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8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91509C-7F0F-41C2-913E-3A30F51918D5}" v="2" dt="2024-11-28T10:09:27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UR Christophe SI" userId="a0bda02c-4e6d-4ba6-bae4-63d8a5b4dc4b" providerId="ADAL" clId="{FE91509C-7F0F-41C2-913E-3A30F51918D5}"/>
    <pc:docChg chg="addSld modSld modMainMaster">
      <pc:chgData name="LESUR Christophe SI" userId="a0bda02c-4e6d-4ba6-bae4-63d8a5b4dc4b" providerId="ADAL" clId="{FE91509C-7F0F-41C2-913E-3A30F51918D5}" dt="2024-11-28T10:09:27.504" v="14" actId="478"/>
      <pc:docMkLst>
        <pc:docMk/>
      </pc:docMkLst>
      <pc:sldChg chg="modSp">
        <pc:chgData name="LESUR Christophe SI" userId="a0bda02c-4e6d-4ba6-bae4-63d8a5b4dc4b" providerId="ADAL" clId="{FE91509C-7F0F-41C2-913E-3A30F51918D5}" dt="2024-11-28T10:08:58.126" v="0"/>
        <pc:sldMkLst>
          <pc:docMk/>
          <pc:sldMk cId="0" sldId="272"/>
        </pc:sldMkLst>
        <pc:spChg chg="mod">
          <ac:chgData name="LESUR Christophe SI" userId="a0bda02c-4e6d-4ba6-bae4-63d8a5b4dc4b" providerId="ADAL" clId="{FE91509C-7F0F-41C2-913E-3A30F51918D5}" dt="2024-11-28T10:08:58.126" v="0"/>
          <ac:spMkLst>
            <pc:docMk/>
            <pc:sldMk cId="0" sldId="272"/>
            <ac:spMk id="5122" creationId="{F98F8967-E453-44DC-87ED-C187BFC3D824}"/>
          </ac:spMkLst>
        </pc:spChg>
      </pc:sldChg>
      <pc:sldChg chg="modSp">
        <pc:chgData name="LESUR Christophe SI" userId="a0bda02c-4e6d-4ba6-bae4-63d8a5b4dc4b" providerId="ADAL" clId="{FE91509C-7F0F-41C2-913E-3A30F51918D5}" dt="2024-11-28T10:08:58.126" v="0"/>
        <pc:sldMkLst>
          <pc:docMk/>
          <pc:sldMk cId="0" sldId="273"/>
        </pc:sldMkLst>
        <pc:spChg chg="mod">
          <ac:chgData name="LESUR Christophe SI" userId="a0bda02c-4e6d-4ba6-bae4-63d8a5b4dc4b" providerId="ADAL" clId="{FE91509C-7F0F-41C2-913E-3A30F51918D5}" dt="2024-11-28T10:08:58.126" v="0"/>
          <ac:spMkLst>
            <pc:docMk/>
            <pc:sldMk cId="0" sldId="273"/>
            <ac:spMk id="6146" creationId="{E70D4E18-7729-47AD-AAD5-3E955E0BAA8B}"/>
          </ac:spMkLst>
        </pc:spChg>
      </pc:sldChg>
      <pc:sldChg chg="modSp">
        <pc:chgData name="LESUR Christophe SI" userId="a0bda02c-4e6d-4ba6-bae4-63d8a5b4dc4b" providerId="ADAL" clId="{FE91509C-7F0F-41C2-913E-3A30F51918D5}" dt="2024-11-28T10:08:58.126" v="0"/>
        <pc:sldMkLst>
          <pc:docMk/>
          <pc:sldMk cId="0" sldId="274"/>
        </pc:sldMkLst>
        <pc:spChg chg="mod">
          <ac:chgData name="LESUR Christophe SI" userId="a0bda02c-4e6d-4ba6-bae4-63d8a5b4dc4b" providerId="ADAL" clId="{FE91509C-7F0F-41C2-913E-3A30F51918D5}" dt="2024-11-28T10:08:58.126" v="0"/>
          <ac:spMkLst>
            <pc:docMk/>
            <pc:sldMk cId="0" sldId="274"/>
            <ac:spMk id="7170" creationId="{CE54E0FA-E415-4ECE-8010-E6641900B3D0}"/>
          </ac:spMkLst>
        </pc:spChg>
      </pc:sldChg>
      <pc:sldChg chg="modSp">
        <pc:chgData name="LESUR Christophe SI" userId="a0bda02c-4e6d-4ba6-bae4-63d8a5b4dc4b" providerId="ADAL" clId="{FE91509C-7F0F-41C2-913E-3A30F51918D5}" dt="2024-11-28T10:08:58.126" v="0"/>
        <pc:sldMkLst>
          <pc:docMk/>
          <pc:sldMk cId="0" sldId="275"/>
        </pc:sldMkLst>
        <pc:spChg chg="mod">
          <ac:chgData name="LESUR Christophe SI" userId="a0bda02c-4e6d-4ba6-bae4-63d8a5b4dc4b" providerId="ADAL" clId="{FE91509C-7F0F-41C2-913E-3A30F51918D5}" dt="2024-11-28T10:08:58.126" v="0"/>
          <ac:spMkLst>
            <pc:docMk/>
            <pc:sldMk cId="0" sldId="275"/>
            <ac:spMk id="8194" creationId="{FCCE67EC-8E2F-4EE9-A4A9-62110CE15922}"/>
          </ac:spMkLst>
        </pc:spChg>
      </pc:sldChg>
      <pc:sldChg chg="modSp">
        <pc:chgData name="LESUR Christophe SI" userId="a0bda02c-4e6d-4ba6-bae4-63d8a5b4dc4b" providerId="ADAL" clId="{FE91509C-7F0F-41C2-913E-3A30F51918D5}" dt="2024-11-28T10:08:58.126" v="0"/>
        <pc:sldMkLst>
          <pc:docMk/>
          <pc:sldMk cId="0" sldId="276"/>
        </pc:sldMkLst>
        <pc:spChg chg="mod">
          <ac:chgData name="LESUR Christophe SI" userId="a0bda02c-4e6d-4ba6-bae4-63d8a5b4dc4b" providerId="ADAL" clId="{FE91509C-7F0F-41C2-913E-3A30F51918D5}" dt="2024-11-28T10:08:58.126" v="0"/>
          <ac:spMkLst>
            <pc:docMk/>
            <pc:sldMk cId="0" sldId="276"/>
            <ac:spMk id="10242" creationId="{4A581958-208D-4AD8-9AFB-0BC455927EC6}"/>
          </ac:spMkLst>
        </pc:spChg>
      </pc:sldChg>
      <pc:sldChg chg="modSp">
        <pc:chgData name="LESUR Christophe SI" userId="a0bda02c-4e6d-4ba6-bae4-63d8a5b4dc4b" providerId="ADAL" clId="{FE91509C-7F0F-41C2-913E-3A30F51918D5}" dt="2024-11-28T10:08:58.126" v="0"/>
        <pc:sldMkLst>
          <pc:docMk/>
          <pc:sldMk cId="0" sldId="277"/>
        </pc:sldMkLst>
        <pc:spChg chg="mod">
          <ac:chgData name="LESUR Christophe SI" userId="a0bda02c-4e6d-4ba6-bae4-63d8a5b4dc4b" providerId="ADAL" clId="{FE91509C-7F0F-41C2-913E-3A30F51918D5}" dt="2024-11-28T10:08:58.126" v="0"/>
          <ac:spMkLst>
            <pc:docMk/>
            <pc:sldMk cId="0" sldId="277"/>
            <ac:spMk id="11266" creationId="{C7734032-49B6-448A-91FC-18812C923733}"/>
          </ac:spMkLst>
        </pc:spChg>
      </pc:sldChg>
      <pc:sldChg chg="modSp">
        <pc:chgData name="LESUR Christophe SI" userId="a0bda02c-4e6d-4ba6-bae4-63d8a5b4dc4b" providerId="ADAL" clId="{FE91509C-7F0F-41C2-913E-3A30F51918D5}" dt="2024-11-28T10:08:58.126" v="0"/>
        <pc:sldMkLst>
          <pc:docMk/>
          <pc:sldMk cId="0" sldId="278"/>
        </pc:sldMkLst>
        <pc:spChg chg="mod">
          <ac:chgData name="LESUR Christophe SI" userId="a0bda02c-4e6d-4ba6-bae4-63d8a5b4dc4b" providerId="ADAL" clId="{FE91509C-7F0F-41C2-913E-3A30F51918D5}" dt="2024-11-28T10:08:58.126" v="0"/>
          <ac:spMkLst>
            <pc:docMk/>
            <pc:sldMk cId="0" sldId="278"/>
            <ac:spMk id="12290" creationId="{3C6E21A9-02D6-4663-9EB0-9361709412DD}"/>
          </ac:spMkLst>
        </pc:spChg>
      </pc:sldChg>
      <pc:sldChg chg="modSp">
        <pc:chgData name="LESUR Christophe SI" userId="a0bda02c-4e6d-4ba6-bae4-63d8a5b4dc4b" providerId="ADAL" clId="{FE91509C-7F0F-41C2-913E-3A30F51918D5}" dt="2024-11-28T10:08:58.126" v="0"/>
        <pc:sldMkLst>
          <pc:docMk/>
          <pc:sldMk cId="0" sldId="279"/>
        </pc:sldMkLst>
        <pc:spChg chg="mod">
          <ac:chgData name="LESUR Christophe SI" userId="a0bda02c-4e6d-4ba6-bae4-63d8a5b4dc4b" providerId="ADAL" clId="{FE91509C-7F0F-41C2-913E-3A30F51918D5}" dt="2024-11-28T10:08:58.126" v="0"/>
          <ac:spMkLst>
            <pc:docMk/>
            <pc:sldMk cId="0" sldId="279"/>
            <ac:spMk id="13314" creationId="{E51F3261-062E-49AB-9B32-5F4488AF01AF}"/>
          </ac:spMkLst>
        </pc:spChg>
      </pc:sldChg>
      <pc:sldChg chg="modSp">
        <pc:chgData name="LESUR Christophe SI" userId="a0bda02c-4e6d-4ba6-bae4-63d8a5b4dc4b" providerId="ADAL" clId="{FE91509C-7F0F-41C2-913E-3A30F51918D5}" dt="2024-11-28T10:08:58.126" v="0"/>
        <pc:sldMkLst>
          <pc:docMk/>
          <pc:sldMk cId="0" sldId="280"/>
        </pc:sldMkLst>
        <pc:spChg chg="mod">
          <ac:chgData name="LESUR Christophe SI" userId="a0bda02c-4e6d-4ba6-bae4-63d8a5b4dc4b" providerId="ADAL" clId="{FE91509C-7F0F-41C2-913E-3A30F51918D5}" dt="2024-11-28T10:08:58.126" v="0"/>
          <ac:spMkLst>
            <pc:docMk/>
            <pc:sldMk cId="0" sldId="280"/>
            <ac:spMk id="14338" creationId="{36D8444C-C7A2-4EF5-9788-FEE67A2C589C}"/>
          </ac:spMkLst>
        </pc:spChg>
      </pc:sldChg>
      <pc:sldChg chg="modSp new mod">
        <pc:chgData name="LESUR Christophe SI" userId="a0bda02c-4e6d-4ba6-bae4-63d8a5b4dc4b" providerId="ADAL" clId="{FE91509C-7F0F-41C2-913E-3A30F51918D5}" dt="2024-11-28T10:09:17.679" v="13" actId="20577"/>
        <pc:sldMkLst>
          <pc:docMk/>
          <pc:sldMk cId="2355839605" sldId="281"/>
        </pc:sldMkLst>
        <pc:spChg chg="mod">
          <ac:chgData name="LESUR Christophe SI" userId="a0bda02c-4e6d-4ba6-bae4-63d8a5b4dc4b" providerId="ADAL" clId="{FE91509C-7F0F-41C2-913E-3A30F51918D5}" dt="2024-11-28T10:09:17.679" v="13" actId="20577"/>
          <ac:spMkLst>
            <pc:docMk/>
            <pc:sldMk cId="2355839605" sldId="281"/>
            <ac:spMk id="2" creationId="{66F7D5B6-5817-706D-3182-92CB525DEEC1}"/>
          </ac:spMkLst>
        </pc:spChg>
      </pc:sldChg>
      <pc:sldMasterChg chg="modSldLayout">
        <pc:chgData name="LESUR Christophe SI" userId="a0bda02c-4e6d-4ba6-bae4-63d8a5b4dc4b" providerId="ADAL" clId="{FE91509C-7F0F-41C2-913E-3A30F51918D5}" dt="2024-11-28T10:09:27.504" v="14" actId="478"/>
        <pc:sldMasterMkLst>
          <pc:docMk/>
          <pc:sldMasterMk cId="1704368127" sldId="2147483738"/>
        </pc:sldMasterMkLst>
        <pc:sldLayoutChg chg="addSp delSp">
          <pc:chgData name="LESUR Christophe SI" userId="a0bda02c-4e6d-4ba6-bae4-63d8a5b4dc4b" providerId="ADAL" clId="{FE91509C-7F0F-41C2-913E-3A30F51918D5}" dt="2024-11-28T10:09:27.504" v="14" actId="478"/>
          <pc:sldLayoutMkLst>
            <pc:docMk/>
            <pc:sldMasterMk cId="1704368127" sldId="2147483738"/>
            <pc:sldLayoutMk cId="338459640" sldId="2147483741"/>
          </pc:sldLayoutMkLst>
          <pc:spChg chg="add del">
            <ac:chgData name="LESUR Christophe SI" userId="a0bda02c-4e6d-4ba6-bae4-63d8a5b4dc4b" providerId="ADAL" clId="{FE91509C-7F0F-41C2-913E-3A30F51918D5}" dt="2024-11-28T10:09:27.504" v="14" actId="478"/>
            <ac:spMkLst>
              <pc:docMk/>
              <pc:sldMasterMk cId="1704368127" sldId="2147483738"/>
              <pc:sldLayoutMk cId="338459640" sldId="2147483741"/>
              <ac:spMk id="4" creationId="{08DC3E07-6E12-2098-4129-555F5268013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6E754EC6-00E6-4276-8852-D2996778C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6116638"/>
            <a:ext cx="28924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67" b="1" dirty="0">
                <a:solidFill>
                  <a:schemeClr val="bg1"/>
                </a:solidFill>
                <a:latin typeface="+mn-lt"/>
              </a:rPr>
              <a:t>A service provided to medicine by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F34EE923-8927-4C87-B9F2-5E01C75E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884363"/>
            <a:ext cx="36195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78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595731" y="1845105"/>
            <a:ext cx="6006088" cy="3167789"/>
          </a:xfrm>
        </p:spPr>
        <p:txBody>
          <a:bodyPr/>
          <a:lstStyle>
            <a:lvl1pPr algn="ctr">
              <a:defRPr sz="666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F88F06B-3777-E92A-EB9A-73138B90AC3F}"/>
              </a:ext>
            </a:extLst>
          </p:cNvPr>
          <p:cNvSpPr txBox="1"/>
          <p:nvPr/>
        </p:nvSpPr>
        <p:spPr>
          <a:xfrm>
            <a:off x="411762" y="559479"/>
            <a:ext cx="4985185" cy="5355312"/>
          </a:xfrm>
          <a:prstGeom prst="rect">
            <a:avLst/>
          </a:prstGeom>
          <a:solidFill>
            <a:srgbClr val="F8F8F8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Thank you for using SMART for your presentations! </a:t>
            </a:r>
          </a:p>
          <a:p>
            <a:endParaRPr lang="en-US" b="1" dirty="0"/>
          </a:p>
          <a:p>
            <a:r>
              <a:rPr lang="en-US" dirty="0"/>
              <a:t>Our images are designed to be versatile and easy to use in PowerPoint.</a:t>
            </a:r>
          </a:p>
          <a:p>
            <a:endParaRPr lang="en-US" dirty="0"/>
          </a:p>
          <a:p>
            <a:r>
              <a:rPr lang="en-US" dirty="0"/>
              <a:t>How to Use SMART Images Effectively: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Edit with Ease: Ungroup the illustrations to customize colors, labels, or elements directly in PowerPoint.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 and Create: Mix elements from different slides to tailor visuals for your specific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Preserve Quality: Ensure proper scaling by maintaining the vector format for clear and professional visuals.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We appreciate your trust in SMART and hope our images bring value to your work.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9D4673C-3B3D-5E9E-95D4-E235724CE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62" y="6298521"/>
            <a:ext cx="91957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 SMART images are licensed under Creative Commons Attribution 4.0 – Share, adapt, and enhance your presentations with the power of open collaboration.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1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2" y="74712"/>
            <a:ext cx="11406157" cy="133806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621F775F-CDA8-72F1-4246-48A84AE0F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06" y="6567844"/>
            <a:ext cx="91957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 SMART images are licensed under Creative Commons Attribution 4.0 – Share, adapt, and enhance your presentations with the power of open collaboration.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2B59B7-7774-49B4-9DE2-D64F63732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350" y="2755900"/>
            <a:ext cx="7034213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0"/>
            <a:endParaRPr lang="fr-FR" altLang="fr-FR" dirty="0"/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E6B54D-5BF8-4036-9D21-977352DFF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8350" y="1220788"/>
            <a:ext cx="7192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67CDD8-7327-49AC-8800-397D84F52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309" y="5973417"/>
            <a:ext cx="1945059" cy="6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6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bg2"/>
          </a:solidFill>
          <a:latin typeface="Georgia" charset="0"/>
          <a:ea typeface="Georgia" charset="0"/>
          <a:cs typeface="Georgia" charset="0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533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51F3261-062E-49AB-9B32-5F4488AF0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Spermatogenesis</a:t>
            </a:r>
          </a:p>
        </p:txBody>
      </p:sp>
      <p:grpSp>
        <p:nvGrpSpPr>
          <p:cNvPr id="13315" name="Group 3">
            <a:extLst>
              <a:ext uri="{FF2B5EF4-FFF2-40B4-BE49-F238E27FC236}">
                <a16:creationId xmlns:a16="http://schemas.microsoft.com/office/drawing/2014/main" id="{0B6E7A9C-34DA-4A33-9E59-B061609652CB}"/>
              </a:ext>
            </a:extLst>
          </p:cNvPr>
          <p:cNvGrpSpPr>
            <a:grpSpLocks/>
          </p:cNvGrpSpPr>
          <p:nvPr/>
        </p:nvGrpSpPr>
        <p:grpSpPr bwMode="auto">
          <a:xfrm>
            <a:off x="2667001" y="4219576"/>
            <a:ext cx="257175" cy="1279525"/>
            <a:chOff x="1106" y="2756"/>
            <a:chExt cx="162" cy="806"/>
          </a:xfrm>
        </p:grpSpPr>
        <p:sp>
          <p:nvSpPr>
            <p:cNvPr id="13638" name="Freeform 4">
              <a:extLst>
                <a:ext uri="{FF2B5EF4-FFF2-40B4-BE49-F238E27FC236}">
                  <a16:creationId xmlns:a16="http://schemas.microsoft.com/office/drawing/2014/main" id="{342ED619-B4CA-434C-A094-81B9264BA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2864"/>
              <a:ext cx="102" cy="218"/>
            </a:xfrm>
            <a:custGeom>
              <a:avLst/>
              <a:gdLst>
                <a:gd name="T0" fmla="*/ 84 w 102"/>
                <a:gd name="T1" fmla="*/ 122 h 218"/>
                <a:gd name="T2" fmla="*/ 84 w 102"/>
                <a:gd name="T3" fmla="*/ 122 h 218"/>
                <a:gd name="T4" fmla="*/ 90 w 102"/>
                <a:gd name="T5" fmla="*/ 100 h 218"/>
                <a:gd name="T6" fmla="*/ 96 w 102"/>
                <a:gd name="T7" fmla="*/ 80 h 218"/>
                <a:gd name="T8" fmla="*/ 100 w 102"/>
                <a:gd name="T9" fmla="*/ 62 h 218"/>
                <a:gd name="T10" fmla="*/ 102 w 102"/>
                <a:gd name="T11" fmla="*/ 44 h 218"/>
                <a:gd name="T12" fmla="*/ 102 w 102"/>
                <a:gd name="T13" fmla="*/ 44 h 218"/>
                <a:gd name="T14" fmla="*/ 102 w 102"/>
                <a:gd name="T15" fmla="*/ 44 h 218"/>
                <a:gd name="T16" fmla="*/ 102 w 102"/>
                <a:gd name="T17" fmla="*/ 22 h 218"/>
                <a:gd name="T18" fmla="*/ 100 w 102"/>
                <a:gd name="T19" fmla="*/ 4 h 218"/>
                <a:gd name="T20" fmla="*/ 100 w 102"/>
                <a:gd name="T21" fmla="*/ 4 h 218"/>
                <a:gd name="T22" fmla="*/ 98 w 102"/>
                <a:gd name="T23" fmla="*/ 0 h 218"/>
                <a:gd name="T24" fmla="*/ 98 w 102"/>
                <a:gd name="T25" fmla="*/ 0 h 218"/>
                <a:gd name="T26" fmla="*/ 94 w 102"/>
                <a:gd name="T27" fmla="*/ 22 h 218"/>
                <a:gd name="T28" fmla="*/ 90 w 102"/>
                <a:gd name="T29" fmla="*/ 34 h 218"/>
                <a:gd name="T30" fmla="*/ 84 w 102"/>
                <a:gd name="T31" fmla="*/ 46 h 218"/>
                <a:gd name="T32" fmla="*/ 76 w 102"/>
                <a:gd name="T33" fmla="*/ 58 h 218"/>
                <a:gd name="T34" fmla="*/ 68 w 102"/>
                <a:gd name="T35" fmla="*/ 72 h 218"/>
                <a:gd name="T36" fmla="*/ 40 w 102"/>
                <a:gd name="T37" fmla="*/ 104 h 218"/>
                <a:gd name="T38" fmla="*/ 40 w 102"/>
                <a:gd name="T39" fmla="*/ 104 h 218"/>
                <a:gd name="T40" fmla="*/ 28 w 102"/>
                <a:gd name="T41" fmla="*/ 120 h 218"/>
                <a:gd name="T42" fmla="*/ 16 w 102"/>
                <a:gd name="T43" fmla="*/ 134 h 218"/>
                <a:gd name="T44" fmla="*/ 8 w 102"/>
                <a:gd name="T45" fmla="*/ 148 h 218"/>
                <a:gd name="T46" fmla="*/ 2 w 102"/>
                <a:gd name="T47" fmla="*/ 162 h 218"/>
                <a:gd name="T48" fmla="*/ 0 w 102"/>
                <a:gd name="T49" fmla="*/ 174 h 218"/>
                <a:gd name="T50" fmla="*/ 0 w 102"/>
                <a:gd name="T51" fmla="*/ 186 h 218"/>
                <a:gd name="T52" fmla="*/ 4 w 102"/>
                <a:gd name="T53" fmla="*/ 196 h 218"/>
                <a:gd name="T54" fmla="*/ 8 w 102"/>
                <a:gd name="T55" fmla="*/ 206 h 218"/>
                <a:gd name="T56" fmla="*/ 8 w 102"/>
                <a:gd name="T57" fmla="*/ 206 h 218"/>
                <a:gd name="T58" fmla="*/ 16 w 102"/>
                <a:gd name="T59" fmla="*/ 212 h 218"/>
                <a:gd name="T60" fmla="*/ 24 w 102"/>
                <a:gd name="T61" fmla="*/ 216 h 218"/>
                <a:gd name="T62" fmla="*/ 32 w 102"/>
                <a:gd name="T63" fmla="*/ 218 h 218"/>
                <a:gd name="T64" fmla="*/ 40 w 102"/>
                <a:gd name="T65" fmla="*/ 216 h 218"/>
                <a:gd name="T66" fmla="*/ 52 w 102"/>
                <a:gd name="T67" fmla="*/ 212 h 218"/>
                <a:gd name="T68" fmla="*/ 58 w 102"/>
                <a:gd name="T69" fmla="*/ 208 h 218"/>
                <a:gd name="T70" fmla="*/ 58 w 102"/>
                <a:gd name="T71" fmla="*/ 208 h 218"/>
                <a:gd name="T72" fmla="*/ 62 w 102"/>
                <a:gd name="T73" fmla="*/ 186 h 218"/>
                <a:gd name="T74" fmla="*/ 68 w 102"/>
                <a:gd name="T75" fmla="*/ 164 h 218"/>
                <a:gd name="T76" fmla="*/ 84 w 102"/>
                <a:gd name="T77" fmla="*/ 122 h 218"/>
                <a:gd name="T78" fmla="*/ 84 w 102"/>
                <a:gd name="T79" fmla="*/ 122 h 2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2" h="218">
                  <a:moveTo>
                    <a:pt x="84" y="122"/>
                  </a:moveTo>
                  <a:lnTo>
                    <a:pt x="84" y="122"/>
                  </a:lnTo>
                  <a:lnTo>
                    <a:pt x="90" y="100"/>
                  </a:lnTo>
                  <a:lnTo>
                    <a:pt x="96" y="80"/>
                  </a:lnTo>
                  <a:lnTo>
                    <a:pt x="100" y="62"/>
                  </a:lnTo>
                  <a:lnTo>
                    <a:pt x="102" y="44"/>
                  </a:lnTo>
                  <a:lnTo>
                    <a:pt x="102" y="22"/>
                  </a:lnTo>
                  <a:lnTo>
                    <a:pt x="100" y="4"/>
                  </a:lnTo>
                  <a:lnTo>
                    <a:pt x="98" y="0"/>
                  </a:lnTo>
                  <a:lnTo>
                    <a:pt x="94" y="22"/>
                  </a:lnTo>
                  <a:lnTo>
                    <a:pt x="90" y="34"/>
                  </a:lnTo>
                  <a:lnTo>
                    <a:pt x="84" y="46"/>
                  </a:lnTo>
                  <a:lnTo>
                    <a:pt x="76" y="58"/>
                  </a:lnTo>
                  <a:lnTo>
                    <a:pt x="68" y="72"/>
                  </a:lnTo>
                  <a:lnTo>
                    <a:pt x="40" y="104"/>
                  </a:lnTo>
                  <a:lnTo>
                    <a:pt x="28" y="120"/>
                  </a:lnTo>
                  <a:lnTo>
                    <a:pt x="16" y="134"/>
                  </a:lnTo>
                  <a:lnTo>
                    <a:pt x="8" y="148"/>
                  </a:lnTo>
                  <a:lnTo>
                    <a:pt x="2" y="162"/>
                  </a:lnTo>
                  <a:lnTo>
                    <a:pt x="0" y="174"/>
                  </a:lnTo>
                  <a:lnTo>
                    <a:pt x="0" y="186"/>
                  </a:lnTo>
                  <a:lnTo>
                    <a:pt x="4" y="196"/>
                  </a:lnTo>
                  <a:lnTo>
                    <a:pt x="8" y="206"/>
                  </a:lnTo>
                  <a:lnTo>
                    <a:pt x="16" y="212"/>
                  </a:lnTo>
                  <a:lnTo>
                    <a:pt x="24" y="216"/>
                  </a:lnTo>
                  <a:lnTo>
                    <a:pt x="32" y="218"/>
                  </a:lnTo>
                  <a:lnTo>
                    <a:pt x="40" y="216"/>
                  </a:lnTo>
                  <a:lnTo>
                    <a:pt x="52" y="212"/>
                  </a:lnTo>
                  <a:lnTo>
                    <a:pt x="58" y="208"/>
                  </a:lnTo>
                  <a:lnTo>
                    <a:pt x="62" y="186"/>
                  </a:lnTo>
                  <a:lnTo>
                    <a:pt x="68" y="164"/>
                  </a:lnTo>
                  <a:lnTo>
                    <a:pt x="84" y="122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9" name="Freeform 5">
              <a:extLst>
                <a:ext uri="{FF2B5EF4-FFF2-40B4-BE49-F238E27FC236}">
                  <a16:creationId xmlns:a16="http://schemas.microsoft.com/office/drawing/2014/main" id="{B8C3FB22-6E61-459D-B48D-F4C75A2B0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" y="2864"/>
              <a:ext cx="90" cy="228"/>
            </a:xfrm>
            <a:custGeom>
              <a:avLst/>
              <a:gdLst>
                <a:gd name="T0" fmla="*/ 56 w 90"/>
                <a:gd name="T1" fmla="*/ 0 h 228"/>
                <a:gd name="T2" fmla="*/ 56 w 90"/>
                <a:gd name="T3" fmla="*/ 0 h 228"/>
                <a:gd name="T4" fmla="*/ 54 w 90"/>
                <a:gd name="T5" fmla="*/ 4 h 228"/>
                <a:gd name="T6" fmla="*/ 54 w 90"/>
                <a:gd name="T7" fmla="*/ 4 h 228"/>
                <a:gd name="T8" fmla="*/ 54 w 90"/>
                <a:gd name="T9" fmla="*/ 4 h 228"/>
                <a:gd name="T10" fmla="*/ 54 w 90"/>
                <a:gd name="T11" fmla="*/ 4 h 228"/>
                <a:gd name="T12" fmla="*/ 52 w 90"/>
                <a:gd name="T13" fmla="*/ 22 h 228"/>
                <a:gd name="T14" fmla="*/ 52 w 90"/>
                <a:gd name="T15" fmla="*/ 44 h 228"/>
                <a:gd name="T16" fmla="*/ 52 w 90"/>
                <a:gd name="T17" fmla="*/ 44 h 228"/>
                <a:gd name="T18" fmla="*/ 52 w 90"/>
                <a:gd name="T19" fmla="*/ 52 h 228"/>
                <a:gd name="T20" fmla="*/ 50 w 90"/>
                <a:gd name="T21" fmla="*/ 70 h 228"/>
                <a:gd name="T22" fmla="*/ 50 w 90"/>
                <a:gd name="T23" fmla="*/ 70 h 228"/>
                <a:gd name="T24" fmla="*/ 44 w 90"/>
                <a:gd name="T25" fmla="*/ 88 h 228"/>
                <a:gd name="T26" fmla="*/ 38 w 90"/>
                <a:gd name="T27" fmla="*/ 104 h 228"/>
                <a:gd name="T28" fmla="*/ 26 w 90"/>
                <a:gd name="T29" fmla="*/ 138 h 228"/>
                <a:gd name="T30" fmla="*/ 26 w 90"/>
                <a:gd name="T31" fmla="*/ 138 h 228"/>
                <a:gd name="T32" fmla="*/ 10 w 90"/>
                <a:gd name="T33" fmla="*/ 178 h 228"/>
                <a:gd name="T34" fmla="*/ 4 w 90"/>
                <a:gd name="T35" fmla="*/ 196 h 228"/>
                <a:gd name="T36" fmla="*/ 0 w 90"/>
                <a:gd name="T37" fmla="*/ 214 h 228"/>
                <a:gd name="T38" fmla="*/ 0 w 90"/>
                <a:gd name="T39" fmla="*/ 214 h 228"/>
                <a:gd name="T40" fmla="*/ 8 w 90"/>
                <a:gd name="T41" fmla="*/ 220 h 228"/>
                <a:gd name="T42" fmla="*/ 18 w 90"/>
                <a:gd name="T43" fmla="*/ 224 h 228"/>
                <a:gd name="T44" fmla="*/ 28 w 90"/>
                <a:gd name="T45" fmla="*/ 228 h 228"/>
                <a:gd name="T46" fmla="*/ 40 w 90"/>
                <a:gd name="T47" fmla="*/ 228 h 228"/>
                <a:gd name="T48" fmla="*/ 48 w 90"/>
                <a:gd name="T49" fmla="*/ 226 h 228"/>
                <a:gd name="T50" fmla="*/ 54 w 90"/>
                <a:gd name="T51" fmla="*/ 224 h 228"/>
                <a:gd name="T52" fmla="*/ 60 w 90"/>
                <a:gd name="T53" fmla="*/ 218 h 228"/>
                <a:gd name="T54" fmla="*/ 66 w 90"/>
                <a:gd name="T55" fmla="*/ 212 h 228"/>
                <a:gd name="T56" fmla="*/ 74 w 90"/>
                <a:gd name="T57" fmla="*/ 204 h 228"/>
                <a:gd name="T58" fmla="*/ 80 w 90"/>
                <a:gd name="T59" fmla="*/ 192 h 228"/>
                <a:gd name="T60" fmla="*/ 80 w 90"/>
                <a:gd name="T61" fmla="*/ 192 h 228"/>
                <a:gd name="T62" fmla="*/ 84 w 90"/>
                <a:gd name="T63" fmla="*/ 180 h 228"/>
                <a:gd name="T64" fmla="*/ 88 w 90"/>
                <a:gd name="T65" fmla="*/ 166 h 228"/>
                <a:gd name="T66" fmla="*/ 90 w 90"/>
                <a:gd name="T67" fmla="*/ 152 h 228"/>
                <a:gd name="T68" fmla="*/ 90 w 90"/>
                <a:gd name="T69" fmla="*/ 138 h 228"/>
                <a:gd name="T70" fmla="*/ 88 w 90"/>
                <a:gd name="T71" fmla="*/ 110 h 228"/>
                <a:gd name="T72" fmla="*/ 80 w 90"/>
                <a:gd name="T73" fmla="*/ 84 h 228"/>
                <a:gd name="T74" fmla="*/ 64 w 90"/>
                <a:gd name="T75" fmla="*/ 36 h 228"/>
                <a:gd name="T76" fmla="*/ 58 w 90"/>
                <a:gd name="T77" fmla="*/ 16 h 228"/>
                <a:gd name="T78" fmla="*/ 56 w 90"/>
                <a:gd name="T79" fmla="*/ 0 h 228"/>
                <a:gd name="T80" fmla="*/ 56 w 90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0" h="228">
                  <a:moveTo>
                    <a:pt x="56" y="0"/>
                  </a:moveTo>
                  <a:lnTo>
                    <a:pt x="56" y="0"/>
                  </a:lnTo>
                  <a:lnTo>
                    <a:pt x="54" y="4"/>
                  </a:lnTo>
                  <a:lnTo>
                    <a:pt x="52" y="22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50" y="70"/>
                  </a:lnTo>
                  <a:lnTo>
                    <a:pt x="44" y="88"/>
                  </a:lnTo>
                  <a:lnTo>
                    <a:pt x="38" y="104"/>
                  </a:lnTo>
                  <a:lnTo>
                    <a:pt x="26" y="138"/>
                  </a:lnTo>
                  <a:lnTo>
                    <a:pt x="10" y="178"/>
                  </a:lnTo>
                  <a:lnTo>
                    <a:pt x="4" y="196"/>
                  </a:lnTo>
                  <a:lnTo>
                    <a:pt x="0" y="214"/>
                  </a:lnTo>
                  <a:lnTo>
                    <a:pt x="8" y="220"/>
                  </a:lnTo>
                  <a:lnTo>
                    <a:pt x="18" y="224"/>
                  </a:lnTo>
                  <a:lnTo>
                    <a:pt x="28" y="228"/>
                  </a:lnTo>
                  <a:lnTo>
                    <a:pt x="40" y="228"/>
                  </a:lnTo>
                  <a:lnTo>
                    <a:pt x="48" y="226"/>
                  </a:lnTo>
                  <a:lnTo>
                    <a:pt x="54" y="224"/>
                  </a:lnTo>
                  <a:lnTo>
                    <a:pt x="60" y="218"/>
                  </a:lnTo>
                  <a:lnTo>
                    <a:pt x="66" y="212"/>
                  </a:lnTo>
                  <a:lnTo>
                    <a:pt x="74" y="204"/>
                  </a:lnTo>
                  <a:lnTo>
                    <a:pt x="80" y="192"/>
                  </a:lnTo>
                  <a:lnTo>
                    <a:pt x="84" y="180"/>
                  </a:lnTo>
                  <a:lnTo>
                    <a:pt x="88" y="166"/>
                  </a:lnTo>
                  <a:lnTo>
                    <a:pt x="90" y="152"/>
                  </a:lnTo>
                  <a:lnTo>
                    <a:pt x="90" y="138"/>
                  </a:lnTo>
                  <a:lnTo>
                    <a:pt x="88" y="110"/>
                  </a:lnTo>
                  <a:lnTo>
                    <a:pt x="80" y="84"/>
                  </a:lnTo>
                  <a:lnTo>
                    <a:pt x="64" y="36"/>
                  </a:lnTo>
                  <a:lnTo>
                    <a:pt x="58" y="1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0" name="Freeform 6">
              <a:extLst>
                <a:ext uri="{FF2B5EF4-FFF2-40B4-BE49-F238E27FC236}">
                  <a16:creationId xmlns:a16="http://schemas.microsoft.com/office/drawing/2014/main" id="{40C643AD-5A63-45BD-8EBC-1C6B4A778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2756"/>
              <a:ext cx="58" cy="112"/>
            </a:xfrm>
            <a:custGeom>
              <a:avLst/>
              <a:gdLst>
                <a:gd name="T0" fmla="*/ 56 w 58"/>
                <a:gd name="T1" fmla="*/ 50 h 112"/>
                <a:gd name="T2" fmla="*/ 56 w 58"/>
                <a:gd name="T3" fmla="*/ 50 h 112"/>
                <a:gd name="T4" fmla="*/ 52 w 58"/>
                <a:gd name="T5" fmla="*/ 36 h 112"/>
                <a:gd name="T6" fmla="*/ 46 w 58"/>
                <a:gd name="T7" fmla="*/ 20 h 112"/>
                <a:gd name="T8" fmla="*/ 38 w 58"/>
                <a:gd name="T9" fmla="*/ 6 h 112"/>
                <a:gd name="T10" fmla="*/ 34 w 58"/>
                <a:gd name="T11" fmla="*/ 0 h 112"/>
                <a:gd name="T12" fmla="*/ 28 w 58"/>
                <a:gd name="T13" fmla="*/ 0 h 112"/>
                <a:gd name="T14" fmla="*/ 28 w 58"/>
                <a:gd name="T15" fmla="*/ 0 h 112"/>
                <a:gd name="T16" fmla="*/ 24 w 58"/>
                <a:gd name="T17" fmla="*/ 0 h 112"/>
                <a:gd name="T18" fmla="*/ 18 w 58"/>
                <a:gd name="T19" fmla="*/ 6 h 112"/>
                <a:gd name="T20" fmla="*/ 10 w 58"/>
                <a:gd name="T21" fmla="*/ 20 h 112"/>
                <a:gd name="T22" fmla="*/ 4 w 58"/>
                <a:gd name="T23" fmla="*/ 36 h 112"/>
                <a:gd name="T24" fmla="*/ 0 w 58"/>
                <a:gd name="T25" fmla="*/ 50 h 112"/>
                <a:gd name="T26" fmla="*/ 0 w 58"/>
                <a:gd name="T27" fmla="*/ 50 h 112"/>
                <a:gd name="T28" fmla="*/ 0 w 58"/>
                <a:gd name="T29" fmla="*/ 62 h 112"/>
                <a:gd name="T30" fmla="*/ 0 w 58"/>
                <a:gd name="T31" fmla="*/ 78 h 112"/>
                <a:gd name="T32" fmla="*/ 6 w 58"/>
                <a:gd name="T33" fmla="*/ 96 h 112"/>
                <a:gd name="T34" fmla="*/ 10 w 58"/>
                <a:gd name="T35" fmla="*/ 104 h 112"/>
                <a:gd name="T36" fmla="*/ 16 w 58"/>
                <a:gd name="T37" fmla="*/ 112 h 112"/>
                <a:gd name="T38" fmla="*/ 16 w 58"/>
                <a:gd name="T39" fmla="*/ 112 h 112"/>
                <a:gd name="T40" fmla="*/ 16 w 58"/>
                <a:gd name="T41" fmla="*/ 112 h 112"/>
                <a:gd name="T42" fmla="*/ 16 w 58"/>
                <a:gd name="T43" fmla="*/ 112 h 112"/>
                <a:gd name="T44" fmla="*/ 16 w 58"/>
                <a:gd name="T45" fmla="*/ 112 h 112"/>
                <a:gd name="T46" fmla="*/ 22 w 58"/>
                <a:gd name="T47" fmla="*/ 110 h 112"/>
                <a:gd name="T48" fmla="*/ 30 w 58"/>
                <a:gd name="T49" fmla="*/ 108 h 112"/>
                <a:gd name="T50" fmla="*/ 36 w 58"/>
                <a:gd name="T51" fmla="*/ 110 h 112"/>
                <a:gd name="T52" fmla="*/ 40 w 58"/>
                <a:gd name="T53" fmla="*/ 112 h 112"/>
                <a:gd name="T54" fmla="*/ 42 w 58"/>
                <a:gd name="T55" fmla="*/ 112 h 112"/>
                <a:gd name="T56" fmla="*/ 42 w 58"/>
                <a:gd name="T57" fmla="*/ 112 h 112"/>
                <a:gd name="T58" fmla="*/ 42 w 58"/>
                <a:gd name="T59" fmla="*/ 112 h 112"/>
                <a:gd name="T60" fmla="*/ 42 w 58"/>
                <a:gd name="T61" fmla="*/ 112 h 112"/>
                <a:gd name="T62" fmla="*/ 46 w 58"/>
                <a:gd name="T63" fmla="*/ 104 h 112"/>
                <a:gd name="T64" fmla="*/ 52 w 58"/>
                <a:gd name="T65" fmla="*/ 96 h 112"/>
                <a:gd name="T66" fmla="*/ 56 w 58"/>
                <a:gd name="T67" fmla="*/ 78 h 112"/>
                <a:gd name="T68" fmla="*/ 58 w 58"/>
                <a:gd name="T69" fmla="*/ 62 h 112"/>
                <a:gd name="T70" fmla="*/ 56 w 58"/>
                <a:gd name="T71" fmla="*/ 50 h 112"/>
                <a:gd name="T72" fmla="*/ 56 w 58"/>
                <a:gd name="T73" fmla="*/ 5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112">
                  <a:moveTo>
                    <a:pt x="56" y="50"/>
                  </a:moveTo>
                  <a:lnTo>
                    <a:pt x="56" y="50"/>
                  </a:lnTo>
                  <a:lnTo>
                    <a:pt x="52" y="36"/>
                  </a:lnTo>
                  <a:lnTo>
                    <a:pt x="46" y="20"/>
                  </a:lnTo>
                  <a:lnTo>
                    <a:pt x="38" y="6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0" y="20"/>
                  </a:lnTo>
                  <a:lnTo>
                    <a:pt x="4" y="36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6" y="96"/>
                  </a:lnTo>
                  <a:lnTo>
                    <a:pt x="10" y="104"/>
                  </a:lnTo>
                  <a:lnTo>
                    <a:pt x="16" y="112"/>
                  </a:lnTo>
                  <a:lnTo>
                    <a:pt x="22" y="110"/>
                  </a:lnTo>
                  <a:lnTo>
                    <a:pt x="30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2" y="112"/>
                  </a:lnTo>
                  <a:lnTo>
                    <a:pt x="46" y="104"/>
                  </a:lnTo>
                  <a:lnTo>
                    <a:pt x="52" y="96"/>
                  </a:lnTo>
                  <a:lnTo>
                    <a:pt x="56" y="78"/>
                  </a:lnTo>
                  <a:lnTo>
                    <a:pt x="58" y="62"/>
                  </a:lnTo>
                  <a:lnTo>
                    <a:pt x="56" y="50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1" name="Freeform 7">
              <a:extLst>
                <a:ext uri="{FF2B5EF4-FFF2-40B4-BE49-F238E27FC236}">
                  <a16:creationId xmlns:a16="http://schemas.microsoft.com/office/drawing/2014/main" id="{25967952-846F-4553-B265-F3DF47E5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2764"/>
              <a:ext cx="20" cy="90"/>
            </a:xfrm>
            <a:custGeom>
              <a:avLst/>
              <a:gdLst>
                <a:gd name="T0" fmla="*/ 8 w 20"/>
                <a:gd name="T1" fmla="*/ 90 h 90"/>
                <a:gd name="T2" fmla="*/ 8 w 20"/>
                <a:gd name="T3" fmla="*/ 90 h 90"/>
                <a:gd name="T4" fmla="*/ 2 w 20"/>
                <a:gd name="T5" fmla="*/ 78 h 90"/>
                <a:gd name="T6" fmla="*/ 0 w 20"/>
                <a:gd name="T7" fmla="*/ 64 h 90"/>
                <a:gd name="T8" fmla="*/ 0 w 20"/>
                <a:gd name="T9" fmla="*/ 54 h 90"/>
                <a:gd name="T10" fmla="*/ 0 w 20"/>
                <a:gd name="T11" fmla="*/ 44 h 90"/>
                <a:gd name="T12" fmla="*/ 0 w 20"/>
                <a:gd name="T13" fmla="*/ 44 h 90"/>
                <a:gd name="T14" fmla="*/ 8 w 20"/>
                <a:gd name="T15" fmla="*/ 20 h 90"/>
                <a:gd name="T16" fmla="*/ 12 w 20"/>
                <a:gd name="T17" fmla="*/ 8 h 90"/>
                <a:gd name="T18" fmla="*/ 16 w 20"/>
                <a:gd name="T19" fmla="*/ 4 h 90"/>
                <a:gd name="T20" fmla="*/ 20 w 20"/>
                <a:gd name="T21" fmla="*/ 0 h 90"/>
                <a:gd name="T22" fmla="*/ 20 w 20"/>
                <a:gd name="T23" fmla="*/ 0 h 90"/>
                <a:gd name="T24" fmla="*/ 14 w 20"/>
                <a:gd name="T25" fmla="*/ 12 h 90"/>
                <a:gd name="T26" fmla="*/ 8 w 20"/>
                <a:gd name="T27" fmla="*/ 30 h 90"/>
                <a:gd name="T28" fmla="*/ 6 w 20"/>
                <a:gd name="T29" fmla="*/ 42 h 90"/>
                <a:gd name="T30" fmla="*/ 4 w 20"/>
                <a:gd name="T31" fmla="*/ 56 h 90"/>
                <a:gd name="T32" fmla="*/ 4 w 20"/>
                <a:gd name="T33" fmla="*/ 72 h 90"/>
                <a:gd name="T34" fmla="*/ 8 w 20"/>
                <a:gd name="T35" fmla="*/ 90 h 90"/>
                <a:gd name="T36" fmla="*/ 8 w 20"/>
                <a:gd name="T37" fmla="*/ 9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" h="90">
                  <a:moveTo>
                    <a:pt x="8" y="90"/>
                  </a:moveTo>
                  <a:lnTo>
                    <a:pt x="8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8" y="20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14" y="12"/>
                  </a:lnTo>
                  <a:lnTo>
                    <a:pt x="8" y="30"/>
                  </a:lnTo>
                  <a:lnTo>
                    <a:pt x="6" y="42"/>
                  </a:lnTo>
                  <a:lnTo>
                    <a:pt x="4" y="56"/>
                  </a:lnTo>
                  <a:lnTo>
                    <a:pt x="4" y="72"/>
                  </a:lnTo>
                  <a:lnTo>
                    <a:pt x="8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2" name="Freeform 8">
              <a:extLst>
                <a:ext uri="{FF2B5EF4-FFF2-40B4-BE49-F238E27FC236}">
                  <a16:creationId xmlns:a16="http://schemas.microsoft.com/office/drawing/2014/main" id="{BD41A45E-CFCC-4FE7-8183-B3316DF7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3072"/>
              <a:ext cx="86" cy="490"/>
            </a:xfrm>
            <a:custGeom>
              <a:avLst/>
              <a:gdLst>
                <a:gd name="T0" fmla="*/ 66 w 86"/>
                <a:gd name="T1" fmla="*/ 314 h 490"/>
                <a:gd name="T2" fmla="*/ 70 w 86"/>
                <a:gd name="T3" fmla="*/ 288 h 490"/>
                <a:gd name="T4" fmla="*/ 70 w 86"/>
                <a:gd name="T5" fmla="*/ 288 h 490"/>
                <a:gd name="T6" fmla="*/ 72 w 86"/>
                <a:gd name="T7" fmla="*/ 264 h 490"/>
                <a:gd name="T8" fmla="*/ 72 w 86"/>
                <a:gd name="T9" fmla="*/ 242 h 490"/>
                <a:gd name="T10" fmla="*/ 70 w 86"/>
                <a:gd name="T11" fmla="*/ 220 h 490"/>
                <a:gd name="T12" fmla="*/ 68 w 86"/>
                <a:gd name="T13" fmla="*/ 198 h 490"/>
                <a:gd name="T14" fmla="*/ 62 w 86"/>
                <a:gd name="T15" fmla="*/ 178 h 490"/>
                <a:gd name="T16" fmla="*/ 56 w 86"/>
                <a:gd name="T17" fmla="*/ 158 h 490"/>
                <a:gd name="T18" fmla="*/ 42 w 86"/>
                <a:gd name="T19" fmla="*/ 120 h 490"/>
                <a:gd name="T20" fmla="*/ 42 w 86"/>
                <a:gd name="T21" fmla="*/ 120 h 490"/>
                <a:gd name="T22" fmla="*/ 32 w 86"/>
                <a:gd name="T23" fmla="*/ 96 h 490"/>
                <a:gd name="T24" fmla="*/ 24 w 86"/>
                <a:gd name="T25" fmla="*/ 72 h 490"/>
                <a:gd name="T26" fmla="*/ 18 w 86"/>
                <a:gd name="T27" fmla="*/ 52 h 490"/>
                <a:gd name="T28" fmla="*/ 16 w 86"/>
                <a:gd name="T29" fmla="*/ 30 h 490"/>
                <a:gd name="T30" fmla="*/ 16 w 86"/>
                <a:gd name="T31" fmla="*/ 30 h 490"/>
                <a:gd name="T32" fmla="*/ 18 w 86"/>
                <a:gd name="T33" fmla="*/ 6 h 490"/>
                <a:gd name="T34" fmla="*/ 18 w 86"/>
                <a:gd name="T35" fmla="*/ 6 h 490"/>
                <a:gd name="T36" fmla="*/ 18 w 86"/>
                <a:gd name="T37" fmla="*/ 6 h 490"/>
                <a:gd name="T38" fmla="*/ 18 w 86"/>
                <a:gd name="T39" fmla="*/ 6 h 490"/>
                <a:gd name="T40" fmla="*/ 18 w 86"/>
                <a:gd name="T41" fmla="*/ 6 h 490"/>
                <a:gd name="T42" fmla="*/ 14 w 86"/>
                <a:gd name="T43" fmla="*/ 2 h 490"/>
                <a:gd name="T44" fmla="*/ 10 w 86"/>
                <a:gd name="T45" fmla="*/ 0 h 490"/>
                <a:gd name="T46" fmla="*/ 4 w 86"/>
                <a:gd name="T47" fmla="*/ 0 h 490"/>
                <a:gd name="T48" fmla="*/ 4 w 86"/>
                <a:gd name="T49" fmla="*/ 0 h 490"/>
                <a:gd name="T50" fmla="*/ 2 w 86"/>
                <a:gd name="T51" fmla="*/ 16 h 490"/>
                <a:gd name="T52" fmla="*/ 0 w 86"/>
                <a:gd name="T53" fmla="*/ 30 h 490"/>
                <a:gd name="T54" fmla="*/ 0 w 86"/>
                <a:gd name="T55" fmla="*/ 30 h 490"/>
                <a:gd name="T56" fmla="*/ 2 w 86"/>
                <a:gd name="T57" fmla="*/ 54 h 490"/>
                <a:gd name="T58" fmla="*/ 8 w 86"/>
                <a:gd name="T59" fmla="*/ 76 h 490"/>
                <a:gd name="T60" fmla="*/ 16 w 86"/>
                <a:gd name="T61" fmla="*/ 100 h 490"/>
                <a:gd name="T62" fmla="*/ 26 w 86"/>
                <a:gd name="T63" fmla="*/ 126 h 490"/>
                <a:gd name="T64" fmla="*/ 26 w 86"/>
                <a:gd name="T65" fmla="*/ 126 h 490"/>
                <a:gd name="T66" fmla="*/ 42 w 86"/>
                <a:gd name="T67" fmla="*/ 162 h 490"/>
                <a:gd name="T68" fmla="*/ 48 w 86"/>
                <a:gd name="T69" fmla="*/ 182 h 490"/>
                <a:gd name="T70" fmla="*/ 54 w 86"/>
                <a:gd name="T71" fmla="*/ 202 h 490"/>
                <a:gd name="T72" fmla="*/ 58 w 86"/>
                <a:gd name="T73" fmla="*/ 222 h 490"/>
                <a:gd name="T74" fmla="*/ 60 w 86"/>
                <a:gd name="T75" fmla="*/ 244 h 490"/>
                <a:gd name="T76" fmla="*/ 62 w 86"/>
                <a:gd name="T77" fmla="*/ 266 h 490"/>
                <a:gd name="T78" fmla="*/ 60 w 86"/>
                <a:gd name="T79" fmla="*/ 288 h 490"/>
                <a:gd name="T80" fmla="*/ 56 w 86"/>
                <a:gd name="T81" fmla="*/ 314 h 490"/>
                <a:gd name="T82" fmla="*/ 56 w 86"/>
                <a:gd name="T83" fmla="*/ 314 h 490"/>
                <a:gd name="T84" fmla="*/ 50 w 86"/>
                <a:gd name="T85" fmla="*/ 344 h 490"/>
                <a:gd name="T86" fmla="*/ 48 w 86"/>
                <a:gd name="T87" fmla="*/ 372 h 490"/>
                <a:gd name="T88" fmla="*/ 46 w 86"/>
                <a:gd name="T89" fmla="*/ 396 h 490"/>
                <a:gd name="T90" fmla="*/ 48 w 86"/>
                <a:gd name="T91" fmla="*/ 416 h 490"/>
                <a:gd name="T92" fmla="*/ 52 w 86"/>
                <a:gd name="T93" fmla="*/ 436 h 490"/>
                <a:gd name="T94" fmla="*/ 60 w 86"/>
                <a:gd name="T95" fmla="*/ 454 h 490"/>
                <a:gd name="T96" fmla="*/ 70 w 86"/>
                <a:gd name="T97" fmla="*/ 472 h 490"/>
                <a:gd name="T98" fmla="*/ 86 w 86"/>
                <a:gd name="T99" fmla="*/ 490 h 490"/>
                <a:gd name="T100" fmla="*/ 86 w 86"/>
                <a:gd name="T101" fmla="*/ 490 h 490"/>
                <a:gd name="T102" fmla="*/ 72 w 86"/>
                <a:gd name="T103" fmla="*/ 474 h 490"/>
                <a:gd name="T104" fmla="*/ 64 w 86"/>
                <a:gd name="T105" fmla="*/ 456 h 490"/>
                <a:gd name="T106" fmla="*/ 58 w 86"/>
                <a:gd name="T107" fmla="*/ 438 h 490"/>
                <a:gd name="T108" fmla="*/ 56 w 86"/>
                <a:gd name="T109" fmla="*/ 418 h 490"/>
                <a:gd name="T110" fmla="*/ 56 w 86"/>
                <a:gd name="T111" fmla="*/ 396 h 490"/>
                <a:gd name="T112" fmla="*/ 58 w 86"/>
                <a:gd name="T113" fmla="*/ 370 h 490"/>
                <a:gd name="T114" fmla="*/ 66 w 86"/>
                <a:gd name="T115" fmla="*/ 314 h 490"/>
                <a:gd name="T116" fmla="*/ 66 w 86"/>
                <a:gd name="T117" fmla="*/ 314 h 4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6" h="490">
                  <a:moveTo>
                    <a:pt x="66" y="314"/>
                  </a:moveTo>
                  <a:lnTo>
                    <a:pt x="70" y="288"/>
                  </a:lnTo>
                  <a:lnTo>
                    <a:pt x="72" y="264"/>
                  </a:lnTo>
                  <a:lnTo>
                    <a:pt x="72" y="242"/>
                  </a:lnTo>
                  <a:lnTo>
                    <a:pt x="70" y="220"/>
                  </a:lnTo>
                  <a:lnTo>
                    <a:pt x="68" y="198"/>
                  </a:lnTo>
                  <a:lnTo>
                    <a:pt x="62" y="178"/>
                  </a:lnTo>
                  <a:lnTo>
                    <a:pt x="56" y="158"/>
                  </a:lnTo>
                  <a:lnTo>
                    <a:pt x="42" y="120"/>
                  </a:lnTo>
                  <a:lnTo>
                    <a:pt x="32" y="96"/>
                  </a:lnTo>
                  <a:lnTo>
                    <a:pt x="24" y="72"/>
                  </a:lnTo>
                  <a:lnTo>
                    <a:pt x="18" y="52"/>
                  </a:lnTo>
                  <a:lnTo>
                    <a:pt x="16" y="30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16"/>
                  </a:lnTo>
                  <a:lnTo>
                    <a:pt x="0" y="30"/>
                  </a:lnTo>
                  <a:lnTo>
                    <a:pt x="2" y="54"/>
                  </a:lnTo>
                  <a:lnTo>
                    <a:pt x="8" y="76"/>
                  </a:lnTo>
                  <a:lnTo>
                    <a:pt x="16" y="100"/>
                  </a:lnTo>
                  <a:lnTo>
                    <a:pt x="26" y="126"/>
                  </a:lnTo>
                  <a:lnTo>
                    <a:pt x="42" y="162"/>
                  </a:lnTo>
                  <a:lnTo>
                    <a:pt x="48" y="182"/>
                  </a:lnTo>
                  <a:lnTo>
                    <a:pt x="54" y="202"/>
                  </a:lnTo>
                  <a:lnTo>
                    <a:pt x="58" y="222"/>
                  </a:lnTo>
                  <a:lnTo>
                    <a:pt x="60" y="244"/>
                  </a:lnTo>
                  <a:lnTo>
                    <a:pt x="62" y="266"/>
                  </a:lnTo>
                  <a:lnTo>
                    <a:pt x="60" y="288"/>
                  </a:lnTo>
                  <a:lnTo>
                    <a:pt x="56" y="314"/>
                  </a:lnTo>
                  <a:lnTo>
                    <a:pt x="50" y="344"/>
                  </a:lnTo>
                  <a:lnTo>
                    <a:pt x="48" y="372"/>
                  </a:lnTo>
                  <a:lnTo>
                    <a:pt x="46" y="396"/>
                  </a:lnTo>
                  <a:lnTo>
                    <a:pt x="48" y="416"/>
                  </a:lnTo>
                  <a:lnTo>
                    <a:pt x="52" y="436"/>
                  </a:lnTo>
                  <a:lnTo>
                    <a:pt x="60" y="454"/>
                  </a:lnTo>
                  <a:lnTo>
                    <a:pt x="70" y="472"/>
                  </a:lnTo>
                  <a:lnTo>
                    <a:pt x="86" y="490"/>
                  </a:lnTo>
                  <a:lnTo>
                    <a:pt x="72" y="474"/>
                  </a:lnTo>
                  <a:lnTo>
                    <a:pt x="64" y="456"/>
                  </a:lnTo>
                  <a:lnTo>
                    <a:pt x="58" y="438"/>
                  </a:lnTo>
                  <a:lnTo>
                    <a:pt x="56" y="418"/>
                  </a:lnTo>
                  <a:lnTo>
                    <a:pt x="56" y="396"/>
                  </a:lnTo>
                  <a:lnTo>
                    <a:pt x="58" y="370"/>
                  </a:lnTo>
                  <a:lnTo>
                    <a:pt x="66" y="314"/>
                  </a:lnTo>
                  <a:close/>
                </a:path>
              </a:pathLst>
            </a:custGeom>
            <a:solidFill>
              <a:srgbClr val="F9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3" name="Freeform 9">
              <a:extLst>
                <a:ext uri="{FF2B5EF4-FFF2-40B4-BE49-F238E27FC236}">
                  <a16:creationId xmlns:a16="http://schemas.microsoft.com/office/drawing/2014/main" id="{C05A4D5F-549E-4343-9950-8F0B0652B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" y="2864"/>
              <a:ext cx="68" cy="214"/>
            </a:xfrm>
            <a:custGeom>
              <a:avLst/>
              <a:gdLst>
                <a:gd name="T0" fmla="*/ 42 w 68"/>
                <a:gd name="T1" fmla="*/ 4 h 214"/>
                <a:gd name="T2" fmla="*/ 42 w 68"/>
                <a:gd name="T3" fmla="*/ 4 h 214"/>
                <a:gd name="T4" fmla="*/ 42 w 68"/>
                <a:gd name="T5" fmla="*/ 4 h 214"/>
                <a:gd name="T6" fmla="*/ 42 w 68"/>
                <a:gd name="T7" fmla="*/ 4 h 214"/>
                <a:gd name="T8" fmla="*/ 42 w 68"/>
                <a:gd name="T9" fmla="*/ 4 h 214"/>
                <a:gd name="T10" fmla="*/ 44 w 68"/>
                <a:gd name="T11" fmla="*/ 22 h 214"/>
                <a:gd name="T12" fmla="*/ 44 w 68"/>
                <a:gd name="T13" fmla="*/ 44 h 214"/>
                <a:gd name="T14" fmla="*/ 44 w 68"/>
                <a:gd name="T15" fmla="*/ 44 h 214"/>
                <a:gd name="T16" fmla="*/ 44 w 68"/>
                <a:gd name="T17" fmla="*/ 44 h 214"/>
                <a:gd name="T18" fmla="*/ 42 w 68"/>
                <a:gd name="T19" fmla="*/ 62 h 214"/>
                <a:gd name="T20" fmla="*/ 38 w 68"/>
                <a:gd name="T21" fmla="*/ 80 h 214"/>
                <a:gd name="T22" fmla="*/ 32 w 68"/>
                <a:gd name="T23" fmla="*/ 100 h 214"/>
                <a:gd name="T24" fmla="*/ 26 w 68"/>
                <a:gd name="T25" fmla="*/ 122 h 214"/>
                <a:gd name="T26" fmla="*/ 26 w 68"/>
                <a:gd name="T27" fmla="*/ 122 h 214"/>
                <a:gd name="T28" fmla="*/ 10 w 68"/>
                <a:gd name="T29" fmla="*/ 164 h 214"/>
                <a:gd name="T30" fmla="*/ 4 w 68"/>
                <a:gd name="T31" fmla="*/ 186 h 214"/>
                <a:gd name="T32" fmla="*/ 0 w 68"/>
                <a:gd name="T33" fmla="*/ 208 h 214"/>
                <a:gd name="T34" fmla="*/ 0 w 68"/>
                <a:gd name="T35" fmla="*/ 208 h 214"/>
                <a:gd name="T36" fmla="*/ 6 w 68"/>
                <a:gd name="T37" fmla="*/ 208 h 214"/>
                <a:gd name="T38" fmla="*/ 10 w 68"/>
                <a:gd name="T39" fmla="*/ 210 h 214"/>
                <a:gd name="T40" fmla="*/ 14 w 68"/>
                <a:gd name="T41" fmla="*/ 214 h 214"/>
                <a:gd name="T42" fmla="*/ 14 w 68"/>
                <a:gd name="T43" fmla="*/ 214 h 214"/>
                <a:gd name="T44" fmla="*/ 14 w 68"/>
                <a:gd name="T45" fmla="*/ 214 h 214"/>
                <a:gd name="T46" fmla="*/ 18 w 68"/>
                <a:gd name="T47" fmla="*/ 196 h 214"/>
                <a:gd name="T48" fmla="*/ 24 w 68"/>
                <a:gd name="T49" fmla="*/ 178 h 214"/>
                <a:gd name="T50" fmla="*/ 40 w 68"/>
                <a:gd name="T51" fmla="*/ 138 h 214"/>
                <a:gd name="T52" fmla="*/ 40 w 68"/>
                <a:gd name="T53" fmla="*/ 138 h 214"/>
                <a:gd name="T54" fmla="*/ 52 w 68"/>
                <a:gd name="T55" fmla="*/ 104 h 214"/>
                <a:gd name="T56" fmla="*/ 58 w 68"/>
                <a:gd name="T57" fmla="*/ 88 h 214"/>
                <a:gd name="T58" fmla="*/ 64 w 68"/>
                <a:gd name="T59" fmla="*/ 70 h 214"/>
                <a:gd name="T60" fmla="*/ 64 w 68"/>
                <a:gd name="T61" fmla="*/ 70 h 214"/>
                <a:gd name="T62" fmla="*/ 66 w 68"/>
                <a:gd name="T63" fmla="*/ 52 h 214"/>
                <a:gd name="T64" fmla="*/ 66 w 68"/>
                <a:gd name="T65" fmla="*/ 44 h 214"/>
                <a:gd name="T66" fmla="*/ 66 w 68"/>
                <a:gd name="T67" fmla="*/ 44 h 214"/>
                <a:gd name="T68" fmla="*/ 66 w 68"/>
                <a:gd name="T69" fmla="*/ 22 h 214"/>
                <a:gd name="T70" fmla="*/ 68 w 68"/>
                <a:gd name="T71" fmla="*/ 4 h 214"/>
                <a:gd name="T72" fmla="*/ 66 w 68"/>
                <a:gd name="T73" fmla="*/ 4 h 214"/>
                <a:gd name="T74" fmla="*/ 66 w 68"/>
                <a:gd name="T75" fmla="*/ 4 h 214"/>
                <a:gd name="T76" fmla="*/ 62 w 68"/>
                <a:gd name="T77" fmla="*/ 2 h 214"/>
                <a:gd name="T78" fmla="*/ 56 w 68"/>
                <a:gd name="T79" fmla="*/ 0 h 214"/>
                <a:gd name="T80" fmla="*/ 48 w 68"/>
                <a:gd name="T81" fmla="*/ 2 h 214"/>
                <a:gd name="T82" fmla="*/ 42 w 68"/>
                <a:gd name="T83" fmla="*/ 4 h 214"/>
                <a:gd name="T84" fmla="*/ 42 w 68"/>
                <a:gd name="T85" fmla="*/ 4 h 2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" h="214">
                  <a:moveTo>
                    <a:pt x="42" y="4"/>
                  </a:moveTo>
                  <a:lnTo>
                    <a:pt x="42" y="4"/>
                  </a:lnTo>
                  <a:lnTo>
                    <a:pt x="44" y="22"/>
                  </a:lnTo>
                  <a:lnTo>
                    <a:pt x="44" y="44"/>
                  </a:lnTo>
                  <a:lnTo>
                    <a:pt x="42" y="62"/>
                  </a:lnTo>
                  <a:lnTo>
                    <a:pt x="38" y="80"/>
                  </a:lnTo>
                  <a:lnTo>
                    <a:pt x="32" y="100"/>
                  </a:lnTo>
                  <a:lnTo>
                    <a:pt x="26" y="122"/>
                  </a:lnTo>
                  <a:lnTo>
                    <a:pt x="10" y="164"/>
                  </a:lnTo>
                  <a:lnTo>
                    <a:pt x="4" y="186"/>
                  </a:lnTo>
                  <a:lnTo>
                    <a:pt x="0" y="208"/>
                  </a:lnTo>
                  <a:lnTo>
                    <a:pt x="6" y="208"/>
                  </a:lnTo>
                  <a:lnTo>
                    <a:pt x="10" y="210"/>
                  </a:lnTo>
                  <a:lnTo>
                    <a:pt x="14" y="214"/>
                  </a:lnTo>
                  <a:lnTo>
                    <a:pt x="18" y="196"/>
                  </a:lnTo>
                  <a:lnTo>
                    <a:pt x="24" y="178"/>
                  </a:lnTo>
                  <a:lnTo>
                    <a:pt x="40" y="138"/>
                  </a:lnTo>
                  <a:lnTo>
                    <a:pt x="52" y="104"/>
                  </a:lnTo>
                  <a:lnTo>
                    <a:pt x="58" y="88"/>
                  </a:lnTo>
                  <a:lnTo>
                    <a:pt x="64" y="70"/>
                  </a:lnTo>
                  <a:lnTo>
                    <a:pt x="66" y="52"/>
                  </a:lnTo>
                  <a:lnTo>
                    <a:pt x="66" y="44"/>
                  </a:lnTo>
                  <a:lnTo>
                    <a:pt x="66" y="22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8" y="2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6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4" name="Freeform 10">
              <a:extLst>
                <a:ext uri="{FF2B5EF4-FFF2-40B4-BE49-F238E27FC236}">
                  <a16:creationId xmlns:a16="http://schemas.microsoft.com/office/drawing/2014/main" id="{C37FA533-3264-48B6-8332-EE9179BBF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2886"/>
              <a:ext cx="44" cy="168"/>
            </a:xfrm>
            <a:custGeom>
              <a:avLst/>
              <a:gdLst>
                <a:gd name="T0" fmla="*/ 40 w 44"/>
                <a:gd name="T1" fmla="*/ 0 h 168"/>
                <a:gd name="T2" fmla="*/ 40 w 44"/>
                <a:gd name="T3" fmla="*/ 22 h 168"/>
                <a:gd name="T4" fmla="*/ 40 w 44"/>
                <a:gd name="T5" fmla="*/ 22 h 168"/>
                <a:gd name="T6" fmla="*/ 40 w 44"/>
                <a:gd name="T7" fmla="*/ 38 h 168"/>
                <a:gd name="T8" fmla="*/ 36 w 44"/>
                <a:gd name="T9" fmla="*/ 56 h 168"/>
                <a:gd name="T10" fmla="*/ 30 w 44"/>
                <a:gd name="T11" fmla="*/ 76 h 168"/>
                <a:gd name="T12" fmla="*/ 22 w 44"/>
                <a:gd name="T13" fmla="*/ 100 h 168"/>
                <a:gd name="T14" fmla="*/ 22 w 44"/>
                <a:gd name="T15" fmla="*/ 100 h 168"/>
                <a:gd name="T16" fmla="*/ 10 w 44"/>
                <a:gd name="T17" fmla="*/ 134 h 168"/>
                <a:gd name="T18" fmla="*/ 0 w 44"/>
                <a:gd name="T19" fmla="*/ 168 h 168"/>
                <a:gd name="T20" fmla="*/ 0 w 44"/>
                <a:gd name="T21" fmla="*/ 168 h 168"/>
                <a:gd name="T22" fmla="*/ 0 w 44"/>
                <a:gd name="T23" fmla="*/ 168 h 168"/>
                <a:gd name="T24" fmla="*/ 6 w 44"/>
                <a:gd name="T25" fmla="*/ 150 h 168"/>
                <a:gd name="T26" fmla="*/ 12 w 44"/>
                <a:gd name="T27" fmla="*/ 132 h 168"/>
                <a:gd name="T28" fmla="*/ 28 w 44"/>
                <a:gd name="T29" fmla="*/ 98 h 168"/>
                <a:gd name="T30" fmla="*/ 28 w 44"/>
                <a:gd name="T31" fmla="*/ 98 h 168"/>
                <a:gd name="T32" fmla="*/ 36 w 44"/>
                <a:gd name="T33" fmla="*/ 76 h 168"/>
                <a:gd name="T34" fmla="*/ 40 w 44"/>
                <a:gd name="T35" fmla="*/ 56 h 168"/>
                <a:gd name="T36" fmla="*/ 44 w 44"/>
                <a:gd name="T37" fmla="*/ 40 h 168"/>
                <a:gd name="T38" fmla="*/ 44 w 44"/>
                <a:gd name="T39" fmla="*/ 28 h 168"/>
                <a:gd name="T40" fmla="*/ 44 w 44"/>
                <a:gd name="T41" fmla="*/ 28 h 168"/>
                <a:gd name="T42" fmla="*/ 42 w 44"/>
                <a:gd name="T43" fmla="*/ 8 h 168"/>
                <a:gd name="T44" fmla="*/ 40 w 44"/>
                <a:gd name="T45" fmla="*/ 0 h 168"/>
                <a:gd name="T46" fmla="*/ 40 w 44"/>
                <a:gd name="T47" fmla="*/ 0 h 1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4" h="168">
                  <a:moveTo>
                    <a:pt x="40" y="0"/>
                  </a:moveTo>
                  <a:lnTo>
                    <a:pt x="40" y="22"/>
                  </a:lnTo>
                  <a:lnTo>
                    <a:pt x="40" y="38"/>
                  </a:lnTo>
                  <a:lnTo>
                    <a:pt x="36" y="56"/>
                  </a:lnTo>
                  <a:lnTo>
                    <a:pt x="30" y="76"/>
                  </a:lnTo>
                  <a:lnTo>
                    <a:pt x="22" y="100"/>
                  </a:lnTo>
                  <a:lnTo>
                    <a:pt x="10" y="134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2" y="132"/>
                  </a:lnTo>
                  <a:lnTo>
                    <a:pt x="28" y="98"/>
                  </a:lnTo>
                  <a:lnTo>
                    <a:pt x="36" y="76"/>
                  </a:lnTo>
                  <a:lnTo>
                    <a:pt x="40" y="56"/>
                  </a:lnTo>
                  <a:lnTo>
                    <a:pt x="44" y="40"/>
                  </a:lnTo>
                  <a:lnTo>
                    <a:pt x="44" y="28"/>
                  </a:lnTo>
                  <a:lnTo>
                    <a:pt x="42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5" name="Freeform 11">
              <a:extLst>
                <a:ext uri="{FF2B5EF4-FFF2-40B4-BE49-F238E27FC236}">
                  <a16:creationId xmlns:a16="http://schemas.microsoft.com/office/drawing/2014/main" id="{54273A48-2C0D-4926-81B8-6B5797F35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2784"/>
              <a:ext cx="28" cy="78"/>
            </a:xfrm>
            <a:custGeom>
              <a:avLst/>
              <a:gdLst>
                <a:gd name="T0" fmla="*/ 20 w 28"/>
                <a:gd name="T1" fmla="*/ 56 h 78"/>
                <a:gd name="T2" fmla="*/ 20 w 28"/>
                <a:gd name="T3" fmla="*/ 56 h 78"/>
                <a:gd name="T4" fmla="*/ 16 w 28"/>
                <a:gd name="T5" fmla="*/ 66 h 78"/>
                <a:gd name="T6" fmla="*/ 10 w 28"/>
                <a:gd name="T7" fmla="*/ 70 h 78"/>
                <a:gd name="T8" fmla="*/ 0 w 28"/>
                <a:gd name="T9" fmla="*/ 78 h 78"/>
                <a:gd name="T10" fmla="*/ 0 w 28"/>
                <a:gd name="T11" fmla="*/ 78 h 78"/>
                <a:gd name="T12" fmla="*/ 4 w 28"/>
                <a:gd name="T13" fmla="*/ 76 h 78"/>
                <a:gd name="T14" fmla="*/ 10 w 28"/>
                <a:gd name="T15" fmla="*/ 76 h 78"/>
                <a:gd name="T16" fmla="*/ 14 w 28"/>
                <a:gd name="T17" fmla="*/ 76 h 78"/>
                <a:gd name="T18" fmla="*/ 16 w 28"/>
                <a:gd name="T19" fmla="*/ 76 h 78"/>
                <a:gd name="T20" fmla="*/ 16 w 28"/>
                <a:gd name="T21" fmla="*/ 76 h 78"/>
                <a:gd name="T22" fmla="*/ 24 w 28"/>
                <a:gd name="T23" fmla="*/ 62 h 78"/>
                <a:gd name="T24" fmla="*/ 26 w 28"/>
                <a:gd name="T25" fmla="*/ 52 h 78"/>
                <a:gd name="T26" fmla="*/ 28 w 28"/>
                <a:gd name="T27" fmla="*/ 42 h 78"/>
                <a:gd name="T28" fmla="*/ 28 w 28"/>
                <a:gd name="T29" fmla="*/ 42 h 78"/>
                <a:gd name="T30" fmla="*/ 28 w 28"/>
                <a:gd name="T31" fmla="*/ 32 h 78"/>
                <a:gd name="T32" fmla="*/ 28 w 28"/>
                <a:gd name="T33" fmla="*/ 22 h 78"/>
                <a:gd name="T34" fmla="*/ 20 w 28"/>
                <a:gd name="T35" fmla="*/ 0 h 78"/>
                <a:gd name="T36" fmla="*/ 20 w 28"/>
                <a:gd name="T37" fmla="*/ 0 h 78"/>
                <a:gd name="T38" fmla="*/ 24 w 28"/>
                <a:gd name="T39" fmla="*/ 28 h 78"/>
                <a:gd name="T40" fmla="*/ 22 w 28"/>
                <a:gd name="T41" fmla="*/ 42 h 78"/>
                <a:gd name="T42" fmla="*/ 20 w 28"/>
                <a:gd name="T43" fmla="*/ 56 h 78"/>
                <a:gd name="T44" fmla="*/ 20 w 28"/>
                <a:gd name="T45" fmla="*/ 56 h 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" h="78">
                  <a:moveTo>
                    <a:pt x="20" y="56"/>
                  </a:moveTo>
                  <a:lnTo>
                    <a:pt x="20" y="56"/>
                  </a:lnTo>
                  <a:lnTo>
                    <a:pt x="16" y="66"/>
                  </a:lnTo>
                  <a:lnTo>
                    <a:pt x="10" y="70"/>
                  </a:lnTo>
                  <a:lnTo>
                    <a:pt x="0" y="78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24" y="62"/>
                  </a:lnTo>
                  <a:lnTo>
                    <a:pt x="26" y="52"/>
                  </a:lnTo>
                  <a:lnTo>
                    <a:pt x="28" y="42"/>
                  </a:lnTo>
                  <a:lnTo>
                    <a:pt x="28" y="32"/>
                  </a:lnTo>
                  <a:lnTo>
                    <a:pt x="28" y="22"/>
                  </a:lnTo>
                  <a:lnTo>
                    <a:pt x="20" y="0"/>
                  </a:lnTo>
                  <a:lnTo>
                    <a:pt x="24" y="28"/>
                  </a:lnTo>
                  <a:lnTo>
                    <a:pt x="22" y="42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A963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6" name="Freeform 12">
              <a:extLst>
                <a:ext uri="{FF2B5EF4-FFF2-40B4-BE49-F238E27FC236}">
                  <a16:creationId xmlns:a16="http://schemas.microsoft.com/office/drawing/2014/main" id="{9701C9E7-FC01-4A66-A1F6-BB2A2A393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" y="2944"/>
              <a:ext cx="64" cy="130"/>
            </a:xfrm>
            <a:custGeom>
              <a:avLst/>
              <a:gdLst>
                <a:gd name="T0" fmla="*/ 64 w 64"/>
                <a:gd name="T1" fmla="*/ 0 h 130"/>
                <a:gd name="T2" fmla="*/ 64 w 64"/>
                <a:gd name="T3" fmla="*/ 0 h 130"/>
                <a:gd name="T4" fmla="*/ 52 w 64"/>
                <a:gd name="T5" fmla="*/ 14 h 130"/>
                <a:gd name="T6" fmla="*/ 34 w 64"/>
                <a:gd name="T7" fmla="*/ 36 h 130"/>
                <a:gd name="T8" fmla="*/ 14 w 64"/>
                <a:gd name="T9" fmla="*/ 60 h 130"/>
                <a:gd name="T10" fmla="*/ 6 w 64"/>
                <a:gd name="T11" fmla="*/ 72 h 130"/>
                <a:gd name="T12" fmla="*/ 2 w 64"/>
                <a:gd name="T13" fmla="*/ 84 h 130"/>
                <a:gd name="T14" fmla="*/ 2 w 64"/>
                <a:gd name="T15" fmla="*/ 84 h 130"/>
                <a:gd name="T16" fmla="*/ 0 w 64"/>
                <a:gd name="T17" fmla="*/ 102 h 130"/>
                <a:gd name="T18" fmla="*/ 2 w 64"/>
                <a:gd name="T19" fmla="*/ 116 h 130"/>
                <a:gd name="T20" fmla="*/ 4 w 64"/>
                <a:gd name="T21" fmla="*/ 120 h 130"/>
                <a:gd name="T22" fmla="*/ 6 w 64"/>
                <a:gd name="T23" fmla="*/ 126 h 130"/>
                <a:gd name="T24" fmla="*/ 10 w 64"/>
                <a:gd name="T25" fmla="*/ 128 h 130"/>
                <a:gd name="T26" fmla="*/ 14 w 64"/>
                <a:gd name="T27" fmla="*/ 130 h 130"/>
                <a:gd name="T28" fmla="*/ 14 w 64"/>
                <a:gd name="T29" fmla="*/ 130 h 130"/>
                <a:gd name="T30" fmla="*/ 10 w 64"/>
                <a:gd name="T31" fmla="*/ 126 h 130"/>
                <a:gd name="T32" fmla="*/ 8 w 64"/>
                <a:gd name="T33" fmla="*/ 120 h 130"/>
                <a:gd name="T34" fmla="*/ 6 w 64"/>
                <a:gd name="T35" fmla="*/ 114 h 130"/>
                <a:gd name="T36" fmla="*/ 6 w 64"/>
                <a:gd name="T37" fmla="*/ 108 h 130"/>
                <a:gd name="T38" fmla="*/ 8 w 64"/>
                <a:gd name="T39" fmla="*/ 94 h 130"/>
                <a:gd name="T40" fmla="*/ 12 w 64"/>
                <a:gd name="T41" fmla="*/ 82 h 130"/>
                <a:gd name="T42" fmla="*/ 12 w 64"/>
                <a:gd name="T43" fmla="*/ 82 h 130"/>
                <a:gd name="T44" fmla="*/ 22 w 64"/>
                <a:gd name="T45" fmla="*/ 64 h 130"/>
                <a:gd name="T46" fmla="*/ 38 w 64"/>
                <a:gd name="T47" fmla="*/ 40 h 130"/>
                <a:gd name="T48" fmla="*/ 54 w 64"/>
                <a:gd name="T49" fmla="*/ 16 h 130"/>
                <a:gd name="T50" fmla="*/ 64 w 64"/>
                <a:gd name="T51" fmla="*/ 0 h 130"/>
                <a:gd name="T52" fmla="*/ 64 w 64"/>
                <a:gd name="T53" fmla="*/ 0 h 1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4" h="130">
                  <a:moveTo>
                    <a:pt x="64" y="0"/>
                  </a:moveTo>
                  <a:lnTo>
                    <a:pt x="64" y="0"/>
                  </a:lnTo>
                  <a:lnTo>
                    <a:pt x="52" y="14"/>
                  </a:lnTo>
                  <a:lnTo>
                    <a:pt x="34" y="36"/>
                  </a:lnTo>
                  <a:lnTo>
                    <a:pt x="14" y="60"/>
                  </a:lnTo>
                  <a:lnTo>
                    <a:pt x="6" y="72"/>
                  </a:lnTo>
                  <a:lnTo>
                    <a:pt x="2" y="84"/>
                  </a:lnTo>
                  <a:lnTo>
                    <a:pt x="0" y="102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6" y="126"/>
                  </a:lnTo>
                  <a:lnTo>
                    <a:pt x="10" y="128"/>
                  </a:lnTo>
                  <a:lnTo>
                    <a:pt x="14" y="130"/>
                  </a:lnTo>
                  <a:lnTo>
                    <a:pt x="10" y="126"/>
                  </a:lnTo>
                  <a:lnTo>
                    <a:pt x="8" y="120"/>
                  </a:lnTo>
                  <a:lnTo>
                    <a:pt x="6" y="114"/>
                  </a:lnTo>
                  <a:lnTo>
                    <a:pt x="6" y="108"/>
                  </a:lnTo>
                  <a:lnTo>
                    <a:pt x="8" y="94"/>
                  </a:lnTo>
                  <a:lnTo>
                    <a:pt x="12" y="82"/>
                  </a:lnTo>
                  <a:lnTo>
                    <a:pt x="22" y="64"/>
                  </a:lnTo>
                  <a:lnTo>
                    <a:pt x="38" y="40"/>
                  </a:lnTo>
                  <a:lnTo>
                    <a:pt x="54" y="1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7" name="Freeform 13">
              <a:extLst>
                <a:ext uri="{FF2B5EF4-FFF2-40B4-BE49-F238E27FC236}">
                  <a16:creationId xmlns:a16="http://schemas.microsoft.com/office/drawing/2014/main" id="{938948C4-EF88-40EE-9F7F-D63E5F8AC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2932"/>
              <a:ext cx="42" cy="152"/>
            </a:xfrm>
            <a:custGeom>
              <a:avLst/>
              <a:gdLst>
                <a:gd name="T0" fmla="*/ 42 w 42"/>
                <a:gd name="T1" fmla="*/ 0 h 152"/>
                <a:gd name="T2" fmla="*/ 42 w 42"/>
                <a:gd name="T3" fmla="*/ 0 h 152"/>
                <a:gd name="T4" fmla="*/ 42 w 42"/>
                <a:gd name="T5" fmla="*/ 10 h 152"/>
                <a:gd name="T6" fmla="*/ 40 w 42"/>
                <a:gd name="T7" fmla="*/ 24 h 152"/>
                <a:gd name="T8" fmla="*/ 30 w 42"/>
                <a:gd name="T9" fmla="*/ 56 h 152"/>
                <a:gd name="T10" fmla="*/ 8 w 42"/>
                <a:gd name="T11" fmla="*/ 108 h 152"/>
                <a:gd name="T12" fmla="*/ 8 w 42"/>
                <a:gd name="T13" fmla="*/ 108 h 152"/>
                <a:gd name="T14" fmla="*/ 2 w 42"/>
                <a:gd name="T15" fmla="*/ 122 h 152"/>
                <a:gd name="T16" fmla="*/ 0 w 42"/>
                <a:gd name="T17" fmla="*/ 128 h 152"/>
                <a:gd name="T18" fmla="*/ 0 w 42"/>
                <a:gd name="T19" fmla="*/ 134 h 152"/>
                <a:gd name="T20" fmla="*/ 0 w 42"/>
                <a:gd name="T21" fmla="*/ 140 h 152"/>
                <a:gd name="T22" fmla="*/ 4 w 42"/>
                <a:gd name="T23" fmla="*/ 144 h 152"/>
                <a:gd name="T24" fmla="*/ 10 w 42"/>
                <a:gd name="T25" fmla="*/ 148 h 152"/>
                <a:gd name="T26" fmla="*/ 18 w 42"/>
                <a:gd name="T27" fmla="*/ 152 h 152"/>
                <a:gd name="T28" fmla="*/ 18 w 42"/>
                <a:gd name="T29" fmla="*/ 152 h 152"/>
                <a:gd name="T30" fmla="*/ 14 w 42"/>
                <a:gd name="T31" fmla="*/ 150 h 152"/>
                <a:gd name="T32" fmla="*/ 10 w 42"/>
                <a:gd name="T33" fmla="*/ 148 h 152"/>
                <a:gd name="T34" fmla="*/ 8 w 42"/>
                <a:gd name="T35" fmla="*/ 144 h 152"/>
                <a:gd name="T36" fmla="*/ 8 w 42"/>
                <a:gd name="T37" fmla="*/ 140 h 152"/>
                <a:gd name="T38" fmla="*/ 8 w 42"/>
                <a:gd name="T39" fmla="*/ 130 h 152"/>
                <a:gd name="T40" fmla="*/ 12 w 42"/>
                <a:gd name="T41" fmla="*/ 116 h 152"/>
                <a:gd name="T42" fmla="*/ 12 w 42"/>
                <a:gd name="T43" fmla="*/ 116 h 152"/>
                <a:gd name="T44" fmla="*/ 20 w 42"/>
                <a:gd name="T45" fmla="*/ 96 h 152"/>
                <a:gd name="T46" fmla="*/ 32 w 42"/>
                <a:gd name="T47" fmla="*/ 66 h 152"/>
                <a:gd name="T48" fmla="*/ 36 w 42"/>
                <a:gd name="T49" fmla="*/ 50 h 152"/>
                <a:gd name="T50" fmla="*/ 40 w 42"/>
                <a:gd name="T51" fmla="*/ 32 h 152"/>
                <a:gd name="T52" fmla="*/ 42 w 42"/>
                <a:gd name="T53" fmla="*/ 16 h 152"/>
                <a:gd name="T54" fmla="*/ 42 w 42"/>
                <a:gd name="T55" fmla="*/ 0 h 152"/>
                <a:gd name="T56" fmla="*/ 42 w 42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2" h="152">
                  <a:moveTo>
                    <a:pt x="42" y="0"/>
                  </a:moveTo>
                  <a:lnTo>
                    <a:pt x="42" y="0"/>
                  </a:lnTo>
                  <a:lnTo>
                    <a:pt x="42" y="10"/>
                  </a:lnTo>
                  <a:lnTo>
                    <a:pt x="40" y="24"/>
                  </a:lnTo>
                  <a:lnTo>
                    <a:pt x="30" y="56"/>
                  </a:lnTo>
                  <a:lnTo>
                    <a:pt x="8" y="108"/>
                  </a:lnTo>
                  <a:lnTo>
                    <a:pt x="2" y="122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0" y="140"/>
                  </a:lnTo>
                  <a:lnTo>
                    <a:pt x="4" y="144"/>
                  </a:lnTo>
                  <a:lnTo>
                    <a:pt x="10" y="148"/>
                  </a:lnTo>
                  <a:lnTo>
                    <a:pt x="18" y="152"/>
                  </a:lnTo>
                  <a:lnTo>
                    <a:pt x="14" y="150"/>
                  </a:lnTo>
                  <a:lnTo>
                    <a:pt x="10" y="148"/>
                  </a:lnTo>
                  <a:lnTo>
                    <a:pt x="8" y="144"/>
                  </a:lnTo>
                  <a:lnTo>
                    <a:pt x="8" y="140"/>
                  </a:lnTo>
                  <a:lnTo>
                    <a:pt x="8" y="130"/>
                  </a:lnTo>
                  <a:lnTo>
                    <a:pt x="12" y="116"/>
                  </a:lnTo>
                  <a:lnTo>
                    <a:pt x="20" y="96"/>
                  </a:lnTo>
                  <a:lnTo>
                    <a:pt x="32" y="66"/>
                  </a:lnTo>
                  <a:lnTo>
                    <a:pt x="36" y="50"/>
                  </a:lnTo>
                  <a:lnTo>
                    <a:pt x="40" y="32"/>
                  </a:lnTo>
                  <a:lnTo>
                    <a:pt x="42" y="1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8" name="Freeform 14">
              <a:extLst>
                <a:ext uri="{FF2B5EF4-FFF2-40B4-BE49-F238E27FC236}">
                  <a16:creationId xmlns:a16="http://schemas.microsoft.com/office/drawing/2014/main" id="{40C64176-8E04-4117-B940-AB9B9C3D9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" y="2906"/>
              <a:ext cx="36" cy="176"/>
            </a:xfrm>
            <a:custGeom>
              <a:avLst/>
              <a:gdLst>
                <a:gd name="T0" fmla="*/ 0 w 36"/>
                <a:gd name="T1" fmla="*/ 176 h 176"/>
                <a:gd name="T2" fmla="*/ 0 w 36"/>
                <a:gd name="T3" fmla="*/ 176 h 176"/>
                <a:gd name="T4" fmla="*/ 8 w 36"/>
                <a:gd name="T5" fmla="*/ 170 h 176"/>
                <a:gd name="T6" fmla="*/ 16 w 36"/>
                <a:gd name="T7" fmla="*/ 162 h 176"/>
                <a:gd name="T8" fmla="*/ 22 w 36"/>
                <a:gd name="T9" fmla="*/ 156 h 176"/>
                <a:gd name="T10" fmla="*/ 26 w 36"/>
                <a:gd name="T11" fmla="*/ 148 h 176"/>
                <a:gd name="T12" fmla="*/ 34 w 36"/>
                <a:gd name="T13" fmla="*/ 130 h 176"/>
                <a:gd name="T14" fmla="*/ 36 w 36"/>
                <a:gd name="T15" fmla="*/ 112 h 176"/>
                <a:gd name="T16" fmla="*/ 36 w 36"/>
                <a:gd name="T17" fmla="*/ 94 h 176"/>
                <a:gd name="T18" fmla="*/ 36 w 36"/>
                <a:gd name="T19" fmla="*/ 76 h 176"/>
                <a:gd name="T20" fmla="*/ 30 w 36"/>
                <a:gd name="T21" fmla="*/ 44 h 176"/>
                <a:gd name="T22" fmla="*/ 30 w 36"/>
                <a:gd name="T23" fmla="*/ 44 h 176"/>
                <a:gd name="T24" fmla="*/ 16 w 36"/>
                <a:gd name="T25" fmla="*/ 0 h 176"/>
                <a:gd name="T26" fmla="*/ 16 w 36"/>
                <a:gd name="T27" fmla="*/ 0 h 176"/>
                <a:gd name="T28" fmla="*/ 22 w 36"/>
                <a:gd name="T29" fmla="*/ 30 h 176"/>
                <a:gd name="T30" fmla="*/ 26 w 36"/>
                <a:gd name="T31" fmla="*/ 64 h 176"/>
                <a:gd name="T32" fmla="*/ 28 w 36"/>
                <a:gd name="T33" fmla="*/ 96 h 176"/>
                <a:gd name="T34" fmla="*/ 28 w 36"/>
                <a:gd name="T35" fmla="*/ 112 h 176"/>
                <a:gd name="T36" fmla="*/ 26 w 36"/>
                <a:gd name="T37" fmla="*/ 124 h 176"/>
                <a:gd name="T38" fmla="*/ 26 w 36"/>
                <a:gd name="T39" fmla="*/ 124 h 176"/>
                <a:gd name="T40" fmla="*/ 20 w 36"/>
                <a:gd name="T41" fmla="*/ 146 h 176"/>
                <a:gd name="T42" fmla="*/ 14 w 36"/>
                <a:gd name="T43" fmla="*/ 160 h 176"/>
                <a:gd name="T44" fmla="*/ 6 w 36"/>
                <a:gd name="T45" fmla="*/ 170 h 176"/>
                <a:gd name="T46" fmla="*/ 0 w 36"/>
                <a:gd name="T47" fmla="*/ 176 h 176"/>
                <a:gd name="T48" fmla="*/ 0 w 36"/>
                <a:gd name="T49" fmla="*/ 176 h 1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" h="176">
                  <a:moveTo>
                    <a:pt x="0" y="176"/>
                  </a:moveTo>
                  <a:lnTo>
                    <a:pt x="0" y="176"/>
                  </a:lnTo>
                  <a:lnTo>
                    <a:pt x="8" y="170"/>
                  </a:lnTo>
                  <a:lnTo>
                    <a:pt x="16" y="162"/>
                  </a:lnTo>
                  <a:lnTo>
                    <a:pt x="22" y="156"/>
                  </a:lnTo>
                  <a:lnTo>
                    <a:pt x="26" y="148"/>
                  </a:lnTo>
                  <a:lnTo>
                    <a:pt x="34" y="130"/>
                  </a:lnTo>
                  <a:lnTo>
                    <a:pt x="36" y="112"/>
                  </a:lnTo>
                  <a:lnTo>
                    <a:pt x="36" y="94"/>
                  </a:lnTo>
                  <a:lnTo>
                    <a:pt x="36" y="76"/>
                  </a:lnTo>
                  <a:lnTo>
                    <a:pt x="30" y="44"/>
                  </a:lnTo>
                  <a:lnTo>
                    <a:pt x="16" y="0"/>
                  </a:lnTo>
                  <a:lnTo>
                    <a:pt x="22" y="30"/>
                  </a:lnTo>
                  <a:lnTo>
                    <a:pt x="26" y="64"/>
                  </a:lnTo>
                  <a:lnTo>
                    <a:pt x="28" y="96"/>
                  </a:lnTo>
                  <a:lnTo>
                    <a:pt x="28" y="112"/>
                  </a:lnTo>
                  <a:lnTo>
                    <a:pt x="26" y="124"/>
                  </a:lnTo>
                  <a:lnTo>
                    <a:pt x="20" y="146"/>
                  </a:lnTo>
                  <a:lnTo>
                    <a:pt x="14" y="160"/>
                  </a:lnTo>
                  <a:lnTo>
                    <a:pt x="6" y="17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F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9" name="Freeform 15">
              <a:extLst>
                <a:ext uri="{FF2B5EF4-FFF2-40B4-BE49-F238E27FC236}">
                  <a16:creationId xmlns:a16="http://schemas.microsoft.com/office/drawing/2014/main" id="{EA98D7FE-D7B2-44EE-B1C8-9199B4E50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" y="2902"/>
              <a:ext cx="66" cy="174"/>
            </a:xfrm>
            <a:custGeom>
              <a:avLst/>
              <a:gdLst>
                <a:gd name="T0" fmla="*/ 50 w 66"/>
                <a:gd name="T1" fmla="*/ 60 h 174"/>
                <a:gd name="T2" fmla="*/ 50 w 66"/>
                <a:gd name="T3" fmla="*/ 60 h 174"/>
                <a:gd name="T4" fmla="*/ 42 w 66"/>
                <a:gd name="T5" fmla="*/ 80 h 174"/>
                <a:gd name="T6" fmla="*/ 32 w 66"/>
                <a:gd name="T7" fmla="*/ 106 h 174"/>
                <a:gd name="T8" fmla="*/ 18 w 66"/>
                <a:gd name="T9" fmla="*/ 152 h 174"/>
                <a:gd name="T10" fmla="*/ 18 w 66"/>
                <a:gd name="T11" fmla="*/ 152 h 174"/>
                <a:gd name="T12" fmla="*/ 14 w 66"/>
                <a:gd name="T13" fmla="*/ 164 h 174"/>
                <a:gd name="T14" fmla="*/ 10 w 66"/>
                <a:gd name="T15" fmla="*/ 170 h 174"/>
                <a:gd name="T16" fmla="*/ 6 w 66"/>
                <a:gd name="T17" fmla="*/ 172 h 174"/>
                <a:gd name="T18" fmla="*/ 0 w 66"/>
                <a:gd name="T19" fmla="*/ 174 h 174"/>
                <a:gd name="T20" fmla="*/ 0 w 66"/>
                <a:gd name="T21" fmla="*/ 174 h 174"/>
                <a:gd name="T22" fmla="*/ 6 w 66"/>
                <a:gd name="T23" fmla="*/ 174 h 174"/>
                <a:gd name="T24" fmla="*/ 14 w 66"/>
                <a:gd name="T25" fmla="*/ 172 h 174"/>
                <a:gd name="T26" fmla="*/ 20 w 66"/>
                <a:gd name="T27" fmla="*/ 168 h 174"/>
                <a:gd name="T28" fmla="*/ 24 w 66"/>
                <a:gd name="T29" fmla="*/ 166 h 174"/>
                <a:gd name="T30" fmla="*/ 24 w 66"/>
                <a:gd name="T31" fmla="*/ 164 h 174"/>
                <a:gd name="T32" fmla="*/ 24 w 66"/>
                <a:gd name="T33" fmla="*/ 164 h 174"/>
                <a:gd name="T34" fmla="*/ 26 w 66"/>
                <a:gd name="T35" fmla="*/ 150 h 174"/>
                <a:gd name="T36" fmla="*/ 30 w 66"/>
                <a:gd name="T37" fmla="*/ 138 h 174"/>
                <a:gd name="T38" fmla="*/ 38 w 66"/>
                <a:gd name="T39" fmla="*/ 110 h 174"/>
                <a:gd name="T40" fmla="*/ 48 w 66"/>
                <a:gd name="T41" fmla="*/ 86 h 174"/>
                <a:gd name="T42" fmla="*/ 56 w 66"/>
                <a:gd name="T43" fmla="*/ 62 h 174"/>
                <a:gd name="T44" fmla="*/ 56 w 66"/>
                <a:gd name="T45" fmla="*/ 62 h 174"/>
                <a:gd name="T46" fmla="*/ 62 w 66"/>
                <a:gd name="T47" fmla="*/ 42 h 174"/>
                <a:gd name="T48" fmla="*/ 64 w 66"/>
                <a:gd name="T49" fmla="*/ 28 h 174"/>
                <a:gd name="T50" fmla="*/ 66 w 66"/>
                <a:gd name="T51" fmla="*/ 14 h 174"/>
                <a:gd name="T52" fmla="*/ 66 w 66"/>
                <a:gd name="T53" fmla="*/ 0 h 174"/>
                <a:gd name="T54" fmla="*/ 66 w 66"/>
                <a:gd name="T55" fmla="*/ 0 h 174"/>
                <a:gd name="T56" fmla="*/ 64 w 66"/>
                <a:gd name="T57" fmla="*/ 14 h 174"/>
                <a:gd name="T58" fmla="*/ 62 w 66"/>
                <a:gd name="T59" fmla="*/ 28 h 174"/>
                <a:gd name="T60" fmla="*/ 56 w 66"/>
                <a:gd name="T61" fmla="*/ 44 h 174"/>
                <a:gd name="T62" fmla="*/ 50 w 66"/>
                <a:gd name="T63" fmla="*/ 60 h 174"/>
                <a:gd name="T64" fmla="*/ 50 w 66"/>
                <a:gd name="T65" fmla="*/ 60 h 1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6" h="174">
                  <a:moveTo>
                    <a:pt x="50" y="60"/>
                  </a:moveTo>
                  <a:lnTo>
                    <a:pt x="50" y="60"/>
                  </a:lnTo>
                  <a:lnTo>
                    <a:pt x="42" y="80"/>
                  </a:lnTo>
                  <a:lnTo>
                    <a:pt x="32" y="106"/>
                  </a:lnTo>
                  <a:lnTo>
                    <a:pt x="18" y="152"/>
                  </a:lnTo>
                  <a:lnTo>
                    <a:pt x="14" y="164"/>
                  </a:lnTo>
                  <a:lnTo>
                    <a:pt x="10" y="170"/>
                  </a:lnTo>
                  <a:lnTo>
                    <a:pt x="6" y="172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14" y="172"/>
                  </a:lnTo>
                  <a:lnTo>
                    <a:pt x="20" y="168"/>
                  </a:lnTo>
                  <a:lnTo>
                    <a:pt x="24" y="166"/>
                  </a:lnTo>
                  <a:lnTo>
                    <a:pt x="24" y="164"/>
                  </a:lnTo>
                  <a:lnTo>
                    <a:pt x="26" y="150"/>
                  </a:lnTo>
                  <a:lnTo>
                    <a:pt x="30" y="138"/>
                  </a:lnTo>
                  <a:lnTo>
                    <a:pt x="38" y="110"/>
                  </a:lnTo>
                  <a:lnTo>
                    <a:pt x="48" y="86"/>
                  </a:lnTo>
                  <a:lnTo>
                    <a:pt x="56" y="62"/>
                  </a:lnTo>
                  <a:lnTo>
                    <a:pt x="62" y="42"/>
                  </a:lnTo>
                  <a:lnTo>
                    <a:pt x="64" y="28"/>
                  </a:lnTo>
                  <a:lnTo>
                    <a:pt x="66" y="14"/>
                  </a:lnTo>
                  <a:lnTo>
                    <a:pt x="66" y="0"/>
                  </a:lnTo>
                  <a:lnTo>
                    <a:pt x="64" y="14"/>
                  </a:lnTo>
                  <a:lnTo>
                    <a:pt x="62" y="28"/>
                  </a:lnTo>
                  <a:lnTo>
                    <a:pt x="56" y="44"/>
                  </a:lnTo>
                  <a:lnTo>
                    <a:pt x="50" y="60"/>
                  </a:lnTo>
                  <a:close/>
                </a:path>
              </a:pathLst>
            </a:custGeom>
            <a:solidFill>
              <a:srgbClr val="FF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0" name="Freeform 16">
              <a:extLst>
                <a:ext uri="{FF2B5EF4-FFF2-40B4-BE49-F238E27FC236}">
                  <a16:creationId xmlns:a16="http://schemas.microsoft.com/office/drawing/2014/main" id="{412345D7-571B-4432-97F2-56ACAC33B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" y="2864"/>
              <a:ext cx="68" cy="214"/>
            </a:xfrm>
            <a:custGeom>
              <a:avLst/>
              <a:gdLst>
                <a:gd name="T0" fmla="*/ 14 w 68"/>
                <a:gd name="T1" fmla="*/ 214 h 214"/>
                <a:gd name="T2" fmla="*/ 14 w 68"/>
                <a:gd name="T3" fmla="*/ 214 h 214"/>
                <a:gd name="T4" fmla="*/ 14 w 68"/>
                <a:gd name="T5" fmla="*/ 214 h 214"/>
                <a:gd name="T6" fmla="*/ 18 w 68"/>
                <a:gd name="T7" fmla="*/ 196 h 214"/>
                <a:gd name="T8" fmla="*/ 24 w 68"/>
                <a:gd name="T9" fmla="*/ 178 h 214"/>
                <a:gd name="T10" fmla="*/ 40 w 68"/>
                <a:gd name="T11" fmla="*/ 138 h 214"/>
                <a:gd name="T12" fmla="*/ 40 w 68"/>
                <a:gd name="T13" fmla="*/ 138 h 214"/>
                <a:gd name="T14" fmla="*/ 52 w 68"/>
                <a:gd name="T15" fmla="*/ 104 h 214"/>
                <a:gd name="T16" fmla="*/ 58 w 68"/>
                <a:gd name="T17" fmla="*/ 88 h 214"/>
                <a:gd name="T18" fmla="*/ 64 w 68"/>
                <a:gd name="T19" fmla="*/ 70 h 214"/>
                <a:gd name="T20" fmla="*/ 64 w 68"/>
                <a:gd name="T21" fmla="*/ 70 h 214"/>
                <a:gd name="T22" fmla="*/ 66 w 68"/>
                <a:gd name="T23" fmla="*/ 52 h 214"/>
                <a:gd name="T24" fmla="*/ 66 w 68"/>
                <a:gd name="T25" fmla="*/ 44 h 214"/>
                <a:gd name="T26" fmla="*/ 66 w 68"/>
                <a:gd name="T27" fmla="*/ 44 h 214"/>
                <a:gd name="T28" fmla="*/ 66 w 68"/>
                <a:gd name="T29" fmla="*/ 22 h 214"/>
                <a:gd name="T30" fmla="*/ 68 w 68"/>
                <a:gd name="T31" fmla="*/ 4 h 214"/>
                <a:gd name="T32" fmla="*/ 66 w 68"/>
                <a:gd name="T33" fmla="*/ 4 h 214"/>
                <a:gd name="T34" fmla="*/ 66 w 68"/>
                <a:gd name="T35" fmla="*/ 4 h 214"/>
                <a:gd name="T36" fmla="*/ 62 w 68"/>
                <a:gd name="T37" fmla="*/ 2 h 214"/>
                <a:gd name="T38" fmla="*/ 56 w 68"/>
                <a:gd name="T39" fmla="*/ 0 h 214"/>
                <a:gd name="T40" fmla="*/ 48 w 68"/>
                <a:gd name="T41" fmla="*/ 2 h 214"/>
                <a:gd name="T42" fmla="*/ 42 w 68"/>
                <a:gd name="T43" fmla="*/ 4 h 214"/>
                <a:gd name="T44" fmla="*/ 42 w 68"/>
                <a:gd name="T45" fmla="*/ 4 h 214"/>
                <a:gd name="T46" fmla="*/ 42 w 68"/>
                <a:gd name="T47" fmla="*/ 4 h 214"/>
                <a:gd name="T48" fmla="*/ 42 w 68"/>
                <a:gd name="T49" fmla="*/ 4 h 214"/>
                <a:gd name="T50" fmla="*/ 42 w 68"/>
                <a:gd name="T51" fmla="*/ 4 h 214"/>
                <a:gd name="T52" fmla="*/ 44 w 68"/>
                <a:gd name="T53" fmla="*/ 22 h 214"/>
                <a:gd name="T54" fmla="*/ 44 w 68"/>
                <a:gd name="T55" fmla="*/ 44 h 214"/>
                <a:gd name="T56" fmla="*/ 44 w 68"/>
                <a:gd name="T57" fmla="*/ 44 h 214"/>
                <a:gd name="T58" fmla="*/ 44 w 68"/>
                <a:gd name="T59" fmla="*/ 44 h 214"/>
                <a:gd name="T60" fmla="*/ 42 w 68"/>
                <a:gd name="T61" fmla="*/ 62 h 214"/>
                <a:gd name="T62" fmla="*/ 38 w 68"/>
                <a:gd name="T63" fmla="*/ 80 h 214"/>
                <a:gd name="T64" fmla="*/ 32 w 68"/>
                <a:gd name="T65" fmla="*/ 100 h 214"/>
                <a:gd name="T66" fmla="*/ 26 w 68"/>
                <a:gd name="T67" fmla="*/ 122 h 214"/>
                <a:gd name="T68" fmla="*/ 26 w 68"/>
                <a:gd name="T69" fmla="*/ 122 h 214"/>
                <a:gd name="T70" fmla="*/ 10 w 68"/>
                <a:gd name="T71" fmla="*/ 164 h 214"/>
                <a:gd name="T72" fmla="*/ 4 w 68"/>
                <a:gd name="T73" fmla="*/ 186 h 214"/>
                <a:gd name="T74" fmla="*/ 0 w 68"/>
                <a:gd name="T75" fmla="*/ 208 h 2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8" h="214">
                  <a:moveTo>
                    <a:pt x="14" y="214"/>
                  </a:moveTo>
                  <a:lnTo>
                    <a:pt x="14" y="214"/>
                  </a:lnTo>
                  <a:lnTo>
                    <a:pt x="18" y="196"/>
                  </a:lnTo>
                  <a:lnTo>
                    <a:pt x="24" y="178"/>
                  </a:lnTo>
                  <a:lnTo>
                    <a:pt x="40" y="138"/>
                  </a:lnTo>
                  <a:lnTo>
                    <a:pt x="52" y="104"/>
                  </a:lnTo>
                  <a:lnTo>
                    <a:pt x="58" y="88"/>
                  </a:lnTo>
                  <a:lnTo>
                    <a:pt x="64" y="70"/>
                  </a:lnTo>
                  <a:lnTo>
                    <a:pt x="66" y="52"/>
                  </a:lnTo>
                  <a:lnTo>
                    <a:pt x="66" y="44"/>
                  </a:lnTo>
                  <a:lnTo>
                    <a:pt x="66" y="22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8" y="2"/>
                  </a:lnTo>
                  <a:lnTo>
                    <a:pt x="42" y="4"/>
                  </a:lnTo>
                  <a:lnTo>
                    <a:pt x="44" y="22"/>
                  </a:lnTo>
                  <a:lnTo>
                    <a:pt x="44" y="44"/>
                  </a:lnTo>
                  <a:lnTo>
                    <a:pt x="42" y="62"/>
                  </a:lnTo>
                  <a:lnTo>
                    <a:pt x="38" y="80"/>
                  </a:lnTo>
                  <a:lnTo>
                    <a:pt x="32" y="100"/>
                  </a:lnTo>
                  <a:lnTo>
                    <a:pt x="26" y="122"/>
                  </a:lnTo>
                  <a:lnTo>
                    <a:pt x="10" y="164"/>
                  </a:lnTo>
                  <a:lnTo>
                    <a:pt x="4" y="186"/>
                  </a:lnTo>
                  <a:lnTo>
                    <a:pt x="0" y="208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1" name="Freeform 17">
              <a:extLst>
                <a:ext uri="{FF2B5EF4-FFF2-40B4-BE49-F238E27FC236}">
                  <a16:creationId xmlns:a16="http://schemas.microsoft.com/office/drawing/2014/main" id="{7087460D-602D-472E-9044-1E93EB996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3072"/>
              <a:ext cx="86" cy="490"/>
            </a:xfrm>
            <a:custGeom>
              <a:avLst/>
              <a:gdLst>
                <a:gd name="T0" fmla="*/ 4 w 86"/>
                <a:gd name="T1" fmla="*/ 0 h 490"/>
                <a:gd name="T2" fmla="*/ 4 w 86"/>
                <a:gd name="T3" fmla="*/ 0 h 490"/>
                <a:gd name="T4" fmla="*/ 2 w 86"/>
                <a:gd name="T5" fmla="*/ 16 h 490"/>
                <a:gd name="T6" fmla="*/ 0 w 86"/>
                <a:gd name="T7" fmla="*/ 30 h 490"/>
                <a:gd name="T8" fmla="*/ 0 w 86"/>
                <a:gd name="T9" fmla="*/ 30 h 490"/>
                <a:gd name="T10" fmla="*/ 2 w 86"/>
                <a:gd name="T11" fmla="*/ 54 h 490"/>
                <a:gd name="T12" fmla="*/ 8 w 86"/>
                <a:gd name="T13" fmla="*/ 76 h 490"/>
                <a:gd name="T14" fmla="*/ 16 w 86"/>
                <a:gd name="T15" fmla="*/ 100 h 490"/>
                <a:gd name="T16" fmla="*/ 26 w 86"/>
                <a:gd name="T17" fmla="*/ 126 h 490"/>
                <a:gd name="T18" fmla="*/ 26 w 86"/>
                <a:gd name="T19" fmla="*/ 126 h 490"/>
                <a:gd name="T20" fmla="*/ 42 w 86"/>
                <a:gd name="T21" fmla="*/ 162 h 490"/>
                <a:gd name="T22" fmla="*/ 48 w 86"/>
                <a:gd name="T23" fmla="*/ 182 h 490"/>
                <a:gd name="T24" fmla="*/ 54 w 86"/>
                <a:gd name="T25" fmla="*/ 202 h 490"/>
                <a:gd name="T26" fmla="*/ 58 w 86"/>
                <a:gd name="T27" fmla="*/ 222 h 490"/>
                <a:gd name="T28" fmla="*/ 60 w 86"/>
                <a:gd name="T29" fmla="*/ 244 h 490"/>
                <a:gd name="T30" fmla="*/ 62 w 86"/>
                <a:gd name="T31" fmla="*/ 266 h 490"/>
                <a:gd name="T32" fmla="*/ 60 w 86"/>
                <a:gd name="T33" fmla="*/ 288 h 490"/>
                <a:gd name="T34" fmla="*/ 56 w 86"/>
                <a:gd name="T35" fmla="*/ 314 h 490"/>
                <a:gd name="T36" fmla="*/ 56 w 86"/>
                <a:gd name="T37" fmla="*/ 314 h 490"/>
                <a:gd name="T38" fmla="*/ 50 w 86"/>
                <a:gd name="T39" fmla="*/ 344 h 490"/>
                <a:gd name="T40" fmla="*/ 48 w 86"/>
                <a:gd name="T41" fmla="*/ 372 h 490"/>
                <a:gd name="T42" fmla="*/ 46 w 86"/>
                <a:gd name="T43" fmla="*/ 396 h 490"/>
                <a:gd name="T44" fmla="*/ 48 w 86"/>
                <a:gd name="T45" fmla="*/ 416 h 490"/>
                <a:gd name="T46" fmla="*/ 52 w 86"/>
                <a:gd name="T47" fmla="*/ 436 h 490"/>
                <a:gd name="T48" fmla="*/ 60 w 86"/>
                <a:gd name="T49" fmla="*/ 454 h 490"/>
                <a:gd name="T50" fmla="*/ 70 w 86"/>
                <a:gd name="T51" fmla="*/ 472 h 490"/>
                <a:gd name="T52" fmla="*/ 86 w 86"/>
                <a:gd name="T53" fmla="*/ 490 h 490"/>
                <a:gd name="T54" fmla="*/ 86 w 86"/>
                <a:gd name="T55" fmla="*/ 490 h 490"/>
                <a:gd name="T56" fmla="*/ 72 w 86"/>
                <a:gd name="T57" fmla="*/ 474 h 490"/>
                <a:gd name="T58" fmla="*/ 64 w 86"/>
                <a:gd name="T59" fmla="*/ 456 h 490"/>
                <a:gd name="T60" fmla="*/ 58 w 86"/>
                <a:gd name="T61" fmla="*/ 438 h 490"/>
                <a:gd name="T62" fmla="*/ 56 w 86"/>
                <a:gd name="T63" fmla="*/ 418 h 490"/>
                <a:gd name="T64" fmla="*/ 56 w 86"/>
                <a:gd name="T65" fmla="*/ 396 h 490"/>
                <a:gd name="T66" fmla="*/ 58 w 86"/>
                <a:gd name="T67" fmla="*/ 370 h 490"/>
                <a:gd name="T68" fmla="*/ 66 w 86"/>
                <a:gd name="T69" fmla="*/ 314 h 490"/>
                <a:gd name="T70" fmla="*/ 70 w 86"/>
                <a:gd name="T71" fmla="*/ 288 h 490"/>
                <a:gd name="T72" fmla="*/ 70 w 86"/>
                <a:gd name="T73" fmla="*/ 288 h 490"/>
                <a:gd name="T74" fmla="*/ 72 w 86"/>
                <a:gd name="T75" fmla="*/ 264 h 490"/>
                <a:gd name="T76" fmla="*/ 72 w 86"/>
                <a:gd name="T77" fmla="*/ 242 h 490"/>
                <a:gd name="T78" fmla="*/ 70 w 86"/>
                <a:gd name="T79" fmla="*/ 220 h 490"/>
                <a:gd name="T80" fmla="*/ 68 w 86"/>
                <a:gd name="T81" fmla="*/ 198 h 490"/>
                <a:gd name="T82" fmla="*/ 62 w 86"/>
                <a:gd name="T83" fmla="*/ 178 h 490"/>
                <a:gd name="T84" fmla="*/ 56 w 86"/>
                <a:gd name="T85" fmla="*/ 158 h 490"/>
                <a:gd name="T86" fmla="*/ 42 w 86"/>
                <a:gd name="T87" fmla="*/ 120 h 490"/>
                <a:gd name="T88" fmla="*/ 42 w 86"/>
                <a:gd name="T89" fmla="*/ 120 h 490"/>
                <a:gd name="T90" fmla="*/ 32 w 86"/>
                <a:gd name="T91" fmla="*/ 96 h 490"/>
                <a:gd name="T92" fmla="*/ 24 w 86"/>
                <a:gd name="T93" fmla="*/ 72 h 490"/>
                <a:gd name="T94" fmla="*/ 18 w 86"/>
                <a:gd name="T95" fmla="*/ 52 h 490"/>
                <a:gd name="T96" fmla="*/ 16 w 86"/>
                <a:gd name="T97" fmla="*/ 30 h 490"/>
                <a:gd name="T98" fmla="*/ 16 w 86"/>
                <a:gd name="T99" fmla="*/ 30 h 490"/>
                <a:gd name="T100" fmla="*/ 18 w 86"/>
                <a:gd name="T101" fmla="*/ 6 h 490"/>
                <a:gd name="T102" fmla="*/ 18 w 86"/>
                <a:gd name="T103" fmla="*/ 6 h 490"/>
                <a:gd name="T104" fmla="*/ 18 w 86"/>
                <a:gd name="T105" fmla="*/ 6 h 490"/>
                <a:gd name="T106" fmla="*/ 18 w 86"/>
                <a:gd name="T107" fmla="*/ 6 h 4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6" h="490">
                  <a:moveTo>
                    <a:pt x="4" y="0"/>
                  </a:moveTo>
                  <a:lnTo>
                    <a:pt x="4" y="0"/>
                  </a:lnTo>
                  <a:lnTo>
                    <a:pt x="2" y="16"/>
                  </a:lnTo>
                  <a:lnTo>
                    <a:pt x="0" y="30"/>
                  </a:lnTo>
                  <a:lnTo>
                    <a:pt x="2" y="54"/>
                  </a:lnTo>
                  <a:lnTo>
                    <a:pt x="8" y="76"/>
                  </a:lnTo>
                  <a:lnTo>
                    <a:pt x="16" y="100"/>
                  </a:lnTo>
                  <a:lnTo>
                    <a:pt x="26" y="126"/>
                  </a:lnTo>
                  <a:lnTo>
                    <a:pt x="42" y="162"/>
                  </a:lnTo>
                  <a:lnTo>
                    <a:pt x="48" y="182"/>
                  </a:lnTo>
                  <a:lnTo>
                    <a:pt x="54" y="202"/>
                  </a:lnTo>
                  <a:lnTo>
                    <a:pt x="58" y="222"/>
                  </a:lnTo>
                  <a:lnTo>
                    <a:pt x="60" y="244"/>
                  </a:lnTo>
                  <a:lnTo>
                    <a:pt x="62" y="266"/>
                  </a:lnTo>
                  <a:lnTo>
                    <a:pt x="60" y="288"/>
                  </a:lnTo>
                  <a:lnTo>
                    <a:pt x="56" y="314"/>
                  </a:lnTo>
                  <a:lnTo>
                    <a:pt x="50" y="344"/>
                  </a:lnTo>
                  <a:lnTo>
                    <a:pt x="48" y="372"/>
                  </a:lnTo>
                  <a:lnTo>
                    <a:pt x="46" y="396"/>
                  </a:lnTo>
                  <a:lnTo>
                    <a:pt x="48" y="416"/>
                  </a:lnTo>
                  <a:lnTo>
                    <a:pt x="52" y="436"/>
                  </a:lnTo>
                  <a:lnTo>
                    <a:pt x="60" y="454"/>
                  </a:lnTo>
                  <a:lnTo>
                    <a:pt x="70" y="472"/>
                  </a:lnTo>
                  <a:lnTo>
                    <a:pt x="86" y="490"/>
                  </a:lnTo>
                  <a:lnTo>
                    <a:pt x="72" y="474"/>
                  </a:lnTo>
                  <a:lnTo>
                    <a:pt x="64" y="456"/>
                  </a:lnTo>
                  <a:lnTo>
                    <a:pt x="58" y="438"/>
                  </a:lnTo>
                  <a:lnTo>
                    <a:pt x="56" y="418"/>
                  </a:lnTo>
                  <a:lnTo>
                    <a:pt x="56" y="396"/>
                  </a:lnTo>
                  <a:lnTo>
                    <a:pt x="58" y="370"/>
                  </a:lnTo>
                  <a:lnTo>
                    <a:pt x="66" y="314"/>
                  </a:lnTo>
                  <a:lnTo>
                    <a:pt x="70" y="288"/>
                  </a:lnTo>
                  <a:lnTo>
                    <a:pt x="72" y="264"/>
                  </a:lnTo>
                  <a:lnTo>
                    <a:pt x="72" y="242"/>
                  </a:lnTo>
                  <a:lnTo>
                    <a:pt x="70" y="220"/>
                  </a:lnTo>
                  <a:lnTo>
                    <a:pt x="68" y="198"/>
                  </a:lnTo>
                  <a:lnTo>
                    <a:pt x="62" y="178"/>
                  </a:lnTo>
                  <a:lnTo>
                    <a:pt x="56" y="158"/>
                  </a:lnTo>
                  <a:lnTo>
                    <a:pt x="42" y="120"/>
                  </a:lnTo>
                  <a:lnTo>
                    <a:pt x="32" y="96"/>
                  </a:lnTo>
                  <a:lnTo>
                    <a:pt x="24" y="72"/>
                  </a:lnTo>
                  <a:lnTo>
                    <a:pt x="18" y="52"/>
                  </a:lnTo>
                  <a:lnTo>
                    <a:pt x="16" y="30"/>
                  </a:lnTo>
                  <a:lnTo>
                    <a:pt x="18" y="6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2" name="Freeform 18">
              <a:extLst>
                <a:ext uri="{FF2B5EF4-FFF2-40B4-BE49-F238E27FC236}">
                  <a16:creationId xmlns:a16="http://schemas.microsoft.com/office/drawing/2014/main" id="{A3321760-DDB6-4305-9AD5-18647D381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2756"/>
              <a:ext cx="58" cy="112"/>
            </a:xfrm>
            <a:custGeom>
              <a:avLst/>
              <a:gdLst>
                <a:gd name="T0" fmla="*/ 56 w 58"/>
                <a:gd name="T1" fmla="*/ 50 h 112"/>
                <a:gd name="T2" fmla="*/ 56 w 58"/>
                <a:gd name="T3" fmla="*/ 50 h 112"/>
                <a:gd name="T4" fmla="*/ 52 w 58"/>
                <a:gd name="T5" fmla="*/ 36 h 112"/>
                <a:gd name="T6" fmla="*/ 46 w 58"/>
                <a:gd name="T7" fmla="*/ 20 h 112"/>
                <a:gd name="T8" fmla="*/ 38 w 58"/>
                <a:gd name="T9" fmla="*/ 6 h 112"/>
                <a:gd name="T10" fmla="*/ 34 w 58"/>
                <a:gd name="T11" fmla="*/ 0 h 112"/>
                <a:gd name="T12" fmla="*/ 28 w 58"/>
                <a:gd name="T13" fmla="*/ 0 h 112"/>
                <a:gd name="T14" fmla="*/ 28 w 58"/>
                <a:gd name="T15" fmla="*/ 0 h 112"/>
                <a:gd name="T16" fmla="*/ 24 w 58"/>
                <a:gd name="T17" fmla="*/ 0 h 112"/>
                <a:gd name="T18" fmla="*/ 18 w 58"/>
                <a:gd name="T19" fmla="*/ 6 h 112"/>
                <a:gd name="T20" fmla="*/ 10 w 58"/>
                <a:gd name="T21" fmla="*/ 20 h 112"/>
                <a:gd name="T22" fmla="*/ 4 w 58"/>
                <a:gd name="T23" fmla="*/ 36 h 112"/>
                <a:gd name="T24" fmla="*/ 0 w 58"/>
                <a:gd name="T25" fmla="*/ 50 h 112"/>
                <a:gd name="T26" fmla="*/ 0 w 58"/>
                <a:gd name="T27" fmla="*/ 50 h 112"/>
                <a:gd name="T28" fmla="*/ 0 w 58"/>
                <a:gd name="T29" fmla="*/ 62 h 112"/>
                <a:gd name="T30" fmla="*/ 0 w 58"/>
                <a:gd name="T31" fmla="*/ 78 h 112"/>
                <a:gd name="T32" fmla="*/ 6 w 58"/>
                <a:gd name="T33" fmla="*/ 96 h 112"/>
                <a:gd name="T34" fmla="*/ 10 w 58"/>
                <a:gd name="T35" fmla="*/ 104 h 112"/>
                <a:gd name="T36" fmla="*/ 16 w 58"/>
                <a:gd name="T37" fmla="*/ 112 h 112"/>
                <a:gd name="T38" fmla="*/ 16 w 58"/>
                <a:gd name="T39" fmla="*/ 112 h 112"/>
                <a:gd name="T40" fmla="*/ 16 w 58"/>
                <a:gd name="T41" fmla="*/ 112 h 112"/>
                <a:gd name="T42" fmla="*/ 16 w 58"/>
                <a:gd name="T43" fmla="*/ 112 h 112"/>
                <a:gd name="T44" fmla="*/ 16 w 58"/>
                <a:gd name="T45" fmla="*/ 112 h 112"/>
                <a:gd name="T46" fmla="*/ 22 w 58"/>
                <a:gd name="T47" fmla="*/ 110 h 112"/>
                <a:gd name="T48" fmla="*/ 30 w 58"/>
                <a:gd name="T49" fmla="*/ 108 h 112"/>
                <a:gd name="T50" fmla="*/ 36 w 58"/>
                <a:gd name="T51" fmla="*/ 110 h 112"/>
                <a:gd name="T52" fmla="*/ 40 w 58"/>
                <a:gd name="T53" fmla="*/ 112 h 112"/>
                <a:gd name="T54" fmla="*/ 42 w 58"/>
                <a:gd name="T55" fmla="*/ 112 h 112"/>
                <a:gd name="T56" fmla="*/ 42 w 58"/>
                <a:gd name="T57" fmla="*/ 112 h 112"/>
                <a:gd name="T58" fmla="*/ 42 w 58"/>
                <a:gd name="T59" fmla="*/ 112 h 112"/>
                <a:gd name="T60" fmla="*/ 42 w 58"/>
                <a:gd name="T61" fmla="*/ 112 h 112"/>
                <a:gd name="T62" fmla="*/ 46 w 58"/>
                <a:gd name="T63" fmla="*/ 104 h 112"/>
                <a:gd name="T64" fmla="*/ 52 w 58"/>
                <a:gd name="T65" fmla="*/ 96 h 112"/>
                <a:gd name="T66" fmla="*/ 56 w 58"/>
                <a:gd name="T67" fmla="*/ 78 h 112"/>
                <a:gd name="T68" fmla="*/ 58 w 58"/>
                <a:gd name="T69" fmla="*/ 62 h 112"/>
                <a:gd name="T70" fmla="*/ 56 w 58"/>
                <a:gd name="T71" fmla="*/ 50 h 112"/>
                <a:gd name="T72" fmla="*/ 56 w 58"/>
                <a:gd name="T73" fmla="*/ 5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112">
                  <a:moveTo>
                    <a:pt x="56" y="50"/>
                  </a:moveTo>
                  <a:lnTo>
                    <a:pt x="56" y="50"/>
                  </a:lnTo>
                  <a:lnTo>
                    <a:pt x="52" y="36"/>
                  </a:lnTo>
                  <a:lnTo>
                    <a:pt x="46" y="20"/>
                  </a:lnTo>
                  <a:lnTo>
                    <a:pt x="38" y="6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0" y="20"/>
                  </a:lnTo>
                  <a:lnTo>
                    <a:pt x="4" y="36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6" y="96"/>
                  </a:lnTo>
                  <a:lnTo>
                    <a:pt x="10" y="104"/>
                  </a:lnTo>
                  <a:lnTo>
                    <a:pt x="16" y="112"/>
                  </a:lnTo>
                  <a:lnTo>
                    <a:pt x="22" y="110"/>
                  </a:lnTo>
                  <a:lnTo>
                    <a:pt x="30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2" y="112"/>
                  </a:lnTo>
                  <a:lnTo>
                    <a:pt x="46" y="104"/>
                  </a:lnTo>
                  <a:lnTo>
                    <a:pt x="52" y="96"/>
                  </a:lnTo>
                  <a:lnTo>
                    <a:pt x="56" y="78"/>
                  </a:lnTo>
                  <a:lnTo>
                    <a:pt x="58" y="62"/>
                  </a:lnTo>
                  <a:lnTo>
                    <a:pt x="56" y="5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3" name="Freeform 19">
              <a:extLst>
                <a:ext uri="{FF2B5EF4-FFF2-40B4-BE49-F238E27FC236}">
                  <a16:creationId xmlns:a16="http://schemas.microsoft.com/office/drawing/2014/main" id="{E0ED3CCF-EFA6-4793-86F8-5B11ECD04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2864"/>
              <a:ext cx="102" cy="218"/>
            </a:xfrm>
            <a:custGeom>
              <a:avLst/>
              <a:gdLst>
                <a:gd name="T0" fmla="*/ 84 w 102"/>
                <a:gd name="T1" fmla="*/ 122 h 218"/>
                <a:gd name="T2" fmla="*/ 84 w 102"/>
                <a:gd name="T3" fmla="*/ 122 h 218"/>
                <a:gd name="T4" fmla="*/ 90 w 102"/>
                <a:gd name="T5" fmla="*/ 100 h 218"/>
                <a:gd name="T6" fmla="*/ 96 w 102"/>
                <a:gd name="T7" fmla="*/ 80 h 218"/>
                <a:gd name="T8" fmla="*/ 100 w 102"/>
                <a:gd name="T9" fmla="*/ 62 h 218"/>
                <a:gd name="T10" fmla="*/ 102 w 102"/>
                <a:gd name="T11" fmla="*/ 44 h 218"/>
                <a:gd name="T12" fmla="*/ 102 w 102"/>
                <a:gd name="T13" fmla="*/ 44 h 218"/>
                <a:gd name="T14" fmla="*/ 102 w 102"/>
                <a:gd name="T15" fmla="*/ 44 h 218"/>
                <a:gd name="T16" fmla="*/ 102 w 102"/>
                <a:gd name="T17" fmla="*/ 22 h 218"/>
                <a:gd name="T18" fmla="*/ 100 w 102"/>
                <a:gd name="T19" fmla="*/ 4 h 218"/>
                <a:gd name="T20" fmla="*/ 100 w 102"/>
                <a:gd name="T21" fmla="*/ 4 h 218"/>
                <a:gd name="T22" fmla="*/ 98 w 102"/>
                <a:gd name="T23" fmla="*/ 0 h 218"/>
                <a:gd name="T24" fmla="*/ 98 w 102"/>
                <a:gd name="T25" fmla="*/ 0 h 218"/>
                <a:gd name="T26" fmla="*/ 94 w 102"/>
                <a:gd name="T27" fmla="*/ 22 h 218"/>
                <a:gd name="T28" fmla="*/ 90 w 102"/>
                <a:gd name="T29" fmla="*/ 34 h 218"/>
                <a:gd name="T30" fmla="*/ 84 w 102"/>
                <a:gd name="T31" fmla="*/ 46 h 218"/>
                <a:gd name="T32" fmla="*/ 76 w 102"/>
                <a:gd name="T33" fmla="*/ 58 h 218"/>
                <a:gd name="T34" fmla="*/ 68 w 102"/>
                <a:gd name="T35" fmla="*/ 72 h 218"/>
                <a:gd name="T36" fmla="*/ 40 w 102"/>
                <a:gd name="T37" fmla="*/ 104 h 218"/>
                <a:gd name="T38" fmla="*/ 40 w 102"/>
                <a:gd name="T39" fmla="*/ 104 h 218"/>
                <a:gd name="T40" fmla="*/ 28 w 102"/>
                <a:gd name="T41" fmla="*/ 120 h 218"/>
                <a:gd name="T42" fmla="*/ 16 w 102"/>
                <a:gd name="T43" fmla="*/ 134 h 218"/>
                <a:gd name="T44" fmla="*/ 8 w 102"/>
                <a:gd name="T45" fmla="*/ 148 h 218"/>
                <a:gd name="T46" fmla="*/ 2 w 102"/>
                <a:gd name="T47" fmla="*/ 162 h 218"/>
                <a:gd name="T48" fmla="*/ 0 w 102"/>
                <a:gd name="T49" fmla="*/ 174 h 218"/>
                <a:gd name="T50" fmla="*/ 0 w 102"/>
                <a:gd name="T51" fmla="*/ 186 h 218"/>
                <a:gd name="T52" fmla="*/ 4 w 102"/>
                <a:gd name="T53" fmla="*/ 196 h 218"/>
                <a:gd name="T54" fmla="*/ 8 w 102"/>
                <a:gd name="T55" fmla="*/ 206 h 218"/>
                <a:gd name="T56" fmla="*/ 8 w 102"/>
                <a:gd name="T57" fmla="*/ 206 h 218"/>
                <a:gd name="T58" fmla="*/ 16 w 102"/>
                <a:gd name="T59" fmla="*/ 212 h 218"/>
                <a:gd name="T60" fmla="*/ 24 w 102"/>
                <a:gd name="T61" fmla="*/ 216 h 218"/>
                <a:gd name="T62" fmla="*/ 32 w 102"/>
                <a:gd name="T63" fmla="*/ 218 h 218"/>
                <a:gd name="T64" fmla="*/ 40 w 102"/>
                <a:gd name="T65" fmla="*/ 216 h 218"/>
                <a:gd name="T66" fmla="*/ 52 w 102"/>
                <a:gd name="T67" fmla="*/ 212 h 218"/>
                <a:gd name="T68" fmla="*/ 58 w 102"/>
                <a:gd name="T69" fmla="*/ 208 h 218"/>
                <a:gd name="T70" fmla="*/ 58 w 102"/>
                <a:gd name="T71" fmla="*/ 208 h 218"/>
                <a:gd name="T72" fmla="*/ 62 w 102"/>
                <a:gd name="T73" fmla="*/ 186 h 218"/>
                <a:gd name="T74" fmla="*/ 68 w 102"/>
                <a:gd name="T75" fmla="*/ 164 h 218"/>
                <a:gd name="T76" fmla="*/ 84 w 102"/>
                <a:gd name="T77" fmla="*/ 122 h 218"/>
                <a:gd name="T78" fmla="*/ 84 w 102"/>
                <a:gd name="T79" fmla="*/ 122 h 2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2" h="218">
                  <a:moveTo>
                    <a:pt x="84" y="122"/>
                  </a:moveTo>
                  <a:lnTo>
                    <a:pt x="84" y="122"/>
                  </a:lnTo>
                  <a:lnTo>
                    <a:pt x="90" y="100"/>
                  </a:lnTo>
                  <a:lnTo>
                    <a:pt x="96" y="80"/>
                  </a:lnTo>
                  <a:lnTo>
                    <a:pt x="100" y="62"/>
                  </a:lnTo>
                  <a:lnTo>
                    <a:pt x="102" y="44"/>
                  </a:lnTo>
                  <a:lnTo>
                    <a:pt x="102" y="22"/>
                  </a:lnTo>
                  <a:lnTo>
                    <a:pt x="100" y="4"/>
                  </a:lnTo>
                  <a:lnTo>
                    <a:pt x="98" y="0"/>
                  </a:lnTo>
                  <a:lnTo>
                    <a:pt x="94" y="22"/>
                  </a:lnTo>
                  <a:lnTo>
                    <a:pt x="90" y="34"/>
                  </a:lnTo>
                  <a:lnTo>
                    <a:pt x="84" y="46"/>
                  </a:lnTo>
                  <a:lnTo>
                    <a:pt x="76" y="58"/>
                  </a:lnTo>
                  <a:lnTo>
                    <a:pt x="68" y="72"/>
                  </a:lnTo>
                  <a:lnTo>
                    <a:pt x="40" y="104"/>
                  </a:lnTo>
                  <a:lnTo>
                    <a:pt x="28" y="120"/>
                  </a:lnTo>
                  <a:lnTo>
                    <a:pt x="16" y="134"/>
                  </a:lnTo>
                  <a:lnTo>
                    <a:pt x="8" y="148"/>
                  </a:lnTo>
                  <a:lnTo>
                    <a:pt x="2" y="162"/>
                  </a:lnTo>
                  <a:lnTo>
                    <a:pt x="0" y="174"/>
                  </a:lnTo>
                  <a:lnTo>
                    <a:pt x="0" y="186"/>
                  </a:lnTo>
                  <a:lnTo>
                    <a:pt x="4" y="196"/>
                  </a:lnTo>
                  <a:lnTo>
                    <a:pt x="8" y="206"/>
                  </a:lnTo>
                  <a:lnTo>
                    <a:pt x="16" y="212"/>
                  </a:lnTo>
                  <a:lnTo>
                    <a:pt x="24" y="216"/>
                  </a:lnTo>
                  <a:lnTo>
                    <a:pt x="32" y="218"/>
                  </a:lnTo>
                  <a:lnTo>
                    <a:pt x="40" y="216"/>
                  </a:lnTo>
                  <a:lnTo>
                    <a:pt x="52" y="212"/>
                  </a:lnTo>
                  <a:lnTo>
                    <a:pt x="58" y="208"/>
                  </a:lnTo>
                  <a:lnTo>
                    <a:pt x="62" y="186"/>
                  </a:lnTo>
                  <a:lnTo>
                    <a:pt x="68" y="164"/>
                  </a:lnTo>
                  <a:lnTo>
                    <a:pt x="84" y="12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4" name="Freeform 20">
              <a:extLst>
                <a:ext uri="{FF2B5EF4-FFF2-40B4-BE49-F238E27FC236}">
                  <a16:creationId xmlns:a16="http://schemas.microsoft.com/office/drawing/2014/main" id="{41C33A63-07ED-418E-870A-D2A5B869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" y="2864"/>
              <a:ext cx="90" cy="228"/>
            </a:xfrm>
            <a:custGeom>
              <a:avLst/>
              <a:gdLst>
                <a:gd name="T0" fmla="*/ 56 w 90"/>
                <a:gd name="T1" fmla="*/ 0 h 228"/>
                <a:gd name="T2" fmla="*/ 56 w 90"/>
                <a:gd name="T3" fmla="*/ 0 h 228"/>
                <a:gd name="T4" fmla="*/ 54 w 90"/>
                <a:gd name="T5" fmla="*/ 4 h 228"/>
                <a:gd name="T6" fmla="*/ 54 w 90"/>
                <a:gd name="T7" fmla="*/ 4 h 228"/>
                <a:gd name="T8" fmla="*/ 54 w 90"/>
                <a:gd name="T9" fmla="*/ 4 h 228"/>
                <a:gd name="T10" fmla="*/ 54 w 90"/>
                <a:gd name="T11" fmla="*/ 4 h 228"/>
                <a:gd name="T12" fmla="*/ 52 w 90"/>
                <a:gd name="T13" fmla="*/ 22 h 228"/>
                <a:gd name="T14" fmla="*/ 52 w 90"/>
                <a:gd name="T15" fmla="*/ 44 h 228"/>
                <a:gd name="T16" fmla="*/ 52 w 90"/>
                <a:gd name="T17" fmla="*/ 44 h 228"/>
                <a:gd name="T18" fmla="*/ 52 w 90"/>
                <a:gd name="T19" fmla="*/ 52 h 228"/>
                <a:gd name="T20" fmla="*/ 50 w 90"/>
                <a:gd name="T21" fmla="*/ 70 h 228"/>
                <a:gd name="T22" fmla="*/ 50 w 90"/>
                <a:gd name="T23" fmla="*/ 70 h 228"/>
                <a:gd name="T24" fmla="*/ 44 w 90"/>
                <a:gd name="T25" fmla="*/ 88 h 228"/>
                <a:gd name="T26" fmla="*/ 38 w 90"/>
                <a:gd name="T27" fmla="*/ 104 h 228"/>
                <a:gd name="T28" fmla="*/ 26 w 90"/>
                <a:gd name="T29" fmla="*/ 138 h 228"/>
                <a:gd name="T30" fmla="*/ 26 w 90"/>
                <a:gd name="T31" fmla="*/ 138 h 228"/>
                <a:gd name="T32" fmla="*/ 10 w 90"/>
                <a:gd name="T33" fmla="*/ 178 h 228"/>
                <a:gd name="T34" fmla="*/ 4 w 90"/>
                <a:gd name="T35" fmla="*/ 196 h 228"/>
                <a:gd name="T36" fmla="*/ 0 w 90"/>
                <a:gd name="T37" fmla="*/ 214 h 228"/>
                <a:gd name="T38" fmla="*/ 0 w 90"/>
                <a:gd name="T39" fmla="*/ 214 h 228"/>
                <a:gd name="T40" fmla="*/ 8 w 90"/>
                <a:gd name="T41" fmla="*/ 220 h 228"/>
                <a:gd name="T42" fmla="*/ 18 w 90"/>
                <a:gd name="T43" fmla="*/ 224 h 228"/>
                <a:gd name="T44" fmla="*/ 28 w 90"/>
                <a:gd name="T45" fmla="*/ 228 h 228"/>
                <a:gd name="T46" fmla="*/ 40 w 90"/>
                <a:gd name="T47" fmla="*/ 228 h 228"/>
                <a:gd name="T48" fmla="*/ 48 w 90"/>
                <a:gd name="T49" fmla="*/ 226 h 228"/>
                <a:gd name="T50" fmla="*/ 54 w 90"/>
                <a:gd name="T51" fmla="*/ 224 h 228"/>
                <a:gd name="T52" fmla="*/ 60 w 90"/>
                <a:gd name="T53" fmla="*/ 218 h 228"/>
                <a:gd name="T54" fmla="*/ 66 w 90"/>
                <a:gd name="T55" fmla="*/ 212 h 228"/>
                <a:gd name="T56" fmla="*/ 74 w 90"/>
                <a:gd name="T57" fmla="*/ 204 h 228"/>
                <a:gd name="T58" fmla="*/ 80 w 90"/>
                <a:gd name="T59" fmla="*/ 192 h 228"/>
                <a:gd name="T60" fmla="*/ 80 w 90"/>
                <a:gd name="T61" fmla="*/ 192 h 228"/>
                <a:gd name="T62" fmla="*/ 84 w 90"/>
                <a:gd name="T63" fmla="*/ 180 h 228"/>
                <a:gd name="T64" fmla="*/ 88 w 90"/>
                <a:gd name="T65" fmla="*/ 166 h 228"/>
                <a:gd name="T66" fmla="*/ 90 w 90"/>
                <a:gd name="T67" fmla="*/ 152 h 228"/>
                <a:gd name="T68" fmla="*/ 90 w 90"/>
                <a:gd name="T69" fmla="*/ 138 h 228"/>
                <a:gd name="T70" fmla="*/ 88 w 90"/>
                <a:gd name="T71" fmla="*/ 110 h 228"/>
                <a:gd name="T72" fmla="*/ 80 w 90"/>
                <a:gd name="T73" fmla="*/ 84 h 228"/>
                <a:gd name="T74" fmla="*/ 64 w 90"/>
                <a:gd name="T75" fmla="*/ 36 h 228"/>
                <a:gd name="T76" fmla="*/ 58 w 90"/>
                <a:gd name="T77" fmla="*/ 16 h 228"/>
                <a:gd name="T78" fmla="*/ 56 w 90"/>
                <a:gd name="T79" fmla="*/ 0 h 228"/>
                <a:gd name="T80" fmla="*/ 56 w 90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0" h="228">
                  <a:moveTo>
                    <a:pt x="56" y="0"/>
                  </a:moveTo>
                  <a:lnTo>
                    <a:pt x="56" y="0"/>
                  </a:lnTo>
                  <a:lnTo>
                    <a:pt x="54" y="4"/>
                  </a:lnTo>
                  <a:lnTo>
                    <a:pt x="52" y="22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50" y="70"/>
                  </a:lnTo>
                  <a:lnTo>
                    <a:pt x="44" y="88"/>
                  </a:lnTo>
                  <a:lnTo>
                    <a:pt x="38" y="104"/>
                  </a:lnTo>
                  <a:lnTo>
                    <a:pt x="26" y="138"/>
                  </a:lnTo>
                  <a:lnTo>
                    <a:pt x="10" y="178"/>
                  </a:lnTo>
                  <a:lnTo>
                    <a:pt x="4" y="196"/>
                  </a:lnTo>
                  <a:lnTo>
                    <a:pt x="0" y="214"/>
                  </a:lnTo>
                  <a:lnTo>
                    <a:pt x="8" y="220"/>
                  </a:lnTo>
                  <a:lnTo>
                    <a:pt x="18" y="224"/>
                  </a:lnTo>
                  <a:lnTo>
                    <a:pt x="28" y="228"/>
                  </a:lnTo>
                  <a:lnTo>
                    <a:pt x="40" y="228"/>
                  </a:lnTo>
                  <a:lnTo>
                    <a:pt x="48" y="226"/>
                  </a:lnTo>
                  <a:lnTo>
                    <a:pt x="54" y="224"/>
                  </a:lnTo>
                  <a:lnTo>
                    <a:pt x="60" y="218"/>
                  </a:lnTo>
                  <a:lnTo>
                    <a:pt x="66" y="212"/>
                  </a:lnTo>
                  <a:lnTo>
                    <a:pt x="74" y="204"/>
                  </a:lnTo>
                  <a:lnTo>
                    <a:pt x="80" y="192"/>
                  </a:lnTo>
                  <a:lnTo>
                    <a:pt x="84" y="180"/>
                  </a:lnTo>
                  <a:lnTo>
                    <a:pt x="88" y="166"/>
                  </a:lnTo>
                  <a:lnTo>
                    <a:pt x="90" y="152"/>
                  </a:lnTo>
                  <a:lnTo>
                    <a:pt x="90" y="138"/>
                  </a:lnTo>
                  <a:lnTo>
                    <a:pt x="88" y="110"/>
                  </a:lnTo>
                  <a:lnTo>
                    <a:pt x="80" y="84"/>
                  </a:lnTo>
                  <a:lnTo>
                    <a:pt x="64" y="36"/>
                  </a:lnTo>
                  <a:lnTo>
                    <a:pt x="58" y="1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6" name="Group 21">
            <a:extLst>
              <a:ext uri="{FF2B5EF4-FFF2-40B4-BE49-F238E27FC236}">
                <a16:creationId xmlns:a16="http://schemas.microsoft.com/office/drawing/2014/main" id="{83C344EA-87CA-43D3-BD99-62576DCDA297}"/>
              </a:ext>
            </a:extLst>
          </p:cNvPr>
          <p:cNvGrpSpPr>
            <a:grpSpLocks/>
          </p:cNvGrpSpPr>
          <p:nvPr/>
        </p:nvGrpSpPr>
        <p:grpSpPr bwMode="auto">
          <a:xfrm>
            <a:off x="2946401" y="1752601"/>
            <a:ext cx="434975" cy="396875"/>
            <a:chOff x="1282" y="1202"/>
            <a:chExt cx="274" cy="250"/>
          </a:xfrm>
        </p:grpSpPr>
        <p:sp>
          <p:nvSpPr>
            <p:cNvPr id="13625" name="Freeform 22">
              <a:extLst>
                <a:ext uri="{FF2B5EF4-FFF2-40B4-BE49-F238E27FC236}">
                  <a16:creationId xmlns:a16="http://schemas.microsoft.com/office/drawing/2014/main" id="{CAA11993-3716-47FE-AB42-4BBE6B309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1202"/>
              <a:ext cx="274" cy="250"/>
            </a:xfrm>
            <a:custGeom>
              <a:avLst/>
              <a:gdLst>
                <a:gd name="T0" fmla="*/ 0 w 274"/>
                <a:gd name="T1" fmla="*/ 150 h 250"/>
                <a:gd name="T2" fmla="*/ 0 w 274"/>
                <a:gd name="T3" fmla="*/ 150 h 250"/>
                <a:gd name="T4" fmla="*/ 4 w 274"/>
                <a:gd name="T5" fmla="*/ 164 h 250"/>
                <a:gd name="T6" fmla="*/ 8 w 274"/>
                <a:gd name="T7" fmla="*/ 176 h 250"/>
                <a:gd name="T8" fmla="*/ 14 w 274"/>
                <a:gd name="T9" fmla="*/ 190 h 250"/>
                <a:gd name="T10" fmla="*/ 20 w 274"/>
                <a:gd name="T11" fmla="*/ 200 h 250"/>
                <a:gd name="T12" fmla="*/ 30 w 274"/>
                <a:gd name="T13" fmla="*/ 212 h 250"/>
                <a:gd name="T14" fmla="*/ 38 w 274"/>
                <a:gd name="T15" fmla="*/ 220 h 250"/>
                <a:gd name="T16" fmla="*/ 50 w 274"/>
                <a:gd name="T17" fmla="*/ 228 h 250"/>
                <a:gd name="T18" fmla="*/ 62 w 274"/>
                <a:gd name="T19" fmla="*/ 236 h 250"/>
                <a:gd name="T20" fmla="*/ 74 w 274"/>
                <a:gd name="T21" fmla="*/ 242 h 250"/>
                <a:gd name="T22" fmla="*/ 88 w 274"/>
                <a:gd name="T23" fmla="*/ 246 h 250"/>
                <a:gd name="T24" fmla="*/ 102 w 274"/>
                <a:gd name="T25" fmla="*/ 248 h 250"/>
                <a:gd name="T26" fmla="*/ 116 w 274"/>
                <a:gd name="T27" fmla="*/ 250 h 250"/>
                <a:gd name="T28" fmla="*/ 132 w 274"/>
                <a:gd name="T29" fmla="*/ 250 h 250"/>
                <a:gd name="T30" fmla="*/ 148 w 274"/>
                <a:gd name="T31" fmla="*/ 250 h 250"/>
                <a:gd name="T32" fmla="*/ 166 w 274"/>
                <a:gd name="T33" fmla="*/ 246 h 250"/>
                <a:gd name="T34" fmla="*/ 184 w 274"/>
                <a:gd name="T35" fmla="*/ 242 h 250"/>
                <a:gd name="T36" fmla="*/ 184 w 274"/>
                <a:gd name="T37" fmla="*/ 242 h 250"/>
                <a:gd name="T38" fmla="*/ 200 w 274"/>
                <a:gd name="T39" fmla="*/ 236 h 250"/>
                <a:gd name="T40" fmla="*/ 214 w 274"/>
                <a:gd name="T41" fmla="*/ 228 h 250"/>
                <a:gd name="T42" fmla="*/ 226 w 274"/>
                <a:gd name="T43" fmla="*/ 218 h 250"/>
                <a:gd name="T44" fmla="*/ 238 w 274"/>
                <a:gd name="T45" fmla="*/ 208 h 250"/>
                <a:gd name="T46" fmla="*/ 248 w 274"/>
                <a:gd name="T47" fmla="*/ 198 h 250"/>
                <a:gd name="T48" fmla="*/ 254 w 274"/>
                <a:gd name="T49" fmla="*/ 186 h 250"/>
                <a:gd name="T50" fmla="*/ 262 w 274"/>
                <a:gd name="T51" fmla="*/ 176 h 250"/>
                <a:gd name="T52" fmla="*/ 266 w 274"/>
                <a:gd name="T53" fmla="*/ 164 h 250"/>
                <a:gd name="T54" fmla="*/ 272 w 274"/>
                <a:gd name="T55" fmla="*/ 138 h 250"/>
                <a:gd name="T56" fmla="*/ 274 w 274"/>
                <a:gd name="T57" fmla="*/ 116 h 250"/>
                <a:gd name="T58" fmla="*/ 272 w 274"/>
                <a:gd name="T59" fmla="*/ 94 h 250"/>
                <a:gd name="T60" fmla="*/ 268 w 274"/>
                <a:gd name="T61" fmla="*/ 78 h 250"/>
                <a:gd name="T62" fmla="*/ 268 w 274"/>
                <a:gd name="T63" fmla="*/ 78 h 250"/>
                <a:gd name="T64" fmla="*/ 264 w 274"/>
                <a:gd name="T65" fmla="*/ 66 h 250"/>
                <a:gd name="T66" fmla="*/ 256 w 274"/>
                <a:gd name="T67" fmla="*/ 54 h 250"/>
                <a:gd name="T68" fmla="*/ 250 w 274"/>
                <a:gd name="T69" fmla="*/ 44 h 250"/>
                <a:gd name="T70" fmla="*/ 242 w 274"/>
                <a:gd name="T71" fmla="*/ 36 h 250"/>
                <a:gd name="T72" fmla="*/ 232 w 274"/>
                <a:gd name="T73" fmla="*/ 28 h 250"/>
                <a:gd name="T74" fmla="*/ 224 w 274"/>
                <a:gd name="T75" fmla="*/ 20 h 250"/>
                <a:gd name="T76" fmla="*/ 212 w 274"/>
                <a:gd name="T77" fmla="*/ 14 h 250"/>
                <a:gd name="T78" fmla="*/ 202 w 274"/>
                <a:gd name="T79" fmla="*/ 10 h 250"/>
                <a:gd name="T80" fmla="*/ 190 w 274"/>
                <a:gd name="T81" fmla="*/ 6 h 250"/>
                <a:gd name="T82" fmla="*/ 178 w 274"/>
                <a:gd name="T83" fmla="*/ 2 h 250"/>
                <a:gd name="T84" fmla="*/ 152 w 274"/>
                <a:gd name="T85" fmla="*/ 0 h 250"/>
                <a:gd name="T86" fmla="*/ 122 w 274"/>
                <a:gd name="T87" fmla="*/ 2 h 250"/>
                <a:gd name="T88" fmla="*/ 92 w 274"/>
                <a:gd name="T89" fmla="*/ 10 h 250"/>
                <a:gd name="T90" fmla="*/ 92 w 274"/>
                <a:gd name="T91" fmla="*/ 10 h 250"/>
                <a:gd name="T92" fmla="*/ 78 w 274"/>
                <a:gd name="T93" fmla="*/ 14 h 250"/>
                <a:gd name="T94" fmla="*/ 64 w 274"/>
                <a:gd name="T95" fmla="*/ 20 h 250"/>
                <a:gd name="T96" fmla="*/ 52 w 274"/>
                <a:gd name="T97" fmla="*/ 28 h 250"/>
                <a:gd name="T98" fmla="*/ 42 w 274"/>
                <a:gd name="T99" fmla="*/ 34 h 250"/>
                <a:gd name="T100" fmla="*/ 34 w 274"/>
                <a:gd name="T101" fmla="*/ 42 h 250"/>
                <a:gd name="T102" fmla="*/ 26 w 274"/>
                <a:gd name="T103" fmla="*/ 50 h 250"/>
                <a:gd name="T104" fmla="*/ 14 w 274"/>
                <a:gd name="T105" fmla="*/ 68 h 250"/>
                <a:gd name="T106" fmla="*/ 6 w 274"/>
                <a:gd name="T107" fmla="*/ 88 h 250"/>
                <a:gd name="T108" fmla="*/ 0 w 274"/>
                <a:gd name="T109" fmla="*/ 108 h 250"/>
                <a:gd name="T110" fmla="*/ 0 w 274"/>
                <a:gd name="T111" fmla="*/ 128 h 250"/>
                <a:gd name="T112" fmla="*/ 0 w 274"/>
                <a:gd name="T113" fmla="*/ 150 h 250"/>
                <a:gd name="T114" fmla="*/ 0 w 274"/>
                <a:gd name="T115" fmla="*/ 150 h 2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4" h="250">
                  <a:moveTo>
                    <a:pt x="0" y="150"/>
                  </a:moveTo>
                  <a:lnTo>
                    <a:pt x="0" y="150"/>
                  </a:lnTo>
                  <a:lnTo>
                    <a:pt x="4" y="164"/>
                  </a:lnTo>
                  <a:lnTo>
                    <a:pt x="8" y="176"/>
                  </a:lnTo>
                  <a:lnTo>
                    <a:pt x="14" y="190"/>
                  </a:lnTo>
                  <a:lnTo>
                    <a:pt x="20" y="200"/>
                  </a:lnTo>
                  <a:lnTo>
                    <a:pt x="30" y="212"/>
                  </a:lnTo>
                  <a:lnTo>
                    <a:pt x="38" y="220"/>
                  </a:lnTo>
                  <a:lnTo>
                    <a:pt x="50" y="228"/>
                  </a:lnTo>
                  <a:lnTo>
                    <a:pt x="62" y="236"/>
                  </a:lnTo>
                  <a:lnTo>
                    <a:pt x="74" y="242"/>
                  </a:lnTo>
                  <a:lnTo>
                    <a:pt x="88" y="246"/>
                  </a:lnTo>
                  <a:lnTo>
                    <a:pt x="102" y="248"/>
                  </a:lnTo>
                  <a:lnTo>
                    <a:pt x="116" y="250"/>
                  </a:lnTo>
                  <a:lnTo>
                    <a:pt x="132" y="250"/>
                  </a:lnTo>
                  <a:lnTo>
                    <a:pt x="148" y="250"/>
                  </a:lnTo>
                  <a:lnTo>
                    <a:pt x="166" y="246"/>
                  </a:lnTo>
                  <a:lnTo>
                    <a:pt x="184" y="242"/>
                  </a:lnTo>
                  <a:lnTo>
                    <a:pt x="200" y="236"/>
                  </a:lnTo>
                  <a:lnTo>
                    <a:pt x="214" y="228"/>
                  </a:lnTo>
                  <a:lnTo>
                    <a:pt x="226" y="218"/>
                  </a:lnTo>
                  <a:lnTo>
                    <a:pt x="238" y="208"/>
                  </a:lnTo>
                  <a:lnTo>
                    <a:pt x="248" y="198"/>
                  </a:lnTo>
                  <a:lnTo>
                    <a:pt x="254" y="186"/>
                  </a:lnTo>
                  <a:lnTo>
                    <a:pt x="262" y="176"/>
                  </a:lnTo>
                  <a:lnTo>
                    <a:pt x="266" y="164"/>
                  </a:lnTo>
                  <a:lnTo>
                    <a:pt x="272" y="138"/>
                  </a:lnTo>
                  <a:lnTo>
                    <a:pt x="274" y="116"/>
                  </a:lnTo>
                  <a:lnTo>
                    <a:pt x="272" y="94"/>
                  </a:lnTo>
                  <a:lnTo>
                    <a:pt x="268" y="78"/>
                  </a:lnTo>
                  <a:lnTo>
                    <a:pt x="264" y="66"/>
                  </a:lnTo>
                  <a:lnTo>
                    <a:pt x="256" y="54"/>
                  </a:lnTo>
                  <a:lnTo>
                    <a:pt x="250" y="44"/>
                  </a:lnTo>
                  <a:lnTo>
                    <a:pt x="242" y="36"/>
                  </a:lnTo>
                  <a:lnTo>
                    <a:pt x="232" y="28"/>
                  </a:lnTo>
                  <a:lnTo>
                    <a:pt x="224" y="20"/>
                  </a:lnTo>
                  <a:lnTo>
                    <a:pt x="212" y="14"/>
                  </a:lnTo>
                  <a:lnTo>
                    <a:pt x="202" y="10"/>
                  </a:lnTo>
                  <a:lnTo>
                    <a:pt x="190" y="6"/>
                  </a:lnTo>
                  <a:lnTo>
                    <a:pt x="178" y="2"/>
                  </a:lnTo>
                  <a:lnTo>
                    <a:pt x="152" y="0"/>
                  </a:lnTo>
                  <a:lnTo>
                    <a:pt x="122" y="2"/>
                  </a:lnTo>
                  <a:lnTo>
                    <a:pt x="92" y="10"/>
                  </a:lnTo>
                  <a:lnTo>
                    <a:pt x="78" y="14"/>
                  </a:lnTo>
                  <a:lnTo>
                    <a:pt x="64" y="20"/>
                  </a:lnTo>
                  <a:lnTo>
                    <a:pt x="52" y="28"/>
                  </a:lnTo>
                  <a:lnTo>
                    <a:pt x="42" y="34"/>
                  </a:lnTo>
                  <a:lnTo>
                    <a:pt x="34" y="42"/>
                  </a:lnTo>
                  <a:lnTo>
                    <a:pt x="26" y="50"/>
                  </a:lnTo>
                  <a:lnTo>
                    <a:pt x="14" y="68"/>
                  </a:lnTo>
                  <a:lnTo>
                    <a:pt x="6" y="88"/>
                  </a:lnTo>
                  <a:lnTo>
                    <a:pt x="0" y="108"/>
                  </a:lnTo>
                  <a:lnTo>
                    <a:pt x="0" y="128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B0D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6" name="Freeform 23">
              <a:extLst>
                <a:ext uri="{FF2B5EF4-FFF2-40B4-BE49-F238E27FC236}">
                  <a16:creationId xmlns:a16="http://schemas.microsoft.com/office/drawing/2014/main" id="{421C8D13-D1F6-4C90-9122-398318C7B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262"/>
              <a:ext cx="152" cy="140"/>
            </a:xfrm>
            <a:custGeom>
              <a:avLst/>
              <a:gdLst>
                <a:gd name="T0" fmla="*/ 54 w 152"/>
                <a:gd name="T1" fmla="*/ 2 h 140"/>
                <a:gd name="T2" fmla="*/ 54 w 152"/>
                <a:gd name="T3" fmla="*/ 2 h 140"/>
                <a:gd name="T4" fmla="*/ 38 w 152"/>
                <a:gd name="T5" fmla="*/ 8 h 140"/>
                <a:gd name="T6" fmla="*/ 26 w 152"/>
                <a:gd name="T7" fmla="*/ 16 h 140"/>
                <a:gd name="T8" fmla="*/ 16 w 152"/>
                <a:gd name="T9" fmla="*/ 24 h 140"/>
                <a:gd name="T10" fmla="*/ 8 w 152"/>
                <a:gd name="T11" fmla="*/ 36 h 140"/>
                <a:gd name="T12" fmla="*/ 4 w 152"/>
                <a:gd name="T13" fmla="*/ 48 h 140"/>
                <a:gd name="T14" fmla="*/ 0 w 152"/>
                <a:gd name="T15" fmla="*/ 62 h 140"/>
                <a:gd name="T16" fmla="*/ 0 w 152"/>
                <a:gd name="T17" fmla="*/ 76 h 140"/>
                <a:gd name="T18" fmla="*/ 2 w 152"/>
                <a:gd name="T19" fmla="*/ 92 h 140"/>
                <a:gd name="T20" fmla="*/ 2 w 152"/>
                <a:gd name="T21" fmla="*/ 92 h 140"/>
                <a:gd name="T22" fmla="*/ 8 w 152"/>
                <a:gd name="T23" fmla="*/ 106 h 140"/>
                <a:gd name="T24" fmla="*/ 16 w 152"/>
                <a:gd name="T25" fmla="*/ 118 h 140"/>
                <a:gd name="T26" fmla="*/ 26 w 152"/>
                <a:gd name="T27" fmla="*/ 128 h 140"/>
                <a:gd name="T28" fmla="*/ 40 w 152"/>
                <a:gd name="T29" fmla="*/ 134 h 140"/>
                <a:gd name="T30" fmla="*/ 52 w 152"/>
                <a:gd name="T31" fmla="*/ 138 h 140"/>
                <a:gd name="T32" fmla="*/ 68 w 152"/>
                <a:gd name="T33" fmla="*/ 140 h 140"/>
                <a:gd name="T34" fmla="*/ 84 w 152"/>
                <a:gd name="T35" fmla="*/ 140 h 140"/>
                <a:gd name="T36" fmla="*/ 100 w 152"/>
                <a:gd name="T37" fmla="*/ 136 h 140"/>
                <a:gd name="T38" fmla="*/ 100 w 152"/>
                <a:gd name="T39" fmla="*/ 136 h 140"/>
                <a:gd name="T40" fmla="*/ 114 w 152"/>
                <a:gd name="T41" fmla="*/ 130 h 140"/>
                <a:gd name="T42" fmla="*/ 126 w 152"/>
                <a:gd name="T43" fmla="*/ 124 h 140"/>
                <a:gd name="T44" fmla="*/ 136 w 152"/>
                <a:gd name="T45" fmla="*/ 114 h 140"/>
                <a:gd name="T46" fmla="*/ 144 w 152"/>
                <a:gd name="T47" fmla="*/ 104 h 140"/>
                <a:gd name="T48" fmla="*/ 148 w 152"/>
                <a:gd name="T49" fmla="*/ 92 h 140"/>
                <a:gd name="T50" fmla="*/ 152 w 152"/>
                <a:gd name="T51" fmla="*/ 80 h 140"/>
                <a:gd name="T52" fmla="*/ 152 w 152"/>
                <a:gd name="T53" fmla="*/ 68 h 140"/>
                <a:gd name="T54" fmla="*/ 152 w 152"/>
                <a:gd name="T55" fmla="*/ 54 h 140"/>
                <a:gd name="T56" fmla="*/ 152 w 152"/>
                <a:gd name="T57" fmla="*/ 54 h 140"/>
                <a:gd name="T58" fmla="*/ 148 w 152"/>
                <a:gd name="T59" fmla="*/ 42 h 140"/>
                <a:gd name="T60" fmla="*/ 140 w 152"/>
                <a:gd name="T61" fmla="*/ 30 h 140"/>
                <a:gd name="T62" fmla="*/ 130 w 152"/>
                <a:gd name="T63" fmla="*/ 20 h 140"/>
                <a:gd name="T64" fmla="*/ 118 w 152"/>
                <a:gd name="T65" fmla="*/ 10 h 140"/>
                <a:gd name="T66" fmla="*/ 102 w 152"/>
                <a:gd name="T67" fmla="*/ 4 h 140"/>
                <a:gd name="T68" fmla="*/ 86 w 152"/>
                <a:gd name="T69" fmla="*/ 0 h 140"/>
                <a:gd name="T70" fmla="*/ 70 w 152"/>
                <a:gd name="T71" fmla="*/ 0 h 140"/>
                <a:gd name="T72" fmla="*/ 54 w 152"/>
                <a:gd name="T73" fmla="*/ 2 h 140"/>
                <a:gd name="T74" fmla="*/ 54 w 152"/>
                <a:gd name="T75" fmla="*/ 2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2" h="140">
                  <a:moveTo>
                    <a:pt x="54" y="2"/>
                  </a:moveTo>
                  <a:lnTo>
                    <a:pt x="54" y="2"/>
                  </a:lnTo>
                  <a:lnTo>
                    <a:pt x="38" y="8"/>
                  </a:lnTo>
                  <a:lnTo>
                    <a:pt x="26" y="16"/>
                  </a:lnTo>
                  <a:lnTo>
                    <a:pt x="16" y="24"/>
                  </a:lnTo>
                  <a:lnTo>
                    <a:pt x="8" y="36"/>
                  </a:lnTo>
                  <a:lnTo>
                    <a:pt x="4" y="48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2" y="92"/>
                  </a:lnTo>
                  <a:lnTo>
                    <a:pt x="8" y="106"/>
                  </a:lnTo>
                  <a:lnTo>
                    <a:pt x="16" y="118"/>
                  </a:lnTo>
                  <a:lnTo>
                    <a:pt x="26" y="128"/>
                  </a:lnTo>
                  <a:lnTo>
                    <a:pt x="40" y="134"/>
                  </a:lnTo>
                  <a:lnTo>
                    <a:pt x="52" y="138"/>
                  </a:lnTo>
                  <a:lnTo>
                    <a:pt x="68" y="140"/>
                  </a:lnTo>
                  <a:lnTo>
                    <a:pt x="84" y="140"/>
                  </a:lnTo>
                  <a:lnTo>
                    <a:pt x="100" y="136"/>
                  </a:lnTo>
                  <a:lnTo>
                    <a:pt x="114" y="130"/>
                  </a:lnTo>
                  <a:lnTo>
                    <a:pt x="126" y="124"/>
                  </a:lnTo>
                  <a:lnTo>
                    <a:pt x="136" y="114"/>
                  </a:lnTo>
                  <a:lnTo>
                    <a:pt x="144" y="104"/>
                  </a:lnTo>
                  <a:lnTo>
                    <a:pt x="148" y="92"/>
                  </a:lnTo>
                  <a:lnTo>
                    <a:pt x="152" y="80"/>
                  </a:lnTo>
                  <a:lnTo>
                    <a:pt x="152" y="68"/>
                  </a:lnTo>
                  <a:lnTo>
                    <a:pt x="152" y="54"/>
                  </a:lnTo>
                  <a:lnTo>
                    <a:pt x="148" y="42"/>
                  </a:lnTo>
                  <a:lnTo>
                    <a:pt x="140" y="30"/>
                  </a:lnTo>
                  <a:lnTo>
                    <a:pt x="130" y="20"/>
                  </a:lnTo>
                  <a:lnTo>
                    <a:pt x="118" y="10"/>
                  </a:lnTo>
                  <a:lnTo>
                    <a:pt x="102" y="4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7" name="Freeform 24">
              <a:extLst>
                <a:ext uri="{FF2B5EF4-FFF2-40B4-BE49-F238E27FC236}">
                  <a16:creationId xmlns:a16="http://schemas.microsoft.com/office/drawing/2014/main" id="{81BC7B0D-3F7E-4317-924A-53B43226F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1212"/>
              <a:ext cx="204" cy="208"/>
            </a:xfrm>
            <a:custGeom>
              <a:avLst/>
              <a:gdLst>
                <a:gd name="T0" fmla="*/ 128 w 204"/>
                <a:gd name="T1" fmla="*/ 2 h 208"/>
                <a:gd name="T2" fmla="*/ 128 w 204"/>
                <a:gd name="T3" fmla="*/ 2 h 208"/>
                <a:gd name="T4" fmla="*/ 110 w 204"/>
                <a:gd name="T5" fmla="*/ 2 h 208"/>
                <a:gd name="T6" fmla="*/ 92 w 204"/>
                <a:gd name="T7" fmla="*/ 6 h 208"/>
                <a:gd name="T8" fmla="*/ 76 w 204"/>
                <a:gd name="T9" fmla="*/ 10 h 208"/>
                <a:gd name="T10" fmla="*/ 58 w 204"/>
                <a:gd name="T11" fmla="*/ 18 h 208"/>
                <a:gd name="T12" fmla="*/ 42 w 204"/>
                <a:gd name="T13" fmla="*/ 30 h 208"/>
                <a:gd name="T14" fmla="*/ 28 w 204"/>
                <a:gd name="T15" fmla="*/ 42 h 208"/>
                <a:gd name="T16" fmla="*/ 16 w 204"/>
                <a:gd name="T17" fmla="*/ 58 h 208"/>
                <a:gd name="T18" fmla="*/ 6 w 204"/>
                <a:gd name="T19" fmla="*/ 76 h 208"/>
                <a:gd name="T20" fmla="*/ 6 w 204"/>
                <a:gd name="T21" fmla="*/ 76 h 208"/>
                <a:gd name="T22" fmla="*/ 2 w 204"/>
                <a:gd name="T23" fmla="*/ 94 h 208"/>
                <a:gd name="T24" fmla="*/ 0 w 204"/>
                <a:gd name="T25" fmla="*/ 110 h 208"/>
                <a:gd name="T26" fmla="*/ 0 w 204"/>
                <a:gd name="T27" fmla="*/ 126 h 208"/>
                <a:gd name="T28" fmla="*/ 4 w 204"/>
                <a:gd name="T29" fmla="*/ 142 h 208"/>
                <a:gd name="T30" fmla="*/ 4 w 204"/>
                <a:gd name="T31" fmla="*/ 142 h 208"/>
                <a:gd name="T32" fmla="*/ 8 w 204"/>
                <a:gd name="T33" fmla="*/ 162 h 208"/>
                <a:gd name="T34" fmla="*/ 16 w 204"/>
                <a:gd name="T35" fmla="*/ 180 h 208"/>
                <a:gd name="T36" fmla="*/ 28 w 204"/>
                <a:gd name="T37" fmla="*/ 194 h 208"/>
                <a:gd name="T38" fmla="*/ 44 w 204"/>
                <a:gd name="T39" fmla="*/ 208 h 208"/>
                <a:gd name="T40" fmla="*/ 44 w 204"/>
                <a:gd name="T41" fmla="*/ 208 h 208"/>
                <a:gd name="T42" fmla="*/ 34 w 204"/>
                <a:gd name="T43" fmla="*/ 198 h 208"/>
                <a:gd name="T44" fmla="*/ 28 w 204"/>
                <a:gd name="T45" fmla="*/ 188 h 208"/>
                <a:gd name="T46" fmla="*/ 24 w 204"/>
                <a:gd name="T47" fmla="*/ 176 h 208"/>
                <a:gd name="T48" fmla="*/ 20 w 204"/>
                <a:gd name="T49" fmla="*/ 162 h 208"/>
                <a:gd name="T50" fmla="*/ 20 w 204"/>
                <a:gd name="T51" fmla="*/ 134 h 208"/>
                <a:gd name="T52" fmla="*/ 20 w 204"/>
                <a:gd name="T53" fmla="*/ 110 h 208"/>
                <a:gd name="T54" fmla="*/ 20 w 204"/>
                <a:gd name="T55" fmla="*/ 110 h 208"/>
                <a:gd name="T56" fmla="*/ 22 w 204"/>
                <a:gd name="T57" fmla="*/ 100 h 208"/>
                <a:gd name="T58" fmla="*/ 26 w 204"/>
                <a:gd name="T59" fmla="*/ 90 h 208"/>
                <a:gd name="T60" fmla="*/ 34 w 204"/>
                <a:gd name="T61" fmla="*/ 72 h 208"/>
                <a:gd name="T62" fmla="*/ 46 w 204"/>
                <a:gd name="T63" fmla="*/ 56 h 208"/>
                <a:gd name="T64" fmla="*/ 64 w 204"/>
                <a:gd name="T65" fmla="*/ 42 h 208"/>
                <a:gd name="T66" fmla="*/ 64 w 204"/>
                <a:gd name="T67" fmla="*/ 42 h 208"/>
                <a:gd name="T68" fmla="*/ 82 w 204"/>
                <a:gd name="T69" fmla="*/ 30 h 208"/>
                <a:gd name="T70" fmla="*/ 104 w 204"/>
                <a:gd name="T71" fmla="*/ 20 h 208"/>
                <a:gd name="T72" fmla="*/ 104 w 204"/>
                <a:gd name="T73" fmla="*/ 20 h 208"/>
                <a:gd name="T74" fmla="*/ 112 w 204"/>
                <a:gd name="T75" fmla="*/ 18 h 208"/>
                <a:gd name="T76" fmla="*/ 124 w 204"/>
                <a:gd name="T77" fmla="*/ 14 h 208"/>
                <a:gd name="T78" fmla="*/ 154 w 204"/>
                <a:gd name="T79" fmla="*/ 10 h 208"/>
                <a:gd name="T80" fmla="*/ 168 w 204"/>
                <a:gd name="T81" fmla="*/ 10 h 208"/>
                <a:gd name="T82" fmla="*/ 182 w 204"/>
                <a:gd name="T83" fmla="*/ 12 h 208"/>
                <a:gd name="T84" fmla="*/ 196 w 204"/>
                <a:gd name="T85" fmla="*/ 16 h 208"/>
                <a:gd name="T86" fmla="*/ 204 w 204"/>
                <a:gd name="T87" fmla="*/ 20 h 208"/>
                <a:gd name="T88" fmla="*/ 204 w 204"/>
                <a:gd name="T89" fmla="*/ 20 h 208"/>
                <a:gd name="T90" fmla="*/ 198 w 204"/>
                <a:gd name="T91" fmla="*/ 14 h 208"/>
                <a:gd name="T92" fmla="*/ 188 w 204"/>
                <a:gd name="T93" fmla="*/ 10 h 208"/>
                <a:gd name="T94" fmla="*/ 178 w 204"/>
                <a:gd name="T95" fmla="*/ 6 h 208"/>
                <a:gd name="T96" fmla="*/ 166 w 204"/>
                <a:gd name="T97" fmla="*/ 4 h 208"/>
                <a:gd name="T98" fmla="*/ 124 w 204"/>
                <a:gd name="T99" fmla="*/ 0 h 208"/>
                <a:gd name="T100" fmla="*/ 128 w 204"/>
                <a:gd name="T101" fmla="*/ 2 h 2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04" h="208">
                  <a:moveTo>
                    <a:pt x="128" y="2"/>
                  </a:moveTo>
                  <a:lnTo>
                    <a:pt x="128" y="2"/>
                  </a:lnTo>
                  <a:lnTo>
                    <a:pt x="110" y="2"/>
                  </a:lnTo>
                  <a:lnTo>
                    <a:pt x="92" y="6"/>
                  </a:lnTo>
                  <a:lnTo>
                    <a:pt x="76" y="10"/>
                  </a:lnTo>
                  <a:lnTo>
                    <a:pt x="58" y="18"/>
                  </a:lnTo>
                  <a:lnTo>
                    <a:pt x="42" y="30"/>
                  </a:lnTo>
                  <a:lnTo>
                    <a:pt x="28" y="42"/>
                  </a:lnTo>
                  <a:lnTo>
                    <a:pt x="16" y="58"/>
                  </a:lnTo>
                  <a:lnTo>
                    <a:pt x="6" y="76"/>
                  </a:lnTo>
                  <a:lnTo>
                    <a:pt x="2" y="94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4" y="142"/>
                  </a:lnTo>
                  <a:lnTo>
                    <a:pt x="8" y="162"/>
                  </a:lnTo>
                  <a:lnTo>
                    <a:pt x="16" y="180"/>
                  </a:lnTo>
                  <a:lnTo>
                    <a:pt x="28" y="194"/>
                  </a:lnTo>
                  <a:lnTo>
                    <a:pt x="44" y="208"/>
                  </a:lnTo>
                  <a:lnTo>
                    <a:pt x="34" y="198"/>
                  </a:lnTo>
                  <a:lnTo>
                    <a:pt x="28" y="188"/>
                  </a:lnTo>
                  <a:lnTo>
                    <a:pt x="24" y="176"/>
                  </a:lnTo>
                  <a:lnTo>
                    <a:pt x="20" y="162"/>
                  </a:lnTo>
                  <a:lnTo>
                    <a:pt x="20" y="134"/>
                  </a:lnTo>
                  <a:lnTo>
                    <a:pt x="20" y="110"/>
                  </a:lnTo>
                  <a:lnTo>
                    <a:pt x="22" y="100"/>
                  </a:lnTo>
                  <a:lnTo>
                    <a:pt x="26" y="90"/>
                  </a:lnTo>
                  <a:lnTo>
                    <a:pt x="34" y="72"/>
                  </a:lnTo>
                  <a:lnTo>
                    <a:pt x="46" y="56"/>
                  </a:lnTo>
                  <a:lnTo>
                    <a:pt x="64" y="42"/>
                  </a:lnTo>
                  <a:lnTo>
                    <a:pt x="82" y="30"/>
                  </a:lnTo>
                  <a:lnTo>
                    <a:pt x="104" y="20"/>
                  </a:lnTo>
                  <a:lnTo>
                    <a:pt x="112" y="18"/>
                  </a:lnTo>
                  <a:lnTo>
                    <a:pt x="124" y="14"/>
                  </a:lnTo>
                  <a:lnTo>
                    <a:pt x="154" y="10"/>
                  </a:lnTo>
                  <a:lnTo>
                    <a:pt x="168" y="10"/>
                  </a:lnTo>
                  <a:lnTo>
                    <a:pt x="182" y="12"/>
                  </a:lnTo>
                  <a:lnTo>
                    <a:pt x="196" y="16"/>
                  </a:lnTo>
                  <a:lnTo>
                    <a:pt x="204" y="20"/>
                  </a:lnTo>
                  <a:lnTo>
                    <a:pt x="198" y="14"/>
                  </a:lnTo>
                  <a:lnTo>
                    <a:pt x="188" y="10"/>
                  </a:lnTo>
                  <a:lnTo>
                    <a:pt x="178" y="6"/>
                  </a:lnTo>
                  <a:lnTo>
                    <a:pt x="166" y="4"/>
                  </a:lnTo>
                  <a:lnTo>
                    <a:pt x="124" y="0"/>
                  </a:lnTo>
                  <a:lnTo>
                    <a:pt x="128" y="2"/>
                  </a:lnTo>
                  <a:close/>
                </a:path>
              </a:pathLst>
            </a:custGeom>
            <a:solidFill>
              <a:srgbClr val="EE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8" name="Freeform 25">
              <a:extLst>
                <a:ext uri="{FF2B5EF4-FFF2-40B4-BE49-F238E27FC236}">
                  <a16:creationId xmlns:a16="http://schemas.microsoft.com/office/drawing/2014/main" id="{3BD7D354-91E8-4293-9504-6245294BA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1212"/>
              <a:ext cx="204" cy="208"/>
            </a:xfrm>
            <a:custGeom>
              <a:avLst/>
              <a:gdLst>
                <a:gd name="T0" fmla="*/ 128 w 204"/>
                <a:gd name="T1" fmla="*/ 2 h 208"/>
                <a:gd name="T2" fmla="*/ 128 w 204"/>
                <a:gd name="T3" fmla="*/ 2 h 208"/>
                <a:gd name="T4" fmla="*/ 110 w 204"/>
                <a:gd name="T5" fmla="*/ 2 h 208"/>
                <a:gd name="T6" fmla="*/ 92 w 204"/>
                <a:gd name="T7" fmla="*/ 6 h 208"/>
                <a:gd name="T8" fmla="*/ 76 w 204"/>
                <a:gd name="T9" fmla="*/ 10 h 208"/>
                <a:gd name="T10" fmla="*/ 58 w 204"/>
                <a:gd name="T11" fmla="*/ 18 h 208"/>
                <a:gd name="T12" fmla="*/ 42 w 204"/>
                <a:gd name="T13" fmla="*/ 30 h 208"/>
                <a:gd name="T14" fmla="*/ 28 w 204"/>
                <a:gd name="T15" fmla="*/ 42 h 208"/>
                <a:gd name="T16" fmla="*/ 16 w 204"/>
                <a:gd name="T17" fmla="*/ 58 h 208"/>
                <a:gd name="T18" fmla="*/ 6 w 204"/>
                <a:gd name="T19" fmla="*/ 76 h 208"/>
                <a:gd name="T20" fmla="*/ 6 w 204"/>
                <a:gd name="T21" fmla="*/ 76 h 208"/>
                <a:gd name="T22" fmla="*/ 2 w 204"/>
                <a:gd name="T23" fmla="*/ 94 h 208"/>
                <a:gd name="T24" fmla="*/ 0 w 204"/>
                <a:gd name="T25" fmla="*/ 110 h 208"/>
                <a:gd name="T26" fmla="*/ 0 w 204"/>
                <a:gd name="T27" fmla="*/ 126 h 208"/>
                <a:gd name="T28" fmla="*/ 4 w 204"/>
                <a:gd name="T29" fmla="*/ 142 h 208"/>
                <a:gd name="T30" fmla="*/ 4 w 204"/>
                <a:gd name="T31" fmla="*/ 142 h 208"/>
                <a:gd name="T32" fmla="*/ 8 w 204"/>
                <a:gd name="T33" fmla="*/ 162 h 208"/>
                <a:gd name="T34" fmla="*/ 16 w 204"/>
                <a:gd name="T35" fmla="*/ 180 h 208"/>
                <a:gd name="T36" fmla="*/ 28 w 204"/>
                <a:gd name="T37" fmla="*/ 194 h 208"/>
                <a:gd name="T38" fmla="*/ 44 w 204"/>
                <a:gd name="T39" fmla="*/ 208 h 208"/>
                <a:gd name="T40" fmla="*/ 44 w 204"/>
                <a:gd name="T41" fmla="*/ 208 h 208"/>
                <a:gd name="T42" fmla="*/ 34 w 204"/>
                <a:gd name="T43" fmla="*/ 198 h 208"/>
                <a:gd name="T44" fmla="*/ 28 w 204"/>
                <a:gd name="T45" fmla="*/ 188 h 208"/>
                <a:gd name="T46" fmla="*/ 24 w 204"/>
                <a:gd name="T47" fmla="*/ 176 h 208"/>
                <a:gd name="T48" fmla="*/ 20 w 204"/>
                <a:gd name="T49" fmla="*/ 162 h 208"/>
                <a:gd name="T50" fmla="*/ 20 w 204"/>
                <a:gd name="T51" fmla="*/ 134 h 208"/>
                <a:gd name="T52" fmla="*/ 20 w 204"/>
                <a:gd name="T53" fmla="*/ 110 h 208"/>
                <a:gd name="T54" fmla="*/ 20 w 204"/>
                <a:gd name="T55" fmla="*/ 110 h 208"/>
                <a:gd name="T56" fmla="*/ 22 w 204"/>
                <a:gd name="T57" fmla="*/ 100 h 208"/>
                <a:gd name="T58" fmla="*/ 26 w 204"/>
                <a:gd name="T59" fmla="*/ 90 h 208"/>
                <a:gd name="T60" fmla="*/ 34 w 204"/>
                <a:gd name="T61" fmla="*/ 72 h 208"/>
                <a:gd name="T62" fmla="*/ 46 w 204"/>
                <a:gd name="T63" fmla="*/ 56 h 208"/>
                <a:gd name="T64" fmla="*/ 64 w 204"/>
                <a:gd name="T65" fmla="*/ 42 h 208"/>
                <a:gd name="T66" fmla="*/ 64 w 204"/>
                <a:gd name="T67" fmla="*/ 42 h 208"/>
                <a:gd name="T68" fmla="*/ 82 w 204"/>
                <a:gd name="T69" fmla="*/ 30 h 208"/>
                <a:gd name="T70" fmla="*/ 104 w 204"/>
                <a:gd name="T71" fmla="*/ 20 h 208"/>
                <a:gd name="T72" fmla="*/ 104 w 204"/>
                <a:gd name="T73" fmla="*/ 20 h 208"/>
                <a:gd name="T74" fmla="*/ 112 w 204"/>
                <a:gd name="T75" fmla="*/ 18 h 208"/>
                <a:gd name="T76" fmla="*/ 124 w 204"/>
                <a:gd name="T77" fmla="*/ 14 h 208"/>
                <a:gd name="T78" fmla="*/ 154 w 204"/>
                <a:gd name="T79" fmla="*/ 10 h 208"/>
                <a:gd name="T80" fmla="*/ 168 w 204"/>
                <a:gd name="T81" fmla="*/ 10 h 208"/>
                <a:gd name="T82" fmla="*/ 182 w 204"/>
                <a:gd name="T83" fmla="*/ 12 h 208"/>
                <a:gd name="T84" fmla="*/ 196 w 204"/>
                <a:gd name="T85" fmla="*/ 16 h 208"/>
                <a:gd name="T86" fmla="*/ 204 w 204"/>
                <a:gd name="T87" fmla="*/ 20 h 208"/>
                <a:gd name="T88" fmla="*/ 204 w 204"/>
                <a:gd name="T89" fmla="*/ 20 h 208"/>
                <a:gd name="T90" fmla="*/ 198 w 204"/>
                <a:gd name="T91" fmla="*/ 14 h 208"/>
                <a:gd name="T92" fmla="*/ 188 w 204"/>
                <a:gd name="T93" fmla="*/ 10 h 208"/>
                <a:gd name="T94" fmla="*/ 178 w 204"/>
                <a:gd name="T95" fmla="*/ 6 h 208"/>
                <a:gd name="T96" fmla="*/ 166 w 204"/>
                <a:gd name="T97" fmla="*/ 4 h 208"/>
                <a:gd name="T98" fmla="*/ 124 w 204"/>
                <a:gd name="T99" fmla="*/ 0 h 2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4" h="208">
                  <a:moveTo>
                    <a:pt x="128" y="2"/>
                  </a:moveTo>
                  <a:lnTo>
                    <a:pt x="128" y="2"/>
                  </a:lnTo>
                  <a:lnTo>
                    <a:pt x="110" y="2"/>
                  </a:lnTo>
                  <a:lnTo>
                    <a:pt x="92" y="6"/>
                  </a:lnTo>
                  <a:lnTo>
                    <a:pt x="76" y="10"/>
                  </a:lnTo>
                  <a:lnTo>
                    <a:pt x="58" y="18"/>
                  </a:lnTo>
                  <a:lnTo>
                    <a:pt x="42" y="30"/>
                  </a:lnTo>
                  <a:lnTo>
                    <a:pt x="28" y="42"/>
                  </a:lnTo>
                  <a:lnTo>
                    <a:pt x="16" y="58"/>
                  </a:lnTo>
                  <a:lnTo>
                    <a:pt x="6" y="76"/>
                  </a:lnTo>
                  <a:lnTo>
                    <a:pt x="2" y="94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4" y="142"/>
                  </a:lnTo>
                  <a:lnTo>
                    <a:pt x="8" y="162"/>
                  </a:lnTo>
                  <a:lnTo>
                    <a:pt x="16" y="180"/>
                  </a:lnTo>
                  <a:lnTo>
                    <a:pt x="28" y="194"/>
                  </a:lnTo>
                  <a:lnTo>
                    <a:pt x="44" y="208"/>
                  </a:lnTo>
                  <a:lnTo>
                    <a:pt x="34" y="198"/>
                  </a:lnTo>
                  <a:lnTo>
                    <a:pt x="28" y="188"/>
                  </a:lnTo>
                  <a:lnTo>
                    <a:pt x="24" y="176"/>
                  </a:lnTo>
                  <a:lnTo>
                    <a:pt x="20" y="162"/>
                  </a:lnTo>
                  <a:lnTo>
                    <a:pt x="20" y="134"/>
                  </a:lnTo>
                  <a:lnTo>
                    <a:pt x="20" y="110"/>
                  </a:lnTo>
                  <a:lnTo>
                    <a:pt x="22" y="100"/>
                  </a:lnTo>
                  <a:lnTo>
                    <a:pt x="26" y="90"/>
                  </a:lnTo>
                  <a:lnTo>
                    <a:pt x="34" y="72"/>
                  </a:lnTo>
                  <a:lnTo>
                    <a:pt x="46" y="56"/>
                  </a:lnTo>
                  <a:lnTo>
                    <a:pt x="64" y="42"/>
                  </a:lnTo>
                  <a:lnTo>
                    <a:pt x="82" y="30"/>
                  </a:lnTo>
                  <a:lnTo>
                    <a:pt x="104" y="20"/>
                  </a:lnTo>
                  <a:lnTo>
                    <a:pt x="112" y="18"/>
                  </a:lnTo>
                  <a:lnTo>
                    <a:pt x="124" y="14"/>
                  </a:lnTo>
                  <a:lnTo>
                    <a:pt x="154" y="10"/>
                  </a:lnTo>
                  <a:lnTo>
                    <a:pt x="168" y="10"/>
                  </a:lnTo>
                  <a:lnTo>
                    <a:pt x="182" y="12"/>
                  </a:lnTo>
                  <a:lnTo>
                    <a:pt x="196" y="16"/>
                  </a:lnTo>
                  <a:lnTo>
                    <a:pt x="204" y="20"/>
                  </a:lnTo>
                  <a:lnTo>
                    <a:pt x="198" y="14"/>
                  </a:lnTo>
                  <a:lnTo>
                    <a:pt x="188" y="10"/>
                  </a:lnTo>
                  <a:lnTo>
                    <a:pt x="178" y="6"/>
                  </a:lnTo>
                  <a:lnTo>
                    <a:pt x="166" y="4"/>
                  </a:lnTo>
                  <a:lnTo>
                    <a:pt x="1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9" name="Freeform 26">
              <a:extLst>
                <a:ext uri="{FF2B5EF4-FFF2-40B4-BE49-F238E27FC236}">
                  <a16:creationId xmlns:a16="http://schemas.microsoft.com/office/drawing/2014/main" id="{5610D6B8-05ED-42CE-ADE4-1017C1712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1280"/>
              <a:ext cx="194" cy="164"/>
            </a:xfrm>
            <a:custGeom>
              <a:avLst/>
              <a:gdLst>
                <a:gd name="T0" fmla="*/ 188 w 194"/>
                <a:gd name="T1" fmla="*/ 0 h 164"/>
                <a:gd name="T2" fmla="*/ 188 w 194"/>
                <a:gd name="T3" fmla="*/ 0 h 164"/>
                <a:gd name="T4" fmla="*/ 192 w 194"/>
                <a:gd name="T5" fmla="*/ 12 h 164"/>
                <a:gd name="T6" fmla="*/ 194 w 194"/>
                <a:gd name="T7" fmla="*/ 28 h 164"/>
                <a:gd name="T8" fmla="*/ 194 w 194"/>
                <a:gd name="T9" fmla="*/ 44 h 164"/>
                <a:gd name="T10" fmla="*/ 192 w 194"/>
                <a:gd name="T11" fmla="*/ 62 h 164"/>
                <a:gd name="T12" fmla="*/ 188 w 194"/>
                <a:gd name="T13" fmla="*/ 78 h 164"/>
                <a:gd name="T14" fmla="*/ 182 w 194"/>
                <a:gd name="T15" fmla="*/ 96 h 164"/>
                <a:gd name="T16" fmla="*/ 172 w 194"/>
                <a:gd name="T17" fmla="*/ 112 h 164"/>
                <a:gd name="T18" fmla="*/ 158 w 194"/>
                <a:gd name="T19" fmla="*/ 126 h 164"/>
                <a:gd name="T20" fmla="*/ 158 w 194"/>
                <a:gd name="T21" fmla="*/ 126 h 164"/>
                <a:gd name="T22" fmla="*/ 140 w 194"/>
                <a:gd name="T23" fmla="*/ 138 h 164"/>
                <a:gd name="T24" fmla="*/ 122 w 194"/>
                <a:gd name="T25" fmla="*/ 148 h 164"/>
                <a:gd name="T26" fmla="*/ 100 w 194"/>
                <a:gd name="T27" fmla="*/ 156 h 164"/>
                <a:gd name="T28" fmla="*/ 78 w 194"/>
                <a:gd name="T29" fmla="*/ 162 h 164"/>
                <a:gd name="T30" fmla="*/ 56 w 194"/>
                <a:gd name="T31" fmla="*/ 164 h 164"/>
                <a:gd name="T32" fmla="*/ 36 w 194"/>
                <a:gd name="T33" fmla="*/ 164 h 164"/>
                <a:gd name="T34" fmla="*/ 16 w 194"/>
                <a:gd name="T35" fmla="*/ 160 h 164"/>
                <a:gd name="T36" fmla="*/ 0 w 194"/>
                <a:gd name="T37" fmla="*/ 152 h 164"/>
                <a:gd name="T38" fmla="*/ 0 w 194"/>
                <a:gd name="T39" fmla="*/ 152 h 164"/>
                <a:gd name="T40" fmla="*/ 18 w 194"/>
                <a:gd name="T41" fmla="*/ 154 h 164"/>
                <a:gd name="T42" fmla="*/ 36 w 194"/>
                <a:gd name="T43" fmla="*/ 154 h 164"/>
                <a:gd name="T44" fmla="*/ 54 w 194"/>
                <a:gd name="T45" fmla="*/ 152 h 164"/>
                <a:gd name="T46" fmla="*/ 72 w 194"/>
                <a:gd name="T47" fmla="*/ 150 h 164"/>
                <a:gd name="T48" fmla="*/ 88 w 194"/>
                <a:gd name="T49" fmla="*/ 146 h 164"/>
                <a:gd name="T50" fmla="*/ 104 w 194"/>
                <a:gd name="T51" fmla="*/ 138 h 164"/>
                <a:gd name="T52" fmla="*/ 120 w 194"/>
                <a:gd name="T53" fmla="*/ 130 h 164"/>
                <a:gd name="T54" fmla="*/ 134 w 194"/>
                <a:gd name="T55" fmla="*/ 120 h 164"/>
                <a:gd name="T56" fmla="*/ 134 w 194"/>
                <a:gd name="T57" fmla="*/ 120 h 164"/>
                <a:gd name="T58" fmla="*/ 146 w 194"/>
                <a:gd name="T59" fmla="*/ 108 h 164"/>
                <a:gd name="T60" fmla="*/ 158 w 194"/>
                <a:gd name="T61" fmla="*/ 96 h 164"/>
                <a:gd name="T62" fmla="*/ 166 w 194"/>
                <a:gd name="T63" fmla="*/ 86 h 164"/>
                <a:gd name="T64" fmla="*/ 174 w 194"/>
                <a:gd name="T65" fmla="*/ 72 h 164"/>
                <a:gd name="T66" fmla="*/ 180 w 194"/>
                <a:gd name="T67" fmla="*/ 58 h 164"/>
                <a:gd name="T68" fmla="*/ 184 w 194"/>
                <a:gd name="T69" fmla="*/ 42 h 164"/>
                <a:gd name="T70" fmla="*/ 186 w 194"/>
                <a:gd name="T71" fmla="*/ 22 h 164"/>
                <a:gd name="T72" fmla="*/ 188 w 194"/>
                <a:gd name="T73" fmla="*/ 0 h 164"/>
                <a:gd name="T74" fmla="*/ 188 w 194"/>
                <a:gd name="T75" fmla="*/ 0 h 1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4" h="164">
                  <a:moveTo>
                    <a:pt x="188" y="0"/>
                  </a:moveTo>
                  <a:lnTo>
                    <a:pt x="188" y="0"/>
                  </a:lnTo>
                  <a:lnTo>
                    <a:pt x="192" y="12"/>
                  </a:lnTo>
                  <a:lnTo>
                    <a:pt x="194" y="28"/>
                  </a:lnTo>
                  <a:lnTo>
                    <a:pt x="194" y="44"/>
                  </a:lnTo>
                  <a:lnTo>
                    <a:pt x="192" y="62"/>
                  </a:lnTo>
                  <a:lnTo>
                    <a:pt x="188" y="78"/>
                  </a:lnTo>
                  <a:lnTo>
                    <a:pt x="182" y="96"/>
                  </a:lnTo>
                  <a:lnTo>
                    <a:pt x="172" y="112"/>
                  </a:lnTo>
                  <a:lnTo>
                    <a:pt x="158" y="126"/>
                  </a:lnTo>
                  <a:lnTo>
                    <a:pt x="140" y="138"/>
                  </a:lnTo>
                  <a:lnTo>
                    <a:pt x="122" y="148"/>
                  </a:lnTo>
                  <a:lnTo>
                    <a:pt x="100" y="156"/>
                  </a:lnTo>
                  <a:lnTo>
                    <a:pt x="78" y="162"/>
                  </a:lnTo>
                  <a:lnTo>
                    <a:pt x="56" y="164"/>
                  </a:lnTo>
                  <a:lnTo>
                    <a:pt x="36" y="164"/>
                  </a:lnTo>
                  <a:lnTo>
                    <a:pt x="16" y="160"/>
                  </a:lnTo>
                  <a:lnTo>
                    <a:pt x="0" y="152"/>
                  </a:lnTo>
                  <a:lnTo>
                    <a:pt x="18" y="154"/>
                  </a:lnTo>
                  <a:lnTo>
                    <a:pt x="36" y="154"/>
                  </a:lnTo>
                  <a:lnTo>
                    <a:pt x="54" y="152"/>
                  </a:lnTo>
                  <a:lnTo>
                    <a:pt x="72" y="150"/>
                  </a:lnTo>
                  <a:lnTo>
                    <a:pt x="88" y="146"/>
                  </a:lnTo>
                  <a:lnTo>
                    <a:pt x="104" y="138"/>
                  </a:lnTo>
                  <a:lnTo>
                    <a:pt x="120" y="130"/>
                  </a:lnTo>
                  <a:lnTo>
                    <a:pt x="134" y="120"/>
                  </a:lnTo>
                  <a:lnTo>
                    <a:pt x="146" y="108"/>
                  </a:lnTo>
                  <a:lnTo>
                    <a:pt x="158" y="96"/>
                  </a:lnTo>
                  <a:lnTo>
                    <a:pt x="166" y="86"/>
                  </a:lnTo>
                  <a:lnTo>
                    <a:pt x="174" y="72"/>
                  </a:lnTo>
                  <a:lnTo>
                    <a:pt x="180" y="58"/>
                  </a:lnTo>
                  <a:lnTo>
                    <a:pt x="184" y="42"/>
                  </a:lnTo>
                  <a:lnTo>
                    <a:pt x="186" y="2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3CA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0" name="Freeform 27">
              <a:extLst>
                <a:ext uri="{FF2B5EF4-FFF2-40B4-BE49-F238E27FC236}">
                  <a16:creationId xmlns:a16="http://schemas.microsoft.com/office/drawing/2014/main" id="{46C33843-40F4-4315-9338-BF3ED6E6D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1268"/>
              <a:ext cx="74" cy="114"/>
            </a:xfrm>
            <a:custGeom>
              <a:avLst/>
              <a:gdLst>
                <a:gd name="T0" fmla="*/ 74 w 74"/>
                <a:gd name="T1" fmla="*/ 0 h 114"/>
                <a:gd name="T2" fmla="*/ 74 w 74"/>
                <a:gd name="T3" fmla="*/ 0 h 114"/>
                <a:gd name="T4" fmla="*/ 64 w 74"/>
                <a:gd name="T5" fmla="*/ 0 h 114"/>
                <a:gd name="T6" fmla="*/ 52 w 74"/>
                <a:gd name="T7" fmla="*/ 2 h 114"/>
                <a:gd name="T8" fmla="*/ 42 w 74"/>
                <a:gd name="T9" fmla="*/ 6 h 114"/>
                <a:gd name="T10" fmla="*/ 32 w 74"/>
                <a:gd name="T11" fmla="*/ 10 h 114"/>
                <a:gd name="T12" fmla="*/ 22 w 74"/>
                <a:gd name="T13" fmla="*/ 16 h 114"/>
                <a:gd name="T14" fmla="*/ 14 w 74"/>
                <a:gd name="T15" fmla="*/ 24 h 114"/>
                <a:gd name="T16" fmla="*/ 8 w 74"/>
                <a:gd name="T17" fmla="*/ 34 h 114"/>
                <a:gd name="T18" fmla="*/ 2 w 74"/>
                <a:gd name="T19" fmla="*/ 46 h 114"/>
                <a:gd name="T20" fmla="*/ 2 w 74"/>
                <a:gd name="T21" fmla="*/ 46 h 114"/>
                <a:gd name="T22" fmla="*/ 0 w 74"/>
                <a:gd name="T23" fmla="*/ 58 h 114"/>
                <a:gd name="T24" fmla="*/ 0 w 74"/>
                <a:gd name="T25" fmla="*/ 68 h 114"/>
                <a:gd name="T26" fmla="*/ 0 w 74"/>
                <a:gd name="T27" fmla="*/ 80 h 114"/>
                <a:gd name="T28" fmla="*/ 4 w 74"/>
                <a:gd name="T29" fmla="*/ 90 h 114"/>
                <a:gd name="T30" fmla="*/ 8 w 74"/>
                <a:gd name="T31" fmla="*/ 98 h 114"/>
                <a:gd name="T32" fmla="*/ 12 w 74"/>
                <a:gd name="T33" fmla="*/ 104 h 114"/>
                <a:gd name="T34" fmla="*/ 18 w 74"/>
                <a:gd name="T35" fmla="*/ 110 h 114"/>
                <a:gd name="T36" fmla="*/ 24 w 74"/>
                <a:gd name="T37" fmla="*/ 114 h 114"/>
                <a:gd name="T38" fmla="*/ 24 w 74"/>
                <a:gd name="T39" fmla="*/ 114 h 114"/>
                <a:gd name="T40" fmla="*/ 18 w 74"/>
                <a:gd name="T41" fmla="*/ 106 h 114"/>
                <a:gd name="T42" fmla="*/ 14 w 74"/>
                <a:gd name="T43" fmla="*/ 96 h 114"/>
                <a:gd name="T44" fmla="*/ 12 w 74"/>
                <a:gd name="T45" fmla="*/ 86 h 114"/>
                <a:gd name="T46" fmla="*/ 10 w 74"/>
                <a:gd name="T47" fmla="*/ 76 h 114"/>
                <a:gd name="T48" fmla="*/ 10 w 74"/>
                <a:gd name="T49" fmla="*/ 64 h 114"/>
                <a:gd name="T50" fmla="*/ 12 w 74"/>
                <a:gd name="T51" fmla="*/ 54 h 114"/>
                <a:gd name="T52" fmla="*/ 14 w 74"/>
                <a:gd name="T53" fmla="*/ 46 h 114"/>
                <a:gd name="T54" fmla="*/ 18 w 74"/>
                <a:gd name="T55" fmla="*/ 38 h 114"/>
                <a:gd name="T56" fmla="*/ 18 w 74"/>
                <a:gd name="T57" fmla="*/ 38 h 114"/>
                <a:gd name="T58" fmla="*/ 24 w 74"/>
                <a:gd name="T59" fmla="*/ 30 h 114"/>
                <a:gd name="T60" fmla="*/ 30 w 74"/>
                <a:gd name="T61" fmla="*/ 22 h 114"/>
                <a:gd name="T62" fmla="*/ 46 w 74"/>
                <a:gd name="T63" fmla="*/ 10 h 114"/>
                <a:gd name="T64" fmla="*/ 60 w 74"/>
                <a:gd name="T65" fmla="*/ 4 h 114"/>
                <a:gd name="T66" fmla="*/ 74 w 74"/>
                <a:gd name="T67" fmla="*/ 0 h 114"/>
                <a:gd name="T68" fmla="*/ 74 w 74"/>
                <a:gd name="T69" fmla="*/ 0 h 1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114">
                  <a:moveTo>
                    <a:pt x="74" y="0"/>
                  </a:moveTo>
                  <a:lnTo>
                    <a:pt x="74" y="0"/>
                  </a:lnTo>
                  <a:lnTo>
                    <a:pt x="64" y="0"/>
                  </a:lnTo>
                  <a:lnTo>
                    <a:pt x="52" y="2"/>
                  </a:lnTo>
                  <a:lnTo>
                    <a:pt x="42" y="6"/>
                  </a:lnTo>
                  <a:lnTo>
                    <a:pt x="32" y="10"/>
                  </a:lnTo>
                  <a:lnTo>
                    <a:pt x="22" y="16"/>
                  </a:lnTo>
                  <a:lnTo>
                    <a:pt x="14" y="24"/>
                  </a:lnTo>
                  <a:lnTo>
                    <a:pt x="8" y="34"/>
                  </a:lnTo>
                  <a:lnTo>
                    <a:pt x="2" y="46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0" y="80"/>
                  </a:lnTo>
                  <a:lnTo>
                    <a:pt x="4" y="90"/>
                  </a:lnTo>
                  <a:lnTo>
                    <a:pt x="8" y="98"/>
                  </a:lnTo>
                  <a:lnTo>
                    <a:pt x="12" y="104"/>
                  </a:lnTo>
                  <a:lnTo>
                    <a:pt x="18" y="110"/>
                  </a:lnTo>
                  <a:lnTo>
                    <a:pt x="24" y="114"/>
                  </a:lnTo>
                  <a:lnTo>
                    <a:pt x="18" y="106"/>
                  </a:lnTo>
                  <a:lnTo>
                    <a:pt x="14" y="96"/>
                  </a:lnTo>
                  <a:lnTo>
                    <a:pt x="12" y="86"/>
                  </a:lnTo>
                  <a:lnTo>
                    <a:pt x="10" y="76"/>
                  </a:lnTo>
                  <a:lnTo>
                    <a:pt x="10" y="64"/>
                  </a:lnTo>
                  <a:lnTo>
                    <a:pt x="12" y="54"/>
                  </a:lnTo>
                  <a:lnTo>
                    <a:pt x="14" y="46"/>
                  </a:lnTo>
                  <a:lnTo>
                    <a:pt x="18" y="38"/>
                  </a:lnTo>
                  <a:lnTo>
                    <a:pt x="24" y="30"/>
                  </a:lnTo>
                  <a:lnTo>
                    <a:pt x="30" y="22"/>
                  </a:lnTo>
                  <a:lnTo>
                    <a:pt x="46" y="10"/>
                  </a:lnTo>
                  <a:lnTo>
                    <a:pt x="60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1" name="Freeform 28">
              <a:extLst>
                <a:ext uri="{FF2B5EF4-FFF2-40B4-BE49-F238E27FC236}">
                  <a16:creationId xmlns:a16="http://schemas.microsoft.com/office/drawing/2014/main" id="{953BCB99-6A43-498A-B3E0-E524AC0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1290"/>
              <a:ext cx="102" cy="104"/>
            </a:xfrm>
            <a:custGeom>
              <a:avLst/>
              <a:gdLst>
                <a:gd name="T0" fmla="*/ 0 w 102"/>
                <a:gd name="T1" fmla="*/ 102 h 104"/>
                <a:gd name="T2" fmla="*/ 0 w 102"/>
                <a:gd name="T3" fmla="*/ 102 h 104"/>
                <a:gd name="T4" fmla="*/ 10 w 102"/>
                <a:gd name="T5" fmla="*/ 104 h 104"/>
                <a:gd name="T6" fmla="*/ 32 w 102"/>
                <a:gd name="T7" fmla="*/ 104 h 104"/>
                <a:gd name="T8" fmla="*/ 46 w 102"/>
                <a:gd name="T9" fmla="*/ 104 h 104"/>
                <a:gd name="T10" fmla="*/ 60 w 102"/>
                <a:gd name="T11" fmla="*/ 100 h 104"/>
                <a:gd name="T12" fmla="*/ 74 w 102"/>
                <a:gd name="T13" fmla="*/ 94 h 104"/>
                <a:gd name="T14" fmla="*/ 86 w 102"/>
                <a:gd name="T15" fmla="*/ 84 h 104"/>
                <a:gd name="T16" fmla="*/ 86 w 102"/>
                <a:gd name="T17" fmla="*/ 84 h 104"/>
                <a:gd name="T18" fmla="*/ 94 w 102"/>
                <a:gd name="T19" fmla="*/ 72 h 104"/>
                <a:gd name="T20" fmla="*/ 100 w 102"/>
                <a:gd name="T21" fmla="*/ 60 h 104"/>
                <a:gd name="T22" fmla="*/ 102 w 102"/>
                <a:gd name="T23" fmla="*/ 48 h 104"/>
                <a:gd name="T24" fmla="*/ 102 w 102"/>
                <a:gd name="T25" fmla="*/ 36 h 104"/>
                <a:gd name="T26" fmla="*/ 100 w 102"/>
                <a:gd name="T27" fmla="*/ 24 h 104"/>
                <a:gd name="T28" fmla="*/ 96 w 102"/>
                <a:gd name="T29" fmla="*/ 14 h 104"/>
                <a:gd name="T30" fmla="*/ 90 w 102"/>
                <a:gd name="T31" fmla="*/ 6 h 104"/>
                <a:gd name="T32" fmla="*/ 86 w 102"/>
                <a:gd name="T33" fmla="*/ 0 h 104"/>
                <a:gd name="T34" fmla="*/ 86 w 102"/>
                <a:gd name="T35" fmla="*/ 0 h 104"/>
                <a:gd name="T36" fmla="*/ 92 w 102"/>
                <a:gd name="T37" fmla="*/ 18 h 104"/>
                <a:gd name="T38" fmla="*/ 92 w 102"/>
                <a:gd name="T39" fmla="*/ 28 h 104"/>
                <a:gd name="T40" fmla="*/ 92 w 102"/>
                <a:gd name="T41" fmla="*/ 38 h 104"/>
                <a:gd name="T42" fmla="*/ 90 w 102"/>
                <a:gd name="T43" fmla="*/ 46 h 104"/>
                <a:gd name="T44" fmla="*/ 86 w 102"/>
                <a:gd name="T45" fmla="*/ 56 h 104"/>
                <a:gd name="T46" fmla="*/ 80 w 102"/>
                <a:gd name="T47" fmla="*/ 66 h 104"/>
                <a:gd name="T48" fmla="*/ 72 w 102"/>
                <a:gd name="T49" fmla="*/ 74 h 104"/>
                <a:gd name="T50" fmla="*/ 72 w 102"/>
                <a:gd name="T51" fmla="*/ 74 h 104"/>
                <a:gd name="T52" fmla="*/ 62 w 102"/>
                <a:gd name="T53" fmla="*/ 82 h 104"/>
                <a:gd name="T54" fmla="*/ 54 w 102"/>
                <a:gd name="T55" fmla="*/ 88 h 104"/>
                <a:gd name="T56" fmla="*/ 34 w 102"/>
                <a:gd name="T57" fmla="*/ 96 h 104"/>
                <a:gd name="T58" fmla="*/ 16 w 102"/>
                <a:gd name="T59" fmla="*/ 100 h 104"/>
                <a:gd name="T60" fmla="*/ 0 w 102"/>
                <a:gd name="T61" fmla="*/ 102 h 104"/>
                <a:gd name="T62" fmla="*/ 0 w 102"/>
                <a:gd name="T63" fmla="*/ 102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2" h="104">
                  <a:moveTo>
                    <a:pt x="0" y="102"/>
                  </a:moveTo>
                  <a:lnTo>
                    <a:pt x="0" y="102"/>
                  </a:lnTo>
                  <a:lnTo>
                    <a:pt x="10" y="104"/>
                  </a:lnTo>
                  <a:lnTo>
                    <a:pt x="32" y="104"/>
                  </a:lnTo>
                  <a:lnTo>
                    <a:pt x="46" y="104"/>
                  </a:lnTo>
                  <a:lnTo>
                    <a:pt x="60" y="100"/>
                  </a:lnTo>
                  <a:lnTo>
                    <a:pt x="74" y="94"/>
                  </a:lnTo>
                  <a:lnTo>
                    <a:pt x="86" y="84"/>
                  </a:lnTo>
                  <a:lnTo>
                    <a:pt x="94" y="72"/>
                  </a:lnTo>
                  <a:lnTo>
                    <a:pt x="100" y="60"/>
                  </a:lnTo>
                  <a:lnTo>
                    <a:pt x="102" y="48"/>
                  </a:lnTo>
                  <a:lnTo>
                    <a:pt x="102" y="36"/>
                  </a:lnTo>
                  <a:lnTo>
                    <a:pt x="100" y="24"/>
                  </a:lnTo>
                  <a:lnTo>
                    <a:pt x="96" y="14"/>
                  </a:lnTo>
                  <a:lnTo>
                    <a:pt x="90" y="6"/>
                  </a:lnTo>
                  <a:lnTo>
                    <a:pt x="86" y="0"/>
                  </a:lnTo>
                  <a:lnTo>
                    <a:pt x="92" y="18"/>
                  </a:lnTo>
                  <a:lnTo>
                    <a:pt x="92" y="28"/>
                  </a:lnTo>
                  <a:lnTo>
                    <a:pt x="92" y="38"/>
                  </a:lnTo>
                  <a:lnTo>
                    <a:pt x="90" y="46"/>
                  </a:lnTo>
                  <a:lnTo>
                    <a:pt x="86" y="56"/>
                  </a:lnTo>
                  <a:lnTo>
                    <a:pt x="80" y="66"/>
                  </a:lnTo>
                  <a:lnTo>
                    <a:pt x="72" y="74"/>
                  </a:lnTo>
                  <a:lnTo>
                    <a:pt x="62" y="82"/>
                  </a:lnTo>
                  <a:lnTo>
                    <a:pt x="54" y="88"/>
                  </a:lnTo>
                  <a:lnTo>
                    <a:pt x="34" y="96"/>
                  </a:lnTo>
                  <a:lnTo>
                    <a:pt x="16" y="10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2" name="Freeform 29">
              <a:extLst>
                <a:ext uri="{FF2B5EF4-FFF2-40B4-BE49-F238E27FC236}">
                  <a16:creationId xmlns:a16="http://schemas.microsoft.com/office/drawing/2014/main" id="{7065D01D-3F43-4ACB-8206-D03DB18D7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1226"/>
              <a:ext cx="96" cy="132"/>
            </a:xfrm>
            <a:custGeom>
              <a:avLst/>
              <a:gdLst>
                <a:gd name="T0" fmla="*/ 2 w 96"/>
                <a:gd name="T1" fmla="*/ 132 h 132"/>
                <a:gd name="T2" fmla="*/ 2 w 96"/>
                <a:gd name="T3" fmla="*/ 132 h 132"/>
                <a:gd name="T4" fmla="*/ 0 w 96"/>
                <a:gd name="T5" fmla="*/ 108 h 132"/>
                <a:gd name="T6" fmla="*/ 4 w 96"/>
                <a:gd name="T7" fmla="*/ 86 h 132"/>
                <a:gd name="T8" fmla="*/ 10 w 96"/>
                <a:gd name="T9" fmla="*/ 64 h 132"/>
                <a:gd name="T10" fmla="*/ 18 w 96"/>
                <a:gd name="T11" fmla="*/ 46 h 132"/>
                <a:gd name="T12" fmla="*/ 32 w 96"/>
                <a:gd name="T13" fmla="*/ 30 h 132"/>
                <a:gd name="T14" fmla="*/ 48 w 96"/>
                <a:gd name="T15" fmla="*/ 18 h 132"/>
                <a:gd name="T16" fmla="*/ 70 w 96"/>
                <a:gd name="T17" fmla="*/ 8 h 132"/>
                <a:gd name="T18" fmla="*/ 96 w 96"/>
                <a:gd name="T19" fmla="*/ 0 h 132"/>
                <a:gd name="T20" fmla="*/ 96 w 96"/>
                <a:gd name="T21" fmla="*/ 0 h 132"/>
                <a:gd name="T22" fmla="*/ 66 w 96"/>
                <a:gd name="T23" fmla="*/ 14 h 132"/>
                <a:gd name="T24" fmla="*/ 52 w 96"/>
                <a:gd name="T25" fmla="*/ 24 h 132"/>
                <a:gd name="T26" fmla="*/ 38 w 96"/>
                <a:gd name="T27" fmla="*/ 36 h 132"/>
                <a:gd name="T28" fmla="*/ 24 w 96"/>
                <a:gd name="T29" fmla="*/ 52 h 132"/>
                <a:gd name="T30" fmla="*/ 14 w 96"/>
                <a:gd name="T31" fmla="*/ 72 h 132"/>
                <a:gd name="T32" fmla="*/ 6 w 96"/>
                <a:gd name="T33" fmla="*/ 98 h 132"/>
                <a:gd name="T34" fmla="*/ 2 w 96"/>
                <a:gd name="T35" fmla="*/ 132 h 132"/>
                <a:gd name="T36" fmla="*/ 2 w 96"/>
                <a:gd name="T37" fmla="*/ 132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6" h="132">
                  <a:moveTo>
                    <a:pt x="2" y="132"/>
                  </a:moveTo>
                  <a:lnTo>
                    <a:pt x="2" y="132"/>
                  </a:lnTo>
                  <a:lnTo>
                    <a:pt x="0" y="108"/>
                  </a:lnTo>
                  <a:lnTo>
                    <a:pt x="4" y="86"/>
                  </a:lnTo>
                  <a:lnTo>
                    <a:pt x="10" y="64"/>
                  </a:lnTo>
                  <a:lnTo>
                    <a:pt x="18" y="46"/>
                  </a:lnTo>
                  <a:lnTo>
                    <a:pt x="32" y="30"/>
                  </a:lnTo>
                  <a:lnTo>
                    <a:pt x="48" y="18"/>
                  </a:lnTo>
                  <a:lnTo>
                    <a:pt x="70" y="8"/>
                  </a:lnTo>
                  <a:lnTo>
                    <a:pt x="96" y="0"/>
                  </a:lnTo>
                  <a:lnTo>
                    <a:pt x="66" y="14"/>
                  </a:lnTo>
                  <a:lnTo>
                    <a:pt x="52" y="24"/>
                  </a:lnTo>
                  <a:lnTo>
                    <a:pt x="38" y="36"/>
                  </a:lnTo>
                  <a:lnTo>
                    <a:pt x="24" y="52"/>
                  </a:lnTo>
                  <a:lnTo>
                    <a:pt x="14" y="72"/>
                  </a:lnTo>
                  <a:lnTo>
                    <a:pt x="6" y="98"/>
                  </a:lnTo>
                  <a:lnTo>
                    <a:pt x="2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3" name="Freeform 30">
              <a:extLst>
                <a:ext uri="{FF2B5EF4-FFF2-40B4-BE49-F238E27FC236}">
                  <a16:creationId xmlns:a16="http://schemas.microsoft.com/office/drawing/2014/main" id="{E9E14346-220C-4299-942F-450ED5E6F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262"/>
              <a:ext cx="152" cy="140"/>
            </a:xfrm>
            <a:custGeom>
              <a:avLst/>
              <a:gdLst>
                <a:gd name="T0" fmla="*/ 54 w 152"/>
                <a:gd name="T1" fmla="*/ 2 h 140"/>
                <a:gd name="T2" fmla="*/ 54 w 152"/>
                <a:gd name="T3" fmla="*/ 2 h 140"/>
                <a:gd name="T4" fmla="*/ 38 w 152"/>
                <a:gd name="T5" fmla="*/ 8 h 140"/>
                <a:gd name="T6" fmla="*/ 26 w 152"/>
                <a:gd name="T7" fmla="*/ 16 h 140"/>
                <a:gd name="T8" fmla="*/ 16 w 152"/>
                <a:gd name="T9" fmla="*/ 24 h 140"/>
                <a:gd name="T10" fmla="*/ 8 w 152"/>
                <a:gd name="T11" fmla="*/ 36 h 140"/>
                <a:gd name="T12" fmla="*/ 4 w 152"/>
                <a:gd name="T13" fmla="*/ 48 h 140"/>
                <a:gd name="T14" fmla="*/ 0 w 152"/>
                <a:gd name="T15" fmla="*/ 62 h 140"/>
                <a:gd name="T16" fmla="*/ 0 w 152"/>
                <a:gd name="T17" fmla="*/ 76 h 140"/>
                <a:gd name="T18" fmla="*/ 2 w 152"/>
                <a:gd name="T19" fmla="*/ 92 h 140"/>
                <a:gd name="T20" fmla="*/ 2 w 152"/>
                <a:gd name="T21" fmla="*/ 92 h 140"/>
                <a:gd name="T22" fmla="*/ 8 w 152"/>
                <a:gd name="T23" fmla="*/ 106 h 140"/>
                <a:gd name="T24" fmla="*/ 16 w 152"/>
                <a:gd name="T25" fmla="*/ 118 h 140"/>
                <a:gd name="T26" fmla="*/ 26 w 152"/>
                <a:gd name="T27" fmla="*/ 128 h 140"/>
                <a:gd name="T28" fmla="*/ 40 w 152"/>
                <a:gd name="T29" fmla="*/ 134 h 140"/>
                <a:gd name="T30" fmla="*/ 52 w 152"/>
                <a:gd name="T31" fmla="*/ 138 h 140"/>
                <a:gd name="T32" fmla="*/ 68 w 152"/>
                <a:gd name="T33" fmla="*/ 140 h 140"/>
                <a:gd name="T34" fmla="*/ 84 w 152"/>
                <a:gd name="T35" fmla="*/ 140 h 140"/>
                <a:gd name="T36" fmla="*/ 100 w 152"/>
                <a:gd name="T37" fmla="*/ 136 h 140"/>
                <a:gd name="T38" fmla="*/ 100 w 152"/>
                <a:gd name="T39" fmla="*/ 136 h 140"/>
                <a:gd name="T40" fmla="*/ 114 w 152"/>
                <a:gd name="T41" fmla="*/ 130 h 140"/>
                <a:gd name="T42" fmla="*/ 126 w 152"/>
                <a:gd name="T43" fmla="*/ 124 h 140"/>
                <a:gd name="T44" fmla="*/ 136 w 152"/>
                <a:gd name="T45" fmla="*/ 114 h 140"/>
                <a:gd name="T46" fmla="*/ 144 w 152"/>
                <a:gd name="T47" fmla="*/ 104 h 140"/>
                <a:gd name="T48" fmla="*/ 148 w 152"/>
                <a:gd name="T49" fmla="*/ 92 h 140"/>
                <a:gd name="T50" fmla="*/ 152 w 152"/>
                <a:gd name="T51" fmla="*/ 80 h 140"/>
                <a:gd name="T52" fmla="*/ 152 w 152"/>
                <a:gd name="T53" fmla="*/ 68 h 140"/>
                <a:gd name="T54" fmla="*/ 152 w 152"/>
                <a:gd name="T55" fmla="*/ 54 h 140"/>
                <a:gd name="T56" fmla="*/ 152 w 152"/>
                <a:gd name="T57" fmla="*/ 54 h 140"/>
                <a:gd name="T58" fmla="*/ 148 w 152"/>
                <a:gd name="T59" fmla="*/ 42 h 140"/>
                <a:gd name="T60" fmla="*/ 140 w 152"/>
                <a:gd name="T61" fmla="*/ 30 h 140"/>
                <a:gd name="T62" fmla="*/ 130 w 152"/>
                <a:gd name="T63" fmla="*/ 20 h 140"/>
                <a:gd name="T64" fmla="*/ 118 w 152"/>
                <a:gd name="T65" fmla="*/ 10 h 140"/>
                <a:gd name="T66" fmla="*/ 102 w 152"/>
                <a:gd name="T67" fmla="*/ 4 h 140"/>
                <a:gd name="T68" fmla="*/ 86 w 152"/>
                <a:gd name="T69" fmla="*/ 0 h 140"/>
                <a:gd name="T70" fmla="*/ 70 w 152"/>
                <a:gd name="T71" fmla="*/ 0 h 140"/>
                <a:gd name="T72" fmla="*/ 54 w 152"/>
                <a:gd name="T73" fmla="*/ 2 h 140"/>
                <a:gd name="T74" fmla="*/ 54 w 152"/>
                <a:gd name="T75" fmla="*/ 2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2" h="140">
                  <a:moveTo>
                    <a:pt x="54" y="2"/>
                  </a:moveTo>
                  <a:lnTo>
                    <a:pt x="54" y="2"/>
                  </a:lnTo>
                  <a:lnTo>
                    <a:pt x="38" y="8"/>
                  </a:lnTo>
                  <a:lnTo>
                    <a:pt x="26" y="16"/>
                  </a:lnTo>
                  <a:lnTo>
                    <a:pt x="16" y="24"/>
                  </a:lnTo>
                  <a:lnTo>
                    <a:pt x="8" y="36"/>
                  </a:lnTo>
                  <a:lnTo>
                    <a:pt x="4" y="48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2" y="92"/>
                  </a:lnTo>
                  <a:lnTo>
                    <a:pt x="8" y="106"/>
                  </a:lnTo>
                  <a:lnTo>
                    <a:pt x="16" y="118"/>
                  </a:lnTo>
                  <a:lnTo>
                    <a:pt x="26" y="128"/>
                  </a:lnTo>
                  <a:lnTo>
                    <a:pt x="40" y="134"/>
                  </a:lnTo>
                  <a:lnTo>
                    <a:pt x="52" y="138"/>
                  </a:lnTo>
                  <a:lnTo>
                    <a:pt x="68" y="140"/>
                  </a:lnTo>
                  <a:lnTo>
                    <a:pt x="84" y="140"/>
                  </a:lnTo>
                  <a:lnTo>
                    <a:pt x="100" y="136"/>
                  </a:lnTo>
                  <a:lnTo>
                    <a:pt x="114" y="130"/>
                  </a:lnTo>
                  <a:lnTo>
                    <a:pt x="126" y="124"/>
                  </a:lnTo>
                  <a:lnTo>
                    <a:pt x="136" y="114"/>
                  </a:lnTo>
                  <a:lnTo>
                    <a:pt x="144" y="104"/>
                  </a:lnTo>
                  <a:lnTo>
                    <a:pt x="148" y="92"/>
                  </a:lnTo>
                  <a:lnTo>
                    <a:pt x="152" y="80"/>
                  </a:lnTo>
                  <a:lnTo>
                    <a:pt x="152" y="68"/>
                  </a:lnTo>
                  <a:lnTo>
                    <a:pt x="152" y="54"/>
                  </a:lnTo>
                  <a:lnTo>
                    <a:pt x="148" y="42"/>
                  </a:lnTo>
                  <a:lnTo>
                    <a:pt x="140" y="30"/>
                  </a:lnTo>
                  <a:lnTo>
                    <a:pt x="130" y="20"/>
                  </a:lnTo>
                  <a:lnTo>
                    <a:pt x="118" y="10"/>
                  </a:lnTo>
                  <a:lnTo>
                    <a:pt x="102" y="4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4" y="2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4" name="Freeform 31">
              <a:extLst>
                <a:ext uri="{FF2B5EF4-FFF2-40B4-BE49-F238E27FC236}">
                  <a16:creationId xmlns:a16="http://schemas.microsoft.com/office/drawing/2014/main" id="{3003437C-A783-4541-A2AA-CB4935C89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1202"/>
              <a:ext cx="274" cy="250"/>
            </a:xfrm>
            <a:custGeom>
              <a:avLst/>
              <a:gdLst>
                <a:gd name="T0" fmla="*/ 0 w 274"/>
                <a:gd name="T1" fmla="*/ 150 h 250"/>
                <a:gd name="T2" fmla="*/ 0 w 274"/>
                <a:gd name="T3" fmla="*/ 150 h 250"/>
                <a:gd name="T4" fmla="*/ 4 w 274"/>
                <a:gd name="T5" fmla="*/ 164 h 250"/>
                <a:gd name="T6" fmla="*/ 8 w 274"/>
                <a:gd name="T7" fmla="*/ 176 h 250"/>
                <a:gd name="T8" fmla="*/ 14 w 274"/>
                <a:gd name="T9" fmla="*/ 190 h 250"/>
                <a:gd name="T10" fmla="*/ 20 w 274"/>
                <a:gd name="T11" fmla="*/ 200 h 250"/>
                <a:gd name="T12" fmla="*/ 30 w 274"/>
                <a:gd name="T13" fmla="*/ 212 h 250"/>
                <a:gd name="T14" fmla="*/ 38 w 274"/>
                <a:gd name="T15" fmla="*/ 220 h 250"/>
                <a:gd name="T16" fmla="*/ 50 w 274"/>
                <a:gd name="T17" fmla="*/ 228 h 250"/>
                <a:gd name="T18" fmla="*/ 62 w 274"/>
                <a:gd name="T19" fmla="*/ 236 h 250"/>
                <a:gd name="T20" fmla="*/ 74 w 274"/>
                <a:gd name="T21" fmla="*/ 242 h 250"/>
                <a:gd name="T22" fmla="*/ 88 w 274"/>
                <a:gd name="T23" fmla="*/ 246 h 250"/>
                <a:gd name="T24" fmla="*/ 102 w 274"/>
                <a:gd name="T25" fmla="*/ 248 h 250"/>
                <a:gd name="T26" fmla="*/ 116 w 274"/>
                <a:gd name="T27" fmla="*/ 250 h 250"/>
                <a:gd name="T28" fmla="*/ 132 w 274"/>
                <a:gd name="T29" fmla="*/ 250 h 250"/>
                <a:gd name="T30" fmla="*/ 148 w 274"/>
                <a:gd name="T31" fmla="*/ 250 h 250"/>
                <a:gd name="T32" fmla="*/ 166 w 274"/>
                <a:gd name="T33" fmla="*/ 246 h 250"/>
                <a:gd name="T34" fmla="*/ 184 w 274"/>
                <a:gd name="T35" fmla="*/ 242 h 250"/>
                <a:gd name="T36" fmla="*/ 184 w 274"/>
                <a:gd name="T37" fmla="*/ 242 h 250"/>
                <a:gd name="T38" fmla="*/ 200 w 274"/>
                <a:gd name="T39" fmla="*/ 236 h 250"/>
                <a:gd name="T40" fmla="*/ 214 w 274"/>
                <a:gd name="T41" fmla="*/ 228 h 250"/>
                <a:gd name="T42" fmla="*/ 226 w 274"/>
                <a:gd name="T43" fmla="*/ 218 h 250"/>
                <a:gd name="T44" fmla="*/ 238 w 274"/>
                <a:gd name="T45" fmla="*/ 208 h 250"/>
                <a:gd name="T46" fmla="*/ 248 w 274"/>
                <a:gd name="T47" fmla="*/ 198 h 250"/>
                <a:gd name="T48" fmla="*/ 254 w 274"/>
                <a:gd name="T49" fmla="*/ 186 h 250"/>
                <a:gd name="T50" fmla="*/ 262 w 274"/>
                <a:gd name="T51" fmla="*/ 176 h 250"/>
                <a:gd name="T52" fmla="*/ 266 w 274"/>
                <a:gd name="T53" fmla="*/ 164 h 250"/>
                <a:gd name="T54" fmla="*/ 272 w 274"/>
                <a:gd name="T55" fmla="*/ 138 h 250"/>
                <a:gd name="T56" fmla="*/ 274 w 274"/>
                <a:gd name="T57" fmla="*/ 116 h 250"/>
                <a:gd name="T58" fmla="*/ 272 w 274"/>
                <a:gd name="T59" fmla="*/ 94 h 250"/>
                <a:gd name="T60" fmla="*/ 268 w 274"/>
                <a:gd name="T61" fmla="*/ 78 h 250"/>
                <a:gd name="T62" fmla="*/ 268 w 274"/>
                <a:gd name="T63" fmla="*/ 78 h 250"/>
                <a:gd name="T64" fmla="*/ 264 w 274"/>
                <a:gd name="T65" fmla="*/ 66 h 250"/>
                <a:gd name="T66" fmla="*/ 256 w 274"/>
                <a:gd name="T67" fmla="*/ 54 h 250"/>
                <a:gd name="T68" fmla="*/ 250 w 274"/>
                <a:gd name="T69" fmla="*/ 44 h 250"/>
                <a:gd name="T70" fmla="*/ 242 w 274"/>
                <a:gd name="T71" fmla="*/ 36 h 250"/>
                <a:gd name="T72" fmla="*/ 232 w 274"/>
                <a:gd name="T73" fmla="*/ 28 h 250"/>
                <a:gd name="T74" fmla="*/ 224 w 274"/>
                <a:gd name="T75" fmla="*/ 20 h 250"/>
                <a:gd name="T76" fmla="*/ 212 w 274"/>
                <a:gd name="T77" fmla="*/ 14 h 250"/>
                <a:gd name="T78" fmla="*/ 202 w 274"/>
                <a:gd name="T79" fmla="*/ 10 h 250"/>
                <a:gd name="T80" fmla="*/ 190 w 274"/>
                <a:gd name="T81" fmla="*/ 6 h 250"/>
                <a:gd name="T82" fmla="*/ 178 w 274"/>
                <a:gd name="T83" fmla="*/ 2 h 250"/>
                <a:gd name="T84" fmla="*/ 152 w 274"/>
                <a:gd name="T85" fmla="*/ 0 h 250"/>
                <a:gd name="T86" fmla="*/ 122 w 274"/>
                <a:gd name="T87" fmla="*/ 2 h 250"/>
                <a:gd name="T88" fmla="*/ 92 w 274"/>
                <a:gd name="T89" fmla="*/ 10 h 250"/>
                <a:gd name="T90" fmla="*/ 92 w 274"/>
                <a:gd name="T91" fmla="*/ 10 h 250"/>
                <a:gd name="T92" fmla="*/ 78 w 274"/>
                <a:gd name="T93" fmla="*/ 14 h 250"/>
                <a:gd name="T94" fmla="*/ 64 w 274"/>
                <a:gd name="T95" fmla="*/ 20 h 250"/>
                <a:gd name="T96" fmla="*/ 52 w 274"/>
                <a:gd name="T97" fmla="*/ 28 h 250"/>
                <a:gd name="T98" fmla="*/ 42 w 274"/>
                <a:gd name="T99" fmla="*/ 34 h 250"/>
                <a:gd name="T100" fmla="*/ 34 w 274"/>
                <a:gd name="T101" fmla="*/ 42 h 250"/>
                <a:gd name="T102" fmla="*/ 26 w 274"/>
                <a:gd name="T103" fmla="*/ 50 h 250"/>
                <a:gd name="T104" fmla="*/ 14 w 274"/>
                <a:gd name="T105" fmla="*/ 68 h 250"/>
                <a:gd name="T106" fmla="*/ 6 w 274"/>
                <a:gd name="T107" fmla="*/ 88 h 250"/>
                <a:gd name="T108" fmla="*/ 0 w 274"/>
                <a:gd name="T109" fmla="*/ 108 h 250"/>
                <a:gd name="T110" fmla="*/ 0 w 274"/>
                <a:gd name="T111" fmla="*/ 128 h 250"/>
                <a:gd name="T112" fmla="*/ 0 w 274"/>
                <a:gd name="T113" fmla="*/ 150 h 250"/>
                <a:gd name="T114" fmla="*/ 0 w 274"/>
                <a:gd name="T115" fmla="*/ 150 h 2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4" h="250">
                  <a:moveTo>
                    <a:pt x="0" y="150"/>
                  </a:moveTo>
                  <a:lnTo>
                    <a:pt x="0" y="150"/>
                  </a:lnTo>
                  <a:lnTo>
                    <a:pt x="4" y="164"/>
                  </a:lnTo>
                  <a:lnTo>
                    <a:pt x="8" y="176"/>
                  </a:lnTo>
                  <a:lnTo>
                    <a:pt x="14" y="190"/>
                  </a:lnTo>
                  <a:lnTo>
                    <a:pt x="20" y="200"/>
                  </a:lnTo>
                  <a:lnTo>
                    <a:pt x="30" y="212"/>
                  </a:lnTo>
                  <a:lnTo>
                    <a:pt x="38" y="220"/>
                  </a:lnTo>
                  <a:lnTo>
                    <a:pt x="50" y="228"/>
                  </a:lnTo>
                  <a:lnTo>
                    <a:pt x="62" y="236"/>
                  </a:lnTo>
                  <a:lnTo>
                    <a:pt x="74" y="242"/>
                  </a:lnTo>
                  <a:lnTo>
                    <a:pt x="88" y="246"/>
                  </a:lnTo>
                  <a:lnTo>
                    <a:pt x="102" y="248"/>
                  </a:lnTo>
                  <a:lnTo>
                    <a:pt x="116" y="250"/>
                  </a:lnTo>
                  <a:lnTo>
                    <a:pt x="132" y="250"/>
                  </a:lnTo>
                  <a:lnTo>
                    <a:pt x="148" y="250"/>
                  </a:lnTo>
                  <a:lnTo>
                    <a:pt x="166" y="246"/>
                  </a:lnTo>
                  <a:lnTo>
                    <a:pt x="184" y="242"/>
                  </a:lnTo>
                  <a:lnTo>
                    <a:pt x="200" y="236"/>
                  </a:lnTo>
                  <a:lnTo>
                    <a:pt x="214" y="228"/>
                  </a:lnTo>
                  <a:lnTo>
                    <a:pt x="226" y="218"/>
                  </a:lnTo>
                  <a:lnTo>
                    <a:pt x="238" y="208"/>
                  </a:lnTo>
                  <a:lnTo>
                    <a:pt x="248" y="198"/>
                  </a:lnTo>
                  <a:lnTo>
                    <a:pt x="254" y="186"/>
                  </a:lnTo>
                  <a:lnTo>
                    <a:pt x="262" y="176"/>
                  </a:lnTo>
                  <a:lnTo>
                    <a:pt x="266" y="164"/>
                  </a:lnTo>
                  <a:lnTo>
                    <a:pt x="272" y="138"/>
                  </a:lnTo>
                  <a:lnTo>
                    <a:pt x="274" y="116"/>
                  </a:lnTo>
                  <a:lnTo>
                    <a:pt x="272" y="94"/>
                  </a:lnTo>
                  <a:lnTo>
                    <a:pt x="268" y="78"/>
                  </a:lnTo>
                  <a:lnTo>
                    <a:pt x="264" y="66"/>
                  </a:lnTo>
                  <a:lnTo>
                    <a:pt x="256" y="54"/>
                  </a:lnTo>
                  <a:lnTo>
                    <a:pt x="250" y="44"/>
                  </a:lnTo>
                  <a:lnTo>
                    <a:pt x="242" y="36"/>
                  </a:lnTo>
                  <a:lnTo>
                    <a:pt x="232" y="28"/>
                  </a:lnTo>
                  <a:lnTo>
                    <a:pt x="224" y="20"/>
                  </a:lnTo>
                  <a:lnTo>
                    <a:pt x="212" y="14"/>
                  </a:lnTo>
                  <a:lnTo>
                    <a:pt x="202" y="10"/>
                  </a:lnTo>
                  <a:lnTo>
                    <a:pt x="190" y="6"/>
                  </a:lnTo>
                  <a:lnTo>
                    <a:pt x="178" y="2"/>
                  </a:lnTo>
                  <a:lnTo>
                    <a:pt x="152" y="0"/>
                  </a:lnTo>
                  <a:lnTo>
                    <a:pt x="122" y="2"/>
                  </a:lnTo>
                  <a:lnTo>
                    <a:pt x="92" y="10"/>
                  </a:lnTo>
                  <a:lnTo>
                    <a:pt x="78" y="14"/>
                  </a:lnTo>
                  <a:lnTo>
                    <a:pt x="64" y="20"/>
                  </a:lnTo>
                  <a:lnTo>
                    <a:pt x="52" y="28"/>
                  </a:lnTo>
                  <a:lnTo>
                    <a:pt x="42" y="34"/>
                  </a:lnTo>
                  <a:lnTo>
                    <a:pt x="34" y="42"/>
                  </a:lnTo>
                  <a:lnTo>
                    <a:pt x="26" y="50"/>
                  </a:lnTo>
                  <a:lnTo>
                    <a:pt x="14" y="68"/>
                  </a:lnTo>
                  <a:lnTo>
                    <a:pt x="6" y="88"/>
                  </a:lnTo>
                  <a:lnTo>
                    <a:pt x="0" y="108"/>
                  </a:lnTo>
                  <a:lnTo>
                    <a:pt x="0" y="128"/>
                  </a:lnTo>
                  <a:lnTo>
                    <a:pt x="0" y="15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5" name="Freeform 32">
              <a:extLst>
                <a:ext uri="{FF2B5EF4-FFF2-40B4-BE49-F238E27FC236}">
                  <a16:creationId xmlns:a16="http://schemas.microsoft.com/office/drawing/2014/main" id="{F50426BD-1B0B-4982-BE23-62104A09D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1266"/>
              <a:ext cx="20" cy="22"/>
            </a:xfrm>
            <a:custGeom>
              <a:avLst/>
              <a:gdLst>
                <a:gd name="T0" fmla="*/ 0 w 20"/>
                <a:gd name="T1" fmla="*/ 12 h 22"/>
                <a:gd name="T2" fmla="*/ 0 w 20"/>
                <a:gd name="T3" fmla="*/ 12 h 22"/>
                <a:gd name="T4" fmla="*/ 0 w 20"/>
                <a:gd name="T5" fmla="*/ 8 h 22"/>
                <a:gd name="T6" fmla="*/ 2 w 20"/>
                <a:gd name="T7" fmla="*/ 4 h 22"/>
                <a:gd name="T8" fmla="*/ 6 w 20"/>
                <a:gd name="T9" fmla="*/ 2 h 22"/>
                <a:gd name="T10" fmla="*/ 10 w 20"/>
                <a:gd name="T11" fmla="*/ 0 h 22"/>
                <a:gd name="T12" fmla="*/ 10 w 20"/>
                <a:gd name="T13" fmla="*/ 0 h 22"/>
                <a:gd name="T14" fmla="*/ 14 w 20"/>
                <a:gd name="T15" fmla="*/ 2 h 22"/>
                <a:gd name="T16" fmla="*/ 18 w 20"/>
                <a:gd name="T17" fmla="*/ 4 h 22"/>
                <a:gd name="T18" fmla="*/ 20 w 20"/>
                <a:gd name="T19" fmla="*/ 8 h 22"/>
                <a:gd name="T20" fmla="*/ 20 w 20"/>
                <a:gd name="T21" fmla="*/ 12 h 22"/>
                <a:gd name="T22" fmla="*/ 20 w 20"/>
                <a:gd name="T23" fmla="*/ 12 h 22"/>
                <a:gd name="T24" fmla="*/ 20 w 20"/>
                <a:gd name="T25" fmla="*/ 16 h 22"/>
                <a:gd name="T26" fmla="*/ 18 w 20"/>
                <a:gd name="T27" fmla="*/ 18 h 22"/>
                <a:gd name="T28" fmla="*/ 14 w 20"/>
                <a:gd name="T29" fmla="*/ 20 h 22"/>
                <a:gd name="T30" fmla="*/ 10 w 20"/>
                <a:gd name="T31" fmla="*/ 22 h 22"/>
                <a:gd name="T32" fmla="*/ 10 w 20"/>
                <a:gd name="T33" fmla="*/ 22 h 22"/>
                <a:gd name="T34" fmla="*/ 6 w 20"/>
                <a:gd name="T35" fmla="*/ 20 h 22"/>
                <a:gd name="T36" fmla="*/ 2 w 20"/>
                <a:gd name="T37" fmla="*/ 18 h 22"/>
                <a:gd name="T38" fmla="*/ 0 w 20"/>
                <a:gd name="T39" fmla="*/ 16 h 22"/>
                <a:gd name="T40" fmla="*/ 0 w 20"/>
                <a:gd name="T41" fmla="*/ 12 h 22"/>
                <a:gd name="T42" fmla="*/ 0 w 20"/>
                <a:gd name="T43" fmla="*/ 12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2"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6" name="Freeform 33">
              <a:extLst>
                <a:ext uri="{FF2B5EF4-FFF2-40B4-BE49-F238E27FC236}">
                  <a16:creationId xmlns:a16="http://schemas.microsoft.com/office/drawing/2014/main" id="{356C90C1-E81E-4A76-8FD5-2761030A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" y="1260"/>
              <a:ext cx="10" cy="12"/>
            </a:xfrm>
            <a:custGeom>
              <a:avLst/>
              <a:gdLst>
                <a:gd name="T0" fmla="*/ 0 w 10"/>
                <a:gd name="T1" fmla="*/ 6 h 12"/>
                <a:gd name="T2" fmla="*/ 0 w 10"/>
                <a:gd name="T3" fmla="*/ 6 h 12"/>
                <a:gd name="T4" fmla="*/ 0 w 10"/>
                <a:gd name="T5" fmla="*/ 2 h 12"/>
                <a:gd name="T6" fmla="*/ 4 w 10"/>
                <a:gd name="T7" fmla="*/ 0 h 12"/>
                <a:gd name="T8" fmla="*/ 4 w 10"/>
                <a:gd name="T9" fmla="*/ 0 h 12"/>
                <a:gd name="T10" fmla="*/ 8 w 10"/>
                <a:gd name="T11" fmla="*/ 2 h 12"/>
                <a:gd name="T12" fmla="*/ 10 w 10"/>
                <a:gd name="T13" fmla="*/ 6 h 12"/>
                <a:gd name="T14" fmla="*/ 10 w 10"/>
                <a:gd name="T15" fmla="*/ 6 h 12"/>
                <a:gd name="T16" fmla="*/ 8 w 10"/>
                <a:gd name="T17" fmla="*/ 10 h 12"/>
                <a:gd name="T18" fmla="*/ 4 w 10"/>
                <a:gd name="T19" fmla="*/ 12 h 12"/>
                <a:gd name="T20" fmla="*/ 4 w 10"/>
                <a:gd name="T21" fmla="*/ 12 h 12"/>
                <a:gd name="T22" fmla="*/ 0 w 10"/>
                <a:gd name="T23" fmla="*/ 10 h 12"/>
                <a:gd name="T24" fmla="*/ 0 w 10"/>
                <a:gd name="T25" fmla="*/ 6 h 12"/>
                <a:gd name="T26" fmla="*/ 0 w 10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7" name="Freeform 34">
              <a:extLst>
                <a:ext uri="{FF2B5EF4-FFF2-40B4-BE49-F238E27FC236}">
                  <a16:creationId xmlns:a16="http://schemas.microsoft.com/office/drawing/2014/main" id="{18D7002D-107B-4B2B-9F04-880048F47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1286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7" name="Group 35">
            <a:extLst>
              <a:ext uri="{FF2B5EF4-FFF2-40B4-BE49-F238E27FC236}">
                <a16:creationId xmlns:a16="http://schemas.microsoft.com/office/drawing/2014/main" id="{BE50B8FC-4D50-48BA-A16A-6B2EDCE89FCE}"/>
              </a:ext>
            </a:extLst>
          </p:cNvPr>
          <p:cNvGrpSpPr>
            <a:grpSpLocks/>
          </p:cNvGrpSpPr>
          <p:nvPr/>
        </p:nvGrpSpPr>
        <p:grpSpPr bwMode="auto">
          <a:xfrm>
            <a:off x="3482976" y="1854201"/>
            <a:ext cx="403225" cy="384175"/>
            <a:chOff x="1620" y="1266"/>
            <a:chExt cx="254" cy="242"/>
          </a:xfrm>
        </p:grpSpPr>
        <p:sp>
          <p:nvSpPr>
            <p:cNvPr id="13613" name="Freeform 36">
              <a:extLst>
                <a:ext uri="{FF2B5EF4-FFF2-40B4-BE49-F238E27FC236}">
                  <a16:creationId xmlns:a16="http://schemas.microsoft.com/office/drawing/2014/main" id="{10CE5DA3-4653-4B95-93D9-ECB11FBF3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1266"/>
              <a:ext cx="254" cy="242"/>
            </a:xfrm>
            <a:custGeom>
              <a:avLst/>
              <a:gdLst>
                <a:gd name="T0" fmla="*/ 12 w 254"/>
                <a:gd name="T1" fmla="*/ 72 h 242"/>
                <a:gd name="T2" fmla="*/ 12 w 254"/>
                <a:gd name="T3" fmla="*/ 72 h 242"/>
                <a:gd name="T4" fmla="*/ 8 w 254"/>
                <a:gd name="T5" fmla="*/ 86 h 242"/>
                <a:gd name="T6" fmla="*/ 4 w 254"/>
                <a:gd name="T7" fmla="*/ 100 h 242"/>
                <a:gd name="T8" fmla="*/ 2 w 254"/>
                <a:gd name="T9" fmla="*/ 112 h 242"/>
                <a:gd name="T10" fmla="*/ 0 w 254"/>
                <a:gd name="T11" fmla="*/ 126 h 242"/>
                <a:gd name="T12" fmla="*/ 2 w 254"/>
                <a:gd name="T13" fmla="*/ 138 h 242"/>
                <a:gd name="T14" fmla="*/ 4 w 254"/>
                <a:gd name="T15" fmla="*/ 150 h 242"/>
                <a:gd name="T16" fmla="*/ 8 w 254"/>
                <a:gd name="T17" fmla="*/ 162 h 242"/>
                <a:gd name="T18" fmla="*/ 12 w 254"/>
                <a:gd name="T19" fmla="*/ 174 h 242"/>
                <a:gd name="T20" fmla="*/ 18 w 254"/>
                <a:gd name="T21" fmla="*/ 184 h 242"/>
                <a:gd name="T22" fmla="*/ 26 w 254"/>
                <a:gd name="T23" fmla="*/ 194 h 242"/>
                <a:gd name="T24" fmla="*/ 36 w 254"/>
                <a:gd name="T25" fmla="*/ 204 h 242"/>
                <a:gd name="T26" fmla="*/ 46 w 254"/>
                <a:gd name="T27" fmla="*/ 212 h 242"/>
                <a:gd name="T28" fmla="*/ 60 w 254"/>
                <a:gd name="T29" fmla="*/ 220 h 242"/>
                <a:gd name="T30" fmla="*/ 72 w 254"/>
                <a:gd name="T31" fmla="*/ 226 h 242"/>
                <a:gd name="T32" fmla="*/ 88 w 254"/>
                <a:gd name="T33" fmla="*/ 232 h 242"/>
                <a:gd name="T34" fmla="*/ 106 w 254"/>
                <a:gd name="T35" fmla="*/ 238 h 242"/>
                <a:gd name="T36" fmla="*/ 106 w 254"/>
                <a:gd name="T37" fmla="*/ 238 h 242"/>
                <a:gd name="T38" fmla="*/ 122 w 254"/>
                <a:gd name="T39" fmla="*/ 242 h 242"/>
                <a:gd name="T40" fmla="*/ 138 w 254"/>
                <a:gd name="T41" fmla="*/ 242 h 242"/>
                <a:gd name="T42" fmla="*/ 154 w 254"/>
                <a:gd name="T43" fmla="*/ 242 h 242"/>
                <a:gd name="T44" fmla="*/ 168 w 254"/>
                <a:gd name="T45" fmla="*/ 240 h 242"/>
                <a:gd name="T46" fmla="*/ 180 w 254"/>
                <a:gd name="T47" fmla="*/ 238 h 242"/>
                <a:gd name="T48" fmla="*/ 192 w 254"/>
                <a:gd name="T49" fmla="*/ 234 h 242"/>
                <a:gd name="T50" fmla="*/ 202 w 254"/>
                <a:gd name="T51" fmla="*/ 228 h 242"/>
                <a:gd name="T52" fmla="*/ 212 w 254"/>
                <a:gd name="T53" fmla="*/ 222 h 242"/>
                <a:gd name="T54" fmla="*/ 228 w 254"/>
                <a:gd name="T55" fmla="*/ 208 h 242"/>
                <a:gd name="T56" fmla="*/ 238 w 254"/>
                <a:gd name="T57" fmla="*/ 190 h 242"/>
                <a:gd name="T58" fmla="*/ 248 w 254"/>
                <a:gd name="T59" fmla="*/ 174 h 242"/>
                <a:gd name="T60" fmla="*/ 252 w 254"/>
                <a:gd name="T61" fmla="*/ 158 h 242"/>
                <a:gd name="T62" fmla="*/ 252 w 254"/>
                <a:gd name="T63" fmla="*/ 158 h 242"/>
                <a:gd name="T64" fmla="*/ 254 w 254"/>
                <a:gd name="T65" fmla="*/ 132 h 242"/>
                <a:gd name="T66" fmla="*/ 254 w 254"/>
                <a:gd name="T67" fmla="*/ 108 h 242"/>
                <a:gd name="T68" fmla="*/ 250 w 254"/>
                <a:gd name="T69" fmla="*/ 84 h 242"/>
                <a:gd name="T70" fmla="*/ 248 w 254"/>
                <a:gd name="T71" fmla="*/ 74 h 242"/>
                <a:gd name="T72" fmla="*/ 242 w 254"/>
                <a:gd name="T73" fmla="*/ 64 h 242"/>
                <a:gd name="T74" fmla="*/ 236 w 254"/>
                <a:gd name="T75" fmla="*/ 54 h 242"/>
                <a:gd name="T76" fmla="*/ 230 w 254"/>
                <a:gd name="T77" fmla="*/ 46 h 242"/>
                <a:gd name="T78" fmla="*/ 222 w 254"/>
                <a:gd name="T79" fmla="*/ 36 h 242"/>
                <a:gd name="T80" fmla="*/ 212 w 254"/>
                <a:gd name="T81" fmla="*/ 28 h 242"/>
                <a:gd name="T82" fmla="*/ 202 w 254"/>
                <a:gd name="T83" fmla="*/ 22 h 242"/>
                <a:gd name="T84" fmla="*/ 190 w 254"/>
                <a:gd name="T85" fmla="*/ 16 h 242"/>
                <a:gd name="T86" fmla="*/ 176 w 254"/>
                <a:gd name="T87" fmla="*/ 10 h 242"/>
                <a:gd name="T88" fmla="*/ 162 w 254"/>
                <a:gd name="T89" fmla="*/ 6 h 242"/>
                <a:gd name="T90" fmla="*/ 162 w 254"/>
                <a:gd name="T91" fmla="*/ 6 h 242"/>
                <a:gd name="T92" fmla="*/ 132 w 254"/>
                <a:gd name="T93" fmla="*/ 0 h 242"/>
                <a:gd name="T94" fmla="*/ 118 w 254"/>
                <a:gd name="T95" fmla="*/ 0 h 242"/>
                <a:gd name="T96" fmla="*/ 106 w 254"/>
                <a:gd name="T97" fmla="*/ 0 h 242"/>
                <a:gd name="T98" fmla="*/ 94 w 254"/>
                <a:gd name="T99" fmla="*/ 2 h 242"/>
                <a:gd name="T100" fmla="*/ 84 w 254"/>
                <a:gd name="T101" fmla="*/ 4 h 242"/>
                <a:gd name="T102" fmla="*/ 64 w 254"/>
                <a:gd name="T103" fmla="*/ 12 h 242"/>
                <a:gd name="T104" fmla="*/ 48 w 254"/>
                <a:gd name="T105" fmla="*/ 24 h 242"/>
                <a:gd name="T106" fmla="*/ 34 w 254"/>
                <a:gd name="T107" fmla="*/ 38 h 242"/>
                <a:gd name="T108" fmla="*/ 22 w 254"/>
                <a:gd name="T109" fmla="*/ 54 h 242"/>
                <a:gd name="T110" fmla="*/ 12 w 254"/>
                <a:gd name="T111" fmla="*/ 72 h 242"/>
                <a:gd name="T112" fmla="*/ 12 w 254"/>
                <a:gd name="T113" fmla="*/ 72 h 2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54" h="242">
                  <a:moveTo>
                    <a:pt x="12" y="72"/>
                  </a:moveTo>
                  <a:lnTo>
                    <a:pt x="12" y="72"/>
                  </a:lnTo>
                  <a:lnTo>
                    <a:pt x="8" y="86"/>
                  </a:lnTo>
                  <a:lnTo>
                    <a:pt x="4" y="100"/>
                  </a:lnTo>
                  <a:lnTo>
                    <a:pt x="2" y="112"/>
                  </a:lnTo>
                  <a:lnTo>
                    <a:pt x="0" y="126"/>
                  </a:lnTo>
                  <a:lnTo>
                    <a:pt x="2" y="138"/>
                  </a:lnTo>
                  <a:lnTo>
                    <a:pt x="4" y="150"/>
                  </a:lnTo>
                  <a:lnTo>
                    <a:pt x="8" y="162"/>
                  </a:lnTo>
                  <a:lnTo>
                    <a:pt x="12" y="174"/>
                  </a:lnTo>
                  <a:lnTo>
                    <a:pt x="18" y="184"/>
                  </a:lnTo>
                  <a:lnTo>
                    <a:pt x="26" y="194"/>
                  </a:lnTo>
                  <a:lnTo>
                    <a:pt x="36" y="204"/>
                  </a:lnTo>
                  <a:lnTo>
                    <a:pt x="46" y="212"/>
                  </a:lnTo>
                  <a:lnTo>
                    <a:pt x="60" y="220"/>
                  </a:lnTo>
                  <a:lnTo>
                    <a:pt x="72" y="226"/>
                  </a:lnTo>
                  <a:lnTo>
                    <a:pt x="88" y="232"/>
                  </a:lnTo>
                  <a:lnTo>
                    <a:pt x="106" y="238"/>
                  </a:lnTo>
                  <a:lnTo>
                    <a:pt x="122" y="242"/>
                  </a:lnTo>
                  <a:lnTo>
                    <a:pt x="138" y="242"/>
                  </a:lnTo>
                  <a:lnTo>
                    <a:pt x="154" y="242"/>
                  </a:lnTo>
                  <a:lnTo>
                    <a:pt x="168" y="240"/>
                  </a:lnTo>
                  <a:lnTo>
                    <a:pt x="180" y="238"/>
                  </a:lnTo>
                  <a:lnTo>
                    <a:pt x="192" y="234"/>
                  </a:lnTo>
                  <a:lnTo>
                    <a:pt x="202" y="228"/>
                  </a:lnTo>
                  <a:lnTo>
                    <a:pt x="212" y="222"/>
                  </a:lnTo>
                  <a:lnTo>
                    <a:pt x="228" y="208"/>
                  </a:lnTo>
                  <a:lnTo>
                    <a:pt x="238" y="190"/>
                  </a:lnTo>
                  <a:lnTo>
                    <a:pt x="248" y="174"/>
                  </a:lnTo>
                  <a:lnTo>
                    <a:pt x="252" y="158"/>
                  </a:lnTo>
                  <a:lnTo>
                    <a:pt x="254" y="132"/>
                  </a:lnTo>
                  <a:lnTo>
                    <a:pt x="254" y="108"/>
                  </a:lnTo>
                  <a:lnTo>
                    <a:pt x="250" y="84"/>
                  </a:lnTo>
                  <a:lnTo>
                    <a:pt x="248" y="74"/>
                  </a:lnTo>
                  <a:lnTo>
                    <a:pt x="242" y="64"/>
                  </a:lnTo>
                  <a:lnTo>
                    <a:pt x="236" y="54"/>
                  </a:lnTo>
                  <a:lnTo>
                    <a:pt x="230" y="46"/>
                  </a:lnTo>
                  <a:lnTo>
                    <a:pt x="222" y="36"/>
                  </a:lnTo>
                  <a:lnTo>
                    <a:pt x="212" y="28"/>
                  </a:lnTo>
                  <a:lnTo>
                    <a:pt x="202" y="22"/>
                  </a:lnTo>
                  <a:lnTo>
                    <a:pt x="190" y="16"/>
                  </a:lnTo>
                  <a:lnTo>
                    <a:pt x="176" y="10"/>
                  </a:lnTo>
                  <a:lnTo>
                    <a:pt x="162" y="6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94" y="2"/>
                  </a:lnTo>
                  <a:lnTo>
                    <a:pt x="84" y="4"/>
                  </a:lnTo>
                  <a:lnTo>
                    <a:pt x="64" y="12"/>
                  </a:lnTo>
                  <a:lnTo>
                    <a:pt x="48" y="24"/>
                  </a:lnTo>
                  <a:lnTo>
                    <a:pt x="34" y="38"/>
                  </a:lnTo>
                  <a:lnTo>
                    <a:pt x="22" y="54"/>
                  </a:lnTo>
                  <a:lnTo>
                    <a:pt x="12" y="72"/>
                  </a:lnTo>
                  <a:close/>
                </a:path>
              </a:pathLst>
            </a:custGeom>
            <a:solidFill>
              <a:srgbClr val="B0D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4" name="Freeform 37">
              <a:extLst>
                <a:ext uri="{FF2B5EF4-FFF2-40B4-BE49-F238E27FC236}">
                  <a16:creationId xmlns:a16="http://schemas.microsoft.com/office/drawing/2014/main" id="{C6E1F5F8-E065-4AEA-8E6F-BB8D1BE74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1318"/>
              <a:ext cx="154" cy="140"/>
            </a:xfrm>
            <a:custGeom>
              <a:avLst/>
              <a:gdLst>
                <a:gd name="T0" fmla="*/ 142 w 154"/>
                <a:gd name="T1" fmla="*/ 114 h 140"/>
                <a:gd name="T2" fmla="*/ 142 w 154"/>
                <a:gd name="T3" fmla="*/ 114 h 140"/>
                <a:gd name="T4" fmla="*/ 150 w 154"/>
                <a:gd name="T5" fmla="*/ 102 h 140"/>
                <a:gd name="T6" fmla="*/ 152 w 154"/>
                <a:gd name="T7" fmla="*/ 88 h 140"/>
                <a:gd name="T8" fmla="*/ 154 w 154"/>
                <a:gd name="T9" fmla="*/ 74 h 140"/>
                <a:gd name="T10" fmla="*/ 152 w 154"/>
                <a:gd name="T11" fmla="*/ 60 h 140"/>
                <a:gd name="T12" fmla="*/ 146 w 154"/>
                <a:gd name="T13" fmla="*/ 46 h 140"/>
                <a:gd name="T14" fmla="*/ 138 w 154"/>
                <a:gd name="T15" fmla="*/ 32 h 140"/>
                <a:gd name="T16" fmla="*/ 128 w 154"/>
                <a:gd name="T17" fmla="*/ 22 h 140"/>
                <a:gd name="T18" fmla="*/ 114 w 154"/>
                <a:gd name="T19" fmla="*/ 12 h 140"/>
                <a:gd name="T20" fmla="*/ 114 w 154"/>
                <a:gd name="T21" fmla="*/ 12 h 140"/>
                <a:gd name="T22" fmla="*/ 100 w 154"/>
                <a:gd name="T23" fmla="*/ 4 h 140"/>
                <a:gd name="T24" fmla="*/ 86 w 154"/>
                <a:gd name="T25" fmla="*/ 0 h 140"/>
                <a:gd name="T26" fmla="*/ 70 w 154"/>
                <a:gd name="T27" fmla="*/ 0 h 140"/>
                <a:gd name="T28" fmla="*/ 56 w 154"/>
                <a:gd name="T29" fmla="*/ 2 h 140"/>
                <a:gd name="T30" fmla="*/ 44 w 154"/>
                <a:gd name="T31" fmla="*/ 8 h 140"/>
                <a:gd name="T32" fmla="*/ 30 w 154"/>
                <a:gd name="T33" fmla="*/ 14 h 140"/>
                <a:gd name="T34" fmla="*/ 20 w 154"/>
                <a:gd name="T35" fmla="*/ 24 h 140"/>
                <a:gd name="T36" fmla="*/ 10 w 154"/>
                <a:gd name="T37" fmla="*/ 36 h 140"/>
                <a:gd name="T38" fmla="*/ 10 w 154"/>
                <a:gd name="T39" fmla="*/ 36 h 140"/>
                <a:gd name="T40" fmla="*/ 4 w 154"/>
                <a:gd name="T41" fmla="*/ 48 h 140"/>
                <a:gd name="T42" fmla="*/ 0 w 154"/>
                <a:gd name="T43" fmla="*/ 60 h 140"/>
                <a:gd name="T44" fmla="*/ 0 w 154"/>
                <a:gd name="T45" fmla="*/ 72 h 140"/>
                <a:gd name="T46" fmla="*/ 2 w 154"/>
                <a:gd name="T47" fmla="*/ 84 h 140"/>
                <a:gd name="T48" fmla="*/ 6 w 154"/>
                <a:gd name="T49" fmla="*/ 94 h 140"/>
                <a:gd name="T50" fmla="*/ 12 w 154"/>
                <a:gd name="T51" fmla="*/ 104 h 140"/>
                <a:gd name="T52" fmla="*/ 20 w 154"/>
                <a:gd name="T53" fmla="*/ 114 h 140"/>
                <a:gd name="T54" fmla="*/ 32 w 154"/>
                <a:gd name="T55" fmla="*/ 122 h 140"/>
                <a:gd name="T56" fmla="*/ 32 w 154"/>
                <a:gd name="T57" fmla="*/ 122 h 140"/>
                <a:gd name="T58" fmla="*/ 44 w 154"/>
                <a:gd name="T59" fmla="*/ 130 h 140"/>
                <a:gd name="T60" fmla="*/ 58 w 154"/>
                <a:gd name="T61" fmla="*/ 134 h 140"/>
                <a:gd name="T62" fmla="*/ 74 w 154"/>
                <a:gd name="T63" fmla="*/ 138 h 140"/>
                <a:gd name="T64" fmla="*/ 90 w 154"/>
                <a:gd name="T65" fmla="*/ 140 h 140"/>
                <a:gd name="T66" fmla="*/ 104 w 154"/>
                <a:gd name="T67" fmla="*/ 138 h 140"/>
                <a:gd name="T68" fmla="*/ 120 w 154"/>
                <a:gd name="T69" fmla="*/ 134 h 140"/>
                <a:gd name="T70" fmla="*/ 132 w 154"/>
                <a:gd name="T71" fmla="*/ 126 h 140"/>
                <a:gd name="T72" fmla="*/ 138 w 154"/>
                <a:gd name="T73" fmla="*/ 120 h 140"/>
                <a:gd name="T74" fmla="*/ 142 w 154"/>
                <a:gd name="T75" fmla="*/ 114 h 140"/>
                <a:gd name="T76" fmla="*/ 142 w 154"/>
                <a:gd name="T77" fmla="*/ 114 h 1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54" h="140">
                  <a:moveTo>
                    <a:pt x="142" y="114"/>
                  </a:moveTo>
                  <a:lnTo>
                    <a:pt x="142" y="114"/>
                  </a:lnTo>
                  <a:lnTo>
                    <a:pt x="150" y="102"/>
                  </a:lnTo>
                  <a:lnTo>
                    <a:pt x="152" y="88"/>
                  </a:lnTo>
                  <a:lnTo>
                    <a:pt x="154" y="74"/>
                  </a:lnTo>
                  <a:lnTo>
                    <a:pt x="152" y="60"/>
                  </a:lnTo>
                  <a:lnTo>
                    <a:pt x="146" y="46"/>
                  </a:lnTo>
                  <a:lnTo>
                    <a:pt x="138" y="32"/>
                  </a:lnTo>
                  <a:lnTo>
                    <a:pt x="128" y="22"/>
                  </a:lnTo>
                  <a:lnTo>
                    <a:pt x="114" y="12"/>
                  </a:lnTo>
                  <a:lnTo>
                    <a:pt x="100" y="4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4" y="8"/>
                  </a:lnTo>
                  <a:lnTo>
                    <a:pt x="30" y="14"/>
                  </a:lnTo>
                  <a:lnTo>
                    <a:pt x="20" y="24"/>
                  </a:lnTo>
                  <a:lnTo>
                    <a:pt x="10" y="36"/>
                  </a:lnTo>
                  <a:lnTo>
                    <a:pt x="4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2" y="84"/>
                  </a:lnTo>
                  <a:lnTo>
                    <a:pt x="6" y="94"/>
                  </a:lnTo>
                  <a:lnTo>
                    <a:pt x="12" y="104"/>
                  </a:lnTo>
                  <a:lnTo>
                    <a:pt x="20" y="114"/>
                  </a:lnTo>
                  <a:lnTo>
                    <a:pt x="32" y="122"/>
                  </a:lnTo>
                  <a:lnTo>
                    <a:pt x="44" y="130"/>
                  </a:lnTo>
                  <a:lnTo>
                    <a:pt x="58" y="134"/>
                  </a:lnTo>
                  <a:lnTo>
                    <a:pt x="74" y="138"/>
                  </a:lnTo>
                  <a:lnTo>
                    <a:pt x="90" y="140"/>
                  </a:lnTo>
                  <a:lnTo>
                    <a:pt x="104" y="138"/>
                  </a:lnTo>
                  <a:lnTo>
                    <a:pt x="120" y="134"/>
                  </a:lnTo>
                  <a:lnTo>
                    <a:pt x="132" y="126"/>
                  </a:lnTo>
                  <a:lnTo>
                    <a:pt x="138" y="120"/>
                  </a:lnTo>
                  <a:lnTo>
                    <a:pt x="142" y="114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5" name="Freeform 38">
              <a:extLst>
                <a:ext uri="{FF2B5EF4-FFF2-40B4-BE49-F238E27FC236}">
                  <a16:creationId xmlns:a16="http://schemas.microsoft.com/office/drawing/2014/main" id="{3E3480F3-B6DA-47FA-8791-3101E1A59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" y="1324"/>
              <a:ext cx="74" cy="110"/>
            </a:xfrm>
            <a:custGeom>
              <a:avLst/>
              <a:gdLst>
                <a:gd name="T0" fmla="*/ 74 w 74"/>
                <a:gd name="T1" fmla="*/ 0 h 110"/>
                <a:gd name="T2" fmla="*/ 74 w 74"/>
                <a:gd name="T3" fmla="*/ 0 h 110"/>
                <a:gd name="T4" fmla="*/ 64 w 74"/>
                <a:gd name="T5" fmla="*/ 0 h 110"/>
                <a:gd name="T6" fmla="*/ 54 w 74"/>
                <a:gd name="T7" fmla="*/ 2 h 110"/>
                <a:gd name="T8" fmla="*/ 42 w 74"/>
                <a:gd name="T9" fmla="*/ 4 h 110"/>
                <a:gd name="T10" fmla="*/ 32 w 74"/>
                <a:gd name="T11" fmla="*/ 10 h 110"/>
                <a:gd name="T12" fmla="*/ 24 w 74"/>
                <a:gd name="T13" fmla="*/ 16 h 110"/>
                <a:gd name="T14" fmla="*/ 16 w 74"/>
                <a:gd name="T15" fmla="*/ 24 h 110"/>
                <a:gd name="T16" fmla="*/ 8 w 74"/>
                <a:gd name="T17" fmla="*/ 34 h 110"/>
                <a:gd name="T18" fmla="*/ 4 w 74"/>
                <a:gd name="T19" fmla="*/ 46 h 110"/>
                <a:gd name="T20" fmla="*/ 4 w 74"/>
                <a:gd name="T21" fmla="*/ 46 h 110"/>
                <a:gd name="T22" fmla="*/ 0 w 74"/>
                <a:gd name="T23" fmla="*/ 58 h 110"/>
                <a:gd name="T24" fmla="*/ 0 w 74"/>
                <a:gd name="T25" fmla="*/ 68 h 110"/>
                <a:gd name="T26" fmla="*/ 2 w 74"/>
                <a:gd name="T27" fmla="*/ 78 h 110"/>
                <a:gd name="T28" fmla="*/ 6 w 74"/>
                <a:gd name="T29" fmla="*/ 86 h 110"/>
                <a:gd name="T30" fmla="*/ 10 w 74"/>
                <a:gd name="T31" fmla="*/ 94 h 110"/>
                <a:gd name="T32" fmla="*/ 16 w 74"/>
                <a:gd name="T33" fmla="*/ 100 h 110"/>
                <a:gd name="T34" fmla="*/ 28 w 74"/>
                <a:gd name="T35" fmla="*/ 110 h 110"/>
                <a:gd name="T36" fmla="*/ 28 w 74"/>
                <a:gd name="T37" fmla="*/ 110 h 110"/>
                <a:gd name="T38" fmla="*/ 22 w 74"/>
                <a:gd name="T39" fmla="*/ 102 h 110"/>
                <a:gd name="T40" fmla="*/ 18 w 74"/>
                <a:gd name="T41" fmla="*/ 92 h 110"/>
                <a:gd name="T42" fmla="*/ 14 w 74"/>
                <a:gd name="T43" fmla="*/ 82 h 110"/>
                <a:gd name="T44" fmla="*/ 14 w 74"/>
                <a:gd name="T45" fmla="*/ 72 h 110"/>
                <a:gd name="T46" fmla="*/ 12 w 74"/>
                <a:gd name="T47" fmla="*/ 64 h 110"/>
                <a:gd name="T48" fmla="*/ 14 w 74"/>
                <a:gd name="T49" fmla="*/ 54 h 110"/>
                <a:gd name="T50" fmla="*/ 16 w 74"/>
                <a:gd name="T51" fmla="*/ 46 h 110"/>
                <a:gd name="T52" fmla="*/ 18 w 74"/>
                <a:gd name="T53" fmla="*/ 38 h 110"/>
                <a:gd name="T54" fmla="*/ 18 w 74"/>
                <a:gd name="T55" fmla="*/ 38 h 110"/>
                <a:gd name="T56" fmla="*/ 24 w 74"/>
                <a:gd name="T57" fmla="*/ 30 h 110"/>
                <a:gd name="T58" fmla="*/ 32 w 74"/>
                <a:gd name="T59" fmla="*/ 22 h 110"/>
                <a:gd name="T60" fmla="*/ 46 w 74"/>
                <a:gd name="T61" fmla="*/ 10 h 110"/>
                <a:gd name="T62" fmla="*/ 62 w 74"/>
                <a:gd name="T63" fmla="*/ 4 h 110"/>
                <a:gd name="T64" fmla="*/ 74 w 74"/>
                <a:gd name="T65" fmla="*/ 0 h 110"/>
                <a:gd name="T66" fmla="*/ 74 w 74"/>
                <a:gd name="T67" fmla="*/ 0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4" h="110">
                  <a:moveTo>
                    <a:pt x="74" y="0"/>
                  </a:move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2" y="4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2" y="78"/>
                  </a:lnTo>
                  <a:lnTo>
                    <a:pt x="6" y="86"/>
                  </a:lnTo>
                  <a:lnTo>
                    <a:pt x="10" y="94"/>
                  </a:lnTo>
                  <a:lnTo>
                    <a:pt x="16" y="100"/>
                  </a:lnTo>
                  <a:lnTo>
                    <a:pt x="28" y="110"/>
                  </a:lnTo>
                  <a:lnTo>
                    <a:pt x="22" y="102"/>
                  </a:lnTo>
                  <a:lnTo>
                    <a:pt x="18" y="92"/>
                  </a:lnTo>
                  <a:lnTo>
                    <a:pt x="14" y="82"/>
                  </a:lnTo>
                  <a:lnTo>
                    <a:pt x="14" y="72"/>
                  </a:lnTo>
                  <a:lnTo>
                    <a:pt x="12" y="64"/>
                  </a:lnTo>
                  <a:lnTo>
                    <a:pt x="14" y="54"/>
                  </a:lnTo>
                  <a:lnTo>
                    <a:pt x="16" y="46"/>
                  </a:lnTo>
                  <a:lnTo>
                    <a:pt x="18" y="38"/>
                  </a:lnTo>
                  <a:lnTo>
                    <a:pt x="24" y="30"/>
                  </a:lnTo>
                  <a:lnTo>
                    <a:pt x="32" y="22"/>
                  </a:lnTo>
                  <a:lnTo>
                    <a:pt x="46" y="10"/>
                  </a:lnTo>
                  <a:lnTo>
                    <a:pt x="6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6" name="Freeform 39">
              <a:extLst>
                <a:ext uri="{FF2B5EF4-FFF2-40B4-BE49-F238E27FC236}">
                  <a16:creationId xmlns:a16="http://schemas.microsoft.com/office/drawing/2014/main" id="{BC3F8734-AE4A-48F7-8DC8-2644AC09C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1352"/>
              <a:ext cx="94" cy="100"/>
            </a:xfrm>
            <a:custGeom>
              <a:avLst/>
              <a:gdLst>
                <a:gd name="T0" fmla="*/ 0 w 94"/>
                <a:gd name="T1" fmla="*/ 90 h 100"/>
                <a:gd name="T2" fmla="*/ 0 w 94"/>
                <a:gd name="T3" fmla="*/ 90 h 100"/>
                <a:gd name="T4" fmla="*/ 8 w 94"/>
                <a:gd name="T5" fmla="*/ 94 h 100"/>
                <a:gd name="T6" fmla="*/ 16 w 94"/>
                <a:gd name="T7" fmla="*/ 96 h 100"/>
                <a:gd name="T8" fmla="*/ 28 w 94"/>
                <a:gd name="T9" fmla="*/ 98 h 100"/>
                <a:gd name="T10" fmla="*/ 40 w 94"/>
                <a:gd name="T11" fmla="*/ 100 h 100"/>
                <a:gd name="T12" fmla="*/ 54 w 94"/>
                <a:gd name="T13" fmla="*/ 98 h 100"/>
                <a:gd name="T14" fmla="*/ 66 w 94"/>
                <a:gd name="T15" fmla="*/ 94 h 100"/>
                <a:gd name="T16" fmla="*/ 72 w 94"/>
                <a:gd name="T17" fmla="*/ 90 h 100"/>
                <a:gd name="T18" fmla="*/ 78 w 94"/>
                <a:gd name="T19" fmla="*/ 86 h 100"/>
                <a:gd name="T20" fmla="*/ 78 w 94"/>
                <a:gd name="T21" fmla="*/ 86 h 100"/>
                <a:gd name="T22" fmla="*/ 88 w 94"/>
                <a:gd name="T23" fmla="*/ 74 h 100"/>
                <a:gd name="T24" fmla="*/ 92 w 94"/>
                <a:gd name="T25" fmla="*/ 62 h 100"/>
                <a:gd name="T26" fmla="*/ 94 w 94"/>
                <a:gd name="T27" fmla="*/ 48 h 100"/>
                <a:gd name="T28" fmla="*/ 94 w 94"/>
                <a:gd name="T29" fmla="*/ 36 h 100"/>
                <a:gd name="T30" fmla="*/ 92 w 94"/>
                <a:gd name="T31" fmla="*/ 24 h 100"/>
                <a:gd name="T32" fmla="*/ 88 w 94"/>
                <a:gd name="T33" fmla="*/ 14 h 100"/>
                <a:gd name="T34" fmla="*/ 82 w 94"/>
                <a:gd name="T35" fmla="*/ 6 h 100"/>
                <a:gd name="T36" fmla="*/ 78 w 94"/>
                <a:gd name="T37" fmla="*/ 0 h 100"/>
                <a:gd name="T38" fmla="*/ 78 w 94"/>
                <a:gd name="T39" fmla="*/ 0 h 100"/>
                <a:gd name="T40" fmla="*/ 84 w 94"/>
                <a:gd name="T41" fmla="*/ 20 h 100"/>
                <a:gd name="T42" fmla="*/ 86 w 94"/>
                <a:gd name="T43" fmla="*/ 28 h 100"/>
                <a:gd name="T44" fmla="*/ 84 w 94"/>
                <a:gd name="T45" fmla="*/ 38 h 100"/>
                <a:gd name="T46" fmla="*/ 82 w 94"/>
                <a:gd name="T47" fmla="*/ 48 h 100"/>
                <a:gd name="T48" fmla="*/ 80 w 94"/>
                <a:gd name="T49" fmla="*/ 56 h 100"/>
                <a:gd name="T50" fmla="*/ 72 w 94"/>
                <a:gd name="T51" fmla="*/ 66 h 100"/>
                <a:gd name="T52" fmla="*/ 64 w 94"/>
                <a:gd name="T53" fmla="*/ 76 h 100"/>
                <a:gd name="T54" fmla="*/ 64 w 94"/>
                <a:gd name="T55" fmla="*/ 76 h 100"/>
                <a:gd name="T56" fmla="*/ 56 w 94"/>
                <a:gd name="T57" fmla="*/ 82 h 100"/>
                <a:gd name="T58" fmla="*/ 46 w 94"/>
                <a:gd name="T59" fmla="*/ 86 h 100"/>
                <a:gd name="T60" fmla="*/ 38 w 94"/>
                <a:gd name="T61" fmla="*/ 90 h 100"/>
                <a:gd name="T62" fmla="*/ 28 w 94"/>
                <a:gd name="T63" fmla="*/ 90 h 100"/>
                <a:gd name="T64" fmla="*/ 12 w 94"/>
                <a:gd name="T65" fmla="*/ 92 h 100"/>
                <a:gd name="T66" fmla="*/ 0 w 94"/>
                <a:gd name="T67" fmla="*/ 90 h 100"/>
                <a:gd name="T68" fmla="*/ 0 w 94"/>
                <a:gd name="T69" fmla="*/ 90 h 1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4" h="100">
                  <a:moveTo>
                    <a:pt x="0" y="90"/>
                  </a:moveTo>
                  <a:lnTo>
                    <a:pt x="0" y="90"/>
                  </a:lnTo>
                  <a:lnTo>
                    <a:pt x="8" y="94"/>
                  </a:lnTo>
                  <a:lnTo>
                    <a:pt x="16" y="96"/>
                  </a:lnTo>
                  <a:lnTo>
                    <a:pt x="28" y="98"/>
                  </a:lnTo>
                  <a:lnTo>
                    <a:pt x="40" y="100"/>
                  </a:lnTo>
                  <a:lnTo>
                    <a:pt x="54" y="98"/>
                  </a:lnTo>
                  <a:lnTo>
                    <a:pt x="66" y="94"/>
                  </a:lnTo>
                  <a:lnTo>
                    <a:pt x="72" y="90"/>
                  </a:lnTo>
                  <a:lnTo>
                    <a:pt x="78" y="86"/>
                  </a:lnTo>
                  <a:lnTo>
                    <a:pt x="88" y="74"/>
                  </a:lnTo>
                  <a:lnTo>
                    <a:pt x="92" y="62"/>
                  </a:lnTo>
                  <a:lnTo>
                    <a:pt x="94" y="48"/>
                  </a:lnTo>
                  <a:lnTo>
                    <a:pt x="94" y="36"/>
                  </a:lnTo>
                  <a:lnTo>
                    <a:pt x="92" y="24"/>
                  </a:lnTo>
                  <a:lnTo>
                    <a:pt x="88" y="14"/>
                  </a:lnTo>
                  <a:lnTo>
                    <a:pt x="82" y="6"/>
                  </a:lnTo>
                  <a:lnTo>
                    <a:pt x="78" y="0"/>
                  </a:lnTo>
                  <a:lnTo>
                    <a:pt x="84" y="20"/>
                  </a:lnTo>
                  <a:lnTo>
                    <a:pt x="86" y="28"/>
                  </a:lnTo>
                  <a:lnTo>
                    <a:pt x="84" y="38"/>
                  </a:lnTo>
                  <a:lnTo>
                    <a:pt x="82" y="48"/>
                  </a:lnTo>
                  <a:lnTo>
                    <a:pt x="80" y="56"/>
                  </a:lnTo>
                  <a:lnTo>
                    <a:pt x="72" y="66"/>
                  </a:lnTo>
                  <a:lnTo>
                    <a:pt x="64" y="76"/>
                  </a:lnTo>
                  <a:lnTo>
                    <a:pt x="56" y="82"/>
                  </a:lnTo>
                  <a:lnTo>
                    <a:pt x="46" y="86"/>
                  </a:lnTo>
                  <a:lnTo>
                    <a:pt x="38" y="90"/>
                  </a:lnTo>
                  <a:lnTo>
                    <a:pt x="28" y="90"/>
                  </a:lnTo>
                  <a:lnTo>
                    <a:pt x="12" y="9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7" name="Freeform 40">
              <a:extLst>
                <a:ext uri="{FF2B5EF4-FFF2-40B4-BE49-F238E27FC236}">
                  <a16:creationId xmlns:a16="http://schemas.microsoft.com/office/drawing/2014/main" id="{35F58A6D-3D33-4FDD-83AF-3052C0E83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86"/>
              <a:ext cx="170" cy="214"/>
            </a:xfrm>
            <a:custGeom>
              <a:avLst/>
              <a:gdLst>
                <a:gd name="T0" fmla="*/ 0 w 170"/>
                <a:gd name="T1" fmla="*/ 202 h 214"/>
                <a:gd name="T2" fmla="*/ 0 w 170"/>
                <a:gd name="T3" fmla="*/ 202 h 214"/>
                <a:gd name="T4" fmla="*/ 18 w 170"/>
                <a:gd name="T5" fmla="*/ 206 h 214"/>
                <a:gd name="T6" fmla="*/ 34 w 170"/>
                <a:gd name="T7" fmla="*/ 212 h 214"/>
                <a:gd name="T8" fmla="*/ 52 w 170"/>
                <a:gd name="T9" fmla="*/ 214 h 214"/>
                <a:gd name="T10" fmla="*/ 70 w 170"/>
                <a:gd name="T11" fmla="*/ 214 h 214"/>
                <a:gd name="T12" fmla="*/ 88 w 170"/>
                <a:gd name="T13" fmla="*/ 212 h 214"/>
                <a:gd name="T14" fmla="*/ 106 w 170"/>
                <a:gd name="T15" fmla="*/ 208 h 214"/>
                <a:gd name="T16" fmla="*/ 120 w 170"/>
                <a:gd name="T17" fmla="*/ 200 h 214"/>
                <a:gd name="T18" fmla="*/ 134 w 170"/>
                <a:gd name="T19" fmla="*/ 190 h 214"/>
                <a:gd name="T20" fmla="*/ 134 w 170"/>
                <a:gd name="T21" fmla="*/ 190 h 214"/>
                <a:gd name="T22" fmla="*/ 146 w 170"/>
                <a:gd name="T23" fmla="*/ 178 h 214"/>
                <a:gd name="T24" fmla="*/ 156 w 170"/>
                <a:gd name="T25" fmla="*/ 166 h 214"/>
                <a:gd name="T26" fmla="*/ 162 w 170"/>
                <a:gd name="T27" fmla="*/ 154 h 214"/>
                <a:gd name="T28" fmla="*/ 166 w 170"/>
                <a:gd name="T29" fmla="*/ 140 h 214"/>
                <a:gd name="T30" fmla="*/ 168 w 170"/>
                <a:gd name="T31" fmla="*/ 128 h 214"/>
                <a:gd name="T32" fmla="*/ 168 w 170"/>
                <a:gd name="T33" fmla="*/ 116 h 214"/>
                <a:gd name="T34" fmla="*/ 170 w 170"/>
                <a:gd name="T35" fmla="*/ 96 h 214"/>
                <a:gd name="T36" fmla="*/ 170 w 170"/>
                <a:gd name="T37" fmla="*/ 96 h 214"/>
                <a:gd name="T38" fmla="*/ 168 w 170"/>
                <a:gd name="T39" fmla="*/ 84 h 214"/>
                <a:gd name="T40" fmla="*/ 166 w 170"/>
                <a:gd name="T41" fmla="*/ 72 h 214"/>
                <a:gd name="T42" fmla="*/ 162 w 170"/>
                <a:gd name="T43" fmla="*/ 58 h 214"/>
                <a:gd name="T44" fmla="*/ 154 w 170"/>
                <a:gd name="T45" fmla="*/ 46 h 214"/>
                <a:gd name="T46" fmla="*/ 146 w 170"/>
                <a:gd name="T47" fmla="*/ 32 h 214"/>
                <a:gd name="T48" fmla="*/ 132 w 170"/>
                <a:gd name="T49" fmla="*/ 20 h 214"/>
                <a:gd name="T50" fmla="*/ 116 w 170"/>
                <a:gd name="T51" fmla="*/ 8 h 214"/>
                <a:gd name="T52" fmla="*/ 98 w 170"/>
                <a:gd name="T53" fmla="*/ 0 h 214"/>
                <a:gd name="T54" fmla="*/ 98 w 170"/>
                <a:gd name="T55" fmla="*/ 0 h 214"/>
                <a:gd name="T56" fmla="*/ 108 w 170"/>
                <a:gd name="T57" fmla="*/ 6 h 214"/>
                <a:gd name="T58" fmla="*/ 120 w 170"/>
                <a:gd name="T59" fmla="*/ 16 h 214"/>
                <a:gd name="T60" fmla="*/ 132 w 170"/>
                <a:gd name="T61" fmla="*/ 28 h 214"/>
                <a:gd name="T62" fmla="*/ 142 w 170"/>
                <a:gd name="T63" fmla="*/ 44 h 214"/>
                <a:gd name="T64" fmla="*/ 150 w 170"/>
                <a:gd name="T65" fmla="*/ 60 h 214"/>
                <a:gd name="T66" fmla="*/ 154 w 170"/>
                <a:gd name="T67" fmla="*/ 80 h 214"/>
                <a:gd name="T68" fmla="*/ 154 w 170"/>
                <a:gd name="T69" fmla="*/ 100 h 214"/>
                <a:gd name="T70" fmla="*/ 154 w 170"/>
                <a:gd name="T71" fmla="*/ 112 h 214"/>
                <a:gd name="T72" fmla="*/ 150 w 170"/>
                <a:gd name="T73" fmla="*/ 124 h 214"/>
                <a:gd name="T74" fmla="*/ 150 w 170"/>
                <a:gd name="T75" fmla="*/ 124 h 214"/>
                <a:gd name="T76" fmla="*/ 142 w 170"/>
                <a:gd name="T77" fmla="*/ 148 h 214"/>
                <a:gd name="T78" fmla="*/ 132 w 170"/>
                <a:gd name="T79" fmla="*/ 168 h 214"/>
                <a:gd name="T80" fmla="*/ 118 w 170"/>
                <a:gd name="T81" fmla="*/ 184 h 214"/>
                <a:gd name="T82" fmla="*/ 110 w 170"/>
                <a:gd name="T83" fmla="*/ 190 h 214"/>
                <a:gd name="T84" fmla="*/ 102 w 170"/>
                <a:gd name="T85" fmla="*/ 196 h 214"/>
                <a:gd name="T86" fmla="*/ 92 w 170"/>
                <a:gd name="T87" fmla="*/ 200 h 214"/>
                <a:gd name="T88" fmla="*/ 82 w 170"/>
                <a:gd name="T89" fmla="*/ 204 h 214"/>
                <a:gd name="T90" fmla="*/ 70 w 170"/>
                <a:gd name="T91" fmla="*/ 206 h 214"/>
                <a:gd name="T92" fmla="*/ 58 w 170"/>
                <a:gd name="T93" fmla="*/ 208 h 214"/>
                <a:gd name="T94" fmla="*/ 32 w 170"/>
                <a:gd name="T95" fmla="*/ 208 h 214"/>
                <a:gd name="T96" fmla="*/ 0 w 170"/>
                <a:gd name="T97" fmla="*/ 202 h 214"/>
                <a:gd name="T98" fmla="*/ 0 w 170"/>
                <a:gd name="T99" fmla="*/ 202 h 2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0" h="214">
                  <a:moveTo>
                    <a:pt x="0" y="202"/>
                  </a:moveTo>
                  <a:lnTo>
                    <a:pt x="0" y="202"/>
                  </a:lnTo>
                  <a:lnTo>
                    <a:pt x="18" y="206"/>
                  </a:lnTo>
                  <a:lnTo>
                    <a:pt x="34" y="212"/>
                  </a:lnTo>
                  <a:lnTo>
                    <a:pt x="52" y="214"/>
                  </a:lnTo>
                  <a:lnTo>
                    <a:pt x="70" y="214"/>
                  </a:lnTo>
                  <a:lnTo>
                    <a:pt x="88" y="212"/>
                  </a:lnTo>
                  <a:lnTo>
                    <a:pt x="106" y="208"/>
                  </a:lnTo>
                  <a:lnTo>
                    <a:pt x="120" y="200"/>
                  </a:lnTo>
                  <a:lnTo>
                    <a:pt x="134" y="190"/>
                  </a:lnTo>
                  <a:lnTo>
                    <a:pt x="146" y="178"/>
                  </a:lnTo>
                  <a:lnTo>
                    <a:pt x="156" y="166"/>
                  </a:lnTo>
                  <a:lnTo>
                    <a:pt x="162" y="154"/>
                  </a:lnTo>
                  <a:lnTo>
                    <a:pt x="166" y="140"/>
                  </a:lnTo>
                  <a:lnTo>
                    <a:pt x="168" y="128"/>
                  </a:lnTo>
                  <a:lnTo>
                    <a:pt x="168" y="116"/>
                  </a:lnTo>
                  <a:lnTo>
                    <a:pt x="170" y="96"/>
                  </a:lnTo>
                  <a:lnTo>
                    <a:pt x="168" y="84"/>
                  </a:lnTo>
                  <a:lnTo>
                    <a:pt x="166" y="72"/>
                  </a:lnTo>
                  <a:lnTo>
                    <a:pt x="162" y="58"/>
                  </a:lnTo>
                  <a:lnTo>
                    <a:pt x="154" y="46"/>
                  </a:lnTo>
                  <a:lnTo>
                    <a:pt x="146" y="32"/>
                  </a:lnTo>
                  <a:lnTo>
                    <a:pt x="132" y="20"/>
                  </a:lnTo>
                  <a:lnTo>
                    <a:pt x="116" y="8"/>
                  </a:lnTo>
                  <a:lnTo>
                    <a:pt x="98" y="0"/>
                  </a:lnTo>
                  <a:lnTo>
                    <a:pt x="108" y="6"/>
                  </a:lnTo>
                  <a:lnTo>
                    <a:pt x="120" y="16"/>
                  </a:lnTo>
                  <a:lnTo>
                    <a:pt x="132" y="28"/>
                  </a:lnTo>
                  <a:lnTo>
                    <a:pt x="142" y="44"/>
                  </a:lnTo>
                  <a:lnTo>
                    <a:pt x="150" y="60"/>
                  </a:lnTo>
                  <a:lnTo>
                    <a:pt x="154" y="80"/>
                  </a:lnTo>
                  <a:lnTo>
                    <a:pt x="154" y="100"/>
                  </a:lnTo>
                  <a:lnTo>
                    <a:pt x="154" y="112"/>
                  </a:lnTo>
                  <a:lnTo>
                    <a:pt x="150" y="124"/>
                  </a:lnTo>
                  <a:lnTo>
                    <a:pt x="142" y="148"/>
                  </a:lnTo>
                  <a:lnTo>
                    <a:pt x="132" y="168"/>
                  </a:lnTo>
                  <a:lnTo>
                    <a:pt x="118" y="184"/>
                  </a:lnTo>
                  <a:lnTo>
                    <a:pt x="110" y="190"/>
                  </a:lnTo>
                  <a:lnTo>
                    <a:pt x="102" y="196"/>
                  </a:lnTo>
                  <a:lnTo>
                    <a:pt x="92" y="200"/>
                  </a:lnTo>
                  <a:lnTo>
                    <a:pt x="82" y="204"/>
                  </a:lnTo>
                  <a:lnTo>
                    <a:pt x="70" y="206"/>
                  </a:lnTo>
                  <a:lnTo>
                    <a:pt x="58" y="208"/>
                  </a:lnTo>
                  <a:lnTo>
                    <a:pt x="32" y="208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3CA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8" name="Freeform 41">
              <a:extLst>
                <a:ext uri="{FF2B5EF4-FFF2-40B4-BE49-F238E27FC236}">
                  <a16:creationId xmlns:a16="http://schemas.microsoft.com/office/drawing/2014/main" id="{9FB5C9EA-C8E2-4965-B44F-473D78B3E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1274"/>
              <a:ext cx="130" cy="194"/>
            </a:xfrm>
            <a:custGeom>
              <a:avLst/>
              <a:gdLst>
                <a:gd name="T0" fmla="*/ 130 w 130"/>
                <a:gd name="T1" fmla="*/ 0 h 194"/>
                <a:gd name="T2" fmla="*/ 130 w 130"/>
                <a:gd name="T3" fmla="*/ 0 h 194"/>
                <a:gd name="T4" fmla="*/ 116 w 130"/>
                <a:gd name="T5" fmla="*/ 0 h 194"/>
                <a:gd name="T6" fmla="*/ 104 w 130"/>
                <a:gd name="T7" fmla="*/ 0 h 194"/>
                <a:gd name="T8" fmla="*/ 90 w 130"/>
                <a:gd name="T9" fmla="*/ 2 h 194"/>
                <a:gd name="T10" fmla="*/ 78 w 130"/>
                <a:gd name="T11" fmla="*/ 4 h 194"/>
                <a:gd name="T12" fmla="*/ 64 w 130"/>
                <a:gd name="T13" fmla="*/ 8 h 194"/>
                <a:gd name="T14" fmla="*/ 52 w 130"/>
                <a:gd name="T15" fmla="*/ 16 h 194"/>
                <a:gd name="T16" fmla="*/ 42 w 130"/>
                <a:gd name="T17" fmla="*/ 24 h 194"/>
                <a:gd name="T18" fmla="*/ 32 w 130"/>
                <a:gd name="T19" fmla="*/ 34 h 194"/>
                <a:gd name="T20" fmla="*/ 32 w 130"/>
                <a:gd name="T21" fmla="*/ 34 h 194"/>
                <a:gd name="T22" fmla="*/ 22 w 130"/>
                <a:gd name="T23" fmla="*/ 46 h 194"/>
                <a:gd name="T24" fmla="*/ 12 w 130"/>
                <a:gd name="T25" fmla="*/ 64 h 194"/>
                <a:gd name="T26" fmla="*/ 4 w 130"/>
                <a:gd name="T27" fmla="*/ 84 h 194"/>
                <a:gd name="T28" fmla="*/ 0 w 130"/>
                <a:gd name="T29" fmla="*/ 106 h 194"/>
                <a:gd name="T30" fmla="*/ 0 w 130"/>
                <a:gd name="T31" fmla="*/ 116 h 194"/>
                <a:gd name="T32" fmla="*/ 0 w 130"/>
                <a:gd name="T33" fmla="*/ 128 h 194"/>
                <a:gd name="T34" fmla="*/ 2 w 130"/>
                <a:gd name="T35" fmla="*/ 140 h 194"/>
                <a:gd name="T36" fmla="*/ 4 w 130"/>
                <a:gd name="T37" fmla="*/ 152 h 194"/>
                <a:gd name="T38" fmla="*/ 10 w 130"/>
                <a:gd name="T39" fmla="*/ 162 h 194"/>
                <a:gd name="T40" fmla="*/ 16 w 130"/>
                <a:gd name="T41" fmla="*/ 174 h 194"/>
                <a:gd name="T42" fmla="*/ 24 w 130"/>
                <a:gd name="T43" fmla="*/ 184 h 194"/>
                <a:gd name="T44" fmla="*/ 34 w 130"/>
                <a:gd name="T45" fmla="*/ 194 h 194"/>
                <a:gd name="T46" fmla="*/ 34 w 130"/>
                <a:gd name="T47" fmla="*/ 194 h 194"/>
                <a:gd name="T48" fmla="*/ 28 w 130"/>
                <a:gd name="T49" fmla="*/ 182 h 194"/>
                <a:gd name="T50" fmla="*/ 22 w 130"/>
                <a:gd name="T51" fmla="*/ 166 h 194"/>
                <a:gd name="T52" fmla="*/ 18 w 130"/>
                <a:gd name="T53" fmla="*/ 148 h 194"/>
                <a:gd name="T54" fmla="*/ 18 w 130"/>
                <a:gd name="T55" fmla="*/ 128 h 194"/>
                <a:gd name="T56" fmla="*/ 18 w 130"/>
                <a:gd name="T57" fmla="*/ 108 h 194"/>
                <a:gd name="T58" fmla="*/ 24 w 130"/>
                <a:gd name="T59" fmla="*/ 88 h 194"/>
                <a:gd name="T60" fmla="*/ 32 w 130"/>
                <a:gd name="T61" fmla="*/ 68 h 194"/>
                <a:gd name="T62" fmla="*/ 44 w 130"/>
                <a:gd name="T63" fmla="*/ 48 h 194"/>
                <a:gd name="T64" fmla="*/ 44 w 130"/>
                <a:gd name="T65" fmla="*/ 48 h 194"/>
                <a:gd name="T66" fmla="*/ 60 w 130"/>
                <a:gd name="T67" fmla="*/ 32 h 194"/>
                <a:gd name="T68" fmla="*/ 72 w 130"/>
                <a:gd name="T69" fmla="*/ 20 h 194"/>
                <a:gd name="T70" fmla="*/ 84 w 130"/>
                <a:gd name="T71" fmla="*/ 12 h 194"/>
                <a:gd name="T72" fmla="*/ 96 w 130"/>
                <a:gd name="T73" fmla="*/ 6 h 194"/>
                <a:gd name="T74" fmla="*/ 104 w 130"/>
                <a:gd name="T75" fmla="*/ 2 h 194"/>
                <a:gd name="T76" fmla="*/ 114 w 130"/>
                <a:gd name="T77" fmla="*/ 2 h 194"/>
                <a:gd name="T78" fmla="*/ 130 w 130"/>
                <a:gd name="T79" fmla="*/ 0 h 194"/>
                <a:gd name="T80" fmla="*/ 130 w 130"/>
                <a:gd name="T81" fmla="*/ 0 h 1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0" h="194">
                  <a:moveTo>
                    <a:pt x="130" y="0"/>
                  </a:moveTo>
                  <a:lnTo>
                    <a:pt x="130" y="0"/>
                  </a:lnTo>
                  <a:lnTo>
                    <a:pt x="116" y="0"/>
                  </a:lnTo>
                  <a:lnTo>
                    <a:pt x="104" y="0"/>
                  </a:lnTo>
                  <a:lnTo>
                    <a:pt x="90" y="2"/>
                  </a:lnTo>
                  <a:lnTo>
                    <a:pt x="78" y="4"/>
                  </a:lnTo>
                  <a:lnTo>
                    <a:pt x="64" y="8"/>
                  </a:lnTo>
                  <a:lnTo>
                    <a:pt x="52" y="16"/>
                  </a:lnTo>
                  <a:lnTo>
                    <a:pt x="42" y="24"/>
                  </a:lnTo>
                  <a:lnTo>
                    <a:pt x="32" y="34"/>
                  </a:lnTo>
                  <a:lnTo>
                    <a:pt x="22" y="46"/>
                  </a:lnTo>
                  <a:lnTo>
                    <a:pt x="12" y="64"/>
                  </a:lnTo>
                  <a:lnTo>
                    <a:pt x="4" y="84"/>
                  </a:lnTo>
                  <a:lnTo>
                    <a:pt x="0" y="106"/>
                  </a:lnTo>
                  <a:lnTo>
                    <a:pt x="0" y="116"/>
                  </a:lnTo>
                  <a:lnTo>
                    <a:pt x="0" y="128"/>
                  </a:lnTo>
                  <a:lnTo>
                    <a:pt x="2" y="140"/>
                  </a:lnTo>
                  <a:lnTo>
                    <a:pt x="4" y="152"/>
                  </a:lnTo>
                  <a:lnTo>
                    <a:pt x="10" y="162"/>
                  </a:lnTo>
                  <a:lnTo>
                    <a:pt x="16" y="174"/>
                  </a:lnTo>
                  <a:lnTo>
                    <a:pt x="24" y="184"/>
                  </a:lnTo>
                  <a:lnTo>
                    <a:pt x="34" y="194"/>
                  </a:lnTo>
                  <a:lnTo>
                    <a:pt x="28" y="182"/>
                  </a:lnTo>
                  <a:lnTo>
                    <a:pt x="22" y="166"/>
                  </a:lnTo>
                  <a:lnTo>
                    <a:pt x="18" y="148"/>
                  </a:lnTo>
                  <a:lnTo>
                    <a:pt x="18" y="128"/>
                  </a:lnTo>
                  <a:lnTo>
                    <a:pt x="18" y="108"/>
                  </a:lnTo>
                  <a:lnTo>
                    <a:pt x="24" y="88"/>
                  </a:lnTo>
                  <a:lnTo>
                    <a:pt x="32" y="68"/>
                  </a:lnTo>
                  <a:lnTo>
                    <a:pt x="44" y="48"/>
                  </a:lnTo>
                  <a:lnTo>
                    <a:pt x="60" y="32"/>
                  </a:lnTo>
                  <a:lnTo>
                    <a:pt x="72" y="20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104" y="2"/>
                  </a:lnTo>
                  <a:lnTo>
                    <a:pt x="114" y="2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E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9" name="Freeform 42">
              <a:extLst>
                <a:ext uri="{FF2B5EF4-FFF2-40B4-BE49-F238E27FC236}">
                  <a16:creationId xmlns:a16="http://schemas.microsoft.com/office/drawing/2014/main" id="{36F7325C-21C1-4247-A1A2-33231B8E9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282"/>
              <a:ext cx="76" cy="134"/>
            </a:xfrm>
            <a:custGeom>
              <a:avLst/>
              <a:gdLst>
                <a:gd name="T0" fmla="*/ 76 w 76"/>
                <a:gd name="T1" fmla="*/ 0 h 134"/>
                <a:gd name="T2" fmla="*/ 76 w 76"/>
                <a:gd name="T3" fmla="*/ 0 h 134"/>
                <a:gd name="T4" fmla="*/ 66 w 76"/>
                <a:gd name="T5" fmla="*/ 6 h 134"/>
                <a:gd name="T6" fmla="*/ 52 w 76"/>
                <a:gd name="T7" fmla="*/ 16 h 134"/>
                <a:gd name="T8" fmla="*/ 40 w 76"/>
                <a:gd name="T9" fmla="*/ 28 h 134"/>
                <a:gd name="T10" fmla="*/ 26 w 76"/>
                <a:gd name="T11" fmla="*/ 44 h 134"/>
                <a:gd name="T12" fmla="*/ 16 w 76"/>
                <a:gd name="T13" fmla="*/ 64 h 134"/>
                <a:gd name="T14" fmla="*/ 8 w 76"/>
                <a:gd name="T15" fmla="*/ 84 h 134"/>
                <a:gd name="T16" fmla="*/ 2 w 76"/>
                <a:gd name="T17" fmla="*/ 108 h 134"/>
                <a:gd name="T18" fmla="*/ 2 w 76"/>
                <a:gd name="T19" fmla="*/ 120 h 134"/>
                <a:gd name="T20" fmla="*/ 2 w 76"/>
                <a:gd name="T21" fmla="*/ 134 h 134"/>
                <a:gd name="T22" fmla="*/ 2 w 76"/>
                <a:gd name="T23" fmla="*/ 134 h 134"/>
                <a:gd name="T24" fmla="*/ 0 w 76"/>
                <a:gd name="T25" fmla="*/ 114 h 134"/>
                <a:gd name="T26" fmla="*/ 2 w 76"/>
                <a:gd name="T27" fmla="*/ 94 h 134"/>
                <a:gd name="T28" fmla="*/ 4 w 76"/>
                <a:gd name="T29" fmla="*/ 76 h 134"/>
                <a:gd name="T30" fmla="*/ 10 w 76"/>
                <a:gd name="T31" fmla="*/ 58 h 134"/>
                <a:gd name="T32" fmla="*/ 20 w 76"/>
                <a:gd name="T33" fmla="*/ 42 h 134"/>
                <a:gd name="T34" fmla="*/ 34 w 76"/>
                <a:gd name="T35" fmla="*/ 26 h 134"/>
                <a:gd name="T36" fmla="*/ 52 w 76"/>
                <a:gd name="T37" fmla="*/ 12 h 134"/>
                <a:gd name="T38" fmla="*/ 76 w 76"/>
                <a:gd name="T39" fmla="*/ 0 h 134"/>
                <a:gd name="T40" fmla="*/ 76 w 76"/>
                <a:gd name="T41" fmla="*/ 0 h 1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6" h="134">
                  <a:moveTo>
                    <a:pt x="76" y="0"/>
                  </a:moveTo>
                  <a:lnTo>
                    <a:pt x="76" y="0"/>
                  </a:lnTo>
                  <a:lnTo>
                    <a:pt x="66" y="6"/>
                  </a:lnTo>
                  <a:lnTo>
                    <a:pt x="52" y="16"/>
                  </a:lnTo>
                  <a:lnTo>
                    <a:pt x="40" y="28"/>
                  </a:lnTo>
                  <a:lnTo>
                    <a:pt x="26" y="44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2" y="108"/>
                  </a:lnTo>
                  <a:lnTo>
                    <a:pt x="2" y="120"/>
                  </a:lnTo>
                  <a:lnTo>
                    <a:pt x="2" y="134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76"/>
                  </a:lnTo>
                  <a:lnTo>
                    <a:pt x="10" y="58"/>
                  </a:lnTo>
                  <a:lnTo>
                    <a:pt x="20" y="42"/>
                  </a:lnTo>
                  <a:lnTo>
                    <a:pt x="34" y="26"/>
                  </a:lnTo>
                  <a:lnTo>
                    <a:pt x="52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0" name="Freeform 43">
              <a:extLst>
                <a:ext uri="{FF2B5EF4-FFF2-40B4-BE49-F238E27FC236}">
                  <a16:creationId xmlns:a16="http://schemas.microsoft.com/office/drawing/2014/main" id="{C40112BE-785C-473A-8D14-ACA2B58EA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1318"/>
              <a:ext cx="154" cy="140"/>
            </a:xfrm>
            <a:custGeom>
              <a:avLst/>
              <a:gdLst>
                <a:gd name="T0" fmla="*/ 142 w 154"/>
                <a:gd name="T1" fmla="*/ 114 h 140"/>
                <a:gd name="T2" fmla="*/ 142 w 154"/>
                <a:gd name="T3" fmla="*/ 114 h 140"/>
                <a:gd name="T4" fmla="*/ 150 w 154"/>
                <a:gd name="T5" fmla="*/ 102 h 140"/>
                <a:gd name="T6" fmla="*/ 152 w 154"/>
                <a:gd name="T7" fmla="*/ 88 h 140"/>
                <a:gd name="T8" fmla="*/ 154 w 154"/>
                <a:gd name="T9" fmla="*/ 74 h 140"/>
                <a:gd name="T10" fmla="*/ 152 w 154"/>
                <a:gd name="T11" fmla="*/ 60 h 140"/>
                <a:gd name="T12" fmla="*/ 146 w 154"/>
                <a:gd name="T13" fmla="*/ 46 h 140"/>
                <a:gd name="T14" fmla="*/ 138 w 154"/>
                <a:gd name="T15" fmla="*/ 32 h 140"/>
                <a:gd name="T16" fmla="*/ 128 w 154"/>
                <a:gd name="T17" fmla="*/ 22 h 140"/>
                <a:gd name="T18" fmla="*/ 114 w 154"/>
                <a:gd name="T19" fmla="*/ 12 h 140"/>
                <a:gd name="T20" fmla="*/ 114 w 154"/>
                <a:gd name="T21" fmla="*/ 12 h 140"/>
                <a:gd name="T22" fmla="*/ 100 w 154"/>
                <a:gd name="T23" fmla="*/ 4 h 140"/>
                <a:gd name="T24" fmla="*/ 86 w 154"/>
                <a:gd name="T25" fmla="*/ 0 h 140"/>
                <a:gd name="T26" fmla="*/ 70 w 154"/>
                <a:gd name="T27" fmla="*/ 0 h 140"/>
                <a:gd name="T28" fmla="*/ 56 w 154"/>
                <a:gd name="T29" fmla="*/ 2 h 140"/>
                <a:gd name="T30" fmla="*/ 44 w 154"/>
                <a:gd name="T31" fmla="*/ 8 h 140"/>
                <a:gd name="T32" fmla="*/ 30 w 154"/>
                <a:gd name="T33" fmla="*/ 14 h 140"/>
                <a:gd name="T34" fmla="*/ 20 w 154"/>
                <a:gd name="T35" fmla="*/ 24 h 140"/>
                <a:gd name="T36" fmla="*/ 10 w 154"/>
                <a:gd name="T37" fmla="*/ 36 h 140"/>
                <a:gd name="T38" fmla="*/ 10 w 154"/>
                <a:gd name="T39" fmla="*/ 36 h 140"/>
                <a:gd name="T40" fmla="*/ 4 w 154"/>
                <a:gd name="T41" fmla="*/ 48 h 140"/>
                <a:gd name="T42" fmla="*/ 0 w 154"/>
                <a:gd name="T43" fmla="*/ 60 h 140"/>
                <a:gd name="T44" fmla="*/ 0 w 154"/>
                <a:gd name="T45" fmla="*/ 72 h 140"/>
                <a:gd name="T46" fmla="*/ 2 w 154"/>
                <a:gd name="T47" fmla="*/ 84 h 140"/>
                <a:gd name="T48" fmla="*/ 6 w 154"/>
                <a:gd name="T49" fmla="*/ 94 h 140"/>
                <a:gd name="T50" fmla="*/ 12 w 154"/>
                <a:gd name="T51" fmla="*/ 104 h 140"/>
                <a:gd name="T52" fmla="*/ 20 w 154"/>
                <a:gd name="T53" fmla="*/ 114 h 140"/>
                <a:gd name="T54" fmla="*/ 32 w 154"/>
                <a:gd name="T55" fmla="*/ 122 h 140"/>
                <a:gd name="T56" fmla="*/ 32 w 154"/>
                <a:gd name="T57" fmla="*/ 122 h 140"/>
                <a:gd name="T58" fmla="*/ 44 w 154"/>
                <a:gd name="T59" fmla="*/ 130 h 140"/>
                <a:gd name="T60" fmla="*/ 58 w 154"/>
                <a:gd name="T61" fmla="*/ 134 h 140"/>
                <a:gd name="T62" fmla="*/ 74 w 154"/>
                <a:gd name="T63" fmla="*/ 138 h 140"/>
                <a:gd name="T64" fmla="*/ 90 w 154"/>
                <a:gd name="T65" fmla="*/ 140 h 140"/>
                <a:gd name="T66" fmla="*/ 104 w 154"/>
                <a:gd name="T67" fmla="*/ 138 h 140"/>
                <a:gd name="T68" fmla="*/ 120 w 154"/>
                <a:gd name="T69" fmla="*/ 134 h 140"/>
                <a:gd name="T70" fmla="*/ 132 w 154"/>
                <a:gd name="T71" fmla="*/ 126 h 140"/>
                <a:gd name="T72" fmla="*/ 138 w 154"/>
                <a:gd name="T73" fmla="*/ 120 h 140"/>
                <a:gd name="T74" fmla="*/ 142 w 154"/>
                <a:gd name="T75" fmla="*/ 114 h 140"/>
                <a:gd name="T76" fmla="*/ 142 w 154"/>
                <a:gd name="T77" fmla="*/ 114 h 1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54" h="140">
                  <a:moveTo>
                    <a:pt x="142" y="114"/>
                  </a:moveTo>
                  <a:lnTo>
                    <a:pt x="142" y="114"/>
                  </a:lnTo>
                  <a:lnTo>
                    <a:pt x="150" y="102"/>
                  </a:lnTo>
                  <a:lnTo>
                    <a:pt x="152" y="88"/>
                  </a:lnTo>
                  <a:lnTo>
                    <a:pt x="154" y="74"/>
                  </a:lnTo>
                  <a:lnTo>
                    <a:pt x="152" y="60"/>
                  </a:lnTo>
                  <a:lnTo>
                    <a:pt x="146" y="46"/>
                  </a:lnTo>
                  <a:lnTo>
                    <a:pt x="138" y="32"/>
                  </a:lnTo>
                  <a:lnTo>
                    <a:pt x="128" y="22"/>
                  </a:lnTo>
                  <a:lnTo>
                    <a:pt x="114" y="12"/>
                  </a:lnTo>
                  <a:lnTo>
                    <a:pt x="100" y="4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4" y="8"/>
                  </a:lnTo>
                  <a:lnTo>
                    <a:pt x="30" y="14"/>
                  </a:lnTo>
                  <a:lnTo>
                    <a:pt x="20" y="24"/>
                  </a:lnTo>
                  <a:lnTo>
                    <a:pt x="10" y="36"/>
                  </a:lnTo>
                  <a:lnTo>
                    <a:pt x="4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2" y="84"/>
                  </a:lnTo>
                  <a:lnTo>
                    <a:pt x="6" y="94"/>
                  </a:lnTo>
                  <a:lnTo>
                    <a:pt x="12" y="104"/>
                  </a:lnTo>
                  <a:lnTo>
                    <a:pt x="20" y="114"/>
                  </a:lnTo>
                  <a:lnTo>
                    <a:pt x="32" y="122"/>
                  </a:lnTo>
                  <a:lnTo>
                    <a:pt x="44" y="130"/>
                  </a:lnTo>
                  <a:lnTo>
                    <a:pt x="58" y="134"/>
                  </a:lnTo>
                  <a:lnTo>
                    <a:pt x="74" y="138"/>
                  </a:lnTo>
                  <a:lnTo>
                    <a:pt x="90" y="140"/>
                  </a:lnTo>
                  <a:lnTo>
                    <a:pt x="104" y="138"/>
                  </a:lnTo>
                  <a:lnTo>
                    <a:pt x="120" y="134"/>
                  </a:lnTo>
                  <a:lnTo>
                    <a:pt x="132" y="126"/>
                  </a:lnTo>
                  <a:lnTo>
                    <a:pt x="138" y="120"/>
                  </a:lnTo>
                  <a:lnTo>
                    <a:pt x="142" y="114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1" name="Freeform 44">
              <a:extLst>
                <a:ext uri="{FF2B5EF4-FFF2-40B4-BE49-F238E27FC236}">
                  <a16:creationId xmlns:a16="http://schemas.microsoft.com/office/drawing/2014/main" id="{20566D48-4620-4638-9537-4E0FA2526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1266"/>
              <a:ext cx="254" cy="242"/>
            </a:xfrm>
            <a:custGeom>
              <a:avLst/>
              <a:gdLst>
                <a:gd name="T0" fmla="*/ 12 w 254"/>
                <a:gd name="T1" fmla="*/ 72 h 242"/>
                <a:gd name="T2" fmla="*/ 12 w 254"/>
                <a:gd name="T3" fmla="*/ 72 h 242"/>
                <a:gd name="T4" fmla="*/ 8 w 254"/>
                <a:gd name="T5" fmla="*/ 86 h 242"/>
                <a:gd name="T6" fmla="*/ 4 w 254"/>
                <a:gd name="T7" fmla="*/ 100 h 242"/>
                <a:gd name="T8" fmla="*/ 2 w 254"/>
                <a:gd name="T9" fmla="*/ 112 h 242"/>
                <a:gd name="T10" fmla="*/ 0 w 254"/>
                <a:gd name="T11" fmla="*/ 126 h 242"/>
                <a:gd name="T12" fmla="*/ 2 w 254"/>
                <a:gd name="T13" fmla="*/ 138 h 242"/>
                <a:gd name="T14" fmla="*/ 4 w 254"/>
                <a:gd name="T15" fmla="*/ 150 h 242"/>
                <a:gd name="T16" fmla="*/ 8 w 254"/>
                <a:gd name="T17" fmla="*/ 162 h 242"/>
                <a:gd name="T18" fmla="*/ 12 w 254"/>
                <a:gd name="T19" fmla="*/ 174 h 242"/>
                <a:gd name="T20" fmla="*/ 18 w 254"/>
                <a:gd name="T21" fmla="*/ 184 h 242"/>
                <a:gd name="T22" fmla="*/ 26 w 254"/>
                <a:gd name="T23" fmla="*/ 194 h 242"/>
                <a:gd name="T24" fmla="*/ 36 w 254"/>
                <a:gd name="T25" fmla="*/ 204 h 242"/>
                <a:gd name="T26" fmla="*/ 46 w 254"/>
                <a:gd name="T27" fmla="*/ 212 h 242"/>
                <a:gd name="T28" fmla="*/ 60 w 254"/>
                <a:gd name="T29" fmla="*/ 220 h 242"/>
                <a:gd name="T30" fmla="*/ 72 w 254"/>
                <a:gd name="T31" fmla="*/ 226 h 242"/>
                <a:gd name="T32" fmla="*/ 88 w 254"/>
                <a:gd name="T33" fmla="*/ 232 h 242"/>
                <a:gd name="T34" fmla="*/ 106 w 254"/>
                <a:gd name="T35" fmla="*/ 238 h 242"/>
                <a:gd name="T36" fmla="*/ 106 w 254"/>
                <a:gd name="T37" fmla="*/ 238 h 242"/>
                <a:gd name="T38" fmla="*/ 122 w 254"/>
                <a:gd name="T39" fmla="*/ 242 h 242"/>
                <a:gd name="T40" fmla="*/ 138 w 254"/>
                <a:gd name="T41" fmla="*/ 242 h 242"/>
                <a:gd name="T42" fmla="*/ 154 w 254"/>
                <a:gd name="T43" fmla="*/ 242 h 242"/>
                <a:gd name="T44" fmla="*/ 168 w 254"/>
                <a:gd name="T45" fmla="*/ 240 h 242"/>
                <a:gd name="T46" fmla="*/ 180 w 254"/>
                <a:gd name="T47" fmla="*/ 238 h 242"/>
                <a:gd name="T48" fmla="*/ 192 w 254"/>
                <a:gd name="T49" fmla="*/ 234 h 242"/>
                <a:gd name="T50" fmla="*/ 202 w 254"/>
                <a:gd name="T51" fmla="*/ 228 h 242"/>
                <a:gd name="T52" fmla="*/ 212 w 254"/>
                <a:gd name="T53" fmla="*/ 222 h 242"/>
                <a:gd name="T54" fmla="*/ 228 w 254"/>
                <a:gd name="T55" fmla="*/ 208 h 242"/>
                <a:gd name="T56" fmla="*/ 238 w 254"/>
                <a:gd name="T57" fmla="*/ 190 h 242"/>
                <a:gd name="T58" fmla="*/ 248 w 254"/>
                <a:gd name="T59" fmla="*/ 174 h 242"/>
                <a:gd name="T60" fmla="*/ 252 w 254"/>
                <a:gd name="T61" fmla="*/ 158 h 242"/>
                <a:gd name="T62" fmla="*/ 252 w 254"/>
                <a:gd name="T63" fmla="*/ 158 h 242"/>
                <a:gd name="T64" fmla="*/ 254 w 254"/>
                <a:gd name="T65" fmla="*/ 132 h 242"/>
                <a:gd name="T66" fmla="*/ 254 w 254"/>
                <a:gd name="T67" fmla="*/ 108 h 242"/>
                <a:gd name="T68" fmla="*/ 250 w 254"/>
                <a:gd name="T69" fmla="*/ 84 h 242"/>
                <a:gd name="T70" fmla="*/ 248 w 254"/>
                <a:gd name="T71" fmla="*/ 74 h 242"/>
                <a:gd name="T72" fmla="*/ 242 w 254"/>
                <a:gd name="T73" fmla="*/ 64 h 242"/>
                <a:gd name="T74" fmla="*/ 236 w 254"/>
                <a:gd name="T75" fmla="*/ 54 h 242"/>
                <a:gd name="T76" fmla="*/ 230 w 254"/>
                <a:gd name="T77" fmla="*/ 46 h 242"/>
                <a:gd name="T78" fmla="*/ 222 w 254"/>
                <a:gd name="T79" fmla="*/ 36 h 242"/>
                <a:gd name="T80" fmla="*/ 212 w 254"/>
                <a:gd name="T81" fmla="*/ 28 h 242"/>
                <a:gd name="T82" fmla="*/ 202 w 254"/>
                <a:gd name="T83" fmla="*/ 22 h 242"/>
                <a:gd name="T84" fmla="*/ 190 w 254"/>
                <a:gd name="T85" fmla="*/ 16 h 242"/>
                <a:gd name="T86" fmla="*/ 176 w 254"/>
                <a:gd name="T87" fmla="*/ 10 h 242"/>
                <a:gd name="T88" fmla="*/ 162 w 254"/>
                <a:gd name="T89" fmla="*/ 6 h 242"/>
                <a:gd name="T90" fmla="*/ 162 w 254"/>
                <a:gd name="T91" fmla="*/ 6 h 242"/>
                <a:gd name="T92" fmla="*/ 132 w 254"/>
                <a:gd name="T93" fmla="*/ 0 h 242"/>
                <a:gd name="T94" fmla="*/ 118 w 254"/>
                <a:gd name="T95" fmla="*/ 0 h 242"/>
                <a:gd name="T96" fmla="*/ 106 w 254"/>
                <a:gd name="T97" fmla="*/ 0 h 242"/>
                <a:gd name="T98" fmla="*/ 94 w 254"/>
                <a:gd name="T99" fmla="*/ 2 h 242"/>
                <a:gd name="T100" fmla="*/ 84 w 254"/>
                <a:gd name="T101" fmla="*/ 4 h 242"/>
                <a:gd name="T102" fmla="*/ 64 w 254"/>
                <a:gd name="T103" fmla="*/ 12 h 242"/>
                <a:gd name="T104" fmla="*/ 48 w 254"/>
                <a:gd name="T105" fmla="*/ 24 h 242"/>
                <a:gd name="T106" fmla="*/ 34 w 254"/>
                <a:gd name="T107" fmla="*/ 38 h 242"/>
                <a:gd name="T108" fmla="*/ 22 w 254"/>
                <a:gd name="T109" fmla="*/ 54 h 242"/>
                <a:gd name="T110" fmla="*/ 12 w 254"/>
                <a:gd name="T111" fmla="*/ 72 h 242"/>
                <a:gd name="T112" fmla="*/ 12 w 254"/>
                <a:gd name="T113" fmla="*/ 72 h 2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54" h="242">
                  <a:moveTo>
                    <a:pt x="12" y="72"/>
                  </a:moveTo>
                  <a:lnTo>
                    <a:pt x="12" y="72"/>
                  </a:lnTo>
                  <a:lnTo>
                    <a:pt x="8" y="86"/>
                  </a:lnTo>
                  <a:lnTo>
                    <a:pt x="4" y="100"/>
                  </a:lnTo>
                  <a:lnTo>
                    <a:pt x="2" y="112"/>
                  </a:lnTo>
                  <a:lnTo>
                    <a:pt x="0" y="126"/>
                  </a:lnTo>
                  <a:lnTo>
                    <a:pt x="2" y="138"/>
                  </a:lnTo>
                  <a:lnTo>
                    <a:pt x="4" y="150"/>
                  </a:lnTo>
                  <a:lnTo>
                    <a:pt x="8" y="162"/>
                  </a:lnTo>
                  <a:lnTo>
                    <a:pt x="12" y="174"/>
                  </a:lnTo>
                  <a:lnTo>
                    <a:pt x="18" y="184"/>
                  </a:lnTo>
                  <a:lnTo>
                    <a:pt x="26" y="194"/>
                  </a:lnTo>
                  <a:lnTo>
                    <a:pt x="36" y="204"/>
                  </a:lnTo>
                  <a:lnTo>
                    <a:pt x="46" y="212"/>
                  </a:lnTo>
                  <a:lnTo>
                    <a:pt x="60" y="220"/>
                  </a:lnTo>
                  <a:lnTo>
                    <a:pt x="72" y="226"/>
                  </a:lnTo>
                  <a:lnTo>
                    <a:pt x="88" y="232"/>
                  </a:lnTo>
                  <a:lnTo>
                    <a:pt x="106" y="238"/>
                  </a:lnTo>
                  <a:lnTo>
                    <a:pt x="122" y="242"/>
                  </a:lnTo>
                  <a:lnTo>
                    <a:pt x="138" y="242"/>
                  </a:lnTo>
                  <a:lnTo>
                    <a:pt x="154" y="242"/>
                  </a:lnTo>
                  <a:lnTo>
                    <a:pt x="168" y="240"/>
                  </a:lnTo>
                  <a:lnTo>
                    <a:pt x="180" y="238"/>
                  </a:lnTo>
                  <a:lnTo>
                    <a:pt x="192" y="234"/>
                  </a:lnTo>
                  <a:lnTo>
                    <a:pt x="202" y="228"/>
                  </a:lnTo>
                  <a:lnTo>
                    <a:pt x="212" y="222"/>
                  </a:lnTo>
                  <a:lnTo>
                    <a:pt x="228" y="208"/>
                  </a:lnTo>
                  <a:lnTo>
                    <a:pt x="238" y="190"/>
                  </a:lnTo>
                  <a:lnTo>
                    <a:pt x="248" y="174"/>
                  </a:lnTo>
                  <a:lnTo>
                    <a:pt x="252" y="158"/>
                  </a:lnTo>
                  <a:lnTo>
                    <a:pt x="254" y="132"/>
                  </a:lnTo>
                  <a:lnTo>
                    <a:pt x="254" y="108"/>
                  </a:lnTo>
                  <a:lnTo>
                    <a:pt x="250" y="84"/>
                  </a:lnTo>
                  <a:lnTo>
                    <a:pt x="248" y="74"/>
                  </a:lnTo>
                  <a:lnTo>
                    <a:pt x="242" y="64"/>
                  </a:lnTo>
                  <a:lnTo>
                    <a:pt x="236" y="54"/>
                  </a:lnTo>
                  <a:lnTo>
                    <a:pt x="230" y="46"/>
                  </a:lnTo>
                  <a:lnTo>
                    <a:pt x="222" y="36"/>
                  </a:lnTo>
                  <a:lnTo>
                    <a:pt x="212" y="28"/>
                  </a:lnTo>
                  <a:lnTo>
                    <a:pt x="202" y="22"/>
                  </a:lnTo>
                  <a:lnTo>
                    <a:pt x="190" y="16"/>
                  </a:lnTo>
                  <a:lnTo>
                    <a:pt x="176" y="10"/>
                  </a:lnTo>
                  <a:lnTo>
                    <a:pt x="162" y="6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94" y="2"/>
                  </a:lnTo>
                  <a:lnTo>
                    <a:pt x="84" y="4"/>
                  </a:lnTo>
                  <a:lnTo>
                    <a:pt x="64" y="12"/>
                  </a:lnTo>
                  <a:lnTo>
                    <a:pt x="48" y="24"/>
                  </a:lnTo>
                  <a:lnTo>
                    <a:pt x="34" y="38"/>
                  </a:lnTo>
                  <a:lnTo>
                    <a:pt x="22" y="54"/>
                  </a:lnTo>
                  <a:lnTo>
                    <a:pt x="12" y="7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2" name="Freeform 45">
              <a:extLst>
                <a:ext uri="{FF2B5EF4-FFF2-40B4-BE49-F238E27FC236}">
                  <a16:creationId xmlns:a16="http://schemas.microsoft.com/office/drawing/2014/main" id="{8C64E1BB-4574-4F9C-80FE-8FBEF1C64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" y="1320"/>
              <a:ext cx="20" cy="22"/>
            </a:xfrm>
            <a:custGeom>
              <a:avLst/>
              <a:gdLst>
                <a:gd name="T0" fmla="*/ 0 w 20"/>
                <a:gd name="T1" fmla="*/ 10 h 22"/>
                <a:gd name="T2" fmla="*/ 0 w 20"/>
                <a:gd name="T3" fmla="*/ 10 h 22"/>
                <a:gd name="T4" fmla="*/ 0 w 20"/>
                <a:gd name="T5" fmla="*/ 6 h 22"/>
                <a:gd name="T6" fmla="*/ 2 w 20"/>
                <a:gd name="T7" fmla="*/ 4 h 22"/>
                <a:gd name="T8" fmla="*/ 6 w 20"/>
                <a:gd name="T9" fmla="*/ 2 h 22"/>
                <a:gd name="T10" fmla="*/ 10 w 20"/>
                <a:gd name="T11" fmla="*/ 0 h 22"/>
                <a:gd name="T12" fmla="*/ 10 w 20"/>
                <a:gd name="T13" fmla="*/ 0 h 22"/>
                <a:gd name="T14" fmla="*/ 14 w 20"/>
                <a:gd name="T15" fmla="*/ 2 h 22"/>
                <a:gd name="T16" fmla="*/ 16 w 20"/>
                <a:gd name="T17" fmla="*/ 4 h 22"/>
                <a:gd name="T18" fmla="*/ 20 w 20"/>
                <a:gd name="T19" fmla="*/ 6 h 22"/>
                <a:gd name="T20" fmla="*/ 20 w 20"/>
                <a:gd name="T21" fmla="*/ 10 h 22"/>
                <a:gd name="T22" fmla="*/ 20 w 20"/>
                <a:gd name="T23" fmla="*/ 10 h 22"/>
                <a:gd name="T24" fmla="*/ 20 w 20"/>
                <a:gd name="T25" fmla="*/ 14 h 22"/>
                <a:gd name="T26" fmla="*/ 16 w 20"/>
                <a:gd name="T27" fmla="*/ 18 h 22"/>
                <a:gd name="T28" fmla="*/ 14 w 20"/>
                <a:gd name="T29" fmla="*/ 20 h 22"/>
                <a:gd name="T30" fmla="*/ 10 w 20"/>
                <a:gd name="T31" fmla="*/ 22 h 22"/>
                <a:gd name="T32" fmla="*/ 10 w 20"/>
                <a:gd name="T33" fmla="*/ 22 h 22"/>
                <a:gd name="T34" fmla="*/ 6 w 20"/>
                <a:gd name="T35" fmla="*/ 20 h 22"/>
                <a:gd name="T36" fmla="*/ 2 w 20"/>
                <a:gd name="T37" fmla="*/ 18 h 22"/>
                <a:gd name="T38" fmla="*/ 0 w 20"/>
                <a:gd name="T39" fmla="*/ 14 h 22"/>
                <a:gd name="T40" fmla="*/ 0 w 20"/>
                <a:gd name="T41" fmla="*/ 10 h 22"/>
                <a:gd name="T42" fmla="*/ 0 w 20"/>
                <a:gd name="T43" fmla="*/ 10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2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3" name="Freeform 46">
              <a:extLst>
                <a:ext uri="{FF2B5EF4-FFF2-40B4-BE49-F238E27FC236}">
                  <a16:creationId xmlns:a16="http://schemas.microsoft.com/office/drawing/2014/main" id="{EA809513-A9BB-4944-B814-6C9C70FC3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" y="1314"/>
              <a:ext cx="12" cy="10"/>
            </a:xfrm>
            <a:custGeom>
              <a:avLst/>
              <a:gdLst>
                <a:gd name="T0" fmla="*/ 0 w 12"/>
                <a:gd name="T1" fmla="*/ 6 h 10"/>
                <a:gd name="T2" fmla="*/ 0 w 12"/>
                <a:gd name="T3" fmla="*/ 6 h 10"/>
                <a:gd name="T4" fmla="*/ 2 w 12"/>
                <a:gd name="T5" fmla="*/ 2 h 10"/>
                <a:gd name="T6" fmla="*/ 6 w 12"/>
                <a:gd name="T7" fmla="*/ 0 h 10"/>
                <a:gd name="T8" fmla="*/ 6 w 12"/>
                <a:gd name="T9" fmla="*/ 0 h 10"/>
                <a:gd name="T10" fmla="*/ 10 w 12"/>
                <a:gd name="T11" fmla="*/ 2 h 10"/>
                <a:gd name="T12" fmla="*/ 12 w 12"/>
                <a:gd name="T13" fmla="*/ 6 h 10"/>
                <a:gd name="T14" fmla="*/ 12 w 12"/>
                <a:gd name="T15" fmla="*/ 6 h 10"/>
                <a:gd name="T16" fmla="*/ 10 w 12"/>
                <a:gd name="T17" fmla="*/ 10 h 10"/>
                <a:gd name="T18" fmla="*/ 6 w 12"/>
                <a:gd name="T19" fmla="*/ 10 h 10"/>
                <a:gd name="T20" fmla="*/ 6 w 12"/>
                <a:gd name="T21" fmla="*/ 10 h 10"/>
                <a:gd name="T22" fmla="*/ 2 w 12"/>
                <a:gd name="T23" fmla="*/ 10 h 10"/>
                <a:gd name="T24" fmla="*/ 0 w 12"/>
                <a:gd name="T25" fmla="*/ 6 h 10"/>
                <a:gd name="T26" fmla="*/ 0 w 12"/>
                <a:gd name="T27" fmla="*/ 6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4" name="Freeform 47">
              <a:extLst>
                <a:ext uri="{FF2B5EF4-FFF2-40B4-BE49-F238E27FC236}">
                  <a16:creationId xmlns:a16="http://schemas.microsoft.com/office/drawing/2014/main" id="{0A479519-96ED-4446-82A0-37FCD07AC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" y="1340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8" name="Group 48">
            <a:extLst>
              <a:ext uri="{FF2B5EF4-FFF2-40B4-BE49-F238E27FC236}">
                <a16:creationId xmlns:a16="http://schemas.microsoft.com/office/drawing/2014/main" id="{698C0286-2986-4637-8077-C5BF1EE8BB58}"/>
              </a:ext>
            </a:extLst>
          </p:cNvPr>
          <p:cNvGrpSpPr>
            <a:grpSpLocks/>
          </p:cNvGrpSpPr>
          <p:nvPr/>
        </p:nvGrpSpPr>
        <p:grpSpPr bwMode="auto">
          <a:xfrm>
            <a:off x="3194051" y="2273300"/>
            <a:ext cx="371475" cy="368300"/>
            <a:chOff x="1438" y="1530"/>
            <a:chExt cx="234" cy="232"/>
          </a:xfrm>
        </p:grpSpPr>
        <p:sp>
          <p:nvSpPr>
            <p:cNvPr id="13602" name="Freeform 49">
              <a:extLst>
                <a:ext uri="{FF2B5EF4-FFF2-40B4-BE49-F238E27FC236}">
                  <a16:creationId xmlns:a16="http://schemas.microsoft.com/office/drawing/2014/main" id="{E46ACB63-C016-4328-B290-7D6FE07B7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" y="1530"/>
              <a:ext cx="234" cy="232"/>
            </a:xfrm>
            <a:custGeom>
              <a:avLst/>
              <a:gdLst>
                <a:gd name="T0" fmla="*/ 90 w 234"/>
                <a:gd name="T1" fmla="*/ 2 h 232"/>
                <a:gd name="T2" fmla="*/ 90 w 234"/>
                <a:gd name="T3" fmla="*/ 2 h 232"/>
                <a:gd name="T4" fmla="*/ 80 w 234"/>
                <a:gd name="T5" fmla="*/ 4 h 232"/>
                <a:gd name="T6" fmla="*/ 70 w 234"/>
                <a:gd name="T7" fmla="*/ 8 h 232"/>
                <a:gd name="T8" fmla="*/ 60 w 234"/>
                <a:gd name="T9" fmla="*/ 14 h 232"/>
                <a:gd name="T10" fmla="*/ 50 w 234"/>
                <a:gd name="T11" fmla="*/ 20 h 232"/>
                <a:gd name="T12" fmla="*/ 40 w 234"/>
                <a:gd name="T13" fmla="*/ 28 h 232"/>
                <a:gd name="T14" fmla="*/ 32 w 234"/>
                <a:gd name="T15" fmla="*/ 36 h 232"/>
                <a:gd name="T16" fmla="*/ 24 w 234"/>
                <a:gd name="T17" fmla="*/ 46 h 232"/>
                <a:gd name="T18" fmla="*/ 16 w 234"/>
                <a:gd name="T19" fmla="*/ 56 h 232"/>
                <a:gd name="T20" fmla="*/ 10 w 234"/>
                <a:gd name="T21" fmla="*/ 68 h 232"/>
                <a:gd name="T22" fmla="*/ 6 w 234"/>
                <a:gd name="T23" fmla="*/ 80 h 232"/>
                <a:gd name="T24" fmla="*/ 2 w 234"/>
                <a:gd name="T25" fmla="*/ 94 h 232"/>
                <a:gd name="T26" fmla="*/ 0 w 234"/>
                <a:gd name="T27" fmla="*/ 106 h 232"/>
                <a:gd name="T28" fmla="*/ 0 w 234"/>
                <a:gd name="T29" fmla="*/ 122 h 232"/>
                <a:gd name="T30" fmla="*/ 0 w 234"/>
                <a:gd name="T31" fmla="*/ 136 h 232"/>
                <a:gd name="T32" fmla="*/ 4 w 234"/>
                <a:gd name="T33" fmla="*/ 150 h 232"/>
                <a:gd name="T34" fmla="*/ 8 w 234"/>
                <a:gd name="T35" fmla="*/ 166 h 232"/>
                <a:gd name="T36" fmla="*/ 8 w 234"/>
                <a:gd name="T37" fmla="*/ 166 h 232"/>
                <a:gd name="T38" fmla="*/ 16 w 234"/>
                <a:gd name="T39" fmla="*/ 180 h 232"/>
                <a:gd name="T40" fmla="*/ 24 w 234"/>
                <a:gd name="T41" fmla="*/ 194 h 232"/>
                <a:gd name="T42" fmla="*/ 34 w 234"/>
                <a:gd name="T43" fmla="*/ 204 h 232"/>
                <a:gd name="T44" fmla="*/ 44 w 234"/>
                <a:gd name="T45" fmla="*/ 212 h 232"/>
                <a:gd name="T46" fmla="*/ 56 w 234"/>
                <a:gd name="T47" fmla="*/ 220 h 232"/>
                <a:gd name="T48" fmla="*/ 70 w 234"/>
                <a:gd name="T49" fmla="*/ 224 h 232"/>
                <a:gd name="T50" fmla="*/ 84 w 234"/>
                <a:gd name="T51" fmla="*/ 228 h 232"/>
                <a:gd name="T52" fmla="*/ 96 w 234"/>
                <a:gd name="T53" fmla="*/ 232 h 232"/>
                <a:gd name="T54" fmla="*/ 124 w 234"/>
                <a:gd name="T55" fmla="*/ 232 h 232"/>
                <a:gd name="T56" fmla="*/ 150 w 234"/>
                <a:gd name="T57" fmla="*/ 230 h 232"/>
                <a:gd name="T58" fmla="*/ 172 w 234"/>
                <a:gd name="T59" fmla="*/ 224 h 232"/>
                <a:gd name="T60" fmla="*/ 188 w 234"/>
                <a:gd name="T61" fmla="*/ 216 h 232"/>
                <a:gd name="T62" fmla="*/ 188 w 234"/>
                <a:gd name="T63" fmla="*/ 216 h 232"/>
                <a:gd name="T64" fmla="*/ 202 w 234"/>
                <a:gd name="T65" fmla="*/ 206 h 232"/>
                <a:gd name="T66" fmla="*/ 212 w 234"/>
                <a:gd name="T67" fmla="*/ 192 h 232"/>
                <a:gd name="T68" fmla="*/ 222 w 234"/>
                <a:gd name="T69" fmla="*/ 174 h 232"/>
                <a:gd name="T70" fmla="*/ 230 w 234"/>
                <a:gd name="T71" fmla="*/ 154 h 232"/>
                <a:gd name="T72" fmla="*/ 234 w 234"/>
                <a:gd name="T73" fmla="*/ 132 h 232"/>
                <a:gd name="T74" fmla="*/ 234 w 234"/>
                <a:gd name="T75" fmla="*/ 110 h 232"/>
                <a:gd name="T76" fmla="*/ 232 w 234"/>
                <a:gd name="T77" fmla="*/ 86 h 232"/>
                <a:gd name="T78" fmla="*/ 226 w 234"/>
                <a:gd name="T79" fmla="*/ 64 h 232"/>
                <a:gd name="T80" fmla="*/ 226 w 234"/>
                <a:gd name="T81" fmla="*/ 64 h 232"/>
                <a:gd name="T82" fmla="*/ 216 w 234"/>
                <a:gd name="T83" fmla="*/ 44 h 232"/>
                <a:gd name="T84" fmla="*/ 202 w 234"/>
                <a:gd name="T85" fmla="*/ 28 h 232"/>
                <a:gd name="T86" fmla="*/ 188 w 234"/>
                <a:gd name="T87" fmla="*/ 16 h 232"/>
                <a:gd name="T88" fmla="*/ 170 w 234"/>
                <a:gd name="T89" fmla="*/ 8 h 232"/>
                <a:gd name="T90" fmla="*/ 152 w 234"/>
                <a:gd name="T91" fmla="*/ 2 h 232"/>
                <a:gd name="T92" fmla="*/ 132 w 234"/>
                <a:gd name="T93" fmla="*/ 0 h 232"/>
                <a:gd name="T94" fmla="*/ 112 w 234"/>
                <a:gd name="T95" fmla="*/ 0 h 232"/>
                <a:gd name="T96" fmla="*/ 90 w 234"/>
                <a:gd name="T97" fmla="*/ 2 h 232"/>
                <a:gd name="T98" fmla="*/ 90 w 234"/>
                <a:gd name="T99" fmla="*/ 2 h 2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4" h="232">
                  <a:moveTo>
                    <a:pt x="90" y="2"/>
                  </a:moveTo>
                  <a:lnTo>
                    <a:pt x="90" y="2"/>
                  </a:lnTo>
                  <a:lnTo>
                    <a:pt x="80" y="4"/>
                  </a:lnTo>
                  <a:lnTo>
                    <a:pt x="70" y="8"/>
                  </a:lnTo>
                  <a:lnTo>
                    <a:pt x="60" y="14"/>
                  </a:lnTo>
                  <a:lnTo>
                    <a:pt x="50" y="20"/>
                  </a:lnTo>
                  <a:lnTo>
                    <a:pt x="40" y="28"/>
                  </a:lnTo>
                  <a:lnTo>
                    <a:pt x="32" y="36"/>
                  </a:lnTo>
                  <a:lnTo>
                    <a:pt x="24" y="46"/>
                  </a:lnTo>
                  <a:lnTo>
                    <a:pt x="16" y="56"/>
                  </a:lnTo>
                  <a:lnTo>
                    <a:pt x="10" y="68"/>
                  </a:lnTo>
                  <a:lnTo>
                    <a:pt x="6" y="80"/>
                  </a:lnTo>
                  <a:lnTo>
                    <a:pt x="2" y="94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6"/>
                  </a:lnTo>
                  <a:lnTo>
                    <a:pt x="4" y="150"/>
                  </a:lnTo>
                  <a:lnTo>
                    <a:pt x="8" y="166"/>
                  </a:lnTo>
                  <a:lnTo>
                    <a:pt x="16" y="180"/>
                  </a:lnTo>
                  <a:lnTo>
                    <a:pt x="24" y="194"/>
                  </a:lnTo>
                  <a:lnTo>
                    <a:pt x="34" y="204"/>
                  </a:lnTo>
                  <a:lnTo>
                    <a:pt x="44" y="212"/>
                  </a:lnTo>
                  <a:lnTo>
                    <a:pt x="56" y="220"/>
                  </a:lnTo>
                  <a:lnTo>
                    <a:pt x="70" y="224"/>
                  </a:lnTo>
                  <a:lnTo>
                    <a:pt x="84" y="228"/>
                  </a:lnTo>
                  <a:lnTo>
                    <a:pt x="96" y="232"/>
                  </a:lnTo>
                  <a:lnTo>
                    <a:pt x="124" y="232"/>
                  </a:lnTo>
                  <a:lnTo>
                    <a:pt x="150" y="230"/>
                  </a:lnTo>
                  <a:lnTo>
                    <a:pt x="172" y="224"/>
                  </a:lnTo>
                  <a:lnTo>
                    <a:pt x="188" y="216"/>
                  </a:lnTo>
                  <a:lnTo>
                    <a:pt x="202" y="206"/>
                  </a:lnTo>
                  <a:lnTo>
                    <a:pt x="212" y="192"/>
                  </a:lnTo>
                  <a:lnTo>
                    <a:pt x="222" y="174"/>
                  </a:lnTo>
                  <a:lnTo>
                    <a:pt x="230" y="154"/>
                  </a:lnTo>
                  <a:lnTo>
                    <a:pt x="234" y="132"/>
                  </a:lnTo>
                  <a:lnTo>
                    <a:pt x="234" y="110"/>
                  </a:lnTo>
                  <a:lnTo>
                    <a:pt x="232" y="86"/>
                  </a:lnTo>
                  <a:lnTo>
                    <a:pt x="226" y="64"/>
                  </a:lnTo>
                  <a:lnTo>
                    <a:pt x="216" y="44"/>
                  </a:lnTo>
                  <a:lnTo>
                    <a:pt x="202" y="28"/>
                  </a:lnTo>
                  <a:lnTo>
                    <a:pt x="188" y="16"/>
                  </a:lnTo>
                  <a:lnTo>
                    <a:pt x="170" y="8"/>
                  </a:lnTo>
                  <a:lnTo>
                    <a:pt x="152" y="2"/>
                  </a:lnTo>
                  <a:lnTo>
                    <a:pt x="132" y="0"/>
                  </a:lnTo>
                  <a:lnTo>
                    <a:pt x="112" y="0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F1D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3" name="Freeform 50">
              <a:extLst>
                <a:ext uri="{FF2B5EF4-FFF2-40B4-BE49-F238E27FC236}">
                  <a16:creationId xmlns:a16="http://schemas.microsoft.com/office/drawing/2014/main" id="{2DC5E493-58D6-4FBC-BF31-4C230B26F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1578"/>
              <a:ext cx="126" cy="124"/>
            </a:xfrm>
            <a:custGeom>
              <a:avLst/>
              <a:gdLst>
                <a:gd name="T0" fmla="*/ 0 w 126"/>
                <a:gd name="T1" fmla="*/ 62 h 124"/>
                <a:gd name="T2" fmla="*/ 0 w 126"/>
                <a:gd name="T3" fmla="*/ 62 h 124"/>
                <a:gd name="T4" fmla="*/ 2 w 126"/>
                <a:gd name="T5" fmla="*/ 50 h 124"/>
                <a:gd name="T6" fmla="*/ 6 w 126"/>
                <a:gd name="T7" fmla="*/ 38 h 124"/>
                <a:gd name="T8" fmla="*/ 12 w 126"/>
                <a:gd name="T9" fmla="*/ 28 h 124"/>
                <a:gd name="T10" fmla="*/ 20 w 126"/>
                <a:gd name="T11" fmla="*/ 18 h 124"/>
                <a:gd name="T12" fmla="*/ 28 w 126"/>
                <a:gd name="T13" fmla="*/ 10 h 124"/>
                <a:gd name="T14" fmla="*/ 38 w 126"/>
                <a:gd name="T15" fmla="*/ 4 h 124"/>
                <a:gd name="T16" fmla="*/ 50 w 126"/>
                <a:gd name="T17" fmla="*/ 0 h 124"/>
                <a:gd name="T18" fmla="*/ 64 w 126"/>
                <a:gd name="T19" fmla="*/ 0 h 124"/>
                <a:gd name="T20" fmla="*/ 64 w 126"/>
                <a:gd name="T21" fmla="*/ 0 h 124"/>
                <a:gd name="T22" fmla="*/ 76 w 126"/>
                <a:gd name="T23" fmla="*/ 0 h 124"/>
                <a:gd name="T24" fmla="*/ 88 w 126"/>
                <a:gd name="T25" fmla="*/ 4 h 124"/>
                <a:gd name="T26" fmla="*/ 98 w 126"/>
                <a:gd name="T27" fmla="*/ 10 h 124"/>
                <a:gd name="T28" fmla="*/ 108 w 126"/>
                <a:gd name="T29" fmla="*/ 18 h 124"/>
                <a:gd name="T30" fmla="*/ 116 w 126"/>
                <a:gd name="T31" fmla="*/ 28 h 124"/>
                <a:gd name="T32" fmla="*/ 122 w 126"/>
                <a:gd name="T33" fmla="*/ 38 h 124"/>
                <a:gd name="T34" fmla="*/ 124 w 126"/>
                <a:gd name="T35" fmla="*/ 50 h 124"/>
                <a:gd name="T36" fmla="*/ 126 w 126"/>
                <a:gd name="T37" fmla="*/ 62 h 124"/>
                <a:gd name="T38" fmla="*/ 126 w 126"/>
                <a:gd name="T39" fmla="*/ 62 h 124"/>
                <a:gd name="T40" fmla="*/ 124 w 126"/>
                <a:gd name="T41" fmla="*/ 74 h 124"/>
                <a:gd name="T42" fmla="*/ 122 w 126"/>
                <a:gd name="T43" fmla="*/ 86 h 124"/>
                <a:gd name="T44" fmla="*/ 116 w 126"/>
                <a:gd name="T45" fmla="*/ 98 h 124"/>
                <a:gd name="T46" fmla="*/ 108 w 126"/>
                <a:gd name="T47" fmla="*/ 106 h 124"/>
                <a:gd name="T48" fmla="*/ 98 w 126"/>
                <a:gd name="T49" fmla="*/ 114 h 124"/>
                <a:gd name="T50" fmla="*/ 88 w 126"/>
                <a:gd name="T51" fmla="*/ 120 h 124"/>
                <a:gd name="T52" fmla="*/ 76 w 126"/>
                <a:gd name="T53" fmla="*/ 124 h 124"/>
                <a:gd name="T54" fmla="*/ 64 w 126"/>
                <a:gd name="T55" fmla="*/ 124 h 124"/>
                <a:gd name="T56" fmla="*/ 64 w 126"/>
                <a:gd name="T57" fmla="*/ 124 h 124"/>
                <a:gd name="T58" fmla="*/ 50 w 126"/>
                <a:gd name="T59" fmla="*/ 124 h 124"/>
                <a:gd name="T60" fmla="*/ 38 w 126"/>
                <a:gd name="T61" fmla="*/ 120 h 124"/>
                <a:gd name="T62" fmla="*/ 28 w 126"/>
                <a:gd name="T63" fmla="*/ 114 h 124"/>
                <a:gd name="T64" fmla="*/ 20 w 126"/>
                <a:gd name="T65" fmla="*/ 106 h 124"/>
                <a:gd name="T66" fmla="*/ 12 w 126"/>
                <a:gd name="T67" fmla="*/ 98 h 124"/>
                <a:gd name="T68" fmla="*/ 6 w 126"/>
                <a:gd name="T69" fmla="*/ 86 h 124"/>
                <a:gd name="T70" fmla="*/ 2 w 126"/>
                <a:gd name="T71" fmla="*/ 74 h 124"/>
                <a:gd name="T72" fmla="*/ 0 w 126"/>
                <a:gd name="T73" fmla="*/ 62 h 124"/>
                <a:gd name="T74" fmla="*/ 0 w 126"/>
                <a:gd name="T75" fmla="*/ 62 h 1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6" h="124">
                  <a:moveTo>
                    <a:pt x="0" y="62"/>
                  </a:moveTo>
                  <a:lnTo>
                    <a:pt x="0" y="62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4" y="50"/>
                  </a:lnTo>
                  <a:lnTo>
                    <a:pt x="126" y="62"/>
                  </a:lnTo>
                  <a:lnTo>
                    <a:pt x="124" y="74"/>
                  </a:lnTo>
                  <a:lnTo>
                    <a:pt x="122" y="86"/>
                  </a:lnTo>
                  <a:lnTo>
                    <a:pt x="116" y="98"/>
                  </a:lnTo>
                  <a:lnTo>
                    <a:pt x="108" y="106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4" y="124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20" y="106"/>
                  </a:lnTo>
                  <a:lnTo>
                    <a:pt x="12" y="98"/>
                  </a:lnTo>
                  <a:lnTo>
                    <a:pt x="6" y="86"/>
                  </a:lnTo>
                  <a:lnTo>
                    <a:pt x="2" y="7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4" name="Freeform 51">
              <a:extLst>
                <a:ext uri="{FF2B5EF4-FFF2-40B4-BE49-F238E27FC236}">
                  <a16:creationId xmlns:a16="http://schemas.microsoft.com/office/drawing/2014/main" id="{7CBF2331-5D36-4C6A-B767-ACAD378F6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584"/>
              <a:ext cx="58" cy="96"/>
            </a:xfrm>
            <a:custGeom>
              <a:avLst/>
              <a:gdLst>
                <a:gd name="T0" fmla="*/ 58 w 58"/>
                <a:gd name="T1" fmla="*/ 0 h 96"/>
                <a:gd name="T2" fmla="*/ 58 w 58"/>
                <a:gd name="T3" fmla="*/ 0 h 96"/>
                <a:gd name="T4" fmla="*/ 50 w 58"/>
                <a:gd name="T5" fmla="*/ 0 h 96"/>
                <a:gd name="T6" fmla="*/ 42 w 58"/>
                <a:gd name="T7" fmla="*/ 2 h 96"/>
                <a:gd name="T8" fmla="*/ 34 w 58"/>
                <a:gd name="T9" fmla="*/ 4 h 96"/>
                <a:gd name="T10" fmla="*/ 26 w 58"/>
                <a:gd name="T11" fmla="*/ 8 h 96"/>
                <a:gd name="T12" fmla="*/ 18 w 58"/>
                <a:gd name="T13" fmla="*/ 14 h 96"/>
                <a:gd name="T14" fmla="*/ 12 w 58"/>
                <a:gd name="T15" fmla="*/ 20 h 96"/>
                <a:gd name="T16" fmla="*/ 6 w 58"/>
                <a:gd name="T17" fmla="*/ 28 h 96"/>
                <a:gd name="T18" fmla="*/ 2 w 58"/>
                <a:gd name="T19" fmla="*/ 38 h 96"/>
                <a:gd name="T20" fmla="*/ 2 w 58"/>
                <a:gd name="T21" fmla="*/ 38 h 96"/>
                <a:gd name="T22" fmla="*/ 0 w 58"/>
                <a:gd name="T23" fmla="*/ 48 h 96"/>
                <a:gd name="T24" fmla="*/ 0 w 58"/>
                <a:gd name="T25" fmla="*/ 58 h 96"/>
                <a:gd name="T26" fmla="*/ 0 w 58"/>
                <a:gd name="T27" fmla="*/ 66 h 96"/>
                <a:gd name="T28" fmla="*/ 4 w 58"/>
                <a:gd name="T29" fmla="*/ 74 h 96"/>
                <a:gd name="T30" fmla="*/ 6 w 58"/>
                <a:gd name="T31" fmla="*/ 82 h 96"/>
                <a:gd name="T32" fmla="*/ 10 w 58"/>
                <a:gd name="T33" fmla="*/ 88 h 96"/>
                <a:gd name="T34" fmla="*/ 20 w 58"/>
                <a:gd name="T35" fmla="*/ 96 h 96"/>
                <a:gd name="T36" fmla="*/ 20 w 58"/>
                <a:gd name="T37" fmla="*/ 96 h 96"/>
                <a:gd name="T38" fmla="*/ 14 w 58"/>
                <a:gd name="T39" fmla="*/ 90 h 96"/>
                <a:gd name="T40" fmla="*/ 12 w 58"/>
                <a:gd name="T41" fmla="*/ 82 h 96"/>
                <a:gd name="T42" fmla="*/ 8 w 58"/>
                <a:gd name="T43" fmla="*/ 64 h 96"/>
                <a:gd name="T44" fmla="*/ 10 w 58"/>
                <a:gd name="T45" fmla="*/ 46 h 96"/>
                <a:gd name="T46" fmla="*/ 14 w 58"/>
                <a:gd name="T47" fmla="*/ 32 h 96"/>
                <a:gd name="T48" fmla="*/ 14 w 58"/>
                <a:gd name="T49" fmla="*/ 32 h 96"/>
                <a:gd name="T50" fmla="*/ 24 w 58"/>
                <a:gd name="T51" fmla="*/ 18 h 96"/>
                <a:gd name="T52" fmla="*/ 36 w 58"/>
                <a:gd name="T53" fmla="*/ 8 h 96"/>
                <a:gd name="T54" fmla="*/ 48 w 58"/>
                <a:gd name="T55" fmla="*/ 2 h 96"/>
                <a:gd name="T56" fmla="*/ 58 w 58"/>
                <a:gd name="T57" fmla="*/ 0 h 96"/>
                <a:gd name="T58" fmla="*/ 58 w 58"/>
                <a:gd name="T59" fmla="*/ 0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8" h="96">
                  <a:moveTo>
                    <a:pt x="58" y="0"/>
                  </a:moveTo>
                  <a:lnTo>
                    <a:pt x="58" y="0"/>
                  </a:lnTo>
                  <a:lnTo>
                    <a:pt x="50" y="0"/>
                  </a:lnTo>
                  <a:lnTo>
                    <a:pt x="42" y="2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6" y="28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4" y="74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20" y="96"/>
                  </a:lnTo>
                  <a:lnTo>
                    <a:pt x="14" y="90"/>
                  </a:lnTo>
                  <a:lnTo>
                    <a:pt x="12" y="82"/>
                  </a:lnTo>
                  <a:lnTo>
                    <a:pt x="8" y="64"/>
                  </a:lnTo>
                  <a:lnTo>
                    <a:pt x="10" y="46"/>
                  </a:lnTo>
                  <a:lnTo>
                    <a:pt x="14" y="32"/>
                  </a:lnTo>
                  <a:lnTo>
                    <a:pt x="24" y="18"/>
                  </a:lnTo>
                  <a:lnTo>
                    <a:pt x="36" y="8"/>
                  </a:lnTo>
                  <a:lnTo>
                    <a:pt x="48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5" name="Freeform 52">
              <a:extLst>
                <a:ext uri="{FF2B5EF4-FFF2-40B4-BE49-F238E27FC236}">
                  <a16:creationId xmlns:a16="http://schemas.microsoft.com/office/drawing/2014/main" id="{52E1D15C-CA62-45EB-99AC-B11D8822A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" y="1602"/>
              <a:ext cx="76" cy="92"/>
            </a:xfrm>
            <a:custGeom>
              <a:avLst/>
              <a:gdLst>
                <a:gd name="T0" fmla="*/ 0 w 76"/>
                <a:gd name="T1" fmla="*/ 92 h 92"/>
                <a:gd name="T2" fmla="*/ 0 w 76"/>
                <a:gd name="T3" fmla="*/ 92 h 92"/>
                <a:gd name="T4" fmla="*/ 6 w 76"/>
                <a:gd name="T5" fmla="*/ 92 h 92"/>
                <a:gd name="T6" fmla="*/ 22 w 76"/>
                <a:gd name="T7" fmla="*/ 92 h 92"/>
                <a:gd name="T8" fmla="*/ 32 w 76"/>
                <a:gd name="T9" fmla="*/ 90 h 92"/>
                <a:gd name="T10" fmla="*/ 42 w 76"/>
                <a:gd name="T11" fmla="*/ 88 h 92"/>
                <a:gd name="T12" fmla="*/ 54 w 76"/>
                <a:gd name="T13" fmla="*/ 84 h 92"/>
                <a:gd name="T14" fmla="*/ 62 w 76"/>
                <a:gd name="T15" fmla="*/ 76 h 92"/>
                <a:gd name="T16" fmla="*/ 62 w 76"/>
                <a:gd name="T17" fmla="*/ 76 h 92"/>
                <a:gd name="T18" fmla="*/ 70 w 76"/>
                <a:gd name="T19" fmla="*/ 66 h 92"/>
                <a:gd name="T20" fmla="*/ 74 w 76"/>
                <a:gd name="T21" fmla="*/ 56 h 92"/>
                <a:gd name="T22" fmla="*/ 76 w 76"/>
                <a:gd name="T23" fmla="*/ 44 h 92"/>
                <a:gd name="T24" fmla="*/ 76 w 76"/>
                <a:gd name="T25" fmla="*/ 32 h 92"/>
                <a:gd name="T26" fmla="*/ 74 w 76"/>
                <a:gd name="T27" fmla="*/ 22 h 92"/>
                <a:gd name="T28" fmla="*/ 70 w 76"/>
                <a:gd name="T29" fmla="*/ 12 h 92"/>
                <a:gd name="T30" fmla="*/ 66 w 76"/>
                <a:gd name="T31" fmla="*/ 6 h 92"/>
                <a:gd name="T32" fmla="*/ 62 w 76"/>
                <a:gd name="T33" fmla="*/ 0 h 92"/>
                <a:gd name="T34" fmla="*/ 62 w 76"/>
                <a:gd name="T35" fmla="*/ 0 h 92"/>
                <a:gd name="T36" fmla="*/ 68 w 76"/>
                <a:gd name="T37" fmla="*/ 16 h 92"/>
                <a:gd name="T38" fmla="*/ 70 w 76"/>
                <a:gd name="T39" fmla="*/ 30 h 92"/>
                <a:gd name="T40" fmla="*/ 68 w 76"/>
                <a:gd name="T41" fmla="*/ 38 h 92"/>
                <a:gd name="T42" fmla="*/ 66 w 76"/>
                <a:gd name="T43" fmla="*/ 46 h 92"/>
                <a:gd name="T44" fmla="*/ 62 w 76"/>
                <a:gd name="T45" fmla="*/ 54 h 92"/>
                <a:gd name="T46" fmla="*/ 56 w 76"/>
                <a:gd name="T47" fmla="*/ 64 h 92"/>
                <a:gd name="T48" fmla="*/ 56 w 76"/>
                <a:gd name="T49" fmla="*/ 64 h 92"/>
                <a:gd name="T50" fmla="*/ 48 w 76"/>
                <a:gd name="T51" fmla="*/ 72 h 92"/>
                <a:gd name="T52" fmla="*/ 40 w 76"/>
                <a:gd name="T53" fmla="*/ 78 h 92"/>
                <a:gd name="T54" fmla="*/ 24 w 76"/>
                <a:gd name="T55" fmla="*/ 86 h 92"/>
                <a:gd name="T56" fmla="*/ 10 w 76"/>
                <a:gd name="T57" fmla="*/ 90 h 92"/>
                <a:gd name="T58" fmla="*/ 0 w 76"/>
                <a:gd name="T59" fmla="*/ 92 h 92"/>
                <a:gd name="T60" fmla="*/ 0 w 76"/>
                <a:gd name="T61" fmla="*/ 92 h 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6" h="92">
                  <a:moveTo>
                    <a:pt x="0" y="92"/>
                  </a:moveTo>
                  <a:lnTo>
                    <a:pt x="0" y="92"/>
                  </a:lnTo>
                  <a:lnTo>
                    <a:pt x="6" y="92"/>
                  </a:lnTo>
                  <a:lnTo>
                    <a:pt x="22" y="92"/>
                  </a:lnTo>
                  <a:lnTo>
                    <a:pt x="32" y="90"/>
                  </a:lnTo>
                  <a:lnTo>
                    <a:pt x="42" y="88"/>
                  </a:lnTo>
                  <a:lnTo>
                    <a:pt x="54" y="84"/>
                  </a:lnTo>
                  <a:lnTo>
                    <a:pt x="62" y="76"/>
                  </a:lnTo>
                  <a:lnTo>
                    <a:pt x="70" y="66"/>
                  </a:lnTo>
                  <a:lnTo>
                    <a:pt x="74" y="56"/>
                  </a:lnTo>
                  <a:lnTo>
                    <a:pt x="76" y="44"/>
                  </a:lnTo>
                  <a:lnTo>
                    <a:pt x="76" y="32"/>
                  </a:lnTo>
                  <a:lnTo>
                    <a:pt x="74" y="22"/>
                  </a:lnTo>
                  <a:lnTo>
                    <a:pt x="70" y="12"/>
                  </a:lnTo>
                  <a:lnTo>
                    <a:pt x="66" y="6"/>
                  </a:lnTo>
                  <a:lnTo>
                    <a:pt x="62" y="0"/>
                  </a:lnTo>
                  <a:lnTo>
                    <a:pt x="68" y="16"/>
                  </a:lnTo>
                  <a:lnTo>
                    <a:pt x="70" y="30"/>
                  </a:lnTo>
                  <a:lnTo>
                    <a:pt x="68" y="38"/>
                  </a:lnTo>
                  <a:lnTo>
                    <a:pt x="66" y="46"/>
                  </a:lnTo>
                  <a:lnTo>
                    <a:pt x="62" y="54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40" y="78"/>
                  </a:lnTo>
                  <a:lnTo>
                    <a:pt x="24" y="86"/>
                  </a:lnTo>
                  <a:lnTo>
                    <a:pt x="10" y="9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6" name="Freeform 53">
              <a:extLst>
                <a:ext uri="{FF2B5EF4-FFF2-40B4-BE49-F238E27FC236}">
                  <a16:creationId xmlns:a16="http://schemas.microsoft.com/office/drawing/2014/main" id="{BC314411-74CE-40BB-8D5B-36BB59522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1538"/>
              <a:ext cx="162" cy="214"/>
            </a:xfrm>
            <a:custGeom>
              <a:avLst/>
              <a:gdLst>
                <a:gd name="T0" fmla="*/ 0 w 162"/>
                <a:gd name="T1" fmla="*/ 206 h 214"/>
                <a:gd name="T2" fmla="*/ 0 w 162"/>
                <a:gd name="T3" fmla="*/ 206 h 214"/>
                <a:gd name="T4" fmla="*/ 14 w 162"/>
                <a:gd name="T5" fmla="*/ 210 h 214"/>
                <a:gd name="T6" fmla="*/ 28 w 162"/>
                <a:gd name="T7" fmla="*/ 212 h 214"/>
                <a:gd name="T8" fmla="*/ 46 w 162"/>
                <a:gd name="T9" fmla="*/ 214 h 214"/>
                <a:gd name="T10" fmla="*/ 64 w 162"/>
                <a:gd name="T11" fmla="*/ 214 h 214"/>
                <a:gd name="T12" fmla="*/ 82 w 162"/>
                <a:gd name="T13" fmla="*/ 214 h 214"/>
                <a:gd name="T14" fmla="*/ 98 w 162"/>
                <a:gd name="T15" fmla="*/ 210 h 214"/>
                <a:gd name="T16" fmla="*/ 114 w 162"/>
                <a:gd name="T17" fmla="*/ 204 h 214"/>
                <a:gd name="T18" fmla="*/ 128 w 162"/>
                <a:gd name="T19" fmla="*/ 194 h 214"/>
                <a:gd name="T20" fmla="*/ 128 w 162"/>
                <a:gd name="T21" fmla="*/ 194 h 214"/>
                <a:gd name="T22" fmla="*/ 138 w 162"/>
                <a:gd name="T23" fmla="*/ 184 h 214"/>
                <a:gd name="T24" fmla="*/ 146 w 162"/>
                <a:gd name="T25" fmla="*/ 172 h 214"/>
                <a:gd name="T26" fmla="*/ 152 w 162"/>
                <a:gd name="T27" fmla="*/ 158 h 214"/>
                <a:gd name="T28" fmla="*/ 156 w 162"/>
                <a:gd name="T29" fmla="*/ 146 h 214"/>
                <a:gd name="T30" fmla="*/ 160 w 162"/>
                <a:gd name="T31" fmla="*/ 122 h 214"/>
                <a:gd name="T32" fmla="*/ 162 w 162"/>
                <a:gd name="T33" fmla="*/ 102 h 214"/>
                <a:gd name="T34" fmla="*/ 162 w 162"/>
                <a:gd name="T35" fmla="*/ 102 h 214"/>
                <a:gd name="T36" fmla="*/ 162 w 162"/>
                <a:gd name="T37" fmla="*/ 92 h 214"/>
                <a:gd name="T38" fmla="*/ 162 w 162"/>
                <a:gd name="T39" fmla="*/ 80 h 214"/>
                <a:gd name="T40" fmla="*/ 158 w 162"/>
                <a:gd name="T41" fmla="*/ 66 h 214"/>
                <a:gd name="T42" fmla="*/ 150 w 162"/>
                <a:gd name="T43" fmla="*/ 52 h 214"/>
                <a:gd name="T44" fmla="*/ 142 w 162"/>
                <a:gd name="T45" fmla="*/ 36 h 214"/>
                <a:gd name="T46" fmla="*/ 128 w 162"/>
                <a:gd name="T47" fmla="*/ 22 h 214"/>
                <a:gd name="T48" fmla="*/ 120 w 162"/>
                <a:gd name="T49" fmla="*/ 16 h 214"/>
                <a:gd name="T50" fmla="*/ 110 w 162"/>
                <a:gd name="T51" fmla="*/ 10 h 214"/>
                <a:gd name="T52" fmla="*/ 98 w 162"/>
                <a:gd name="T53" fmla="*/ 4 h 214"/>
                <a:gd name="T54" fmla="*/ 86 w 162"/>
                <a:gd name="T55" fmla="*/ 0 h 214"/>
                <a:gd name="T56" fmla="*/ 86 w 162"/>
                <a:gd name="T57" fmla="*/ 0 h 214"/>
                <a:gd name="T58" fmla="*/ 96 w 162"/>
                <a:gd name="T59" fmla="*/ 6 h 214"/>
                <a:gd name="T60" fmla="*/ 108 w 162"/>
                <a:gd name="T61" fmla="*/ 16 h 214"/>
                <a:gd name="T62" fmla="*/ 120 w 162"/>
                <a:gd name="T63" fmla="*/ 28 h 214"/>
                <a:gd name="T64" fmla="*/ 130 w 162"/>
                <a:gd name="T65" fmla="*/ 42 h 214"/>
                <a:gd name="T66" fmla="*/ 140 w 162"/>
                <a:gd name="T67" fmla="*/ 62 h 214"/>
                <a:gd name="T68" fmla="*/ 142 w 162"/>
                <a:gd name="T69" fmla="*/ 72 h 214"/>
                <a:gd name="T70" fmla="*/ 144 w 162"/>
                <a:gd name="T71" fmla="*/ 84 h 214"/>
                <a:gd name="T72" fmla="*/ 146 w 162"/>
                <a:gd name="T73" fmla="*/ 96 h 214"/>
                <a:gd name="T74" fmla="*/ 144 w 162"/>
                <a:gd name="T75" fmla="*/ 110 h 214"/>
                <a:gd name="T76" fmla="*/ 142 w 162"/>
                <a:gd name="T77" fmla="*/ 124 h 214"/>
                <a:gd name="T78" fmla="*/ 140 w 162"/>
                <a:gd name="T79" fmla="*/ 140 h 214"/>
                <a:gd name="T80" fmla="*/ 140 w 162"/>
                <a:gd name="T81" fmla="*/ 140 h 214"/>
                <a:gd name="T82" fmla="*/ 134 w 162"/>
                <a:gd name="T83" fmla="*/ 154 h 214"/>
                <a:gd name="T84" fmla="*/ 128 w 162"/>
                <a:gd name="T85" fmla="*/ 168 h 214"/>
                <a:gd name="T86" fmla="*/ 120 w 162"/>
                <a:gd name="T87" fmla="*/ 178 h 214"/>
                <a:gd name="T88" fmla="*/ 110 w 162"/>
                <a:gd name="T89" fmla="*/ 186 h 214"/>
                <a:gd name="T90" fmla="*/ 102 w 162"/>
                <a:gd name="T91" fmla="*/ 194 h 214"/>
                <a:gd name="T92" fmla="*/ 90 w 162"/>
                <a:gd name="T93" fmla="*/ 200 h 214"/>
                <a:gd name="T94" fmla="*/ 80 w 162"/>
                <a:gd name="T95" fmla="*/ 204 h 214"/>
                <a:gd name="T96" fmla="*/ 70 w 162"/>
                <a:gd name="T97" fmla="*/ 206 h 214"/>
                <a:gd name="T98" fmla="*/ 48 w 162"/>
                <a:gd name="T99" fmla="*/ 210 h 214"/>
                <a:gd name="T100" fmla="*/ 28 w 162"/>
                <a:gd name="T101" fmla="*/ 210 h 214"/>
                <a:gd name="T102" fmla="*/ 12 w 162"/>
                <a:gd name="T103" fmla="*/ 208 h 214"/>
                <a:gd name="T104" fmla="*/ 0 w 162"/>
                <a:gd name="T105" fmla="*/ 206 h 214"/>
                <a:gd name="T106" fmla="*/ 0 w 162"/>
                <a:gd name="T107" fmla="*/ 206 h 2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2" h="214">
                  <a:moveTo>
                    <a:pt x="0" y="206"/>
                  </a:moveTo>
                  <a:lnTo>
                    <a:pt x="0" y="206"/>
                  </a:lnTo>
                  <a:lnTo>
                    <a:pt x="14" y="210"/>
                  </a:lnTo>
                  <a:lnTo>
                    <a:pt x="28" y="212"/>
                  </a:lnTo>
                  <a:lnTo>
                    <a:pt x="46" y="214"/>
                  </a:lnTo>
                  <a:lnTo>
                    <a:pt x="64" y="214"/>
                  </a:lnTo>
                  <a:lnTo>
                    <a:pt x="82" y="214"/>
                  </a:lnTo>
                  <a:lnTo>
                    <a:pt x="98" y="210"/>
                  </a:lnTo>
                  <a:lnTo>
                    <a:pt x="114" y="204"/>
                  </a:lnTo>
                  <a:lnTo>
                    <a:pt x="128" y="194"/>
                  </a:lnTo>
                  <a:lnTo>
                    <a:pt x="138" y="184"/>
                  </a:lnTo>
                  <a:lnTo>
                    <a:pt x="146" y="172"/>
                  </a:lnTo>
                  <a:lnTo>
                    <a:pt x="152" y="158"/>
                  </a:lnTo>
                  <a:lnTo>
                    <a:pt x="156" y="146"/>
                  </a:lnTo>
                  <a:lnTo>
                    <a:pt x="160" y="122"/>
                  </a:lnTo>
                  <a:lnTo>
                    <a:pt x="162" y="102"/>
                  </a:lnTo>
                  <a:lnTo>
                    <a:pt x="162" y="92"/>
                  </a:lnTo>
                  <a:lnTo>
                    <a:pt x="162" y="80"/>
                  </a:lnTo>
                  <a:lnTo>
                    <a:pt x="158" y="66"/>
                  </a:lnTo>
                  <a:lnTo>
                    <a:pt x="150" y="52"/>
                  </a:lnTo>
                  <a:lnTo>
                    <a:pt x="142" y="36"/>
                  </a:lnTo>
                  <a:lnTo>
                    <a:pt x="128" y="22"/>
                  </a:lnTo>
                  <a:lnTo>
                    <a:pt x="120" y="16"/>
                  </a:lnTo>
                  <a:lnTo>
                    <a:pt x="110" y="10"/>
                  </a:lnTo>
                  <a:lnTo>
                    <a:pt x="98" y="4"/>
                  </a:lnTo>
                  <a:lnTo>
                    <a:pt x="86" y="0"/>
                  </a:lnTo>
                  <a:lnTo>
                    <a:pt x="96" y="6"/>
                  </a:lnTo>
                  <a:lnTo>
                    <a:pt x="108" y="16"/>
                  </a:lnTo>
                  <a:lnTo>
                    <a:pt x="120" y="28"/>
                  </a:lnTo>
                  <a:lnTo>
                    <a:pt x="130" y="42"/>
                  </a:lnTo>
                  <a:lnTo>
                    <a:pt x="140" y="62"/>
                  </a:lnTo>
                  <a:lnTo>
                    <a:pt x="142" y="72"/>
                  </a:lnTo>
                  <a:lnTo>
                    <a:pt x="144" y="84"/>
                  </a:lnTo>
                  <a:lnTo>
                    <a:pt x="146" y="96"/>
                  </a:lnTo>
                  <a:lnTo>
                    <a:pt x="144" y="110"/>
                  </a:lnTo>
                  <a:lnTo>
                    <a:pt x="142" y="124"/>
                  </a:lnTo>
                  <a:lnTo>
                    <a:pt x="140" y="140"/>
                  </a:lnTo>
                  <a:lnTo>
                    <a:pt x="134" y="154"/>
                  </a:lnTo>
                  <a:lnTo>
                    <a:pt x="128" y="168"/>
                  </a:lnTo>
                  <a:lnTo>
                    <a:pt x="120" y="178"/>
                  </a:lnTo>
                  <a:lnTo>
                    <a:pt x="110" y="186"/>
                  </a:lnTo>
                  <a:lnTo>
                    <a:pt x="102" y="194"/>
                  </a:lnTo>
                  <a:lnTo>
                    <a:pt x="90" y="200"/>
                  </a:lnTo>
                  <a:lnTo>
                    <a:pt x="80" y="204"/>
                  </a:lnTo>
                  <a:lnTo>
                    <a:pt x="70" y="206"/>
                  </a:lnTo>
                  <a:lnTo>
                    <a:pt x="48" y="210"/>
                  </a:lnTo>
                  <a:lnTo>
                    <a:pt x="28" y="210"/>
                  </a:lnTo>
                  <a:lnTo>
                    <a:pt x="12" y="208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E3B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7" name="Freeform 54">
              <a:extLst>
                <a:ext uri="{FF2B5EF4-FFF2-40B4-BE49-F238E27FC236}">
                  <a16:creationId xmlns:a16="http://schemas.microsoft.com/office/drawing/2014/main" id="{EF65133C-8B2A-48F1-B424-6C6FCF7EF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1544"/>
              <a:ext cx="70" cy="194"/>
            </a:xfrm>
            <a:custGeom>
              <a:avLst/>
              <a:gdLst>
                <a:gd name="T0" fmla="*/ 70 w 70"/>
                <a:gd name="T1" fmla="*/ 0 h 194"/>
                <a:gd name="T2" fmla="*/ 70 w 70"/>
                <a:gd name="T3" fmla="*/ 0 h 194"/>
                <a:gd name="T4" fmla="*/ 60 w 70"/>
                <a:gd name="T5" fmla="*/ 4 h 194"/>
                <a:gd name="T6" fmla="*/ 50 w 70"/>
                <a:gd name="T7" fmla="*/ 10 h 194"/>
                <a:gd name="T8" fmla="*/ 40 w 70"/>
                <a:gd name="T9" fmla="*/ 18 h 194"/>
                <a:gd name="T10" fmla="*/ 30 w 70"/>
                <a:gd name="T11" fmla="*/ 26 h 194"/>
                <a:gd name="T12" fmla="*/ 22 w 70"/>
                <a:gd name="T13" fmla="*/ 36 h 194"/>
                <a:gd name="T14" fmla="*/ 14 w 70"/>
                <a:gd name="T15" fmla="*/ 48 h 194"/>
                <a:gd name="T16" fmla="*/ 8 w 70"/>
                <a:gd name="T17" fmla="*/ 62 h 194"/>
                <a:gd name="T18" fmla="*/ 4 w 70"/>
                <a:gd name="T19" fmla="*/ 76 h 194"/>
                <a:gd name="T20" fmla="*/ 4 w 70"/>
                <a:gd name="T21" fmla="*/ 76 h 194"/>
                <a:gd name="T22" fmla="*/ 2 w 70"/>
                <a:gd name="T23" fmla="*/ 92 h 194"/>
                <a:gd name="T24" fmla="*/ 0 w 70"/>
                <a:gd name="T25" fmla="*/ 108 h 194"/>
                <a:gd name="T26" fmla="*/ 2 w 70"/>
                <a:gd name="T27" fmla="*/ 124 h 194"/>
                <a:gd name="T28" fmla="*/ 6 w 70"/>
                <a:gd name="T29" fmla="*/ 140 h 194"/>
                <a:gd name="T30" fmla="*/ 10 w 70"/>
                <a:gd name="T31" fmla="*/ 154 h 194"/>
                <a:gd name="T32" fmla="*/ 20 w 70"/>
                <a:gd name="T33" fmla="*/ 168 h 194"/>
                <a:gd name="T34" fmla="*/ 30 w 70"/>
                <a:gd name="T35" fmla="*/ 182 h 194"/>
                <a:gd name="T36" fmla="*/ 44 w 70"/>
                <a:gd name="T37" fmla="*/ 194 h 194"/>
                <a:gd name="T38" fmla="*/ 44 w 70"/>
                <a:gd name="T39" fmla="*/ 194 h 194"/>
                <a:gd name="T40" fmla="*/ 36 w 70"/>
                <a:gd name="T41" fmla="*/ 184 h 194"/>
                <a:gd name="T42" fmla="*/ 28 w 70"/>
                <a:gd name="T43" fmla="*/ 170 h 194"/>
                <a:gd name="T44" fmla="*/ 22 w 70"/>
                <a:gd name="T45" fmla="*/ 156 h 194"/>
                <a:gd name="T46" fmla="*/ 16 w 70"/>
                <a:gd name="T47" fmla="*/ 140 h 194"/>
                <a:gd name="T48" fmla="*/ 14 w 70"/>
                <a:gd name="T49" fmla="*/ 124 h 194"/>
                <a:gd name="T50" fmla="*/ 12 w 70"/>
                <a:gd name="T51" fmla="*/ 108 h 194"/>
                <a:gd name="T52" fmla="*/ 12 w 70"/>
                <a:gd name="T53" fmla="*/ 92 h 194"/>
                <a:gd name="T54" fmla="*/ 16 w 70"/>
                <a:gd name="T55" fmla="*/ 76 h 194"/>
                <a:gd name="T56" fmla="*/ 16 w 70"/>
                <a:gd name="T57" fmla="*/ 76 h 194"/>
                <a:gd name="T58" fmla="*/ 26 w 70"/>
                <a:gd name="T59" fmla="*/ 50 h 194"/>
                <a:gd name="T60" fmla="*/ 40 w 70"/>
                <a:gd name="T61" fmla="*/ 30 h 194"/>
                <a:gd name="T62" fmla="*/ 54 w 70"/>
                <a:gd name="T63" fmla="*/ 12 h 194"/>
                <a:gd name="T64" fmla="*/ 70 w 70"/>
                <a:gd name="T65" fmla="*/ 0 h 194"/>
                <a:gd name="T66" fmla="*/ 70 w 70"/>
                <a:gd name="T67" fmla="*/ 0 h 1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0" h="194">
                  <a:moveTo>
                    <a:pt x="70" y="0"/>
                  </a:moveTo>
                  <a:lnTo>
                    <a:pt x="70" y="0"/>
                  </a:lnTo>
                  <a:lnTo>
                    <a:pt x="60" y="4"/>
                  </a:lnTo>
                  <a:lnTo>
                    <a:pt x="50" y="10"/>
                  </a:lnTo>
                  <a:lnTo>
                    <a:pt x="40" y="18"/>
                  </a:lnTo>
                  <a:lnTo>
                    <a:pt x="30" y="26"/>
                  </a:lnTo>
                  <a:lnTo>
                    <a:pt x="22" y="36"/>
                  </a:lnTo>
                  <a:lnTo>
                    <a:pt x="14" y="48"/>
                  </a:lnTo>
                  <a:lnTo>
                    <a:pt x="8" y="62"/>
                  </a:lnTo>
                  <a:lnTo>
                    <a:pt x="4" y="76"/>
                  </a:lnTo>
                  <a:lnTo>
                    <a:pt x="2" y="92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0"/>
                  </a:lnTo>
                  <a:lnTo>
                    <a:pt x="10" y="154"/>
                  </a:lnTo>
                  <a:lnTo>
                    <a:pt x="20" y="168"/>
                  </a:lnTo>
                  <a:lnTo>
                    <a:pt x="30" y="182"/>
                  </a:lnTo>
                  <a:lnTo>
                    <a:pt x="44" y="194"/>
                  </a:lnTo>
                  <a:lnTo>
                    <a:pt x="36" y="184"/>
                  </a:lnTo>
                  <a:lnTo>
                    <a:pt x="28" y="170"/>
                  </a:lnTo>
                  <a:lnTo>
                    <a:pt x="22" y="156"/>
                  </a:lnTo>
                  <a:lnTo>
                    <a:pt x="16" y="140"/>
                  </a:lnTo>
                  <a:lnTo>
                    <a:pt x="14" y="124"/>
                  </a:lnTo>
                  <a:lnTo>
                    <a:pt x="12" y="108"/>
                  </a:lnTo>
                  <a:lnTo>
                    <a:pt x="12" y="92"/>
                  </a:lnTo>
                  <a:lnTo>
                    <a:pt x="16" y="76"/>
                  </a:lnTo>
                  <a:lnTo>
                    <a:pt x="26" y="50"/>
                  </a:lnTo>
                  <a:lnTo>
                    <a:pt x="40" y="30"/>
                  </a:lnTo>
                  <a:lnTo>
                    <a:pt x="54" y="1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8" name="Freeform 55">
              <a:extLst>
                <a:ext uri="{FF2B5EF4-FFF2-40B4-BE49-F238E27FC236}">
                  <a16:creationId xmlns:a16="http://schemas.microsoft.com/office/drawing/2014/main" id="{2E62BFCD-F27D-4EFD-A086-E1A279591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1578"/>
              <a:ext cx="126" cy="124"/>
            </a:xfrm>
            <a:custGeom>
              <a:avLst/>
              <a:gdLst>
                <a:gd name="T0" fmla="*/ 0 w 126"/>
                <a:gd name="T1" fmla="*/ 62 h 124"/>
                <a:gd name="T2" fmla="*/ 0 w 126"/>
                <a:gd name="T3" fmla="*/ 62 h 124"/>
                <a:gd name="T4" fmla="*/ 2 w 126"/>
                <a:gd name="T5" fmla="*/ 50 h 124"/>
                <a:gd name="T6" fmla="*/ 6 w 126"/>
                <a:gd name="T7" fmla="*/ 38 h 124"/>
                <a:gd name="T8" fmla="*/ 12 w 126"/>
                <a:gd name="T9" fmla="*/ 28 h 124"/>
                <a:gd name="T10" fmla="*/ 20 w 126"/>
                <a:gd name="T11" fmla="*/ 18 h 124"/>
                <a:gd name="T12" fmla="*/ 28 w 126"/>
                <a:gd name="T13" fmla="*/ 10 h 124"/>
                <a:gd name="T14" fmla="*/ 38 w 126"/>
                <a:gd name="T15" fmla="*/ 4 h 124"/>
                <a:gd name="T16" fmla="*/ 50 w 126"/>
                <a:gd name="T17" fmla="*/ 0 h 124"/>
                <a:gd name="T18" fmla="*/ 64 w 126"/>
                <a:gd name="T19" fmla="*/ 0 h 124"/>
                <a:gd name="T20" fmla="*/ 64 w 126"/>
                <a:gd name="T21" fmla="*/ 0 h 124"/>
                <a:gd name="T22" fmla="*/ 76 w 126"/>
                <a:gd name="T23" fmla="*/ 0 h 124"/>
                <a:gd name="T24" fmla="*/ 88 w 126"/>
                <a:gd name="T25" fmla="*/ 4 h 124"/>
                <a:gd name="T26" fmla="*/ 98 w 126"/>
                <a:gd name="T27" fmla="*/ 10 h 124"/>
                <a:gd name="T28" fmla="*/ 108 w 126"/>
                <a:gd name="T29" fmla="*/ 18 h 124"/>
                <a:gd name="T30" fmla="*/ 116 w 126"/>
                <a:gd name="T31" fmla="*/ 28 h 124"/>
                <a:gd name="T32" fmla="*/ 122 w 126"/>
                <a:gd name="T33" fmla="*/ 38 h 124"/>
                <a:gd name="T34" fmla="*/ 124 w 126"/>
                <a:gd name="T35" fmla="*/ 50 h 124"/>
                <a:gd name="T36" fmla="*/ 126 w 126"/>
                <a:gd name="T37" fmla="*/ 62 h 124"/>
                <a:gd name="T38" fmla="*/ 126 w 126"/>
                <a:gd name="T39" fmla="*/ 62 h 124"/>
                <a:gd name="T40" fmla="*/ 124 w 126"/>
                <a:gd name="T41" fmla="*/ 74 h 124"/>
                <a:gd name="T42" fmla="*/ 122 w 126"/>
                <a:gd name="T43" fmla="*/ 86 h 124"/>
                <a:gd name="T44" fmla="*/ 116 w 126"/>
                <a:gd name="T45" fmla="*/ 98 h 124"/>
                <a:gd name="T46" fmla="*/ 108 w 126"/>
                <a:gd name="T47" fmla="*/ 106 h 124"/>
                <a:gd name="T48" fmla="*/ 98 w 126"/>
                <a:gd name="T49" fmla="*/ 114 h 124"/>
                <a:gd name="T50" fmla="*/ 88 w 126"/>
                <a:gd name="T51" fmla="*/ 120 h 124"/>
                <a:gd name="T52" fmla="*/ 76 w 126"/>
                <a:gd name="T53" fmla="*/ 124 h 124"/>
                <a:gd name="T54" fmla="*/ 64 w 126"/>
                <a:gd name="T55" fmla="*/ 124 h 124"/>
                <a:gd name="T56" fmla="*/ 64 w 126"/>
                <a:gd name="T57" fmla="*/ 124 h 124"/>
                <a:gd name="T58" fmla="*/ 50 w 126"/>
                <a:gd name="T59" fmla="*/ 124 h 124"/>
                <a:gd name="T60" fmla="*/ 38 w 126"/>
                <a:gd name="T61" fmla="*/ 120 h 124"/>
                <a:gd name="T62" fmla="*/ 28 w 126"/>
                <a:gd name="T63" fmla="*/ 114 h 124"/>
                <a:gd name="T64" fmla="*/ 20 w 126"/>
                <a:gd name="T65" fmla="*/ 106 h 124"/>
                <a:gd name="T66" fmla="*/ 12 w 126"/>
                <a:gd name="T67" fmla="*/ 98 h 124"/>
                <a:gd name="T68" fmla="*/ 6 w 126"/>
                <a:gd name="T69" fmla="*/ 86 h 124"/>
                <a:gd name="T70" fmla="*/ 2 w 126"/>
                <a:gd name="T71" fmla="*/ 74 h 124"/>
                <a:gd name="T72" fmla="*/ 0 w 126"/>
                <a:gd name="T73" fmla="*/ 62 h 124"/>
                <a:gd name="T74" fmla="*/ 0 w 126"/>
                <a:gd name="T75" fmla="*/ 62 h 1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6" h="124">
                  <a:moveTo>
                    <a:pt x="0" y="62"/>
                  </a:moveTo>
                  <a:lnTo>
                    <a:pt x="0" y="62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4" y="50"/>
                  </a:lnTo>
                  <a:lnTo>
                    <a:pt x="126" y="62"/>
                  </a:lnTo>
                  <a:lnTo>
                    <a:pt x="124" y="74"/>
                  </a:lnTo>
                  <a:lnTo>
                    <a:pt x="122" y="86"/>
                  </a:lnTo>
                  <a:lnTo>
                    <a:pt x="116" y="98"/>
                  </a:lnTo>
                  <a:lnTo>
                    <a:pt x="108" y="106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4" y="124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20" y="106"/>
                  </a:lnTo>
                  <a:lnTo>
                    <a:pt x="12" y="98"/>
                  </a:lnTo>
                  <a:lnTo>
                    <a:pt x="6" y="86"/>
                  </a:lnTo>
                  <a:lnTo>
                    <a:pt x="2" y="74"/>
                  </a:lnTo>
                  <a:lnTo>
                    <a:pt x="0" y="62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9" name="Freeform 56">
              <a:extLst>
                <a:ext uri="{FF2B5EF4-FFF2-40B4-BE49-F238E27FC236}">
                  <a16:creationId xmlns:a16="http://schemas.microsoft.com/office/drawing/2014/main" id="{7047EE68-E5E7-4FEE-BF64-D0797758B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" y="1530"/>
              <a:ext cx="234" cy="232"/>
            </a:xfrm>
            <a:custGeom>
              <a:avLst/>
              <a:gdLst>
                <a:gd name="T0" fmla="*/ 90 w 234"/>
                <a:gd name="T1" fmla="*/ 2 h 232"/>
                <a:gd name="T2" fmla="*/ 90 w 234"/>
                <a:gd name="T3" fmla="*/ 2 h 232"/>
                <a:gd name="T4" fmla="*/ 80 w 234"/>
                <a:gd name="T5" fmla="*/ 4 h 232"/>
                <a:gd name="T6" fmla="*/ 70 w 234"/>
                <a:gd name="T7" fmla="*/ 8 h 232"/>
                <a:gd name="T8" fmla="*/ 60 w 234"/>
                <a:gd name="T9" fmla="*/ 14 h 232"/>
                <a:gd name="T10" fmla="*/ 50 w 234"/>
                <a:gd name="T11" fmla="*/ 20 h 232"/>
                <a:gd name="T12" fmla="*/ 40 w 234"/>
                <a:gd name="T13" fmla="*/ 28 h 232"/>
                <a:gd name="T14" fmla="*/ 32 w 234"/>
                <a:gd name="T15" fmla="*/ 36 h 232"/>
                <a:gd name="T16" fmla="*/ 24 w 234"/>
                <a:gd name="T17" fmla="*/ 46 h 232"/>
                <a:gd name="T18" fmla="*/ 16 w 234"/>
                <a:gd name="T19" fmla="*/ 56 h 232"/>
                <a:gd name="T20" fmla="*/ 10 w 234"/>
                <a:gd name="T21" fmla="*/ 68 h 232"/>
                <a:gd name="T22" fmla="*/ 6 w 234"/>
                <a:gd name="T23" fmla="*/ 80 h 232"/>
                <a:gd name="T24" fmla="*/ 2 w 234"/>
                <a:gd name="T25" fmla="*/ 94 h 232"/>
                <a:gd name="T26" fmla="*/ 0 w 234"/>
                <a:gd name="T27" fmla="*/ 106 h 232"/>
                <a:gd name="T28" fmla="*/ 0 w 234"/>
                <a:gd name="T29" fmla="*/ 122 h 232"/>
                <a:gd name="T30" fmla="*/ 0 w 234"/>
                <a:gd name="T31" fmla="*/ 136 h 232"/>
                <a:gd name="T32" fmla="*/ 4 w 234"/>
                <a:gd name="T33" fmla="*/ 150 h 232"/>
                <a:gd name="T34" fmla="*/ 8 w 234"/>
                <a:gd name="T35" fmla="*/ 166 h 232"/>
                <a:gd name="T36" fmla="*/ 8 w 234"/>
                <a:gd name="T37" fmla="*/ 166 h 232"/>
                <a:gd name="T38" fmla="*/ 16 w 234"/>
                <a:gd name="T39" fmla="*/ 180 h 232"/>
                <a:gd name="T40" fmla="*/ 24 w 234"/>
                <a:gd name="T41" fmla="*/ 194 h 232"/>
                <a:gd name="T42" fmla="*/ 34 w 234"/>
                <a:gd name="T43" fmla="*/ 204 h 232"/>
                <a:gd name="T44" fmla="*/ 44 w 234"/>
                <a:gd name="T45" fmla="*/ 212 h 232"/>
                <a:gd name="T46" fmla="*/ 56 w 234"/>
                <a:gd name="T47" fmla="*/ 220 h 232"/>
                <a:gd name="T48" fmla="*/ 70 w 234"/>
                <a:gd name="T49" fmla="*/ 224 h 232"/>
                <a:gd name="T50" fmla="*/ 84 w 234"/>
                <a:gd name="T51" fmla="*/ 228 h 232"/>
                <a:gd name="T52" fmla="*/ 96 w 234"/>
                <a:gd name="T53" fmla="*/ 232 h 232"/>
                <a:gd name="T54" fmla="*/ 124 w 234"/>
                <a:gd name="T55" fmla="*/ 232 h 232"/>
                <a:gd name="T56" fmla="*/ 150 w 234"/>
                <a:gd name="T57" fmla="*/ 230 h 232"/>
                <a:gd name="T58" fmla="*/ 172 w 234"/>
                <a:gd name="T59" fmla="*/ 224 h 232"/>
                <a:gd name="T60" fmla="*/ 188 w 234"/>
                <a:gd name="T61" fmla="*/ 216 h 232"/>
                <a:gd name="T62" fmla="*/ 188 w 234"/>
                <a:gd name="T63" fmla="*/ 216 h 232"/>
                <a:gd name="T64" fmla="*/ 202 w 234"/>
                <a:gd name="T65" fmla="*/ 206 h 232"/>
                <a:gd name="T66" fmla="*/ 212 w 234"/>
                <a:gd name="T67" fmla="*/ 192 h 232"/>
                <a:gd name="T68" fmla="*/ 222 w 234"/>
                <a:gd name="T69" fmla="*/ 174 h 232"/>
                <a:gd name="T70" fmla="*/ 230 w 234"/>
                <a:gd name="T71" fmla="*/ 154 h 232"/>
                <a:gd name="T72" fmla="*/ 234 w 234"/>
                <a:gd name="T73" fmla="*/ 132 h 232"/>
                <a:gd name="T74" fmla="*/ 234 w 234"/>
                <a:gd name="T75" fmla="*/ 110 h 232"/>
                <a:gd name="T76" fmla="*/ 232 w 234"/>
                <a:gd name="T77" fmla="*/ 86 h 232"/>
                <a:gd name="T78" fmla="*/ 226 w 234"/>
                <a:gd name="T79" fmla="*/ 64 h 232"/>
                <a:gd name="T80" fmla="*/ 226 w 234"/>
                <a:gd name="T81" fmla="*/ 64 h 232"/>
                <a:gd name="T82" fmla="*/ 216 w 234"/>
                <a:gd name="T83" fmla="*/ 44 h 232"/>
                <a:gd name="T84" fmla="*/ 202 w 234"/>
                <a:gd name="T85" fmla="*/ 28 h 232"/>
                <a:gd name="T86" fmla="*/ 188 w 234"/>
                <a:gd name="T87" fmla="*/ 16 h 232"/>
                <a:gd name="T88" fmla="*/ 170 w 234"/>
                <a:gd name="T89" fmla="*/ 8 h 232"/>
                <a:gd name="T90" fmla="*/ 152 w 234"/>
                <a:gd name="T91" fmla="*/ 2 h 232"/>
                <a:gd name="T92" fmla="*/ 132 w 234"/>
                <a:gd name="T93" fmla="*/ 0 h 232"/>
                <a:gd name="T94" fmla="*/ 112 w 234"/>
                <a:gd name="T95" fmla="*/ 0 h 232"/>
                <a:gd name="T96" fmla="*/ 90 w 234"/>
                <a:gd name="T97" fmla="*/ 2 h 232"/>
                <a:gd name="T98" fmla="*/ 90 w 234"/>
                <a:gd name="T99" fmla="*/ 2 h 2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4" h="232">
                  <a:moveTo>
                    <a:pt x="90" y="2"/>
                  </a:moveTo>
                  <a:lnTo>
                    <a:pt x="90" y="2"/>
                  </a:lnTo>
                  <a:lnTo>
                    <a:pt x="80" y="4"/>
                  </a:lnTo>
                  <a:lnTo>
                    <a:pt x="70" y="8"/>
                  </a:lnTo>
                  <a:lnTo>
                    <a:pt x="60" y="14"/>
                  </a:lnTo>
                  <a:lnTo>
                    <a:pt x="50" y="20"/>
                  </a:lnTo>
                  <a:lnTo>
                    <a:pt x="40" y="28"/>
                  </a:lnTo>
                  <a:lnTo>
                    <a:pt x="32" y="36"/>
                  </a:lnTo>
                  <a:lnTo>
                    <a:pt x="24" y="46"/>
                  </a:lnTo>
                  <a:lnTo>
                    <a:pt x="16" y="56"/>
                  </a:lnTo>
                  <a:lnTo>
                    <a:pt x="10" y="68"/>
                  </a:lnTo>
                  <a:lnTo>
                    <a:pt x="6" y="80"/>
                  </a:lnTo>
                  <a:lnTo>
                    <a:pt x="2" y="94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6"/>
                  </a:lnTo>
                  <a:lnTo>
                    <a:pt x="4" y="150"/>
                  </a:lnTo>
                  <a:lnTo>
                    <a:pt x="8" y="166"/>
                  </a:lnTo>
                  <a:lnTo>
                    <a:pt x="16" y="180"/>
                  </a:lnTo>
                  <a:lnTo>
                    <a:pt x="24" y="194"/>
                  </a:lnTo>
                  <a:lnTo>
                    <a:pt x="34" y="204"/>
                  </a:lnTo>
                  <a:lnTo>
                    <a:pt x="44" y="212"/>
                  </a:lnTo>
                  <a:lnTo>
                    <a:pt x="56" y="220"/>
                  </a:lnTo>
                  <a:lnTo>
                    <a:pt x="70" y="224"/>
                  </a:lnTo>
                  <a:lnTo>
                    <a:pt x="84" y="228"/>
                  </a:lnTo>
                  <a:lnTo>
                    <a:pt x="96" y="232"/>
                  </a:lnTo>
                  <a:lnTo>
                    <a:pt x="124" y="232"/>
                  </a:lnTo>
                  <a:lnTo>
                    <a:pt x="150" y="230"/>
                  </a:lnTo>
                  <a:lnTo>
                    <a:pt x="172" y="224"/>
                  </a:lnTo>
                  <a:lnTo>
                    <a:pt x="188" y="216"/>
                  </a:lnTo>
                  <a:lnTo>
                    <a:pt x="202" y="206"/>
                  </a:lnTo>
                  <a:lnTo>
                    <a:pt x="212" y="192"/>
                  </a:lnTo>
                  <a:lnTo>
                    <a:pt x="222" y="174"/>
                  </a:lnTo>
                  <a:lnTo>
                    <a:pt x="230" y="154"/>
                  </a:lnTo>
                  <a:lnTo>
                    <a:pt x="234" y="132"/>
                  </a:lnTo>
                  <a:lnTo>
                    <a:pt x="234" y="110"/>
                  </a:lnTo>
                  <a:lnTo>
                    <a:pt x="232" y="86"/>
                  </a:lnTo>
                  <a:lnTo>
                    <a:pt x="226" y="64"/>
                  </a:lnTo>
                  <a:lnTo>
                    <a:pt x="216" y="44"/>
                  </a:lnTo>
                  <a:lnTo>
                    <a:pt x="202" y="28"/>
                  </a:lnTo>
                  <a:lnTo>
                    <a:pt x="188" y="16"/>
                  </a:lnTo>
                  <a:lnTo>
                    <a:pt x="170" y="8"/>
                  </a:lnTo>
                  <a:lnTo>
                    <a:pt x="152" y="2"/>
                  </a:lnTo>
                  <a:lnTo>
                    <a:pt x="132" y="0"/>
                  </a:lnTo>
                  <a:lnTo>
                    <a:pt x="112" y="0"/>
                  </a:lnTo>
                  <a:lnTo>
                    <a:pt x="90" y="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0" name="Freeform 57">
              <a:extLst>
                <a:ext uri="{FF2B5EF4-FFF2-40B4-BE49-F238E27FC236}">
                  <a16:creationId xmlns:a16="http://schemas.microsoft.com/office/drawing/2014/main" id="{BF683E26-5269-4B85-8236-A2FEAC2E8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" y="1584"/>
              <a:ext cx="20" cy="20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0 h 20"/>
                <a:gd name="T4" fmla="*/ 0 w 20"/>
                <a:gd name="T5" fmla="*/ 6 h 20"/>
                <a:gd name="T6" fmla="*/ 2 w 20"/>
                <a:gd name="T7" fmla="*/ 2 h 20"/>
                <a:gd name="T8" fmla="*/ 6 w 20"/>
                <a:gd name="T9" fmla="*/ 0 h 20"/>
                <a:gd name="T10" fmla="*/ 10 w 20"/>
                <a:gd name="T11" fmla="*/ 0 h 20"/>
                <a:gd name="T12" fmla="*/ 10 w 20"/>
                <a:gd name="T13" fmla="*/ 0 h 20"/>
                <a:gd name="T14" fmla="*/ 14 w 20"/>
                <a:gd name="T15" fmla="*/ 0 h 20"/>
                <a:gd name="T16" fmla="*/ 16 w 20"/>
                <a:gd name="T17" fmla="*/ 2 h 20"/>
                <a:gd name="T18" fmla="*/ 20 w 20"/>
                <a:gd name="T19" fmla="*/ 6 h 20"/>
                <a:gd name="T20" fmla="*/ 20 w 20"/>
                <a:gd name="T21" fmla="*/ 10 h 20"/>
                <a:gd name="T22" fmla="*/ 20 w 20"/>
                <a:gd name="T23" fmla="*/ 10 h 20"/>
                <a:gd name="T24" fmla="*/ 20 w 20"/>
                <a:gd name="T25" fmla="*/ 14 h 20"/>
                <a:gd name="T26" fmla="*/ 16 w 20"/>
                <a:gd name="T27" fmla="*/ 16 h 20"/>
                <a:gd name="T28" fmla="*/ 14 w 20"/>
                <a:gd name="T29" fmla="*/ 18 h 20"/>
                <a:gd name="T30" fmla="*/ 10 w 20"/>
                <a:gd name="T31" fmla="*/ 20 h 20"/>
                <a:gd name="T32" fmla="*/ 10 w 20"/>
                <a:gd name="T33" fmla="*/ 20 h 20"/>
                <a:gd name="T34" fmla="*/ 6 w 20"/>
                <a:gd name="T35" fmla="*/ 18 h 20"/>
                <a:gd name="T36" fmla="*/ 2 w 20"/>
                <a:gd name="T37" fmla="*/ 16 h 20"/>
                <a:gd name="T38" fmla="*/ 0 w 20"/>
                <a:gd name="T39" fmla="*/ 14 h 20"/>
                <a:gd name="T40" fmla="*/ 0 w 20"/>
                <a:gd name="T41" fmla="*/ 10 h 20"/>
                <a:gd name="T42" fmla="*/ 0 w 20"/>
                <a:gd name="T43" fmla="*/ 1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1" name="Freeform 58">
              <a:extLst>
                <a:ext uri="{FF2B5EF4-FFF2-40B4-BE49-F238E27FC236}">
                  <a16:creationId xmlns:a16="http://schemas.microsoft.com/office/drawing/2014/main" id="{DF6413C7-22CF-4939-971A-BDD160892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1576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2" name="Freeform 59">
              <a:extLst>
                <a:ext uri="{FF2B5EF4-FFF2-40B4-BE49-F238E27FC236}">
                  <a16:creationId xmlns:a16="http://schemas.microsoft.com/office/drawing/2014/main" id="{545860AD-23B2-4511-A623-E39F9D0F5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1606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9" name="Group 60">
            <a:extLst>
              <a:ext uri="{FF2B5EF4-FFF2-40B4-BE49-F238E27FC236}">
                <a16:creationId xmlns:a16="http://schemas.microsoft.com/office/drawing/2014/main" id="{5A4A1DA8-C4F2-4027-8357-9DC699F80114}"/>
              </a:ext>
            </a:extLst>
          </p:cNvPr>
          <p:cNvGrpSpPr>
            <a:grpSpLocks/>
          </p:cNvGrpSpPr>
          <p:nvPr/>
        </p:nvGrpSpPr>
        <p:grpSpPr bwMode="auto">
          <a:xfrm>
            <a:off x="3184526" y="2809876"/>
            <a:ext cx="390525" cy="390525"/>
            <a:chOff x="1432" y="1868"/>
            <a:chExt cx="246" cy="246"/>
          </a:xfrm>
        </p:grpSpPr>
        <p:sp>
          <p:nvSpPr>
            <p:cNvPr id="13591" name="Freeform 61">
              <a:extLst>
                <a:ext uri="{FF2B5EF4-FFF2-40B4-BE49-F238E27FC236}">
                  <a16:creationId xmlns:a16="http://schemas.microsoft.com/office/drawing/2014/main" id="{9E17DC27-601F-406D-8BFB-6C105E295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1868"/>
              <a:ext cx="246" cy="246"/>
            </a:xfrm>
            <a:custGeom>
              <a:avLst/>
              <a:gdLst>
                <a:gd name="T0" fmla="*/ 0 w 246"/>
                <a:gd name="T1" fmla="*/ 122 h 246"/>
                <a:gd name="T2" fmla="*/ 0 w 246"/>
                <a:gd name="T3" fmla="*/ 122 h 246"/>
                <a:gd name="T4" fmla="*/ 0 w 246"/>
                <a:gd name="T5" fmla="*/ 110 h 246"/>
                <a:gd name="T6" fmla="*/ 2 w 246"/>
                <a:gd name="T7" fmla="*/ 98 h 246"/>
                <a:gd name="T8" fmla="*/ 6 w 246"/>
                <a:gd name="T9" fmla="*/ 86 h 246"/>
                <a:gd name="T10" fmla="*/ 10 w 246"/>
                <a:gd name="T11" fmla="*/ 74 h 246"/>
                <a:gd name="T12" fmla="*/ 20 w 246"/>
                <a:gd name="T13" fmla="*/ 54 h 246"/>
                <a:gd name="T14" fmla="*/ 36 w 246"/>
                <a:gd name="T15" fmla="*/ 36 h 246"/>
                <a:gd name="T16" fmla="*/ 54 w 246"/>
                <a:gd name="T17" fmla="*/ 20 h 246"/>
                <a:gd name="T18" fmla="*/ 76 w 246"/>
                <a:gd name="T19" fmla="*/ 8 h 246"/>
                <a:gd name="T20" fmla="*/ 86 w 246"/>
                <a:gd name="T21" fmla="*/ 4 h 246"/>
                <a:gd name="T22" fmla="*/ 98 w 246"/>
                <a:gd name="T23" fmla="*/ 2 h 246"/>
                <a:gd name="T24" fmla="*/ 110 w 246"/>
                <a:gd name="T25" fmla="*/ 0 h 246"/>
                <a:gd name="T26" fmla="*/ 124 w 246"/>
                <a:gd name="T27" fmla="*/ 0 h 246"/>
                <a:gd name="T28" fmla="*/ 124 w 246"/>
                <a:gd name="T29" fmla="*/ 0 h 246"/>
                <a:gd name="T30" fmla="*/ 136 w 246"/>
                <a:gd name="T31" fmla="*/ 0 h 246"/>
                <a:gd name="T32" fmla="*/ 148 w 246"/>
                <a:gd name="T33" fmla="*/ 2 h 246"/>
                <a:gd name="T34" fmla="*/ 160 w 246"/>
                <a:gd name="T35" fmla="*/ 4 h 246"/>
                <a:gd name="T36" fmla="*/ 172 w 246"/>
                <a:gd name="T37" fmla="*/ 8 h 246"/>
                <a:gd name="T38" fmla="*/ 192 w 246"/>
                <a:gd name="T39" fmla="*/ 20 h 246"/>
                <a:gd name="T40" fmla="*/ 210 w 246"/>
                <a:gd name="T41" fmla="*/ 36 h 246"/>
                <a:gd name="T42" fmla="*/ 226 w 246"/>
                <a:gd name="T43" fmla="*/ 54 h 246"/>
                <a:gd name="T44" fmla="*/ 238 w 246"/>
                <a:gd name="T45" fmla="*/ 74 h 246"/>
                <a:gd name="T46" fmla="*/ 242 w 246"/>
                <a:gd name="T47" fmla="*/ 86 h 246"/>
                <a:gd name="T48" fmla="*/ 244 w 246"/>
                <a:gd name="T49" fmla="*/ 98 h 246"/>
                <a:gd name="T50" fmla="*/ 246 w 246"/>
                <a:gd name="T51" fmla="*/ 110 h 246"/>
                <a:gd name="T52" fmla="*/ 246 w 246"/>
                <a:gd name="T53" fmla="*/ 122 h 246"/>
                <a:gd name="T54" fmla="*/ 246 w 246"/>
                <a:gd name="T55" fmla="*/ 122 h 246"/>
                <a:gd name="T56" fmla="*/ 246 w 246"/>
                <a:gd name="T57" fmla="*/ 136 h 246"/>
                <a:gd name="T58" fmla="*/ 244 w 246"/>
                <a:gd name="T59" fmla="*/ 148 h 246"/>
                <a:gd name="T60" fmla="*/ 242 w 246"/>
                <a:gd name="T61" fmla="*/ 160 h 246"/>
                <a:gd name="T62" fmla="*/ 238 w 246"/>
                <a:gd name="T63" fmla="*/ 170 h 246"/>
                <a:gd name="T64" fmla="*/ 226 w 246"/>
                <a:gd name="T65" fmla="*/ 192 h 246"/>
                <a:gd name="T66" fmla="*/ 210 w 246"/>
                <a:gd name="T67" fmla="*/ 210 h 246"/>
                <a:gd name="T68" fmla="*/ 192 w 246"/>
                <a:gd name="T69" fmla="*/ 224 h 246"/>
                <a:gd name="T70" fmla="*/ 172 w 246"/>
                <a:gd name="T71" fmla="*/ 236 h 246"/>
                <a:gd name="T72" fmla="*/ 160 w 246"/>
                <a:gd name="T73" fmla="*/ 240 h 246"/>
                <a:gd name="T74" fmla="*/ 148 w 246"/>
                <a:gd name="T75" fmla="*/ 244 h 246"/>
                <a:gd name="T76" fmla="*/ 136 w 246"/>
                <a:gd name="T77" fmla="*/ 246 h 246"/>
                <a:gd name="T78" fmla="*/ 124 w 246"/>
                <a:gd name="T79" fmla="*/ 246 h 246"/>
                <a:gd name="T80" fmla="*/ 124 w 246"/>
                <a:gd name="T81" fmla="*/ 246 h 246"/>
                <a:gd name="T82" fmla="*/ 110 w 246"/>
                <a:gd name="T83" fmla="*/ 246 h 246"/>
                <a:gd name="T84" fmla="*/ 98 w 246"/>
                <a:gd name="T85" fmla="*/ 244 h 246"/>
                <a:gd name="T86" fmla="*/ 86 w 246"/>
                <a:gd name="T87" fmla="*/ 240 h 246"/>
                <a:gd name="T88" fmla="*/ 76 w 246"/>
                <a:gd name="T89" fmla="*/ 236 h 246"/>
                <a:gd name="T90" fmla="*/ 54 w 246"/>
                <a:gd name="T91" fmla="*/ 224 h 246"/>
                <a:gd name="T92" fmla="*/ 36 w 246"/>
                <a:gd name="T93" fmla="*/ 210 h 246"/>
                <a:gd name="T94" fmla="*/ 20 w 246"/>
                <a:gd name="T95" fmla="*/ 192 h 246"/>
                <a:gd name="T96" fmla="*/ 10 w 246"/>
                <a:gd name="T97" fmla="*/ 170 h 246"/>
                <a:gd name="T98" fmla="*/ 6 w 246"/>
                <a:gd name="T99" fmla="*/ 160 h 246"/>
                <a:gd name="T100" fmla="*/ 2 w 246"/>
                <a:gd name="T101" fmla="*/ 148 h 246"/>
                <a:gd name="T102" fmla="*/ 0 w 246"/>
                <a:gd name="T103" fmla="*/ 136 h 246"/>
                <a:gd name="T104" fmla="*/ 0 w 246"/>
                <a:gd name="T105" fmla="*/ 122 h 246"/>
                <a:gd name="T106" fmla="*/ 0 w 246"/>
                <a:gd name="T107" fmla="*/ 122 h 2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6" h="246">
                  <a:moveTo>
                    <a:pt x="0" y="122"/>
                  </a:moveTo>
                  <a:lnTo>
                    <a:pt x="0" y="122"/>
                  </a:lnTo>
                  <a:lnTo>
                    <a:pt x="0" y="110"/>
                  </a:lnTo>
                  <a:lnTo>
                    <a:pt x="2" y="98"/>
                  </a:lnTo>
                  <a:lnTo>
                    <a:pt x="6" y="86"/>
                  </a:lnTo>
                  <a:lnTo>
                    <a:pt x="10" y="74"/>
                  </a:lnTo>
                  <a:lnTo>
                    <a:pt x="20" y="54"/>
                  </a:lnTo>
                  <a:lnTo>
                    <a:pt x="36" y="36"/>
                  </a:lnTo>
                  <a:lnTo>
                    <a:pt x="54" y="20"/>
                  </a:lnTo>
                  <a:lnTo>
                    <a:pt x="76" y="8"/>
                  </a:lnTo>
                  <a:lnTo>
                    <a:pt x="86" y="4"/>
                  </a:lnTo>
                  <a:lnTo>
                    <a:pt x="98" y="2"/>
                  </a:lnTo>
                  <a:lnTo>
                    <a:pt x="110" y="0"/>
                  </a:lnTo>
                  <a:lnTo>
                    <a:pt x="124" y="0"/>
                  </a:lnTo>
                  <a:lnTo>
                    <a:pt x="136" y="0"/>
                  </a:lnTo>
                  <a:lnTo>
                    <a:pt x="148" y="2"/>
                  </a:lnTo>
                  <a:lnTo>
                    <a:pt x="160" y="4"/>
                  </a:lnTo>
                  <a:lnTo>
                    <a:pt x="172" y="8"/>
                  </a:lnTo>
                  <a:lnTo>
                    <a:pt x="192" y="20"/>
                  </a:lnTo>
                  <a:lnTo>
                    <a:pt x="210" y="36"/>
                  </a:lnTo>
                  <a:lnTo>
                    <a:pt x="226" y="54"/>
                  </a:lnTo>
                  <a:lnTo>
                    <a:pt x="238" y="74"/>
                  </a:lnTo>
                  <a:lnTo>
                    <a:pt x="242" y="86"/>
                  </a:lnTo>
                  <a:lnTo>
                    <a:pt x="244" y="98"/>
                  </a:lnTo>
                  <a:lnTo>
                    <a:pt x="246" y="110"/>
                  </a:lnTo>
                  <a:lnTo>
                    <a:pt x="246" y="122"/>
                  </a:lnTo>
                  <a:lnTo>
                    <a:pt x="246" y="136"/>
                  </a:lnTo>
                  <a:lnTo>
                    <a:pt x="244" y="148"/>
                  </a:lnTo>
                  <a:lnTo>
                    <a:pt x="242" y="160"/>
                  </a:lnTo>
                  <a:lnTo>
                    <a:pt x="238" y="170"/>
                  </a:lnTo>
                  <a:lnTo>
                    <a:pt x="226" y="192"/>
                  </a:lnTo>
                  <a:lnTo>
                    <a:pt x="210" y="210"/>
                  </a:lnTo>
                  <a:lnTo>
                    <a:pt x="192" y="224"/>
                  </a:lnTo>
                  <a:lnTo>
                    <a:pt x="172" y="236"/>
                  </a:lnTo>
                  <a:lnTo>
                    <a:pt x="160" y="240"/>
                  </a:lnTo>
                  <a:lnTo>
                    <a:pt x="148" y="244"/>
                  </a:lnTo>
                  <a:lnTo>
                    <a:pt x="136" y="246"/>
                  </a:lnTo>
                  <a:lnTo>
                    <a:pt x="124" y="246"/>
                  </a:lnTo>
                  <a:lnTo>
                    <a:pt x="110" y="246"/>
                  </a:lnTo>
                  <a:lnTo>
                    <a:pt x="98" y="244"/>
                  </a:lnTo>
                  <a:lnTo>
                    <a:pt x="86" y="240"/>
                  </a:lnTo>
                  <a:lnTo>
                    <a:pt x="76" y="236"/>
                  </a:lnTo>
                  <a:lnTo>
                    <a:pt x="54" y="224"/>
                  </a:lnTo>
                  <a:lnTo>
                    <a:pt x="36" y="210"/>
                  </a:lnTo>
                  <a:lnTo>
                    <a:pt x="20" y="192"/>
                  </a:lnTo>
                  <a:lnTo>
                    <a:pt x="10" y="170"/>
                  </a:lnTo>
                  <a:lnTo>
                    <a:pt x="6" y="160"/>
                  </a:lnTo>
                  <a:lnTo>
                    <a:pt x="2" y="148"/>
                  </a:lnTo>
                  <a:lnTo>
                    <a:pt x="0" y="136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EC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2" name="Freeform 62">
              <a:extLst>
                <a:ext uri="{FF2B5EF4-FFF2-40B4-BE49-F238E27FC236}">
                  <a16:creationId xmlns:a16="http://schemas.microsoft.com/office/drawing/2014/main" id="{540CFE89-66BA-45A9-B137-0361A700E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" y="1898"/>
              <a:ext cx="162" cy="206"/>
            </a:xfrm>
            <a:custGeom>
              <a:avLst/>
              <a:gdLst>
                <a:gd name="T0" fmla="*/ 112 w 162"/>
                <a:gd name="T1" fmla="*/ 0 h 206"/>
                <a:gd name="T2" fmla="*/ 112 w 162"/>
                <a:gd name="T3" fmla="*/ 0 h 206"/>
                <a:gd name="T4" fmla="*/ 126 w 162"/>
                <a:gd name="T5" fmla="*/ 16 h 206"/>
                <a:gd name="T6" fmla="*/ 138 w 162"/>
                <a:gd name="T7" fmla="*/ 36 h 206"/>
                <a:gd name="T8" fmla="*/ 144 w 162"/>
                <a:gd name="T9" fmla="*/ 58 h 206"/>
                <a:gd name="T10" fmla="*/ 146 w 162"/>
                <a:gd name="T11" fmla="*/ 70 h 206"/>
                <a:gd name="T12" fmla="*/ 146 w 162"/>
                <a:gd name="T13" fmla="*/ 82 h 206"/>
                <a:gd name="T14" fmla="*/ 146 w 162"/>
                <a:gd name="T15" fmla="*/ 82 h 206"/>
                <a:gd name="T16" fmla="*/ 146 w 162"/>
                <a:gd name="T17" fmla="*/ 94 h 206"/>
                <a:gd name="T18" fmla="*/ 144 w 162"/>
                <a:gd name="T19" fmla="*/ 106 h 206"/>
                <a:gd name="T20" fmla="*/ 138 w 162"/>
                <a:gd name="T21" fmla="*/ 128 h 206"/>
                <a:gd name="T22" fmla="*/ 126 w 162"/>
                <a:gd name="T23" fmla="*/ 148 h 206"/>
                <a:gd name="T24" fmla="*/ 112 w 162"/>
                <a:gd name="T25" fmla="*/ 166 h 206"/>
                <a:gd name="T26" fmla="*/ 94 w 162"/>
                <a:gd name="T27" fmla="*/ 180 h 206"/>
                <a:gd name="T28" fmla="*/ 74 w 162"/>
                <a:gd name="T29" fmla="*/ 190 h 206"/>
                <a:gd name="T30" fmla="*/ 52 w 162"/>
                <a:gd name="T31" fmla="*/ 198 h 206"/>
                <a:gd name="T32" fmla="*/ 40 w 162"/>
                <a:gd name="T33" fmla="*/ 200 h 206"/>
                <a:gd name="T34" fmla="*/ 28 w 162"/>
                <a:gd name="T35" fmla="*/ 200 h 206"/>
                <a:gd name="T36" fmla="*/ 28 w 162"/>
                <a:gd name="T37" fmla="*/ 200 h 206"/>
                <a:gd name="T38" fmla="*/ 14 w 162"/>
                <a:gd name="T39" fmla="*/ 198 h 206"/>
                <a:gd name="T40" fmla="*/ 0 w 162"/>
                <a:gd name="T41" fmla="*/ 196 h 206"/>
                <a:gd name="T42" fmla="*/ 0 w 162"/>
                <a:gd name="T43" fmla="*/ 196 h 206"/>
                <a:gd name="T44" fmla="*/ 12 w 162"/>
                <a:gd name="T45" fmla="*/ 200 h 206"/>
                <a:gd name="T46" fmla="*/ 22 w 162"/>
                <a:gd name="T47" fmla="*/ 204 h 206"/>
                <a:gd name="T48" fmla="*/ 36 w 162"/>
                <a:gd name="T49" fmla="*/ 206 h 206"/>
                <a:gd name="T50" fmla="*/ 48 w 162"/>
                <a:gd name="T51" fmla="*/ 206 h 206"/>
                <a:gd name="T52" fmla="*/ 48 w 162"/>
                <a:gd name="T53" fmla="*/ 206 h 206"/>
                <a:gd name="T54" fmla="*/ 72 w 162"/>
                <a:gd name="T55" fmla="*/ 204 h 206"/>
                <a:gd name="T56" fmla="*/ 92 w 162"/>
                <a:gd name="T57" fmla="*/ 198 h 206"/>
                <a:gd name="T58" fmla="*/ 112 w 162"/>
                <a:gd name="T59" fmla="*/ 188 h 206"/>
                <a:gd name="T60" fmla="*/ 128 w 162"/>
                <a:gd name="T61" fmla="*/ 174 h 206"/>
                <a:gd name="T62" fmla="*/ 142 w 162"/>
                <a:gd name="T63" fmla="*/ 156 h 206"/>
                <a:gd name="T64" fmla="*/ 152 w 162"/>
                <a:gd name="T65" fmla="*/ 138 h 206"/>
                <a:gd name="T66" fmla="*/ 160 w 162"/>
                <a:gd name="T67" fmla="*/ 116 h 206"/>
                <a:gd name="T68" fmla="*/ 162 w 162"/>
                <a:gd name="T69" fmla="*/ 94 h 206"/>
                <a:gd name="T70" fmla="*/ 162 w 162"/>
                <a:gd name="T71" fmla="*/ 94 h 206"/>
                <a:gd name="T72" fmla="*/ 160 w 162"/>
                <a:gd name="T73" fmla="*/ 78 h 206"/>
                <a:gd name="T74" fmla="*/ 158 w 162"/>
                <a:gd name="T75" fmla="*/ 66 h 206"/>
                <a:gd name="T76" fmla="*/ 154 w 162"/>
                <a:gd name="T77" fmla="*/ 52 h 206"/>
                <a:gd name="T78" fmla="*/ 148 w 162"/>
                <a:gd name="T79" fmla="*/ 40 h 206"/>
                <a:gd name="T80" fmla="*/ 140 w 162"/>
                <a:gd name="T81" fmla="*/ 28 h 206"/>
                <a:gd name="T82" fmla="*/ 132 w 162"/>
                <a:gd name="T83" fmla="*/ 18 h 206"/>
                <a:gd name="T84" fmla="*/ 122 w 162"/>
                <a:gd name="T85" fmla="*/ 8 h 206"/>
                <a:gd name="T86" fmla="*/ 112 w 162"/>
                <a:gd name="T87" fmla="*/ 0 h 206"/>
                <a:gd name="T88" fmla="*/ 112 w 162"/>
                <a:gd name="T89" fmla="*/ 0 h 2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62" h="206">
                  <a:moveTo>
                    <a:pt x="112" y="0"/>
                  </a:moveTo>
                  <a:lnTo>
                    <a:pt x="112" y="0"/>
                  </a:lnTo>
                  <a:lnTo>
                    <a:pt x="126" y="16"/>
                  </a:lnTo>
                  <a:lnTo>
                    <a:pt x="138" y="36"/>
                  </a:lnTo>
                  <a:lnTo>
                    <a:pt x="144" y="58"/>
                  </a:lnTo>
                  <a:lnTo>
                    <a:pt x="146" y="70"/>
                  </a:lnTo>
                  <a:lnTo>
                    <a:pt x="146" y="82"/>
                  </a:lnTo>
                  <a:lnTo>
                    <a:pt x="146" y="94"/>
                  </a:lnTo>
                  <a:lnTo>
                    <a:pt x="144" y="106"/>
                  </a:lnTo>
                  <a:lnTo>
                    <a:pt x="138" y="128"/>
                  </a:lnTo>
                  <a:lnTo>
                    <a:pt x="126" y="148"/>
                  </a:lnTo>
                  <a:lnTo>
                    <a:pt x="112" y="166"/>
                  </a:lnTo>
                  <a:lnTo>
                    <a:pt x="94" y="180"/>
                  </a:lnTo>
                  <a:lnTo>
                    <a:pt x="74" y="190"/>
                  </a:lnTo>
                  <a:lnTo>
                    <a:pt x="52" y="198"/>
                  </a:lnTo>
                  <a:lnTo>
                    <a:pt x="40" y="200"/>
                  </a:lnTo>
                  <a:lnTo>
                    <a:pt x="28" y="200"/>
                  </a:lnTo>
                  <a:lnTo>
                    <a:pt x="14" y="198"/>
                  </a:lnTo>
                  <a:lnTo>
                    <a:pt x="0" y="196"/>
                  </a:lnTo>
                  <a:lnTo>
                    <a:pt x="12" y="200"/>
                  </a:lnTo>
                  <a:lnTo>
                    <a:pt x="22" y="204"/>
                  </a:lnTo>
                  <a:lnTo>
                    <a:pt x="36" y="206"/>
                  </a:lnTo>
                  <a:lnTo>
                    <a:pt x="48" y="206"/>
                  </a:lnTo>
                  <a:lnTo>
                    <a:pt x="72" y="204"/>
                  </a:lnTo>
                  <a:lnTo>
                    <a:pt x="92" y="198"/>
                  </a:lnTo>
                  <a:lnTo>
                    <a:pt x="112" y="188"/>
                  </a:lnTo>
                  <a:lnTo>
                    <a:pt x="128" y="174"/>
                  </a:lnTo>
                  <a:lnTo>
                    <a:pt x="142" y="156"/>
                  </a:lnTo>
                  <a:lnTo>
                    <a:pt x="152" y="138"/>
                  </a:lnTo>
                  <a:lnTo>
                    <a:pt x="160" y="116"/>
                  </a:lnTo>
                  <a:lnTo>
                    <a:pt x="162" y="94"/>
                  </a:lnTo>
                  <a:lnTo>
                    <a:pt x="160" y="78"/>
                  </a:lnTo>
                  <a:lnTo>
                    <a:pt x="158" y="66"/>
                  </a:lnTo>
                  <a:lnTo>
                    <a:pt x="154" y="52"/>
                  </a:lnTo>
                  <a:lnTo>
                    <a:pt x="148" y="40"/>
                  </a:lnTo>
                  <a:lnTo>
                    <a:pt x="140" y="28"/>
                  </a:lnTo>
                  <a:lnTo>
                    <a:pt x="132" y="18"/>
                  </a:lnTo>
                  <a:lnTo>
                    <a:pt x="122" y="8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C6A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3" name="Freeform 63">
              <a:extLst>
                <a:ext uri="{FF2B5EF4-FFF2-40B4-BE49-F238E27FC236}">
                  <a16:creationId xmlns:a16="http://schemas.microsoft.com/office/drawing/2014/main" id="{648F64D4-2991-4316-957D-EB3F5D505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908"/>
              <a:ext cx="164" cy="164"/>
            </a:xfrm>
            <a:custGeom>
              <a:avLst/>
              <a:gdLst>
                <a:gd name="T0" fmla="*/ 0 w 164"/>
                <a:gd name="T1" fmla="*/ 82 h 164"/>
                <a:gd name="T2" fmla="*/ 0 w 164"/>
                <a:gd name="T3" fmla="*/ 82 h 164"/>
                <a:gd name="T4" fmla="*/ 2 w 164"/>
                <a:gd name="T5" fmla="*/ 66 h 164"/>
                <a:gd name="T6" fmla="*/ 6 w 164"/>
                <a:gd name="T7" fmla="*/ 50 h 164"/>
                <a:gd name="T8" fmla="*/ 14 w 164"/>
                <a:gd name="T9" fmla="*/ 36 h 164"/>
                <a:gd name="T10" fmla="*/ 24 w 164"/>
                <a:gd name="T11" fmla="*/ 24 h 164"/>
                <a:gd name="T12" fmla="*/ 36 w 164"/>
                <a:gd name="T13" fmla="*/ 14 h 164"/>
                <a:gd name="T14" fmla="*/ 50 w 164"/>
                <a:gd name="T15" fmla="*/ 8 h 164"/>
                <a:gd name="T16" fmla="*/ 64 w 164"/>
                <a:gd name="T17" fmla="*/ 2 h 164"/>
                <a:gd name="T18" fmla="*/ 82 w 164"/>
                <a:gd name="T19" fmla="*/ 0 h 164"/>
                <a:gd name="T20" fmla="*/ 82 w 164"/>
                <a:gd name="T21" fmla="*/ 0 h 164"/>
                <a:gd name="T22" fmla="*/ 98 w 164"/>
                <a:gd name="T23" fmla="*/ 2 h 164"/>
                <a:gd name="T24" fmla="*/ 114 w 164"/>
                <a:gd name="T25" fmla="*/ 8 h 164"/>
                <a:gd name="T26" fmla="*/ 128 w 164"/>
                <a:gd name="T27" fmla="*/ 14 h 164"/>
                <a:gd name="T28" fmla="*/ 140 w 164"/>
                <a:gd name="T29" fmla="*/ 24 h 164"/>
                <a:gd name="T30" fmla="*/ 150 w 164"/>
                <a:gd name="T31" fmla="*/ 36 h 164"/>
                <a:gd name="T32" fmla="*/ 156 w 164"/>
                <a:gd name="T33" fmla="*/ 50 h 164"/>
                <a:gd name="T34" fmla="*/ 162 w 164"/>
                <a:gd name="T35" fmla="*/ 66 h 164"/>
                <a:gd name="T36" fmla="*/ 164 w 164"/>
                <a:gd name="T37" fmla="*/ 82 h 164"/>
                <a:gd name="T38" fmla="*/ 164 w 164"/>
                <a:gd name="T39" fmla="*/ 82 h 164"/>
                <a:gd name="T40" fmla="*/ 162 w 164"/>
                <a:gd name="T41" fmla="*/ 98 h 164"/>
                <a:gd name="T42" fmla="*/ 156 w 164"/>
                <a:gd name="T43" fmla="*/ 114 h 164"/>
                <a:gd name="T44" fmla="*/ 150 w 164"/>
                <a:gd name="T45" fmla="*/ 128 h 164"/>
                <a:gd name="T46" fmla="*/ 140 w 164"/>
                <a:gd name="T47" fmla="*/ 140 h 164"/>
                <a:gd name="T48" fmla="*/ 128 w 164"/>
                <a:gd name="T49" fmla="*/ 150 h 164"/>
                <a:gd name="T50" fmla="*/ 114 w 164"/>
                <a:gd name="T51" fmla="*/ 158 h 164"/>
                <a:gd name="T52" fmla="*/ 98 w 164"/>
                <a:gd name="T53" fmla="*/ 162 h 164"/>
                <a:gd name="T54" fmla="*/ 82 w 164"/>
                <a:gd name="T55" fmla="*/ 164 h 164"/>
                <a:gd name="T56" fmla="*/ 82 w 164"/>
                <a:gd name="T57" fmla="*/ 164 h 164"/>
                <a:gd name="T58" fmla="*/ 64 w 164"/>
                <a:gd name="T59" fmla="*/ 162 h 164"/>
                <a:gd name="T60" fmla="*/ 50 w 164"/>
                <a:gd name="T61" fmla="*/ 158 h 164"/>
                <a:gd name="T62" fmla="*/ 36 w 164"/>
                <a:gd name="T63" fmla="*/ 150 h 164"/>
                <a:gd name="T64" fmla="*/ 24 w 164"/>
                <a:gd name="T65" fmla="*/ 140 h 164"/>
                <a:gd name="T66" fmla="*/ 14 w 164"/>
                <a:gd name="T67" fmla="*/ 128 h 164"/>
                <a:gd name="T68" fmla="*/ 6 w 164"/>
                <a:gd name="T69" fmla="*/ 114 h 164"/>
                <a:gd name="T70" fmla="*/ 2 w 164"/>
                <a:gd name="T71" fmla="*/ 98 h 164"/>
                <a:gd name="T72" fmla="*/ 0 w 164"/>
                <a:gd name="T73" fmla="*/ 82 h 164"/>
                <a:gd name="T74" fmla="*/ 0 w 164"/>
                <a:gd name="T75" fmla="*/ 82 h 1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lnTo>
                    <a:pt x="0" y="82"/>
                  </a:lnTo>
                  <a:lnTo>
                    <a:pt x="2" y="66"/>
                  </a:lnTo>
                  <a:lnTo>
                    <a:pt x="6" y="50"/>
                  </a:lnTo>
                  <a:lnTo>
                    <a:pt x="14" y="36"/>
                  </a:lnTo>
                  <a:lnTo>
                    <a:pt x="24" y="24"/>
                  </a:lnTo>
                  <a:lnTo>
                    <a:pt x="36" y="14"/>
                  </a:lnTo>
                  <a:lnTo>
                    <a:pt x="50" y="8"/>
                  </a:lnTo>
                  <a:lnTo>
                    <a:pt x="64" y="2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114" y="8"/>
                  </a:lnTo>
                  <a:lnTo>
                    <a:pt x="128" y="14"/>
                  </a:lnTo>
                  <a:lnTo>
                    <a:pt x="140" y="24"/>
                  </a:lnTo>
                  <a:lnTo>
                    <a:pt x="150" y="36"/>
                  </a:lnTo>
                  <a:lnTo>
                    <a:pt x="156" y="50"/>
                  </a:lnTo>
                  <a:lnTo>
                    <a:pt x="162" y="66"/>
                  </a:lnTo>
                  <a:lnTo>
                    <a:pt x="164" y="82"/>
                  </a:lnTo>
                  <a:lnTo>
                    <a:pt x="162" y="98"/>
                  </a:lnTo>
                  <a:lnTo>
                    <a:pt x="156" y="114"/>
                  </a:lnTo>
                  <a:lnTo>
                    <a:pt x="150" y="128"/>
                  </a:lnTo>
                  <a:lnTo>
                    <a:pt x="140" y="140"/>
                  </a:lnTo>
                  <a:lnTo>
                    <a:pt x="128" y="150"/>
                  </a:lnTo>
                  <a:lnTo>
                    <a:pt x="114" y="158"/>
                  </a:lnTo>
                  <a:lnTo>
                    <a:pt x="98" y="162"/>
                  </a:lnTo>
                  <a:lnTo>
                    <a:pt x="82" y="164"/>
                  </a:lnTo>
                  <a:lnTo>
                    <a:pt x="64" y="162"/>
                  </a:lnTo>
                  <a:lnTo>
                    <a:pt x="50" y="158"/>
                  </a:lnTo>
                  <a:lnTo>
                    <a:pt x="36" y="150"/>
                  </a:lnTo>
                  <a:lnTo>
                    <a:pt x="24" y="140"/>
                  </a:lnTo>
                  <a:lnTo>
                    <a:pt x="14" y="128"/>
                  </a:lnTo>
                  <a:lnTo>
                    <a:pt x="6" y="114"/>
                  </a:lnTo>
                  <a:lnTo>
                    <a:pt x="2" y="9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4" name="Freeform 64">
              <a:extLst>
                <a:ext uri="{FF2B5EF4-FFF2-40B4-BE49-F238E27FC236}">
                  <a16:creationId xmlns:a16="http://schemas.microsoft.com/office/drawing/2014/main" id="{13CDEAAD-97AF-4E4A-823B-14BAEA6FF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1918"/>
              <a:ext cx="76" cy="126"/>
            </a:xfrm>
            <a:custGeom>
              <a:avLst/>
              <a:gdLst>
                <a:gd name="T0" fmla="*/ 76 w 76"/>
                <a:gd name="T1" fmla="*/ 0 h 126"/>
                <a:gd name="T2" fmla="*/ 76 w 76"/>
                <a:gd name="T3" fmla="*/ 0 h 126"/>
                <a:gd name="T4" fmla="*/ 66 w 76"/>
                <a:gd name="T5" fmla="*/ 0 h 126"/>
                <a:gd name="T6" fmla="*/ 54 w 76"/>
                <a:gd name="T7" fmla="*/ 2 h 126"/>
                <a:gd name="T8" fmla="*/ 44 w 76"/>
                <a:gd name="T9" fmla="*/ 4 h 126"/>
                <a:gd name="T10" fmla="*/ 34 w 76"/>
                <a:gd name="T11" fmla="*/ 10 h 126"/>
                <a:gd name="T12" fmla="*/ 24 w 76"/>
                <a:gd name="T13" fmla="*/ 18 h 126"/>
                <a:gd name="T14" fmla="*/ 16 w 76"/>
                <a:gd name="T15" fmla="*/ 26 h 126"/>
                <a:gd name="T16" fmla="*/ 8 w 76"/>
                <a:gd name="T17" fmla="*/ 36 h 126"/>
                <a:gd name="T18" fmla="*/ 4 w 76"/>
                <a:gd name="T19" fmla="*/ 50 h 126"/>
                <a:gd name="T20" fmla="*/ 4 w 76"/>
                <a:gd name="T21" fmla="*/ 50 h 126"/>
                <a:gd name="T22" fmla="*/ 0 w 76"/>
                <a:gd name="T23" fmla="*/ 64 h 126"/>
                <a:gd name="T24" fmla="*/ 0 w 76"/>
                <a:gd name="T25" fmla="*/ 76 h 126"/>
                <a:gd name="T26" fmla="*/ 0 w 76"/>
                <a:gd name="T27" fmla="*/ 88 h 126"/>
                <a:gd name="T28" fmla="*/ 4 w 76"/>
                <a:gd name="T29" fmla="*/ 98 h 126"/>
                <a:gd name="T30" fmla="*/ 8 w 76"/>
                <a:gd name="T31" fmla="*/ 108 h 126"/>
                <a:gd name="T32" fmla="*/ 12 w 76"/>
                <a:gd name="T33" fmla="*/ 116 h 126"/>
                <a:gd name="T34" fmla="*/ 18 w 76"/>
                <a:gd name="T35" fmla="*/ 122 h 126"/>
                <a:gd name="T36" fmla="*/ 24 w 76"/>
                <a:gd name="T37" fmla="*/ 126 h 126"/>
                <a:gd name="T38" fmla="*/ 24 w 76"/>
                <a:gd name="T39" fmla="*/ 126 h 126"/>
                <a:gd name="T40" fmla="*/ 20 w 76"/>
                <a:gd name="T41" fmla="*/ 118 h 126"/>
                <a:gd name="T42" fmla="*/ 16 w 76"/>
                <a:gd name="T43" fmla="*/ 106 h 126"/>
                <a:gd name="T44" fmla="*/ 12 w 76"/>
                <a:gd name="T45" fmla="*/ 94 h 126"/>
                <a:gd name="T46" fmla="*/ 12 w 76"/>
                <a:gd name="T47" fmla="*/ 82 h 126"/>
                <a:gd name="T48" fmla="*/ 12 w 76"/>
                <a:gd name="T49" fmla="*/ 72 h 126"/>
                <a:gd name="T50" fmla="*/ 12 w 76"/>
                <a:gd name="T51" fmla="*/ 60 h 126"/>
                <a:gd name="T52" fmla="*/ 16 w 76"/>
                <a:gd name="T53" fmla="*/ 50 h 126"/>
                <a:gd name="T54" fmla="*/ 18 w 76"/>
                <a:gd name="T55" fmla="*/ 42 h 126"/>
                <a:gd name="T56" fmla="*/ 18 w 76"/>
                <a:gd name="T57" fmla="*/ 42 h 126"/>
                <a:gd name="T58" fmla="*/ 26 w 76"/>
                <a:gd name="T59" fmla="*/ 32 h 126"/>
                <a:gd name="T60" fmla="*/ 32 w 76"/>
                <a:gd name="T61" fmla="*/ 24 h 126"/>
                <a:gd name="T62" fmla="*/ 40 w 76"/>
                <a:gd name="T63" fmla="*/ 16 h 126"/>
                <a:gd name="T64" fmla="*/ 48 w 76"/>
                <a:gd name="T65" fmla="*/ 10 h 126"/>
                <a:gd name="T66" fmla="*/ 64 w 76"/>
                <a:gd name="T67" fmla="*/ 2 h 126"/>
                <a:gd name="T68" fmla="*/ 76 w 76"/>
                <a:gd name="T69" fmla="*/ 0 h 126"/>
                <a:gd name="T70" fmla="*/ 76 w 76"/>
                <a:gd name="T71" fmla="*/ 0 h 1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6" h="126">
                  <a:moveTo>
                    <a:pt x="76" y="0"/>
                  </a:moveTo>
                  <a:lnTo>
                    <a:pt x="76" y="0"/>
                  </a:lnTo>
                  <a:lnTo>
                    <a:pt x="66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4" y="10"/>
                  </a:lnTo>
                  <a:lnTo>
                    <a:pt x="24" y="18"/>
                  </a:lnTo>
                  <a:lnTo>
                    <a:pt x="16" y="26"/>
                  </a:lnTo>
                  <a:lnTo>
                    <a:pt x="8" y="36"/>
                  </a:lnTo>
                  <a:lnTo>
                    <a:pt x="4" y="50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0" y="88"/>
                  </a:lnTo>
                  <a:lnTo>
                    <a:pt x="4" y="98"/>
                  </a:lnTo>
                  <a:lnTo>
                    <a:pt x="8" y="108"/>
                  </a:lnTo>
                  <a:lnTo>
                    <a:pt x="12" y="116"/>
                  </a:lnTo>
                  <a:lnTo>
                    <a:pt x="18" y="122"/>
                  </a:lnTo>
                  <a:lnTo>
                    <a:pt x="24" y="126"/>
                  </a:lnTo>
                  <a:lnTo>
                    <a:pt x="20" y="118"/>
                  </a:lnTo>
                  <a:lnTo>
                    <a:pt x="16" y="106"/>
                  </a:lnTo>
                  <a:lnTo>
                    <a:pt x="12" y="94"/>
                  </a:lnTo>
                  <a:lnTo>
                    <a:pt x="12" y="82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50"/>
                  </a:lnTo>
                  <a:lnTo>
                    <a:pt x="18" y="42"/>
                  </a:lnTo>
                  <a:lnTo>
                    <a:pt x="26" y="32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64" y="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5" name="Freeform 65">
              <a:extLst>
                <a:ext uri="{FF2B5EF4-FFF2-40B4-BE49-F238E27FC236}">
                  <a16:creationId xmlns:a16="http://schemas.microsoft.com/office/drawing/2014/main" id="{F2D290FD-C6EE-41D4-BFA1-71C29420F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1886"/>
              <a:ext cx="68" cy="194"/>
            </a:xfrm>
            <a:custGeom>
              <a:avLst/>
              <a:gdLst>
                <a:gd name="T0" fmla="*/ 68 w 68"/>
                <a:gd name="T1" fmla="*/ 0 h 194"/>
                <a:gd name="T2" fmla="*/ 68 w 68"/>
                <a:gd name="T3" fmla="*/ 0 h 194"/>
                <a:gd name="T4" fmla="*/ 58 w 68"/>
                <a:gd name="T5" fmla="*/ 4 h 194"/>
                <a:gd name="T6" fmla="*/ 48 w 68"/>
                <a:gd name="T7" fmla="*/ 10 h 194"/>
                <a:gd name="T8" fmla="*/ 38 w 68"/>
                <a:gd name="T9" fmla="*/ 16 h 194"/>
                <a:gd name="T10" fmla="*/ 30 w 68"/>
                <a:gd name="T11" fmla="*/ 26 h 194"/>
                <a:gd name="T12" fmla="*/ 20 w 68"/>
                <a:gd name="T13" fmla="*/ 36 h 194"/>
                <a:gd name="T14" fmla="*/ 12 w 68"/>
                <a:gd name="T15" fmla="*/ 48 h 194"/>
                <a:gd name="T16" fmla="*/ 6 w 68"/>
                <a:gd name="T17" fmla="*/ 62 h 194"/>
                <a:gd name="T18" fmla="*/ 2 w 68"/>
                <a:gd name="T19" fmla="*/ 76 h 194"/>
                <a:gd name="T20" fmla="*/ 2 w 68"/>
                <a:gd name="T21" fmla="*/ 76 h 194"/>
                <a:gd name="T22" fmla="*/ 0 w 68"/>
                <a:gd name="T23" fmla="*/ 92 h 194"/>
                <a:gd name="T24" fmla="*/ 0 w 68"/>
                <a:gd name="T25" fmla="*/ 106 h 194"/>
                <a:gd name="T26" fmla="*/ 0 w 68"/>
                <a:gd name="T27" fmla="*/ 122 h 194"/>
                <a:gd name="T28" fmla="*/ 4 w 68"/>
                <a:gd name="T29" fmla="*/ 138 h 194"/>
                <a:gd name="T30" fmla="*/ 10 w 68"/>
                <a:gd name="T31" fmla="*/ 154 h 194"/>
                <a:gd name="T32" fmla="*/ 18 w 68"/>
                <a:gd name="T33" fmla="*/ 168 h 194"/>
                <a:gd name="T34" fmla="*/ 28 w 68"/>
                <a:gd name="T35" fmla="*/ 182 h 194"/>
                <a:gd name="T36" fmla="*/ 44 w 68"/>
                <a:gd name="T37" fmla="*/ 194 h 194"/>
                <a:gd name="T38" fmla="*/ 44 w 68"/>
                <a:gd name="T39" fmla="*/ 194 h 194"/>
                <a:gd name="T40" fmla="*/ 34 w 68"/>
                <a:gd name="T41" fmla="*/ 182 h 194"/>
                <a:gd name="T42" fmla="*/ 28 w 68"/>
                <a:gd name="T43" fmla="*/ 170 h 194"/>
                <a:gd name="T44" fmla="*/ 20 w 68"/>
                <a:gd name="T45" fmla="*/ 156 h 194"/>
                <a:gd name="T46" fmla="*/ 16 w 68"/>
                <a:gd name="T47" fmla="*/ 140 h 194"/>
                <a:gd name="T48" fmla="*/ 12 w 68"/>
                <a:gd name="T49" fmla="*/ 124 h 194"/>
                <a:gd name="T50" fmla="*/ 10 w 68"/>
                <a:gd name="T51" fmla="*/ 108 h 194"/>
                <a:gd name="T52" fmla="*/ 10 w 68"/>
                <a:gd name="T53" fmla="*/ 92 h 194"/>
                <a:gd name="T54" fmla="*/ 14 w 68"/>
                <a:gd name="T55" fmla="*/ 76 h 194"/>
                <a:gd name="T56" fmla="*/ 14 w 68"/>
                <a:gd name="T57" fmla="*/ 76 h 194"/>
                <a:gd name="T58" fmla="*/ 26 w 68"/>
                <a:gd name="T59" fmla="*/ 50 h 194"/>
                <a:gd name="T60" fmla="*/ 38 w 68"/>
                <a:gd name="T61" fmla="*/ 28 h 194"/>
                <a:gd name="T62" fmla="*/ 52 w 68"/>
                <a:gd name="T63" fmla="*/ 12 h 194"/>
                <a:gd name="T64" fmla="*/ 68 w 68"/>
                <a:gd name="T65" fmla="*/ 0 h 194"/>
                <a:gd name="T66" fmla="*/ 68 w 68"/>
                <a:gd name="T67" fmla="*/ 0 h 1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194">
                  <a:moveTo>
                    <a:pt x="68" y="0"/>
                  </a:moveTo>
                  <a:lnTo>
                    <a:pt x="68" y="0"/>
                  </a:lnTo>
                  <a:lnTo>
                    <a:pt x="58" y="4"/>
                  </a:lnTo>
                  <a:lnTo>
                    <a:pt x="48" y="10"/>
                  </a:lnTo>
                  <a:lnTo>
                    <a:pt x="38" y="16"/>
                  </a:lnTo>
                  <a:lnTo>
                    <a:pt x="30" y="26"/>
                  </a:lnTo>
                  <a:lnTo>
                    <a:pt x="20" y="36"/>
                  </a:lnTo>
                  <a:lnTo>
                    <a:pt x="12" y="48"/>
                  </a:lnTo>
                  <a:lnTo>
                    <a:pt x="6" y="62"/>
                  </a:lnTo>
                  <a:lnTo>
                    <a:pt x="2" y="76"/>
                  </a:lnTo>
                  <a:lnTo>
                    <a:pt x="0" y="92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4" y="138"/>
                  </a:lnTo>
                  <a:lnTo>
                    <a:pt x="10" y="154"/>
                  </a:lnTo>
                  <a:lnTo>
                    <a:pt x="18" y="168"/>
                  </a:lnTo>
                  <a:lnTo>
                    <a:pt x="28" y="182"/>
                  </a:lnTo>
                  <a:lnTo>
                    <a:pt x="44" y="194"/>
                  </a:lnTo>
                  <a:lnTo>
                    <a:pt x="34" y="182"/>
                  </a:lnTo>
                  <a:lnTo>
                    <a:pt x="28" y="170"/>
                  </a:lnTo>
                  <a:lnTo>
                    <a:pt x="20" y="156"/>
                  </a:lnTo>
                  <a:lnTo>
                    <a:pt x="16" y="140"/>
                  </a:lnTo>
                  <a:lnTo>
                    <a:pt x="12" y="124"/>
                  </a:lnTo>
                  <a:lnTo>
                    <a:pt x="10" y="108"/>
                  </a:lnTo>
                  <a:lnTo>
                    <a:pt x="10" y="92"/>
                  </a:lnTo>
                  <a:lnTo>
                    <a:pt x="14" y="76"/>
                  </a:lnTo>
                  <a:lnTo>
                    <a:pt x="26" y="50"/>
                  </a:lnTo>
                  <a:lnTo>
                    <a:pt x="38" y="28"/>
                  </a:lnTo>
                  <a:lnTo>
                    <a:pt x="52" y="1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8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6" name="Freeform 66">
              <a:extLst>
                <a:ext uri="{FF2B5EF4-FFF2-40B4-BE49-F238E27FC236}">
                  <a16:creationId xmlns:a16="http://schemas.microsoft.com/office/drawing/2014/main" id="{D2933215-8E5D-41A2-94EC-203904E06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" y="1932"/>
              <a:ext cx="104" cy="130"/>
            </a:xfrm>
            <a:custGeom>
              <a:avLst/>
              <a:gdLst>
                <a:gd name="T0" fmla="*/ 72 w 104"/>
                <a:gd name="T1" fmla="*/ 0 h 130"/>
                <a:gd name="T2" fmla="*/ 72 w 104"/>
                <a:gd name="T3" fmla="*/ 0 h 130"/>
                <a:gd name="T4" fmla="*/ 80 w 104"/>
                <a:gd name="T5" fmla="*/ 10 h 130"/>
                <a:gd name="T6" fmla="*/ 86 w 104"/>
                <a:gd name="T7" fmla="*/ 22 h 130"/>
                <a:gd name="T8" fmla="*/ 90 w 104"/>
                <a:gd name="T9" fmla="*/ 34 h 130"/>
                <a:gd name="T10" fmla="*/ 92 w 104"/>
                <a:gd name="T11" fmla="*/ 48 h 130"/>
                <a:gd name="T12" fmla="*/ 92 w 104"/>
                <a:gd name="T13" fmla="*/ 48 h 130"/>
                <a:gd name="T14" fmla="*/ 90 w 104"/>
                <a:gd name="T15" fmla="*/ 64 h 130"/>
                <a:gd name="T16" fmla="*/ 86 w 104"/>
                <a:gd name="T17" fmla="*/ 78 h 130"/>
                <a:gd name="T18" fmla="*/ 80 w 104"/>
                <a:gd name="T19" fmla="*/ 92 h 130"/>
                <a:gd name="T20" fmla="*/ 70 w 104"/>
                <a:gd name="T21" fmla="*/ 102 h 130"/>
                <a:gd name="T22" fmla="*/ 60 w 104"/>
                <a:gd name="T23" fmla="*/ 112 h 130"/>
                <a:gd name="T24" fmla="*/ 48 w 104"/>
                <a:gd name="T25" fmla="*/ 120 h 130"/>
                <a:gd name="T26" fmla="*/ 34 w 104"/>
                <a:gd name="T27" fmla="*/ 124 h 130"/>
                <a:gd name="T28" fmla="*/ 20 w 104"/>
                <a:gd name="T29" fmla="*/ 126 h 130"/>
                <a:gd name="T30" fmla="*/ 20 w 104"/>
                <a:gd name="T31" fmla="*/ 126 h 130"/>
                <a:gd name="T32" fmla="*/ 10 w 104"/>
                <a:gd name="T33" fmla="*/ 126 h 130"/>
                <a:gd name="T34" fmla="*/ 0 w 104"/>
                <a:gd name="T35" fmla="*/ 124 h 130"/>
                <a:gd name="T36" fmla="*/ 0 w 104"/>
                <a:gd name="T37" fmla="*/ 124 h 130"/>
                <a:gd name="T38" fmla="*/ 16 w 104"/>
                <a:gd name="T39" fmla="*/ 128 h 130"/>
                <a:gd name="T40" fmla="*/ 32 w 104"/>
                <a:gd name="T41" fmla="*/ 130 h 130"/>
                <a:gd name="T42" fmla="*/ 32 w 104"/>
                <a:gd name="T43" fmla="*/ 130 h 130"/>
                <a:gd name="T44" fmla="*/ 46 w 104"/>
                <a:gd name="T45" fmla="*/ 130 h 130"/>
                <a:gd name="T46" fmla="*/ 60 w 104"/>
                <a:gd name="T47" fmla="*/ 126 h 130"/>
                <a:gd name="T48" fmla="*/ 72 w 104"/>
                <a:gd name="T49" fmla="*/ 118 h 130"/>
                <a:gd name="T50" fmla="*/ 82 w 104"/>
                <a:gd name="T51" fmla="*/ 110 h 130"/>
                <a:gd name="T52" fmla="*/ 90 w 104"/>
                <a:gd name="T53" fmla="*/ 100 h 130"/>
                <a:gd name="T54" fmla="*/ 98 w 104"/>
                <a:gd name="T55" fmla="*/ 86 h 130"/>
                <a:gd name="T56" fmla="*/ 102 w 104"/>
                <a:gd name="T57" fmla="*/ 74 h 130"/>
                <a:gd name="T58" fmla="*/ 104 w 104"/>
                <a:gd name="T59" fmla="*/ 58 h 130"/>
                <a:gd name="T60" fmla="*/ 104 w 104"/>
                <a:gd name="T61" fmla="*/ 58 h 130"/>
                <a:gd name="T62" fmla="*/ 100 w 104"/>
                <a:gd name="T63" fmla="*/ 42 h 130"/>
                <a:gd name="T64" fmla="*/ 94 w 104"/>
                <a:gd name="T65" fmla="*/ 24 h 130"/>
                <a:gd name="T66" fmla="*/ 84 w 104"/>
                <a:gd name="T67" fmla="*/ 10 h 130"/>
                <a:gd name="T68" fmla="*/ 72 w 104"/>
                <a:gd name="T69" fmla="*/ 0 h 130"/>
                <a:gd name="T70" fmla="*/ 72 w 104"/>
                <a:gd name="T71" fmla="*/ 0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4" h="130">
                  <a:moveTo>
                    <a:pt x="72" y="0"/>
                  </a:moveTo>
                  <a:lnTo>
                    <a:pt x="72" y="0"/>
                  </a:lnTo>
                  <a:lnTo>
                    <a:pt x="80" y="10"/>
                  </a:lnTo>
                  <a:lnTo>
                    <a:pt x="86" y="22"/>
                  </a:lnTo>
                  <a:lnTo>
                    <a:pt x="90" y="34"/>
                  </a:lnTo>
                  <a:lnTo>
                    <a:pt x="92" y="48"/>
                  </a:lnTo>
                  <a:lnTo>
                    <a:pt x="90" y="64"/>
                  </a:lnTo>
                  <a:lnTo>
                    <a:pt x="86" y="78"/>
                  </a:lnTo>
                  <a:lnTo>
                    <a:pt x="80" y="92"/>
                  </a:lnTo>
                  <a:lnTo>
                    <a:pt x="70" y="102"/>
                  </a:lnTo>
                  <a:lnTo>
                    <a:pt x="60" y="112"/>
                  </a:lnTo>
                  <a:lnTo>
                    <a:pt x="48" y="120"/>
                  </a:lnTo>
                  <a:lnTo>
                    <a:pt x="34" y="124"/>
                  </a:lnTo>
                  <a:lnTo>
                    <a:pt x="20" y="126"/>
                  </a:lnTo>
                  <a:lnTo>
                    <a:pt x="10" y="126"/>
                  </a:lnTo>
                  <a:lnTo>
                    <a:pt x="0" y="124"/>
                  </a:lnTo>
                  <a:lnTo>
                    <a:pt x="16" y="128"/>
                  </a:lnTo>
                  <a:lnTo>
                    <a:pt x="32" y="130"/>
                  </a:lnTo>
                  <a:lnTo>
                    <a:pt x="46" y="130"/>
                  </a:lnTo>
                  <a:lnTo>
                    <a:pt x="60" y="126"/>
                  </a:lnTo>
                  <a:lnTo>
                    <a:pt x="72" y="118"/>
                  </a:lnTo>
                  <a:lnTo>
                    <a:pt x="82" y="110"/>
                  </a:lnTo>
                  <a:lnTo>
                    <a:pt x="90" y="100"/>
                  </a:lnTo>
                  <a:lnTo>
                    <a:pt x="98" y="86"/>
                  </a:lnTo>
                  <a:lnTo>
                    <a:pt x="102" y="74"/>
                  </a:lnTo>
                  <a:lnTo>
                    <a:pt x="104" y="58"/>
                  </a:lnTo>
                  <a:lnTo>
                    <a:pt x="100" y="42"/>
                  </a:lnTo>
                  <a:lnTo>
                    <a:pt x="94" y="24"/>
                  </a:lnTo>
                  <a:lnTo>
                    <a:pt x="84" y="1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7" name="Freeform 67">
              <a:extLst>
                <a:ext uri="{FF2B5EF4-FFF2-40B4-BE49-F238E27FC236}">
                  <a16:creationId xmlns:a16="http://schemas.microsoft.com/office/drawing/2014/main" id="{707F6FDE-91E9-4A63-9213-EABA5176A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1868"/>
              <a:ext cx="246" cy="246"/>
            </a:xfrm>
            <a:custGeom>
              <a:avLst/>
              <a:gdLst>
                <a:gd name="T0" fmla="*/ 0 w 246"/>
                <a:gd name="T1" fmla="*/ 122 h 246"/>
                <a:gd name="T2" fmla="*/ 0 w 246"/>
                <a:gd name="T3" fmla="*/ 122 h 246"/>
                <a:gd name="T4" fmla="*/ 0 w 246"/>
                <a:gd name="T5" fmla="*/ 110 h 246"/>
                <a:gd name="T6" fmla="*/ 2 w 246"/>
                <a:gd name="T7" fmla="*/ 98 h 246"/>
                <a:gd name="T8" fmla="*/ 6 w 246"/>
                <a:gd name="T9" fmla="*/ 86 h 246"/>
                <a:gd name="T10" fmla="*/ 10 w 246"/>
                <a:gd name="T11" fmla="*/ 74 h 246"/>
                <a:gd name="T12" fmla="*/ 20 w 246"/>
                <a:gd name="T13" fmla="*/ 54 h 246"/>
                <a:gd name="T14" fmla="*/ 36 w 246"/>
                <a:gd name="T15" fmla="*/ 36 h 246"/>
                <a:gd name="T16" fmla="*/ 54 w 246"/>
                <a:gd name="T17" fmla="*/ 20 h 246"/>
                <a:gd name="T18" fmla="*/ 76 w 246"/>
                <a:gd name="T19" fmla="*/ 8 h 246"/>
                <a:gd name="T20" fmla="*/ 86 w 246"/>
                <a:gd name="T21" fmla="*/ 4 h 246"/>
                <a:gd name="T22" fmla="*/ 98 w 246"/>
                <a:gd name="T23" fmla="*/ 2 h 246"/>
                <a:gd name="T24" fmla="*/ 110 w 246"/>
                <a:gd name="T25" fmla="*/ 0 h 246"/>
                <a:gd name="T26" fmla="*/ 124 w 246"/>
                <a:gd name="T27" fmla="*/ 0 h 246"/>
                <a:gd name="T28" fmla="*/ 124 w 246"/>
                <a:gd name="T29" fmla="*/ 0 h 246"/>
                <a:gd name="T30" fmla="*/ 136 w 246"/>
                <a:gd name="T31" fmla="*/ 0 h 246"/>
                <a:gd name="T32" fmla="*/ 148 w 246"/>
                <a:gd name="T33" fmla="*/ 2 h 246"/>
                <a:gd name="T34" fmla="*/ 160 w 246"/>
                <a:gd name="T35" fmla="*/ 4 h 246"/>
                <a:gd name="T36" fmla="*/ 172 w 246"/>
                <a:gd name="T37" fmla="*/ 8 h 246"/>
                <a:gd name="T38" fmla="*/ 192 w 246"/>
                <a:gd name="T39" fmla="*/ 20 h 246"/>
                <a:gd name="T40" fmla="*/ 210 w 246"/>
                <a:gd name="T41" fmla="*/ 36 h 246"/>
                <a:gd name="T42" fmla="*/ 226 w 246"/>
                <a:gd name="T43" fmla="*/ 54 h 246"/>
                <a:gd name="T44" fmla="*/ 238 w 246"/>
                <a:gd name="T45" fmla="*/ 74 h 246"/>
                <a:gd name="T46" fmla="*/ 242 w 246"/>
                <a:gd name="T47" fmla="*/ 86 h 246"/>
                <a:gd name="T48" fmla="*/ 244 w 246"/>
                <a:gd name="T49" fmla="*/ 98 h 246"/>
                <a:gd name="T50" fmla="*/ 246 w 246"/>
                <a:gd name="T51" fmla="*/ 110 h 246"/>
                <a:gd name="T52" fmla="*/ 246 w 246"/>
                <a:gd name="T53" fmla="*/ 122 h 246"/>
                <a:gd name="T54" fmla="*/ 246 w 246"/>
                <a:gd name="T55" fmla="*/ 122 h 246"/>
                <a:gd name="T56" fmla="*/ 246 w 246"/>
                <a:gd name="T57" fmla="*/ 136 h 246"/>
                <a:gd name="T58" fmla="*/ 244 w 246"/>
                <a:gd name="T59" fmla="*/ 148 h 246"/>
                <a:gd name="T60" fmla="*/ 242 w 246"/>
                <a:gd name="T61" fmla="*/ 160 h 246"/>
                <a:gd name="T62" fmla="*/ 238 w 246"/>
                <a:gd name="T63" fmla="*/ 170 h 246"/>
                <a:gd name="T64" fmla="*/ 226 w 246"/>
                <a:gd name="T65" fmla="*/ 192 h 246"/>
                <a:gd name="T66" fmla="*/ 210 w 246"/>
                <a:gd name="T67" fmla="*/ 210 h 246"/>
                <a:gd name="T68" fmla="*/ 192 w 246"/>
                <a:gd name="T69" fmla="*/ 224 h 246"/>
                <a:gd name="T70" fmla="*/ 172 w 246"/>
                <a:gd name="T71" fmla="*/ 236 h 246"/>
                <a:gd name="T72" fmla="*/ 160 w 246"/>
                <a:gd name="T73" fmla="*/ 240 h 246"/>
                <a:gd name="T74" fmla="*/ 148 w 246"/>
                <a:gd name="T75" fmla="*/ 244 h 246"/>
                <a:gd name="T76" fmla="*/ 136 w 246"/>
                <a:gd name="T77" fmla="*/ 246 h 246"/>
                <a:gd name="T78" fmla="*/ 124 w 246"/>
                <a:gd name="T79" fmla="*/ 246 h 246"/>
                <a:gd name="T80" fmla="*/ 124 w 246"/>
                <a:gd name="T81" fmla="*/ 246 h 246"/>
                <a:gd name="T82" fmla="*/ 110 w 246"/>
                <a:gd name="T83" fmla="*/ 246 h 246"/>
                <a:gd name="T84" fmla="*/ 98 w 246"/>
                <a:gd name="T85" fmla="*/ 244 h 246"/>
                <a:gd name="T86" fmla="*/ 86 w 246"/>
                <a:gd name="T87" fmla="*/ 240 h 246"/>
                <a:gd name="T88" fmla="*/ 76 w 246"/>
                <a:gd name="T89" fmla="*/ 236 h 246"/>
                <a:gd name="T90" fmla="*/ 54 w 246"/>
                <a:gd name="T91" fmla="*/ 224 h 246"/>
                <a:gd name="T92" fmla="*/ 36 w 246"/>
                <a:gd name="T93" fmla="*/ 210 h 246"/>
                <a:gd name="T94" fmla="*/ 20 w 246"/>
                <a:gd name="T95" fmla="*/ 192 h 246"/>
                <a:gd name="T96" fmla="*/ 10 w 246"/>
                <a:gd name="T97" fmla="*/ 170 h 246"/>
                <a:gd name="T98" fmla="*/ 6 w 246"/>
                <a:gd name="T99" fmla="*/ 160 h 246"/>
                <a:gd name="T100" fmla="*/ 2 w 246"/>
                <a:gd name="T101" fmla="*/ 148 h 246"/>
                <a:gd name="T102" fmla="*/ 0 w 246"/>
                <a:gd name="T103" fmla="*/ 136 h 246"/>
                <a:gd name="T104" fmla="*/ 0 w 246"/>
                <a:gd name="T105" fmla="*/ 122 h 246"/>
                <a:gd name="T106" fmla="*/ 0 w 246"/>
                <a:gd name="T107" fmla="*/ 122 h 2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6" h="246">
                  <a:moveTo>
                    <a:pt x="0" y="122"/>
                  </a:moveTo>
                  <a:lnTo>
                    <a:pt x="0" y="122"/>
                  </a:lnTo>
                  <a:lnTo>
                    <a:pt x="0" y="110"/>
                  </a:lnTo>
                  <a:lnTo>
                    <a:pt x="2" y="98"/>
                  </a:lnTo>
                  <a:lnTo>
                    <a:pt x="6" y="86"/>
                  </a:lnTo>
                  <a:lnTo>
                    <a:pt x="10" y="74"/>
                  </a:lnTo>
                  <a:lnTo>
                    <a:pt x="20" y="54"/>
                  </a:lnTo>
                  <a:lnTo>
                    <a:pt x="36" y="36"/>
                  </a:lnTo>
                  <a:lnTo>
                    <a:pt x="54" y="20"/>
                  </a:lnTo>
                  <a:lnTo>
                    <a:pt x="76" y="8"/>
                  </a:lnTo>
                  <a:lnTo>
                    <a:pt x="86" y="4"/>
                  </a:lnTo>
                  <a:lnTo>
                    <a:pt x="98" y="2"/>
                  </a:lnTo>
                  <a:lnTo>
                    <a:pt x="110" y="0"/>
                  </a:lnTo>
                  <a:lnTo>
                    <a:pt x="124" y="0"/>
                  </a:lnTo>
                  <a:lnTo>
                    <a:pt x="136" y="0"/>
                  </a:lnTo>
                  <a:lnTo>
                    <a:pt x="148" y="2"/>
                  </a:lnTo>
                  <a:lnTo>
                    <a:pt x="160" y="4"/>
                  </a:lnTo>
                  <a:lnTo>
                    <a:pt x="172" y="8"/>
                  </a:lnTo>
                  <a:lnTo>
                    <a:pt x="192" y="20"/>
                  </a:lnTo>
                  <a:lnTo>
                    <a:pt x="210" y="36"/>
                  </a:lnTo>
                  <a:lnTo>
                    <a:pt x="226" y="54"/>
                  </a:lnTo>
                  <a:lnTo>
                    <a:pt x="238" y="74"/>
                  </a:lnTo>
                  <a:lnTo>
                    <a:pt x="242" y="86"/>
                  </a:lnTo>
                  <a:lnTo>
                    <a:pt x="244" y="98"/>
                  </a:lnTo>
                  <a:lnTo>
                    <a:pt x="246" y="110"/>
                  </a:lnTo>
                  <a:lnTo>
                    <a:pt x="246" y="122"/>
                  </a:lnTo>
                  <a:lnTo>
                    <a:pt x="246" y="136"/>
                  </a:lnTo>
                  <a:lnTo>
                    <a:pt x="244" y="148"/>
                  </a:lnTo>
                  <a:lnTo>
                    <a:pt x="242" y="160"/>
                  </a:lnTo>
                  <a:lnTo>
                    <a:pt x="238" y="170"/>
                  </a:lnTo>
                  <a:lnTo>
                    <a:pt x="226" y="192"/>
                  </a:lnTo>
                  <a:lnTo>
                    <a:pt x="210" y="210"/>
                  </a:lnTo>
                  <a:lnTo>
                    <a:pt x="192" y="224"/>
                  </a:lnTo>
                  <a:lnTo>
                    <a:pt x="172" y="236"/>
                  </a:lnTo>
                  <a:lnTo>
                    <a:pt x="160" y="240"/>
                  </a:lnTo>
                  <a:lnTo>
                    <a:pt x="148" y="244"/>
                  </a:lnTo>
                  <a:lnTo>
                    <a:pt x="136" y="246"/>
                  </a:lnTo>
                  <a:lnTo>
                    <a:pt x="124" y="246"/>
                  </a:lnTo>
                  <a:lnTo>
                    <a:pt x="110" y="246"/>
                  </a:lnTo>
                  <a:lnTo>
                    <a:pt x="98" y="244"/>
                  </a:lnTo>
                  <a:lnTo>
                    <a:pt x="86" y="240"/>
                  </a:lnTo>
                  <a:lnTo>
                    <a:pt x="76" y="236"/>
                  </a:lnTo>
                  <a:lnTo>
                    <a:pt x="54" y="224"/>
                  </a:lnTo>
                  <a:lnTo>
                    <a:pt x="36" y="210"/>
                  </a:lnTo>
                  <a:lnTo>
                    <a:pt x="20" y="192"/>
                  </a:lnTo>
                  <a:lnTo>
                    <a:pt x="10" y="170"/>
                  </a:lnTo>
                  <a:lnTo>
                    <a:pt x="6" y="160"/>
                  </a:lnTo>
                  <a:lnTo>
                    <a:pt x="2" y="148"/>
                  </a:lnTo>
                  <a:lnTo>
                    <a:pt x="0" y="136"/>
                  </a:lnTo>
                  <a:lnTo>
                    <a:pt x="0" y="12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8" name="Freeform 68">
              <a:extLst>
                <a:ext uri="{FF2B5EF4-FFF2-40B4-BE49-F238E27FC236}">
                  <a16:creationId xmlns:a16="http://schemas.microsoft.com/office/drawing/2014/main" id="{AFFBDFFB-9D32-4060-9E51-38C304AEF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908"/>
              <a:ext cx="164" cy="164"/>
            </a:xfrm>
            <a:custGeom>
              <a:avLst/>
              <a:gdLst>
                <a:gd name="T0" fmla="*/ 0 w 164"/>
                <a:gd name="T1" fmla="*/ 82 h 164"/>
                <a:gd name="T2" fmla="*/ 0 w 164"/>
                <a:gd name="T3" fmla="*/ 82 h 164"/>
                <a:gd name="T4" fmla="*/ 2 w 164"/>
                <a:gd name="T5" fmla="*/ 66 h 164"/>
                <a:gd name="T6" fmla="*/ 6 w 164"/>
                <a:gd name="T7" fmla="*/ 50 h 164"/>
                <a:gd name="T8" fmla="*/ 14 w 164"/>
                <a:gd name="T9" fmla="*/ 36 h 164"/>
                <a:gd name="T10" fmla="*/ 24 w 164"/>
                <a:gd name="T11" fmla="*/ 24 h 164"/>
                <a:gd name="T12" fmla="*/ 36 w 164"/>
                <a:gd name="T13" fmla="*/ 14 h 164"/>
                <a:gd name="T14" fmla="*/ 50 w 164"/>
                <a:gd name="T15" fmla="*/ 8 h 164"/>
                <a:gd name="T16" fmla="*/ 64 w 164"/>
                <a:gd name="T17" fmla="*/ 2 h 164"/>
                <a:gd name="T18" fmla="*/ 82 w 164"/>
                <a:gd name="T19" fmla="*/ 0 h 164"/>
                <a:gd name="T20" fmla="*/ 82 w 164"/>
                <a:gd name="T21" fmla="*/ 0 h 164"/>
                <a:gd name="T22" fmla="*/ 98 w 164"/>
                <a:gd name="T23" fmla="*/ 2 h 164"/>
                <a:gd name="T24" fmla="*/ 114 w 164"/>
                <a:gd name="T25" fmla="*/ 8 h 164"/>
                <a:gd name="T26" fmla="*/ 128 w 164"/>
                <a:gd name="T27" fmla="*/ 14 h 164"/>
                <a:gd name="T28" fmla="*/ 140 w 164"/>
                <a:gd name="T29" fmla="*/ 24 h 164"/>
                <a:gd name="T30" fmla="*/ 150 w 164"/>
                <a:gd name="T31" fmla="*/ 36 h 164"/>
                <a:gd name="T32" fmla="*/ 156 w 164"/>
                <a:gd name="T33" fmla="*/ 50 h 164"/>
                <a:gd name="T34" fmla="*/ 162 w 164"/>
                <a:gd name="T35" fmla="*/ 66 h 164"/>
                <a:gd name="T36" fmla="*/ 164 w 164"/>
                <a:gd name="T37" fmla="*/ 82 h 164"/>
                <a:gd name="T38" fmla="*/ 164 w 164"/>
                <a:gd name="T39" fmla="*/ 82 h 164"/>
                <a:gd name="T40" fmla="*/ 162 w 164"/>
                <a:gd name="T41" fmla="*/ 98 h 164"/>
                <a:gd name="T42" fmla="*/ 156 w 164"/>
                <a:gd name="T43" fmla="*/ 114 h 164"/>
                <a:gd name="T44" fmla="*/ 150 w 164"/>
                <a:gd name="T45" fmla="*/ 128 h 164"/>
                <a:gd name="T46" fmla="*/ 140 w 164"/>
                <a:gd name="T47" fmla="*/ 140 h 164"/>
                <a:gd name="T48" fmla="*/ 128 w 164"/>
                <a:gd name="T49" fmla="*/ 150 h 164"/>
                <a:gd name="T50" fmla="*/ 114 w 164"/>
                <a:gd name="T51" fmla="*/ 158 h 164"/>
                <a:gd name="T52" fmla="*/ 98 w 164"/>
                <a:gd name="T53" fmla="*/ 162 h 164"/>
                <a:gd name="T54" fmla="*/ 82 w 164"/>
                <a:gd name="T55" fmla="*/ 164 h 164"/>
                <a:gd name="T56" fmla="*/ 82 w 164"/>
                <a:gd name="T57" fmla="*/ 164 h 164"/>
                <a:gd name="T58" fmla="*/ 64 w 164"/>
                <a:gd name="T59" fmla="*/ 162 h 164"/>
                <a:gd name="T60" fmla="*/ 50 w 164"/>
                <a:gd name="T61" fmla="*/ 158 h 164"/>
                <a:gd name="T62" fmla="*/ 36 w 164"/>
                <a:gd name="T63" fmla="*/ 150 h 164"/>
                <a:gd name="T64" fmla="*/ 24 w 164"/>
                <a:gd name="T65" fmla="*/ 140 h 164"/>
                <a:gd name="T66" fmla="*/ 14 w 164"/>
                <a:gd name="T67" fmla="*/ 128 h 164"/>
                <a:gd name="T68" fmla="*/ 6 w 164"/>
                <a:gd name="T69" fmla="*/ 114 h 164"/>
                <a:gd name="T70" fmla="*/ 2 w 164"/>
                <a:gd name="T71" fmla="*/ 98 h 164"/>
                <a:gd name="T72" fmla="*/ 0 w 164"/>
                <a:gd name="T73" fmla="*/ 82 h 164"/>
                <a:gd name="T74" fmla="*/ 0 w 164"/>
                <a:gd name="T75" fmla="*/ 82 h 1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lnTo>
                    <a:pt x="0" y="82"/>
                  </a:lnTo>
                  <a:lnTo>
                    <a:pt x="2" y="66"/>
                  </a:lnTo>
                  <a:lnTo>
                    <a:pt x="6" y="50"/>
                  </a:lnTo>
                  <a:lnTo>
                    <a:pt x="14" y="36"/>
                  </a:lnTo>
                  <a:lnTo>
                    <a:pt x="24" y="24"/>
                  </a:lnTo>
                  <a:lnTo>
                    <a:pt x="36" y="14"/>
                  </a:lnTo>
                  <a:lnTo>
                    <a:pt x="50" y="8"/>
                  </a:lnTo>
                  <a:lnTo>
                    <a:pt x="64" y="2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114" y="8"/>
                  </a:lnTo>
                  <a:lnTo>
                    <a:pt x="128" y="14"/>
                  </a:lnTo>
                  <a:lnTo>
                    <a:pt x="140" y="24"/>
                  </a:lnTo>
                  <a:lnTo>
                    <a:pt x="150" y="36"/>
                  </a:lnTo>
                  <a:lnTo>
                    <a:pt x="156" y="50"/>
                  </a:lnTo>
                  <a:lnTo>
                    <a:pt x="162" y="66"/>
                  </a:lnTo>
                  <a:lnTo>
                    <a:pt x="164" y="82"/>
                  </a:lnTo>
                  <a:lnTo>
                    <a:pt x="162" y="98"/>
                  </a:lnTo>
                  <a:lnTo>
                    <a:pt x="156" y="114"/>
                  </a:lnTo>
                  <a:lnTo>
                    <a:pt x="150" y="128"/>
                  </a:lnTo>
                  <a:lnTo>
                    <a:pt x="140" y="140"/>
                  </a:lnTo>
                  <a:lnTo>
                    <a:pt x="128" y="150"/>
                  </a:lnTo>
                  <a:lnTo>
                    <a:pt x="114" y="158"/>
                  </a:lnTo>
                  <a:lnTo>
                    <a:pt x="98" y="162"/>
                  </a:lnTo>
                  <a:lnTo>
                    <a:pt x="82" y="164"/>
                  </a:lnTo>
                  <a:lnTo>
                    <a:pt x="64" y="162"/>
                  </a:lnTo>
                  <a:lnTo>
                    <a:pt x="50" y="158"/>
                  </a:lnTo>
                  <a:lnTo>
                    <a:pt x="36" y="150"/>
                  </a:lnTo>
                  <a:lnTo>
                    <a:pt x="24" y="140"/>
                  </a:lnTo>
                  <a:lnTo>
                    <a:pt x="14" y="128"/>
                  </a:lnTo>
                  <a:lnTo>
                    <a:pt x="6" y="114"/>
                  </a:lnTo>
                  <a:lnTo>
                    <a:pt x="2" y="98"/>
                  </a:lnTo>
                  <a:lnTo>
                    <a:pt x="0" y="82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9" name="Freeform 69">
              <a:extLst>
                <a:ext uri="{FF2B5EF4-FFF2-40B4-BE49-F238E27FC236}">
                  <a16:creationId xmlns:a16="http://schemas.microsoft.com/office/drawing/2014/main" id="{D2E6510B-BE46-4B44-803D-D96D5432C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1912"/>
              <a:ext cx="20" cy="22"/>
            </a:xfrm>
            <a:custGeom>
              <a:avLst/>
              <a:gdLst>
                <a:gd name="T0" fmla="*/ 0 w 20"/>
                <a:gd name="T1" fmla="*/ 12 h 22"/>
                <a:gd name="T2" fmla="*/ 0 w 20"/>
                <a:gd name="T3" fmla="*/ 12 h 22"/>
                <a:gd name="T4" fmla="*/ 0 w 20"/>
                <a:gd name="T5" fmla="*/ 8 h 22"/>
                <a:gd name="T6" fmla="*/ 2 w 20"/>
                <a:gd name="T7" fmla="*/ 4 h 22"/>
                <a:gd name="T8" fmla="*/ 6 w 20"/>
                <a:gd name="T9" fmla="*/ 2 h 22"/>
                <a:gd name="T10" fmla="*/ 10 w 20"/>
                <a:gd name="T11" fmla="*/ 0 h 22"/>
                <a:gd name="T12" fmla="*/ 10 w 20"/>
                <a:gd name="T13" fmla="*/ 0 h 22"/>
                <a:gd name="T14" fmla="*/ 14 w 20"/>
                <a:gd name="T15" fmla="*/ 2 h 22"/>
                <a:gd name="T16" fmla="*/ 16 w 20"/>
                <a:gd name="T17" fmla="*/ 4 h 22"/>
                <a:gd name="T18" fmla="*/ 20 w 20"/>
                <a:gd name="T19" fmla="*/ 8 h 22"/>
                <a:gd name="T20" fmla="*/ 20 w 20"/>
                <a:gd name="T21" fmla="*/ 12 h 22"/>
                <a:gd name="T22" fmla="*/ 20 w 20"/>
                <a:gd name="T23" fmla="*/ 12 h 22"/>
                <a:gd name="T24" fmla="*/ 20 w 20"/>
                <a:gd name="T25" fmla="*/ 16 h 22"/>
                <a:gd name="T26" fmla="*/ 16 w 20"/>
                <a:gd name="T27" fmla="*/ 18 h 22"/>
                <a:gd name="T28" fmla="*/ 14 w 20"/>
                <a:gd name="T29" fmla="*/ 20 h 22"/>
                <a:gd name="T30" fmla="*/ 10 w 20"/>
                <a:gd name="T31" fmla="*/ 22 h 22"/>
                <a:gd name="T32" fmla="*/ 10 w 20"/>
                <a:gd name="T33" fmla="*/ 22 h 22"/>
                <a:gd name="T34" fmla="*/ 6 w 20"/>
                <a:gd name="T35" fmla="*/ 20 h 22"/>
                <a:gd name="T36" fmla="*/ 2 w 20"/>
                <a:gd name="T37" fmla="*/ 18 h 22"/>
                <a:gd name="T38" fmla="*/ 0 w 20"/>
                <a:gd name="T39" fmla="*/ 16 h 22"/>
                <a:gd name="T40" fmla="*/ 0 w 20"/>
                <a:gd name="T41" fmla="*/ 12 h 22"/>
                <a:gd name="T42" fmla="*/ 0 w 20"/>
                <a:gd name="T43" fmla="*/ 12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2"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0" name="Freeform 70">
              <a:extLst>
                <a:ext uri="{FF2B5EF4-FFF2-40B4-BE49-F238E27FC236}">
                  <a16:creationId xmlns:a16="http://schemas.microsoft.com/office/drawing/2014/main" id="{FFAB4963-46DD-4246-9664-CEF0D1482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1906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1" name="Freeform 71">
              <a:extLst>
                <a:ext uri="{FF2B5EF4-FFF2-40B4-BE49-F238E27FC236}">
                  <a16:creationId xmlns:a16="http://schemas.microsoft.com/office/drawing/2014/main" id="{9D22CF7B-FB3A-43F6-92C9-1B8013CAB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" y="1936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0" name="Group 72">
            <a:extLst>
              <a:ext uri="{FF2B5EF4-FFF2-40B4-BE49-F238E27FC236}">
                <a16:creationId xmlns:a16="http://schemas.microsoft.com/office/drawing/2014/main" id="{38AB017A-77C8-4957-A774-2223E520A1A8}"/>
              </a:ext>
            </a:extLst>
          </p:cNvPr>
          <p:cNvGrpSpPr>
            <a:grpSpLocks/>
          </p:cNvGrpSpPr>
          <p:nvPr/>
        </p:nvGrpSpPr>
        <p:grpSpPr bwMode="auto">
          <a:xfrm>
            <a:off x="2914650" y="3292476"/>
            <a:ext cx="304800" cy="301625"/>
            <a:chOff x="1262" y="2172"/>
            <a:chExt cx="192" cy="190"/>
          </a:xfrm>
        </p:grpSpPr>
        <p:sp>
          <p:nvSpPr>
            <p:cNvPr id="13580" name="Freeform 73">
              <a:extLst>
                <a:ext uri="{FF2B5EF4-FFF2-40B4-BE49-F238E27FC236}">
                  <a16:creationId xmlns:a16="http://schemas.microsoft.com/office/drawing/2014/main" id="{84BA65A5-F192-4623-B926-8ACF4D125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2172"/>
              <a:ext cx="192" cy="190"/>
            </a:xfrm>
            <a:custGeom>
              <a:avLst/>
              <a:gdLst>
                <a:gd name="T0" fmla="*/ 0 w 192"/>
                <a:gd name="T1" fmla="*/ 94 h 190"/>
                <a:gd name="T2" fmla="*/ 0 w 192"/>
                <a:gd name="T3" fmla="*/ 94 h 190"/>
                <a:gd name="T4" fmla="*/ 2 w 192"/>
                <a:gd name="T5" fmla="*/ 76 h 190"/>
                <a:gd name="T6" fmla="*/ 8 w 192"/>
                <a:gd name="T7" fmla="*/ 58 h 190"/>
                <a:gd name="T8" fmla="*/ 18 w 192"/>
                <a:gd name="T9" fmla="*/ 42 h 190"/>
                <a:gd name="T10" fmla="*/ 28 w 192"/>
                <a:gd name="T11" fmla="*/ 28 h 190"/>
                <a:gd name="T12" fmla="*/ 44 w 192"/>
                <a:gd name="T13" fmla="*/ 16 h 190"/>
                <a:gd name="T14" fmla="*/ 60 w 192"/>
                <a:gd name="T15" fmla="*/ 6 h 190"/>
                <a:gd name="T16" fmla="*/ 78 w 192"/>
                <a:gd name="T17" fmla="*/ 2 h 190"/>
                <a:gd name="T18" fmla="*/ 96 w 192"/>
                <a:gd name="T19" fmla="*/ 0 h 190"/>
                <a:gd name="T20" fmla="*/ 96 w 192"/>
                <a:gd name="T21" fmla="*/ 0 h 190"/>
                <a:gd name="T22" fmla="*/ 116 w 192"/>
                <a:gd name="T23" fmla="*/ 2 h 190"/>
                <a:gd name="T24" fmla="*/ 134 w 192"/>
                <a:gd name="T25" fmla="*/ 6 h 190"/>
                <a:gd name="T26" fmla="*/ 150 w 192"/>
                <a:gd name="T27" fmla="*/ 16 h 190"/>
                <a:gd name="T28" fmla="*/ 164 w 192"/>
                <a:gd name="T29" fmla="*/ 28 h 190"/>
                <a:gd name="T30" fmla="*/ 176 w 192"/>
                <a:gd name="T31" fmla="*/ 42 h 190"/>
                <a:gd name="T32" fmla="*/ 184 w 192"/>
                <a:gd name="T33" fmla="*/ 58 h 190"/>
                <a:gd name="T34" fmla="*/ 190 w 192"/>
                <a:gd name="T35" fmla="*/ 76 h 190"/>
                <a:gd name="T36" fmla="*/ 192 w 192"/>
                <a:gd name="T37" fmla="*/ 94 h 190"/>
                <a:gd name="T38" fmla="*/ 192 w 192"/>
                <a:gd name="T39" fmla="*/ 94 h 190"/>
                <a:gd name="T40" fmla="*/ 190 w 192"/>
                <a:gd name="T41" fmla="*/ 114 h 190"/>
                <a:gd name="T42" fmla="*/ 184 w 192"/>
                <a:gd name="T43" fmla="*/ 132 h 190"/>
                <a:gd name="T44" fmla="*/ 176 w 192"/>
                <a:gd name="T45" fmla="*/ 148 h 190"/>
                <a:gd name="T46" fmla="*/ 164 w 192"/>
                <a:gd name="T47" fmla="*/ 162 h 190"/>
                <a:gd name="T48" fmla="*/ 150 w 192"/>
                <a:gd name="T49" fmla="*/ 174 h 190"/>
                <a:gd name="T50" fmla="*/ 134 w 192"/>
                <a:gd name="T51" fmla="*/ 182 h 190"/>
                <a:gd name="T52" fmla="*/ 116 w 192"/>
                <a:gd name="T53" fmla="*/ 188 h 190"/>
                <a:gd name="T54" fmla="*/ 96 w 192"/>
                <a:gd name="T55" fmla="*/ 190 h 190"/>
                <a:gd name="T56" fmla="*/ 96 w 192"/>
                <a:gd name="T57" fmla="*/ 190 h 190"/>
                <a:gd name="T58" fmla="*/ 78 w 192"/>
                <a:gd name="T59" fmla="*/ 188 h 190"/>
                <a:gd name="T60" fmla="*/ 60 w 192"/>
                <a:gd name="T61" fmla="*/ 182 h 190"/>
                <a:gd name="T62" fmla="*/ 44 w 192"/>
                <a:gd name="T63" fmla="*/ 174 h 190"/>
                <a:gd name="T64" fmla="*/ 28 w 192"/>
                <a:gd name="T65" fmla="*/ 162 h 190"/>
                <a:gd name="T66" fmla="*/ 18 w 192"/>
                <a:gd name="T67" fmla="*/ 148 h 190"/>
                <a:gd name="T68" fmla="*/ 8 w 192"/>
                <a:gd name="T69" fmla="*/ 132 h 190"/>
                <a:gd name="T70" fmla="*/ 2 w 192"/>
                <a:gd name="T71" fmla="*/ 114 h 190"/>
                <a:gd name="T72" fmla="*/ 0 w 192"/>
                <a:gd name="T73" fmla="*/ 94 h 190"/>
                <a:gd name="T74" fmla="*/ 0 w 192"/>
                <a:gd name="T75" fmla="*/ 94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0">
                  <a:moveTo>
                    <a:pt x="0" y="94"/>
                  </a:move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8" y="42"/>
                  </a:lnTo>
                  <a:lnTo>
                    <a:pt x="28" y="28"/>
                  </a:lnTo>
                  <a:lnTo>
                    <a:pt x="44" y="16"/>
                  </a:lnTo>
                  <a:lnTo>
                    <a:pt x="60" y="6"/>
                  </a:lnTo>
                  <a:lnTo>
                    <a:pt x="78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4" y="6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6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4"/>
                  </a:lnTo>
                  <a:lnTo>
                    <a:pt x="190" y="114"/>
                  </a:lnTo>
                  <a:lnTo>
                    <a:pt x="184" y="132"/>
                  </a:lnTo>
                  <a:lnTo>
                    <a:pt x="176" y="148"/>
                  </a:lnTo>
                  <a:lnTo>
                    <a:pt x="164" y="162"/>
                  </a:lnTo>
                  <a:lnTo>
                    <a:pt x="150" y="174"/>
                  </a:lnTo>
                  <a:lnTo>
                    <a:pt x="134" y="182"/>
                  </a:lnTo>
                  <a:lnTo>
                    <a:pt x="116" y="188"/>
                  </a:lnTo>
                  <a:lnTo>
                    <a:pt x="96" y="190"/>
                  </a:lnTo>
                  <a:lnTo>
                    <a:pt x="78" y="188"/>
                  </a:lnTo>
                  <a:lnTo>
                    <a:pt x="60" y="182"/>
                  </a:lnTo>
                  <a:lnTo>
                    <a:pt x="44" y="174"/>
                  </a:lnTo>
                  <a:lnTo>
                    <a:pt x="28" y="162"/>
                  </a:lnTo>
                  <a:lnTo>
                    <a:pt x="18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CD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1" name="Freeform 74">
              <a:extLst>
                <a:ext uri="{FF2B5EF4-FFF2-40B4-BE49-F238E27FC236}">
                  <a16:creationId xmlns:a16="http://schemas.microsoft.com/office/drawing/2014/main" id="{75429A21-AB6A-4629-9469-324631F4A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2204"/>
              <a:ext cx="126" cy="126"/>
            </a:xfrm>
            <a:custGeom>
              <a:avLst/>
              <a:gdLst>
                <a:gd name="T0" fmla="*/ 0 w 126"/>
                <a:gd name="T1" fmla="*/ 62 h 126"/>
                <a:gd name="T2" fmla="*/ 0 w 126"/>
                <a:gd name="T3" fmla="*/ 62 h 126"/>
                <a:gd name="T4" fmla="*/ 0 w 126"/>
                <a:gd name="T5" fmla="*/ 50 h 126"/>
                <a:gd name="T6" fmla="*/ 4 w 126"/>
                <a:gd name="T7" fmla="*/ 38 h 126"/>
                <a:gd name="T8" fmla="*/ 10 w 126"/>
                <a:gd name="T9" fmla="*/ 28 h 126"/>
                <a:gd name="T10" fmla="*/ 18 w 126"/>
                <a:gd name="T11" fmla="*/ 18 h 126"/>
                <a:gd name="T12" fmla="*/ 28 w 126"/>
                <a:gd name="T13" fmla="*/ 10 h 126"/>
                <a:gd name="T14" fmla="*/ 38 w 126"/>
                <a:gd name="T15" fmla="*/ 4 h 126"/>
                <a:gd name="T16" fmla="*/ 50 w 126"/>
                <a:gd name="T17" fmla="*/ 0 h 126"/>
                <a:gd name="T18" fmla="*/ 62 w 126"/>
                <a:gd name="T19" fmla="*/ 0 h 126"/>
                <a:gd name="T20" fmla="*/ 62 w 126"/>
                <a:gd name="T21" fmla="*/ 0 h 126"/>
                <a:gd name="T22" fmla="*/ 76 w 126"/>
                <a:gd name="T23" fmla="*/ 0 h 126"/>
                <a:gd name="T24" fmla="*/ 86 w 126"/>
                <a:gd name="T25" fmla="*/ 4 h 126"/>
                <a:gd name="T26" fmla="*/ 98 w 126"/>
                <a:gd name="T27" fmla="*/ 10 h 126"/>
                <a:gd name="T28" fmla="*/ 108 w 126"/>
                <a:gd name="T29" fmla="*/ 18 h 126"/>
                <a:gd name="T30" fmla="*/ 114 w 126"/>
                <a:gd name="T31" fmla="*/ 28 h 126"/>
                <a:gd name="T32" fmla="*/ 120 w 126"/>
                <a:gd name="T33" fmla="*/ 38 h 126"/>
                <a:gd name="T34" fmla="*/ 124 w 126"/>
                <a:gd name="T35" fmla="*/ 50 h 126"/>
                <a:gd name="T36" fmla="*/ 126 w 126"/>
                <a:gd name="T37" fmla="*/ 62 h 126"/>
                <a:gd name="T38" fmla="*/ 126 w 126"/>
                <a:gd name="T39" fmla="*/ 62 h 126"/>
                <a:gd name="T40" fmla="*/ 124 w 126"/>
                <a:gd name="T41" fmla="*/ 76 h 126"/>
                <a:gd name="T42" fmla="*/ 120 w 126"/>
                <a:gd name="T43" fmla="*/ 88 h 126"/>
                <a:gd name="T44" fmla="*/ 114 w 126"/>
                <a:gd name="T45" fmla="*/ 98 h 126"/>
                <a:gd name="T46" fmla="*/ 108 w 126"/>
                <a:gd name="T47" fmla="*/ 108 h 126"/>
                <a:gd name="T48" fmla="*/ 98 w 126"/>
                <a:gd name="T49" fmla="*/ 114 h 126"/>
                <a:gd name="T50" fmla="*/ 86 w 126"/>
                <a:gd name="T51" fmla="*/ 120 h 126"/>
                <a:gd name="T52" fmla="*/ 76 w 126"/>
                <a:gd name="T53" fmla="*/ 124 h 126"/>
                <a:gd name="T54" fmla="*/ 62 w 126"/>
                <a:gd name="T55" fmla="*/ 126 h 126"/>
                <a:gd name="T56" fmla="*/ 62 w 126"/>
                <a:gd name="T57" fmla="*/ 126 h 126"/>
                <a:gd name="T58" fmla="*/ 50 w 126"/>
                <a:gd name="T59" fmla="*/ 124 h 126"/>
                <a:gd name="T60" fmla="*/ 38 w 126"/>
                <a:gd name="T61" fmla="*/ 120 h 126"/>
                <a:gd name="T62" fmla="*/ 28 w 126"/>
                <a:gd name="T63" fmla="*/ 114 h 126"/>
                <a:gd name="T64" fmla="*/ 18 w 126"/>
                <a:gd name="T65" fmla="*/ 108 h 126"/>
                <a:gd name="T66" fmla="*/ 10 w 126"/>
                <a:gd name="T67" fmla="*/ 98 h 126"/>
                <a:gd name="T68" fmla="*/ 4 w 126"/>
                <a:gd name="T69" fmla="*/ 88 h 126"/>
                <a:gd name="T70" fmla="*/ 0 w 126"/>
                <a:gd name="T71" fmla="*/ 76 h 126"/>
                <a:gd name="T72" fmla="*/ 0 w 126"/>
                <a:gd name="T73" fmla="*/ 62 h 126"/>
                <a:gd name="T74" fmla="*/ 0 w 126"/>
                <a:gd name="T75" fmla="*/ 62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6" h="126">
                  <a:moveTo>
                    <a:pt x="0" y="62"/>
                  </a:moveTo>
                  <a:lnTo>
                    <a:pt x="0" y="62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86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4" y="28"/>
                  </a:lnTo>
                  <a:lnTo>
                    <a:pt x="120" y="38"/>
                  </a:lnTo>
                  <a:lnTo>
                    <a:pt x="124" y="50"/>
                  </a:lnTo>
                  <a:lnTo>
                    <a:pt x="126" y="62"/>
                  </a:lnTo>
                  <a:lnTo>
                    <a:pt x="124" y="76"/>
                  </a:lnTo>
                  <a:lnTo>
                    <a:pt x="120" y="88"/>
                  </a:lnTo>
                  <a:lnTo>
                    <a:pt x="114" y="98"/>
                  </a:lnTo>
                  <a:lnTo>
                    <a:pt x="108" y="108"/>
                  </a:lnTo>
                  <a:lnTo>
                    <a:pt x="98" y="114"/>
                  </a:lnTo>
                  <a:lnTo>
                    <a:pt x="86" y="120"/>
                  </a:lnTo>
                  <a:lnTo>
                    <a:pt x="76" y="124"/>
                  </a:lnTo>
                  <a:lnTo>
                    <a:pt x="62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2" name="Freeform 75">
              <a:extLst>
                <a:ext uri="{FF2B5EF4-FFF2-40B4-BE49-F238E27FC236}">
                  <a16:creationId xmlns:a16="http://schemas.microsoft.com/office/drawing/2014/main" id="{87E457FC-DFA9-4DB4-A3DD-C5274F749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" y="2194"/>
              <a:ext cx="126" cy="160"/>
            </a:xfrm>
            <a:custGeom>
              <a:avLst/>
              <a:gdLst>
                <a:gd name="T0" fmla="*/ 86 w 126"/>
                <a:gd name="T1" fmla="*/ 0 h 160"/>
                <a:gd name="T2" fmla="*/ 86 w 126"/>
                <a:gd name="T3" fmla="*/ 0 h 160"/>
                <a:gd name="T4" fmla="*/ 98 w 126"/>
                <a:gd name="T5" fmla="*/ 14 h 160"/>
                <a:gd name="T6" fmla="*/ 106 w 126"/>
                <a:gd name="T7" fmla="*/ 28 h 160"/>
                <a:gd name="T8" fmla="*/ 112 w 126"/>
                <a:gd name="T9" fmla="*/ 46 h 160"/>
                <a:gd name="T10" fmla="*/ 114 w 126"/>
                <a:gd name="T11" fmla="*/ 64 h 160"/>
                <a:gd name="T12" fmla="*/ 114 w 126"/>
                <a:gd name="T13" fmla="*/ 64 h 160"/>
                <a:gd name="T14" fmla="*/ 112 w 126"/>
                <a:gd name="T15" fmla="*/ 82 h 160"/>
                <a:gd name="T16" fmla="*/ 106 w 126"/>
                <a:gd name="T17" fmla="*/ 98 h 160"/>
                <a:gd name="T18" fmla="*/ 98 w 126"/>
                <a:gd name="T19" fmla="*/ 114 h 160"/>
                <a:gd name="T20" fmla="*/ 86 w 126"/>
                <a:gd name="T21" fmla="*/ 128 h 160"/>
                <a:gd name="T22" fmla="*/ 74 w 126"/>
                <a:gd name="T23" fmla="*/ 138 h 160"/>
                <a:gd name="T24" fmla="*/ 58 w 126"/>
                <a:gd name="T25" fmla="*/ 146 h 160"/>
                <a:gd name="T26" fmla="*/ 42 w 126"/>
                <a:gd name="T27" fmla="*/ 152 h 160"/>
                <a:gd name="T28" fmla="*/ 22 w 126"/>
                <a:gd name="T29" fmla="*/ 154 h 160"/>
                <a:gd name="T30" fmla="*/ 22 w 126"/>
                <a:gd name="T31" fmla="*/ 154 h 160"/>
                <a:gd name="T32" fmla="*/ 12 w 126"/>
                <a:gd name="T33" fmla="*/ 154 h 160"/>
                <a:gd name="T34" fmla="*/ 0 w 126"/>
                <a:gd name="T35" fmla="*/ 152 h 160"/>
                <a:gd name="T36" fmla="*/ 0 w 126"/>
                <a:gd name="T37" fmla="*/ 152 h 160"/>
                <a:gd name="T38" fmla="*/ 18 w 126"/>
                <a:gd name="T39" fmla="*/ 158 h 160"/>
                <a:gd name="T40" fmla="*/ 38 w 126"/>
                <a:gd name="T41" fmla="*/ 160 h 160"/>
                <a:gd name="T42" fmla="*/ 38 w 126"/>
                <a:gd name="T43" fmla="*/ 160 h 160"/>
                <a:gd name="T44" fmla="*/ 56 w 126"/>
                <a:gd name="T45" fmla="*/ 158 h 160"/>
                <a:gd name="T46" fmla="*/ 72 w 126"/>
                <a:gd name="T47" fmla="*/ 152 h 160"/>
                <a:gd name="T48" fmla="*/ 86 w 126"/>
                <a:gd name="T49" fmla="*/ 144 h 160"/>
                <a:gd name="T50" fmla="*/ 100 w 126"/>
                <a:gd name="T51" fmla="*/ 134 h 160"/>
                <a:gd name="T52" fmla="*/ 110 w 126"/>
                <a:gd name="T53" fmla="*/ 120 h 160"/>
                <a:gd name="T54" fmla="*/ 118 w 126"/>
                <a:gd name="T55" fmla="*/ 106 h 160"/>
                <a:gd name="T56" fmla="*/ 124 w 126"/>
                <a:gd name="T57" fmla="*/ 90 h 160"/>
                <a:gd name="T58" fmla="*/ 126 w 126"/>
                <a:gd name="T59" fmla="*/ 72 h 160"/>
                <a:gd name="T60" fmla="*/ 126 w 126"/>
                <a:gd name="T61" fmla="*/ 72 h 160"/>
                <a:gd name="T62" fmla="*/ 124 w 126"/>
                <a:gd name="T63" fmla="*/ 62 h 160"/>
                <a:gd name="T64" fmla="*/ 122 w 126"/>
                <a:gd name="T65" fmla="*/ 50 h 160"/>
                <a:gd name="T66" fmla="*/ 120 w 126"/>
                <a:gd name="T67" fmla="*/ 40 h 160"/>
                <a:gd name="T68" fmla="*/ 114 w 126"/>
                <a:gd name="T69" fmla="*/ 30 h 160"/>
                <a:gd name="T70" fmla="*/ 110 w 126"/>
                <a:gd name="T71" fmla="*/ 22 h 160"/>
                <a:gd name="T72" fmla="*/ 102 w 126"/>
                <a:gd name="T73" fmla="*/ 14 h 160"/>
                <a:gd name="T74" fmla="*/ 96 w 126"/>
                <a:gd name="T75" fmla="*/ 6 h 160"/>
                <a:gd name="T76" fmla="*/ 86 w 126"/>
                <a:gd name="T77" fmla="*/ 0 h 160"/>
                <a:gd name="T78" fmla="*/ 86 w 126"/>
                <a:gd name="T79" fmla="*/ 0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6" h="160">
                  <a:moveTo>
                    <a:pt x="86" y="0"/>
                  </a:moveTo>
                  <a:lnTo>
                    <a:pt x="86" y="0"/>
                  </a:lnTo>
                  <a:lnTo>
                    <a:pt x="98" y="14"/>
                  </a:lnTo>
                  <a:lnTo>
                    <a:pt x="106" y="28"/>
                  </a:lnTo>
                  <a:lnTo>
                    <a:pt x="112" y="46"/>
                  </a:lnTo>
                  <a:lnTo>
                    <a:pt x="114" y="64"/>
                  </a:lnTo>
                  <a:lnTo>
                    <a:pt x="112" y="82"/>
                  </a:lnTo>
                  <a:lnTo>
                    <a:pt x="106" y="98"/>
                  </a:lnTo>
                  <a:lnTo>
                    <a:pt x="98" y="114"/>
                  </a:lnTo>
                  <a:lnTo>
                    <a:pt x="86" y="128"/>
                  </a:lnTo>
                  <a:lnTo>
                    <a:pt x="74" y="138"/>
                  </a:lnTo>
                  <a:lnTo>
                    <a:pt x="58" y="146"/>
                  </a:lnTo>
                  <a:lnTo>
                    <a:pt x="42" y="152"/>
                  </a:lnTo>
                  <a:lnTo>
                    <a:pt x="22" y="154"/>
                  </a:lnTo>
                  <a:lnTo>
                    <a:pt x="12" y="154"/>
                  </a:lnTo>
                  <a:lnTo>
                    <a:pt x="0" y="152"/>
                  </a:lnTo>
                  <a:lnTo>
                    <a:pt x="18" y="158"/>
                  </a:lnTo>
                  <a:lnTo>
                    <a:pt x="38" y="160"/>
                  </a:lnTo>
                  <a:lnTo>
                    <a:pt x="56" y="158"/>
                  </a:lnTo>
                  <a:lnTo>
                    <a:pt x="72" y="152"/>
                  </a:lnTo>
                  <a:lnTo>
                    <a:pt x="86" y="144"/>
                  </a:lnTo>
                  <a:lnTo>
                    <a:pt x="100" y="134"/>
                  </a:lnTo>
                  <a:lnTo>
                    <a:pt x="110" y="120"/>
                  </a:lnTo>
                  <a:lnTo>
                    <a:pt x="118" y="106"/>
                  </a:lnTo>
                  <a:lnTo>
                    <a:pt x="124" y="90"/>
                  </a:lnTo>
                  <a:lnTo>
                    <a:pt x="126" y="72"/>
                  </a:lnTo>
                  <a:lnTo>
                    <a:pt x="124" y="62"/>
                  </a:lnTo>
                  <a:lnTo>
                    <a:pt x="122" y="50"/>
                  </a:lnTo>
                  <a:lnTo>
                    <a:pt x="120" y="40"/>
                  </a:lnTo>
                  <a:lnTo>
                    <a:pt x="114" y="30"/>
                  </a:lnTo>
                  <a:lnTo>
                    <a:pt x="110" y="22"/>
                  </a:lnTo>
                  <a:lnTo>
                    <a:pt x="102" y="14"/>
                  </a:lnTo>
                  <a:lnTo>
                    <a:pt x="96" y="6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5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3" name="Freeform 76">
              <a:extLst>
                <a:ext uri="{FF2B5EF4-FFF2-40B4-BE49-F238E27FC236}">
                  <a16:creationId xmlns:a16="http://schemas.microsoft.com/office/drawing/2014/main" id="{E4B051BF-8A13-4C8B-BA4B-E8685EFAD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2210"/>
              <a:ext cx="60" cy="96"/>
            </a:xfrm>
            <a:custGeom>
              <a:avLst/>
              <a:gdLst>
                <a:gd name="T0" fmla="*/ 60 w 60"/>
                <a:gd name="T1" fmla="*/ 0 h 96"/>
                <a:gd name="T2" fmla="*/ 60 w 60"/>
                <a:gd name="T3" fmla="*/ 0 h 96"/>
                <a:gd name="T4" fmla="*/ 52 w 60"/>
                <a:gd name="T5" fmla="*/ 0 h 96"/>
                <a:gd name="T6" fmla="*/ 42 w 60"/>
                <a:gd name="T7" fmla="*/ 2 h 96"/>
                <a:gd name="T8" fmla="*/ 34 w 60"/>
                <a:gd name="T9" fmla="*/ 4 h 96"/>
                <a:gd name="T10" fmla="*/ 26 w 60"/>
                <a:gd name="T11" fmla="*/ 8 h 96"/>
                <a:gd name="T12" fmla="*/ 20 w 60"/>
                <a:gd name="T13" fmla="*/ 14 h 96"/>
                <a:gd name="T14" fmla="*/ 12 w 60"/>
                <a:gd name="T15" fmla="*/ 20 h 96"/>
                <a:gd name="T16" fmla="*/ 8 w 60"/>
                <a:gd name="T17" fmla="*/ 28 h 96"/>
                <a:gd name="T18" fmla="*/ 4 w 60"/>
                <a:gd name="T19" fmla="*/ 38 h 96"/>
                <a:gd name="T20" fmla="*/ 4 w 60"/>
                <a:gd name="T21" fmla="*/ 38 h 96"/>
                <a:gd name="T22" fmla="*/ 2 w 60"/>
                <a:gd name="T23" fmla="*/ 48 h 96"/>
                <a:gd name="T24" fmla="*/ 0 w 60"/>
                <a:gd name="T25" fmla="*/ 58 h 96"/>
                <a:gd name="T26" fmla="*/ 2 w 60"/>
                <a:gd name="T27" fmla="*/ 68 h 96"/>
                <a:gd name="T28" fmla="*/ 4 w 60"/>
                <a:gd name="T29" fmla="*/ 76 h 96"/>
                <a:gd name="T30" fmla="*/ 6 w 60"/>
                <a:gd name="T31" fmla="*/ 82 h 96"/>
                <a:gd name="T32" fmla="*/ 10 w 60"/>
                <a:gd name="T33" fmla="*/ 88 h 96"/>
                <a:gd name="T34" fmla="*/ 20 w 60"/>
                <a:gd name="T35" fmla="*/ 96 h 96"/>
                <a:gd name="T36" fmla="*/ 20 w 60"/>
                <a:gd name="T37" fmla="*/ 96 h 96"/>
                <a:gd name="T38" fmla="*/ 16 w 60"/>
                <a:gd name="T39" fmla="*/ 90 h 96"/>
                <a:gd name="T40" fmla="*/ 12 w 60"/>
                <a:gd name="T41" fmla="*/ 82 h 96"/>
                <a:gd name="T42" fmla="*/ 10 w 60"/>
                <a:gd name="T43" fmla="*/ 64 h 96"/>
                <a:gd name="T44" fmla="*/ 10 w 60"/>
                <a:gd name="T45" fmla="*/ 46 h 96"/>
                <a:gd name="T46" fmla="*/ 16 w 60"/>
                <a:gd name="T47" fmla="*/ 32 h 96"/>
                <a:gd name="T48" fmla="*/ 16 w 60"/>
                <a:gd name="T49" fmla="*/ 32 h 96"/>
                <a:gd name="T50" fmla="*/ 26 w 60"/>
                <a:gd name="T51" fmla="*/ 18 h 96"/>
                <a:gd name="T52" fmla="*/ 38 w 60"/>
                <a:gd name="T53" fmla="*/ 8 h 96"/>
                <a:gd name="T54" fmla="*/ 50 w 60"/>
                <a:gd name="T55" fmla="*/ 2 h 96"/>
                <a:gd name="T56" fmla="*/ 60 w 60"/>
                <a:gd name="T57" fmla="*/ 0 h 96"/>
                <a:gd name="T58" fmla="*/ 60 w 60"/>
                <a:gd name="T59" fmla="*/ 0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0" h="96">
                  <a:moveTo>
                    <a:pt x="60" y="0"/>
                  </a:moveTo>
                  <a:lnTo>
                    <a:pt x="60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2" y="20"/>
                  </a:lnTo>
                  <a:lnTo>
                    <a:pt x="8" y="28"/>
                  </a:lnTo>
                  <a:lnTo>
                    <a:pt x="4" y="38"/>
                  </a:lnTo>
                  <a:lnTo>
                    <a:pt x="2" y="48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20" y="96"/>
                  </a:lnTo>
                  <a:lnTo>
                    <a:pt x="16" y="90"/>
                  </a:lnTo>
                  <a:lnTo>
                    <a:pt x="12" y="82"/>
                  </a:lnTo>
                  <a:lnTo>
                    <a:pt x="10" y="64"/>
                  </a:lnTo>
                  <a:lnTo>
                    <a:pt x="10" y="46"/>
                  </a:lnTo>
                  <a:lnTo>
                    <a:pt x="16" y="32"/>
                  </a:lnTo>
                  <a:lnTo>
                    <a:pt x="26" y="18"/>
                  </a:lnTo>
                  <a:lnTo>
                    <a:pt x="38" y="8"/>
                  </a:lnTo>
                  <a:lnTo>
                    <a:pt x="50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4" name="Freeform 77">
              <a:extLst>
                <a:ext uri="{FF2B5EF4-FFF2-40B4-BE49-F238E27FC236}">
                  <a16:creationId xmlns:a16="http://schemas.microsoft.com/office/drawing/2014/main" id="{9DE5FAD3-AF9F-40A5-83BC-F7A155EFB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" y="2184"/>
              <a:ext cx="52" cy="148"/>
            </a:xfrm>
            <a:custGeom>
              <a:avLst/>
              <a:gdLst>
                <a:gd name="T0" fmla="*/ 52 w 52"/>
                <a:gd name="T1" fmla="*/ 0 h 148"/>
                <a:gd name="T2" fmla="*/ 52 w 52"/>
                <a:gd name="T3" fmla="*/ 0 h 148"/>
                <a:gd name="T4" fmla="*/ 38 w 52"/>
                <a:gd name="T5" fmla="*/ 8 h 148"/>
                <a:gd name="T6" fmla="*/ 22 w 52"/>
                <a:gd name="T7" fmla="*/ 20 h 148"/>
                <a:gd name="T8" fmla="*/ 16 w 52"/>
                <a:gd name="T9" fmla="*/ 28 h 148"/>
                <a:gd name="T10" fmla="*/ 10 w 52"/>
                <a:gd name="T11" fmla="*/ 38 h 148"/>
                <a:gd name="T12" fmla="*/ 6 w 52"/>
                <a:gd name="T13" fmla="*/ 48 h 148"/>
                <a:gd name="T14" fmla="*/ 2 w 52"/>
                <a:gd name="T15" fmla="*/ 58 h 148"/>
                <a:gd name="T16" fmla="*/ 2 w 52"/>
                <a:gd name="T17" fmla="*/ 58 h 148"/>
                <a:gd name="T18" fmla="*/ 0 w 52"/>
                <a:gd name="T19" fmla="*/ 70 h 148"/>
                <a:gd name="T20" fmla="*/ 0 w 52"/>
                <a:gd name="T21" fmla="*/ 82 h 148"/>
                <a:gd name="T22" fmla="*/ 0 w 52"/>
                <a:gd name="T23" fmla="*/ 96 h 148"/>
                <a:gd name="T24" fmla="*/ 2 w 52"/>
                <a:gd name="T25" fmla="*/ 108 h 148"/>
                <a:gd name="T26" fmla="*/ 8 w 52"/>
                <a:gd name="T27" fmla="*/ 118 h 148"/>
                <a:gd name="T28" fmla="*/ 14 w 52"/>
                <a:gd name="T29" fmla="*/ 130 h 148"/>
                <a:gd name="T30" fmla="*/ 22 w 52"/>
                <a:gd name="T31" fmla="*/ 140 h 148"/>
                <a:gd name="T32" fmla="*/ 32 w 52"/>
                <a:gd name="T33" fmla="*/ 148 h 148"/>
                <a:gd name="T34" fmla="*/ 32 w 52"/>
                <a:gd name="T35" fmla="*/ 148 h 148"/>
                <a:gd name="T36" fmla="*/ 26 w 52"/>
                <a:gd name="T37" fmla="*/ 140 h 148"/>
                <a:gd name="T38" fmla="*/ 20 w 52"/>
                <a:gd name="T39" fmla="*/ 132 h 148"/>
                <a:gd name="T40" fmla="*/ 16 w 52"/>
                <a:gd name="T41" fmla="*/ 120 h 148"/>
                <a:gd name="T42" fmla="*/ 12 w 52"/>
                <a:gd name="T43" fmla="*/ 108 h 148"/>
                <a:gd name="T44" fmla="*/ 8 w 52"/>
                <a:gd name="T45" fmla="*/ 96 h 148"/>
                <a:gd name="T46" fmla="*/ 8 w 52"/>
                <a:gd name="T47" fmla="*/ 84 h 148"/>
                <a:gd name="T48" fmla="*/ 8 w 52"/>
                <a:gd name="T49" fmla="*/ 72 h 148"/>
                <a:gd name="T50" fmla="*/ 10 w 52"/>
                <a:gd name="T51" fmla="*/ 60 h 148"/>
                <a:gd name="T52" fmla="*/ 10 w 52"/>
                <a:gd name="T53" fmla="*/ 60 h 148"/>
                <a:gd name="T54" fmla="*/ 20 w 52"/>
                <a:gd name="T55" fmla="*/ 40 h 148"/>
                <a:gd name="T56" fmla="*/ 30 w 52"/>
                <a:gd name="T57" fmla="*/ 22 h 148"/>
                <a:gd name="T58" fmla="*/ 40 w 52"/>
                <a:gd name="T59" fmla="*/ 10 h 148"/>
                <a:gd name="T60" fmla="*/ 52 w 52"/>
                <a:gd name="T61" fmla="*/ 0 h 148"/>
                <a:gd name="T62" fmla="*/ 52 w 52"/>
                <a:gd name="T63" fmla="*/ 0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" h="148">
                  <a:moveTo>
                    <a:pt x="52" y="0"/>
                  </a:moveTo>
                  <a:lnTo>
                    <a:pt x="52" y="0"/>
                  </a:lnTo>
                  <a:lnTo>
                    <a:pt x="38" y="8"/>
                  </a:lnTo>
                  <a:lnTo>
                    <a:pt x="22" y="20"/>
                  </a:lnTo>
                  <a:lnTo>
                    <a:pt x="16" y="28"/>
                  </a:lnTo>
                  <a:lnTo>
                    <a:pt x="10" y="38"/>
                  </a:lnTo>
                  <a:lnTo>
                    <a:pt x="6" y="48"/>
                  </a:lnTo>
                  <a:lnTo>
                    <a:pt x="2" y="58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0" y="96"/>
                  </a:lnTo>
                  <a:lnTo>
                    <a:pt x="2" y="108"/>
                  </a:lnTo>
                  <a:lnTo>
                    <a:pt x="8" y="118"/>
                  </a:lnTo>
                  <a:lnTo>
                    <a:pt x="14" y="130"/>
                  </a:lnTo>
                  <a:lnTo>
                    <a:pt x="22" y="140"/>
                  </a:lnTo>
                  <a:lnTo>
                    <a:pt x="32" y="148"/>
                  </a:lnTo>
                  <a:lnTo>
                    <a:pt x="26" y="140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2" y="108"/>
                  </a:lnTo>
                  <a:lnTo>
                    <a:pt x="8" y="96"/>
                  </a:lnTo>
                  <a:lnTo>
                    <a:pt x="8" y="84"/>
                  </a:lnTo>
                  <a:lnTo>
                    <a:pt x="8" y="72"/>
                  </a:lnTo>
                  <a:lnTo>
                    <a:pt x="10" y="60"/>
                  </a:lnTo>
                  <a:lnTo>
                    <a:pt x="20" y="40"/>
                  </a:lnTo>
                  <a:lnTo>
                    <a:pt x="30" y="22"/>
                  </a:lnTo>
                  <a:lnTo>
                    <a:pt x="40" y="1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5" name="Freeform 78">
              <a:extLst>
                <a:ext uri="{FF2B5EF4-FFF2-40B4-BE49-F238E27FC236}">
                  <a16:creationId xmlns:a16="http://schemas.microsoft.com/office/drawing/2014/main" id="{D4B688DA-E959-4CDC-8622-427F0595B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2220"/>
              <a:ext cx="78" cy="100"/>
            </a:xfrm>
            <a:custGeom>
              <a:avLst/>
              <a:gdLst>
                <a:gd name="T0" fmla="*/ 54 w 78"/>
                <a:gd name="T1" fmla="*/ 0 h 100"/>
                <a:gd name="T2" fmla="*/ 54 w 78"/>
                <a:gd name="T3" fmla="*/ 0 h 100"/>
                <a:gd name="T4" fmla="*/ 60 w 78"/>
                <a:gd name="T5" fmla="*/ 8 h 100"/>
                <a:gd name="T6" fmla="*/ 66 w 78"/>
                <a:gd name="T7" fmla="*/ 18 h 100"/>
                <a:gd name="T8" fmla="*/ 68 w 78"/>
                <a:gd name="T9" fmla="*/ 28 h 100"/>
                <a:gd name="T10" fmla="*/ 70 w 78"/>
                <a:gd name="T11" fmla="*/ 38 h 100"/>
                <a:gd name="T12" fmla="*/ 70 w 78"/>
                <a:gd name="T13" fmla="*/ 38 h 100"/>
                <a:gd name="T14" fmla="*/ 68 w 78"/>
                <a:gd name="T15" fmla="*/ 50 h 100"/>
                <a:gd name="T16" fmla="*/ 66 w 78"/>
                <a:gd name="T17" fmla="*/ 60 h 100"/>
                <a:gd name="T18" fmla="*/ 60 w 78"/>
                <a:gd name="T19" fmla="*/ 70 h 100"/>
                <a:gd name="T20" fmla="*/ 54 w 78"/>
                <a:gd name="T21" fmla="*/ 80 h 100"/>
                <a:gd name="T22" fmla="*/ 46 w 78"/>
                <a:gd name="T23" fmla="*/ 88 h 100"/>
                <a:gd name="T24" fmla="*/ 36 w 78"/>
                <a:gd name="T25" fmla="*/ 92 h 100"/>
                <a:gd name="T26" fmla="*/ 26 w 78"/>
                <a:gd name="T27" fmla="*/ 96 h 100"/>
                <a:gd name="T28" fmla="*/ 14 w 78"/>
                <a:gd name="T29" fmla="*/ 98 h 100"/>
                <a:gd name="T30" fmla="*/ 14 w 78"/>
                <a:gd name="T31" fmla="*/ 98 h 100"/>
                <a:gd name="T32" fmla="*/ 0 w 78"/>
                <a:gd name="T33" fmla="*/ 96 h 100"/>
                <a:gd name="T34" fmla="*/ 0 w 78"/>
                <a:gd name="T35" fmla="*/ 96 h 100"/>
                <a:gd name="T36" fmla="*/ 12 w 78"/>
                <a:gd name="T37" fmla="*/ 100 h 100"/>
                <a:gd name="T38" fmla="*/ 24 w 78"/>
                <a:gd name="T39" fmla="*/ 100 h 100"/>
                <a:gd name="T40" fmla="*/ 24 w 78"/>
                <a:gd name="T41" fmla="*/ 100 h 100"/>
                <a:gd name="T42" fmla="*/ 34 w 78"/>
                <a:gd name="T43" fmla="*/ 100 h 100"/>
                <a:gd name="T44" fmla="*/ 44 w 78"/>
                <a:gd name="T45" fmla="*/ 96 h 100"/>
                <a:gd name="T46" fmla="*/ 54 w 78"/>
                <a:gd name="T47" fmla="*/ 92 h 100"/>
                <a:gd name="T48" fmla="*/ 62 w 78"/>
                <a:gd name="T49" fmla="*/ 84 h 100"/>
                <a:gd name="T50" fmla="*/ 68 w 78"/>
                <a:gd name="T51" fmla="*/ 76 h 100"/>
                <a:gd name="T52" fmla="*/ 74 w 78"/>
                <a:gd name="T53" fmla="*/ 68 h 100"/>
                <a:gd name="T54" fmla="*/ 78 w 78"/>
                <a:gd name="T55" fmla="*/ 58 h 100"/>
                <a:gd name="T56" fmla="*/ 78 w 78"/>
                <a:gd name="T57" fmla="*/ 46 h 100"/>
                <a:gd name="T58" fmla="*/ 78 w 78"/>
                <a:gd name="T59" fmla="*/ 46 h 100"/>
                <a:gd name="T60" fmla="*/ 76 w 78"/>
                <a:gd name="T61" fmla="*/ 32 h 100"/>
                <a:gd name="T62" fmla="*/ 72 w 78"/>
                <a:gd name="T63" fmla="*/ 20 h 100"/>
                <a:gd name="T64" fmla="*/ 64 w 78"/>
                <a:gd name="T65" fmla="*/ 10 h 100"/>
                <a:gd name="T66" fmla="*/ 54 w 78"/>
                <a:gd name="T67" fmla="*/ 0 h 100"/>
                <a:gd name="T68" fmla="*/ 54 w 78"/>
                <a:gd name="T69" fmla="*/ 0 h 1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100">
                  <a:moveTo>
                    <a:pt x="54" y="0"/>
                  </a:moveTo>
                  <a:lnTo>
                    <a:pt x="54" y="0"/>
                  </a:lnTo>
                  <a:lnTo>
                    <a:pt x="60" y="8"/>
                  </a:lnTo>
                  <a:lnTo>
                    <a:pt x="66" y="18"/>
                  </a:lnTo>
                  <a:lnTo>
                    <a:pt x="68" y="28"/>
                  </a:lnTo>
                  <a:lnTo>
                    <a:pt x="70" y="38"/>
                  </a:lnTo>
                  <a:lnTo>
                    <a:pt x="68" y="50"/>
                  </a:lnTo>
                  <a:lnTo>
                    <a:pt x="66" y="60"/>
                  </a:lnTo>
                  <a:lnTo>
                    <a:pt x="60" y="70"/>
                  </a:lnTo>
                  <a:lnTo>
                    <a:pt x="54" y="80"/>
                  </a:lnTo>
                  <a:lnTo>
                    <a:pt x="46" y="88"/>
                  </a:lnTo>
                  <a:lnTo>
                    <a:pt x="36" y="92"/>
                  </a:lnTo>
                  <a:lnTo>
                    <a:pt x="26" y="96"/>
                  </a:lnTo>
                  <a:lnTo>
                    <a:pt x="14" y="98"/>
                  </a:lnTo>
                  <a:lnTo>
                    <a:pt x="0" y="96"/>
                  </a:lnTo>
                  <a:lnTo>
                    <a:pt x="12" y="100"/>
                  </a:lnTo>
                  <a:lnTo>
                    <a:pt x="24" y="100"/>
                  </a:lnTo>
                  <a:lnTo>
                    <a:pt x="34" y="100"/>
                  </a:lnTo>
                  <a:lnTo>
                    <a:pt x="44" y="96"/>
                  </a:lnTo>
                  <a:lnTo>
                    <a:pt x="54" y="92"/>
                  </a:lnTo>
                  <a:lnTo>
                    <a:pt x="62" y="84"/>
                  </a:lnTo>
                  <a:lnTo>
                    <a:pt x="68" y="76"/>
                  </a:lnTo>
                  <a:lnTo>
                    <a:pt x="74" y="68"/>
                  </a:lnTo>
                  <a:lnTo>
                    <a:pt x="78" y="58"/>
                  </a:lnTo>
                  <a:lnTo>
                    <a:pt x="78" y="46"/>
                  </a:lnTo>
                  <a:lnTo>
                    <a:pt x="76" y="32"/>
                  </a:lnTo>
                  <a:lnTo>
                    <a:pt x="72" y="20"/>
                  </a:lnTo>
                  <a:lnTo>
                    <a:pt x="64" y="1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6" name="Freeform 79">
              <a:extLst>
                <a:ext uri="{FF2B5EF4-FFF2-40B4-BE49-F238E27FC236}">
                  <a16:creationId xmlns:a16="http://schemas.microsoft.com/office/drawing/2014/main" id="{12CE03C7-E31A-46D1-9700-895F070BF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2172"/>
              <a:ext cx="192" cy="190"/>
            </a:xfrm>
            <a:custGeom>
              <a:avLst/>
              <a:gdLst>
                <a:gd name="T0" fmla="*/ 0 w 192"/>
                <a:gd name="T1" fmla="*/ 94 h 190"/>
                <a:gd name="T2" fmla="*/ 0 w 192"/>
                <a:gd name="T3" fmla="*/ 94 h 190"/>
                <a:gd name="T4" fmla="*/ 2 w 192"/>
                <a:gd name="T5" fmla="*/ 76 h 190"/>
                <a:gd name="T6" fmla="*/ 8 w 192"/>
                <a:gd name="T7" fmla="*/ 58 h 190"/>
                <a:gd name="T8" fmla="*/ 18 w 192"/>
                <a:gd name="T9" fmla="*/ 42 h 190"/>
                <a:gd name="T10" fmla="*/ 28 w 192"/>
                <a:gd name="T11" fmla="*/ 28 h 190"/>
                <a:gd name="T12" fmla="*/ 44 w 192"/>
                <a:gd name="T13" fmla="*/ 16 h 190"/>
                <a:gd name="T14" fmla="*/ 60 w 192"/>
                <a:gd name="T15" fmla="*/ 6 h 190"/>
                <a:gd name="T16" fmla="*/ 78 w 192"/>
                <a:gd name="T17" fmla="*/ 2 h 190"/>
                <a:gd name="T18" fmla="*/ 96 w 192"/>
                <a:gd name="T19" fmla="*/ 0 h 190"/>
                <a:gd name="T20" fmla="*/ 96 w 192"/>
                <a:gd name="T21" fmla="*/ 0 h 190"/>
                <a:gd name="T22" fmla="*/ 116 w 192"/>
                <a:gd name="T23" fmla="*/ 2 h 190"/>
                <a:gd name="T24" fmla="*/ 134 w 192"/>
                <a:gd name="T25" fmla="*/ 6 h 190"/>
                <a:gd name="T26" fmla="*/ 150 w 192"/>
                <a:gd name="T27" fmla="*/ 16 h 190"/>
                <a:gd name="T28" fmla="*/ 164 w 192"/>
                <a:gd name="T29" fmla="*/ 28 h 190"/>
                <a:gd name="T30" fmla="*/ 176 w 192"/>
                <a:gd name="T31" fmla="*/ 42 h 190"/>
                <a:gd name="T32" fmla="*/ 184 w 192"/>
                <a:gd name="T33" fmla="*/ 58 h 190"/>
                <a:gd name="T34" fmla="*/ 190 w 192"/>
                <a:gd name="T35" fmla="*/ 76 h 190"/>
                <a:gd name="T36" fmla="*/ 192 w 192"/>
                <a:gd name="T37" fmla="*/ 94 h 190"/>
                <a:gd name="T38" fmla="*/ 192 w 192"/>
                <a:gd name="T39" fmla="*/ 94 h 190"/>
                <a:gd name="T40" fmla="*/ 190 w 192"/>
                <a:gd name="T41" fmla="*/ 114 h 190"/>
                <a:gd name="T42" fmla="*/ 184 w 192"/>
                <a:gd name="T43" fmla="*/ 132 h 190"/>
                <a:gd name="T44" fmla="*/ 176 w 192"/>
                <a:gd name="T45" fmla="*/ 148 h 190"/>
                <a:gd name="T46" fmla="*/ 164 w 192"/>
                <a:gd name="T47" fmla="*/ 162 h 190"/>
                <a:gd name="T48" fmla="*/ 150 w 192"/>
                <a:gd name="T49" fmla="*/ 174 h 190"/>
                <a:gd name="T50" fmla="*/ 134 w 192"/>
                <a:gd name="T51" fmla="*/ 182 h 190"/>
                <a:gd name="T52" fmla="*/ 116 w 192"/>
                <a:gd name="T53" fmla="*/ 188 h 190"/>
                <a:gd name="T54" fmla="*/ 96 w 192"/>
                <a:gd name="T55" fmla="*/ 190 h 190"/>
                <a:gd name="T56" fmla="*/ 96 w 192"/>
                <a:gd name="T57" fmla="*/ 190 h 190"/>
                <a:gd name="T58" fmla="*/ 78 w 192"/>
                <a:gd name="T59" fmla="*/ 188 h 190"/>
                <a:gd name="T60" fmla="*/ 60 w 192"/>
                <a:gd name="T61" fmla="*/ 182 h 190"/>
                <a:gd name="T62" fmla="*/ 44 w 192"/>
                <a:gd name="T63" fmla="*/ 174 h 190"/>
                <a:gd name="T64" fmla="*/ 28 w 192"/>
                <a:gd name="T65" fmla="*/ 162 h 190"/>
                <a:gd name="T66" fmla="*/ 18 w 192"/>
                <a:gd name="T67" fmla="*/ 148 h 190"/>
                <a:gd name="T68" fmla="*/ 8 w 192"/>
                <a:gd name="T69" fmla="*/ 132 h 190"/>
                <a:gd name="T70" fmla="*/ 2 w 192"/>
                <a:gd name="T71" fmla="*/ 114 h 190"/>
                <a:gd name="T72" fmla="*/ 0 w 192"/>
                <a:gd name="T73" fmla="*/ 94 h 190"/>
                <a:gd name="T74" fmla="*/ 0 w 192"/>
                <a:gd name="T75" fmla="*/ 94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0">
                  <a:moveTo>
                    <a:pt x="0" y="94"/>
                  </a:move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8" y="42"/>
                  </a:lnTo>
                  <a:lnTo>
                    <a:pt x="28" y="28"/>
                  </a:lnTo>
                  <a:lnTo>
                    <a:pt x="44" y="16"/>
                  </a:lnTo>
                  <a:lnTo>
                    <a:pt x="60" y="6"/>
                  </a:lnTo>
                  <a:lnTo>
                    <a:pt x="78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4" y="6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6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4"/>
                  </a:lnTo>
                  <a:lnTo>
                    <a:pt x="190" y="114"/>
                  </a:lnTo>
                  <a:lnTo>
                    <a:pt x="184" y="132"/>
                  </a:lnTo>
                  <a:lnTo>
                    <a:pt x="176" y="148"/>
                  </a:lnTo>
                  <a:lnTo>
                    <a:pt x="164" y="162"/>
                  </a:lnTo>
                  <a:lnTo>
                    <a:pt x="150" y="174"/>
                  </a:lnTo>
                  <a:lnTo>
                    <a:pt x="134" y="182"/>
                  </a:lnTo>
                  <a:lnTo>
                    <a:pt x="116" y="188"/>
                  </a:lnTo>
                  <a:lnTo>
                    <a:pt x="96" y="190"/>
                  </a:lnTo>
                  <a:lnTo>
                    <a:pt x="78" y="188"/>
                  </a:lnTo>
                  <a:lnTo>
                    <a:pt x="60" y="182"/>
                  </a:lnTo>
                  <a:lnTo>
                    <a:pt x="44" y="174"/>
                  </a:lnTo>
                  <a:lnTo>
                    <a:pt x="28" y="162"/>
                  </a:lnTo>
                  <a:lnTo>
                    <a:pt x="18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7" name="Freeform 80">
              <a:extLst>
                <a:ext uri="{FF2B5EF4-FFF2-40B4-BE49-F238E27FC236}">
                  <a16:creationId xmlns:a16="http://schemas.microsoft.com/office/drawing/2014/main" id="{80AE4DAA-A6B8-46A9-B512-E64583E33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2204"/>
              <a:ext cx="126" cy="126"/>
            </a:xfrm>
            <a:custGeom>
              <a:avLst/>
              <a:gdLst>
                <a:gd name="T0" fmla="*/ 0 w 126"/>
                <a:gd name="T1" fmla="*/ 62 h 126"/>
                <a:gd name="T2" fmla="*/ 0 w 126"/>
                <a:gd name="T3" fmla="*/ 62 h 126"/>
                <a:gd name="T4" fmla="*/ 0 w 126"/>
                <a:gd name="T5" fmla="*/ 50 h 126"/>
                <a:gd name="T6" fmla="*/ 4 w 126"/>
                <a:gd name="T7" fmla="*/ 38 h 126"/>
                <a:gd name="T8" fmla="*/ 10 w 126"/>
                <a:gd name="T9" fmla="*/ 28 h 126"/>
                <a:gd name="T10" fmla="*/ 18 w 126"/>
                <a:gd name="T11" fmla="*/ 18 h 126"/>
                <a:gd name="T12" fmla="*/ 28 w 126"/>
                <a:gd name="T13" fmla="*/ 10 h 126"/>
                <a:gd name="T14" fmla="*/ 38 w 126"/>
                <a:gd name="T15" fmla="*/ 4 h 126"/>
                <a:gd name="T16" fmla="*/ 50 w 126"/>
                <a:gd name="T17" fmla="*/ 0 h 126"/>
                <a:gd name="T18" fmla="*/ 62 w 126"/>
                <a:gd name="T19" fmla="*/ 0 h 126"/>
                <a:gd name="T20" fmla="*/ 62 w 126"/>
                <a:gd name="T21" fmla="*/ 0 h 126"/>
                <a:gd name="T22" fmla="*/ 76 w 126"/>
                <a:gd name="T23" fmla="*/ 0 h 126"/>
                <a:gd name="T24" fmla="*/ 86 w 126"/>
                <a:gd name="T25" fmla="*/ 4 h 126"/>
                <a:gd name="T26" fmla="*/ 98 w 126"/>
                <a:gd name="T27" fmla="*/ 10 h 126"/>
                <a:gd name="T28" fmla="*/ 108 w 126"/>
                <a:gd name="T29" fmla="*/ 18 h 126"/>
                <a:gd name="T30" fmla="*/ 114 w 126"/>
                <a:gd name="T31" fmla="*/ 28 h 126"/>
                <a:gd name="T32" fmla="*/ 120 w 126"/>
                <a:gd name="T33" fmla="*/ 38 h 126"/>
                <a:gd name="T34" fmla="*/ 124 w 126"/>
                <a:gd name="T35" fmla="*/ 50 h 126"/>
                <a:gd name="T36" fmla="*/ 126 w 126"/>
                <a:gd name="T37" fmla="*/ 62 h 126"/>
                <a:gd name="T38" fmla="*/ 126 w 126"/>
                <a:gd name="T39" fmla="*/ 62 h 126"/>
                <a:gd name="T40" fmla="*/ 124 w 126"/>
                <a:gd name="T41" fmla="*/ 76 h 126"/>
                <a:gd name="T42" fmla="*/ 120 w 126"/>
                <a:gd name="T43" fmla="*/ 88 h 126"/>
                <a:gd name="T44" fmla="*/ 114 w 126"/>
                <a:gd name="T45" fmla="*/ 98 h 126"/>
                <a:gd name="T46" fmla="*/ 108 w 126"/>
                <a:gd name="T47" fmla="*/ 108 h 126"/>
                <a:gd name="T48" fmla="*/ 98 w 126"/>
                <a:gd name="T49" fmla="*/ 114 h 126"/>
                <a:gd name="T50" fmla="*/ 86 w 126"/>
                <a:gd name="T51" fmla="*/ 120 h 126"/>
                <a:gd name="T52" fmla="*/ 76 w 126"/>
                <a:gd name="T53" fmla="*/ 124 h 126"/>
                <a:gd name="T54" fmla="*/ 62 w 126"/>
                <a:gd name="T55" fmla="*/ 126 h 126"/>
                <a:gd name="T56" fmla="*/ 62 w 126"/>
                <a:gd name="T57" fmla="*/ 126 h 126"/>
                <a:gd name="T58" fmla="*/ 50 w 126"/>
                <a:gd name="T59" fmla="*/ 124 h 126"/>
                <a:gd name="T60" fmla="*/ 38 w 126"/>
                <a:gd name="T61" fmla="*/ 120 h 126"/>
                <a:gd name="T62" fmla="*/ 28 w 126"/>
                <a:gd name="T63" fmla="*/ 114 h 126"/>
                <a:gd name="T64" fmla="*/ 18 w 126"/>
                <a:gd name="T65" fmla="*/ 108 h 126"/>
                <a:gd name="T66" fmla="*/ 10 w 126"/>
                <a:gd name="T67" fmla="*/ 98 h 126"/>
                <a:gd name="T68" fmla="*/ 4 w 126"/>
                <a:gd name="T69" fmla="*/ 88 h 126"/>
                <a:gd name="T70" fmla="*/ 0 w 126"/>
                <a:gd name="T71" fmla="*/ 76 h 126"/>
                <a:gd name="T72" fmla="*/ 0 w 126"/>
                <a:gd name="T73" fmla="*/ 62 h 126"/>
                <a:gd name="T74" fmla="*/ 0 w 126"/>
                <a:gd name="T75" fmla="*/ 62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6" h="126">
                  <a:moveTo>
                    <a:pt x="0" y="62"/>
                  </a:moveTo>
                  <a:lnTo>
                    <a:pt x="0" y="62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86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4" y="28"/>
                  </a:lnTo>
                  <a:lnTo>
                    <a:pt x="120" y="38"/>
                  </a:lnTo>
                  <a:lnTo>
                    <a:pt x="124" y="50"/>
                  </a:lnTo>
                  <a:lnTo>
                    <a:pt x="126" y="62"/>
                  </a:lnTo>
                  <a:lnTo>
                    <a:pt x="124" y="76"/>
                  </a:lnTo>
                  <a:lnTo>
                    <a:pt x="120" y="88"/>
                  </a:lnTo>
                  <a:lnTo>
                    <a:pt x="114" y="98"/>
                  </a:lnTo>
                  <a:lnTo>
                    <a:pt x="108" y="108"/>
                  </a:lnTo>
                  <a:lnTo>
                    <a:pt x="98" y="114"/>
                  </a:lnTo>
                  <a:lnTo>
                    <a:pt x="86" y="120"/>
                  </a:lnTo>
                  <a:lnTo>
                    <a:pt x="76" y="124"/>
                  </a:lnTo>
                  <a:lnTo>
                    <a:pt x="62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2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" name="Freeform 81">
              <a:extLst>
                <a:ext uri="{FF2B5EF4-FFF2-40B4-BE49-F238E27FC236}">
                  <a16:creationId xmlns:a16="http://schemas.microsoft.com/office/drawing/2014/main" id="{99520B48-0173-4312-982D-0607106DB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2208"/>
              <a:ext cx="20" cy="20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0 h 20"/>
                <a:gd name="T4" fmla="*/ 0 w 20"/>
                <a:gd name="T5" fmla="*/ 6 h 20"/>
                <a:gd name="T6" fmla="*/ 2 w 20"/>
                <a:gd name="T7" fmla="*/ 2 h 20"/>
                <a:gd name="T8" fmla="*/ 6 w 20"/>
                <a:gd name="T9" fmla="*/ 0 h 20"/>
                <a:gd name="T10" fmla="*/ 10 w 20"/>
                <a:gd name="T11" fmla="*/ 0 h 20"/>
                <a:gd name="T12" fmla="*/ 10 w 20"/>
                <a:gd name="T13" fmla="*/ 0 h 20"/>
                <a:gd name="T14" fmla="*/ 14 w 20"/>
                <a:gd name="T15" fmla="*/ 0 h 20"/>
                <a:gd name="T16" fmla="*/ 16 w 20"/>
                <a:gd name="T17" fmla="*/ 2 h 20"/>
                <a:gd name="T18" fmla="*/ 20 w 20"/>
                <a:gd name="T19" fmla="*/ 6 h 20"/>
                <a:gd name="T20" fmla="*/ 20 w 20"/>
                <a:gd name="T21" fmla="*/ 10 h 20"/>
                <a:gd name="T22" fmla="*/ 20 w 20"/>
                <a:gd name="T23" fmla="*/ 10 h 20"/>
                <a:gd name="T24" fmla="*/ 20 w 20"/>
                <a:gd name="T25" fmla="*/ 14 h 20"/>
                <a:gd name="T26" fmla="*/ 16 w 20"/>
                <a:gd name="T27" fmla="*/ 18 h 20"/>
                <a:gd name="T28" fmla="*/ 14 w 20"/>
                <a:gd name="T29" fmla="*/ 20 h 20"/>
                <a:gd name="T30" fmla="*/ 10 w 20"/>
                <a:gd name="T31" fmla="*/ 20 h 20"/>
                <a:gd name="T32" fmla="*/ 10 w 20"/>
                <a:gd name="T33" fmla="*/ 20 h 20"/>
                <a:gd name="T34" fmla="*/ 6 w 20"/>
                <a:gd name="T35" fmla="*/ 20 h 20"/>
                <a:gd name="T36" fmla="*/ 2 w 20"/>
                <a:gd name="T37" fmla="*/ 18 h 20"/>
                <a:gd name="T38" fmla="*/ 0 w 20"/>
                <a:gd name="T39" fmla="*/ 14 h 20"/>
                <a:gd name="T40" fmla="*/ 0 w 20"/>
                <a:gd name="T41" fmla="*/ 10 h 20"/>
                <a:gd name="T42" fmla="*/ 0 w 20"/>
                <a:gd name="T43" fmla="*/ 1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9" name="Freeform 82">
              <a:extLst>
                <a:ext uri="{FF2B5EF4-FFF2-40B4-BE49-F238E27FC236}">
                  <a16:creationId xmlns:a16="http://schemas.microsoft.com/office/drawing/2014/main" id="{BF0BEB7C-57E2-4020-B3C8-8E1459314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" y="2200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0" name="Freeform 83">
              <a:extLst>
                <a:ext uri="{FF2B5EF4-FFF2-40B4-BE49-F238E27FC236}">
                  <a16:creationId xmlns:a16="http://schemas.microsoft.com/office/drawing/2014/main" id="{2882BB38-F894-428A-B3AB-65C64545E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2230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1" name="Group 84">
            <a:extLst>
              <a:ext uri="{FF2B5EF4-FFF2-40B4-BE49-F238E27FC236}">
                <a16:creationId xmlns:a16="http://schemas.microsoft.com/office/drawing/2014/main" id="{AC598E0C-860C-418E-B9D5-164A90881F69}"/>
              </a:ext>
            </a:extLst>
          </p:cNvPr>
          <p:cNvGrpSpPr>
            <a:grpSpLocks/>
          </p:cNvGrpSpPr>
          <p:nvPr/>
        </p:nvGrpSpPr>
        <p:grpSpPr bwMode="auto">
          <a:xfrm>
            <a:off x="2692400" y="3708400"/>
            <a:ext cx="292100" cy="292100"/>
            <a:chOff x="1122" y="2434"/>
            <a:chExt cx="184" cy="184"/>
          </a:xfrm>
        </p:grpSpPr>
        <p:sp>
          <p:nvSpPr>
            <p:cNvPr id="13569" name="Freeform 85">
              <a:extLst>
                <a:ext uri="{FF2B5EF4-FFF2-40B4-BE49-F238E27FC236}">
                  <a16:creationId xmlns:a16="http://schemas.microsoft.com/office/drawing/2014/main" id="{ADE1E72B-180E-4B84-B46D-51DF7AFE0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2434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0 w 184"/>
                <a:gd name="T3" fmla="*/ 92 h 184"/>
                <a:gd name="T4" fmla="*/ 2 w 184"/>
                <a:gd name="T5" fmla="*/ 72 h 184"/>
                <a:gd name="T6" fmla="*/ 8 w 184"/>
                <a:gd name="T7" fmla="*/ 56 h 184"/>
                <a:gd name="T8" fmla="*/ 16 w 184"/>
                <a:gd name="T9" fmla="*/ 40 h 184"/>
                <a:gd name="T10" fmla="*/ 28 w 184"/>
                <a:gd name="T11" fmla="*/ 26 h 184"/>
                <a:gd name="T12" fmla="*/ 42 w 184"/>
                <a:gd name="T13" fmla="*/ 14 h 184"/>
                <a:gd name="T14" fmla="*/ 58 w 184"/>
                <a:gd name="T15" fmla="*/ 6 h 184"/>
                <a:gd name="T16" fmla="*/ 74 w 184"/>
                <a:gd name="T17" fmla="*/ 2 h 184"/>
                <a:gd name="T18" fmla="*/ 92 w 184"/>
                <a:gd name="T19" fmla="*/ 0 h 184"/>
                <a:gd name="T20" fmla="*/ 92 w 184"/>
                <a:gd name="T21" fmla="*/ 0 h 184"/>
                <a:gd name="T22" fmla="*/ 112 w 184"/>
                <a:gd name="T23" fmla="*/ 2 h 184"/>
                <a:gd name="T24" fmla="*/ 128 w 184"/>
                <a:gd name="T25" fmla="*/ 6 h 184"/>
                <a:gd name="T26" fmla="*/ 144 w 184"/>
                <a:gd name="T27" fmla="*/ 14 h 184"/>
                <a:gd name="T28" fmla="*/ 158 w 184"/>
                <a:gd name="T29" fmla="*/ 26 h 184"/>
                <a:gd name="T30" fmla="*/ 170 w 184"/>
                <a:gd name="T31" fmla="*/ 40 h 184"/>
                <a:gd name="T32" fmla="*/ 178 w 184"/>
                <a:gd name="T33" fmla="*/ 56 h 184"/>
                <a:gd name="T34" fmla="*/ 184 w 184"/>
                <a:gd name="T35" fmla="*/ 72 h 184"/>
                <a:gd name="T36" fmla="*/ 184 w 184"/>
                <a:gd name="T37" fmla="*/ 92 h 184"/>
                <a:gd name="T38" fmla="*/ 184 w 184"/>
                <a:gd name="T39" fmla="*/ 92 h 184"/>
                <a:gd name="T40" fmla="*/ 184 w 184"/>
                <a:gd name="T41" fmla="*/ 110 h 184"/>
                <a:gd name="T42" fmla="*/ 178 w 184"/>
                <a:gd name="T43" fmla="*/ 126 h 184"/>
                <a:gd name="T44" fmla="*/ 170 w 184"/>
                <a:gd name="T45" fmla="*/ 142 h 184"/>
                <a:gd name="T46" fmla="*/ 158 w 184"/>
                <a:gd name="T47" fmla="*/ 156 h 184"/>
                <a:gd name="T48" fmla="*/ 144 w 184"/>
                <a:gd name="T49" fmla="*/ 168 h 184"/>
                <a:gd name="T50" fmla="*/ 128 w 184"/>
                <a:gd name="T51" fmla="*/ 176 h 184"/>
                <a:gd name="T52" fmla="*/ 112 w 184"/>
                <a:gd name="T53" fmla="*/ 182 h 184"/>
                <a:gd name="T54" fmla="*/ 92 w 184"/>
                <a:gd name="T55" fmla="*/ 184 h 184"/>
                <a:gd name="T56" fmla="*/ 92 w 184"/>
                <a:gd name="T57" fmla="*/ 184 h 184"/>
                <a:gd name="T58" fmla="*/ 74 w 184"/>
                <a:gd name="T59" fmla="*/ 182 h 184"/>
                <a:gd name="T60" fmla="*/ 58 w 184"/>
                <a:gd name="T61" fmla="*/ 176 h 184"/>
                <a:gd name="T62" fmla="*/ 42 w 184"/>
                <a:gd name="T63" fmla="*/ 168 h 184"/>
                <a:gd name="T64" fmla="*/ 28 w 184"/>
                <a:gd name="T65" fmla="*/ 156 h 184"/>
                <a:gd name="T66" fmla="*/ 16 w 184"/>
                <a:gd name="T67" fmla="*/ 142 h 184"/>
                <a:gd name="T68" fmla="*/ 8 w 184"/>
                <a:gd name="T69" fmla="*/ 126 h 184"/>
                <a:gd name="T70" fmla="*/ 2 w 184"/>
                <a:gd name="T71" fmla="*/ 110 h 184"/>
                <a:gd name="T72" fmla="*/ 0 w 184"/>
                <a:gd name="T73" fmla="*/ 92 h 184"/>
                <a:gd name="T74" fmla="*/ 0 w 184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4" h="184">
                  <a:moveTo>
                    <a:pt x="0" y="92"/>
                  </a:moveTo>
                  <a:lnTo>
                    <a:pt x="0" y="92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8" y="26"/>
                  </a:lnTo>
                  <a:lnTo>
                    <a:pt x="42" y="14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2" y="2"/>
                  </a:lnTo>
                  <a:lnTo>
                    <a:pt x="128" y="6"/>
                  </a:lnTo>
                  <a:lnTo>
                    <a:pt x="144" y="14"/>
                  </a:lnTo>
                  <a:lnTo>
                    <a:pt x="158" y="26"/>
                  </a:lnTo>
                  <a:lnTo>
                    <a:pt x="170" y="40"/>
                  </a:lnTo>
                  <a:lnTo>
                    <a:pt x="178" y="56"/>
                  </a:lnTo>
                  <a:lnTo>
                    <a:pt x="184" y="72"/>
                  </a:lnTo>
                  <a:lnTo>
                    <a:pt x="184" y="92"/>
                  </a:lnTo>
                  <a:lnTo>
                    <a:pt x="184" y="110"/>
                  </a:lnTo>
                  <a:lnTo>
                    <a:pt x="178" y="126"/>
                  </a:lnTo>
                  <a:lnTo>
                    <a:pt x="170" y="142"/>
                  </a:lnTo>
                  <a:lnTo>
                    <a:pt x="158" y="156"/>
                  </a:lnTo>
                  <a:lnTo>
                    <a:pt x="144" y="168"/>
                  </a:lnTo>
                  <a:lnTo>
                    <a:pt x="128" y="176"/>
                  </a:lnTo>
                  <a:lnTo>
                    <a:pt x="112" y="182"/>
                  </a:lnTo>
                  <a:lnTo>
                    <a:pt x="92" y="184"/>
                  </a:lnTo>
                  <a:lnTo>
                    <a:pt x="74" y="182"/>
                  </a:lnTo>
                  <a:lnTo>
                    <a:pt x="58" y="176"/>
                  </a:lnTo>
                  <a:lnTo>
                    <a:pt x="42" y="168"/>
                  </a:lnTo>
                  <a:lnTo>
                    <a:pt x="28" y="156"/>
                  </a:lnTo>
                  <a:lnTo>
                    <a:pt x="16" y="142"/>
                  </a:lnTo>
                  <a:lnTo>
                    <a:pt x="8" y="126"/>
                  </a:lnTo>
                  <a:lnTo>
                    <a:pt x="2" y="11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0" name="Freeform 86">
              <a:extLst>
                <a:ext uri="{FF2B5EF4-FFF2-40B4-BE49-F238E27FC236}">
                  <a16:creationId xmlns:a16="http://schemas.microsoft.com/office/drawing/2014/main" id="{25E9E5E1-E570-4526-B0D8-CA0F9B913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" y="2480"/>
              <a:ext cx="90" cy="90"/>
            </a:xfrm>
            <a:custGeom>
              <a:avLst/>
              <a:gdLst>
                <a:gd name="T0" fmla="*/ 0 w 90"/>
                <a:gd name="T1" fmla="*/ 46 h 90"/>
                <a:gd name="T2" fmla="*/ 0 w 90"/>
                <a:gd name="T3" fmla="*/ 46 h 90"/>
                <a:gd name="T4" fmla="*/ 0 w 90"/>
                <a:gd name="T5" fmla="*/ 36 h 90"/>
                <a:gd name="T6" fmla="*/ 4 w 90"/>
                <a:gd name="T7" fmla="*/ 28 h 90"/>
                <a:gd name="T8" fmla="*/ 8 w 90"/>
                <a:gd name="T9" fmla="*/ 20 h 90"/>
                <a:gd name="T10" fmla="*/ 14 w 90"/>
                <a:gd name="T11" fmla="*/ 14 h 90"/>
                <a:gd name="T12" fmla="*/ 20 w 90"/>
                <a:gd name="T13" fmla="*/ 8 h 90"/>
                <a:gd name="T14" fmla="*/ 28 w 90"/>
                <a:gd name="T15" fmla="*/ 4 h 90"/>
                <a:gd name="T16" fmla="*/ 36 w 90"/>
                <a:gd name="T17" fmla="*/ 2 h 90"/>
                <a:gd name="T18" fmla="*/ 44 w 90"/>
                <a:gd name="T19" fmla="*/ 0 h 90"/>
                <a:gd name="T20" fmla="*/ 44 w 90"/>
                <a:gd name="T21" fmla="*/ 0 h 90"/>
                <a:gd name="T22" fmla="*/ 54 w 90"/>
                <a:gd name="T23" fmla="*/ 2 h 90"/>
                <a:gd name="T24" fmla="*/ 62 w 90"/>
                <a:gd name="T25" fmla="*/ 4 h 90"/>
                <a:gd name="T26" fmla="*/ 70 w 90"/>
                <a:gd name="T27" fmla="*/ 8 h 90"/>
                <a:gd name="T28" fmla="*/ 76 w 90"/>
                <a:gd name="T29" fmla="*/ 14 h 90"/>
                <a:gd name="T30" fmla="*/ 82 w 90"/>
                <a:gd name="T31" fmla="*/ 20 h 90"/>
                <a:gd name="T32" fmla="*/ 86 w 90"/>
                <a:gd name="T33" fmla="*/ 28 h 90"/>
                <a:gd name="T34" fmla="*/ 88 w 90"/>
                <a:gd name="T35" fmla="*/ 36 h 90"/>
                <a:gd name="T36" fmla="*/ 90 w 90"/>
                <a:gd name="T37" fmla="*/ 46 h 90"/>
                <a:gd name="T38" fmla="*/ 90 w 90"/>
                <a:gd name="T39" fmla="*/ 46 h 90"/>
                <a:gd name="T40" fmla="*/ 88 w 90"/>
                <a:gd name="T41" fmla="*/ 54 h 90"/>
                <a:gd name="T42" fmla="*/ 86 w 90"/>
                <a:gd name="T43" fmla="*/ 62 h 90"/>
                <a:gd name="T44" fmla="*/ 82 w 90"/>
                <a:gd name="T45" fmla="*/ 70 h 90"/>
                <a:gd name="T46" fmla="*/ 76 w 90"/>
                <a:gd name="T47" fmla="*/ 76 h 90"/>
                <a:gd name="T48" fmla="*/ 70 w 90"/>
                <a:gd name="T49" fmla="*/ 82 h 90"/>
                <a:gd name="T50" fmla="*/ 62 w 90"/>
                <a:gd name="T51" fmla="*/ 86 h 90"/>
                <a:gd name="T52" fmla="*/ 54 w 90"/>
                <a:gd name="T53" fmla="*/ 90 h 90"/>
                <a:gd name="T54" fmla="*/ 44 w 90"/>
                <a:gd name="T55" fmla="*/ 90 h 90"/>
                <a:gd name="T56" fmla="*/ 44 w 90"/>
                <a:gd name="T57" fmla="*/ 90 h 90"/>
                <a:gd name="T58" fmla="*/ 36 w 90"/>
                <a:gd name="T59" fmla="*/ 90 h 90"/>
                <a:gd name="T60" fmla="*/ 28 w 90"/>
                <a:gd name="T61" fmla="*/ 86 h 90"/>
                <a:gd name="T62" fmla="*/ 20 w 90"/>
                <a:gd name="T63" fmla="*/ 82 h 90"/>
                <a:gd name="T64" fmla="*/ 14 w 90"/>
                <a:gd name="T65" fmla="*/ 76 h 90"/>
                <a:gd name="T66" fmla="*/ 8 w 90"/>
                <a:gd name="T67" fmla="*/ 70 h 90"/>
                <a:gd name="T68" fmla="*/ 4 w 90"/>
                <a:gd name="T69" fmla="*/ 62 h 90"/>
                <a:gd name="T70" fmla="*/ 0 w 90"/>
                <a:gd name="T71" fmla="*/ 54 h 90"/>
                <a:gd name="T72" fmla="*/ 0 w 90"/>
                <a:gd name="T73" fmla="*/ 46 h 90"/>
                <a:gd name="T74" fmla="*/ 0 w 90"/>
                <a:gd name="T75" fmla="*/ 46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0" h="90">
                  <a:moveTo>
                    <a:pt x="0" y="46"/>
                  </a:moveTo>
                  <a:lnTo>
                    <a:pt x="0" y="46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54" y="2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4"/>
                  </a:lnTo>
                  <a:lnTo>
                    <a:pt x="82" y="20"/>
                  </a:lnTo>
                  <a:lnTo>
                    <a:pt x="86" y="28"/>
                  </a:lnTo>
                  <a:lnTo>
                    <a:pt x="88" y="36"/>
                  </a:lnTo>
                  <a:lnTo>
                    <a:pt x="90" y="46"/>
                  </a:lnTo>
                  <a:lnTo>
                    <a:pt x="88" y="54"/>
                  </a:lnTo>
                  <a:lnTo>
                    <a:pt x="86" y="62"/>
                  </a:lnTo>
                  <a:lnTo>
                    <a:pt x="82" y="70"/>
                  </a:lnTo>
                  <a:lnTo>
                    <a:pt x="76" y="76"/>
                  </a:lnTo>
                  <a:lnTo>
                    <a:pt x="70" y="82"/>
                  </a:lnTo>
                  <a:lnTo>
                    <a:pt x="62" y="86"/>
                  </a:lnTo>
                  <a:lnTo>
                    <a:pt x="54" y="90"/>
                  </a:lnTo>
                  <a:lnTo>
                    <a:pt x="44" y="90"/>
                  </a:lnTo>
                  <a:lnTo>
                    <a:pt x="36" y="90"/>
                  </a:lnTo>
                  <a:lnTo>
                    <a:pt x="28" y="86"/>
                  </a:lnTo>
                  <a:lnTo>
                    <a:pt x="20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1" name="Freeform 87">
              <a:extLst>
                <a:ext uri="{FF2B5EF4-FFF2-40B4-BE49-F238E27FC236}">
                  <a16:creationId xmlns:a16="http://schemas.microsoft.com/office/drawing/2014/main" id="{A915D7AD-BD3E-44C6-A2EB-BB03C46C3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" y="2458"/>
              <a:ext cx="118" cy="152"/>
            </a:xfrm>
            <a:custGeom>
              <a:avLst/>
              <a:gdLst>
                <a:gd name="T0" fmla="*/ 82 w 118"/>
                <a:gd name="T1" fmla="*/ 0 h 152"/>
                <a:gd name="T2" fmla="*/ 82 w 118"/>
                <a:gd name="T3" fmla="*/ 0 h 152"/>
                <a:gd name="T4" fmla="*/ 92 w 118"/>
                <a:gd name="T5" fmla="*/ 14 h 152"/>
                <a:gd name="T6" fmla="*/ 100 w 118"/>
                <a:gd name="T7" fmla="*/ 28 h 152"/>
                <a:gd name="T8" fmla="*/ 106 w 118"/>
                <a:gd name="T9" fmla="*/ 44 h 152"/>
                <a:gd name="T10" fmla="*/ 108 w 118"/>
                <a:gd name="T11" fmla="*/ 60 h 152"/>
                <a:gd name="T12" fmla="*/ 108 w 118"/>
                <a:gd name="T13" fmla="*/ 60 h 152"/>
                <a:gd name="T14" fmla="*/ 106 w 118"/>
                <a:gd name="T15" fmla="*/ 78 h 152"/>
                <a:gd name="T16" fmla="*/ 100 w 118"/>
                <a:gd name="T17" fmla="*/ 94 h 152"/>
                <a:gd name="T18" fmla="*/ 92 w 118"/>
                <a:gd name="T19" fmla="*/ 110 h 152"/>
                <a:gd name="T20" fmla="*/ 82 w 118"/>
                <a:gd name="T21" fmla="*/ 122 h 152"/>
                <a:gd name="T22" fmla="*/ 70 w 118"/>
                <a:gd name="T23" fmla="*/ 132 h 152"/>
                <a:gd name="T24" fmla="*/ 54 w 118"/>
                <a:gd name="T25" fmla="*/ 140 h 152"/>
                <a:gd name="T26" fmla="*/ 38 w 118"/>
                <a:gd name="T27" fmla="*/ 146 h 152"/>
                <a:gd name="T28" fmla="*/ 22 w 118"/>
                <a:gd name="T29" fmla="*/ 146 h 152"/>
                <a:gd name="T30" fmla="*/ 22 w 118"/>
                <a:gd name="T31" fmla="*/ 146 h 152"/>
                <a:gd name="T32" fmla="*/ 10 w 118"/>
                <a:gd name="T33" fmla="*/ 146 h 152"/>
                <a:gd name="T34" fmla="*/ 0 w 118"/>
                <a:gd name="T35" fmla="*/ 144 h 152"/>
                <a:gd name="T36" fmla="*/ 0 w 118"/>
                <a:gd name="T37" fmla="*/ 144 h 152"/>
                <a:gd name="T38" fmla="*/ 16 w 118"/>
                <a:gd name="T39" fmla="*/ 150 h 152"/>
                <a:gd name="T40" fmla="*/ 36 w 118"/>
                <a:gd name="T41" fmla="*/ 152 h 152"/>
                <a:gd name="T42" fmla="*/ 36 w 118"/>
                <a:gd name="T43" fmla="*/ 152 h 152"/>
                <a:gd name="T44" fmla="*/ 52 w 118"/>
                <a:gd name="T45" fmla="*/ 150 h 152"/>
                <a:gd name="T46" fmla="*/ 68 w 118"/>
                <a:gd name="T47" fmla="*/ 146 h 152"/>
                <a:gd name="T48" fmla="*/ 82 w 118"/>
                <a:gd name="T49" fmla="*/ 138 h 152"/>
                <a:gd name="T50" fmla="*/ 94 w 118"/>
                <a:gd name="T51" fmla="*/ 128 h 152"/>
                <a:gd name="T52" fmla="*/ 104 w 118"/>
                <a:gd name="T53" fmla="*/ 116 h 152"/>
                <a:gd name="T54" fmla="*/ 112 w 118"/>
                <a:gd name="T55" fmla="*/ 102 h 152"/>
                <a:gd name="T56" fmla="*/ 116 w 118"/>
                <a:gd name="T57" fmla="*/ 86 h 152"/>
                <a:gd name="T58" fmla="*/ 118 w 118"/>
                <a:gd name="T59" fmla="*/ 70 h 152"/>
                <a:gd name="T60" fmla="*/ 118 w 118"/>
                <a:gd name="T61" fmla="*/ 70 h 152"/>
                <a:gd name="T62" fmla="*/ 118 w 118"/>
                <a:gd name="T63" fmla="*/ 58 h 152"/>
                <a:gd name="T64" fmla="*/ 116 w 118"/>
                <a:gd name="T65" fmla="*/ 48 h 152"/>
                <a:gd name="T66" fmla="*/ 112 w 118"/>
                <a:gd name="T67" fmla="*/ 38 h 152"/>
                <a:gd name="T68" fmla="*/ 108 w 118"/>
                <a:gd name="T69" fmla="*/ 30 h 152"/>
                <a:gd name="T70" fmla="*/ 96 w 118"/>
                <a:gd name="T71" fmla="*/ 14 h 152"/>
                <a:gd name="T72" fmla="*/ 82 w 118"/>
                <a:gd name="T73" fmla="*/ 0 h 152"/>
                <a:gd name="T74" fmla="*/ 82 w 118"/>
                <a:gd name="T75" fmla="*/ 0 h 1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8" h="152">
                  <a:moveTo>
                    <a:pt x="82" y="0"/>
                  </a:moveTo>
                  <a:lnTo>
                    <a:pt x="82" y="0"/>
                  </a:lnTo>
                  <a:lnTo>
                    <a:pt x="92" y="14"/>
                  </a:lnTo>
                  <a:lnTo>
                    <a:pt x="100" y="28"/>
                  </a:lnTo>
                  <a:lnTo>
                    <a:pt x="106" y="44"/>
                  </a:lnTo>
                  <a:lnTo>
                    <a:pt x="108" y="60"/>
                  </a:lnTo>
                  <a:lnTo>
                    <a:pt x="106" y="78"/>
                  </a:lnTo>
                  <a:lnTo>
                    <a:pt x="100" y="94"/>
                  </a:lnTo>
                  <a:lnTo>
                    <a:pt x="92" y="110"/>
                  </a:lnTo>
                  <a:lnTo>
                    <a:pt x="82" y="122"/>
                  </a:lnTo>
                  <a:lnTo>
                    <a:pt x="70" y="132"/>
                  </a:lnTo>
                  <a:lnTo>
                    <a:pt x="54" y="140"/>
                  </a:lnTo>
                  <a:lnTo>
                    <a:pt x="38" y="146"/>
                  </a:lnTo>
                  <a:lnTo>
                    <a:pt x="22" y="146"/>
                  </a:lnTo>
                  <a:lnTo>
                    <a:pt x="10" y="146"/>
                  </a:lnTo>
                  <a:lnTo>
                    <a:pt x="0" y="144"/>
                  </a:lnTo>
                  <a:lnTo>
                    <a:pt x="16" y="150"/>
                  </a:lnTo>
                  <a:lnTo>
                    <a:pt x="36" y="152"/>
                  </a:lnTo>
                  <a:lnTo>
                    <a:pt x="52" y="150"/>
                  </a:lnTo>
                  <a:lnTo>
                    <a:pt x="68" y="146"/>
                  </a:lnTo>
                  <a:lnTo>
                    <a:pt x="82" y="138"/>
                  </a:lnTo>
                  <a:lnTo>
                    <a:pt x="94" y="128"/>
                  </a:lnTo>
                  <a:lnTo>
                    <a:pt x="104" y="116"/>
                  </a:lnTo>
                  <a:lnTo>
                    <a:pt x="112" y="102"/>
                  </a:lnTo>
                  <a:lnTo>
                    <a:pt x="116" y="86"/>
                  </a:lnTo>
                  <a:lnTo>
                    <a:pt x="118" y="70"/>
                  </a:lnTo>
                  <a:lnTo>
                    <a:pt x="118" y="58"/>
                  </a:lnTo>
                  <a:lnTo>
                    <a:pt x="116" y="48"/>
                  </a:lnTo>
                  <a:lnTo>
                    <a:pt x="112" y="38"/>
                  </a:lnTo>
                  <a:lnTo>
                    <a:pt x="108" y="30"/>
                  </a:lnTo>
                  <a:lnTo>
                    <a:pt x="96" y="1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ED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2" name="Freeform 88">
              <a:extLst>
                <a:ext uri="{FF2B5EF4-FFF2-40B4-BE49-F238E27FC236}">
                  <a16:creationId xmlns:a16="http://schemas.microsoft.com/office/drawing/2014/main" id="{D69B8AFF-1BFE-4019-BD48-5545EE8D2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2484"/>
              <a:ext cx="46" cy="72"/>
            </a:xfrm>
            <a:custGeom>
              <a:avLst/>
              <a:gdLst>
                <a:gd name="T0" fmla="*/ 46 w 46"/>
                <a:gd name="T1" fmla="*/ 0 h 72"/>
                <a:gd name="T2" fmla="*/ 46 w 46"/>
                <a:gd name="T3" fmla="*/ 0 h 72"/>
                <a:gd name="T4" fmla="*/ 32 w 46"/>
                <a:gd name="T5" fmla="*/ 0 h 72"/>
                <a:gd name="T6" fmla="*/ 20 w 46"/>
                <a:gd name="T7" fmla="*/ 6 h 72"/>
                <a:gd name="T8" fmla="*/ 14 w 46"/>
                <a:gd name="T9" fmla="*/ 10 h 72"/>
                <a:gd name="T10" fmla="*/ 10 w 46"/>
                <a:gd name="T11" fmla="*/ 16 h 72"/>
                <a:gd name="T12" fmla="*/ 6 w 46"/>
                <a:gd name="T13" fmla="*/ 22 h 72"/>
                <a:gd name="T14" fmla="*/ 2 w 46"/>
                <a:gd name="T15" fmla="*/ 28 h 72"/>
                <a:gd name="T16" fmla="*/ 2 w 46"/>
                <a:gd name="T17" fmla="*/ 28 h 72"/>
                <a:gd name="T18" fmla="*/ 2 w 46"/>
                <a:gd name="T19" fmla="*/ 36 h 72"/>
                <a:gd name="T20" fmla="*/ 0 w 46"/>
                <a:gd name="T21" fmla="*/ 44 h 72"/>
                <a:gd name="T22" fmla="*/ 4 w 46"/>
                <a:gd name="T23" fmla="*/ 56 h 72"/>
                <a:gd name="T24" fmla="*/ 8 w 46"/>
                <a:gd name="T25" fmla="*/ 66 h 72"/>
                <a:gd name="T26" fmla="*/ 16 w 46"/>
                <a:gd name="T27" fmla="*/ 72 h 72"/>
                <a:gd name="T28" fmla="*/ 16 w 46"/>
                <a:gd name="T29" fmla="*/ 72 h 72"/>
                <a:gd name="T30" fmla="*/ 12 w 46"/>
                <a:gd name="T31" fmla="*/ 68 h 72"/>
                <a:gd name="T32" fmla="*/ 10 w 46"/>
                <a:gd name="T33" fmla="*/ 62 h 72"/>
                <a:gd name="T34" fmla="*/ 8 w 46"/>
                <a:gd name="T35" fmla="*/ 48 h 72"/>
                <a:gd name="T36" fmla="*/ 8 w 46"/>
                <a:gd name="T37" fmla="*/ 34 h 72"/>
                <a:gd name="T38" fmla="*/ 12 w 46"/>
                <a:gd name="T39" fmla="*/ 24 h 72"/>
                <a:gd name="T40" fmla="*/ 12 w 46"/>
                <a:gd name="T41" fmla="*/ 24 h 72"/>
                <a:gd name="T42" fmla="*/ 20 w 46"/>
                <a:gd name="T43" fmla="*/ 14 h 72"/>
                <a:gd name="T44" fmla="*/ 28 w 46"/>
                <a:gd name="T45" fmla="*/ 6 h 72"/>
                <a:gd name="T46" fmla="*/ 38 w 46"/>
                <a:gd name="T47" fmla="*/ 2 h 72"/>
                <a:gd name="T48" fmla="*/ 46 w 46"/>
                <a:gd name="T49" fmla="*/ 0 h 72"/>
                <a:gd name="T50" fmla="*/ 46 w 46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6" h="72">
                  <a:moveTo>
                    <a:pt x="46" y="0"/>
                  </a:moveTo>
                  <a:lnTo>
                    <a:pt x="46" y="0"/>
                  </a:lnTo>
                  <a:lnTo>
                    <a:pt x="32" y="0"/>
                  </a:lnTo>
                  <a:lnTo>
                    <a:pt x="20" y="6"/>
                  </a:lnTo>
                  <a:lnTo>
                    <a:pt x="14" y="10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2" y="28"/>
                  </a:lnTo>
                  <a:lnTo>
                    <a:pt x="2" y="36"/>
                  </a:lnTo>
                  <a:lnTo>
                    <a:pt x="0" y="44"/>
                  </a:lnTo>
                  <a:lnTo>
                    <a:pt x="4" y="56"/>
                  </a:lnTo>
                  <a:lnTo>
                    <a:pt x="8" y="66"/>
                  </a:lnTo>
                  <a:lnTo>
                    <a:pt x="16" y="72"/>
                  </a:lnTo>
                  <a:lnTo>
                    <a:pt x="12" y="68"/>
                  </a:lnTo>
                  <a:lnTo>
                    <a:pt x="10" y="62"/>
                  </a:lnTo>
                  <a:lnTo>
                    <a:pt x="8" y="48"/>
                  </a:lnTo>
                  <a:lnTo>
                    <a:pt x="8" y="34"/>
                  </a:lnTo>
                  <a:lnTo>
                    <a:pt x="12" y="24"/>
                  </a:lnTo>
                  <a:lnTo>
                    <a:pt x="20" y="14"/>
                  </a:lnTo>
                  <a:lnTo>
                    <a:pt x="28" y="6"/>
                  </a:lnTo>
                  <a:lnTo>
                    <a:pt x="38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3" name="Freeform 89">
              <a:extLst>
                <a:ext uri="{FF2B5EF4-FFF2-40B4-BE49-F238E27FC236}">
                  <a16:creationId xmlns:a16="http://schemas.microsoft.com/office/drawing/2014/main" id="{8E688803-78AC-44FF-81A0-C93E52176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450"/>
              <a:ext cx="52" cy="140"/>
            </a:xfrm>
            <a:custGeom>
              <a:avLst/>
              <a:gdLst>
                <a:gd name="T0" fmla="*/ 52 w 52"/>
                <a:gd name="T1" fmla="*/ 0 h 140"/>
                <a:gd name="T2" fmla="*/ 52 w 52"/>
                <a:gd name="T3" fmla="*/ 0 h 140"/>
                <a:gd name="T4" fmla="*/ 38 w 52"/>
                <a:gd name="T5" fmla="*/ 6 h 140"/>
                <a:gd name="T6" fmla="*/ 22 w 52"/>
                <a:gd name="T7" fmla="*/ 18 h 140"/>
                <a:gd name="T8" fmla="*/ 16 w 52"/>
                <a:gd name="T9" fmla="*/ 26 h 140"/>
                <a:gd name="T10" fmla="*/ 10 w 52"/>
                <a:gd name="T11" fmla="*/ 34 h 140"/>
                <a:gd name="T12" fmla="*/ 6 w 52"/>
                <a:gd name="T13" fmla="*/ 44 h 140"/>
                <a:gd name="T14" fmla="*/ 4 w 52"/>
                <a:gd name="T15" fmla="*/ 54 h 140"/>
                <a:gd name="T16" fmla="*/ 4 w 52"/>
                <a:gd name="T17" fmla="*/ 54 h 140"/>
                <a:gd name="T18" fmla="*/ 2 w 52"/>
                <a:gd name="T19" fmla="*/ 66 h 140"/>
                <a:gd name="T20" fmla="*/ 0 w 52"/>
                <a:gd name="T21" fmla="*/ 78 h 140"/>
                <a:gd name="T22" fmla="*/ 2 w 52"/>
                <a:gd name="T23" fmla="*/ 90 h 140"/>
                <a:gd name="T24" fmla="*/ 4 w 52"/>
                <a:gd name="T25" fmla="*/ 100 h 140"/>
                <a:gd name="T26" fmla="*/ 8 w 52"/>
                <a:gd name="T27" fmla="*/ 112 h 140"/>
                <a:gd name="T28" fmla="*/ 14 w 52"/>
                <a:gd name="T29" fmla="*/ 122 h 140"/>
                <a:gd name="T30" fmla="*/ 22 w 52"/>
                <a:gd name="T31" fmla="*/ 132 h 140"/>
                <a:gd name="T32" fmla="*/ 32 w 52"/>
                <a:gd name="T33" fmla="*/ 140 h 140"/>
                <a:gd name="T34" fmla="*/ 32 w 52"/>
                <a:gd name="T35" fmla="*/ 140 h 140"/>
                <a:gd name="T36" fmla="*/ 26 w 52"/>
                <a:gd name="T37" fmla="*/ 132 h 140"/>
                <a:gd name="T38" fmla="*/ 22 w 52"/>
                <a:gd name="T39" fmla="*/ 124 h 140"/>
                <a:gd name="T40" fmla="*/ 16 w 52"/>
                <a:gd name="T41" fmla="*/ 114 h 140"/>
                <a:gd name="T42" fmla="*/ 12 w 52"/>
                <a:gd name="T43" fmla="*/ 102 h 140"/>
                <a:gd name="T44" fmla="*/ 10 w 52"/>
                <a:gd name="T45" fmla="*/ 90 h 140"/>
                <a:gd name="T46" fmla="*/ 8 w 52"/>
                <a:gd name="T47" fmla="*/ 78 h 140"/>
                <a:gd name="T48" fmla="*/ 10 w 52"/>
                <a:gd name="T49" fmla="*/ 66 h 140"/>
                <a:gd name="T50" fmla="*/ 12 w 52"/>
                <a:gd name="T51" fmla="*/ 56 h 140"/>
                <a:gd name="T52" fmla="*/ 12 w 52"/>
                <a:gd name="T53" fmla="*/ 56 h 140"/>
                <a:gd name="T54" fmla="*/ 20 w 52"/>
                <a:gd name="T55" fmla="*/ 36 h 140"/>
                <a:gd name="T56" fmla="*/ 30 w 52"/>
                <a:gd name="T57" fmla="*/ 20 h 140"/>
                <a:gd name="T58" fmla="*/ 40 w 52"/>
                <a:gd name="T59" fmla="*/ 8 h 140"/>
                <a:gd name="T60" fmla="*/ 52 w 52"/>
                <a:gd name="T61" fmla="*/ 0 h 140"/>
                <a:gd name="T62" fmla="*/ 52 w 52"/>
                <a:gd name="T63" fmla="*/ 0 h 1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" h="140">
                  <a:moveTo>
                    <a:pt x="52" y="0"/>
                  </a:moveTo>
                  <a:lnTo>
                    <a:pt x="52" y="0"/>
                  </a:lnTo>
                  <a:lnTo>
                    <a:pt x="38" y="6"/>
                  </a:lnTo>
                  <a:lnTo>
                    <a:pt x="22" y="18"/>
                  </a:lnTo>
                  <a:lnTo>
                    <a:pt x="16" y="26"/>
                  </a:lnTo>
                  <a:lnTo>
                    <a:pt x="10" y="34"/>
                  </a:lnTo>
                  <a:lnTo>
                    <a:pt x="6" y="44"/>
                  </a:lnTo>
                  <a:lnTo>
                    <a:pt x="4" y="54"/>
                  </a:lnTo>
                  <a:lnTo>
                    <a:pt x="2" y="66"/>
                  </a:lnTo>
                  <a:lnTo>
                    <a:pt x="0" y="78"/>
                  </a:lnTo>
                  <a:lnTo>
                    <a:pt x="2" y="90"/>
                  </a:lnTo>
                  <a:lnTo>
                    <a:pt x="4" y="100"/>
                  </a:lnTo>
                  <a:lnTo>
                    <a:pt x="8" y="112"/>
                  </a:lnTo>
                  <a:lnTo>
                    <a:pt x="14" y="122"/>
                  </a:lnTo>
                  <a:lnTo>
                    <a:pt x="22" y="132"/>
                  </a:lnTo>
                  <a:lnTo>
                    <a:pt x="32" y="140"/>
                  </a:lnTo>
                  <a:lnTo>
                    <a:pt x="26" y="132"/>
                  </a:lnTo>
                  <a:lnTo>
                    <a:pt x="22" y="124"/>
                  </a:lnTo>
                  <a:lnTo>
                    <a:pt x="16" y="114"/>
                  </a:lnTo>
                  <a:lnTo>
                    <a:pt x="12" y="102"/>
                  </a:lnTo>
                  <a:lnTo>
                    <a:pt x="10" y="90"/>
                  </a:lnTo>
                  <a:lnTo>
                    <a:pt x="8" y="78"/>
                  </a:lnTo>
                  <a:lnTo>
                    <a:pt x="10" y="66"/>
                  </a:lnTo>
                  <a:lnTo>
                    <a:pt x="12" y="56"/>
                  </a:lnTo>
                  <a:lnTo>
                    <a:pt x="20" y="36"/>
                  </a:lnTo>
                  <a:lnTo>
                    <a:pt x="30" y="20"/>
                  </a:lnTo>
                  <a:lnTo>
                    <a:pt x="40" y="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4" name="Freeform 90">
              <a:extLst>
                <a:ext uri="{FF2B5EF4-FFF2-40B4-BE49-F238E27FC236}">
                  <a16:creationId xmlns:a16="http://schemas.microsoft.com/office/drawing/2014/main" id="{AD0E7FFC-3F38-43D9-8442-979994B61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2492"/>
              <a:ext cx="58" cy="76"/>
            </a:xfrm>
            <a:custGeom>
              <a:avLst/>
              <a:gdLst>
                <a:gd name="T0" fmla="*/ 40 w 58"/>
                <a:gd name="T1" fmla="*/ 0 h 76"/>
                <a:gd name="T2" fmla="*/ 40 w 58"/>
                <a:gd name="T3" fmla="*/ 0 h 76"/>
                <a:gd name="T4" fmla="*/ 46 w 58"/>
                <a:gd name="T5" fmla="*/ 6 h 76"/>
                <a:gd name="T6" fmla="*/ 50 w 58"/>
                <a:gd name="T7" fmla="*/ 12 h 76"/>
                <a:gd name="T8" fmla="*/ 52 w 58"/>
                <a:gd name="T9" fmla="*/ 20 h 76"/>
                <a:gd name="T10" fmla="*/ 52 w 58"/>
                <a:gd name="T11" fmla="*/ 28 h 76"/>
                <a:gd name="T12" fmla="*/ 52 w 58"/>
                <a:gd name="T13" fmla="*/ 28 h 76"/>
                <a:gd name="T14" fmla="*/ 52 w 58"/>
                <a:gd name="T15" fmla="*/ 38 h 76"/>
                <a:gd name="T16" fmla="*/ 48 w 58"/>
                <a:gd name="T17" fmla="*/ 46 h 76"/>
                <a:gd name="T18" fmla="*/ 44 w 58"/>
                <a:gd name="T19" fmla="*/ 52 h 76"/>
                <a:gd name="T20" fmla="*/ 40 w 58"/>
                <a:gd name="T21" fmla="*/ 60 h 76"/>
                <a:gd name="T22" fmla="*/ 34 w 58"/>
                <a:gd name="T23" fmla="*/ 64 h 76"/>
                <a:gd name="T24" fmla="*/ 26 w 58"/>
                <a:gd name="T25" fmla="*/ 70 h 76"/>
                <a:gd name="T26" fmla="*/ 18 w 58"/>
                <a:gd name="T27" fmla="*/ 72 h 76"/>
                <a:gd name="T28" fmla="*/ 10 w 58"/>
                <a:gd name="T29" fmla="*/ 72 h 76"/>
                <a:gd name="T30" fmla="*/ 10 w 58"/>
                <a:gd name="T31" fmla="*/ 72 h 76"/>
                <a:gd name="T32" fmla="*/ 0 w 58"/>
                <a:gd name="T33" fmla="*/ 72 h 76"/>
                <a:gd name="T34" fmla="*/ 0 w 58"/>
                <a:gd name="T35" fmla="*/ 72 h 76"/>
                <a:gd name="T36" fmla="*/ 8 w 58"/>
                <a:gd name="T37" fmla="*/ 74 h 76"/>
                <a:gd name="T38" fmla="*/ 18 w 58"/>
                <a:gd name="T39" fmla="*/ 76 h 76"/>
                <a:gd name="T40" fmla="*/ 18 w 58"/>
                <a:gd name="T41" fmla="*/ 76 h 76"/>
                <a:gd name="T42" fmla="*/ 26 w 58"/>
                <a:gd name="T43" fmla="*/ 74 h 76"/>
                <a:gd name="T44" fmla="*/ 34 w 58"/>
                <a:gd name="T45" fmla="*/ 72 h 76"/>
                <a:gd name="T46" fmla="*/ 40 w 58"/>
                <a:gd name="T47" fmla="*/ 68 h 76"/>
                <a:gd name="T48" fmla="*/ 46 w 58"/>
                <a:gd name="T49" fmla="*/ 64 h 76"/>
                <a:gd name="T50" fmla="*/ 52 w 58"/>
                <a:gd name="T51" fmla="*/ 58 h 76"/>
                <a:gd name="T52" fmla="*/ 56 w 58"/>
                <a:gd name="T53" fmla="*/ 50 h 76"/>
                <a:gd name="T54" fmla="*/ 58 w 58"/>
                <a:gd name="T55" fmla="*/ 42 h 76"/>
                <a:gd name="T56" fmla="*/ 58 w 58"/>
                <a:gd name="T57" fmla="*/ 34 h 76"/>
                <a:gd name="T58" fmla="*/ 58 w 58"/>
                <a:gd name="T59" fmla="*/ 34 h 76"/>
                <a:gd name="T60" fmla="*/ 58 w 58"/>
                <a:gd name="T61" fmla="*/ 24 h 76"/>
                <a:gd name="T62" fmla="*/ 54 w 58"/>
                <a:gd name="T63" fmla="*/ 14 h 76"/>
                <a:gd name="T64" fmla="*/ 48 w 58"/>
                <a:gd name="T65" fmla="*/ 6 h 76"/>
                <a:gd name="T66" fmla="*/ 40 w 58"/>
                <a:gd name="T67" fmla="*/ 0 h 76"/>
                <a:gd name="T68" fmla="*/ 40 w 58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8" h="76">
                  <a:moveTo>
                    <a:pt x="40" y="0"/>
                  </a:moveTo>
                  <a:lnTo>
                    <a:pt x="40" y="0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20"/>
                  </a:lnTo>
                  <a:lnTo>
                    <a:pt x="52" y="28"/>
                  </a:lnTo>
                  <a:lnTo>
                    <a:pt x="52" y="38"/>
                  </a:lnTo>
                  <a:lnTo>
                    <a:pt x="48" y="46"/>
                  </a:lnTo>
                  <a:lnTo>
                    <a:pt x="44" y="52"/>
                  </a:lnTo>
                  <a:lnTo>
                    <a:pt x="40" y="60"/>
                  </a:lnTo>
                  <a:lnTo>
                    <a:pt x="34" y="64"/>
                  </a:lnTo>
                  <a:lnTo>
                    <a:pt x="26" y="70"/>
                  </a:lnTo>
                  <a:lnTo>
                    <a:pt x="18" y="72"/>
                  </a:lnTo>
                  <a:lnTo>
                    <a:pt x="10" y="72"/>
                  </a:lnTo>
                  <a:lnTo>
                    <a:pt x="0" y="72"/>
                  </a:lnTo>
                  <a:lnTo>
                    <a:pt x="8" y="74"/>
                  </a:lnTo>
                  <a:lnTo>
                    <a:pt x="18" y="76"/>
                  </a:lnTo>
                  <a:lnTo>
                    <a:pt x="26" y="74"/>
                  </a:lnTo>
                  <a:lnTo>
                    <a:pt x="34" y="72"/>
                  </a:lnTo>
                  <a:lnTo>
                    <a:pt x="40" y="68"/>
                  </a:lnTo>
                  <a:lnTo>
                    <a:pt x="46" y="64"/>
                  </a:lnTo>
                  <a:lnTo>
                    <a:pt x="52" y="58"/>
                  </a:lnTo>
                  <a:lnTo>
                    <a:pt x="56" y="50"/>
                  </a:lnTo>
                  <a:lnTo>
                    <a:pt x="58" y="42"/>
                  </a:lnTo>
                  <a:lnTo>
                    <a:pt x="58" y="34"/>
                  </a:lnTo>
                  <a:lnTo>
                    <a:pt x="58" y="24"/>
                  </a:lnTo>
                  <a:lnTo>
                    <a:pt x="54" y="14"/>
                  </a:lnTo>
                  <a:lnTo>
                    <a:pt x="48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5" name="Freeform 91">
              <a:extLst>
                <a:ext uri="{FF2B5EF4-FFF2-40B4-BE49-F238E27FC236}">
                  <a16:creationId xmlns:a16="http://schemas.microsoft.com/office/drawing/2014/main" id="{FF295857-FF87-4E2D-AC7C-961837537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2434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0 w 184"/>
                <a:gd name="T3" fmla="*/ 92 h 184"/>
                <a:gd name="T4" fmla="*/ 2 w 184"/>
                <a:gd name="T5" fmla="*/ 72 h 184"/>
                <a:gd name="T6" fmla="*/ 8 w 184"/>
                <a:gd name="T7" fmla="*/ 56 h 184"/>
                <a:gd name="T8" fmla="*/ 16 w 184"/>
                <a:gd name="T9" fmla="*/ 40 h 184"/>
                <a:gd name="T10" fmla="*/ 28 w 184"/>
                <a:gd name="T11" fmla="*/ 26 h 184"/>
                <a:gd name="T12" fmla="*/ 42 w 184"/>
                <a:gd name="T13" fmla="*/ 14 h 184"/>
                <a:gd name="T14" fmla="*/ 58 w 184"/>
                <a:gd name="T15" fmla="*/ 6 h 184"/>
                <a:gd name="T16" fmla="*/ 74 w 184"/>
                <a:gd name="T17" fmla="*/ 2 h 184"/>
                <a:gd name="T18" fmla="*/ 92 w 184"/>
                <a:gd name="T19" fmla="*/ 0 h 184"/>
                <a:gd name="T20" fmla="*/ 92 w 184"/>
                <a:gd name="T21" fmla="*/ 0 h 184"/>
                <a:gd name="T22" fmla="*/ 112 w 184"/>
                <a:gd name="T23" fmla="*/ 2 h 184"/>
                <a:gd name="T24" fmla="*/ 128 w 184"/>
                <a:gd name="T25" fmla="*/ 6 h 184"/>
                <a:gd name="T26" fmla="*/ 144 w 184"/>
                <a:gd name="T27" fmla="*/ 14 h 184"/>
                <a:gd name="T28" fmla="*/ 158 w 184"/>
                <a:gd name="T29" fmla="*/ 26 h 184"/>
                <a:gd name="T30" fmla="*/ 170 w 184"/>
                <a:gd name="T31" fmla="*/ 40 h 184"/>
                <a:gd name="T32" fmla="*/ 178 w 184"/>
                <a:gd name="T33" fmla="*/ 56 h 184"/>
                <a:gd name="T34" fmla="*/ 184 w 184"/>
                <a:gd name="T35" fmla="*/ 72 h 184"/>
                <a:gd name="T36" fmla="*/ 184 w 184"/>
                <a:gd name="T37" fmla="*/ 92 h 184"/>
                <a:gd name="T38" fmla="*/ 184 w 184"/>
                <a:gd name="T39" fmla="*/ 92 h 184"/>
                <a:gd name="T40" fmla="*/ 184 w 184"/>
                <a:gd name="T41" fmla="*/ 110 h 184"/>
                <a:gd name="T42" fmla="*/ 178 w 184"/>
                <a:gd name="T43" fmla="*/ 126 h 184"/>
                <a:gd name="T44" fmla="*/ 170 w 184"/>
                <a:gd name="T45" fmla="*/ 142 h 184"/>
                <a:gd name="T46" fmla="*/ 158 w 184"/>
                <a:gd name="T47" fmla="*/ 156 h 184"/>
                <a:gd name="T48" fmla="*/ 144 w 184"/>
                <a:gd name="T49" fmla="*/ 168 h 184"/>
                <a:gd name="T50" fmla="*/ 128 w 184"/>
                <a:gd name="T51" fmla="*/ 176 h 184"/>
                <a:gd name="T52" fmla="*/ 112 w 184"/>
                <a:gd name="T53" fmla="*/ 182 h 184"/>
                <a:gd name="T54" fmla="*/ 92 w 184"/>
                <a:gd name="T55" fmla="*/ 184 h 184"/>
                <a:gd name="T56" fmla="*/ 92 w 184"/>
                <a:gd name="T57" fmla="*/ 184 h 184"/>
                <a:gd name="T58" fmla="*/ 74 w 184"/>
                <a:gd name="T59" fmla="*/ 182 h 184"/>
                <a:gd name="T60" fmla="*/ 58 w 184"/>
                <a:gd name="T61" fmla="*/ 176 h 184"/>
                <a:gd name="T62" fmla="*/ 42 w 184"/>
                <a:gd name="T63" fmla="*/ 168 h 184"/>
                <a:gd name="T64" fmla="*/ 28 w 184"/>
                <a:gd name="T65" fmla="*/ 156 h 184"/>
                <a:gd name="T66" fmla="*/ 16 w 184"/>
                <a:gd name="T67" fmla="*/ 142 h 184"/>
                <a:gd name="T68" fmla="*/ 8 w 184"/>
                <a:gd name="T69" fmla="*/ 126 h 184"/>
                <a:gd name="T70" fmla="*/ 2 w 184"/>
                <a:gd name="T71" fmla="*/ 110 h 184"/>
                <a:gd name="T72" fmla="*/ 0 w 184"/>
                <a:gd name="T73" fmla="*/ 92 h 184"/>
                <a:gd name="T74" fmla="*/ 0 w 184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4" h="184">
                  <a:moveTo>
                    <a:pt x="0" y="92"/>
                  </a:moveTo>
                  <a:lnTo>
                    <a:pt x="0" y="92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8" y="26"/>
                  </a:lnTo>
                  <a:lnTo>
                    <a:pt x="42" y="14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2" y="2"/>
                  </a:lnTo>
                  <a:lnTo>
                    <a:pt x="128" y="6"/>
                  </a:lnTo>
                  <a:lnTo>
                    <a:pt x="144" y="14"/>
                  </a:lnTo>
                  <a:lnTo>
                    <a:pt x="158" y="26"/>
                  </a:lnTo>
                  <a:lnTo>
                    <a:pt x="170" y="40"/>
                  </a:lnTo>
                  <a:lnTo>
                    <a:pt x="178" y="56"/>
                  </a:lnTo>
                  <a:lnTo>
                    <a:pt x="184" y="72"/>
                  </a:lnTo>
                  <a:lnTo>
                    <a:pt x="184" y="92"/>
                  </a:lnTo>
                  <a:lnTo>
                    <a:pt x="184" y="110"/>
                  </a:lnTo>
                  <a:lnTo>
                    <a:pt x="178" y="126"/>
                  </a:lnTo>
                  <a:lnTo>
                    <a:pt x="170" y="142"/>
                  </a:lnTo>
                  <a:lnTo>
                    <a:pt x="158" y="156"/>
                  </a:lnTo>
                  <a:lnTo>
                    <a:pt x="144" y="168"/>
                  </a:lnTo>
                  <a:lnTo>
                    <a:pt x="128" y="176"/>
                  </a:lnTo>
                  <a:lnTo>
                    <a:pt x="112" y="182"/>
                  </a:lnTo>
                  <a:lnTo>
                    <a:pt x="92" y="184"/>
                  </a:lnTo>
                  <a:lnTo>
                    <a:pt x="74" y="182"/>
                  </a:lnTo>
                  <a:lnTo>
                    <a:pt x="58" y="176"/>
                  </a:lnTo>
                  <a:lnTo>
                    <a:pt x="42" y="168"/>
                  </a:lnTo>
                  <a:lnTo>
                    <a:pt x="28" y="156"/>
                  </a:lnTo>
                  <a:lnTo>
                    <a:pt x="16" y="142"/>
                  </a:lnTo>
                  <a:lnTo>
                    <a:pt x="8" y="126"/>
                  </a:lnTo>
                  <a:lnTo>
                    <a:pt x="2" y="110"/>
                  </a:lnTo>
                  <a:lnTo>
                    <a:pt x="0" y="9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6" name="Freeform 92">
              <a:extLst>
                <a:ext uri="{FF2B5EF4-FFF2-40B4-BE49-F238E27FC236}">
                  <a16:creationId xmlns:a16="http://schemas.microsoft.com/office/drawing/2014/main" id="{09705389-A041-490E-B7FA-2784F6263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" y="2480"/>
              <a:ext cx="90" cy="90"/>
            </a:xfrm>
            <a:custGeom>
              <a:avLst/>
              <a:gdLst>
                <a:gd name="T0" fmla="*/ 0 w 90"/>
                <a:gd name="T1" fmla="*/ 46 h 90"/>
                <a:gd name="T2" fmla="*/ 0 w 90"/>
                <a:gd name="T3" fmla="*/ 46 h 90"/>
                <a:gd name="T4" fmla="*/ 0 w 90"/>
                <a:gd name="T5" fmla="*/ 36 h 90"/>
                <a:gd name="T6" fmla="*/ 4 w 90"/>
                <a:gd name="T7" fmla="*/ 28 h 90"/>
                <a:gd name="T8" fmla="*/ 8 w 90"/>
                <a:gd name="T9" fmla="*/ 20 h 90"/>
                <a:gd name="T10" fmla="*/ 14 w 90"/>
                <a:gd name="T11" fmla="*/ 14 h 90"/>
                <a:gd name="T12" fmla="*/ 20 w 90"/>
                <a:gd name="T13" fmla="*/ 8 h 90"/>
                <a:gd name="T14" fmla="*/ 28 w 90"/>
                <a:gd name="T15" fmla="*/ 4 h 90"/>
                <a:gd name="T16" fmla="*/ 36 w 90"/>
                <a:gd name="T17" fmla="*/ 2 h 90"/>
                <a:gd name="T18" fmla="*/ 44 w 90"/>
                <a:gd name="T19" fmla="*/ 0 h 90"/>
                <a:gd name="T20" fmla="*/ 44 w 90"/>
                <a:gd name="T21" fmla="*/ 0 h 90"/>
                <a:gd name="T22" fmla="*/ 54 w 90"/>
                <a:gd name="T23" fmla="*/ 2 h 90"/>
                <a:gd name="T24" fmla="*/ 62 w 90"/>
                <a:gd name="T25" fmla="*/ 4 h 90"/>
                <a:gd name="T26" fmla="*/ 70 w 90"/>
                <a:gd name="T27" fmla="*/ 8 h 90"/>
                <a:gd name="T28" fmla="*/ 76 w 90"/>
                <a:gd name="T29" fmla="*/ 14 h 90"/>
                <a:gd name="T30" fmla="*/ 82 w 90"/>
                <a:gd name="T31" fmla="*/ 20 h 90"/>
                <a:gd name="T32" fmla="*/ 86 w 90"/>
                <a:gd name="T33" fmla="*/ 28 h 90"/>
                <a:gd name="T34" fmla="*/ 88 w 90"/>
                <a:gd name="T35" fmla="*/ 36 h 90"/>
                <a:gd name="T36" fmla="*/ 90 w 90"/>
                <a:gd name="T37" fmla="*/ 46 h 90"/>
                <a:gd name="T38" fmla="*/ 90 w 90"/>
                <a:gd name="T39" fmla="*/ 46 h 90"/>
                <a:gd name="T40" fmla="*/ 88 w 90"/>
                <a:gd name="T41" fmla="*/ 54 h 90"/>
                <a:gd name="T42" fmla="*/ 86 w 90"/>
                <a:gd name="T43" fmla="*/ 62 h 90"/>
                <a:gd name="T44" fmla="*/ 82 w 90"/>
                <a:gd name="T45" fmla="*/ 70 h 90"/>
                <a:gd name="T46" fmla="*/ 76 w 90"/>
                <a:gd name="T47" fmla="*/ 76 h 90"/>
                <a:gd name="T48" fmla="*/ 70 w 90"/>
                <a:gd name="T49" fmla="*/ 82 h 90"/>
                <a:gd name="T50" fmla="*/ 62 w 90"/>
                <a:gd name="T51" fmla="*/ 86 h 90"/>
                <a:gd name="T52" fmla="*/ 54 w 90"/>
                <a:gd name="T53" fmla="*/ 90 h 90"/>
                <a:gd name="T54" fmla="*/ 44 w 90"/>
                <a:gd name="T55" fmla="*/ 90 h 90"/>
                <a:gd name="T56" fmla="*/ 44 w 90"/>
                <a:gd name="T57" fmla="*/ 90 h 90"/>
                <a:gd name="T58" fmla="*/ 36 w 90"/>
                <a:gd name="T59" fmla="*/ 90 h 90"/>
                <a:gd name="T60" fmla="*/ 28 w 90"/>
                <a:gd name="T61" fmla="*/ 86 h 90"/>
                <a:gd name="T62" fmla="*/ 20 w 90"/>
                <a:gd name="T63" fmla="*/ 82 h 90"/>
                <a:gd name="T64" fmla="*/ 14 w 90"/>
                <a:gd name="T65" fmla="*/ 76 h 90"/>
                <a:gd name="T66" fmla="*/ 8 w 90"/>
                <a:gd name="T67" fmla="*/ 70 h 90"/>
                <a:gd name="T68" fmla="*/ 4 w 90"/>
                <a:gd name="T69" fmla="*/ 62 h 90"/>
                <a:gd name="T70" fmla="*/ 0 w 90"/>
                <a:gd name="T71" fmla="*/ 54 h 90"/>
                <a:gd name="T72" fmla="*/ 0 w 90"/>
                <a:gd name="T73" fmla="*/ 46 h 90"/>
                <a:gd name="T74" fmla="*/ 0 w 90"/>
                <a:gd name="T75" fmla="*/ 46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0" h="90">
                  <a:moveTo>
                    <a:pt x="0" y="46"/>
                  </a:moveTo>
                  <a:lnTo>
                    <a:pt x="0" y="46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54" y="2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4"/>
                  </a:lnTo>
                  <a:lnTo>
                    <a:pt x="82" y="20"/>
                  </a:lnTo>
                  <a:lnTo>
                    <a:pt x="86" y="28"/>
                  </a:lnTo>
                  <a:lnTo>
                    <a:pt x="88" y="36"/>
                  </a:lnTo>
                  <a:lnTo>
                    <a:pt x="90" y="46"/>
                  </a:lnTo>
                  <a:lnTo>
                    <a:pt x="88" y="54"/>
                  </a:lnTo>
                  <a:lnTo>
                    <a:pt x="86" y="62"/>
                  </a:lnTo>
                  <a:lnTo>
                    <a:pt x="82" y="70"/>
                  </a:lnTo>
                  <a:lnTo>
                    <a:pt x="76" y="76"/>
                  </a:lnTo>
                  <a:lnTo>
                    <a:pt x="70" y="82"/>
                  </a:lnTo>
                  <a:lnTo>
                    <a:pt x="62" y="86"/>
                  </a:lnTo>
                  <a:lnTo>
                    <a:pt x="54" y="90"/>
                  </a:lnTo>
                  <a:lnTo>
                    <a:pt x="44" y="90"/>
                  </a:lnTo>
                  <a:lnTo>
                    <a:pt x="36" y="90"/>
                  </a:lnTo>
                  <a:lnTo>
                    <a:pt x="28" y="86"/>
                  </a:lnTo>
                  <a:lnTo>
                    <a:pt x="20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7" name="Freeform 93">
              <a:extLst>
                <a:ext uri="{FF2B5EF4-FFF2-40B4-BE49-F238E27FC236}">
                  <a16:creationId xmlns:a16="http://schemas.microsoft.com/office/drawing/2014/main" id="{3C811BBB-2A09-416A-8EB1-25222CBA2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" y="2482"/>
              <a:ext cx="20" cy="20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0 h 20"/>
                <a:gd name="T4" fmla="*/ 0 w 20"/>
                <a:gd name="T5" fmla="*/ 6 h 20"/>
                <a:gd name="T6" fmla="*/ 2 w 20"/>
                <a:gd name="T7" fmla="*/ 2 h 20"/>
                <a:gd name="T8" fmla="*/ 6 w 20"/>
                <a:gd name="T9" fmla="*/ 0 h 20"/>
                <a:gd name="T10" fmla="*/ 10 w 20"/>
                <a:gd name="T11" fmla="*/ 0 h 20"/>
                <a:gd name="T12" fmla="*/ 10 w 20"/>
                <a:gd name="T13" fmla="*/ 0 h 20"/>
                <a:gd name="T14" fmla="*/ 14 w 20"/>
                <a:gd name="T15" fmla="*/ 0 h 20"/>
                <a:gd name="T16" fmla="*/ 18 w 20"/>
                <a:gd name="T17" fmla="*/ 2 h 20"/>
                <a:gd name="T18" fmla="*/ 20 w 20"/>
                <a:gd name="T19" fmla="*/ 6 h 20"/>
                <a:gd name="T20" fmla="*/ 20 w 20"/>
                <a:gd name="T21" fmla="*/ 10 h 20"/>
                <a:gd name="T22" fmla="*/ 20 w 20"/>
                <a:gd name="T23" fmla="*/ 10 h 20"/>
                <a:gd name="T24" fmla="*/ 20 w 20"/>
                <a:gd name="T25" fmla="*/ 14 h 20"/>
                <a:gd name="T26" fmla="*/ 18 w 20"/>
                <a:gd name="T27" fmla="*/ 18 h 20"/>
                <a:gd name="T28" fmla="*/ 14 w 20"/>
                <a:gd name="T29" fmla="*/ 20 h 20"/>
                <a:gd name="T30" fmla="*/ 10 w 20"/>
                <a:gd name="T31" fmla="*/ 20 h 20"/>
                <a:gd name="T32" fmla="*/ 10 w 20"/>
                <a:gd name="T33" fmla="*/ 20 h 20"/>
                <a:gd name="T34" fmla="*/ 6 w 20"/>
                <a:gd name="T35" fmla="*/ 20 h 20"/>
                <a:gd name="T36" fmla="*/ 2 w 20"/>
                <a:gd name="T37" fmla="*/ 18 h 20"/>
                <a:gd name="T38" fmla="*/ 0 w 20"/>
                <a:gd name="T39" fmla="*/ 14 h 20"/>
                <a:gd name="T40" fmla="*/ 0 w 20"/>
                <a:gd name="T41" fmla="*/ 10 h 20"/>
                <a:gd name="T42" fmla="*/ 0 w 20"/>
                <a:gd name="T43" fmla="*/ 1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8" name="Freeform 94">
              <a:extLst>
                <a:ext uri="{FF2B5EF4-FFF2-40B4-BE49-F238E27FC236}">
                  <a16:creationId xmlns:a16="http://schemas.microsoft.com/office/drawing/2014/main" id="{516E7474-905B-4427-96F5-B72E4DBA2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2474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9" name="Freeform 95">
              <a:extLst>
                <a:ext uri="{FF2B5EF4-FFF2-40B4-BE49-F238E27FC236}">
                  <a16:creationId xmlns:a16="http://schemas.microsoft.com/office/drawing/2014/main" id="{8B2CC07A-A36E-4636-A7B4-010189FC1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" y="2504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2" name="Group 96">
            <a:extLst>
              <a:ext uri="{FF2B5EF4-FFF2-40B4-BE49-F238E27FC236}">
                <a16:creationId xmlns:a16="http://schemas.microsoft.com/office/drawing/2014/main" id="{5609C730-31E6-42A3-8C3E-BEDF48480076}"/>
              </a:ext>
            </a:extLst>
          </p:cNvPr>
          <p:cNvGrpSpPr>
            <a:grpSpLocks/>
          </p:cNvGrpSpPr>
          <p:nvPr/>
        </p:nvGrpSpPr>
        <p:grpSpPr bwMode="auto">
          <a:xfrm>
            <a:off x="3051175" y="3756025"/>
            <a:ext cx="292100" cy="292100"/>
            <a:chOff x="1348" y="2464"/>
            <a:chExt cx="184" cy="184"/>
          </a:xfrm>
        </p:grpSpPr>
        <p:sp>
          <p:nvSpPr>
            <p:cNvPr id="13558" name="Freeform 97">
              <a:extLst>
                <a:ext uri="{FF2B5EF4-FFF2-40B4-BE49-F238E27FC236}">
                  <a16:creationId xmlns:a16="http://schemas.microsoft.com/office/drawing/2014/main" id="{1FEFAA12-2BA0-4BF3-89B8-4AE52370C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2464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0 w 184"/>
                <a:gd name="T3" fmla="*/ 92 h 184"/>
                <a:gd name="T4" fmla="*/ 2 w 184"/>
                <a:gd name="T5" fmla="*/ 74 h 184"/>
                <a:gd name="T6" fmla="*/ 8 w 184"/>
                <a:gd name="T7" fmla="*/ 56 h 184"/>
                <a:gd name="T8" fmla="*/ 16 w 184"/>
                <a:gd name="T9" fmla="*/ 42 h 184"/>
                <a:gd name="T10" fmla="*/ 28 w 184"/>
                <a:gd name="T11" fmla="*/ 28 h 184"/>
                <a:gd name="T12" fmla="*/ 40 w 184"/>
                <a:gd name="T13" fmla="*/ 16 h 184"/>
                <a:gd name="T14" fmla="*/ 56 w 184"/>
                <a:gd name="T15" fmla="*/ 8 h 184"/>
                <a:gd name="T16" fmla="*/ 74 w 184"/>
                <a:gd name="T17" fmla="*/ 2 h 184"/>
                <a:gd name="T18" fmla="*/ 92 w 184"/>
                <a:gd name="T19" fmla="*/ 0 h 184"/>
                <a:gd name="T20" fmla="*/ 92 w 184"/>
                <a:gd name="T21" fmla="*/ 0 h 184"/>
                <a:gd name="T22" fmla="*/ 110 w 184"/>
                <a:gd name="T23" fmla="*/ 2 h 184"/>
                <a:gd name="T24" fmla="*/ 128 w 184"/>
                <a:gd name="T25" fmla="*/ 8 h 184"/>
                <a:gd name="T26" fmla="*/ 144 w 184"/>
                <a:gd name="T27" fmla="*/ 16 h 184"/>
                <a:gd name="T28" fmla="*/ 158 w 184"/>
                <a:gd name="T29" fmla="*/ 28 h 184"/>
                <a:gd name="T30" fmla="*/ 168 w 184"/>
                <a:gd name="T31" fmla="*/ 42 h 184"/>
                <a:gd name="T32" fmla="*/ 178 w 184"/>
                <a:gd name="T33" fmla="*/ 56 h 184"/>
                <a:gd name="T34" fmla="*/ 182 w 184"/>
                <a:gd name="T35" fmla="*/ 74 h 184"/>
                <a:gd name="T36" fmla="*/ 184 w 184"/>
                <a:gd name="T37" fmla="*/ 92 h 184"/>
                <a:gd name="T38" fmla="*/ 184 w 184"/>
                <a:gd name="T39" fmla="*/ 92 h 184"/>
                <a:gd name="T40" fmla="*/ 182 w 184"/>
                <a:gd name="T41" fmla="*/ 112 h 184"/>
                <a:gd name="T42" fmla="*/ 178 w 184"/>
                <a:gd name="T43" fmla="*/ 128 h 184"/>
                <a:gd name="T44" fmla="*/ 168 w 184"/>
                <a:gd name="T45" fmla="*/ 144 h 184"/>
                <a:gd name="T46" fmla="*/ 158 w 184"/>
                <a:gd name="T47" fmla="*/ 158 h 184"/>
                <a:gd name="T48" fmla="*/ 144 w 184"/>
                <a:gd name="T49" fmla="*/ 168 h 184"/>
                <a:gd name="T50" fmla="*/ 128 w 184"/>
                <a:gd name="T51" fmla="*/ 178 h 184"/>
                <a:gd name="T52" fmla="*/ 110 w 184"/>
                <a:gd name="T53" fmla="*/ 182 h 184"/>
                <a:gd name="T54" fmla="*/ 92 w 184"/>
                <a:gd name="T55" fmla="*/ 184 h 184"/>
                <a:gd name="T56" fmla="*/ 92 w 184"/>
                <a:gd name="T57" fmla="*/ 184 h 184"/>
                <a:gd name="T58" fmla="*/ 74 w 184"/>
                <a:gd name="T59" fmla="*/ 182 h 184"/>
                <a:gd name="T60" fmla="*/ 56 w 184"/>
                <a:gd name="T61" fmla="*/ 178 h 184"/>
                <a:gd name="T62" fmla="*/ 40 w 184"/>
                <a:gd name="T63" fmla="*/ 168 h 184"/>
                <a:gd name="T64" fmla="*/ 28 w 184"/>
                <a:gd name="T65" fmla="*/ 158 h 184"/>
                <a:gd name="T66" fmla="*/ 16 w 184"/>
                <a:gd name="T67" fmla="*/ 144 h 184"/>
                <a:gd name="T68" fmla="*/ 8 w 184"/>
                <a:gd name="T69" fmla="*/ 128 h 184"/>
                <a:gd name="T70" fmla="*/ 2 w 184"/>
                <a:gd name="T71" fmla="*/ 112 h 184"/>
                <a:gd name="T72" fmla="*/ 0 w 184"/>
                <a:gd name="T73" fmla="*/ 92 h 184"/>
                <a:gd name="T74" fmla="*/ 0 w 184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4" h="184">
                  <a:moveTo>
                    <a:pt x="0" y="92"/>
                  </a:moveTo>
                  <a:lnTo>
                    <a:pt x="0" y="92"/>
                  </a:lnTo>
                  <a:lnTo>
                    <a:pt x="2" y="74"/>
                  </a:lnTo>
                  <a:lnTo>
                    <a:pt x="8" y="56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0" y="2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58" y="28"/>
                  </a:lnTo>
                  <a:lnTo>
                    <a:pt x="168" y="42"/>
                  </a:lnTo>
                  <a:lnTo>
                    <a:pt x="178" y="56"/>
                  </a:lnTo>
                  <a:lnTo>
                    <a:pt x="182" y="74"/>
                  </a:lnTo>
                  <a:lnTo>
                    <a:pt x="184" y="92"/>
                  </a:lnTo>
                  <a:lnTo>
                    <a:pt x="182" y="112"/>
                  </a:lnTo>
                  <a:lnTo>
                    <a:pt x="178" y="128"/>
                  </a:lnTo>
                  <a:lnTo>
                    <a:pt x="168" y="144"/>
                  </a:lnTo>
                  <a:lnTo>
                    <a:pt x="158" y="158"/>
                  </a:lnTo>
                  <a:lnTo>
                    <a:pt x="144" y="168"/>
                  </a:lnTo>
                  <a:lnTo>
                    <a:pt x="128" y="178"/>
                  </a:lnTo>
                  <a:lnTo>
                    <a:pt x="110" y="182"/>
                  </a:lnTo>
                  <a:lnTo>
                    <a:pt x="92" y="184"/>
                  </a:lnTo>
                  <a:lnTo>
                    <a:pt x="74" y="182"/>
                  </a:lnTo>
                  <a:lnTo>
                    <a:pt x="56" y="178"/>
                  </a:lnTo>
                  <a:lnTo>
                    <a:pt x="40" y="168"/>
                  </a:lnTo>
                  <a:lnTo>
                    <a:pt x="28" y="158"/>
                  </a:lnTo>
                  <a:lnTo>
                    <a:pt x="16" y="144"/>
                  </a:lnTo>
                  <a:lnTo>
                    <a:pt x="8" y="128"/>
                  </a:lnTo>
                  <a:lnTo>
                    <a:pt x="2" y="11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9" name="Freeform 98">
              <a:extLst>
                <a:ext uri="{FF2B5EF4-FFF2-40B4-BE49-F238E27FC236}">
                  <a16:creationId xmlns:a16="http://schemas.microsoft.com/office/drawing/2014/main" id="{BF12B6D5-F935-4F95-AAA4-2A64314FA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2512"/>
              <a:ext cx="90" cy="90"/>
            </a:xfrm>
            <a:custGeom>
              <a:avLst/>
              <a:gdLst>
                <a:gd name="T0" fmla="*/ 0 w 90"/>
                <a:gd name="T1" fmla="*/ 44 h 90"/>
                <a:gd name="T2" fmla="*/ 0 w 90"/>
                <a:gd name="T3" fmla="*/ 44 h 90"/>
                <a:gd name="T4" fmla="*/ 0 w 90"/>
                <a:gd name="T5" fmla="*/ 36 h 90"/>
                <a:gd name="T6" fmla="*/ 4 w 90"/>
                <a:gd name="T7" fmla="*/ 28 h 90"/>
                <a:gd name="T8" fmla="*/ 8 w 90"/>
                <a:gd name="T9" fmla="*/ 20 h 90"/>
                <a:gd name="T10" fmla="*/ 12 w 90"/>
                <a:gd name="T11" fmla="*/ 12 h 90"/>
                <a:gd name="T12" fmla="*/ 20 w 90"/>
                <a:gd name="T13" fmla="*/ 8 h 90"/>
                <a:gd name="T14" fmla="*/ 26 w 90"/>
                <a:gd name="T15" fmla="*/ 4 h 90"/>
                <a:gd name="T16" fmla="*/ 36 w 90"/>
                <a:gd name="T17" fmla="*/ 0 h 90"/>
                <a:gd name="T18" fmla="*/ 44 w 90"/>
                <a:gd name="T19" fmla="*/ 0 h 90"/>
                <a:gd name="T20" fmla="*/ 44 w 90"/>
                <a:gd name="T21" fmla="*/ 0 h 90"/>
                <a:gd name="T22" fmla="*/ 54 w 90"/>
                <a:gd name="T23" fmla="*/ 0 h 90"/>
                <a:gd name="T24" fmla="*/ 62 w 90"/>
                <a:gd name="T25" fmla="*/ 4 h 90"/>
                <a:gd name="T26" fmla="*/ 70 w 90"/>
                <a:gd name="T27" fmla="*/ 8 h 90"/>
                <a:gd name="T28" fmla="*/ 76 w 90"/>
                <a:gd name="T29" fmla="*/ 12 h 90"/>
                <a:gd name="T30" fmla="*/ 82 w 90"/>
                <a:gd name="T31" fmla="*/ 20 h 90"/>
                <a:gd name="T32" fmla="*/ 86 w 90"/>
                <a:gd name="T33" fmla="*/ 28 h 90"/>
                <a:gd name="T34" fmla="*/ 88 w 90"/>
                <a:gd name="T35" fmla="*/ 36 h 90"/>
                <a:gd name="T36" fmla="*/ 90 w 90"/>
                <a:gd name="T37" fmla="*/ 44 h 90"/>
                <a:gd name="T38" fmla="*/ 90 w 90"/>
                <a:gd name="T39" fmla="*/ 44 h 90"/>
                <a:gd name="T40" fmla="*/ 88 w 90"/>
                <a:gd name="T41" fmla="*/ 54 h 90"/>
                <a:gd name="T42" fmla="*/ 86 w 90"/>
                <a:gd name="T43" fmla="*/ 62 h 90"/>
                <a:gd name="T44" fmla="*/ 82 w 90"/>
                <a:gd name="T45" fmla="*/ 70 h 90"/>
                <a:gd name="T46" fmla="*/ 76 w 90"/>
                <a:gd name="T47" fmla="*/ 76 h 90"/>
                <a:gd name="T48" fmla="*/ 70 w 90"/>
                <a:gd name="T49" fmla="*/ 82 h 90"/>
                <a:gd name="T50" fmla="*/ 62 w 90"/>
                <a:gd name="T51" fmla="*/ 86 h 90"/>
                <a:gd name="T52" fmla="*/ 54 w 90"/>
                <a:gd name="T53" fmla="*/ 88 h 90"/>
                <a:gd name="T54" fmla="*/ 44 w 90"/>
                <a:gd name="T55" fmla="*/ 90 h 90"/>
                <a:gd name="T56" fmla="*/ 44 w 90"/>
                <a:gd name="T57" fmla="*/ 90 h 90"/>
                <a:gd name="T58" fmla="*/ 36 w 90"/>
                <a:gd name="T59" fmla="*/ 88 h 90"/>
                <a:gd name="T60" fmla="*/ 26 w 90"/>
                <a:gd name="T61" fmla="*/ 86 h 90"/>
                <a:gd name="T62" fmla="*/ 20 w 90"/>
                <a:gd name="T63" fmla="*/ 82 h 90"/>
                <a:gd name="T64" fmla="*/ 12 w 90"/>
                <a:gd name="T65" fmla="*/ 76 h 90"/>
                <a:gd name="T66" fmla="*/ 8 w 90"/>
                <a:gd name="T67" fmla="*/ 70 h 90"/>
                <a:gd name="T68" fmla="*/ 4 w 90"/>
                <a:gd name="T69" fmla="*/ 62 h 90"/>
                <a:gd name="T70" fmla="*/ 0 w 90"/>
                <a:gd name="T71" fmla="*/ 54 h 90"/>
                <a:gd name="T72" fmla="*/ 0 w 90"/>
                <a:gd name="T73" fmla="*/ 44 h 90"/>
                <a:gd name="T74" fmla="*/ 0 w 90"/>
                <a:gd name="T75" fmla="*/ 44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0" h="90">
                  <a:moveTo>
                    <a:pt x="0" y="44"/>
                  </a:moveTo>
                  <a:lnTo>
                    <a:pt x="0" y="44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2"/>
                  </a:lnTo>
                  <a:lnTo>
                    <a:pt x="82" y="20"/>
                  </a:lnTo>
                  <a:lnTo>
                    <a:pt x="86" y="28"/>
                  </a:lnTo>
                  <a:lnTo>
                    <a:pt x="88" y="36"/>
                  </a:lnTo>
                  <a:lnTo>
                    <a:pt x="90" y="44"/>
                  </a:lnTo>
                  <a:lnTo>
                    <a:pt x="88" y="54"/>
                  </a:lnTo>
                  <a:lnTo>
                    <a:pt x="86" y="62"/>
                  </a:lnTo>
                  <a:lnTo>
                    <a:pt x="82" y="70"/>
                  </a:lnTo>
                  <a:lnTo>
                    <a:pt x="76" y="76"/>
                  </a:lnTo>
                  <a:lnTo>
                    <a:pt x="70" y="82"/>
                  </a:lnTo>
                  <a:lnTo>
                    <a:pt x="62" y="86"/>
                  </a:lnTo>
                  <a:lnTo>
                    <a:pt x="54" y="88"/>
                  </a:lnTo>
                  <a:lnTo>
                    <a:pt x="44" y="90"/>
                  </a:lnTo>
                  <a:lnTo>
                    <a:pt x="36" y="88"/>
                  </a:lnTo>
                  <a:lnTo>
                    <a:pt x="26" y="86"/>
                  </a:lnTo>
                  <a:lnTo>
                    <a:pt x="20" y="82"/>
                  </a:lnTo>
                  <a:lnTo>
                    <a:pt x="12" y="76"/>
                  </a:lnTo>
                  <a:lnTo>
                    <a:pt x="8" y="70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0" name="Freeform 99">
              <a:extLst>
                <a:ext uri="{FF2B5EF4-FFF2-40B4-BE49-F238E27FC236}">
                  <a16:creationId xmlns:a16="http://schemas.microsoft.com/office/drawing/2014/main" id="{A0498003-2530-43AE-A48D-DB179DC6E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2490"/>
              <a:ext cx="118" cy="152"/>
            </a:xfrm>
            <a:custGeom>
              <a:avLst/>
              <a:gdLst>
                <a:gd name="T0" fmla="*/ 82 w 118"/>
                <a:gd name="T1" fmla="*/ 0 h 152"/>
                <a:gd name="T2" fmla="*/ 82 w 118"/>
                <a:gd name="T3" fmla="*/ 0 h 152"/>
                <a:gd name="T4" fmla="*/ 92 w 118"/>
                <a:gd name="T5" fmla="*/ 12 h 152"/>
                <a:gd name="T6" fmla="*/ 100 w 118"/>
                <a:gd name="T7" fmla="*/ 28 h 152"/>
                <a:gd name="T8" fmla="*/ 104 w 118"/>
                <a:gd name="T9" fmla="*/ 44 h 152"/>
                <a:gd name="T10" fmla="*/ 106 w 118"/>
                <a:gd name="T11" fmla="*/ 60 h 152"/>
                <a:gd name="T12" fmla="*/ 106 w 118"/>
                <a:gd name="T13" fmla="*/ 60 h 152"/>
                <a:gd name="T14" fmla="*/ 104 w 118"/>
                <a:gd name="T15" fmla="*/ 78 h 152"/>
                <a:gd name="T16" fmla="*/ 100 w 118"/>
                <a:gd name="T17" fmla="*/ 94 h 152"/>
                <a:gd name="T18" fmla="*/ 92 w 118"/>
                <a:gd name="T19" fmla="*/ 108 h 152"/>
                <a:gd name="T20" fmla="*/ 82 w 118"/>
                <a:gd name="T21" fmla="*/ 122 h 152"/>
                <a:gd name="T22" fmla="*/ 68 w 118"/>
                <a:gd name="T23" fmla="*/ 132 h 152"/>
                <a:gd name="T24" fmla="*/ 54 w 118"/>
                <a:gd name="T25" fmla="*/ 140 h 152"/>
                <a:gd name="T26" fmla="*/ 38 w 118"/>
                <a:gd name="T27" fmla="*/ 144 h 152"/>
                <a:gd name="T28" fmla="*/ 20 w 118"/>
                <a:gd name="T29" fmla="*/ 146 h 152"/>
                <a:gd name="T30" fmla="*/ 20 w 118"/>
                <a:gd name="T31" fmla="*/ 146 h 152"/>
                <a:gd name="T32" fmla="*/ 10 w 118"/>
                <a:gd name="T33" fmla="*/ 146 h 152"/>
                <a:gd name="T34" fmla="*/ 0 w 118"/>
                <a:gd name="T35" fmla="*/ 144 h 152"/>
                <a:gd name="T36" fmla="*/ 0 w 118"/>
                <a:gd name="T37" fmla="*/ 144 h 152"/>
                <a:gd name="T38" fmla="*/ 16 w 118"/>
                <a:gd name="T39" fmla="*/ 150 h 152"/>
                <a:gd name="T40" fmla="*/ 34 w 118"/>
                <a:gd name="T41" fmla="*/ 152 h 152"/>
                <a:gd name="T42" fmla="*/ 34 w 118"/>
                <a:gd name="T43" fmla="*/ 152 h 152"/>
                <a:gd name="T44" fmla="*/ 52 w 118"/>
                <a:gd name="T45" fmla="*/ 150 h 152"/>
                <a:gd name="T46" fmla="*/ 68 w 118"/>
                <a:gd name="T47" fmla="*/ 146 h 152"/>
                <a:gd name="T48" fmla="*/ 82 w 118"/>
                <a:gd name="T49" fmla="*/ 138 h 152"/>
                <a:gd name="T50" fmla="*/ 94 w 118"/>
                <a:gd name="T51" fmla="*/ 128 h 152"/>
                <a:gd name="T52" fmla="*/ 104 w 118"/>
                <a:gd name="T53" fmla="*/ 116 h 152"/>
                <a:gd name="T54" fmla="*/ 112 w 118"/>
                <a:gd name="T55" fmla="*/ 100 h 152"/>
                <a:gd name="T56" fmla="*/ 116 w 118"/>
                <a:gd name="T57" fmla="*/ 86 h 152"/>
                <a:gd name="T58" fmla="*/ 118 w 118"/>
                <a:gd name="T59" fmla="*/ 68 h 152"/>
                <a:gd name="T60" fmla="*/ 118 w 118"/>
                <a:gd name="T61" fmla="*/ 68 h 152"/>
                <a:gd name="T62" fmla="*/ 118 w 118"/>
                <a:gd name="T63" fmla="*/ 58 h 152"/>
                <a:gd name="T64" fmla="*/ 116 w 118"/>
                <a:gd name="T65" fmla="*/ 48 h 152"/>
                <a:gd name="T66" fmla="*/ 112 w 118"/>
                <a:gd name="T67" fmla="*/ 38 h 152"/>
                <a:gd name="T68" fmla="*/ 108 w 118"/>
                <a:gd name="T69" fmla="*/ 30 h 152"/>
                <a:gd name="T70" fmla="*/ 96 w 118"/>
                <a:gd name="T71" fmla="*/ 12 h 152"/>
                <a:gd name="T72" fmla="*/ 82 w 118"/>
                <a:gd name="T73" fmla="*/ 0 h 152"/>
                <a:gd name="T74" fmla="*/ 82 w 118"/>
                <a:gd name="T75" fmla="*/ 0 h 1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8" h="152">
                  <a:moveTo>
                    <a:pt x="82" y="0"/>
                  </a:moveTo>
                  <a:lnTo>
                    <a:pt x="82" y="0"/>
                  </a:lnTo>
                  <a:lnTo>
                    <a:pt x="92" y="12"/>
                  </a:lnTo>
                  <a:lnTo>
                    <a:pt x="100" y="28"/>
                  </a:lnTo>
                  <a:lnTo>
                    <a:pt x="104" y="44"/>
                  </a:lnTo>
                  <a:lnTo>
                    <a:pt x="106" y="60"/>
                  </a:lnTo>
                  <a:lnTo>
                    <a:pt x="104" y="78"/>
                  </a:lnTo>
                  <a:lnTo>
                    <a:pt x="100" y="94"/>
                  </a:lnTo>
                  <a:lnTo>
                    <a:pt x="92" y="108"/>
                  </a:lnTo>
                  <a:lnTo>
                    <a:pt x="82" y="122"/>
                  </a:lnTo>
                  <a:lnTo>
                    <a:pt x="68" y="132"/>
                  </a:lnTo>
                  <a:lnTo>
                    <a:pt x="54" y="140"/>
                  </a:lnTo>
                  <a:lnTo>
                    <a:pt x="38" y="144"/>
                  </a:lnTo>
                  <a:lnTo>
                    <a:pt x="20" y="146"/>
                  </a:lnTo>
                  <a:lnTo>
                    <a:pt x="10" y="146"/>
                  </a:lnTo>
                  <a:lnTo>
                    <a:pt x="0" y="144"/>
                  </a:lnTo>
                  <a:lnTo>
                    <a:pt x="16" y="150"/>
                  </a:lnTo>
                  <a:lnTo>
                    <a:pt x="34" y="152"/>
                  </a:lnTo>
                  <a:lnTo>
                    <a:pt x="52" y="150"/>
                  </a:lnTo>
                  <a:lnTo>
                    <a:pt x="68" y="146"/>
                  </a:lnTo>
                  <a:lnTo>
                    <a:pt x="82" y="138"/>
                  </a:lnTo>
                  <a:lnTo>
                    <a:pt x="94" y="128"/>
                  </a:lnTo>
                  <a:lnTo>
                    <a:pt x="104" y="116"/>
                  </a:lnTo>
                  <a:lnTo>
                    <a:pt x="112" y="100"/>
                  </a:lnTo>
                  <a:lnTo>
                    <a:pt x="116" y="86"/>
                  </a:lnTo>
                  <a:lnTo>
                    <a:pt x="118" y="68"/>
                  </a:lnTo>
                  <a:lnTo>
                    <a:pt x="118" y="58"/>
                  </a:lnTo>
                  <a:lnTo>
                    <a:pt x="116" y="48"/>
                  </a:lnTo>
                  <a:lnTo>
                    <a:pt x="112" y="38"/>
                  </a:lnTo>
                  <a:lnTo>
                    <a:pt x="108" y="30"/>
                  </a:lnTo>
                  <a:lnTo>
                    <a:pt x="96" y="1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ED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1" name="Freeform 100">
              <a:extLst>
                <a:ext uri="{FF2B5EF4-FFF2-40B4-BE49-F238E27FC236}">
                  <a16:creationId xmlns:a16="http://schemas.microsoft.com/office/drawing/2014/main" id="{C41DB90F-8018-4C13-ADC6-4AD8EB6C9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2516"/>
              <a:ext cx="44" cy="72"/>
            </a:xfrm>
            <a:custGeom>
              <a:avLst/>
              <a:gdLst>
                <a:gd name="T0" fmla="*/ 44 w 44"/>
                <a:gd name="T1" fmla="*/ 0 h 72"/>
                <a:gd name="T2" fmla="*/ 44 w 44"/>
                <a:gd name="T3" fmla="*/ 0 h 72"/>
                <a:gd name="T4" fmla="*/ 32 w 44"/>
                <a:gd name="T5" fmla="*/ 0 h 72"/>
                <a:gd name="T6" fmla="*/ 20 w 44"/>
                <a:gd name="T7" fmla="*/ 6 h 72"/>
                <a:gd name="T8" fmla="*/ 14 w 44"/>
                <a:gd name="T9" fmla="*/ 10 h 72"/>
                <a:gd name="T10" fmla="*/ 10 w 44"/>
                <a:gd name="T11" fmla="*/ 14 h 72"/>
                <a:gd name="T12" fmla="*/ 6 w 44"/>
                <a:gd name="T13" fmla="*/ 20 h 72"/>
                <a:gd name="T14" fmla="*/ 2 w 44"/>
                <a:gd name="T15" fmla="*/ 28 h 72"/>
                <a:gd name="T16" fmla="*/ 2 w 44"/>
                <a:gd name="T17" fmla="*/ 28 h 72"/>
                <a:gd name="T18" fmla="*/ 0 w 44"/>
                <a:gd name="T19" fmla="*/ 36 h 72"/>
                <a:gd name="T20" fmla="*/ 0 w 44"/>
                <a:gd name="T21" fmla="*/ 44 h 72"/>
                <a:gd name="T22" fmla="*/ 2 w 44"/>
                <a:gd name="T23" fmla="*/ 56 h 72"/>
                <a:gd name="T24" fmla="*/ 8 w 44"/>
                <a:gd name="T25" fmla="*/ 66 h 72"/>
                <a:gd name="T26" fmla="*/ 14 w 44"/>
                <a:gd name="T27" fmla="*/ 72 h 72"/>
                <a:gd name="T28" fmla="*/ 14 w 44"/>
                <a:gd name="T29" fmla="*/ 72 h 72"/>
                <a:gd name="T30" fmla="*/ 12 w 44"/>
                <a:gd name="T31" fmla="*/ 68 h 72"/>
                <a:gd name="T32" fmla="*/ 10 w 44"/>
                <a:gd name="T33" fmla="*/ 60 h 72"/>
                <a:gd name="T34" fmla="*/ 8 w 44"/>
                <a:gd name="T35" fmla="*/ 48 h 72"/>
                <a:gd name="T36" fmla="*/ 8 w 44"/>
                <a:gd name="T37" fmla="*/ 34 h 72"/>
                <a:gd name="T38" fmla="*/ 12 w 44"/>
                <a:gd name="T39" fmla="*/ 24 h 72"/>
                <a:gd name="T40" fmla="*/ 12 w 44"/>
                <a:gd name="T41" fmla="*/ 24 h 72"/>
                <a:gd name="T42" fmla="*/ 20 w 44"/>
                <a:gd name="T43" fmla="*/ 14 h 72"/>
                <a:gd name="T44" fmla="*/ 28 w 44"/>
                <a:gd name="T45" fmla="*/ 6 h 72"/>
                <a:gd name="T46" fmla="*/ 38 w 44"/>
                <a:gd name="T47" fmla="*/ 2 h 72"/>
                <a:gd name="T48" fmla="*/ 44 w 44"/>
                <a:gd name="T49" fmla="*/ 0 h 72"/>
                <a:gd name="T50" fmla="*/ 44 w 44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4" h="72">
                  <a:moveTo>
                    <a:pt x="44" y="0"/>
                  </a:moveTo>
                  <a:lnTo>
                    <a:pt x="44" y="0"/>
                  </a:lnTo>
                  <a:lnTo>
                    <a:pt x="32" y="0"/>
                  </a:lnTo>
                  <a:lnTo>
                    <a:pt x="20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6"/>
                  </a:lnTo>
                  <a:lnTo>
                    <a:pt x="8" y="66"/>
                  </a:lnTo>
                  <a:lnTo>
                    <a:pt x="14" y="72"/>
                  </a:lnTo>
                  <a:lnTo>
                    <a:pt x="12" y="68"/>
                  </a:lnTo>
                  <a:lnTo>
                    <a:pt x="10" y="60"/>
                  </a:lnTo>
                  <a:lnTo>
                    <a:pt x="8" y="48"/>
                  </a:lnTo>
                  <a:lnTo>
                    <a:pt x="8" y="34"/>
                  </a:lnTo>
                  <a:lnTo>
                    <a:pt x="12" y="24"/>
                  </a:lnTo>
                  <a:lnTo>
                    <a:pt x="20" y="14"/>
                  </a:lnTo>
                  <a:lnTo>
                    <a:pt x="28" y="6"/>
                  </a:lnTo>
                  <a:lnTo>
                    <a:pt x="38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2" name="Freeform 101">
              <a:extLst>
                <a:ext uri="{FF2B5EF4-FFF2-40B4-BE49-F238E27FC236}">
                  <a16:creationId xmlns:a16="http://schemas.microsoft.com/office/drawing/2014/main" id="{011F519B-7EE8-4819-8CFD-8F6CDC7EE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2480"/>
              <a:ext cx="50" cy="142"/>
            </a:xfrm>
            <a:custGeom>
              <a:avLst/>
              <a:gdLst>
                <a:gd name="T0" fmla="*/ 50 w 50"/>
                <a:gd name="T1" fmla="*/ 0 h 142"/>
                <a:gd name="T2" fmla="*/ 50 w 50"/>
                <a:gd name="T3" fmla="*/ 0 h 142"/>
                <a:gd name="T4" fmla="*/ 36 w 50"/>
                <a:gd name="T5" fmla="*/ 8 h 142"/>
                <a:gd name="T6" fmla="*/ 22 w 50"/>
                <a:gd name="T7" fmla="*/ 20 h 142"/>
                <a:gd name="T8" fmla="*/ 16 w 50"/>
                <a:gd name="T9" fmla="*/ 28 h 142"/>
                <a:gd name="T10" fmla="*/ 10 w 50"/>
                <a:gd name="T11" fmla="*/ 36 h 142"/>
                <a:gd name="T12" fmla="*/ 6 w 50"/>
                <a:gd name="T13" fmla="*/ 46 h 142"/>
                <a:gd name="T14" fmla="*/ 2 w 50"/>
                <a:gd name="T15" fmla="*/ 56 h 142"/>
                <a:gd name="T16" fmla="*/ 2 w 50"/>
                <a:gd name="T17" fmla="*/ 56 h 142"/>
                <a:gd name="T18" fmla="*/ 0 w 50"/>
                <a:gd name="T19" fmla="*/ 68 h 142"/>
                <a:gd name="T20" fmla="*/ 0 w 50"/>
                <a:gd name="T21" fmla="*/ 80 h 142"/>
                <a:gd name="T22" fmla="*/ 2 w 50"/>
                <a:gd name="T23" fmla="*/ 90 h 142"/>
                <a:gd name="T24" fmla="*/ 4 w 50"/>
                <a:gd name="T25" fmla="*/ 102 h 142"/>
                <a:gd name="T26" fmla="*/ 8 w 50"/>
                <a:gd name="T27" fmla="*/ 114 h 142"/>
                <a:gd name="T28" fmla="*/ 14 w 50"/>
                <a:gd name="T29" fmla="*/ 124 h 142"/>
                <a:gd name="T30" fmla="*/ 22 w 50"/>
                <a:gd name="T31" fmla="*/ 134 h 142"/>
                <a:gd name="T32" fmla="*/ 32 w 50"/>
                <a:gd name="T33" fmla="*/ 142 h 142"/>
                <a:gd name="T34" fmla="*/ 32 w 50"/>
                <a:gd name="T35" fmla="*/ 142 h 142"/>
                <a:gd name="T36" fmla="*/ 26 w 50"/>
                <a:gd name="T37" fmla="*/ 134 h 142"/>
                <a:gd name="T38" fmla="*/ 20 w 50"/>
                <a:gd name="T39" fmla="*/ 126 h 142"/>
                <a:gd name="T40" fmla="*/ 16 w 50"/>
                <a:gd name="T41" fmla="*/ 114 h 142"/>
                <a:gd name="T42" fmla="*/ 12 w 50"/>
                <a:gd name="T43" fmla="*/ 104 h 142"/>
                <a:gd name="T44" fmla="*/ 10 w 50"/>
                <a:gd name="T45" fmla="*/ 92 h 142"/>
                <a:gd name="T46" fmla="*/ 8 w 50"/>
                <a:gd name="T47" fmla="*/ 80 h 142"/>
                <a:gd name="T48" fmla="*/ 8 w 50"/>
                <a:gd name="T49" fmla="*/ 68 h 142"/>
                <a:gd name="T50" fmla="*/ 12 w 50"/>
                <a:gd name="T51" fmla="*/ 56 h 142"/>
                <a:gd name="T52" fmla="*/ 12 w 50"/>
                <a:gd name="T53" fmla="*/ 56 h 142"/>
                <a:gd name="T54" fmla="*/ 20 w 50"/>
                <a:gd name="T55" fmla="*/ 38 h 142"/>
                <a:gd name="T56" fmla="*/ 28 w 50"/>
                <a:gd name="T57" fmla="*/ 22 h 142"/>
                <a:gd name="T58" fmla="*/ 40 w 50"/>
                <a:gd name="T59" fmla="*/ 10 h 142"/>
                <a:gd name="T60" fmla="*/ 50 w 50"/>
                <a:gd name="T61" fmla="*/ 0 h 142"/>
                <a:gd name="T62" fmla="*/ 50 w 50"/>
                <a:gd name="T63" fmla="*/ 0 h 1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0" h="142">
                  <a:moveTo>
                    <a:pt x="50" y="0"/>
                  </a:moveTo>
                  <a:lnTo>
                    <a:pt x="50" y="0"/>
                  </a:lnTo>
                  <a:lnTo>
                    <a:pt x="36" y="8"/>
                  </a:lnTo>
                  <a:lnTo>
                    <a:pt x="22" y="20"/>
                  </a:lnTo>
                  <a:lnTo>
                    <a:pt x="16" y="28"/>
                  </a:lnTo>
                  <a:lnTo>
                    <a:pt x="10" y="36"/>
                  </a:lnTo>
                  <a:lnTo>
                    <a:pt x="6" y="46"/>
                  </a:lnTo>
                  <a:lnTo>
                    <a:pt x="2" y="56"/>
                  </a:lnTo>
                  <a:lnTo>
                    <a:pt x="0" y="68"/>
                  </a:lnTo>
                  <a:lnTo>
                    <a:pt x="0" y="80"/>
                  </a:lnTo>
                  <a:lnTo>
                    <a:pt x="2" y="90"/>
                  </a:lnTo>
                  <a:lnTo>
                    <a:pt x="4" y="102"/>
                  </a:lnTo>
                  <a:lnTo>
                    <a:pt x="8" y="114"/>
                  </a:lnTo>
                  <a:lnTo>
                    <a:pt x="14" y="124"/>
                  </a:lnTo>
                  <a:lnTo>
                    <a:pt x="22" y="134"/>
                  </a:lnTo>
                  <a:lnTo>
                    <a:pt x="32" y="142"/>
                  </a:lnTo>
                  <a:lnTo>
                    <a:pt x="26" y="134"/>
                  </a:lnTo>
                  <a:lnTo>
                    <a:pt x="20" y="126"/>
                  </a:lnTo>
                  <a:lnTo>
                    <a:pt x="16" y="114"/>
                  </a:lnTo>
                  <a:lnTo>
                    <a:pt x="12" y="104"/>
                  </a:lnTo>
                  <a:lnTo>
                    <a:pt x="10" y="92"/>
                  </a:lnTo>
                  <a:lnTo>
                    <a:pt x="8" y="80"/>
                  </a:lnTo>
                  <a:lnTo>
                    <a:pt x="8" y="68"/>
                  </a:lnTo>
                  <a:lnTo>
                    <a:pt x="12" y="56"/>
                  </a:lnTo>
                  <a:lnTo>
                    <a:pt x="20" y="38"/>
                  </a:lnTo>
                  <a:lnTo>
                    <a:pt x="28" y="22"/>
                  </a:lnTo>
                  <a:lnTo>
                    <a:pt x="40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3" name="Freeform 102">
              <a:extLst>
                <a:ext uri="{FF2B5EF4-FFF2-40B4-BE49-F238E27FC236}">
                  <a16:creationId xmlns:a16="http://schemas.microsoft.com/office/drawing/2014/main" id="{0CA45167-95E6-4005-B588-AAF273C43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524"/>
              <a:ext cx="58" cy="74"/>
            </a:xfrm>
            <a:custGeom>
              <a:avLst/>
              <a:gdLst>
                <a:gd name="T0" fmla="*/ 40 w 58"/>
                <a:gd name="T1" fmla="*/ 0 h 74"/>
                <a:gd name="T2" fmla="*/ 40 w 58"/>
                <a:gd name="T3" fmla="*/ 0 h 74"/>
                <a:gd name="T4" fmla="*/ 46 w 58"/>
                <a:gd name="T5" fmla="*/ 6 h 74"/>
                <a:gd name="T6" fmla="*/ 48 w 58"/>
                <a:gd name="T7" fmla="*/ 12 h 74"/>
                <a:gd name="T8" fmla="*/ 50 w 58"/>
                <a:gd name="T9" fmla="*/ 20 h 74"/>
                <a:gd name="T10" fmla="*/ 52 w 58"/>
                <a:gd name="T11" fmla="*/ 28 h 74"/>
                <a:gd name="T12" fmla="*/ 52 w 58"/>
                <a:gd name="T13" fmla="*/ 28 h 74"/>
                <a:gd name="T14" fmla="*/ 50 w 58"/>
                <a:gd name="T15" fmla="*/ 36 h 74"/>
                <a:gd name="T16" fmla="*/ 48 w 58"/>
                <a:gd name="T17" fmla="*/ 44 h 74"/>
                <a:gd name="T18" fmla="*/ 44 w 58"/>
                <a:gd name="T19" fmla="*/ 52 h 74"/>
                <a:gd name="T20" fmla="*/ 40 w 58"/>
                <a:gd name="T21" fmla="*/ 58 h 74"/>
                <a:gd name="T22" fmla="*/ 34 w 58"/>
                <a:gd name="T23" fmla="*/ 64 h 74"/>
                <a:gd name="T24" fmla="*/ 26 w 58"/>
                <a:gd name="T25" fmla="*/ 68 h 74"/>
                <a:gd name="T26" fmla="*/ 18 w 58"/>
                <a:gd name="T27" fmla="*/ 72 h 74"/>
                <a:gd name="T28" fmla="*/ 10 w 58"/>
                <a:gd name="T29" fmla="*/ 72 h 74"/>
                <a:gd name="T30" fmla="*/ 10 w 58"/>
                <a:gd name="T31" fmla="*/ 72 h 74"/>
                <a:gd name="T32" fmla="*/ 0 w 58"/>
                <a:gd name="T33" fmla="*/ 70 h 74"/>
                <a:gd name="T34" fmla="*/ 0 w 58"/>
                <a:gd name="T35" fmla="*/ 70 h 74"/>
                <a:gd name="T36" fmla="*/ 8 w 58"/>
                <a:gd name="T37" fmla="*/ 74 h 74"/>
                <a:gd name="T38" fmla="*/ 16 w 58"/>
                <a:gd name="T39" fmla="*/ 74 h 74"/>
                <a:gd name="T40" fmla="*/ 16 w 58"/>
                <a:gd name="T41" fmla="*/ 74 h 74"/>
                <a:gd name="T42" fmla="*/ 26 w 58"/>
                <a:gd name="T43" fmla="*/ 74 h 74"/>
                <a:gd name="T44" fmla="*/ 34 w 58"/>
                <a:gd name="T45" fmla="*/ 72 h 74"/>
                <a:gd name="T46" fmla="*/ 40 w 58"/>
                <a:gd name="T47" fmla="*/ 68 h 74"/>
                <a:gd name="T48" fmla="*/ 46 w 58"/>
                <a:gd name="T49" fmla="*/ 62 h 74"/>
                <a:gd name="T50" fmla="*/ 52 w 58"/>
                <a:gd name="T51" fmla="*/ 56 h 74"/>
                <a:gd name="T52" fmla="*/ 54 w 58"/>
                <a:gd name="T53" fmla="*/ 50 h 74"/>
                <a:gd name="T54" fmla="*/ 58 w 58"/>
                <a:gd name="T55" fmla="*/ 42 h 74"/>
                <a:gd name="T56" fmla="*/ 58 w 58"/>
                <a:gd name="T57" fmla="*/ 34 h 74"/>
                <a:gd name="T58" fmla="*/ 58 w 58"/>
                <a:gd name="T59" fmla="*/ 34 h 74"/>
                <a:gd name="T60" fmla="*/ 56 w 58"/>
                <a:gd name="T61" fmla="*/ 24 h 74"/>
                <a:gd name="T62" fmla="*/ 54 w 58"/>
                <a:gd name="T63" fmla="*/ 14 h 74"/>
                <a:gd name="T64" fmla="*/ 48 w 58"/>
                <a:gd name="T65" fmla="*/ 6 h 74"/>
                <a:gd name="T66" fmla="*/ 40 w 58"/>
                <a:gd name="T67" fmla="*/ 0 h 74"/>
                <a:gd name="T68" fmla="*/ 40 w 58"/>
                <a:gd name="T69" fmla="*/ 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8" h="74">
                  <a:moveTo>
                    <a:pt x="40" y="0"/>
                  </a:moveTo>
                  <a:lnTo>
                    <a:pt x="40" y="0"/>
                  </a:lnTo>
                  <a:lnTo>
                    <a:pt x="46" y="6"/>
                  </a:lnTo>
                  <a:lnTo>
                    <a:pt x="48" y="12"/>
                  </a:lnTo>
                  <a:lnTo>
                    <a:pt x="50" y="20"/>
                  </a:lnTo>
                  <a:lnTo>
                    <a:pt x="52" y="28"/>
                  </a:lnTo>
                  <a:lnTo>
                    <a:pt x="50" y="36"/>
                  </a:lnTo>
                  <a:lnTo>
                    <a:pt x="48" y="44"/>
                  </a:lnTo>
                  <a:lnTo>
                    <a:pt x="44" y="52"/>
                  </a:lnTo>
                  <a:lnTo>
                    <a:pt x="40" y="58"/>
                  </a:lnTo>
                  <a:lnTo>
                    <a:pt x="34" y="64"/>
                  </a:lnTo>
                  <a:lnTo>
                    <a:pt x="26" y="68"/>
                  </a:lnTo>
                  <a:lnTo>
                    <a:pt x="18" y="72"/>
                  </a:lnTo>
                  <a:lnTo>
                    <a:pt x="10" y="72"/>
                  </a:lnTo>
                  <a:lnTo>
                    <a:pt x="0" y="70"/>
                  </a:lnTo>
                  <a:lnTo>
                    <a:pt x="8" y="74"/>
                  </a:lnTo>
                  <a:lnTo>
                    <a:pt x="16" y="74"/>
                  </a:lnTo>
                  <a:lnTo>
                    <a:pt x="26" y="74"/>
                  </a:lnTo>
                  <a:lnTo>
                    <a:pt x="34" y="72"/>
                  </a:lnTo>
                  <a:lnTo>
                    <a:pt x="40" y="68"/>
                  </a:lnTo>
                  <a:lnTo>
                    <a:pt x="46" y="62"/>
                  </a:lnTo>
                  <a:lnTo>
                    <a:pt x="52" y="56"/>
                  </a:lnTo>
                  <a:lnTo>
                    <a:pt x="54" y="50"/>
                  </a:lnTo>
                  <a:lnTo>
                    <a:pt x="58" y="42"/>
                  </a:lnTo>
                  <a:lnTo>
                    <a:pt x="58" y="34"/>
                  </a:lnTo>
                  <a:lnTo>
                    <a:pt x="56" y="24"/>
                  </a:lnTo>
                  <a:lnTo>
                    <a:pt x="54" y="14"/>
                  </a:lnTo>
                  <a:lnTo>
                    <a:pt x="48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4" name="Freeform 103">
              <a:extLst>
                <a:ext uri="{FF2B5EF4-FFF2-40B4-BE49-F238E27FC236}">
                  <a16:creationId xmlns:a16="http://schemas.microsoft.com/office/drawing/2014/main" id="{FC65B9EF-C85B-449E-ABA5-AB64A200D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2464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0 w 184"/>
                <a:gd name="T3" fmla="*/ 92 h 184"/>
                <a:gd name="T4" fmla="*/ 2 w 184"/>
                <a:gd name="T5" fmla="*/ 74 h 184"/>
                <a:gd name="T6" fmla="*/ 8 w 184"/>
                <a:gd name="T7" fmla="*/ 56 h 184"/>
                <a:gd name="T8" fmla="*/ 16 w 184"/>
                <a:gd name="T9" fmla="*/ 42 h 184"/>
                <a:gd name="T10" fmla="*/ 28 w 184"/>
                <a:gd name="T11" fmla="*/ 28 h 184"/>
                <a:gd name="T12" fmla="*/ 40 w 184"/>
                <a:gd name="T13" fmla="*/ 16 h 184"/>
                <a:gd name="T14" fmla="*/ 56 w 184"/>
                <a:gd name="T15" fmla="*/ 8 h 184"/>
                <a:gd name="T16" fmla="*/ 74 w 184"/>
                <a:gd name="T17" fmla="*/ 2 h 184"/>
                <a:gd name="T18" fmla="*/ 92 w 184"/>
                <a:gd name="T19" fmla="*/ 0 h 184"/>
                <a:gd name="T20" fmla="*/ 92 w 184"/>
                <a:gd name="T21" fmla="*/ 0 h 184"/>
                <a:gd name="T22" fmla="*/ 110 w 184"/>
                <a:gd name="T23" fmla="*/ 2 h 184"/>
                <a:gd name="T24" fmla="*/ 128 w 184"/>
                <a:gd name="T25" fmla="*/ 8 h 184"/>
                <a:gd name="T26" fmla="*/ 144 w 184"/>
                <a:gd name="T27" fmla="*/ 16 h 184"/>
                <a:gd name="T28" fmla="*/ 158 w 184"/>
                <a:gd name="T29" fmla="*/ 28 h 184"/>
                <a:gd name="T30" fmla="*/ 168 w 184"/>
                <a:gd name="T31" fmla="*/ 42 h 184"/>
                <a:gd name="T32" fmla="*/ 178 w 184"/>
                <a:gd name="T33" fmla="*/ 56 h 184"/>
                <a:gd name="T34" fmla="*/ 182 w 184"/>
                <a:gd name="T35" fmla="*/ 74 h 184"/>
                <a:gd name="T36" fmla="*/ 184 w 184"/>
                <a:gd name="T37" fmla="*/ 92 h 184"/>
                <a:gd name="T38" fmla="*/ 184 w 184"/>
                <a:gd name="T39" fmla="*/ 92 h 184"/>
                <a:gd name="T40" fmla="*/ 182 w 184"/>
                <a:gd name="T41" fmla="*/ 112 h 184"/>
                <a:gd name="T42" fmla="*/ 178 w 184"/>
                <a:gd name="T43" fmla="*/ 128 h 184"/>
                <a:gd name="T44" fmla="*/ 168 w 184"/>
                <a:gd name="T45" fmla="*/ 144 h 184"/>
                <a:gd name="T46" fmla="*/ 158 w 184"/>
                <a:gd name="T47" fmla="*/ 158 h 184"/>
                <a:gd name="T48" fmla="*/ 144 w 184"/>
                <a:gd name="T49" fmla="*/ 168 h 184"/>
                <a:gd name="T50" fmla="*/ 128 w 184"/>
                <a:gd name="T51" fmla="*/ 178 h 184"/>
                <a:gd name="T52" fmla="*/ 110 w 184"/>
                <a:gd name="T53" fmla="*/ 182 h 184"/>
                <a:gd name="T54" fmla="*/ 92 w 184"/>
                <a:gd name="T55" fmla="*/ 184 h 184"/>
                <a:gd name="T56" fmla="*/ 92 w 184"/>
                <a:gd name="T57" fmla="*/ 184 h 184"/>
                <a:gd name="T58" fmla="*/ 74 w 184"/>
                <a:gd name="T59" fmla="*/ 182 h 184"/>
                <a:gd name="T60" fmla="*/ 56 w 184"/>
                <a:gd name="T61" fmla="*/ 178 h 184"/>
                <a:gd name="T62" fmla="*/ 40 w 184"/>
                <a:gd name="T63" fmla="*/ 168 h 184"/>
                <a:gd name="T64" fmla="*/ 28 w 184"/>
                <a:gd name="T65" fmla="*/ 158 h 184"/>
                <a:gd name="T66" fmla="*/ 16 w 184"/>
                <a:gd name="T67" fmla="*/ 144 h 184"/>
                <a:gd name="T68" fmla="*/ 8 w 184"/>
                <a:gd name="T69" fmla="*/ 128 h 184"/>
                <a:gd name="T70" fmla="*/ 2 w 184"/>
                <a:gd name="T71" fmla="*/ 112 h 184"/>
                <a:gd name="T72" fmla="*/ 0 w 184"/>
                <a:gd name="T73" fmla="*/ 92 h 184"/>
                <a:gd name="T74" fmla="*/ 0 w 184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4" h="184">
                  <a:moveTo>
                    <a:pt x="0" y="92"/>
                  </a:moveTo>
                  <a:lnTo>
                    <a:pt x="0" y="92"/>
                  </a:lnTo>
                  <a:lnTo>
                    <a:pt x="2" y="74"/>
                  </a:lnTo>
                  <a:lnTo>
                    <a:pt x="8" y="56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0" y="2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58" y="28"/>
                  </a:lnTo>
                  <a:lnTo>
                    <a:pt x="168" y="42"/>
                  </a:lnTo>
                  <a:lnTo>
                    <a:pt x="178" y="56"/>
                  </a:lnTo>
                  <a:lnTo>
                    <a:pt x="182" y="74"/>
                  </a:lnTo>
                  <a:lnTo>
                    <a:pt x="184" y="92"/>
                  </a:lnTo>
                  <a:lnTo>
                    <a:pt x="182" y="112"/>
                  </a:lnTo>
                  <a:lnTo>
                    <a:pt x="178" y="128"/>
                  </a:lnTo>
                  <a:lnTo>
                    <a:pt x="168" y="144"/>
                  </a:lnTo>
                  <a:lnTo>
                    <a:pt x="158" y="158"/>
                  </a:lnTo>
                  <a:lnTo>
                    <a:pt x="144" y="168"/>
                  </a:lnTo>
                  <a:lnTo>
                    <a:pt x="128" y="178"/>
                  </a:lnTo>
                  <a:lnTo>
                    <a:pt x="110" y="182"/>
                  </a:lnTo>
                  <a:lnTo>
                    <a:pt x="92" y="184"/>
                  </a:lnTo>
                  <a:lnTo>
                    <a:pt x="74" y="182"/>
                  </a:lnTo>
                  <a:lnTo>
                    <a:pt x="56" y="178"/>
                  </a:lnTo>
                  <a:lnTo>
                    <a:pt x="40" y="168"/>
                  </a:lnTo>
                  <a:lnTo>
                    <a:pt x="28" y="158"/>
                  </a:lnTo>
                  <a:lnTo>
                    <a:pt x="16" y="144"/>
                  </a:lnTo>
                  <a:lnTo>
                    <a:pt x="8" y="128"/>
                  </a:lnTo>
                  <a:lnTo>
                    <a:pt x="2" y="112"/>
                  </a:lnTo>
                  <a:lnTo>
                    <a:pt x="0" y="9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5" name="Freeform 104">
              <a:extLst>
                <a:ext uri="{FF2B5EF4-FFF2-40B4-BE49-F238E27FC236}">
                  <a16:creationId xmlns:a16="http://schemas.microsoft.com/office/drawing/2014/main" id="{D15A15D9-2792-4754-A712-B0DFE5773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2512"/>
              <a:ext cx="90" cy="90"/>
            </a:xfrm>
            <a:custGeom>
              <a:avLst/>
              <a:gdLst>
                <a:gd name="T0" fmla="*/ 0 w 90"/>
                <a:gd name="T1" fmla="*/ 44 h 90"/>
                <a:gd name="T2" fmla="*/ 0 w 90"/>
                <a:gd name="T3" fmla="*/ 44 h 90"/>
                <a:gd name="T4" fmla="*/ 0 w 90"/>
                <a:gd name="T5" fmla="*/ 36 h 90"/>
                <a:gd name="T6" fmla="*/ 4 w 90"/>
                <a:gd name="T7" fmla="*/ 28 h 90"/>
                <a:gd name="T8" fmla="*/ 8 w 90"/>
                <a:gd name="T9" fmla="*/ 20 h 90"/>
                <a:gd name="T10" fmla="*/ 12 w 90"/>
                <a:gd name="T11" fmla="*/ 12 h 90"/>
                <a:gd name="T12" fmla="*/ 20 w 90"/>
                <a:gd name="T13" fmla="*/ 8 h 90"/>
                <a:gd name="T14" fmla="*/ 26 w 90"/>
                <a:gd name="T15" fmla="*/ 4 h 90"/>
                <a:gd name="T16" fmla="*/ 36 w 90"/>
                <a:gd name="T17" fmla="*/ 0 h 90"/>
                <a:gd name="T18" fmla="*/ 44 w 90"/>
                <a:gd name="T19" fmla="*/ 0 h 90"/>
                <a:gd name="T20" fmla="*/ 44 w 90"/>
                <a:gd name="T21" fmla="*/ 0 h 90"/>
                <a:gd name="T22" fmla="*/ 54 w 90"/>
                <a:gd name="T23" fmla="*/ 0 h 90"/>
                <a:gd name="T24" fmla="*/ 62 w 90"/>
                <a:gd name="T25" fmla="*/ 4 h 90"/>
                <a:gd name="T26" fmla="*/ 70 w 90"/>
                <a:gd name="T27" fmla="*/ 8 h 90"/>
                <a:gd name="T28" fmla="*/ 76 w 90"/>
                <a:gd name="T29" fmla="*/ 12 h 90"/>
                <a:gd name="T30" fmla="*/ 82 w 90"/>
                <a:gd name="T31" fmla="*/ 20 h 90"/>
                <a:gd name="T32" fmla="*/ 86 w 90"/>
                <a:gd name="T33" fmla="*/ 28 h 90"/>
                <a:gd name="T34" fmla="*/ 88 w 90"/>
                <a:gd name="T35" fmla="*/ 36 h 90"/>
                <a:gd name="T36" fmla="*/ 90 w 90"/>
                <a:gd name="T37" fmla="*/ 44 h 90"/>
                <a:gd name="T38" fmla="*/ 90 w 90"/>
                <a:gd name="T39" fmla="*/ 44 h 90"/>
                <a:gd name="T40" fmla="*/ 88 w 90"/>
                <a:gd name="T41" fmla="*/ 54 h 90"/>
                <a:gd name="T42" fmla="*/ 86 w 90"/>
                <a:gd name="T43" fmla="*/ 62 h 90"/>
                <a:gd name="T44" fmla="*/ 82 w 90"/>
                <a:gd name="T45" fmla="*/ 70 h 90"/>
                <a:gd name="T46" fmla="*/ 76 w 90"/>
                <a:gd name="T47" fmla="*/ 76 h 90"/>
                <a:gd name="T48" fmla="*/ 70 w 90"/>
                <a:gd name="T49" fmla="*/ 82 h 90"/>
                <a:gd name="T50" fmla="*/ 62 w 90"/>
                <a:gd name="T51" fmla="*/ 86 h 90"/>
                <a:gd name="T52" fmla="*/ 54 w 90"/>
                <a:gd name="T53" fmla="*/ 88 h 90"/>
                <a:gd name="T54" fmla="*/ 44 w 90"/>
                <a:gd name="T55" fmla="*/ 90 h 90"/>
                <a:gd name="T56" fmla="*/ 44 w 90"/>
                <a:gd name="T57" fmla="*/ 90 h 90"/>
                <a:gd name="T58" fmla="*/ 36 w 90"/>
                <a:gd name="T59" fmla="*/ 88 h 90"/>
                <a:gd name="T60" fmla="*/ 26 w 90"/>
                <a:gd name="T61" fmla="*/ 86 h 90"/>
                <a:gd name="T62" fmla="*/ 20 w 90"/>
                <a:gd name="T63" fmla="*/ 82 h 90"/>
                <a:gd name="T64" fmla="*/ 12 w 90"/>
                <a:gd name="T65" fmla="*/ 76 h 90"/>
                <a:gd name="T66" fmla="*/ 8 w 90"/>
                <a:gd name="T67" fmla="*/ 70 h 90"/>
                <a:gd name="T68" fmla="*/ 4 w 90"/>
                <a:gd name="T69" fmla="*/ 62 h 90"/>
                <a:gd name="T70" fmla="*/ 0 w 90"/>
                <a:gd name="T71" fmla="*/ 54 h 90"/>
                <a:gd name="T72" fmla="*/ 0 w 90"/>
                <a:gd name="T73" fmla="*/ 44 h 90"/>
                <a:gd name="T74" fmla="*/ 0 w 90"/>
                <a:gd name="T75" fmla="*/ 44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0" h="90">
                  <a:moveTo>
                    <a:pt x="0" y="44"/>
                  </a:moveTo>
                  <a:lnTo>
                    <a:pt x="0" y="44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2"/>
                  </a:lnTo>
                  <a:lnTo>
                    <a:pt x="82" y="20"/>
                  </a:lnTo>
                  <a:lnTo>
                    <a:pt x="86" y="28"/>
                  </a:lnTo>
                  <a:lnTo>
                    <a:pt x="88" y="36"/>
                  </a:lnTo>
                  <a:lnTo>
                    <a:pt x="90" y="44"/>
                  </a:lnTo>
                  <a:lnTo>
                    <a:pt x="88" y="54"/>
                  </a:lnTo>
                  <a:lnTo>
                    <a:pt x="86" y="62"/>
                  </a:lnTo>
                  <a:lnTo>
                    <a:pt x="82" y="70"/>
                  </a:lnTo>
                  <a:lnTo>
                    <a:pt x="76" y="76"/>
                  </a:lnTo>
                  <a:lnTo>
                    <a:pt x="70" y="82"/>
                  </a:lnTo>
                  <a:lnTo>
                    <a:pt x="62" y="86"/>
                  </a:lnTo>
                  <a:lnTo>
                    <a:pt x="54" y="88"/>
                  </a:lnTo>
                  <a:lnTo>
                    <a:pt x="44" y="90"/>
                  </a:lnTo>
                  <a:lnTo>
                    <a:pt x="36" y="88"/>
                  </a:lnTo>
                  <a:lnTo>
                    <a:pt x="26" y="86"/>
                  </a:lnTo>
                  <a:lnTo>
                    <a:pt x="20" y="82"/>
                  </a:lnTo>
                  <a:lnTo>
                    <a:pt x="12" y="76"/>
                  </a:lnTo>
                  <a:lnTo>
                    <a:pt x="8" y="70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6" name="Freeform 105">
              <a:extLst>
                <a:ext uri="{FF2B5EF4-FFF2-40B4-BE49-F238E27FC236}">
                  <a16:creationId xmlns:a16="http://schemas.microsoft.com/office/drawing/2014/main" id="{365A4712-52AA-4B95-8FD1-D642E7364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2514"/>
              <a:ext cx="20" cy="20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0 h 20"/>
                <a:gd name="T4" fmla="*/ 0 w 20"/>
                <a:gd name="T5" fmla="*/ 6 h 20"/>
                <a:gd name="T6" fmla="*/ 2 w 20"/>
                <a:gd name="T7" fmla="*/ 2 h 20"/>
                <a:gd name="T8" fmla="*/ 6 w 20"/>
                <a:gd name="T9" fmla="*/ 0 h 20"/>
                <a:gd name="T10" fmla="*/ 10 w 20"/>
                <a:gd name="T11" fmla="*/ 0 h 20"/>
                <a:gd name="T12" fmla="*/ 10 w 20"/>
                <a:gd name="T13" fmla="*/ 0 h 20"/>
                <a:gd name="T14" fmla="*/ 14 w 20"/>
                <a:gd name="T15" fmla="*/ 0 h 20"/>
                <a:gd name="T16" fmla="*/ 16 w 20"/>
                <a:gd name="T17" fmla="*/ 2 h 20"/>
                <a:gd name="T18" fmla="*/ 18 w 20"/>
                <a:gd name="T19" fmla="*/ 6 h 20"/>
                <a:gd name="T20" fmla="*/ 20 w 20"/>
                <a:gd name="T21" fmla="*/ 10 h 20"/>
                <a:gd name="T22" fmla="*/ 20 w 20"/>
                <a:gd name="T23" fmla="*/ 10 h 20"/>
                <a:gd name="T24" fmla="*/ 18 w 20"/>
                <a:gd name="T25" fmla="*/ 14 h 20"/>
                <a:gd name="T26" fmla="*/ 16 w 20"/>
                <a:gd name="T27" fmla="*/ 16 h 20"/>
                <a:gd name="T28" fmla="*/ 14 w 20"/>
                <a:gd name="T29" fmla="*/ 20 h 20"/>
                <a:gd name="T30" fmla="*/ 10 w 20"/>
                <a:gd name="T31" fmla="*/ 20 h 20"/>
                <a:gd name="T32" fmla="*/ 10 w 20"/>
                <a:gd name="T33" fmla="*/ 20 h 20"/>
                <a:gd name="T34" fmla="*/ 6 w 20"/>
                <a:gd name="T35" fmla="*/ 20 h 20"/>
                <a:gd name="T36" fmla="*/ 2 w 20"/>
                <a:gd name="T37" fmla="*/ 16 h 20"/>
                <a:gd name="T38" fmla="*/ 0 w 20"/>
                <a:gd name="T39" fmla="*/ 14 h 20"/>
                <a:gd name="T40" fmla="*/ 0 w 20"/>
                <a:gd name="T41" fmla="*/ 10 h 20"/>
                <a:gd name="T42" fmla="*/ 0 w 20"/>
                <a:gd name="T43" fmla="*/ 1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7" name="Freeform 106">
              <a:extLst>
                <a:ext uri="{FF2B5EF4-FFF2-40B4-BE49-F238E27FC236}">
                  <a16:creationId xmlns:a16="http://schemas.microsoft.com/office/drawing/2014/main" id="{20774AEC-FEAE-4F0F-ACB9-0470F8C63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506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8" name="Freeform 107">
              <a:extLst>
                <a:ext uri="{FF2B5EF4-FFF2-40B4-BE49-F238E27FC236}">
                  <a16:creationId xmlns:a16="http://schemas.microsoft.com/office/drawing/2014/main" id="{209ABB50-AEBF-447E-890A-76DB3D5BB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" y="2536"/>
              <a:ext cx="10" cy="12"/>
            </a:xfrm>
            <a:custGeom>
              <a:avLst/>
              <a:gdLst>
                <a:gd name="T0" fmla="*/ 0 w 10"/>
                <a:gd name="T1" fmla="*/ 6 h 12"/>
                <a:gd name="T2" fmla="*/ 0 w 10"/>
                <a:gd name="T3" fmla="*/ 6 h 12"/>
                <a:gd name="T4" fmla="*/ 2 w 10"/>
                <a:gd name="T5" fmla="*/ 2 h 12"/>
                <a:gd name="T6" fmla="*/ 6 w 10"/>
                <a:gd name="T7" fmla="*/ 0 h 12"/>
                <a:gd name="T8" fmla="*/ 6 w 10"/>
                <a:gd name="T9" fmla="*/ 0 h 12"/>
                <a:gd name="T10" fmla="*/ 10 w 10"/>
                <a:gd name="T11" fmla="*/ 2 h 12"/>
                <a:gd name="T12" fmla="*/ 10 w 10"/>
                <a:gd name="T13" fmla="*/ 6 h 12"/>
                <a:gd name="T14" fmla="*/ 10 w 10"/>
                <a:gd name="T15" fmla="*/ 6 h 12"/>
                <a:gd name="T16" fmla="*/ 10 w 10"/>
                <a:gd name="T17" fmla="*/ 10 h 12"/>
                <a:gd name="T18" fmla="*/ 6 w 10"/>
                <a:gd name="T19" fmla="*/ 12 h 12"/>
                <a:gd name="T20" fmla="*/ 6 w 10"/>
                <a:gd name="T21" fmla="*/ 12 h 12"/>
                <a:gd name="T22" fmla="*/ 2 w 10"/>
                <a:gd name="T23" fmla="*/ 10 h 12"/>
                <a:gd name="T24" fmla="*/ 0 w 10"/>
                <a:gd name="T25" fmla="*/ 6 h 12"/>
                <a:gd name="T26" fmla="*/ 0 w 10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3" name="Group 108">
            <a:extLst>
              <a:ext uri="{FF2B5EF4-FFF2-40B4-BE49-F238E27FC236}">
                <a16:creationId xmlns:a16="http://schemas.microsoft.com/office/drawing/2014/main" id="{834BEC21-06D7-4ED7-85F2-71D8BA64176D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3765550"/>
            <a:ext cx="292100" cy="292100"/>
            <a:chOff x="1570" y="2470"/>
            <a:chExt cx="184" cy="184"/>
          </a:xfrm>
        </p:grpSpPr>
        <p:sp>
          <p:nvSpPr>
            <p:cNvPr id="13547" name="Freeform 109">
              <a:extLst>
                <a:ext uri="{FF2B5EF4-FFF2-40B4-BE49-F238E27FC236}">
                  <a16:creationId xmlns:a16="http://schemas.microsoft.com/office/drawing/2014/main" id="{A6047E41-1384-477A-BF95-AA05C44F0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2470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0 w 184"/>
                <a:gd name="T3" fmla="*/ 92 h 184"/>
                <a:gd name="T4" fmla="*/ 2 w 184"/>
                <a:gd name="T5" fmla="*/ 72 h 184"/>
                <a:gd name="T6" fmla="*/ 8 w 184"/>
                <a:gd name="T7" fmla="*/ 56 h 184"/>
                <a:gd name="T8" fmla="*/ 16 w 184"/>
                <a:gd name="T9" fmla="*/ 40 h 184"/>
                <a:gd name="T10" fmla="*/ 28 w 184"/>
                <a:gd name="T11" fmla="*/ 26 h 184"/>
                <a:gd name="T12" fmla="*/ 42 w 184"/>
                <a:gd name="T13" fmla="*/ 14 h 184"/>
                <a:gd name="T14" fmla="*/ 58 w 184"/>
                <a:gd name="T15" fmla="*/ 6 h 184"/>
                <a:gd name="T16" fmla="*/ 74 w 184"/>
                <a:gd name="T17" fmla="*/ 2 h 184"/>
                <a:gd name="T18" fmla="*/ 92 w 184"/>
                <a:gd name="T19" fmla="*/ 0 h 184"/>
                <a:gd name="T20" fmla="*/ 92 w 184"/>
                <a:gd name="T21" fmla="*/ 0 h 184"/>
                <a:gd name="T22" fmla="*/ 112 w 184"/>
                <a:gd name="T23" fmla="*/ 2 h 184"/>
                <a:gd name="T24" fmla="*/ 128 w 184"/>
                <a:gd name="T25" fmla="*/ 6 h 184"/>
                <a:gd name="T26" fmla="*/ 144 w 184"/>
                <a:gd name="T27" fmla="*/ 14 h 184"/>
                <a:gd name="T28" fmla="*/ 158 w 184"/>
                <a:gd name="T29" fmla="*/ 26 h 184"/>
                <a:gd name="T30" fmla="*/ 170 w 184"/>
                <a:gd name="T31" fmla="*/ 40 h 184"/>
                <a:gd name="T32" fmla="*/ 178 w 184"/>
                <a:gd name="T33" fmla="*/ 56 h 184"/>
                <a:gd name="T34" fmla="*/ 184 w 184"/>
                <a:gd name="T35" fmla="*/ 72 h 184"/>
                <a:gd name="T36" fmla="*/ 184 w 184"/>
                <a:gd name="T37" fmla="*/ 92 h 184"/>
                <a:gd name="T38" fmla="*/ 184 w 184"/>
                <a:gd name="T39" fmla="*/ 92 h 184"/>
                <a:gd name="T40" fmla="*/ 184 w 184"/>
                <a:gd name="T41" fmla="*/ 110 h 184"/>
                <a:gd name="T42" fmla="*/ 178 w 184"/>
                <a:gd name="T43" fmla="*/ 126 h 184"/>
                <a:gd name="T44" fmla="*/ 170 w 184"/>
                <a:gd name="T45" fmla="*/ 142 h 184"/>
                <a:gd name="T46" fmla="*/ 158 w 184"/>
                <a:gd name="T47" fmla="*/ 156 h 184"/>
                <a:gd name="T48" fmla="*/ 144 w 184"/>
                <a:gd name="T49" fmla="*/ 168 h 184"/>
                <a:gd name="T50" fmla="*/ 128 w 184"/>
                <a:gd name="T51" fmla="*/ 176 h 184"/>
                <a:gd name="T52" fmla="*/ 112 w 184"/>
                <a:gd name="T53" fmla="*/ 182 h 184"/>
                <a:gd name="T54" fmla="*/ 92 w 184"/>
                <a:gd name="T55" fmla="*/ 184 h 184"/>
                <a:gd name="T56" fmla="*/ 92 w 184"/>
                <a:gd name="T57" fmla="*/ 184 h 184"/>
                <a:gd name="T58" fmla="*/ 74 w 184"/>
                <a:gd name="T59" fmla="*/ 182 h 184"/>
                <a:gd name="T60" fmla="*/ 58 w 184"/>
                <a:gd name="T61" fmla="*/ 176 h 184"/>
                <a:gd name="T62" fmla="*/ 42 w 184"/>
                <a:gd name="T63" fmla="*/ 168 h 184"/>
                <a:gd name="T64" fmla="*/ 28 w 184"/>
                <a:gd name="T65" fmla="*/ 156 h 184"/>
                <a:gd name="T66" fmla="*/ 16 w 184"/>
                <a:gd name="T67" fmla="*/ 142 h 184"/>
                <a:gd name="T68" fmla="*/ 8 w 184"/>
                <a:gd name="T69" fmla="*/ 126 h 184"/>
                <a:gd name="T70" fmla="*/ 2 w 184"/>
                <a:gd name="T71" fmla="*/ 110 h 184"/>
                <a:gd name="T72" fmla="*/ 0 w 184"/>
                <a:gd name="T73" fmla="*/ 92 h 184"/>
                <a:gd name="T74" fmla="*/ 0 w 184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4" h="184">
                  <a:moveTo>
                    <a:pt x="0" y="92"/>
                  </a:moveTo>
                  <a:lnTo>
                    <a:pt x="0" y="92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8" y="26"/>
                  </a:lnTo>
                  <a:lnTo>
                    <a:pt x="42" y="14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2" y="2"/>
                  </a:lnTo>
                  <a:lnTo>
                    <a:pt x="128" y="6"/>
                  </a:lnTo>
                  <a:lnTo>
                    <a:pt x="144" y="14"/>
                  </a:lnTo>
                  <a:lnTo>
                    <a:pt x="158" y="26"/>
                  </a:lnTo>
                  <a:lnTo>
                    <a:pt x="170" y="40"/>
                  </a:lnTo>
                  <a:lnTo>
                    <a:pt x="178" y="56"/>
                  </a:lnTo>
                  <a:lnTo>
                    <a:pt x="184" y="72"/>
                  </a:lnTo>
                  <a:lnTo>
                    <a:pt x="184" y="92"/>
                  </a:lnTo>
                  <a:lnTo>
                    <a:pt x="184" y="110"/>
                  </a:lnTo>
                  <a:lnTo>
                    <a:pt x="178" y="126"/>
                  </a:lnTo>
                  <a:lnTo>
                    <a:pt x="170" y="142"/>
                  </a:lnTo>
                  <a:lnTo>
                    <a:pt x="158" y="156"/>
                  </a:lnTo>
                  <a:lnTo>
                    <a:pt x="144" y="168"/>
                  </a:lnTo>
                  <a:lnTo>
                    <a:pt x="128" y="176"/>
                  </a:lnTo>
                  <a:lnTo>
                    <a:pt x="112" y="182"/>
                  </a:lnTo>
                  <a:lnTo>
                    <a:pt x="92" y="184"/>
                  </a:lnTo>
                  <a:lnTo>
                    <a:pt x="74" y="182"/>
                  </a:lnTo>
                  <a:lnTo>
                    <a:pt x="58" y="176"/>
                  </a:lnTo>
                  <a:lnTo>
                    <a:pt x="42" y="168"/>
                  </a:lnTo>
                  <a:lnTo>
                    <a:pt x="28" y="156"/>
                  </a:lnTo>
                  <a:lnTo>
                    <a:pt x="16" y="142"/>
                  </a:lnTo>
                  <a:lnTo>
                    <a:pt x="8" y="126"/>
                  </a:lnTo>
                  <a:lnTo>
                    <a:pt x="2" y="11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8" name="Freeform 110">
              <a:extLst>
                <a:ext uri="{FF2B5EF4-FFF2-40B4-BE49-F238E27FC236}">
                  <a16:creationId xmlns:a16="http://schemas.microsoft.com/office/drawing/2014/main" id="{ACFF6452-070B-4B5C-9B46-146D212E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8" y="2516"/>
              <a:ext cx="90" cy="90"/>
            </a:xfrm>
            <a:custGeom>
              <a:avLst/>
              <a:gdLst>
                <a:gd name="T0" fmla="*/ 0 w 90"/>
                <a:gd name="T1" fmla="*/ 46 h 90"/>
                <a:gd name="T2" fmla="*/ 0 w 90"/>
                <a:gd name="T3" fmla="*/ 46 h 90"/>
                <a:gd name="T4" fmla="*/ 0 w 90"/>
                <a:gd name="T5" fmla="*/ 36 h 90"/>
                <a:gd name="T6" fmla="*/ 4 w 90"/>
                <a:gd name="T7" fmla="*/ 28 h 90"/>
                <a:gd name="T8" fmla="*/ 8 w 90"/>
                <a:gd name="T9" fmla="*/ 20 h 90"/>
                <a:gd name="T10" fmla="*/ 14 w 90"/>
                <a:gd name="T11" fmla="*/ 14 h 90"/>
                <a:gd name="T12" fmla="*/ 20 w 90"/>
                <a:gd name="T13" fmla="*/ 8 h 90"/>
                <a:gd name="T14" fmla="*/ 28 w 90"/>
                <a:gd name="T15" fmla="*/ 4 h 90"/>
                <a:gd name="T16" fmla="*/ 36 w 90"/>
                <a:gd name="T17" fmla="*/ 2 h 90"/>
                <a:gd name="T18" fmla="*/ 44 w 90"/>
                <a:gd name="T19" fmla="*/ 0 h 90"/>
                <a:gd name="T20" fmla="*/ 44 w 90"/>
                <a:gd name="T21" fmla="*/ 0 h 90"/>
                <a:gd name="T22" fmla="*/ 54 w 90"/>
                <a:gd name="T23" fmla="*/ 2 h 90"/>
                <a:gd name="T24" fmla="*/ 62 w 90"/>
                <a:gd name="T25" fmla="*/ 4 h 90"/>
                <a:gd name="T26" fmla="*/ 70 w 90"/>
                <a:gd name="T27" fmla="*/ 8 h 90"/>
                <a:gd name="T28" fmla="*/ 76 w 90"/>
                <a:gd name="T29" fmla="*/ 14 h 90"/>
                <a:gd name="T30" fmla="*/ 82 w 90"/>
                <a:gd name="T31" fmla="*/ 20 h 90"/>
                <a:gd name="T32" fmla="*/ 86 w 90"/>
                <a:gd name="T33" fmla="*/ 28 h 90"/>
                <a:gd name="T34" fmla="*/ 88 w 90"/>
                <a:gd name="T35" fmla="*/ 36 h 90"/>
                <a:gd name="T36" fmla="*/ 90 w 90"/>
                <a:gd name="T37" fmla="*/ 46 h 90"/>
                <a:gd name="T38" fmla="*/ 90 w 90"/>
                <a:gd name="T39" fmla="*/ 46 h 90"/>
                <a:gd name="T40" fmla="*/ 88 w 90"/>
                <a:gd name="T41" fmla="*/ 54 h 90"/>
                <a:gd name="T42" fmla="*/ 86 w 90"/>
                <a:gd name="T43" fmla="*/ 62 h 90"/>
                <a:gd name="T44" fmla="*/ 82 w 90"/>
                <a:gd name="T45" fmla="*/ 70 h 90"/>
                <a:gd name="T46" fmla="*/ 76 w 90"/>
                <a:gd name="T47" fmla="*/ 76 h 90"/>
                <a:gd name="T48" fmla="*/ 70 w 90"/>
                <a:gd name="T49" fmla="*/ 82 h 90"/>
                <a:gd name="T50" fmla="*/ 62 w 90"/>
                <a:gd name="T51" fmla="*/ 86 h 90"/>
                <a:gd name="T52" fmla="*/ 54 w 90"/>
                <a:gd name="T53" fmla="*/ 90 h 90"/>
                <a:gd name="T54" fmla="*/ 44 w 90"/>
                <a:gd name="T55" fmla="*/ 90 h 90"/>
                <a:gd name="T56" fmla="*/ 44 w 90"/>
                <a:gd name="T57" fmla="*/ 90 h 90"/>
                <a:gd name="T58" fmla="*/ 36 w 90"/>
                <a:gd name="T59" fmla="*/ 90 h 90"/>
                <a:gd name="T60" fmla="*/ 28 w 90"/>
                <a:gd name="T61" fmla="*/ 86 h 90"/>
                <a:gd name="T62" fmla="*/ 20 w 90"/>
                <a:gd name="T63" fmla="*/ 82 h 90"/>
                <a:gd name="T64" fmla="*/ 14 w 90"/>
                <a:gd name="T65" fmla="*/ 76 h 90"/>
                <a:gd name="T66" fmla="*/ 8 w 90"/>
                <a:gd name="T67" fmla="*/ 70 h 90"/>
                <a:gd name="T68" fmla="*/ 4 w 90"/>
                <a:gd name="T69" fmla="*/ 62 h 90"/>
                <a:gd name="T70" fmla="*/ 0 w 90"/>
                <a:gd name="T71" fmla="*/ 54 h 90"/>
                <a:gd name="T72" fmla="*/ 0 w 90"/>
                <a:gd name="T73" fmla="*/ 46 h 90"/>
                <a:gd name="T74" fmla="*/ 0 w 90"/>
                <a:gd name="T75" fmla="*/ 46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0" h="90">
                  <a:moveTo>
                    <a:pt x="0" y="46"/>
                  </a:moveTo>
                  <a:lnTo>
                    <a:pt x="0" y="46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54" y="2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4"/>
                  </a:lnTo>
                  <a:lnTo>
                    <a:pt x="82" y="20"/>
                  </a:lnTo>
                  <a:lnTo>
                    <a:pt x="86" y="28"/>
                  </a:lnTo>
                  <a:lnTo>
                    <a:pt x="88" y="36"/>
                  </a:lnTo>
                  <a:lnTo>
                    <a:pt x="90" y="46"/>
                  </a:lnTo>
                  <a:lnTo>
                    <a:pt x="88" y="54"/>
                  </a:lnTo>
                  <a:lnTo>
                    <a:pt x="86" y="62"/>
                  </a:lnTo>
                  <a:lnTo>
                    <a:pt x="82" y="70"/>
                  </a:lnTo>
                  <a:lnTo>
                    <a:pt x="76" y="76"/>
                  </a:lnTo>
                  <a:lnTo>
                    <a:pt x="70" y="82"/>
                  </a:lnTo>
                  <a:lnTo>
                    <a:pt x="62" y="86"/>
                  </a:lnTo>
                  <a:lnTo>
                    <a:pt x="54" y="90"/>
                  </a:lnTo>
                  <a:lnTo>
                    <a:pt x="44" y="90"/>
                  </a:lnTo>
                  <a:lnTo>
                    <a:pt x="36" y="90"/>
                  </a:lnTo>
                  <a:lnTo>
                    <a:pt x="28" y="86"/>
                  </a:lnTo>
                  <a:lnTo>
                    <a:pt x="20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9" name="Freeform 111">
              <a:extLst>
                <a:ext uri="{FF2B5EF4-FFF2-40B4-BE49-F238E27FC236}">
                  <a16:creationId xmlns:a16="http://schemas.microsoft.com/office/drawing/2014/main" id="{E08AE631-C58F-4E87-8E74-06C552F5E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2494"/>
              <a:ext cx="118" cy="152"/>
            </a:xfrm>
            <a:custGeom>
              <a:avLst/>
              <a:gdLst>
                <a:gd name="T0" fmla="*/ 82 w 118"/>
                <a:gd name="T1" fmla="*/ 0 h 152"/>
                <a:gd name="T2" fmla="*/ 82 w 118"/>
                <a:gd name="T3" fmla="*/ 0 h 152"/>
                <a:gd name="T4" fmla="*/ 92 w 118"/>
                <a:gd name="T5" fmla="*/ 14 h 152"/>
                <a:gd name="T6" fmla="*/ 100 w 118"/>
                <a:gd name="T7" fmla="*/ 28 h 152"/>
                <a:gd name="T8" fmla="*/ 106 w 118"/>
                <a:gd name="T9" fmla="*/ 44 h 152"/>
                <a:gd name="T10" fmla="*/ 108 w 118"/>
                <a:gd name="T11" fmla="*/ 60 h 152"/>
                <a:gd name="T12" fmla="*/ 108 w 118"/>
                <a:gd name="T13" fmla="*/ 60 h 152"/>
                <a:gd name="T14" fmla="*/ 106 w 118"/>
                <a:gd name="T15" fmla="*/ 78 h 152"/>
                <a:gd name="T16" fmla="*/ 100 w 118"/>
                <a:gd name="T17" fmla="*/ 94 h 152"/>
                <a:gd name="T18" fmla="*/ 92 w 118"/>
                <a:gd name="T19" fmla="*/ 110 h 152"/>
                <a:gd name="T20" fmla="*/ 82 w 118"/>
                <a:gd name="T21" fmla="*/ 122 h 152"/>
                <a:gd name="T22" fmla="*/ 70 w 118"/>
                <a:gd name="T23" fmla="*/ 132 h 152"/>
                <a:gd name="T24" fmla="*/ 54 w 118"/>
                <a:gd name="T25" fmla="*/ 140 h 152"/>
                <a:gd name="T26" fmla="*/ 38 w 118"/>
                <a:gd name="T27" fmla="*/ 146 h 152"/>
                <a:gd name="T28" fmla="*/ 22 w 118"/>
                <a:gd name="T29" fmla="*/ 146 h 152"/>
                <a:gd name="T30" fmla="*/ 22 w 118"/>
                <a:gd name="T31" fmla="*/ 146 h 152"/>
                <a:gd name="T32" fmla="*/ 10 w 118"/>
                <a:gd name="T33" fmla="*/ 146 h 152"/>
                <a:gd name="T34" fmla="*/ 0 w 118"/>
                <a:gd name="T35" fmla="*/ 144 h 152"/>
                <a:gd name="T36" fmla="*/ 0 w 118"/>
                <a:gd name="T37" fmla="*/ 144 h 152"/>
                <a:gd name="T38" fmla="*/ 16 w 118"/>
                <a:gd name="T39" fmla="*/ 150 h 152"/>
                <a:gd name="T40" fmla="*/ 36 w 118"/>
                <a:gd name="T41" fmla="*/ 152 h 152"/>
                <a:gd name="T42" fmla="*/ 36 w 118"/>
                <a:gd name="T43" fmla="*/ 152 h 152"/>
                <a:gd name="T44" fmla="*/ 52 w 118"/>
                <a:gd name="T45" fmla="*/ 150 h 152"/>
                <a:gd name="T46" fmla="*/ 68 w 118"/>
                <a:gd name="T47" fmla="*/ 146 h 152"/>
                <a:gd name="T48" fmla="*/ 82 w 118"/>
                <a:gd name="T49" fmla="*/ 138 h 152"/>
                <a:gd name="T50" fmla="*/ 94 w 118"/>
                <a:gd name="T51" fmla="*/ 128 h 152"/>
                <a:gd name="T52" fmla="*/ 104 w 118"/>
                <a:gd name="T53" fmla="*/ 116 h 152"/>
                <a:gd name="T54" fmla="*/ 112 w 118"/>
                <a:gd name="T55" fmla="*/ 102 h 152"/>
                <a:gd name="T56" fmla="*/ 116 w 118"/>
                <a:gd name="T57" fmla="*/ 86 h 152"/>
                <a:gd name="T58" fmla="*/ 118 w 118"/>
                <a:gd name="T59" fmla="*/ 70 h 152"/>
                <a:gd name="T60" fmla="*/ 118 w 118"/>
                <a:gd name="T61" fmla="*/ 70 h 152"/>
                <a:gd name="T62" fmla="*/ 118 w 118"/>
                <a:gd name="T63" fmla="*/ 58 h 152"/>
                <a:gd name="T64" fmla="*/ 116 w 118"/>
                <a:gd name="T65" fmla="*/ 48 h 152"/>
                <a:gd name="T66" fmla="*/ 112 w 118"/>
                <a:gd name="T67" fmla="*/ 38 h 152"/>
                <a:gd name="T68" fmla="*/ 108 w 118"/>
                <a:gd name="T69" fmla="*/ 30 h 152"/>
                <a:gd name="T70" fmla="*/ 96 w 118"/>
                <a:gd name="T71" fmla="*/ 14 h 152"/>
                <a:gd name="T72" fmla="*/ 82 w 118"/>
                <a:gd name="T73" fmla="*/ 0 h 152"/>
                <a:gd name="T74" fmla="*/ 82 w 118"/>
                <a:gd name="T75" fmla="*/ 0 h 1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8" h="152">
                  <a:moveTo>
                    <a:pt x="82" y="0"/>
                  </a:moveTo>
                  <a:lnTo>
                    <a:pt x="82" y="0"/>
                  </a:lnTo>
                  <a:lnTo>
                    <a:pt x="92" y="14"/>
                  </a:lnTo>
                  <a:lnTo>
                    <a:pt x="100" y="28"/>
                  </a:lnTo>
                  <a:lnTo>
                    <a:pt x="106" y="44"/>
                  </a:lnTo>
                  <a:lnTo>
                    <a:pt x="108" y="60"/>
                  </a:lnTo>
                  <a:lnTo>
                    <a:pt x="106" y="78"/>
                  </a:lnTo>
                  <a:lnTo>
                    <a:pt x="100" y="94"/>
                  </a:lnTo>
                  <a:lnTo>
                    <a:pt x="92" y="110"/>
                  </a:lnTo>
                  <a:lnTo>
                    <a:pt x="82" y="122"/>
                  </a:lnTo>
                  <a:lnTo>
                    <a:pt x="70" y="132"/>
                  </a:lnTo>
                  <a:lnTo>
                    <a:pt x="54" y="140"/>
                  </a:lnTo>
                  <a:lnTo>
                    <a:pt x="38" y="146"/>
                  </a:lnTo>
                  <a:lnTo>
                    <a:pt x="22" y="146"/>
                  </a:lnTo>
                  <a:lnTo>
                    <a:pt x="10" y="146"/>
                  </a:lnTo>
                  <a:lnTo>
                    <a:pt x="0" y="144"/>
                  </a:lnTo>
                  <a:lnTo>
                    <a:pt x="16" y="150"/>
                  </a:lnTo>
                  <a:lnTo>
                    <a:pt x="36" y="152"/>
                  </a:lnTo>
                  <a:lnTo>
                    <a:pt x="52" y="150"/>
                  </a:lnTo>
                  <a:lnTo>
                    <a:pt x="68" y="146"/>
                  </a:lnTo>
                  <a:lnTo>
                    <a:pt x="82" y="138"/>
                  </a:lnTo>
                  <a:lnTo>
                    <a:pt x="94" y="128"/>
                  </a:lnTo>
                  <a:lnTo>
                    <a:pt x="104" y="116"/>
                  </a:lnTo>
                  <a:lnTo>
                    <a:pt x="112" y="102"/>
                  </a:lnTo>
                  <a:lnTo>
                    <a:pt x="116" y="86"/>
                  </a:lnTo>
                  <a:lnTo>
                    <a:pt x="118" y="70"/>
                  </a:lnTo>
                  <a:lnTo>
                    <a:pt x="118" y="58"/>
                  </a:lnTo>
                  <a:lnTo>
                    <a:pt x="116" y="48"/>
                  </a:lnTo>
                  <a:lnTo>
                    <a:pt x="112" y="38"/>
                  </a:lnTo>
                  <a:lnTo>
                    <a:pt x="108" y="30"/>
                  </a:lnTo>
                  <a:lnTo>
                    <a:pt x="96" y="1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ED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0" name="Freeform 112">
              <a:extLst>
                <a:ext uri="{FF2B5EF4-FFF2-40B4-BE49-F238E27FC236}">
                  <a16:creationId xmlns:a16="http://schemas.microsoft.com/office/drawing/2014/main" id="{C2346E4C-CE0F-41F7-978B-8443FC3F7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2520"/>
              <a:ext cx="46" cy="72"/>
            </a:xfrm>
            <a:custGeom>
              <a:avLst/>
              <a:gdLst>
                <a:gd name="T0" fmla="*/ 46 w 46"/>
                <a:gd name="T1" fmla="*/ 0 h 72"/>
                <a:gd name="T2" fmla="*/ 46 w 46"/>
                <a:gd name="T3" fmla="*/ 0 h 72"/>
                <a:gd name="T4" fmla="*/ 32 w 46"/>
                <a:gd name="T5" fmla="*/ 0 h 72"/>
                <a:gd name="T6" fmla="*/ 20 w 46"/>
                <a:gd name="T7" fmla="*/ 6 h 72"/>
                <a:gd name="T8" fmla="*/ 14 w 46"/>
                <a:gd name="T9" fmla="*/ 10 h 72"/>
                <a:gd name="T10" fmla="*/ 10 w 46"/>
                <a:gd name="T11" fmla="*/ 16 h 72"/>
                <a:gd name="T12" fmla="*/ 6 w 46"/>
                <a:gd name="T13" fmla="*/ 22 h 72"/>
                <a:gd name="T14" fmla="*/ 2 w 46"/>
                <a:gd name="T15" fmla="*/ 28 h 72"/>
                <a:gd name="T16" fmla="*/ 2 w 46"/>
                <a:gd name="T17" fmla="*/ 28 h 72"/>
                <a:gd name="T18" fmla="*/ 2 w 46"/>
                <a:gd name="T19" fmla="*/ 36 h 72"/>
                <a:gd name="T20" fmla="*/ 0 w 46"/>
                <a:gd name="T21" fmla="*/ 44 h 72"/>
                <a:gd name="T22" fmla="*/ 4 w 46"/>
                <a:gd name="T23" fmla="*/ 56 h 72"/>
                <a:gd name="T24" fmla="*/ 8 w 46"/>
                <a:gd name="T25" fmla="*/ 66 h 72"/>
                <a:gd name="T26" fmla="*/ 16 w 46"/>
                <a:gd name="T27" fmla="*/ 72 h 72"/>
                <a:gd name="T28" fmla="*/ 16 w 46"/>
                <a:gd name="T29" fmla="*/ 72 h 72"/>
                <a:gd name="T30" fmla="*/ 12 w 46"/>
                <a:gd name="T31" fmla="*/ 68 h 72"/>
                <a:gd name="T32" fmla="*/ 10 w 46"/>
                <a:gd name="T33" fmla="*/ 62 h 72"/>
                <a:gd name="T34" fmla="*/ 8 w 46"/>
                <a:gd name="T35" fmla="*/ 48 h 72"/>
                <a:gd name="T36" fmla="*/ 8 w 46"/>
                <a:gd name="T37" fmla="*/ 34 h 72"/>
                <a:gd name="T38" fmla="*/ 12 w 46"/>
                <a:gd name="T39" fmla="*/ 24 h 72"/>
                <a:gd name="T40" fmla="*/ 12 w 46"/>
                <a:gd name="T41" fmla="*/ 24 h 72"/>
                <a:gd name="T42" fmla="*/ 20 w 46"/>
                <a:gd name="T43" fmla="*/ 14 h 72"/>
                <a:gd name="T44" fmla="*/ 28 w 46"/>
                <a:gd name="T45" fmla="*/ 6 h 72"/>
                <a:gd name="T46" fmla="*/ 38 w 46"/>
                <a:gd name="T47" fmla="*/ 2 h 72"/>
                <a:gd name="T48" fmla="*/ 46 w 46"/>
                <a:gd name="T49" fmla="*/ 0 h 72"/>
                <a:gd name="T50" fmla="*/ 46 w 46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6" h="72">
                  <a:moveTo>
                    <a:pt x="46" y="0"/>
                  </a:moveTo>
                  <a:lnTo>
                    <a:pt x="46" y="0"/>
                  </a:lnTo>
                  <a:lnTo>
                    <a:pt x="32" y="0"/>
                  </a:lnTo>
                  <a:lnTo>
                    <a:pt x="20" y="6"/>
                  </a:lnTo>
                  <a:lnTo>
                    <a:pt x="14" y="10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2" y="28"/>
                  </a:lnTo>
                  <a:lnTo>
                    <a:pt x="2" y="36"/>
                  </a:lnTo>
                  <a:lnTo>
                    <a:pt x="0" y="44"/>
                  </a:lnTo>
                  <a:lnTo>
                    <a:pt x="4" y="56"/>
                  </a:lnTo>
                  <a:lnTo>
                    <a:pt x="8" y="66"/>
                  </a:lnTo>
                  <a:lnTo>
                    <a:pt x="16" y="72"/>
                  </a:lnTo>
                  <a:lnTo>
                    <a:pt x="12" y="68"/>
                  </a:lnTo>
                  <a:lnTo>
                    <a:pt x="10" y="62"/>
                  </a:lnTo>
                  <a:lnTo>
                    <a:pt x="8" y="48"/>
                  </a:lnTo>
                  <a:lnTo>
                    <a:pt x="8" y="34"/>
                  </a:lnTo>
                  <a:lnTo>
                    <a:pt x="12" y="24"/>
                  </a:lnTo>
                  <a:lnTo>
                    <a:pt x="20" y="14"/>
                  </a:lnTo>
                  <a:lnTo>
                    <a:pt x="28" y="6"/>
                  </a:lnTo>
                  <a:lnTo>
                    <a:pt x="38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1" name="Freeform 113">
              <a:extLst>
                <a:ext uri="{FF2B5EF4-FFF2-40B4-BE49-F238E27FC236}">
                  <a16:creationId xmlns:a16="http://schemas.microsoft.com/office/drawing/2014/main" id="{2B306B34-5451-45C8-997D-08356F914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2486"/>
              <a:ext cx="52" cy="140"/>
            </a:xfrm>
            <a:custGeom>
              <a:avLst/>
              <a:gdLst>
                <a:gd name="T0" fmla="*/ 52 w 52"/>
                <a:gd name="T1" fmla="*/ 0 h 140"/>
                <a:gd name="T2" fmla="*/ 52 w 52"/>
                <a:gd name="T3" fmla="*/ 0 h 140"/>
                <a:gd name="T4" fmla="*/ 38 w 52"/>
                <a:gd name="T5" fmla="*/ 6 h 140"/>
                <a:gd name="T6" fmla="*/ 22 w 52"/>
                <a:gd name="T7" fmla="*/ 18 h 140"/>
                <a:gd name="T8" fmla="*/ 16 w 52"/>
                <a:gd name="T9" fmla="*/ 26 h 140"/>
                <a:gd name="T10" fmla="*/ 10 w 52"/>
                <a:gd name="T11" fmla="*/ 34 h 140"/>
                <a:gd name="T12" fmla="*/ 6 w 52"/>
                <a:gd name="T13" fmla="*/ 44 h 140"/>
                <a:gd name="T14" fmla="*/ 4 w 52"/>
                <a:gd name="T15" fmla="*/ 54 h 140"/>
                <a:gd name="T16" fmla="*/ 4 w 52"/>
                <a:gd name="T17" fmla="*/ 54 h 140"/>
                <a:gd name="T18" fmla="*/ 2 w 52"/>
                <a:gd name="T19" fmla="*/ 66 h 140"/>
                <a:gd name="T20" fmla="*/ 0 w 52"/>
                <a:gd name="T21" fmla="*/ 78 h 140"/>
                <a:gd name="T22" fmla="*/ 2 w 52"/>
                <a:gd name="T23" fmla="*/ 90 h 140"/>
                <a:gd name="T24" fmla="*/ 4 w 52"/>
                <a:gd name="T25" fmla="*/ 100 h 140"/>
                <a:gd name="T26" fmla="*/ 8 w 52"/>
                <a:gd name="T27" fmla="*/ 112 h 140"/>
                <a:gd name="T28" fmla="*/ 14 w 52"/>
                <a:gd name="T29" fmla="*/ 122 h 140"/>
                <a:gd name="T30" fmla="*/ 22 w 52"/>
                <a:gd name="T31" fmla="*/ 132 h 140"/>
                <a:gd name="T32" fmla="*/ 32 w 52"/>
                <a:gd name="T33" fmla="*/ 140 h 140"/>
                <a:gd name="T34" fmla="*/ 32 w 52"/>
                <a:gd name="T35" fmla="*/ 140 h 140"/>
                <a:gd name="T36" fmla="*/ 26 w 52"/>
                <a:gd name="T37" fmla="*/ 132 h 140"/>
                <a:gd name="T38" fmla="*/ 22 w 52"/>
                <a:gd name="T39" fmla="*/ 124 h 140"/>
                <a:gd name="T40" fmla="*/ 16 w 52"/>
                <a:gd name="T41" fmla="*/ 114 h 140"/>
                <a:gd name="T42" fmla="*/ 12 w 52"/>
                <a:gd name="T43" fmla="*/ 102 h 140"/>
                <a:gd name="T44" fmla="*/ 10 w 52"/>
                <a:gd name="T45" fmla="*/ 90 h 140"/>
                <a:gd name="T46" fmla="*/ 8 w 52"/>
                <a:gd name="T47" fmla="*/ 78 h 140"/>
                <a:gd name="T48" fmla="*/ 10 w 52"/>
                <a:gd name="T49" fmla="*/ 66 h 140"/>
                <a:gd name="T50" fmla="*/ 12 w 52"/>
                <a:gd name="T51" fmla="*/ 56 h 140"/>
                <a:gd name="T52" fmla="*/ 12 w 52"/>
                <a:gd name="T53" fmla="*/ 56 h 140"/>
                <a:gd name="T54" fmla="*/ 20 w 52"/>
                <a:gd name="T55" fmla="*/ 36 h 140"/>
                <a:gd name="T56" fmla="*/ 30 w 52"/>
                <a:gd name="T57" fmla="*/ 20 h 140"/>
                <a:gd name="T58" fmla="*/ 40 w 52"/>
                <a:gd name="T59" fmla="*/ 8 h 140"/>
                <a:gd name="T60" fmla="*/ 52 w 52"/>
                <a:gd name="T61" fmla="*/ 0 h 140"/>
                <a:gd name="T62" fmla="*/ 52 w 52"/>
                <a:gd name="T63" fmla="*/ 0 h 1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" h="140">
                  <a:moveTo>
                    <a:pt x="52" y="0"/>
                  </a:moveTo>
                  <a:lnTo>
                    <a:pt x="52" y="0"/>
                  </a:lnTo>
                  <a:lnTo>
                    <a:pt x="38" y="6"/>
                  </a:lnTo>
                  <a:lnTo>
                    <a:pt x="22" y="18"/>
                  </a:lnTo>
                  <a:lnTo>
                    <a:pt x="16" y="26"/>
                  </a:lnTo>
                  <a:lnTo>
                    <a:pt x="10" y="34"/>
                  </a:lnTo>
                  <a:lnTo>
                    <a:pt x="6" y="44"/>
                  </a:lnTo>
                  <a:lnTo>
                    <a:pt x="4" y="54"/>
                  </a:lnTo>
                  <a:lnTo>
                    <a:pt x="2" y="66"/>
                  </a:lnTo>
                  <a:lnTo>
                    <a:pt x="0" y="78"/>
                  </a:lnTo>
                  <a:lnTo>
                    <a:pt x="2" y="90"/>
                  </a:lnTo>
                  <a:lnTo>
                    <a:pt x="4" y="100"/>
                  </a:lnTo>
                  <a:lnTo>
                    <a:pt x="8" y="112"/>
                  </a:lnTo>
                  <a:lnTo>
                    <a:pt x="14" y="122"/>
                  </a:lnTo>
                  <a:lnTo>
                    <a:pt x="22" y="132"/>
                  </a:lnTo>
                  <a:lnTo>
                    <a:pt x="32" y="140"/>
                  </a:lnTo>
                  <a:lnTo>
                    <a:pt x="26" y="132"/>
                  </a:lnTo>
                  <a:lnTo>
                    <a:pt x="22" y="124"/>
                  </a:lnTo>
                  <a:lnTo>
                    <a:pt x="16" y="114"/>
                  </a:lnTo>
                  <a:lnTo>
                    <a:pt x="12" y="102"/>
                  </a:lnTo>
                  <a:lnTo>
                    <a:pt x="10" y="90"/>
                  </a:lnTo>
                  <a:lnTo>
                    <a:pt x="8" y="78"/>
                  </a:lnTo>
                  <a:lnTo>
                    <a:pt x="10" y="66"/>
                  </a:lnTo>
                  <a:lnTo>
                    <a:pt x="12" y="56"/>
                  </a:lnTo>
                  <a:lnTo>
                    <a:pt x="20" y="36"/>
                  </a:lnTo>
                  <a:lnTo>
                    <a:pt x="30" y="20"/>
                  </a:lnTo>
                  <a:lnTo>
                    <a:pt x="40" y="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2" name="Freeform 114">
              <a:extLst>
                <a:ext uri="{FF2B5EF4-FFF2-40B4-BE49-F238E27FC236}">
                  <a16:creationId xmlns:a16="http://schemas.microsoft.com/office/drawing/2014/main" id="{C66A92B5-2B3A-414A-B21E-9E27A4B0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2528"/>
              <a:ext cx="58" cy="76"/>
            </a:xfrm>
            <a:custGeom>
              <a:avLst/>
              <a:gdLst>
                <a:gd name="T0" fmla="*/ 40 w 58"/>
                <a:gd name="T1" fmla="*/ 0 h 76"/>
                <a:gd name="T2" fmla="*/ 40 w 58"/>
                <a:gd name="T3" fmla="*/ 0 h 76"/>
                <a:gd name="T4" fmla="*/ 46 w 58"/>
                <a:gd name="T5" fmla="*/ 6 h 76"/>
                <a:gd name="T6" fmla="*/ 50 w 58"/>
                <a:gd name="T7" fmla="*/ 12 h 76"/>
                <a:gd name="T8" fmla="*/ 52 w 58"/>
                <a:gd name="T9" fmla="*/ 20 h 76"/>
                <a:gd name="T10" fmla="*/ 52 w 58"/>
                <a:gd name="T11" fmla="*/ 28 h 76"/>
                <a:gd name="T12" fmla="*/ 52 w 58"/>
                <a:gd name="T13" fmla="*/ 28 h 76"/>
                <a:gd name="T14" fmla="*/ 52 w 58"/>
                <a:gd name="T15" fmla="*/ 38 h 76"/>
                <a:gd name="T16" fmla="*/ 48 w 58"/>
                <a:gd name="T17" fmla="*/ 46 h 76"/>
                <a:gd name="T18" fmla="*/ 44 w 58"/>
                <a:gd name="T19" fmla="*/ 52 h 76"/>
                <a:gd name="T20" fmla="*/ 40 w 58"/>
                <a:gd name="T21" fmla="*/ 60 h 76"/>
                <a:gd name="T22" fmla="*/ 34 w 58"/>
                <a:gd name="T23" fmla="*/ 64 h 76"/>
                <a:gd name="T24" fmla="*/ 26 w 58"/>
                <a:gd name="T25" fmla="*/ 70 h 76"/>
                <a:gd name="T26" fmla="*/ 18 w 58"/>
                <a:gd name="T27" fmla="*/ 72 h 76"/>
                <a:gd name="T28" fmla="*/ 10 w 58"/>
                <a:gd name="T29" fmla="*/ 72 h 76"/>
                <a:gd name="T30" fmla="*/ 10 w 58"/>
                <a:gd name="T31" fmla="*/ 72 h 76"/>
                <a:gd name="T32" fmla="*/ 0 w 58"/>
                <a:gd name="T33" fmla="*/ 72 h 76"/>
                <a:gd name="T34" fmla="*/ 0 w 58"/>
                <a:gd name="T35" fmla="*/ 72 h 76"/>
                <a:gd name="T36" fmla="*/ 8 w 58"/>
                <a:gd name="T37" fmla="*/ 74 h 76"/>
                <a:gd name="T38" fmla="*/ 18 w 58"/>
                <a:gd name="T39" fmla="*/ 76 h 76"/>
                <a:gd name="T40" fmla="*/ 18 w 58"/>
                <a:gd name="T41" fmla="*/ 76 h 76"/>
                <a:gd name="T42" fmla="*/ 26 w 58"/>
                <a:gd name="T43" fmla="*/ 74 h 76"/>
                <a:gd name="T44" fmla="*/ 34 w 58"/>
                <a:gd name="T45" fmla="*/ 72 h 76"/>
                <a:gd name="T46" fmla="*/ 40 w 58"/>
                <a:gd name="T47" fmla="*/ 68 h 76"/>
                <a:gd name="T48" fmla="*/ 46 w 58"/>
                <a:gd name="T49" fmla="*/ 64 h 76"/>
                <a:gd name="T50" fmla="*/ 52 w 58"/>
                <a:gd name="T51" fmla="*/ 58 h 76"/>
                <a:gd name="T52" fmla="*/ 56 w 58"/>
                <a:gd name="T53" fmla="*/ 50 h 76"/>
                <a:gd name="T54" fmla="*/ 58 w 58"/>
                <a:gd name="T55" fmla="*/ 42 h 76"/>
                <a:gd name="T56" fmla="*/ 58 w 58"/>
                <a:gd name="T57" fmla="*/ 34 h 76"/>
                <a:gd name="T58" fmla="*/ 58 w 58"/>
                <a:gd name="T59" fmla="*/ 34 h 76"/>
                <a:gd name="T60" fmla="*/ 58 w 58"/>
                <a:gd name="T61" fmla="*/ 24 h 76"/>
                <a:gd name="T62" fmla="*/ 54 w 58"/>
                <a:gd name="T63" fmla="*/ 14 h 76"/>
                <a:gd name="T64" fmla="*/ 48 w 58"/>
                <a:gd name="T65" fmla="*/ 6 h 76"/>
                <a:gd name="T66" fmla="*/ 40 w 58"/>
                <a:gd name="T67" fmla="*/ 0 h 76"/>
                <a:gd name="T68" fmla="*/ 40 w 58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8" h="76">
                  <a:moveTo>
                    <a:pt x="40" y="0"/>
                  </a:moveTo>
                  <a:lnTo>
                    <a:pt x="40" y="0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20"/>
                  </a:lnTo>
                  <a:lnTo>
                    <a:pt x="52" y="28"/>
                  </a:lnTo>
                  <a:lnTo>
                    <a:pt x="52" y="38"/>
                  </a:lnTo>
                  <a:lnTo>
                    <a:pt x="48" y="46"/>
                  </a:lnTo>
                  <a:lnTo>
                    <a:pt x="44" y="52"/>
                  </a:lnTo>
                  <a:lnTo>
                    <a:pt x="40" y="60"/>
                  </a:lnTo>
                  <a:lnTo>
                    <a:pt x="34" y="64"/>
                  </a:lnTo>
                  <a:lnTo>
                    <a:pt x="26" y="70"/>
                  </a:lnTo>
                  <a:lnTo>
                    <a:pt x="18" y="72"/>
                  </a:lnTo>
                  <a:lnTo>
                    <a:pt x="10" y="72"/>
                  </a:lnTo>
                  <a:lnTo>
                    <a:pt x="0" y="72"/>
                  </a:lnTo>
                  <a:lnTo>
                    <a:pt x="8" y="74"/>
                  </a:lnTo>
                  <a:lnTo>
                    <a:pt x="18" y="76"/>
                  </a:lnTo>
                  <a:lnTo>
                    <a:pt x="26" y="74"/>
                  </a:lnTo>
                  <a:lnTo>
                    <a:pt x="34" y="72"/>
                  </a:lnTo>
                  <a:lnTo>
                    <a:pt x="40" y="68"/>
                  </a:lnTo>
                  <a:lnTo>
                    <a:pt x="46" y="64"/>
                  </a:lnTo>
                  <a:lnTo>
                    <a:pt x="52" y="58"/>
                  </a:lnTo>
                  <a:lnTo>
                    <a:pt x="56" y="50"/>
                  </a:lnTo>
                  <a:lnTo>
                    <a:pt x="58" y="42"/>
                  </a:lnTo>
                  <a:lnTo>
                    <a:pt x="58" y="34"/>
                  </a:lnTo>
                  <a:lnTo>
                    <a:pt x="58" y="24"/>
                  </a:lnTo>
                  <a:lnTo>
                    <a:pt x="54" y="14"/>
                  </a:lnTo>
                  <a:lnTo>
                    <a:pt x="48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3" name="Freeform 115">
              <a:extLst>
                <a:ext uri="{FF2B5EF4-FFF2-40B4-BE49-F238E27FC236}">
                  <a16:creationId xmlns:a16="http://schemas.microsoft.com/office/drawing/2014/main" id="{22D7D1A4-89C5-4DA1-9580-29866EFB1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2470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0 w 184"/>
                <a:gd name="T3" fmla="*/ 92 h 184"/>
                <a:gd name="T4" fmla="*/ 2 w 184"/>
                <a:gd name="T5" fmla="*/ 72 h 184"/>
                <a:gd name="T6" fmla="*/ 8 w 184"/>
                <a:gd name="T7" fmla="*/ 56 h 184"/>
                <a:gd name="T8" fmla="*/ 16 w 184"/>
                <a:gd name="T9" fmla="*/ 40 h 184"/>
                <a:gd name="T10" fmla="*/ 28 w 184"/>
                <a:gd name="T11" fmla="*/ 26 h 184"/>
                <a:gd name="T12" fmla="*/ 42 w 184"/>
                <a:gd name="T13" fmla="*/ 14 h 184"/>
                <a:gd name="T14" fmla="*/ 58 w 184"/>
                <a:gd name="T15" fmla="*/ 6 h 184"/>
                <a:gd name="T16" fmla="*/ 74 w 184"/>
                <a:gd name="T17" fmla="*/ 2 h 184"/>
                <a:gd name="T18" fmla="*/ 92 w 184"/>
                <a:gd name="T19" fmla="*/ 0 h 184"/>
                <a:gd name="T20" fmla="*/ 92 w 184"/>
                <a:gd name="T21" fmla="*/ 0 h 184"/>
                <a:gd name="T22" fmla="*/ 112 w 184"/>
                <a:gd name="T23" fmla="*/ 2 h 184"/>
                <a:gd name="T24" fmla="*/ 128 w 184"/>
                <a:gd name="T25" fmla="*/ 6 h 184"/>
                <a:gd name="T26" fmla="*/ 144 w 184"/>
                <a:gd name="T27" fmla="*/ 14 h 184"/>
                <a:gd name="T28" fmla="*/ 158 w 184"/>
                <a:gd name="T29" fmla="*/ 26 h 184"/>
                <a:gd name="T30" fmla="*/ 170 w 184"/>
                <a:gd name="T31" fmla="*/ 40 h 184"/>
                <a:gd name="T32" fmla="*/ 178 w 184"/>
                <a:gd name="T33" fmla="*/ 56 h 184"/>
                <a:gd name="T34" fmla="*/ 184 w 184"/>
                <a:gd name="T35" fmla="*/ 72 h 184"/>
                <a:gd name="T36" fmla="*/ 184 w 184"/>
                <a:gd name="T37" fmla="*/ 92 h 184"/>
                <a:gd name="T38" fmla="*/ 184 w 184"/>
                <a:gd name="T39" fmla="*/ 92 h 184"/>
                <a:gd name="T40" fmla="*/ 184 w 184"/>
                <a:gd name="T41" fmla="*/ 110 h 184"/>
                <a:gd name="T42" fmla="*/ 178 w 184"/>
                <a:gd name="T43" fmla="*/ 126 h 184"/>
                <a:gd name="T44" fmla="*/ 170 w 184"/>
                <a:gd name="T45" fmla="*/ 142 h 184"/>
                <a:gd name="T46" fmla="*/ 158 w 184"/>
                <a:gd name="T47" fmla="*/ 156 h 184"/>
                <a:gd name="T48" fmla="*/ 144 w 184"/>
                <a:gd name="T49" fmla="*/ 168 h 184"/>
                <a:gd name="T50" fmla="*/ 128 w 184"/>
                <a:gd name="T51" fmla="*/ 176 h 184"/>
                <a:gd name="T52" fmla="*/ 112 w 184"/>
                <a:gd name="T53" fmla="*/ 182 h 184"/>
                <a:gd name="T54" fmla="*/ 92 w 184"/>
                <a:gd name="T55" fmla="*/ 184 h 184"/>
                <a:gd name="T56" fmla="*/ 92 w 184"/>
                <a:gd name="T57" fmla="*/ 184 h 184"/>
                <a:gd name="T58" fmla="*/ 74 w 184"/>
                <a:gd name="T59" fmla="*/ 182 h 184"/>
                <a:gd name="T60" fmla="*/ 58 w 184"/>
                <a:gd name="T61" fmla="*/ 176 h 184"/>
                <a:gd name="T62" fmla="*/ 42 w 184"/>
                <a:gd name="T63" fmla="*/ 168 h 184"/>
                <a:gd name="T64" fmla="*/ 28 w 184"/>
                <a:gd name="T65" fmla="*/ 156 h 184"/>
                <a:gd name="T66" fmla="*/ 16 w 184"/>
                <a:gd name="T67" fmla="*/ 142 h 184"/>
                <a:gd name="T68" fmla="*/ 8 w 184"/>
                <a:gd name="T69" fmla="*/ 126 h 184"/>
                <a:gd name="T70" fmla="*/ 2 w 184"/>
                <a:gd name="T71" fmla="*/ 110 h 184"/>
                <a:gd name="T72" fmla="*/ 0 w 184"/>
                <a:gd name="T73" fmla="*/ 92 h 184"/>
                <a:gd name="T74" fmla="*/ 0 w 184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4" h="184">
                  <a:moveTo>
                    <a:pt x="0" y="92"/>
                  </a:moveTo>
                  <a:lnTo>
                    <a:pt x="0" y="92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8" y="26"/>
                  </a:lnTo>
                  <a:lnTo>
                    <a:pt x="42" y="14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2" y="2"/>
                  </a:lnTo>
                  <a:lnTo>
                    <a:pt x="128" y="6"/>
                  </a:lnTo>
                  <a:lnTo>
                    <a:pt x="144" y="14"/>
                  </a:lnTo>
                  <a:lnTo>
                    <a:pt x="158" y="26"/>
                  </a:lnTo>
                  <a:lnTo>
                    <a:pt x="170" y="40"/>
                  </a:lnTo>
                  <a:lnTo>
                    <a:pt x="178" y="56"/>
                  </a:lnTo>
                  <a:lnTo>
                    <a:pt x="184" y="72"/>
                  </a:lnTo>
                  <a:lnTo>
                    <a:pt x="184" y="92"/>
                  </a:lnTo>
                  <a:lnTo>
                    <a:pt x="184" y="110"/>
                  </a:lnTo>
                  <a:lnTo>
                    <a:pt x="178" y="126"/>
                  </a:lnTo>
                  <a:lnTo>
                    <a:pt x="170" y="142"/>
                  </a:lnTo>
                  <a:lnTo>
                    <a:pt x="158" y="156"/>
                  </a:lnTo>
                  <a:lnTo>
                    <a:pt x="144" y="168"/>
                  </a:lnTo>
                  <a:lnTo>
                    <a:pt x="128" y="176"/>
                  </a:lnTo>
                  <a:lnTo>
                    <a:pt x="112" y="182"/>
                  </a:lnTo>
                  <a:lnTo>
                    <a:pt x="92" y="184"/>
                  </a:lnTo>
                  <a:lnTo>
                    <a:pt x="74" y="182"/>
                  </a:lnTo>
                  <a:lnTo>
                    <a:pt x="58" y="176"/>
                  </a:lnTo>
                  <a:lnTo>
                    <a:pt x="42" y="168"/>
                  </a:lnTo>
                  <a:lnTo>
                    <a:pt x="28" y="156"/>
                  </a:lnTo>
                  <a:lnTo>
                    <a:pt x="16" y="142"/>
                  </a:lnTo>
                  <a:lnTo>
                    <a:pt x="8" y="126"/>
                  </a:lnTo>
                  <a:lnTo>
                    <a:pt x="2" y="110"/>
                  </a:lnTo>
                  <a:lnTo>
                    <a:pt x="0" y="9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4" name="Freeform 116">
              <a:extLst>
                <a:ext uri="{FF2B5EF4-FFF2-40B4-BE49-F238E27FC236}">
                  <a16:creationId xmlns:a16="http://schemas.microsoft.com/office/drawing/2014/main" id="{6B8FAFD5-4D03-4337-8749-AA8A9D276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8" y="2516"/>
              <a:ext cx="90" cy="90"/>
            </a:xfrm>
            <a:custGeom>
              <a:avLst/>
              <a:gdLst>
                <a:gd name="T0" fmla="*/ 0 w 90"/>
                <a:gd name="T1" fmla="*/ 46 h 90"/>
                <a:gd name="T2" fmla="*/ 0 w 90"/>
                <a:gd name="T3" fmla="*/ 46 h 90"/>
                <a:gd name="T4" fmla="*/ 0 w 90"/>
                <a:gd name="T5" fmla="*/ 36 h 90"/>
                <a:gd name="T6" fmla="*/ 4 w 90"/>
                <a:gd name="T7" fmla="*/ 28 h 90"/>
                <a:gd name="T8" fmla="*/ 8 w 90"/>
                <a:gd name="T9" fmla="*/ 20 h 90"/>
                <a:gd name="T10" fmla="*/ 14 w 90"/>
                <a:gd name="T11" fmla="*/ 14 h 90"/>
                <a:gd name="T12" fmla="*/ 20 w 90"/>
                <a:gd name="T13" fmla="*/ 8 h 90"/>
                <a:gd name="T14" fmla="*/ 28 w 90"/>
                <a:gd name="T15" fmla="*/ 4 h 90"/>
                <a:gd name="T16" fmla="*/ 36 w 90"/>
                <a:gd name="T17" fmla="*/ 2 h 90"/>
                <a:gd name="T18" fmla="*/ 44 w 90"/>
                <a:gd name="T19" fmla="*/ 0 h 90"/>
                <a:gd name="T20" fmla="*/ 44 w 90"/>
                <a:gd name="T21" fmla="*/ 0 h 90"/>
                <a:gd name="T22" fmla="*/ 54 w 90"/>
                <a:gd name="T23" fmla="*/ 2 h 90"/>
                <a:gd name="T24" fmla="*/ 62 w 90"/>
                <a:gd name="T25" fmla="*/ 4 h 90"/>
                <a:gd name="T26" fmla="*/ 70 w 90"/>
                <a:gd name="T27" fmla="*/ 8 h 90"/>
                <a:gd name="T28" fmla="*/ 76 w 90"/>
                <a:gd name="T29" fmla="*/ 14 h 90"/>
                <a:gd name="T30" fmla="*/ 82 w 90"/>
                <a:gd name="T31" fmla="*/ 20 h 90"/>
                <a:gd name="T32" fmla="*/ 86 w 90"/>
                <a:gd name="T33" fmla="*/ 28 h 90"/>
                <a:gd name="T34" fmla="*/ 88 w 90"/>
                <a:gd name="T35" fmla="*/ 36 h 90"/>
                <a:gd name="T36" fmla="*/ 90 w 90"/>
                <a:gd name="T37" fmla="*/ 46 h 90"/>
                <a:gd name="T38" fmla="*/ 90 w 90"/>
                <a:gd name="T39" fmla="*/ 46 h 90"/>
                <a:gd name="T40" fmla="*/ 88 w 90"/>
                <a:gd name="T41" fmla="*/ 54 h 90"/>
                <a:gd name="T42" fmla="*/ 86 w 90"/>
                <a:gd name="T43" fmla="*/ 62 h 90"/>
                <a:gd name="T44" fmla="*/ 82 w 90"/>
                <a:gd name="T45" fmla="*/ 70 h 90"/>
                <a:gd name="T46" fmla="*/ 76 w 90"/>
                <a:gd name="T47" fmla="*/ 76 h 90"/>
                <a:gd name="T48" fmla="*/ 70 w 90"/>
                <a:gd name="T49" fmla="*/ 82 h 90"/>
                <a:gd name="T50" fmla="*/ 62 w 90"/>
                <a:gd name="T51" fmla="*/ 86 h 90"/>
                <a:gd name="T52" fmla="*/ 54 w 90"/>
                <a:gd name="T53" fmla="*/ 90 h 90"/>
                <a:gd name="T54" fmla="*/ 44 w 90"/>
                <a:gd name="T55" fmla="*/ 90 h 90"/>
                <a:gd name="T56" fmla="*/ 44 w 90"/>
                <a:gd name="T57" fmla="*/ 90 h 90"/>
                <a:gd name="T58" fmla="*/ 36 w 90"/>
                <a:gd name="T59" fmla="*/ 90 h 90"/>
                <a:gd name="T60" fmla="*/ 28 w 90"/>
                <a:gd name="T61" fmla="*/ 86 h 90"/>
                <a:gd name="T62" fmla="*/ 20 w 90"/>
                <a:gd name="T63" fmla="*/ 82 h 90"/>
                <a:gd name="T64" fmla="*/ 14 w 90"/>
                <a:gd name="T65" fmla="*/ 76 h 90"/>
                <a:gd name="T66" fmla="*/ 8 w 90"/>
                <a:gd name="T67" fmla="*/ 70 h 90"/>
                <a:gd name="T68" fmla="*/ 4 w 90"/>
                <a:gd name="T69" fmla="*/ 62 h 90"/>
                <a:gd name="T70" fmla="*/ 0 w 90"/>
                <a:gd name="T71" fmla="*/ 54 h 90"/>
                <a:gd name="T72" fmla="*/ 0 w 90"/>
                <a:gd name="T73" fmla="*/ 46 h 90"/>
                <a:gd name="T74" fmla="*/ 0 w 90"/>
                <a:gd name="T75" fmla="*/ 46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0" h="90">
                  <a:moveTo>
                    <a:pt x="0" y="46"/>
                  </a:moveTo>
                  <a:lnTo>
                    <a:pt x="0" y="46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54" y="2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4"/>
                  </a:lnTo>
                  <a:lnTo>
                    <a:pt x="82" y="20"/>
                  </a:lnTo>
                  <a:lnTo>
                    <a:pt x="86" y="28"/>
                  </a:lnTo>
                  <a:lnTo>
                    <a:pt x="88" y="36"/>
                  </a:lnTo>
                  <a:lnTo>
                    <a:pt x="90" y="46"/>
                  </a:lnTo>
                  <a:lnTo>
                    <a:pt x="88" y="54"/>
                  </a:lnTo>
                  <a:lnTo>
                    <a:pt x="86" y="62"/>
                  </a:lnTo>
                  <a:lnTo>
                    <a:pt x="82" y="70"/>
                  </a:lnTo>
                  <a:lnTo>
                    <a:pt x="76" y="76"/>
                  </a:lnTo>
                  <a:lnTo>
                    <a:pt x="70" y="82"/>
                  </a:lnTo>
                  <a:lnTo>
                    <a:pt x="62" y="86"/>
                  </a:lnTo>
                  <a:lnTo>
                    <a:pt x="54" y="90"/>
                  </a:lnTo>
                  <a:lnTo>
                    <a:pt x="44" y="90"/>
                  </a:lnTo>
                  <a:lnTo>
                    <a:pt x="36" y="90"/>
                  </a:lnTo>
                  <a:lnTo>
                    <a:pt x="28" y="86"/>
                  </a:lnTo>
                  <a:lnTo>
                    <a:pt x="20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5" name="Freeform 117">
              <a:extLst>
                <a:ext uri="{FF2B5EF4-FFF2-40B4-BE49-F238E27FC236}">
                  <a16:creationId xmlns:a16="http://schemas.microsoft.com/office/drawing/2014/main" id="{FD24F8AA-A48F-4F7A-8941-E6E143BB3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" y="2518"/>
              <a:ext cx="20" cy="20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0 h 20"/>
                <a:gd name="T4" fmla="*/ 0 w 20"/>
                <a:gd name="T5" fmla="*/ 6 h 20"/>
                <a:gd name="T6" fmla="*/ 2 w 20"/>
                <a:gd name="T7" fmla="*/ 2 h 20"/>
                <a:gd name="T8" fmla="*/ 6 w 20"/>
                <a:gd name="T9" fmla="*/ 0 h 20"/>
                <a:gd name="T10" fmla="*/ 10 w 20"/>
                <a:gd name="T11" fmla="*/ 0 h 20"/>
                <a:gd name="T12" fmla="*/ 10 w 20"/>
                <a:gd name="T13" fmla="*/ 0 h 20"/>
                <a:gd name="T14" fmla="*/ 14 w 20"/>
                <a:gd name="T15" fmla="*/ 0 h 20"/>
                <a:gd name="T16" fmla="*/ 18 w 20"/>
                <a:gd name="T17" fmla="*/ 2 h 20"/>
                <a:gd name="T18" fmla="*/ 20 w 20"/>
                <a:gd name="T19" fmla="*/ 6 h 20"/>
                <a:gd name="T20" fmla="*/ 20 w 20"/>
                <a:gd name="T21" fmla="*/ 10 h 20"/>
                <a:gd name="T22" fmla="*/ 20 w 20"/>
                <a:gd name="T23" fmla="*/ 10 h 20"/>
                <a:gd name="T24" fmla="*/ 20 w 20"/>
                <a:gd name="T25" fmla="*/ 14 h 20"/>
                <a:gd name="T26" fmla="*/ 18 w 20"/>
                <a:gd name="T27" fmla="*/ 18 h 20"/>
                <a:gd name="T28" fmla="*/ 14 w 20"/>
                <a:gd name="T29" fmla="*/ 20 h 20"/>
                <a:gd name="T30" fmla="*/ 10 w 20"/>
                <a:gd name="T31" fmla="*/ 20 h 20"/>
                <a:gd name="T32" fmla="*/ 10 w 20"/>
                <a:gd name="T33" fmla="*/ 20 h 20"/>
                <a:gd name="T34" fmla="*/ 6 w 20"/>
                <a:gd name="T35" fmla="*/ 20 h 20"/>
                <a:gd name="T36" fmla="*/ 2 w 20"/>
                <a:gd name="T37" fmla="*/ 18 h 20"/>
                <a:gd name="T38" fmla="*/ 0 w 20"/>
                <a:gd name="T39" fmla="*/ 14 h 20"/>
                <a:gd name="T40" fmla="*/ 0 w 20"/>
                <a:gd name="T41" fmla="*/ 10 h 20"/>
                <a:gd name="T42" fmla="*/ 0 w 20"/>
                <a:gd name="T43" fmla="*/ 1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6" name="Freeform 118">
              <a:extLst>
                <a:ext uri="{FF2B5EF4-FFF2-40B4-BE49-F238E27FC236}">
                  <a16:creationId xmlns:a16="http://schemas.microsoft.com/office/drawing/2014/main" id="{35C23AD4-4DEA-406B-9E8F-50852581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" y="2510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7" name="Freeform 119">
              <a:extLst>
                <a:ext uri="{FF2B5EF4-FFF2-40B4-BE49-F238E27FC236}">
                  <a16:creationId xmlns:a16="http://schemas.microsoft.com/office/drawing/2014/main" id="{3D4619A2-62DC-4D8B-9C7F-3F2E1E0F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2540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4" name="Group 120">
            <a:extLst>
              <a:ext uri="{FF2B5EF4-FFF2-40B4-BE49-F238E27FC236}">
                <a16:creationId xmlns:a16="http://schemas.microsoft.com/office/drawing/2014/main" id="{4D4BD236-8A52-4278-A3C9-655F71000097}"/>
              </a:ext>
            </a:extLst>
          </p:cNvPr>
          <p:cNvGrpSpPr>
            <a:grpSpLocks/>
          </p:cNvGrpSpPr>
          <p:nvPr/>
        </p:nvGrpSpPr>
        <p:grpSpPr bwMode="auto">
          <a:xfrm>
            <a:off x="3759200" y="3721100"/>
            <a:ext cx="292100" cy="292100"/>
            <a:chOff x="1794" y="2442"/>
            <a:chExt cx="184" cy="184"/>
          </a:xfrm>
        </p:grpSpPr>
        <p:sp>
          <p:nvSpPr>
            <p:cNvPr id="13536" name="Freeform 121">
              <a:extLst>
                <a:ext uri="{FF2B5EF4-FFF2-40B4-BE49-F238E27FC236}">
                  <a16:creationId xmlns:a16="http://schemas.microsoft.com/office/drawing/2014/main" id="{49219949-2A17-4209-88DB-35531417C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2442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0 w 184"/>
                <a:gd name="T3" fmla="*/ 92 h 184"/>
                <a:gd name="T4" fmla="*/ 2 w 184"/>
                <a:gd name="T5" fmla="*/ 74 h 184"/>
                <a:gd name="T6" fmla="*/ 8 w 184"/>
                <a:gd name="T7" fmla="*/ 56 h 184"/>
                <a:gd name="T8" fmla="*/ 16 w 184"/>
                <a:gd name="T9" fmla="*/ 42 h 184"/>
                <a:gd name="T10" fmla="*/ 28 w 184"/>
                <a:gd name="T11" fmla="*/ 28 h 184"/>
                <a:gd name="T12" fmla="*/ 42 w 184"/>
                <a:gd name="T13" fmla="*/ 16 h 184"/>
                <a:gd name="T14" fmla="*/ 58 w 184"/>
                <a:gd name="T15" fmla="*/ 8 h 184"/>
                <a:gd name="T16" fmla="*/ 74 w 184"/>
                <a:gd name="T17" fmla="*/ 2 h 184"/>
                <a:gd name="T18" fmla="*/ 92 w 184"/>
                <a:gd name="T19" fmla="*/ 0 h 184"/>
                <a:gd name="T20" fmla="*/ 92 w 184"/>
                <a:gd name="T21" fmla="*/ 0 h 184"/>
                <a:gd name="T22" fmla="*/ 112 w 184"/>
                <a:gd name="T23" fmla="*/ 2 h 184"/>
                <a:gd name="T24" fmla="*/ 128 w 184"/>
                <a:gd name="T25" fmla="*/ 8 h 184"/>
                <a:gd name="T26" fmla="*/ 144 w 184"/>
                <a:gd name="T27" fmla="*/ 16 h 184"/>
                <a:gd name="T28" fmla="*/ 158 w 184"/>
                <a:gd name="T29" fmla="*/ 28 h 184"/>
                <a:gd name="T30" fmla="*/ 170 w 184"/>
                <a:gd name="T31" fmla="*/ 42 h 184"/>
                <a:gd name="T32" fmla="*/ 178 w 184"/>
                <a:gd name="T33" fmla="*/ 56 h 184"/>
                <a:gd name="T34" fmla="*/ 184 w 184"/>
                <a:gd name="T35" fmla="*/ 74 h 184"/>
                <a:gd name="T36" fmla="*/ 184 w 184"/>
                <a:gd name="T37" fmla="*/ 92 h 184"/>
                <a:gd name="T38" fmla="*/ 184 w 184"/>
                <a:gd name="T39" fmla="*/ 92 h 184"/>
                <a:gd name="T40" fmla="*/ 184 w 184"/>
                <a:gd name="T41" fmla="*/ 112 h 184"/>
                <a:gd name="T42" fmla="*/ 178 w 184"/>
                <a:gd name="T43" fmla="*/ 128 h 184"/>
                <a:gd name="T44" fmla="*/ 170 w 184"/>
                <a:gd name="T45" fmla="*/ 144 h 184"/>
                <a:gd name="T46" fmla="*/ 158 w 184"/>
                <a:gd name="T47" fmla="*/ 158 h 184"/>
                <a:gd name="T48" fmla="*/ 144 w 184"/>
                <a:gd name="T49" fmla="*/ 168 h 184"/>
                <a:gd name="T50" fmla="*/ 128 w 184"/>
                <a:gd name="T51" fmla="*/ 178 h 184"/>
                <a:gd name="T52" fmla="*/ 112 w 184"/>
                <a:gd name="T53" fmla="*/ 182 h 184"/>
                <a:gd name="T54" fmla="*/ 92 w 184"/>
                <a:gd name="T55" fmla="*/ 184 h 184"/>
                <a:gd name="T56" fmla="*/ 92 w 184"/>
                <a:gd name="T57" fmla="*/ 184 h 184"/>
                <a:gd name="T58" fmla="*/ 74 w 184"/>
                <a:gd name="T59" fmla="*/ 182 h 184"/>
                <a:gd name="T60" fmla="*/ 58 w 184"/>
                <a:gd name="T61" fmla="*/ 178 h 184"/>
                <a:gd name="T62" fmla="*/ 42 w 184"/>
                <a:gd name="T63" fmla="*/ 168 h 184"/>
                <a:gd name="T64" fmla="*/ 28 w 184"/>
                <a:gd name="T65" fmla="*/ 158 h 184"/>
                <a:gd name="T66" fmla="*/ 16 w 184"/>
                <a:gd name="T67" fmla="*/ 144 h 184"/>
                <a:gd name="T68" fmla="*/ 8 w 184"/>
                <a:gd name="T69" fmla="*/ 128 h 184"/>
                <a:gd name="T70" fmla="*/ 2 w 184"/>
                <a:gd name="T71" fmla="*/ 112 h 184"/>
                <a:gd name="T72" fmla="*/ 0 w 184"/>
                <a:gd name="T73" fmla="*/ 92 h 184"/>
                <a:gd name="T74" fmla="*/ 0 w 184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4" h="184">
                  <a:moveTo>
                    <a:pt x="0" y="92"/>
                  </a:moveTo>
                  <a:lnTo>
                    <a:pt x="0" y="92"/>
                  </a:lnTo>
                  <a:lnTo>
                    <a:pt x="2" y="74"/>
                  </a:lnTo>
                  <a:lnTo>
                    <a:pt x="8" y="56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2" y="2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58" y="28"/>
                  </a:lnTo>
                  <a:lnTo>
                    <a:pt x="170" y="42"/>
                  </a:lnTo>
                  <a:lnTo>
                    <a:pt x="178" y="56"/>
                  </a:lnTo>
                  <a:lnTo>
                    <a:pt x="184" y="74"/>
                  </a:lnTo>
                  <a:lnTo>
                    <a:pt x="184" y="92"/>
                  </a:lnTo>
                  <a:lnTo>
                    <a:pt x="184" y="112"/>
                  </a:lnTo>
                  <a:lnTo>
                    <a:pt x="178" y="128"/>
                  </a:lnTo>
                  <a:lnTo>
                    <a:pt x="170" y="144"/>
                  </a:lnTo>
                  <a:lnTo>
                    <a:pt x="158" y="158"/>
                  </a:lnTo>
                  <a:lnTo>
                    <a:pt x="144" y="168"/>
                  </a:lnTo>
                  <a:lnTo>
                    <a:pt x="128" y="178"/>
                  </a:lnTo>
                  <a:lnTo>
                    <a:pt x="112" y="182"/>
                  </a:lnTo>
                  <a:lnTo>
                    <a:pt x="92" y="184"/>
                  </a:lnTo>
                  <a:lnTo>
                    <a:pt x="74" y="182"/>
                  </a:lnTo>
                  <a:lnTo>
                    <a:pt x="58" y="178"/>
                  </a:lnTo>
                  <a:lnTo>
                    <a:pt x="42" y="168"/>
                  </a:lnTo>
                  <a:lnTo>
                    <a:pt x="28" y="158"/>
                  </a:lnTo>
                  <a:lnTo>
                    <a:pt x="16" y="144"/>
                  </a:lnTo>
                  <a:lnTo>
                    <a:pt x="8" y="128"/>
                  </a:lnTo>
                  <a:lnTo>
                    <a:pt x="2" y="11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7" name="Freeform 122">
              <a:extLst>
                <a:ext uri="{FF2B5EF4-FFF2-40B4-BE49-F238E27FC236}">
                  <a16:creationId xmlns:a16="http://schemas.microsoft.com/office/drawing/2014/main" id="{2499717F-B3FB-45C2-B324-BB4502438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2490"/>
              <a:ext cx="90" cy="90"/>
            </a:xfrm>
            <a:custGeom>
              <a:avLst/>
              <a:gdLst>
                <a:gd name="T0" fmla="*/ 0 w 90"/>
                <a:gd name="T1" fmla="*/ 44 h 90"/>
                <a:gd name="T2" fmla="*/ 0 w 90"/>
                <a:gd name="T3" fmla="*/ 44 h 90"/>
                <a:gd name="T4" fmla="*/ 0 w 90"/>
                <a:gd name="T5" fmla="*/ 36 h 90"/>
                <a:gd name="T6" fmla="*/ 4 w 90"/>
                <a:gd name="T7" fmla="*/ 28 h 90"/>
                <a:gd name="T8" fmla="*/ 8 w 90"/>
                <a:gd name="T9" fmla="*/ 20 h 90"/>
                <a:gd name="T10" fmla="*/ 14 w 90"/>
                <a:gd name="T11" fmla="*/ 12 h 90"/>
                <a:gd name="T12" fmla="*/ 20 w 90"/>
                <a:gd name="T13" fmla="*/ 8 h 90"/>
                <a:gd name="T14" fmla="*/ 28 w 90"/>
                <a:gd name="T15" fmla="*/ 4 h 90"/>
                <a:gd name="T16" fmla="*/ 36 w 90"/>
                <a:gd name="T17" fmla="*/ 0 h 90"/>
                <a:gd name="T18" fmla="*/ 44 w 90"/>
                <a:gd name="T19" fmla="*/ 0 h 90"/>
                <a:gd name="T20" fmla="*/ 44 w 90"/>
                <a:gd name="T21" fmla="*/ 0 h 90"/>
                <a:gd name="T22" fmla="*/ 54 w 90"/>
                <a:gd name="T23" fmla="*/ 0 h 90"/>
                <a:gd name="T24" fmla="*/ 62 w 90"/>
                <a:gd name="T25" fmla="*/ 4 h 90"/>
                <a:gd name="T26" fmla="*/ 70 w 90"/>
                <a:gd name="T27" fmla="*/ 8 h 90"/>
                <a:gd name="T28" fmla="*/ 76 w 90"/>
                <a:gd name="T29" fmla="*/ 12 h 90"/>
                <a:gd name="T30" fmla="*/ 82 w 90"/>
                <a:gd name="T31" fmla="*/ 20 h 90"/>
                <a:gd name="T32" fmla="*/ 86 w 90"/>
                <a:gd name="T33" fmla="*/ 28 h 90"/>
                <a:gd name="T34" fmla="*/ 88 w 90"/>
                <a:gd name="T35" fmla="*/ 36 h 90"/>
                <a:gd name="T36" fmla="*/ 90 w 90"/>
                <a:gd name="T37" fmla="*/ 44 h 90"/>
                <a:gd name="T38" fmla="*/ 90 w 90"/>
                <a:gd name="T39" fmla="*/ 44 h 90"/>
                <a:gd name="T40" fmla="*/ 88 w 90"/>
                <a:gd name="T41" fmla="*/ 54 h 90"/>
                <a:gd name="T42" fmla="*/ 86 w 90"/>
                <a:gd name="T43" fmla="*/ 62 h 90"/>
                <a:gd name="T44" fmla="*/ 82 w 90"/>
                <a:gd name="T45" fmla="*/ 70 h 90"/>
                <a:gd name="T46" fmla="*/ 76 w 90"/>
                <a:gd name="T47" fmla="*/ 76 h 90"/>
                <a:gd name="T48" fmla="*/ 70 w 90"/>
                <a:gd name="T49" fmla="*/ 82 h 90"/>
                <a:gd name="T50" fmla="*/ 62 w 90"/>
                <a:gd name="T51" fmla="*/ 86 h 90"/>
                <a:gd name="T52" fmla="*/ 54 w 90"/>
                <a:gd name="T53" fmla="*/ 88 h 90"/>
                <a:gd name="T54" fmla="*/ 44 w 90"/>
                <a:gd name="T55" fmla="*/ 90 h 90"/>
                <a:gd name="T56" fmla="*/ 44 w 90"/>
                <a:gd name="T57" fmla="*/ 90 h 90"/>
                <a:gd name="T58" fmla="*/ 36 w 90"/>
                <a:gd name="T59" fmla="*/ 88 h 90"/>
                <a:gd name="T60" fmla="*/ 28 w 90"/>
                <a:gd name="T61" fmla="*/ 86 h 90"/>
                <a:gd name="T62" fmla="*/ 20 w 90"/>
                <a:gd name="T63" fmla="*/ 82 h 90"/>
                <a:gd name="T64" fmla="*/ 14 w 90"/>
                <a:gd name="T65" fmla="*/ 76 h 90"/>
                <a:gd name="T66" fmla="*/ 8 w 90"/>
                <a:gd name="T67" fmla="*/ 70 h 90"/>
                <a:gd name="T68" fmla="*/ 4 w 90"/>
                <a:gd name="T69" fmla="*/ 62 h 90"/>
                <a:gd name="T70" fmla="*/ 0 w 90"/>
                <a:gd name="T71" fmla="*/ 54 h 90"/>
                <a:gd name="T72" fmla="*/ 0 w 90"/>
                <a:gd name="T73" fmla="*/ 44 h 90"/>
                <a:gd name="T74" fmla="*/ 0 w 90"/>
                <a:gd name="T75" fmla="*/ 44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0" h="90">
                  <a:moveTo>
                    <a:pt x="0" y="44"/>
                  </a:moveTo>
                  <a:lnTo>
                    <a:pt x="0" y="44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2"/>
                  </a:lnTo>
                  <a:lnTo>
                    <a:pt x="82" y="20"/>
                  </a:lnTo>
                  <a:lnTo>
                    <a:pt x="86" y="28"/>
                  </a:lnTo>
                  <a:lnTo>
                    <a:pt x="88" y="36"/>
                  </a:lnTo>
                  <a:lnTo>
                    <a:pt x="90" y="44"/>
                  </a:lnTo>
                  <a:lnTo>
                    <a:pt x="88" y="54"/>
                  </a:lnTo>
                  <a:lnTo>
                    <a:pt x="86" y="62"/>
                  </a:lnTo>
                  <a:lnTo>
                    <a:pt x="82" y="70"/>
                  </a:lnTo>
                  <a:lnTo>
                    <a:pt x="76" y="76"/>
                  </a:lnTo>
                  <a:lnTo>
                    <a:pt x="70" y="82"/>
                  </a:lnTo>
                  <a:lnTo>
                    <a:pt x="62" y="86"/>
                  </a:lnTo>
                  <a:lnTo>
                    <a:pt x="54" y="88"/>
                  </a:lnTo>
                  <a:lnTo>
                    <a:pt x="44" y="90"/>
                  </a:lnTo>
                  <a:lnTo>
                    <a:pt x="36" y="88"/>
                  </a:lnTo>
                  <a:lnTo>
                    <a:pt x="28" y="86"/>
                  </a:lnTo>
                  <a:lnTo>
                    <a:pt x="20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8" name="Freeform 123">
              <a:extLst>
                <a:ext uri="{FF2B5EF4-FFF2-40B4-BE49-F238E27FC236}">
                  <a16:creationId xmlns:a16="http://schemas.microsoft.com/office/drawing/2014/main" id="{664DCF22-A208-4465-AF2D-7206BA4E7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" y="2468"/>
              <a:ext cx="118" cy="152"/>
            </a:xfrm>
            <a:custGeom>
              <a:avLst/>
              <a:gdLst>
                <a:gd name="T0" fmla="*/ 82 w 118"/>
                <a:gd name="T1" fmla="*/ 0 h 152"/>
                <a:gd name="T2" fmla="*/ 82 w 118"/>
                <a:gd name="T3" fmla="*/ 0 h 152"/>
                <a:gd name="T4" fmla="*/ 92 w 118"/>
                <a:gd name="T5" fmla="*/ 12 h 152"/>
                <a:gd name="T6" fmla="*/ 100 w 118"/>
                <a:gd name="T7" fmla="*/ 26 h 152"/>
                <a:gd name="T8" fmla="*/ 106 w 118"/>
                <a:gd name="T9" fmla="*/ 44 h 152"/>
                <a:gd name="T10" fmla="*/ 108 w 118"/>
                <a:gd name="T11" fmla="*/ 60 h 152"/>
                <a:gd name="T12" fmla="*/ 108 w 118"/>
                <a:gd name="T13" fmla="*/ 60 h 152"/>
                <a:gd name="T14" fmla="*/ 106 w 118"/>
                <a:gd name="T15" fmla="*/ 78 h 152"/>
                <a:gd name="T16" fmla="*/ 100 w 118"/>
                <a:gd name="T17" fmla="*/ 94 h 152"/>
                <a:gd name="T18" fmla="*/ 92 w 118"/>
                <a:gd name="T19" fmla="*/ 108 h 152"/>
                <a:gd name="T20" fmla="*/ 82 w 118"/>
                <a:gd name="T21" fmla="*/ 122 h 152"/>
                <a:gd name="T22" fmla="*/ 70 w 118"/>
                <a:gd name="T23" fmla="*/ 132 h 152"/>
                <a:gd name="T24" fmla="*/ 54 w 118"/>
                <a:gd name="T25" fmla="*/ 140 h 152"/>
                <a:gd name="T26" fmla="*/ 38 w 118"/>
                <a:gd name="T27" fmla="*/ 144 h 152"/>
                <a:gd name="T28" fmla="*/ 22 w 118"/>
                <a:gd name="T29" fmla="*/ 146 h 152"/>
                <a:gd name="T30" fmla="*/ 22 w 118"/>
                <a:gd name="T31" fmla="*/ 146 h 152"/>
                <a:gd name="T32" fmla="*/ 10 w 118"/>
                <a:gd name="T33" fmla="*/ 146 h 152"/>
                <a:gd name="T34" fmla="*/ 0 w 118"/>
                <a:gd name="T35" fmla="*/ 144 h 152"/>
                <a:gd name="T36" fmla="*/ 0 w 118"/>
                <a:gd name="T37" fmla="*/ 144 h 152"/>
                <a:gd name="T38" fmla="*/ 16 w 118"/>
                <a:gd name="T39" fmla="*/ 150 h 152"/>
                <a:gd name="T40" fmla="*/ 36 w 118"/>
                <a:gd name="T41" fmla="*/ 152 h 152"/>
                <a:gd name="T42" fmla="*/ 36 w 118"/>
                <a:gd name="T43" fmla="*/ 152 h 152"/>
                <a:gd name="T44" fmla="*/ 52 w 118"/>
                <a:gd name="T45" fmla="*/ 150 h 152"/>
                <a:gd name="T46" fmla="*/ 68 w 118"/>
                <a:gd name="T47" fmla="*/ 146 h 152"/>
                <a:gd name="T48" fmla="*/ 82 w 118"/>
                <a:gd name="T49" fmla="*/ 138 h 152"/>
                <a:gd name="T50" fmla="*/ 94 w 118"/>
                <a:gd name="T51" fmla="*/ 128 h 152"/>
                <a:gd name="T52" fmla="*/ 104 w 118"/>
                <a:gd name="T53" fmla="*/ 114 h 152"/>
                <a:gd name="T54" fmla="*/ 112 w 118"/>
                <a:gd name="T55" fmla="*/ 100 h 152"/>
                <a:gd name="T56" fmla="*/ 116 w 118"/>
                <a:gd name="T57" fmla="*/ 86 h 152"/>
                <a:gd name="T58" fmla="*/ 118 w 118"/>
                <a:gd name="T59" fmla="*/ 68 h 152"/>
                <a:gd name="T60" fmla="*/ 118 w 118"/>
                <a:gd name="T61" fmla="*/ 68 h 152"/>
                <a:gd name="T62" fmla="*/ 118 w 118"/>
                <a:gd name="T63" fmla="*/ 58 h 152"/>
                <a:gd name="T64" fmla="*/ 116 w 118"/>
                <a:gd name="T65" fmla="*/ 48 h 152"/>
                <a:gd name="T66" fmla="*/ 112 w 118"/>
                <a:gd name="T67" fmla="*/ 38 h 152"/>
                <a:gd name="T68" fmla="*/ 108 w 118"/>
                <a:gd name="T69" fmla="*/ 28 h 152"/>
                <a:gd name="T70" fmla="*/ 96 w 118"/>
                <a:gd name="T71" fmla="*/ 12 h 152"/>
                <a:gd name="T72" fmla="*/ 82 w 118"/>
                <a:gd name="T73" fmla="*/ 0 h 152"/>
                <a:gd name="T74" fmla="*/ 82 w 118"/>
                <a:gd name="T75" fmla="*/ 0 h 1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8" h="152">
                  <a:moveTo>
                    <a:pt x="82" y="0"/>
                  </a:moveTo>
                  <a:lnTo>
                    <a:pt x="82" y="0"/>
                  </a:lnTo>
                  <a:lnTo>
                    <a:pt x="92" y="12"/>
                  </a:lnTo>
                  <a:lnTo>
                    <a:pt x="100" y="26"/>
                  </a:lnTo>
                  <a:lnTo>
                    <a:pt x="106" y="44"/>
                  </a:lnTo>
                  <a:lnTo>
                    <a:pt x="108" y="60"/>
                  </a:lnTo>
                  <a:lnTo>
                    <a:pt x="106" y="78"/>
                  </a:lnTo>
                  <a:lnTo>
                    <a:pt x="100" y="94"/>
                  </a:lnTo>
                  <a:lnTo>
                    <a:pt x="92" y="108"/>
                  </a:lnTo>
                  <a:lnTo>
                    <a:pt x="82" y="122"/>
                  </a:lnTo>
                  <a:lnTo>
                    <a:pt x="70" y="132"/>
                  </a:lnTo>
                  <a:lnTo>
                    <a:pt x="54" y="140"/>
                  </a:lnTo>
                  <a:lnTo>
                    <a:pt x="38" y="144"/>
                  </a:lnTo>
                  <a:lnTo>
                    <a:pt x="22" y="146"/>
                  </a:lnTo>
                  <a:lnTo>
                    <a:pt x="10" y="146"/>
                  </a:lnTo>
                  <a:lnTo>
                    <a:pt x="0" y="144"/>
                  </a:lnTo>
                  <a:lnTo>
                    <a:pt x="16" y="150"/>
                  </a:lnTo>
                  <a:lnTo>
                    <a:pt x="36" y="152"/>
                  </a:lnTo>
                  <a:lnTo>
                    <a:pt x="52" y="150"/>
                  </a:lnTo>
                  <a:lnTo>
                    <a:pt x="68" y="146"/>
                  </a:lnTo>
                  <a:lnTo>
                    <a:pt x="82" y="138"/>
                  </a:lnTo>
                  <a:lnTo>
                    <a:pt x="94" y="128"/>
                  </a:lnTo>
                  <a:lnTo>
                    <a:pt x="104" y="114"/>
                  </a:lnTo>
                  <a:lnTo>
                    <a:pt x="112" y="100"/>
                  </a:lnTo>
                  <a:lnTo>
                    <a:pt x="116" y="86"/>
                  </a:lnTo>
                  <a:lnTo>
                    <a:pt x="118" y="68"/>
                  </a:lnTo>
                  <a:lnTo>
                    <a:pt x="118" y="58"/>
                  </a:lnTo>
                  <a:lnTo>
                    <a:pt x="116" y="48"/>
                  </a:lnTo>
                  <a:lnTo>
                    <a:pt x="112" y="38"/>
                  </a:lnTo>
                  <a:lnTo>
                    <a:pt x="108" y="28"/>
                  </a:lnTo>
                  <a:lnTo>
                    <a:pt x="96" y="1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ED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9" name="Freeform 124">
              <a:extLst>
                <a:ext uri="{FF2B5EF4-FFF2-40B4-BE49-F238E27FC236}">
                  <a16:creationId xmlns:a16="http://schemas.microsoft.com/office/drawing/2014/main" id="{6EEAA528-68F2-4380-8447-B1E032962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" y="2494"/>
              <a:ext cx="46" cy="72"/>
            </a:xfrm>
            <a:custGeom>
              <a:avLst/>
              <a:gdLst>
                <a:gd name="T0" fmla="*/ 46 w 46"/>
                <a:gd name="T1" fmla="*/ 0 h 72"/>
                <a:gd name="T2" fmla="*/ 46 w 46"/>
                <a:gd name="T3" fmla="*/ 0 h 72"/>
                <a:gd name="T4" fmla="*/ 32 w 46"/>
                <a:gd name="T5" fmla="*/ 0 h 72"/>
                <a:gd name="T6" fmla="*/ 20 w 46"/>
                <a:gd name="T7" fmla="*/ 6 h 72"/>
                <a:gd name="T8" fmla="*/ 14 w 46"/>
                <a:gd name="T9" fmla="*/ 10 h 72"/>
                <a:gd name="T10" fmla="*/ 10 w 46"/>
                <a:gd name="T11" fmla="*/ 14 h 72"/>
                <a:gd name="T12" fmla="*/ 6 w 46"/>
                <a:gd name="T13" fmla="*/ 20 h 72"/>
                <a:gd name="T14" fmla="*/ 2 w 46"/>
                <a:gd name="T15" fmla="*/ 28 h 72"/>
                <a:gd name="T16" fmla="*/ 2 w 46"/>
                <a:gd name="T17" fmla="*/ 28 h 72"/>
                <a:gd name="T18" fmla="*/ 2 w 46"/>
                <a:gd name="T19" fmla="*/ 36 h 72"/>
                <a:gd name="T20" fmla="*/ 0 w 46"/>
                <a:gd name="T21" fmla="*/ 44 h 72"/>
                <a:gd name="T22" fmla="*/ 4 w 46"/>
                <a:gd name="T23" fmla="*/ 56 h 72"/>
                <a:gd name="T24" fmla="*/ 8 w 46"/>
                <a:gd name="T25" fmla="*/ 66 h 72"/>
                <a:gd name="T26" fmla="*/ 16 w 46"/>
                <a:gd name="T27" fmla="*/ 72 h 72"/>
                <a:gd name="T28" fmla="*/ 16 w 46"/>
                <a:gd name="T29" fmla="*/ 72 h 72"/>
                <a:gd name="T30" fmla="*/ 12 w 46"/>
                <a:gd name="T31" fmla="*/ 66 h 72"/>
                <a:gd name="T32" fmla="*/ 10 w 46"/>
                <a:gd name="T33" fmla="*/ 60 h 72"/>
                <a:gd name="T34" fmla="*/ 8 w 46"/>
                <a:gd name="T35" fmla="*/ 48 h 72"/>
                <a:gd name="T36" fmla="*/ 8 w 46"/>
                <a:gd name="T37" fmla="*/ 34 h 72"/>
                <a:gd name="T38" fmla="*/ 12 w 46"/>
                <a:gd name="T39" fmla="*/ 24 h 72"/>
                <a:gd name="T40" fmla="*/ 12 w 46"/>
                <a:gd name="T41" fmla="*/ 24 h 72"/>
                <a:gd name="T42" fmla="*/ 20 w 46"/>
                <a:gd name="T43" fmla="*/ 14 h 72"/>
                <a:gd name="T44" fmla="*/ 28 w 46"/>
                <a:gd name="T45" fmla="*/ 6 h 72"/>
                <a:gd name="T46" fmla="*/ 38 w 46"/>
                <a:gd name="T47" fmla="*/ 2 h 72"/>
                <a:gd name="T48" fmla="*/ 46 w 46"/>
                <a:gd name="T49" fmla="*/ 0 h 72"/>
                <a:gd name="T50" fmla="*/ 46 w 46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6" h="72">
                  <a:moveTo>
                    <a:pt x="46" y="0"/>
                  </a:moveTo>
                  <a:lnTo>
                    <a:pt x="46" y="0"/>
                  </a:lnTo>
                  <a:lnTo>
                    <a:pt x="32" y="0"/>
                  </a:lnTo>
                  <a:lnTo>
                    <a:pt x="20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2" y="36"/>
                  </a:lnTo>
                  <a:lnTo>
                    <a:pt x="0" y="44"/>
                  </a:lnTo>
                  <a:lnTo>
                    <a:pt x="4" y="56"/>
                  </a:lnTo>
                  <a:lnTo>
                    <a:pt x="8" y="66"/>
                  </a:lnTo>
                  <a:lnTo>
                    <a:pt x="16" y="72"/>
                  </a:lnTo>
                  <a:lnTo>
                    <a:pt x="12" y="66"/>
                  </a:lnTo>
                  <a:lnTo>
                    <a:pt x="10" y="60"/>
                  </a:lnTo>
                  <a:lnTo>
                    <a:pt x="8" y="48"/>
                  </a:lnTo>
                  <a:lnTo>
                    <a:pt x="8" y="34"/>
                  </a:lnTo>
                  <a:lnTo>
                    <a:pt x="12" y="24"/>
                  </a:lnTo>
                  <a:lnTo>
                    <a:pt x="20" y="14"/>
                  </a:lnTo>
                  <a:lnTo>
                    <a:pt x="28" y="6"/>
                  </a:lnTo>
                  <a:lnTo>
                    <a:pt x="38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0" name="Freeform 125">
              <a:extLst>
                <a:ext uri="{FF2B5EF4-FFF2-40B4-BE49-F238E27FC236}">
                  <a16:creationId xmlns:a16="http://schemas.microsoft.com/office/drawing/2014/main" id="{4491E8A4-B5C8-4BF6-8AE9-2A8067417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" y="2458"/>
              <a:ext cx="52" cy="142"/>
            </a:xfrm>
            <a:custGeom>
              <a:avLst/>
              <a:gdLst>
                <a:gd name="T0" fmla="*/ 52 w 52"/>
                <a:gd name="T1" fmla="*/ 0 h 142"/>
                <a:gd name="T2" fmla="*/ 52 w 52"/>
                <a:gd name="T3" fmla="*/ 0 h 142"/>
                <a:gd name="T4" fmla="*/ 38 w 52"/>
                <a:gd name="T5" fmla="*/ 8 h 142"/>
                <a:gd name="T6" fmla="*/ 22 w 52"/>
                <a:gd name="T7" fmla="*/ 20 h 142"/>
                <a:gd name="T8" fmla="*/ 16 w 52"/>
                <a:gd name="T9" fmla="*/ 28 h 142"/>
                <a:gd name="T10" fmla="*/ 10 w 52"/>
                <a:gd name="T11" fmla="*/ 36 h 142"/>
                <a:gd name="T12" fmla="*/ 6 w 52"/>
                <a:gd name="T13" fmla="*/ 46 h 142"/>
                <a:gd name="T14" fmla="*/ 4 w 52"/>
                <a:gd name="T15" fmla="*/ 56 h 142"/>
                <a:gd name="T16" fmla="*/ 4 w 52"/>
                <a:gd name="T17" fmla="*/ 56 h 142"/>
                <a:gd name="T18" fmla="*/ 2 w 52"/>
                <a:gd name="T19" fmla="*/ 68 h 142"/>
                <a:gd name="T20" fmla="*/ 0 w 52"/>
                <a:gd name="T21" fmla="*/ 78 h 142"/>
                <a:gd name="T22" fmla="*/ 2 w 52"/>
                <a:gd name="T23" fmla="*/ 90 h 142"/>
                <a:gd name="T24" fmla="*/ 4 w 52"/>
                <a:gd name="T25" fmla="*/ 102 h 142"/>
                <a:gd name="T26" fmla="*/ 8 w 52"/>
                <a:gd name="T27" fmla="*/ 114 h 142"/>
                <a:gd name="T28" fmla="*/ 14 w 52"/>
                <a:gd name="T29" fmla="*/ 124 h 142"/>
                <a:gd name="T30" fmla="*/ 22 w 52"/>
                <a:gd name="T31" fmla="*/ 134 h 142"/>
                <a:gd name="T32" fmla="*/ 32 w 52"/>
                <a:gd name="T33" fmla="*/ 142 h 142"/>
                <a:gd name="T34" fmla="*/ 32 w 52"/>
                <a:gd name="T35" fmla="*/ 142 h 142"/>
                <a:gd name="T36" fmla="*/ 26 w 52"/>
                <a:gd name="T37" fmla="*/ 134 h 142"/>
                <a:gd name="T38" fmla="*/ 22 w 52"/>
                <a:gd name="T39" fmla="*/ 126 h 142"/>
                <a:gd name="T40" fmla="*/ 16 w 52"/>
                <a:gd name="T41" fmla="*/ 114 h 142"/>
                <a:gd name="T42" fmla="*/ 12 w 52"/>
                <a:gd name="T43" fmla="*/ 104 h 142"/>
                <a:gd name="T44" fmla="*/ 10 w 52"/>
                <a:gd name="T45" fmla="*/ 92 h 142"/>
                <a:gd name="T46" fmla="*/ 8 w 52"/>
                <a:gd name="T47" fmla="*/ 80 h 142"/>
                <a:gd name="T48" fmla="*/ 10 w 52"/>
                <a:gd name="T49" fmla="*/ 68 h 142"/>
                <a:gd name="T50" fmla="*/ 12 w 52"/>
                <a:gd name="T51" fmla="*/ 56 h 142"/>
                <a:gd name="T52" fmla="*/ 12 w 52"/>
                <a:gd name="T53" fmla="*/ 56 h 142"/>
                <a:gd name="T54" fmla="*/ 20 w 52"/>
                <a:gd name="T55" fmla="*/ 38 h 142"/>
                <a:gd name="T56" fmla="*/ 30 w 52"/>
                <a:gd name="T57" fmla="*/ 22 h 142"/>
                <a:gd name="T58" fmla="*/ 40 w 52"/>
                <a:gd name="T59" fmla="*/ 10 h 142"/>
                <a:gd name="T60" fmla="*/ 52 w 52"/>
                <a:gd name="T61" fmla="*/ 0 h 142"/>
                <a:gd name="T62" fmla="*/ 52 w 52"/>
                <a:gd name="T63" fmla="*/ 0 h 1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" h="142">
                  <a:moveTo>
                    <a:pt x="52" y="0"/>
                  </a:moveTo>
                  <a:lnTo>
                    <a:pt x="52" y="0"/>
                  </a:lnTo>
                  <a:lnTo>
                    <a:pt x="38" y="8"/>
                  </a:lnTo>
                  <a:lnTo>
                    <a:pt x="22" y="20"/>
                  </a:lnTo>
                  <a:lnTo>
                    <a:pt x="16" y="28"/>
                  </a:lnTo>
                  <a:lnTo>
                    <a:pt x="10" y="36"/>
                  </a:lnTo>
                  <a:lnTo>
                    <a:pt x="6" y="46"/>
                  </a:lnTo>
                  <a:lnTo>
                    <a:pt x="4" y="56"/>
                  </a:lnTo>
                  <a:lnTo>
                    <a:pt x="2" y="68"/>
                  </a:lnTo>
                  <a:lnTo>
                    <a:pt x="0" y="78"/>
                  </a:lnTo>
                  <a:lnTo>
                    <a:pt x="2" y="90"/>
                  </a:lnTo>
                  <a:lnTo>
                    <a:pt x="4" y="102"/>
                  </a:lnTo>
                  <a:lnTo>
                    <a:pt x="8" y="114"/>
                  </a:lnTo>
                  <a:lnTo>
                    <a:pt x="14" y="124"/>
                  </a:lnTo>
                  <a:lnTo>
                    <a:pt x="22" y="134"/>
                  </a:lnTo>
                  <a:lnTo>
                    <a:pt x="32" y="142"/>
                  </a:lnTo>
                  <a:lnTo>
                    <a:pt x="26" y="134"/>
                  </a:lnTo>
                  <a:lnTo>
                    <a:pt x="22" y="126"/>
                  </a:lnTo>
                  <a:lnTo>
                    <a:pt x="16" y="114"/>
                  </a:lnTo>
                  <a:lnTo>
                    <a:pt x="12" y="104"/>
                  </a:lnTo>
                  <a:lnTo>
                    <a:pt x="10" y="92"/>
                  </a:lnTo>
                  <a:lnTo>
                    <a:pt x="8" y="80"/>
                  </a:lnTo>
                  <a:lnTo>
                    <a:pt x="10" y="68"/>
                  </a:lnTo>
                  <a:lnTo>
                    <a:pt x="12" y="56"/>
                  </a:lnTo>
                  <a:lnTo>
                    <a:pt x="20" y="38"/>
                  </a:lnTo>
                  <a:lnTo>
                    <a:pt x="30" y="22"/>
                  </a:lnTo>
                  <a:lnTo>
                    <a:pt x="40" y="1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1" name="Freeform 126">
              <a:extLst>
                <a:ext uri="{FF2B5EF4-FFF2-40B4-BE49-F238E27FC236}">
                  <a16:creationId xmlns:a16="http://schemas.microsoft.com/office/drawing/2014/main" id="{B4293EB0-403C-4506-844A-A6B727211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" y="2502"/>
              <a:ext cx="58" cy="74"/>
            </a:xfrm>
            <a:custGeom>
              <a:avLst/>
              <a:gdLst>
                <a:gd name="T0" fmla="*/ 40 w 58"/>
                <a:gd name="T1" fmla="*/ 0 h 74"/>
                <a:gd name="T2" fmla="*/ 40 w 58"/>
                <a:gd name="T3" fmla="*/ 0 h 74"/>
                <a:gd name="T4" fmla="*/ 46 w 58"/>
                <a:gd name="T5" fmla="*/ 6 h 74"/>
                <a:gd name="T6" fmla="*/ 50 w 58"/>
                <a:gd name="T7" fmla="*/ 12 h 74"/>
                <a:gd name="T8" fmla="*/ 52 w 58"/>
                <a:gd name="T9" fmla="*/ 20 h 74"/>
                <a:gd name="T10" fmla="*/ 52 w 58"/>
                <a:gd name="T11" fmla="*/ 28 h 74"/>
                <a:gd name="T12" fmla="*/ 52 w 58"/>
                <a:gd name="T13" fmla="*/ 28 h 74"/>
                <a:gd name="T14" fmla="*/ 52 w 58"/>
                <a:gd name="T15" fmla="*/ 36 h 74"/>
                <a:gd name="T16" fmla="*/ 48 w 58"/>
                <a:gd name="T17" fmla="*/ 44 h 74"/>
                <a:gd name="T18" fmla="*/ 44 w 58"/>
                <a:gd name="T19" fmla="*/ 52 h 74"/>
                <a:gd name="T20" fmla="*/ 40 w 58"/>
                <a:gd name="T21" fmla="*/ 58 h 74"/>
                <a:gd name="T22" fmla="*/ 34 w 58"/>
                <a:gd name="T23" fmla="*/ 64 h 74"/>
                <a:gd name="T24" fmla="*/ 26 w 58"/>
                <a:gd name="T25" fmla="*/ 68 h 74"/>
                <a:gd name="T26" fmla="*/ 18 w 58"/>
                <a:gd name="T27" fmla="*/ 72 h 74"/>
                <a:gd name="T28" fmla="*/ 10 w 58"/>
                <a:gd name="T29" fmla="*/ 72 h 74"/>
                <a:gd name="T30" fmla="*/ 10 w 58"/>
                <a:gd name="T31" fmla="*/ 72 h 74"/>
                <a:gd name="T32" fmla="*/ 0 w 58"/>
                <a:gd name="T33" fmla="*/ 70 h 74"/>
                <a:gd name="T34" fmla="*/ 0 w 58"/>
                <a:gd name="T35" fmla="*/ 70 h 74"/>
                <a:gd name="T36" fmla="*/ 8 w 58"/>
                <a:gd name="T37" fmla="*/ 74 h 74"/>
                <a:gd name="T38" fmla="*/ 18 w 58"/>
                <a:gd name="T39" fmla="*/ 74 h 74"/>
                <a:gd name="T40" fmla="*/ 18 w 58"/>
                <a:gd name="T41" fmla="*/ 74 h 74"/>
                <a:gd name="T42" fmla="*/ 26 w 58"/>
                <a:gd name="T43" fmla="*/ 74 h 74"/>
                <a:gd name="T44" fmla="*/ 34 w 58"/>
                <a:gd name="T45" fmla="*/ 72 h 74"/>
                <a:gd name="T46" fmla="*/ 40 w 58"/>
                <a:gd name="T47" fmla="*/ 68 h 74"/>
                <a:gd name="T48" fmla="*/ 46 w 58"/>
                <a:gd name="T49" fmla="*/ 62 h 74"/>
                <a:gd name="T50" fmla="*/ 52 w 58"/>
                <a:gd name="T51" fmla="*/ 56 h 74"/>
                <a:gd name="T52" fmla="*/ 56 w 58"/>
                <a:gd name="T53" fmla="*/ 50 h 74"/>
                <a:gd name="T54" fmla="*/ 58 w 58"/>
                <a:gd name="T55" fmla="*/ 42 h 74"/>
                <a:gd name="T56" fmla="*/ 58 w 58"/>
                <a:gd name="T57" fmla="*/ 34 h 74"/>
                <a:gd name="T58" fmla="*/ 58 w 58"/>
                <a:gd name="T59" fmla="*/ 34 h 74"/>
                <a:gd name="T60" fmla="*/ 58 w 58"/>
                <a:gd name="T61" fmla="*/ 24 h 74"/>
                <a:gd name="T62" fmla="*/ 54 w 58"/>
                <a:gd name="T63" fmla="*/ 14 h 74"/>
                <a:gd name="T64" fmla="*/ 48 w 58"/>
                <a:gd name="T65" fmla="*/ 6 h 74"/>
                <a:gd name="T66" fmla="*/ 40 w 58"/>
                <a:gd name="T67" fmla="*/ 0 h 74"/>
                <a:gd name="T68" fmla="*/ 40 w 58"/>
                <a:gd name="T69" fmla="*/ 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8" h="74">
                  <a:moveTo>
                    <a:pt x="40" y="0"/>
                  </a:moveTo>
                  <a:lnTo>
                    <a:pt x="40" y="0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20"/>
                  </a:lnTo>
                  <a:lnTo>
                    <a:pt x="52" y="28"/>
                  </a:lnTo>
                  <a:lnTo>
                    <a:pt x="52" y="36"/>
                  </a:lnTo>
                  <a:lnTo>
                    <a:pt x="48" y="44"/>
                  </a:lnTo>
                  <a:lnTo>
                    <a:pt x="44" y="52"/>
                  </a:lnTo>
                  <a:lnTo>
                    <a:pt x="40" y="58"/>
                  </a:lnTo>
                  <a:lnTo>
                    <a:pt x="34" y="64"/>
                  </a:lnTo>
                  <a:lnTo>
                    <a:pt x="26" y="68"/>
                  </a:lnTo>
                  <a:lnTo>
                    <a:pt x="18" y="72"/>
                  </a:lnTo>
                  <a:lnTo>
                    <a:pt x="10" y="72"/>
                  </a:lnTo>
                  <a:lnTo>
                    <a:pt x="0" y="70"/>
                  </a:lnTo>
                  <a:lnTo>
                    <a:pt x="8" y="74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4" y="72"/>
                  </a:lnTo>
                  <a:lnTo>
                    <a:pt x="40" y="68"/>
                  </a:lnTo>
                  <a:lnTo>
                    <a:pt x="46" y="62"/>
                  </a:lnTo>
                  <a:lnTo>
                    <a:pt x="52" y="56"/>
                  </a:lnTo>
                  <a:lnTo>
                    <a:pt x="56" y="50"/>
                  </a:lnTo>
                  <a:lnTo>
                    <a:pt x="58" y="42"/>
                  </a:lnTo>
                  <a:lnTo>
                    <a:pt x="58" y="34"/>
                  </a:lnTo>
                  <a:lnTo>
                    <a:pt x="58" y="24"/>
                  </a:lnTo>
                  <a:lnTo>
                    <a:pt x="54" y="14"/>
                  </a:lnTo>
                  <a:lnTo>
                    <a:pt x="48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2" name="Freeform 127">
              <a:extLst>
                <a:ext uri="{FF2B5EF4-FFF2-40B4-BE49-F238E27FC236}">
                  <a16:creationId xmlns:a16="http://schemas.microsoft.com/office/drawing/2014/main" id="{FC509184-9515-48BD-A8F6-2CDD37742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2442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0 w 184"/>
                <a:gd name="T3" fmla="*/ 92 h 184"/>
                <a:gd name="T4" fmla="*/ 2 w 184"/>
                <a:gd name="T5" fmla="*/ 74 h 184"/>
                <a:gd name="T6" fmla="*/ 8 w 184"/>
                <a:gd name="T7" fmla="*/ 56 h 184"/>
                <a:gd name="T8" fmla="*/ 16 w 184"/>
                <a:gd name="T9" fmla="*/ 42 h 184"/>
                <a:gd name="T10" fmla="*/ 28 w 184"/>
                <a:gd name="T11" fmla="*/ 28 h 184"/>
                <a:gd name="T12" fmla="*/ 42 w 184"/>
                <a:gd name="T13" fmla="*/ 16 h 184"/>
                <a:gd name="T14" fmla="*/ 58 w 184"/>
                <a:gd name="T15" fmla="*/ 8 h 184"/>
                <a:gd name="T16" fmla="*/ 74 w 184"/>
                <a:gd name="T17" fmla="*/ 2 h 184"/>
                <a:gd name="T18" fmla="*/ 92 w 184"/>
                <a:gd name="T19" fmla="*/ 0 h 184"/>
                <a:gd name="T20" fmla="*/ 92 w 184"/>
                <a:gd name="T21" fmla="*/ 0 h 184"/>
                <a:gd name="T22" fmla="*/ 112 w 184"/>
                <a:gd name="T23" fmla="*/ 2 h 184"/>
                <a:gd name="T24" fmla="*/ 128 w 184"/>
                <a:gd name="T25" fmla="*/ 8 h 184"/>
                <a:gd name="T26" fmla="*/ 144 w 184"/>
                <a:gd name="T27" fmla="*/ 16 h 184"/>
                <a:gd name="T28" fmla="*/ 158 w 184"/>
                <a:gd name="T29" fmla="*/ 28 h 184"/>
                <a:gd name="T30" fmla="*/ 170 w 184"/>
                <a:gd name="T31" fmla="*/ 42 h 184"/>
                <a:gd name="T32" fmla="*/ 178 w 184"/>
                <a:gd name="T33" fmla="*/ 56 h 184"/>
                <a:gd name="T34" fmla="*/ 184 w 184"/>
                <a:gd name="T35" fmla="*/ 74 h 184"/>
                <a:gd name="T36" fmla="*/ 184 w 184"/>
                <a:gd name="T37" fmla="*/ 92 h 184"/>
                <a:gd name="T38" fmla="*/ 184 w 184"/>
                <a:gd name="T39" fmla="*/ 92 h 184"/>
                <a:gd name="T40" fmla="*/ 184 w 184"/>
                <a:gd name="T41" fmla="*/ 112 h 184"/>
                <a:gd name="T42" fmla="*/ 178 w 184"/>
                <a:gd name="T43" fmla="*/ 128 h 184"/>
                <a:gd name="T44" fmla="*/ 170 w 184"/>
                <a:gd name="T45" fmla="*/ 144 h 184"/>
                <a:gd name="T46" fmla="*/ 158 w 184"/>
                <a:gd name="T47" fmla="*/ 158 h 184"/>
                <a:gd name="T48" fmla="*/ 144 w 184"/>
                <a:gd name="T49" fmla="*/ 168 h 184"/>
                <a:gd name="T50" fmla="*/ 128 w 184"/>
                <a:gd name="T51" fmla="*/ 178 h 184"/>
                <a:gd name="T52" fmla="*/ 112 w 184"/>
                <a:gd name="T53" fmla="*/ 182 h 184"/>
                <a:gd name="T54" fmla="*/ 92 w 184"/>
                <a:gd name="T55" fmla="*/ 184 h 184"/>
                <a:gd name="T56" fmla="*/ 92 w 184"/>
                <a:gd name="T57" fmla="*/ 184 h 184"/>
                <a:gd name="T58" fmla="*/ 74 w 184"/>
                <a:gd name="T59" fmla="*/ 182 h 184"/>
                <a:gd name="T60" fmla="*/ 58 w 184"/>
                <a:gd name="T61" fmla="*/ 178 h 184"/>
                <a:gd name="T62" fmla="*/ 42 w 184"/>
                <a:gd name="T63" fmla="*/ 168 h 184"/>
                <a:gd name="T64" fmla="*/ 28 w 184"/>
                <a:gd name="T65" fmla="*/ 158 h 184"/>
                <a:gd name="T66" fmla="*/ 16 w 184"/>
                <a:gd name="T67" fmla="*/ 144 h 184"/>
                <a:gd name="T68" fmla="*/ 8 w 184"/>
                <a:gd name="T69" fmla="*/ 128 h 184"/>
                <a:gd name="T70" fmla="*/ 2 w 184"/>
                <a:gd name="T71" fmla="*/ 112 h 184"/>
                <a:gd name="T72" fmla="*/ 0 w 184"/>
                <a:gd name="T73" fmla="*/ 92 h 184"/>
                <a:gd name="T74" fmla="*/ 0 w 184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4" h="184">
                  <a:moveTo>
                    <a:pt x="0" y="92"/>
                  </a:moveTo>
                  <a:lnTo>
                    <a:pt x="0" y="92"/>
                  </a:lnTo>
                  <a:lnTo>
                    <a:pt x="2" y="74"/>
                  </a:lnTo>
                  <a:lnTo>
                    <a:pt x="8" y="56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2" y="2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58" y="28"/>
                  </a:lnTo>
                  <a:lnTo>
                    <a:pt x="170" y="42"/>
                  </a:lnTo>
                  <a:lnTo>
                    <a:pt x="178" y="56"/>
                  </a:lnTo>
                  <a:lnTo>
                    <a:pt x="184" y="74"/>
                  </a:lnTo>
                  <a:lnTo>
                    <a:pt x="184" y="92"/>
                  </a:lnTo>
                  <a:lnTo>
                    <a:pt x="184" y="112"/>
                  </a:lnTo>
                  <a:lnTo>
                    <a:pt x="178" y="128"/>
                  </a:lnTo>
                  <a:lnTo>
                    <a:pt x="170" y="144"/>
                  </a:lnTo>
                  <a:lnTo>
                    <a:pt x="158" y="158"/>
                  </a:lnTo>
                  <a:lnTo>
                    <a:pt x="144" y="168"/>
                  </a:lnTo>
                  <a:lnTo>
                    <a:pt x="128" y="178"/>
                  </a:lnTo>
                  <a:lnTo>
                    <a:pt x="112" y="182"/>
                  </a:lnTo>
                  <a:lnTo>
                    <a:pt x="92" y="184"/>
                  </a:lnTo>
                  <a:lnTo>
                    <a:pt x="74" y="182"/>
                  </a:lnTo>
                  <a:lnTo>
                    <a:pt x="58" y="178"/>
                  </a:lnTo>
                  <a:lnTo>
                    <a:pt x="42" y="168"/>
                  </a:lnTo>
                  <a:lnTo>
                    <a:pt x="28" y="158"/>
                  </a:lnTo>
                  <a:lnTo>
                    <a:pt x="16" y="144"/>
                  </a:lnTo>
                  <a:lnTo>
                    <a:pt x="8" y="128"/>
                  </a:lnTo>
                  <a:lnTo>
                    <a:pt x="2" y="112"/>
                  </a:lnTo>
                  <a:lnTo>
                    <a:pt x="0" y="9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3" name="Freeform 128">
              <a:extLst>
                <a:ext uri="{FF2B5EF4-FFF2-40B4-BE49-F238E27FC236}">
                  <a16:creationId xmlns:a16="http://schemas.microsoft.com/office/drawing/2014/main" id="{1C00DC73-EC48-40B7-9992-5593DDE25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2490"/>
              <a:ext cx="90" cy="90"/>
            </a:xfrm>
            <a:custGeom>
              <a:avLst/>
              <a:gdLst>
                <a:gd name="T0" fmla="*/ 0 w 90"/>
                <a:gd name="T1" fmla="*/ 44 h 90"/>
                <a:gd name="T2" fmla="*/ 0 w 90"/>
                <a:gd name="T3" fmla="*/ 44 h 90"/>
                <a:gd name="T4" fmla="*/ 0 w 90"/>
                <a:gd name="T5" fmla="*/ 36 h 90"/>
                <a:gd name="T6" fmla="*/ 4 w 90"/>
                <a:gd name="T7" fmla="*/ 28 h 90"/>
                <a:gd name="T8" fmla="*/ 8 w 90"/>
                <a:gd name="T9" fmla="*/ 20 h 90"/>
                <a:gd name="T10" fmla="*/ 14 w 90"/>
                <a:gd name="T11" fmla="*/ 12 h 90"/>
                <a:gd name="T12" fmla="*/ 20 w 90"/>
                <a:gd name="T13" fmla="*/ 8 h 90"/>
                <a:gd name="T14" fmla="*/ 28 w 90"/>
                <a:gd name="T15" fmla="*/ 4 h 90"/>
                <a:gd name="T16" fmla="*/ 36 w 90"/>
                <a:gd name="T17" fmla="*/ 0 h 90"/>
                <a:gd name="T18" fmla="*/ 44 w 90"/>
                <a:gd name="T19" fmla="*/ 0 h 90"/>
                <a:gd name="T20" fmla="*/ 44 w 90"/>
                <a:gd name="T21" fmla="*/ 0 h 90"/>
                <a:gd name="T22" fmla="*/ 54 w 90"/>
                <a:gd name="T23" fmla="*/ 0 h 90"/>
                <a:gd name="T24" fmla="*/ 62 w 90"/>
                <a:gd name="T25" fmla="*/ 4 h 90"/>
                <a:gd name="T26" fmla="*/ 70 w 90"/>
                <a:gd name="T27" fmla="*/ 8 h 90"/>
                <a:gd name="T28" fmla="*/ 76 w 90"/>
                <a:gd name="T29" fmla="*/ 12 h 90"/>
                <a:gd name="T30" fmla="*/ 82 w 90"/>
                <a:gd name="T31" fmla="*/ 20 h 90"/>
                <a:gd name="T32" fmla="*/ 86 w 90"/>
                <a:gd name="T33" fmla="*/ 28 h 90"/>
                <a:gd name="T34" fmla="*/ 88 w 90"/>
                <a:gd name="T35" fmla="*/ 36 h 90"/>
                <a:gd name="T36" fmla="*/ 90 w 90"/>
                <a:gd name="T37" fmla="*/ 44 h 90"/>
                <a:gd name="T38" fmla="*/ 90 w 90"/>
                <a:gd name="T39" fmla="*/ 44 h 90"/>
                <a:gd name="T40" fmla="*/ 88 w 90"/>
                <a:gd name="T41" fmla="*/ 54 h 90"/>
                <a:gd name="T42" fmla="*/ 86 w 90"/>
                <a:gd name="T43" fmla="*/ 62 h 90"/>
                <a:gd name="T44" fmla="*/ 82 w 90"/>
                <a:gd name="T45" fmla="*/ 70 h 90"/>
                <a:gd name="T46" fmla="*/ 76 w 90"/>
                <a:gd name="T47" fmla="*/ 76 h 90"/>
                <a:gd name="T48" fmla="*/ 70 w 90"/>
                <a:gd name="T49" fmla="*/ 82 h 90"/>
                <a:gd name="T50" fmla="*/ 62 w 90"/>
                <a:gd name="T51" fmla="*/ 86 h 90"/>
                <a:gd name="T52" fmla="*/ 54 w 90"/>
                <a:gd name="T53" fmla="*/ 88 h 90"/>
                <a:gd name="T54" fmla="*/ 44 w 90"/>
                <a:gd name="T55" fmla="*/ 90 h 90"/>
                <a:gd name="T56" fmla="*/ 44 w 90"/>
                <a:gd name="T57" fmla="*/ 90 h 90"/>
                <a:gd name="T58" fmla="*/ 36 w 90"/>
                <a:gd name="T59" fmla="*/ 88 h 90"/>
                <a:gd name="T60" fmla="*/ 28 w 90"/>
                <a:gd name="T61" fmla="*/ 86 h 90"/>
                <a:gd name="T62" fmla="*/ 20 w 90"/>
                <a:gd name="T63" fmla="*/ 82 h 90"/>
                <a:gd name="T64" fmla="*/ 14 w 90"/>
                <a:gd name="T65" fmla="*/ 76 h 90"/>
                <a:gd name="T66" fmla="*/ 8 w 90"/>
                <a:gd name="T67" fmla="*/ 70 h 90"/>
                <a:gd name="T68" fmla="*/ 4 w 90"/>
                <a:gd name="T69" fmla="*/ 62 h 90"/>
                <a:gd name="T70" fmla="*/ 0 w 90"/>
                <a:gd name="T71" fmla="*/ 54 h 90"/>
                <a:gd name="T72" fmla="*/ 0 w 90"/>
                <a:gd name="T73" fmla="*/ 44 h 90"/>
                <a:gd name="T74" fmla="*/ 0 w 90"/>
                <a:gd name="T75" fmla="*/ 44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0" h="90">
                  <a:moveTo>
                    <a:pt x="0" y="44"/>
                  </a:moveTo>
                  <a:lnTo>
                    <a:pt x="0" y="44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2"/>
                  </a:lnTo>
                  <a:lnTo>
                    <a:pt x="82" y="20"/>
                  </a:lnTo>
                  <a:lnTo>
                    <a:pt x="86" y="28"/>
                  </a:lnTo>
                  <a:lnTo>
                    <a:pt x="88" y="36"/>
                  </a:lnTo>
                  <a:lnTo>
                    <a:pt x="90" y="44"/>
                  </a:lnTo>
                  <a:lnTo>
                    <a:pt x="88" y="54"/>
                  </a:lnTo>
                  <a:lnTo>
                    <a:pt x="86" y="62"/>
                  </a:lnTo>
                  <a:lnTo>
                    <a:pt x="82" y="70"/>
                  </a:lnTo>
                  <a:lnTo>
                    <a:pt x="76" y="76"/>
                  </a:lnTo>
                  <a:lnTo>
                    <a:pt x="70" y="82"/>
                  </a:lnTo>
                  <a:lnTo>
                    <a:pt x="62" y="86"/>
                  </a:lnTo>
                  <a:lnTo>
                    <a:pt x="54" y="88"/>
                  </a:lnTo>
                  <a:lnTo>
                    <a:pt x="44" y="90"/>
                  </a:lnTo>
                  <a:lnTo>
                    <a:pt x="36" y="88"/>
                  </a:lnTo>
                  <a:lnTo>
                    <a:pt x="28" y="86"/>
                  </a:lnTo>
                  <a:lnTo>
                    <a:pt x="20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4" name="Freeform 129">
              <a:extLst>
                <a:ext uri="{FF2B5EF4-FFF2-40B4-BE49-F238E27FC236}">
                  <a16:creationId xmlns:a16="http://schemas.microsoft.com/office/drawing/2014/main" id="{337CCC98-A4DE-4E0E-BF98-EE6BB84EE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2492"/>
              <a:ext cx="20" cy="20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0 h 20"/>
                <a:gd name="T4" fmla="*/ 0 w 20"/>
                <a:gd name="T5" fmla="*/ 6 h 20"/>
                <a:gd name="T6" fmla="*/ 2 w 20"/>
                <a:gd name="T7" fmla="*/ 2 h 20"/>
                <a:gd name="T8" fmla="*/ 6 w 20"/>
                <a:gd name="T9" fmla="*/ 0 h 20"/>
                <a:gd name="T10" fmla="*/ 10 w 20"/>
                <a:gd name="T11" fmla="*/ 0 h 20"/>
                <a:gd name="T12" fmla="*/ 10 w 20"/>
                <a:gd name="T13" fmla="*/ 0 h 20"/>
                <a:gd name="T14" fmla="*/ 14 w 20"/>
                <a:gd name="T15" fmla="*/ 0 h 20"/>
                <a:gd name="T16" fmla="*/ 18 w 20"/>
                <a:gd name="T17" fmla="*/ 2 h 20"/>
                <a:gd name="T18" fmla="*/ 20 w 20"/>
                <a:gd name="T19" fmla="*/ 6 h 20"/>
                <a:gd name="T20" fmla="*/ 20 w 20"/>
                <a:gd name="T21" fmla="*/ 10 h 20"/>
                <a:gd name="T22" fmla="*/ 20 w 20"/>
                <a:gd name="T23" fmla="*/ 10 h 20"/>
                <a:gd name="T24" fmla="*/ 20 w 20"/>
                <a:gd name="T25" fmla="*/ 14 h 20"/>
                <a:gd name="T26" fmla="*/ 18 w 20"/>
                <a:gd name="T27" fmla="*/ 16 h 20"/>
                <a:gd name="T28" fmla="*/ 14 w 20"/>
                <a:gd name="T29" fmla="*/ 18 h 20"/>
                <a:gd name="T30" fmla="*/ 10 w 20"/>
                <a:gd name="T31" fmla="*/ 20 h 20"/>
                <a:gd name="T32" fmla="*/ 10 w 20"/>
                <a:gd name="T33" fmla="*/ 20 h 20"/>
                <a:gd name="T34" fmla="*/ 6 w 20"/>
                <a:gd name="T35" fmla="*/ 18 h 20"/>
                <a:gd name="T36" fmla="*/ 2 w 20"/>
                <a:gd name="T37" fmla="*/ 16 h 20"/>
                <a:gd name="T38" fmla="*/ 0 w 20"/>
                <a:gd name="T39" fmla="*/ 14 h 20"/>
                <a:gd name="T40" fmla="*/ 0 w 20"/>
                <a:gd name="T41" fmla="*/ 10 h 20"/>
                <a:gd name="T42" fmla="*/ 0 w 20"/>
                <a:gd name="T43" fmla="*/ 1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5" name="Freeform 130">
              <a:extLst>
                <a:ext uri="{FF2B5EF4-FFF2-40B4-BE49-F238E27FC236}">
                  <a16:creationId xmlns:a16="http://schemas.microsoft.com/office/drawing/2014/main" id="{6A263D06-8FF9-464E-8890-645223BAD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484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6" name="Freeform 131">
              <a:extLst>
                <a:ext uri="{FF2B5EF4-FFF2-40B4-BE49-F238E27FC236}">
                  <a16:creationId xmlns:a16="http://schemas.microsoft.com/office/drawing/2014/main" id="{B214875A-DF6A-467D-BFE2-74C782D29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2514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5" name="Group 132">
            <a:extLst>
              <a:ext uri="{FF2B5EF4-FFF2-40B4-BE49-F238E27FC236}">
                <a16:creationId xmlns:a16="http://schemas.microsoft.com/office/drawing/2014/main" id="{1614BB34-F76B-4CF6-A367-9E638E2A1BCF}"/>
              </a:ext>
            </a:extLst>
          </p:cNvPr>
          <p:cNvGrpSpPr>
            <a:grpSpLocks/>
          </p:cNvGrpSpPr>
          <p:nvPr/>
        </p:nvGrpSpPr>
        <p:grpSpPr bwMode="auto">
          <a:xfrm>
            <a:off x="3546475" y="3292476"/>
            <a:ext cx="304800" cy="301625"/>
            <a:chOff x="1660" y="2172"/>
            <a:chExt cx="192" cy="190"/>
          </a:xfrm>
        </p:grpSpPr>
        <p:sp>
          <p:nvSpPr>
            <p:cNvPr id="13525" name="Freeform 133">
              <a:extLst>
                <a:ext uri="{FF2B5EF4-FFF2-40B4-BE49-F238E27FC236}">
                  <a16:creationId xmlns:a16="http://schemas.microsoft.com/office/drawing/2014/main" id="{0B20C41A-6B64-4EA6-9C44-8366CAED5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2172"/>
              <a:ext cx="192" cy="190"/>
            </a:xfrm>
            <a:custGeom>
              <a:avLst/>
              <a:gdLst>
                <a:gd name="T0" fmla="*/ 0 w 192"/>
                <a:gd name="T1" fmla="*/ 94 h 190"/>
                <a:gd name="T2" fmla="*/ 0 w 192"/>
                <a:gd name="T3" fmla="*/ 94 h 190"/>
                <a:gd name="T4" fmla="*/ 2 w 192"/>
                <a:gd name="T5" fmla="*/ 76 h 190"/>
                <a:gd name="T6" fmla="*/ 8 w 192"/>
                <a:gd name="T7" fmla="*/ 58 h 190"/>
                <a:gd name="T8" fmla="*/ 16 w 192"/>
                <a:gd name="T9" fmla="*/ 42 h 190"/>
                <a:gd name="T10" fmla="*/ 28 w 192"/>
                <a:gd name="T11" fmla="*/ 28 h 190"/>
                <a:gd name="T12" fmla="*/ 42 w 192"/>
                <a:gd name="T13" fmla="*/ 16 h 190"/>
                <a:gd name="T14" fmla="*/ 58 w 192"/>
                <a:gd name="T15" fmla="*/ 6 h 190"/>
                <a:gd name="T16" fmla="*/ 76 w 192"/>
                <a:gd name="T17" fmla="*/ 2 h 190"/>
                <a:gd name="T18" fmla="*/ 96 w 192"/>
                <a:gd name="T19" fmla="*/ 0 h 190"/>
                <a:gd name="T20" fmla="*/ 96 w 192"/>
                <a:gd name="T21" fmla="*/ 0 h 190"/>
                <a:gd name="T22" fmla="*/ 116 w 192"/>
                <a:gd name="T23" fmla="*/ 2 h 190"/>
                <a:gd name="T24" fmla="*/ 134 w 192"/>
                <a:gd name="T25" fmla="*/ 6 h 190"/>
                <a:gd name="T26" fmla="*/ 150 w 192"/>
                <a:gd name="T27" fmla="*/ 16 h 190"/>
                <a:gd name="T28" fmla="*/ 164 w 192"/>
                <a:gd name="T29" fmla="*/ 28 h 190"/>
                <a:gd name="T30" fmla="*/ 176 w 192"/>
                <a:gd name="T31" fmla="*/ 42 h 190"/>
                <a:gd name="T32" fmla="*/ 184 w 192"/>
                <a:gd name="T33" fmla="*/ 58 h 190"/>
                <a:gd name="T34" fmla="*/ 190 w 192"/>
                <a:gd name="T35" fmla="*/ 76 h 190"/>
                <a:gd name="T36" fmla="*/ 192 w 192"/>
                <a:gd name="T37" fmla="*/ 94 h 190"/>
                <a:gd name="T38" fmla="*/ 192 w 192"/>
                <a:gd name="T39" fmla="*/ 94 h 190"/>
                <a:gd name="T40" fmla="*/ 190 w 192"/>
                <a:gd name="T41" fmla="*/ 114 h 190"/>
                <a:gd name="T42" fmla="*/ 184 w 192"/>
                <a:gd name="T43" fmla="*/ 132 h 190"/>
                <a:gd name="T44" fmla="*/ 176 w 192"/>
                <a:gd name="T45" fmla="*/ 148 h 190"/>
                <a:gd name="T46" fmla="*/ 164 w 192"/>
                <a:gd name="T47" fmla="*/ 162 h 190"/>
                <a:gd name="T48" fmla="*/ 150 w 192"/>
                <a:gd name="T49" fmla="*/ 174 h 190"/>
                <a:gd name="T50" fmla="*/ 134 w 192"/>
                <a:gd name="T51" fmla="*/ 182 h 190"/>
                <a:gd name="T52" fmla="*/ 116 w 192"/>
                <a:gd name="T53" fmla="*/ 188 h 190"/>
                <a:gd name="T54" fmla="*/ 96 w 192"/>
                <a:gd name="T55" fmla="*/ 190 h 190"/>
                <a:gd name="T56" fmla="*/ 96 w 192"/>
                <a:gd name="T57" fmla="*/ 190 h 190"/>
                <a:gd name="T58" fmla="*/ 76 w 192"/>
                <a:gd name="T59" fmla="*/ 188 h 190"/>
                <a:gd name="T60" fmla="*/ 58 w 192"/>
                <a:gd name="T61" fmla="*/ 182 h 190"/>
                <a:gd name="T62" fmla="*/ 42 w 192"/>
                <a:gd name="T63" fmla="*/ 174 h 190"/>
                <a:gd name="T64" fmla="*/ 28 w 192"/>
                <a:gd name="T65" fmla="*/ 162 h 190"/>
                <a:gd name="T66" fmla="*/ 16 w 192"/>
                <a:gd name="T67" fmla="*/ 148 h 190"/>
                <a:gd name="T68" fmla="*/ 8 w 192"/>
                <a:gd name="T69" fmla="*/ 132 h 190"/>
                <a:gd name="T70" fmla="*/ 2 w 192"/>
                <a:gd name="T71" fmla="*/ 114 h 190"/>
                <a:gd name="T72" fmla="*/ 0 w 192"/>
                <a:gd name="T73" fmla="*/ 94 h 190"/>
                <a:gd name="T74" fmla="*/ 0 w 192"/>
                <a:gd name="T75" fmla="*/ 94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0">
                  <a:moveTo>
                    <a:pt x="0" y="94"/>
                  </a:move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6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4" y="6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6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4"/>
                  </a:lnTo>
                  <a:lnTo>
                    <a:pt x="190" y="114"/>
                  </a:lnTo>
                  <a:lnTo>
                    <a:pt x="184" y="132"/>
                  </a:lnTo>
                  <a:lnTo>
                    <a:pt x="176" y="148"/>
                  </a:lnTo>
                  <a:lnTo>
                    <a:pt x="164" y="162"/>
                  </a:lnTo>
                  <a:lnTo>
                    <a:pt x="150" y="174"/>
                  </a:lnTo>
                  <a:lnTo>
                    <a:pt x="134" y="182"/>
                  </a:lnTo>
                  <a:lnTo>
                    <a:pt x="116" y="188"/>
                  </a:lnTo>
                  <a:lnTo>
                    <a:pt x="96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CD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" name="Freeform 134">
              <a:extLst>
                <a:ext uri="{FF2B5EF4-FFF2-40B4-BE49-F238E27FC236}">
                  <a16:creationId xmlns:a16="http://schemas.microsoft.com/office/drawing/2014/main" id="{83FB3346-3D22-4C4F-8C0C-B4BA8448B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204"/>
              <a:ext cx="128" cy="126"/>
            </a:xfrm>
            <a:custGeom>
              <a:avLst/>
              <a:gdLst>
                <a:gd name="T0" fmla="*/ 0 w 128"/>
                <a:gd name="T1" fmla="*/ 62 h 126"/>
                <a:gd name="T2" fmla="*/ 0 w 128"/>
                <a:gd name="T3" fmla="*/ 62 h 126"/>
                <a:gd name="T4" fmla="*/ 2 w 128"/>
                <a:gd name="T5" fmla="*/ 50 h 126"/>
                <a:gd name="T6" fmla="*/ 6 w 128"/>
                <a:gd name="T7" fmla="*/ 38 h 126"/>
                <a:gd name="T8" fmla="*/ 12 w 128"/>
                <a:gd name="T9" fmla="*/ 28 h 126"/>
                <a:gd name="T10" fmla="*/ 20 w 128"/>
                <a:gd name="T11" fmla="*/ 18 h 126"/>
                <a:gd name="T12" fmla="*/ 28 w 128"/>
                <a:gd name="T13" fmla="*/ 10 h 126"/>
                <a:gd name="T14" fmla="*/ 40 w 128"/>
                <a:gd name="T15" fmla="*/ 4 h 126"/>
                <a:gd name="T16" fmla="*/ 52 w 128"/>
                <a:gd name="T17" fmla="*/ 0 h 126"/>
                <a:gd name="T18" fmla="*/ 64 w 128"/>
                <a:gd name="T19" fmla="*/ 0 h 126"/>
                <a:gd name="T20" fmla="*/ 64 w 128"/>
                <a:gd name="T21" fmla="*/ 0 h 126"/>
                <a:gd name="T22" fmla="*/ 76 w 128"/>
                <a:gd name="T23" fmla="*/ 0 h 126"/>
                <a:gd name="T24" fmla="*/ 88 w 128"/>
                <a:gd name="T25" fmla="*/ 4 h 126"/>
                <a:gd name="T26" fmla="*/ 100 w 128"/>
                <a:gd name="T27" fmla="*/ 10 h 126"/>
                <a:gd name="T28" fmla="*/ 108 w 128"/>
                <a:gd name="T29" fmla="*/ 18 h 126"/>
                <a:gd name="T30" fmla="*/ 116 w 128"/>
                <a:gd name="T31" fmla="*/ 28 h 126"/>
                <a:gd name="T32" fmla="*/ 122 w 128"/>
                <a:gd name="T33" fmla="*/ 38 h 126"/>
                <a:gd name="T34" fmla="*/ 126 w 128"/>
                <a:gd name="T35" fmla="*/ 50 h 126"/>
                <a:gd name="T36" fmla="*/ 128 w 128"/>
                <a:gd name="T37" fmla="*/ 62 h 126"/>
                <a:gd name="T38" fmla="*/ 128 w 128"/>
                <a:gd name="T39" fmla="*/ 62 h 126"/>
                <a:gd name="T40" fmla="*/ 126 w 128"/>
                <a:gd name="T41" fmla="*/ 76 h 126"/>
                <a:gd name="T42" fmla="*/ 122 w 128"/>
                <a:gd name="T43" fmla="*/ 88 h 126"/>
                <a:gd name="T44" fmla="*/ 116 w 128"/>
                <a:gd name="T45" fmla="*/ 98 h 126"/>
                <a:gd name="T46" fmla="*/ 108 w 128"/>
                <a:gd name="T47" fmla="*/ 108 h 126"/>
                <a:gd name="T48" fmla="*/ 100 w 128"/>
                <a:gd name="T49" fmla="*/ 114 h 126"/>
                <a:gd name="T50" fmla="*/ 88 w 128"/>
                <a:gd name="T51" fmla="*/ 120 h 126"/>
                <a:gd name="T52" fmla="*/ 76 w 128"/>
                <a:gd name="T53" fmla="*/ 124 h 126"/>
                <a:gd name="T54" fmla="*/ 64 w 128"/>
                <a:gd name="T55" fmla="*/ 126 h 126"/>
                <a:gd name="T56" fmla="*/ 64 w 128"/>
                <a:gd name="T57" fmla="*/ 126 h 126"/>
                <a:gd name="T58" fmla="*/ 52 w 128"/>
                <a:gd name="T59" fmla="*/ 124 h 126"/>
                <a:gd name="T60" fmla="*/ 40 w 128"/>
                <a:gd name="T61" fmla="*/ 120 h 126"/>
                <a:gd name="T62" fmla="*/ 28 w 128"/>
                <a:gd name="T63" fmla="*/ 114 h 126"/>
                <a:gd name="T64" fmla="*/ 20 w 128"/>
                <a:gd name="T65" fmla="*/ 108 h 126"/>
                <a:gd name="T66" fmla="*/ 12 w 128"/>
                <a:gd name="T67" fmla="*/ 98 h 126"/>
                <a:gd name="T68" fmla="*/ 6 w 128"/>
                <a:gd name="T69" fmla="*/ 88 h 126"/>
                <a:gd name="T70" fmla="*/ 2 w 128"/>
                <a:gd name="T71" fmla="*/ 76 h 126"/>
                <a:gd name="T72" fmla="*/ 0 w 128"/>
                <a:gd name="T73" fmla="*/ 62 h 126"/>
                <a:gd name="T74" fmla="*/ 0 w 128"/>
                <a:gd name="T75" fmla="*/ 62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8" h="126">
                  <a:moveTo>
                    <a:pt x="0" y="62"/>
                  </a:moveTo>
                  <a:lnTo>
                    <a:pt x="0" y="62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2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100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4" y="126"/>
                  </a:lnTo>
                  <a:lnTo>
                    <a:pt x="52" y="124"/>
                  </a:lnTo>
                  <a:lnTo>
                    <a:pt x="40" y="120"/>
                  </a:lnTo>
                  <a:lnTo>
                    <a:pt x="28" y="114"/>
                  </a:lnTo>
                  <a:lnTo>
                    <a:pt x="20" y="108"/>
                  </a:lnTo>
                  <a:lnTo>
                    <a:pt x="12" y="98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" name="Freeform 135">
              <a:extLst>
                <a:ext uri="{FF2B5EF4-FFF2-40B4-BE49-F238E27FC236}">
                  <a16:creationId xmlns:a16="http://schemas.microsoft.com/office/drawing/2014/main" id="{776C5245-6E1C-4D8C-A507-4EA57581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2194"/>
              <a:ext cx="124" cy="160"/>
            </a:xfrm>
            <a:custGeom>
              <a:avLst/>
              <a:gdLst>
                <a:gd name="T0" fmla="*/ 86 w 124"/>
                <a:gd name="T1" fmla="*/ 0 h 160"/>
                <a:gd name="T2" fmla="*/ 86 w 124"/>
                <a:gd name="T3" fmla="*/ 0 h 160"/>
                <a:gd name="T4" fmla="*/ 98 w 124"/>
                <a:gd name="T5" fmla="*/ 14 h 160"/>
                <a:gd name="T6" fmla="*/ 106 w 124"/>
                <a:gd name="T7" fmla="*/ 28 h 160"/>
                <a:gd name="T8" fmla="*/ 112 w 124"/>
                <a:gd name="T9" fmla="*/ 46 h 160"/>
                <a:gd name="T10" fmla="*/ 112 w 124"/>
                <a:gd name="T11" fmla="*/ 64 h 160"/>
                <a:gd name="T12" fmla="*/ 112 w 124"/>
                <a:gd name="T13" fmla="*/ 64 h 160"/>
                <a:gd name="T14" fmla="*/ 112 w 124"/>
                <a:gd name="T15" fmla="*/ 82 h 160"/>
                <a:gd name="T16" fmla="*/ 106 w 124"/>
                <a:gd name="T17" fmla="*/ 98 h 160"/>
                <a:gd name="T18" fmla="*/ 98 w 124"/>
                <a:gd name="T19" fmla="*/ 114 h 160"/>
                <a:gd name="T20" fmla="*/ 86 w 124"/>
                <a:gd name="T21" fmla="*/ 128 h 160"/>
                <a:gd name="T22" fmla="*/ 74 w 124"/>
                <a:gd name="T23" fmla="*/ 138 h 160"/>
                <a:gd name="T24" fmla="*/ 58 w 124"/>
                <a:gd name="T25" fmla="*/ 146 h 160"/>
                <a:gd name="T26" fmla="*/ 40 w 124"/>
                <a:gd name="T27" fmla="*/ 152 h 160"/>
                <a:gd name="T28" fmla="*/ 22 w 124"/>
                <a:gd name="T29" fmla="*/ 154 h 160"/>
                <a:gd name="T30" fmla="*/ 22 w 124"/>
                <a:gd name="T31" fmla="*/ 154 h 160"/>
                <a:gd name="T32" fmla="*/ 12 w 124"/>
                <a:gd name="T33" fmla="*/ 154 h 160"/>
                <a:gd name="T34" fmla="*/ 0 w 124"/>
                <a:gd name="T35" fmla="*/ 152 h 160"/>
                <a:gd name="T36" fmla="*/ 0 w 124"/>
                <a:gd name="T37" fmla="*/ 152 h 160"/>
                <a:gd name="T38" fmla="*/ 18 w 124"/>
                <a:gd name="T39" fmla="*/ 158 h 160"/>
                <a:gd name="T40" fmla="*/ 38 w 124"/>
                <a:gd name="T41" fmla="*/ 160 h 160"/>
                <a:gd name="T42" fmla="*/ 38 w 124"/>
                <a:gd name="T43" fmla="*/ 160 h 160"/>
                <a:gd name="T44" fmla="*/ 56 w 124"/>
                <a:gd name="T45" fmla="*/ 158 h 160"/>
                <a:gd name="T46" fmla="*/ 72 w 124"/>
                <a:gd name="T47" fmla="*/ 152 h 160"/>
                <a:gd name="T48" fmla="*/ 86 w 124"/>
                <a:gd name="T49" fmla="*/ 144 h 160"/>
                <a:gd name="T50" fmla="*/ 100 w 124"/>
                <a:gd name="T51" fmla="*/ 134 h 160"/>
                <a:gd name="T52" fmla="*/ 110 w 124"/>
                <a:gd name="T53" fmla="*/ 120 h 160"/>
                <a:gd name="T54" fmla="*/ 118 w 124"/>
                <a:gd name="T55" fmla="*/ 106 h 160"/>
                <a:gd name="T56" fmla="*/ 122 w 124"/>
                <a:gd name="T57" fmla="*/ 90 h 160"/>
                <a:gd name="T58" fmla="*/ 124 w 124"/>
                <a:gd name="T59" fmla="*/ 72 h 160"/>
                <a:gd name="T60" fmla="*/ 124 w 124"/>
                <a:gd name="T61" fmla="*/ 72 h 160"/>
                <a:gd name="T62" fmla="*/ 124 w 124"/>
                <a:gd name="T63" fmla="*/ 62 h 160"/>
                <a:gd name="T64" fmla="*/ 122 w 124"/>
                <a:gd name="T65" fmla="*/ 50 h 160"/>
                <a:gd name="T66" fmla="*/ 118 w 124"/>
                <a:gd name="T67" fmla="*/ 40 h 160"/>
                <a:gd name="T68" fmla="*/ 114 w 124"/>
                <a:gd name="T69" fmla="*/ 30 h 160"/>
                <a:gd name="T70" fmla="*/ 108 w 124"/>
                <a:gd name="T71" fmla="*/ 22 h 160"/>
                <a:gd name="T72" fmla="*/ 102 w 124"/>
                <a:gd name="T73" fmla="*/ 14 h 160"/>
                <a:gd name="T74" fmla="*/ 94 w 124"/>
                <a:gd name="T75" fmla="*/ 6 h 160"/>
                <a:gd name="T76" fmla="*/ 86 w 124"/>
                <a:gd name="T77" fmla="*/ 0 h 160"/>
                <a:gd name="T78" fmla="*/ 86 w 124"/>
                <a:gd name="T79" fmla="*/ 0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4" h="160">
                  <a:moveTo>
                    <a:pt x="86" y="0"/>
                  </a:moveTo>
                  <a:lnTo>
                    <a:pt x="86" y="0"/>
                  </a:lnTo>
                  <a:lnTo>
                    <a:pt x="98" y="14"/>
                  </a:lnTo>
                  <a:lnTo>
                    <a:pt x="106" y="28"/>
                  </a:lnTo>
                  <a:lnTo>
                    <a:pt x="112" y="46"/>
                  </a:lnTo>
                  <a:lnTo>
                    <a:pt x="112" y="64"/>
                  </a:lnTo>
                  <a:lnTo>
                    <a:pt x="112" y="82"/>
                  </a:lnTo>
                  <a:lnTo>
                    <a:pt x="106" y="98"/>
                  </a:lnTo>
                  <a:lnTo>
                    <a:pt x="98" y="114"/>
                  </a:lnTo>
                  <a:lnTo>
                    <a:pt x="86" y="128"/>
                  </a:lnTo>
                  <a:lnTo>
                    <a:pt x="74" y="138"/>
                  </a:lnTo>
                  <a:lnTo>
                    <a:pt x="58" y="146"/>
                  </a:lnTo>
                  <a:lnTo>
                    <a:pt x="40" y="152"/>
                  </a:lnTo>
                  <a:lnTo>
                    <a:pt x="22" y="154"/>
                  </a:lnTo>
                  <a:lnTo>
                    <a:pt x="12" y="154"/>
                  </a:lnTo>
                  <a:lnTo>
                    <a:pt x="0" y="152"/>
                  </a:lnTo>
                  <a:lnTo>
                    <a:pt x="18" y="158"/>
                  </a:lnTo>
                  <a:lnTo>
                    <a:pt x="38" y="160"/>
                  </a:lnTo>
                  <a:lnTo>
                    <a:pt x="56" y="158"/>
                  </a:lnTo>
                  <a:lnTo>
                    <a:pt x="72" y="152"/>
                  </a:lnTo>
                  <a:lnTo>
                    <a:pt x="86" y="144"/>
                  </a:lnTo>
                  <a:lnTo>
                    <a:pt x="100" y="134"/>
                  </a:lnTo>
                  <a:lnTo>
                    <a:pt x="110" y="120"/>
                  </a:lnTo>
                  <a:lnTo>
                    <a:pt x="118" y="106"/>
                  </a:lnTo>
                  <a:lnTo>
                    <a:pt x="122" y="90"/>
                  </a:lnTo>
                  <a:lnTo>
                    <a:pt x="124" y="72"/>
                  </a:lnTo>
                  <a:lnTo>
                    <a:pt x="124" y="62"/>
                  </a:lnTo>
                  <a:lnTo>
                    <a:pt x="122" y="50"/>
                  </a:lnTo>
                  <a:lnTo>
                    <a:pt x="118" y="40"/>
                  </a:lnTo>
                  <a:lnTo>
                    <a:pt x="114" y="30"/>
                  </a:lnTo>
                  <a:lnTo>
                    <a:pt x="108" y="22"/>
                  </a:lnTo>
                  <a:lnTo>
                    <a:pt x="102" y="14"/>
                  </a:lnTo>
                  <a:lnTo>
                    <a:pt x="94" y="6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5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8" name="Freeform 136">
              <a:extLst>
                <a:ext uri="{FF2B5EF4-FFF2-40B4-BE49-F238E27FC236}">
                  <a16:creationId xmlns:a16="http://schemas.microsoft.com/office/drawing/2014/main" id="{AB893E4A-7976-42F0-89B1-4F3DBE4C5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2210"/>
              <a:ext cx="60" cy="96"/>
            </a:xfrm>
            <a:custGeom>
              <a:avLst/>
              <a:gdLst>
                <a:gd name="T0" fmla="*/ 60 w 60"/>
                <a:gd name="T1" fmla="*/ 0 h 96"/>
                <a:gd name="T2" fmla="*/ 60 w 60"/>
                <a:gd name="T3" fmla="*/ 0 h 96"/>
                <a:gd name="T4" fmla="*/ 52 w 60"/>
                <a:gd name="T5" fmla="*/ 0 h 96"/>
                <a:gd name="T6" fmla="*/ 42 w 60"/>
                <a:gd name="T7" fmla="*/ 2 h 96"/>
                <a:gd name="T8" fmla="*/ 34 w 60"/>
                <a:gd name="T9" fmla="*/ 4 h 96"/>
                <a:gd name="T10" fmla="*/ 26 w 60"/>
                <a:gd name="T11" fmla="*/ 8 h 96"/>
                <a:gd name="T12" fmla="*/ 18 w 60"/>
                <a:gd name="T13" fmla="*/ 14 h 96"/>
                <a:gd name="T14" fmla="*/ 12 w 60"/>
                <a:gd name="T15" fmla="*/ 20 h 96"/>
                <a:gd name="T16" fmla="*/ 8 w 60"/>
                <a:gd name="T17" fmla="*/ 28 h 96"/>
                <a:gd name="T18" fmla="*/ 4 w 60"/>
                <a:gd name="T19" fmla="*/ 38 h 96"/>
                <a:gd name="T20" fmla="*/ 4 w 60"/>
                <a:gd name="T21" fmla="*/ 38 h 96"/>
                <a:gd name="T22" fmla="*/ 0 w 60"/>
                <a:gd name="T23" fmla="*/ 48 h 96"/>
                <a:gd name="T24" fmla="*/ 0 w 60"/>
                <a:gd name="T25" fmla="*/ 58 h 96"/>
                <a:gd name="T26" fmla="*/ 2 w 60"/>
                <a:gd name="T27" fmla="*/ 68 h 96"/>
                <a:gd name="T28" fmla="*/ 4 w 60"/>
                <a:gd name="T29" fmla="*/ 76 h 96"/>
                <a:gd name="T30" fmla="*/ 6 w 60"/>
                <a:gd name="T31" fmla="*/ 82 h 96"/>
                <a:gd name="T32" fmla="*/ 10 w 60"/>
                <a:gd name="T33" fmla="*/ 88 h 96"/>
                <a:gd name="T34" fmla="*/ 20 w 60"/>
                <a:gd name="T35" fmla="*/ 96 h 96"/>
                <a:gd name="T36" fmla="*/ 20 w 60"/>
                <a:gd name="T37" fmla="*/ 96 h 96"/>
                <a:gd name="T38" fmla="*/ 16 w 60"/>
                <a:gd name="T39" fmla="*/ 90 h 96"/>
                <a:gd name="T40" fmla="*/ 12 w 60"/>
                <a:gd name="T41" fmla="*/ 82 h 96"/>
                <a:gd name="T42" fmla="*/ 10 w 60"/>
                <a:gd name="T43" fmla="*/ 64 h 96"/>
                <a:gd name="T44" fmla="*/ 10 w 60"/>
                <a:gd name="T45" fmla="*/ 46 h 96"/>
                <a:gd name="T46" fmla="*/ 16 w 60"/>
                <a:gd name="T47" fmla="*/ 32 h 96"/>
                <a:gd name="T48" fmla="*/ 16 w 60"/>
                <a:gd name="T49" fmla="*/ 32 h 96"/>
                <a:gd name="T50" fmla="*/ 26 w 60"/>
                <a:gd name="T51" fmla="*/ 18 h 96"/>
                <a:gd name="T52" fmla="*/ 38 w 60"/>
                <a:gd name="T53" fmla="*/ 8 h 96"/>
                <a:gd name="T54" fmla="*/ 50 w 60"/>
                <a:gd name="T55" fmla="*/ 2 h 96"/>
                <a:gd name="T56" fmla="*/ 60 w 60"/>
                <a:gd name="T57" fmla="*/ 0 h 96"/>
                <a:gd name="T58" fmla="*/ 60 w 60"/>
                <a:gd name="T59" fmla="*/ 0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0" h="96">
                  <a:moveTo>
                    <a:pt x="60" y="0"/>
                  </a:moveTo>
                  <a:lnTo>
                    <a:pt x="60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8" y="28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20" y="96"/>
                  </a:lnTo>
                  <a:lnTo>
                    <a:pt x="16" y="90"/>
                  </a:lnTo>
                  <a:lnTo>
                    <a:pt x="12" y="82"/>
                  </a:lnTo>
                  <a:lnTo>
                    <a:pt x="10" y="64"/>
                  </a:lnTo>
                  <a:lnTo>
                    <a:pt x="10" y="46"/>
                  </a:lnTo>
                  <a:lnTo>
                    <a:pt x="16" y="32"/>
                  </a:lnTo>
                  <a:lnTo>
                    <a:pt x="26" y="18"/>
                  </a:lnTo>
                  <a:lnTo>
                    <a:pt x="38" y="8"/>
                  </a:lnTo>
                  <a:lnTo>
                    <a:pt x="50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" name="Freeform 137">
              <a:extLst>
                <a:ext uri="{FF2B5EF4-FFF2-40B4-BE49-F238E27FC236}">
                  <a16:creationId xmlns:a16="http://schemas.microsoft.com/office/drawing/2014/main" id="{A085911C-6E95-43D9-94D2-57585E0EB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2184"/>
              <a:ext cx="54" cy="148"/>
            </a:xfrm>
            <a:custGeom>
              <a:avLst/>
              <a:gdLst>
                <a:gd name="T0" fmla="*/ 54 w 54"/>
                <a:gd name="T1" fmla="*/ 0 h 148"/>
                <a:gd name="T2" fmla="*/ 54 w 54"/>
                <a:gd name="T3" fmla="*/ 0 h 148"/>
                <a:gd name="T4" fmla="*/ 40 w 54"/>
                <a:gd name="T5" fmla="*/ 8 h 148"/>
                <a:gd name="T6" fmla="*/ 24 w 54"/>
                <a:gd name="T7" fmla="*/ 20 h 148"/>
                <a:gd name="T8" fmla="*/ 18 w 54"/>
                <a:gd name="T9" fmla="*/ 28 h 148"/>
                <a:gd name="T10" fmla="*/ 12 w 54"/>
                <a:gd name="T11" fmla="*/ 38 h 148"/>
                <a:gd name="T12" fmla="*/ 6 w 54"/>
                <a:gd name="T13" fmla="*/ 48 h 148"/>
                <a:gd name="T14" fmla="*/ 4 w 54"/>
                <a:gd name="T15" fmla="*/ 58 h 148"/>
                <a:gd name="T16" fmla="*/ 4 w 54"/>
                <a:gd name="T17" fmla="*/ 58 h 148"/>
                <a:gd name="T18" fmla="*/ 2 w 54"/>
                <a:gd name="T19" fmla="*/ 70 h 148"/>
                <a:gd name="T20" fmla="*/ 0 w 54"/>
                <a:gd name="T21" fmla="*/ 82 h 148"/>
                <a:gd name="T22" fmla="*/ 2 w 54"/>
                <a:gd name="T23" fmla="*/ 96 h 148"/>
                <a:gd name="T24" fmla="*/ 4 w 54"/>
                <a:gd name="T25" fmla="*/ 108 h 148"/>
                <a:gd name="T26" fmla="*/ 8 w 54"/>
                <a:gd name="T27" fmla="*/ 118 h 148"/>
                <a:gd name="T28" fmla="*/ 16 w 54"/>
                <a:gd name="T29" fmla="*/ 130 h 148"/>
                <a:gd name="T30" fmla="*/ 24 w 54"/>
                <a:gd name="T31" fmla="*/ 140 h 148"/>
                <a:gd name="T32" fmla="*/ 34 w 54"/>
                <a:gd name="T33" fmla="*/ 148 h 148"/>
                <a:gd name="T34" fmla="*/ 34 w 54"/>
                <a:gd name="T35" fmla="*/ 148 h 148"/>
                <a:gd name="T36" fmla="*/ 28 w 54"/>
                <a:gd name="T37" fmla="*/ 140 h 148"/>
                <a:gd name="T38" fmla="*/ 22 w 54"/>
                <a:gd name="T39" fmla="*/ 132 h 148"/>
                <a:gd name="T40" fmla="*/ 18 w 54"/>
                <a:gd name="T41" fmla="*/ 120 h 148"/>
                <a:gd name="T42" fmla="*/ 14 w 54"/>
                <a:gd name="T43" fmla="*/ 108 h 148"/>
                <a:gd name="T44" fmla="*/ 10 w 54"/>
                <a:gd name="T45" fmla="*/ 96 h 148"/>
                <a:gd name="T46" fmla="*/ 10 w 54"/>
                <a:gd name="T47" fmla="*/ 84 h 148"/>
                <a:gd name="T48" fmla="*/ 10 w 54"/>
                <a:gd name="T49" fmla="*/ 72 h 148"/>
                <a:gd name="T50" fmla="*/ 12 w 54"/>
                <a:gd name="T51" fmla="*/ 60 h 148"/>
                <a:gd name="T52" fmla="*/ 12 w 54"/>
                <a:gd name="T53" fmla="*/ 60 h 148"/>
                <a:gd name="T54" fmla="*/ 20 w 54"/>
                <a:gd name="T55" fmla="*/ 40 h 148"/>
                <a:gd name="T56" fmla="*/ 30 w 54"/>
                <a:gd name="T57" fmla="*/ 22 h 148"/>
                <a:gd name="T58" fmla="*/ 42 w 54"/>
                <a:gd name="T59" fmla="*/ 10 h 148"/>
                <a:gd name="T60" fmla="*/ 54 w 54"/>
                <a:gd name="T61" fmla="*/ 0 h 148"/>
                <a:gd name="T62" fmla="*/ 54 w 54"/>
                <a:gd name="T63" fmla="*/ 0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4" h="148">
                  <a:moveTo>
                    <a:pt x="54" y="0"/>
                  </a:moveTo>
                  <a:lnTo>
                    <a:pt x="54" y="0"/>
                  </a:lnTo>
                  <a:lnTo>
                    <a:pt x="40" y="8"/>
                  </a:lnTo>
                  <a:lnTo>
                    <a:pt x="24" y="20"/>
                  </a:lnTo>
                  <a:lnTo>
                    <a:pt x="18" y="28"/>
                  </a:lnTo>
                  <a:lnTo>
                    <a:pt x="12" y="38"/>
                  </a:lnTo>
                  <a:lnTo>
                    <a:pt x="6" y="48"/>
                  </a:lnTo>
                  <a:lnTo>
                    <a:pt x="4" y="58"/>
                  </a:lnTo>
                  <a:lnTo>
                    <a:pt x="2" y="70"/>
                  </a:lnTo>
                  <a:lnTo>
                    <a:pt x="0" y="82"/>
                  </a:lnTo>
                  <a:lnTo>
                    <a:pt x="2" y="96"/>
                  </a:lnTo>
                  <a:lnTo>
                    <a:pt x="4" y="108"/>
                  </a:lnTo>
                  <a:lnTo>
                    <a:pt x="8" y="118"/>
                  </a:lnTo>
                  <a:lnTo>
                    <a:pt x="16" y="130"/>
                  </a:lnTo>
                  <a:lnTo>
                    <a:pt x="24" y="140"/>
                  </a:lnTo>
                  <a:lnTo>
                    <a:pt x="34" y="148"/>
                  </a:lnTo>
                  <a:lnTo>
                    <a:pt x="28" y="140"/>
                  </a:lnTo>
                  <a:lnTo>
                    <a:pt x="22" y="132"/>
                  </a:lnTo>
                  <a:lnTo>
                    <a:pt x="18" y="120"/>
                  </a:lnTo>
                  <a:lnTo>
                    <a:pt x="14" y="108"/>
                  </a:lnTo>
                  <a:lnTo>
                    <a:pt x="10" y="96"/>
                  </a:lnTo>
                  <a:lnTo>
                    <a:pt x="10" y="84"/>
                  </a:lnTo>
                  <a:lnTo>
                    <a:pt x="10" y="72"/>
                  </a:lnTo>
                  <a:lnTo>
                    <a:pt x="12" y="60"/>
                  </a:lnTo>
                  <a:lnTo>
                    <a:pt x="20" y="40"/>
                  </a:lnTo>
                  <a:lnTo>
                    <a:pt x="30" y="22"/>
                  </a:lnTo>
                  <a:lnTo>
                    <a:pt x="42" y="1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0" name="Freeform 138">
              <a:extLst>
                <a:ext uri="{FF2B5EF4-FFF2-40B4-BE49-F238E27FC236}">
                  <a16:creationId xmlns:a16="http://schemas.microsoft.com/office/drawing/2014/main" id="{B955D98C-CE06-4BE0-9090-97FA0E020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220"/>
              <a:ext cx="78" cy="100"/>
            </a:xfrm>
            <a:custGeom>
              <a:avLst/>
              <a:gdLst>
                <a:gd name="T0" fmla="*/ 54 w 78"/>
                <a:gd name="T1" fmla="*/ 0 h 100"/>
                <a:gd name="T2" fmla="*/ 54 w 78"/>
                <a:gd name="T3" fmla="*/ 0 h 100"/>
                <a:gd name="T4" fmla="*/ 60 w 78"/>
                <a:gd name="T5" fmla="*/ 8 h 100"/>
                <a:gd name="T6" fmla="*/ 66 w 78"/>
                <a:gd name="T7" fmla="*/ 18 h 100"/>
                <a:gd name="T8" fmla="*/ 68 w 78"/>
                <a:gd name="T9" fmla="*/ 28 h 100"/>
                <a:gd name="T10" fmla="*/ 70 w 78"/>
                <a:gd name="T11" fmla="*/ 38 h 100"/>
                <a:gd name="T12" fmla="*/ 70 w 78"/>
                <a:gd name="T13" fmla="*/ 38 h 100"/>
                <a:gd name="T14" fmla="*/ 68 w 78"/>
                <a:gd name="T15" fmla="*/ 50 h 100"/>
                <a:gd name="T16" fmla="*/ 64 w 78"/>
                <a:gd name="T17" fmla="*/ 60 h 100"/>
                <a:gd name="T18" fmla="*/ 60 w 78"/>
                <a:gd name="T19" fmla="*/ 70 h 100"/>
                <a:gd name="T20" fmla="*/ 54 w 78"/>
                <a:gd name="T21" fmla="*/ 80 h 100"/>
                <a:gd name="T22" fmla="*/ 44 w 78"/>
                <a:gd name="T23" fmla="*/ 88 h 100"/>
                <a:gd name="T24" fmla="*/ 36 w 78"/>
                <a:gd name="T25" fmla="*/ 92 h 100"/>
                <a:gd name="T26" fmla="*/ 26 w 78"/>
                <a:gd name="T27" fmla="*/ 96 h 100"/>
                <a:gd name="T28" fmla="*/ 14 w 78"/>
                <a:gd name="T29" fmla="*/ 98 h 100"/>
                <a:gd name="T30" fmla="*/ 14 w 78"/>
                <a:gd name="T31" fmla="*/ 98 h 100"/>
                <a:gd name="T32" fmla="*/ 0 w 78"/>
                <a:gd name="T33" fmla="*/ 96 h 100"/>
                <a:gd name="T34" fmla="*/ 0 w 78"/>
                <a:gd name="T35" fmla="*/ 96 h 100"/>
                <a:gd name="T36" fmla="*/ 10 w 78"/>
                <a:gd name="T37" fmla="*/ 100 h 100"/>
                <a:gd name="T38" fmla="*/ 24 w 78"/>
                <a:gd name="T39" fmla="*/ 100 h 100"/>
                <a:gd name="T40" fmla="*/ 24 w 78"/>
                <a:gd name="T41" fmla="*/ 100 h 100"/>
                <a:gd name="T42" fmla="*/ 34 w 78"/>
                <a:gd name="T43" fmla="*/ 100 h 100"/>
                <a:gd name="T44" fmla="*/ 44 w 78"/>
                <a:gd name="T45" fmla="*/ 96 h 100"/>
                <a:gd name="T46" fmla="*/ 54 w 78"/>
                <a:gd name="T47" fmla="*/ 92 h 100"/>
                <a:gd name="T48" fmla="*/ 62 w 78"/>
                <a:gd name="T49" fmla="*/ 84 h 100"/>
                <a:gd name="T50" fmla="*/ 68 w 78"/>
                <a:gd name="T51" fmla="*/ 76 h 100"/>
                <a:gd name="T52" fmla="*/ 74 w 78"/>
                <a:gd name="T53" fmla="*/ 68 h 100"/>
                <a:gd name="T54" fmla="*/ 76 w 78"/>
                <a:gd name="T55" fmla="*/ 58 h 100"/>
                <a:gd name="T56" fmla="*/ 78 w 78"/>
                <a:gd name="T57" fmla="*/ 46 h 100"/>
                <a:gd name="T58" fmla="*/ 78 w 78"/>
                <a:gd name="T59" fmla="*/ 46 h 100"/>
                <a:gd name="T60" fmla="*/ 76 w 78"/>
                <a:gd name="T61" fmla="*/ 32 h 100"/>
                <a:gd name="T62" fmla="*/ 72 w 78"/>
                <a:gd name="T63" fmla="*/ 20 h 100"/>
                <a:gd name="T64" fmla="*/ 64 w 78"/>
                <a:gd name="T65" fmla="*/ 10 h 100"/>
                <a:gd name="T66" fmla="*/ 54 w 78"/>
                <a:gd name="T67" fmla="*/ 0 h 100"/>
                <a:gd name="T68" fmla="*/ 54 w 78"/>
                <a:gd name="T69" fmla="*/ 0 h 1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100">
                  <a:moveTo>
                    <a:pt x="54" y="0"/>
                  </a:moveTo>
                  <a:lnTo>
                    <a:pt x="54" y="0"/>
                  </a:lnTo>
                  <a:lnTo>
                    <a:pt x="60" y="8"/>
                  </a:lnTo>
                  <a:lnTo>
                    <a:pt x="66" y="18"/>
                  </a:lnTo>
                  <a:lnTo>
                    <a:pt x="68" y="28"/>
                  </a:lnTo>
                  <a:lnTo>
                    <a:pt x="70" y="38"/>
                  </a:lnTo>
                  <a:lnTo>
                    <a:pt x="68" y="50"/>
                  </a:lnTo>
                  <a:lnTo>
                    <a:pt x="64" y="60"/>
                  </a:lnTo>
                  <a:lnTo>
                    <a:pt x="60" y="70"/>
                  </a:lnTo>
                  <a:lnTo>
                    <a:pt x="54" y="80"/>
                  </a:lnTo>
                  <a:lnTo>
                    <a:pt x="44" y="88"/>
                  </a:lnTo>
                  <a:lnTo>
                    <a:pt x="36" y="92"/>
                  </a:lnTo>
                  <a:lnTo>
                    <a:pt x="26" y="96"/>
                  </a:lnTo>
                  <a:lnTo>
                    <a:pt x="14" y="98"/>
                  </a:lnTo>
                  <a:lnTo>
                    <a:pt x="0" y="96"/>
                  </a:lnTo>
                  <a:lnTo>
                    <a:pt x="10" y="100"/>
                  </a:lnTo>
                  <a:lnTo>
                    <a:pt x="24" y="100"/>
                  </a:lnTo>
                  <a:lnTo>
                    <a:pt x="34" y="100"/>
                  </a:lnTo>
                  <a:lnTo>
                    <a:pt x="44" y="96"/>
                  </a:lnTo>
                  <a:lnTo>
                    <a:pt x="54" y="92"/>
                  </a:lnTo>
                  <a:lnTo>
                    <a:pt x="62" y="84"/>
                  </a:lnTo>
                  <a:lnTo>
                    <a:pt x="68" y="76"/>
                  </a:lnTo>
                  <a:lnTo>
                    <a:pt x="74" y="68"/>
                  </a:lnTo>
                  <a:lnTo>
                    <a:pt x="76" y="58"/>
                  </a:lnTo>
                  <a:lnTo>
                    <a:pt x="78" y="46"/>
                  </a:lnTo>
                  <a:lnTo>
                    <a:pt x="76" y="32"/>
                  </a:lnTo>
                  <a:lnTo>
                    <a:pt x="72" y="20"/>
                  </a:lnTo>
                  <a:lnTo>
                    <a:pt x="64" y="1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1" name="Freeform 139">
              <a:extLst>
                <a:ext uri="{FF2B5EF4-FFF2-40B4-BE49-F238E27FC236}">
                  <a16:creationId xmlns:a16="http://schemas.microsoft.com/office/drawing/2014/main" id="{B1478289-D60F-450E-8003-064B9DC54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2172"/>
              <a:ext cx="192" cy="190"/>
            </a:xfrm>
            <a:custGeom>
              <a:avLst/>
              <a:gdLst>
                <a:gd name="T0" fmla="*/ 0 w 192"/>
                <a:gd name="T1" fmla="*/ 94 h 190"/>
                <a:gd name="T2" fmla="*/ 0 w 192"/>
                <a:gd name="T3" fmla="*/ 94 h 190"/>
                <a:gd name="T4" fmla="*/ 2 w 192"/>
                <a:gd name="T5" fmla="*/ 76 h 190"/>
                <a:gd name="T6" fmla="*/ 8 w 192"/>
                <a:gd name="T7" fmla="*/ 58 h 190"/>
                <a:gd name="T8" fmla="*/ 16 w 192"/>
                <a:gd name="T9" fmla="*/ 42 h 190"/>
                <a:gd name="T10" fmla="*/ 28 w 192"/>
                <a:gd name="T11" fmla="*/ 28 h 190"/>
                <a:gd name="T12" fmla="*/ 42 w 192"/>
                <a:gd name="T13" fmla="*/ 16 h 190"/>
                <a:gd name="T14" fmla="*/ 58 w 192"/>
                <a:gd name="T15" fmla="*/ 6 h 190"/>
                <a:gd name="T16" fmla="*/ 76 w 192"/>
                <a:gd name="T17" fmla="*/ 2 h 190"/>
                <a:gd name="T18" fmla="*/ 96 w 192"/>
                <a:gd name="T19" fmla="*/ 0 h 190"/>
                <a:gd name="T20" fmla="*/ 96 w 192"/>
                <a:gd name="T21" fmla="*/ 0 h 190"/>
                <a:gd name="T22" fmla="*/ 116 w 192"/>
                <a:gd name="T23" fmla="*/ 2 h 190"/>
                <a:gd name="T24" fmla="*/ 134 w 192"/>
                <a:gd name="T25" fmla="*/ 6 h 190"/>
                <a:gd name="T26" fmla="*/ 150 w 192"/>
                <a:gd name="T27" fmla="*/ 16 h 190"/>
                <a:gd name="T28" fmla="*/ 164 w 192"/>
                <a:gd name="T29" fmla="*/ 28 h 190"/>
                <a:gd name="T30" fmla="*/ 176 w 192"/>
                <a:gd name="T31" fmla="*/ 42 h 190"/>
                <a:gd name="T32" fmla="*/ 184 w 192"/>
                <a:gd name="T33" fmla="*/ 58 h 190"/>
                <a:gd name="T34" fmla="*/ 190 w 192"/>
                <a:gd name="T35" fmla="*/ 76 h 190"/>
                <a:gd name="T36" fmla="*/ 192 w 192"/>
                <a:gd name="T37" fmla="*/ 94 h 190"/>
                <a:gd name="T38" fmla="*/ 192 w 192"/>
                <a:gd name="T39" fmla="*/ 94 h 190"/>
                <a:gd name="T40" fmla="*/ 190 w 192"/>
                <a:gd name="T41" fmla="*/ 114 h 190"/>
                <a:gd name="T42" fmla="*/ 184 w 192"/>
                <a:gd name="T43" fmla="*/ 132 h 190"/>
                <a:gd name="T44" fmla="*/ 176 w 192"/>
                <a:gd name="T45" fmla="*/ 148 h 190"/>
                <a:gd name="T46" fmla="*/ 164 w 192"/>
                <a:gd name="T47" fmla="*/ 162 h 190"/>
                <a:gd name="T48" fmla="*/ 150 w 192"/>
                <a:gd name="T49" fmla="*/ 174 h 190"/>
                <a:gd name="T50" fmla="*/ 134 w 192"/>
                <a:gd name="T51" fmla="*/ 182 h 190"/>
                <a:gd name="T52" fmla="*/ 116 w 192"/>
                <a:gd name="T53" fmla="*/ 188 h 190"/>
                <a:gd name="T54" fmla="*/ 96 w 192"/>
                <a:gd name="T55" fmla="*/ 190 h 190"/>
                <a:gd name="T56" fmla="*/ 96 w 192"/>
                <a:gd name="T57" fmla="*/ 190 h 190"/>
                <a:gd name="T58" fmla="*/ 76 w 192"/>
                <a:gd name="T59" fmla="*/ 188 h 190"/>
                <a:gd name="T60" fmla="*/ 58 w 192"/>
                <a:gd name="T61" fmla="*/ 182 h 190"/>
                <a:gd name="T62" fmla="*/ 42 w 192"/>
                <a:gd name="T63" fmla="*/ 174 h 190"/>
                <a:gd name="T64" fmla="*/ 28 w 192"/>
                <a:gd name="T65" fmla="*/ 162 h 190"/>
                <a:gd name="T66" fmla="*/ 16 w 192"/>
                <a:gd name="T67" fmla="*/ 148 h 190"/>
                <a:gd name="T68" fmla="*/ 8 w 192"/>
                <a:gd name="T69" fmla="*/ 132 h 190"/>
                <a:gd name="T70" fmla="*/ 2 w 192"/>
                <a:gd name="T71" fmla="*/ 114 h 190"/>
                <a:gd name="T72" fmla="*/ 0 w 192"/>
                <a:gd name="T73" fmla="*/ 94 h 190"/>
                <a:gd name="T74" fmla="*/ 0 w 192"/>
                <a:gd name="T75" fmla="*/ 94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0">
                  <a:moveTo>
                    <a:pt x="0" y="94"/>
                  </a:move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6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4" y="6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6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4"/>
                  </a:lnTo>
                  <a:lnTo>
                    <a:pt x="190" y="114"/>
                  </a:lnTo>
                  <a:lnTo>
                    <a:pt x="184" y="132"/>
                  </a:lnTo>
                  <a:lnTo>
                    <a:pt x="176" y="148"/>
                  </a:lnTo>
                  <a:lnTo>
                    <a:pt x="164" y="162"/>
                  </a:lnTo>
                  <a:lnTo>
                    <a:pt x="150" y="174"/>
                  </a:lnTo>
                  <a:lnTo>
                    <a:pt x="134" y="182"/>
                  </a:lnTo>
                  <a:lnTo>
                    <a:pt x="116" y="188"/>
                  </a:lnTo>
                  <a:lnTo>
                    <a:pt x="96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2" name="Freeform 140">
              <a:extLst>
                <a:ext uri="{FF2B5EF4-FFF2-40B4-BE49-F238E27FC236}">
                  <a16:creationId xmlns:a16="http://schemas.microsoft.com/office/drawing/2014/main" id="{8838E165-F5D3-41EF-A770-5E86FFDFB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204"/>
              <a:ext cx="128" cy="126"/>
            </a:xfrm>
            <a:custGeom>
              <a:avLst/>
              <a:gdLst>
                <a:gd name="T0" fmla="*/ 0 w 128"/>
                <a:gd name="T1" fmla="*/ 62 h 126"/>
                <a:gd name="T2" fmla="*/ 0 w 128"/>
                <a:gd name="T3" fmla="*/ 62 h 126"/>
                <a:gd name="T4" fmla="*/ 2 w 128"/>
                <a:gd name="T5" fmla="*/ 50 h 126"/>
                <a:gd name="T6" fmla="*/ 6 w 128"/>
                <a:gd name="T7" fmla="*/ 38 h 126"/>
                <a:gd name="T8" fmla="*/ 12 w 128"/>
                <a:gd name="T9" fmla="*/ 28 h 126"/>
                <a:gd name="T10" fmla="*/ 20 w 128"/>
                <a:gd name="T11" fmla="*/ 18 h 126"/>
                <a:gd name="T12" fmla="*/ 28 w 128"/>
                <a:gd name="T13" fmla="*/ 10 h 126"/>
                <a:gd name="T14" fmla="*/ 40 w 128"/>
                <a:gd name="T15" fmla="*/ 4 h 126"/>
                <a:gd name="T16" fmla="*/ 52 w 128"/>
                <a:gd name="T17" fmla="*/ 0 h 126"/>
                <a:gd name="T18" fmla="*/ 64 w 128"/>
                <a:gd name="T19" fmla="*/ 0 h 126"/>
                <a:gd name="T20" fmla="*/ 64 w 128"/>
                <a:gd name="T21" fmla="*/ 0 h 126"/>
                <a:gd name="T22" fmla="*/ 76 w 128"/>
                <a:gd name="T23" fmla="*/ 0 h 126"/>
                <a:gd name="T24" fmla="*/ 88 w 128"/>
                <a:gd name="T25" fmla="*/ 4 h 126"/>
                <a:gd name="T26" fmla="*/ 100 w 128"/>
                <a:gd name="T27" fmla="*/ 10 h 126"/>
                <a:gd name="T28" fmla="*/ 108 w 128"/>
                <a:gd name="T29" fmla="*/ 18 h 126"/>
                <a:gd name="T30" fmla="*/ 116 w 128"/>
                <a:gd name="T31" fmla="*/ 28 h 126"/>
                <a:gd name="T32" fmla="*/ 122 w 128"/>
                <a:gd name="T33" fmla="*/ 38 h 126"/>
                <a:gd name="T34" fmla="*/ 126 w 128"/>
                <a:gd name="T35" fmla="*/ 50 h 126"/>
                <a:gd name="T36" fmla="*/ 128 w 128"/>
                <a:gd name="T37" fmla="*/ 62 h 126"/>
                <a:gd name="T38" fmla="*/ 128 w 128"/>
                <a:gd name="T39" fmla="*/ 62 h 126"/>
                <a:gd name="T40" fmla="*/ 126 w 128"/>
                <a:gd name="T41" fmla="*/ 76 h 126"/>
                <a:gd name="T42" fmla="*/ 122 w 128"/>
                <a:gd name="T43" fmla="*/ 88 h 126"/>
                <a:gd name="T44" fmla="*/ 116 w 128"/>
                <a:gd name="T45" fmla="*/ 98 h 126"/>
                <a:gd name="T46" fmla="*/ 108 w 128"/>
                <a:gd name="T47" fmla="*/ 108 h 126"/>
                <a:gd name="T48" fmla="*/ 100 w 128"/>
                <a:gd name="T49" fmla="*/ 114 h 126"/>
                <a:gd name="T50" fmla="*/ 88 w 128"/>
                <a:gd name="T51" fmla="*/ 120 h 126"/>
                <a:gd name="T52" fmla="*/ 76 w 128"/>
                <a:gd name="T53" fmla="*/ 124 h 126"/>
                <a:gd name="T54" fmla="*/ 64 w 128"/>
                <a:gd name="T55" fmla="*/ 126 h 126"/>
                <a:gd name="T56" fmla="*/ 64 w 128"/>
                <a:gd name="T57" fmla="*/ 126 h 126"/>
                <a:gd name="T58" fmla="*/ 52 w 128"/>
                <a:gd name="T59" fmla="*/ 124 h 126"/>
                <a:gd name="T60" fmla="*/ 40 w 128"/>
                <a:gd name="T61" fmla="*/ 120 h 126"/>
                <a:gd name="T62" fmla="*/ 28 w 128"/>
                <a:gd name="T63" fmla="*/ 114 h 126"/>
                <a:gd name="T64" fmla="*/ 20 w 128"/>
                <a:gd name="T65" fmla="*/ 108 h 126"/>
                <a:gd name="T66" fmla="*/ 12 w 128"/>
                <a:gd name="T67" fmla="*/ 98 h 126"/>
                <a:gd name="T68" fmla="*/ 6 w 128"/>
                <a:gd name="T69" fmla="*/ 88 h 126"/>
                <a:gd name="T70" fmla="*/ 2 w 128"/>
                <a:gd name="T71" fmla="*/ 76 h 126"/>
                <a:gd name="T72" fmla="*/ 0 w 128"/>
                <a:gd name="T73" fmla="*/ 62 h 126"/>
                <a:gd name="T74" fmla="*/ 0 w 128"/>
                <a:gd name="T75" fmla="*/ 62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8" h="126">
                  <a:moveTo>
                    <a:pt x="0" y="62"/>
                  </a:moveTo>
                  <a:lnTo>
                    <a:pt x="0" y="62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2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100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4" y="126"/>
                  </a:lnTo>
                  <a:lnTo>
                    <a:pt x="52" y="124"/>
                  </a:lnTo>
                  <a:lnTo>
                    <a:pt x="40" y="120"/>
                  </a:lnTo>
                  <a:lnTo>
                    <a:pt x="28" y="114"/>
                  </a:lnTo>
                  <a:lnTo>
                    <a:pt x="20" y="108"/>
                  </a:lnTo>
                  <a:lnTo>
                    <a:pt x="12" y="98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2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3" name="Freeform 141">
              <a:extLst>
                <a:ext uri="{FF2B5EF4-FFF2-40B4-BE49-F238E27FC236}">
                  <a16:creationId xmlns:a16="http://schemas.microsoft.com/office/drawing/2014/main" id="{191FEC1C-65C3-41C5-9D91-7BFD63E9D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2208"/>
              <a:ext cx="22" cy="20"/>
            </a:xfrm>
            <a:custGeom>
              <a:avLst/>
              <a:gdLst>
                <a:gd name="T0" fmla="*/ 0 w 22"/>
                <a:gd name="T1" fmla="*/ 10 h 20"/>
                <a:gd name="T2" fmla="*/ 0 w 22"/>
                <a:gd name="T3" fmla="*/ 10 h 20"/>
                <a:gd name="T4" fmla="*/ 2 w 22"/>
                <a:gd name="T5" fmla="*/ 6 h 20"/>
                <a:gd name="T6" fmla="*/ 4 w 22"/>
                <a:gd name="T7" fmla="*/ 2 h 20"/>
                <a:gd name="T8" fmla="*/ 8 w 22"/>
                <a:gd name="T9" fmla="*/ 0 h 20"/>
                <a:gd name="T10" fmla="*/ 12 w 22"/>
                <a:gd name="T11" fmla="*/ 0 h 20"/>
                <a:gd name="T12" fmla="*/ 12 w 22"/>
                <a:gd name="T13" fmla="*/ 0 h 20"/>
                <a:gd name="T14" fmla="*/ 16 w 22"/>
                <a:gd name="T15" fmla="*/ 0 h 20"/>
                <a:gd name="T16" fmla="*/ 18 w 22"/>
                <a:gd name="T17" fmla="*/ 2 h 20"/>
                <a:gd name="T18" fmla="*/ 20 w 22"/>
                <a:gd name="T19" fmla="*/ 6 h 20"/>
                <a:gd name="T20" fmla="*/ 22 w 22"/>
                <a:gd name="T21" fmla="*/ 10 h 20"/>
                <a:gd name="T22" fmla="*/ 22 w 22"/>
                <a:gd name="T23" fmla="*/ 10 h 20"/>
                <a:gd name="T24" fmla="*/ 20 w 22"/>
                <a:gd name="T25" fmla="*/ 14 h 20"/>
                <a:gd name="T26" fmla="*/ 18 w 22"/>
                <a:gd name="T27" fmla="*/ 18 h 20"/>
                <a:gd name="T28" fmla="*/ 16 w 22"/>
                <a:gd name="T29" fmla="*/ 20 h 20"/>
                <a:gd name="T30" fmla="*/ 12 w 22"/>
                <a:gd name="T31" fmla="*/ 20 h 20"/>
                <a:gd name="T32" fmla="*/ 12 w 22"/>
                <a:gd name="T33" fmla="*/ 20 h 20"/>
                <a:gd name="T34" fmla="*/ 8 w 22"/>
                <a:gd name="T35" fmla="*/ 20 h 20"/>
                <a:gd name="T36" fmla="*/ 4 w 22"/>
                <a:gd name="T37" fmla="*/ 18 h 20"/>
                <a:gd name="T38" fmla="*/ 2 w 22"/>
                <a:gd name="T39" fmla="*/ 14 h 20"/>
                <a:gd name="T40" fmla="*/ 0 w 22"/>
                <a:gd name="T41" fmla="*/ 10 h 20"/>
                <a:gd name="T42" fmla="*/ 0 w 22"/>
                <a:gd name="T43" fmla="*/ 1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20">
                  <a:moveTo>
                    <a:pt x="0" y="10"/>
                  </a:move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4" name="Freeform 142">
              <a:extLst>
                <a:ext uri="{FF2B5EF4-FFF2-40B4-BE49-F238E27FC236}">
                  <a16:creationId xmlns:a16="http://schemas.microsoft.com/office/drawing/2014/main" id="{1F7949D0-25C2-4CE2-838E-092DE5FEE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2200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5" name="Freeform 143">
              <a:extLst>
                <a:ext uri="{FF2B5EF4-FFF2-40B4-BE49-F238E27FC236}">
                  <a16:creationId xmlns:a16="http://schemas.microsoft.com/office/drawing/2014/main" id="{8E396CF6-71F3-4982-A49D-645961F89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" y="2230"/>
              <a:ext cx="10" cy="12"/>
            </a:xfrm>
            <a:custGeom>
              <a:avLst/>
              <a:gdLst>
                <a:gd name="T0" fmla="*/ 0 w 10"/>
                <a:gd name="T1" fmla="*/ 6 h 12"/>
                <a:gd name="T2" fmla="*/ 0 w 10"/>
                <a:gd name="T3" fmla="*/ 6 h 12"/>
                <a:gd name="T4" fmla="*/ 0 w 10"/>
                <a:gd name="T5" fmla="*/ 2 h 12"/>
                <a:gd name="T6" fmla="*/ 6 w 10"/>
                <a:gd name="T7" fmla="*/ 0 h 12"/>
                <a:gd name="T8" fmla="*/ 6 w 10"/>
                <a:gd name="T9" fmla="*/ 0 h 12"/>
                <a:gd name="T10" fmla="*/ 10 w 10"/>
                <a:gd name="T11" fmla="*/ 2 h 12"/>
                <a:gd name="T12" fmla="*/ 10 w 10"/>
                <a:gd name="T13" fmla="*/ 6 h 12"/>
                <a:gd name="T14" fmla="*/ 10 w 10"/>
                <a:gd name="T15" fmla="*/ 6 h 12"/>
                <a:gd name="T16" fmla="*/ 10 w 10"/>
                <a:gd name="T17" fmla="*/ 10 h 12"/>
                <a:gd name="T18" fmla="*/ 6 w 10"/>
                <a:gd name="T19" fmla="*/ 12 h 12"/>
                <a:gd name="T20" fmla="*/ 6 w 10"/>
                <a:gd name="T21" fmla="*/ 12 h 12"/>
                <a:gd name="T22" fmla="*/ 0 w 10"/>
                <a:gd name="T23" fmla="*/ 10 h 12"/>
                <a:gd name="T24" fmla="*/ 0 w 10"/>
                <a:gd name="T25" fmla="*/ 6 h 12"/>
                <a:gd name="T26" fmla="*/ 0 w 10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6" name="Group 144">
            <a:extLst>
              <a:ext uri="{FF2B5EF4-FFF2-40B4-BE49-F238E27FC236}">
                <a16:creationId xmlns:a16="http://schemas.microsoft.com/office/drawing/2014/main" id="{023820C2-0015-4C11-840B-5B9D821FD571}"/>
              </a:ext>
            </a:extLst>
          </p:cNvPr>
          <p:cNvGrpSpPr>
            <a:grpSpLocks/>
          </p:cNvGrpSpPr>
          <p:nvPr/>
        </p:nvGrpSpPr>
        <p:grpSpPr bwMode="auto">
          <a:xfrm>
            <a:off x="3063876" y="4219576"/>
            <a:ext cx="269875" cy="1336675"/>
            <a:chOff x="1356" y="2756"/>
            <a:chExt cx="170" cy="842"/>
          </a:xfrm>
        </p:grpSpPr>
        <p:sp>
          <p:nvSpPr>
            <p:cNvPr id="13507" name="Freeform 145">
              <a:extLst>
                <a:ext uri="{FF2B5EF4-FFF2-40B4-BE49-F238E27FC236}">
                  <a16:creationId xmlns:a16="http://schemas.microsoft.com/office/drawing/2014/main" id="{C458031F-36FB-42C6-95F3-9A00A71C5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2864"/>
              <a:ext cx="84" cy="224"/>
            </a:xfrm>
            <a:custGeom>
              <a:avLst/>
              <a:gdLst>
                <a:gd name="T0" fmla="*/ 56 w 84"/>
                <a:gd name="T1" fmla="*/ 94 h 224"/>
                <a:gd name="T2" fmla="*/ 56 w 84"/>
                <a:gd name="T3" fmla="*/ 94 h 224"/>
                <a:gd name="T4" fmla="*/ 34 w 84"/>
                <a:gd name="T5" fmla="*/ 62 h 224"/>
                <a:gd name="T6" fmla="*/ 20 w 84"/>
                <a:gd name="T7" fmla="*/ 40 h 224"/>
                <a:gd name="T8" fmla="*/ 16 w 84"/>
                <a:gd name="T9" fmla="*/ 30 h 224"/>
                <a:gd name="T10" fmla="*/ 14 w 84"/>
                <a:gd name="T11" fmla="*/ 20 h 224"/>
                <a:gd name="T12" fmla="*/ 12 w 84"/>
                <a:gd name="T13" fmla="*/ 10 h 224"/>
                <a:gd name="T14" fmla="*/ 12 w 84"/>
                <a:gd name="T15" fmla="*/ 0 h 224"/>
                <a:gd name="T16" fmla="*/ 12 w 84"/>
                <a:gd name="T17" fmla="*/ 0 h 224"/>
                <a:gd name="T18" fmla="*/ 10 w 84"/>
                <a:gd name="T19" fmla="*/ 2 h 224"/>
                <a:gd name="T20" fmla="*/ 10 w 84"/>
                <a:gd name="T21" fmla="*/ 2 h 224"/>
                <a:gd name="T22" fmla="*/ 8 w 84"/>
                <a:gd name="T23" fmla="*/ 4 h 224"/>
                <a:gd name="T24" fmla="*/ 8 w 84"/>
                <a:gd name="T25" fmla="*/ 4 h 224"/>
                <a:gd name="T26" fmla="*/ 8 w 84"/>
                <a:gd name="T27" fmla="*/ 4 h 224"/>
                <a:gd name="T28" fmla="*/ 8 w 84"/>
                <a:gd name="T29" fmla="*/ 4 h 224"/>
                <a:gd name="T30" fmla="*/ 8 w 84"/>
                <a:gd name="T31" fmla="*/ 4 h 224"/>
                <a:gd name="T32" fmla="*/ 4 w 84"/>
                <a:gd name="T33" fmla="*/ 22 h 224"/>
                <a:gd name="T34" fmla="*/ 2 w 84"/>
                <a:gd name="T35" fmla="*/ 44 h 224"/>
                <a:gd name="T36" fmla="*/ 2 w 84"/>
                <a:gd name="T37" fmla="*/ 44 h 224"/>
                <a:gd name="T38" fmla="*/ 2 w 84"/>
                <a:gd name="T39" fmla="*/ 44 h 224"/>
                <a:gd name="T40" fmla="*/ 0 w 84"/>
                <a:gd name="T41" fmla="*/ 60 h 224"/>
                <a:gd name="T42" fmla="*/ 2 w 84"/>
                <a:gd name="T43" fmla="*/ 80 h 224"/>
                <a:gd name="T44" fmla="*/ 4 w 84"/>
                <a:gd name="T45" fmla="*/ 100 h 224"/>
                <a:gd name="T46" fmla="*/ 8 w 84"/>
                <a:gd name="T47" fmla="*/ 124 h 224"/>
                <a:gd name="T48" fmla="*/ 8 w 84"/>
                <a:gd name="T49" fmla="*/ 124 h 224"/>
                <a:gd name="T50" fmla="*/ 18 w 84"/>
                <a:gd name="T51" fmla="*/ 168 h 224"/>
                <a:gd name="T52" fmla="*/ 20 w 84"/>
                <a:gd name="T53" fmla="*/ 190 h 224"/>
                <a:gd name="T54" fmla="*/ 22 w 84"/>
                <a:gd name="T55" fmla="*/ 212 h 224"/>
                <a:gd name="T56" fmla="*/ 22 w 84"/>
                <a:gd name="T57" fmla="*/ 212 h 224"/>
                <a:gd name="T58" fmla="*/ 26 w 84"/>
                <a:gd name="T59" fmla="*/ 216 h 224"/>
                <a:gd name="T60" fmla="*/ 38 w 84"/>
                <a:gd name="T61" fmla="*/ 222 h 224"/>
                <a:gd name="T62" fmla="*/ 46 w 84"/>
                <a:gd name="T63" fmla="*/ 224 h 224"/>
                <a:gd name="T64" fmla="*/ 54 w 84"/>
                <a:gd name="T65" fmla="*/ 224 h 224"/>
                <a:gd name="T66" fmla="*/ 62 w 84"/>
                <a:gd name="T67" fmla="*/ 222 h 224"/>
                <a:gd name="T68" fmla="*/ 70 w 84"/>
                <a:gd name="T69" fmla="*/ 216 h 224"/>
                <a:gd name="T70" fmla="*/ 70 w 84"/>
                <a:gd name="T71" fmla="*/ 216 h 224"/>
                <a:gd name="T72" fmla="*/ 78 w 84"/>
                <a:gd name="T73" fmla="*/ 208 h 224"/>
                <a:gd name="T74" fmla="*/ 82 w 84"/>
                <a:gd name="T75" fmla="*/ 196 h 224"/>
                <a:gd name="T76" fmla="*/ 84 w 84"/>
                <a:gd name="T77" fmla="*/ 182 h 224"/>
                <a:gd name="T78" fmla="*/ 84 w 84"/>
                <a:gd name="T79" fmla="*/ 166 h 224"/>
                <a:gd name="T80" fmla="*/ 80 w 84"/>
                <a:gd name="T81" fmla="*/ 148 h 224"/>
                <a:gd name="T82" fmla="*/ 76 w 84"/>
                <a:gd name="T83" fmla="*/ 130 h 224"/>
                <a:gd name="T84" fmla="*/ 66 w 84"/>
                <a:gd name="T85" fmla="*/ 112 h 224"/>
                <a:gd name="T86" fmla="*/ 56 w 84"/>
                <a:gd name="T87" fmla="*/ 94 h 224"/>
                <a:gd name="T88" fmla="*/ 56 w 84"/>
                <a:gd name="T89" fmla="*/ 94 h 2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4" h="224">
                  <a:moveTo>
                    <a:pt x="56" y="94"/>
                  </a:moveTo>
                  <a:lnTo>
                    <a:pt x="56" y="94"/>
                  </a:lnTo>
                  <a:lnTo>
                    <a:pt x="34" y="62"/>
                  </a:lnTo>
                  <a:lnTo>
                    <a:pt x="20" y="40"/>
                  </a:lnTo>
                  <a:lnTo>
                    <a:pt x="16" y="30"/>
                  </a:lnTo>
                  <a:lnTo>
                    <a:pt x="14" y="20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4" y="22"/>
                  </a:lnTo>
                  <a:lnTo>
                    <a:pt x="2" y="44"/>
                  </a:lnTo>
                  <a:lnTo>
                    <a:pt x="0" y="60"/>
                  </a:lnTo>
                  <a:lnTo>
                    <a:pt x="2" y="80"/>
                  </a:lnTo>
                  <a:lnTo>
                    <a:pt x="4" y="100"/>
                  </a:lnTo>
                  <a:lnTo>
                    <a:pt x="8" y="124"/>
                  </a:lnTo>
                  <a:lnTo>
                    <a:pt x="18" y="168"/>
                  </a:lnTo>
                  <a:lnTo>
                    <a:pt x="20" y="190"/>
                  </a:lnTo>
                  <a:lnTo>
                    <a:pt x="22" y="212"/>
                  </a:lnTo>
                  <a:lnTo>
                    <a:pt x="26" y="216"/>
                  </a:lnTo>
                  <a:lnTo>
                    <a:pt x="38" y="222"/>
                  </a:lnTo>
                  <a:lnTo>
                    <a:pt x="46" y="224"/>
                  </a:lnTo>
                  <a:lnTo>
                    <a:pt x="54" y="224"/>
                  </a:lnTo>
                  <a:lnTo>
                    <a:pt x="62" y="222"/>
                  </a:lnTo>
                  <a:lnTo>
                    <a:pt x="70" y="216"/>
                  </a:lnTo>
                  <a:lnTo>
                    <a:pt x="78" y="208"/>
                  </a:lnTo>
                  <a:lnTo>
                    <a:pt x="82" y="196"/>
                  </a:lnTo>
                  <a:lnTo>
                    <a:pt x="84" y="182"/>
                  </a:lnTo>
                  <a:lnTo>
                    <a:pt x="84" y="166"/>
                  </a:lnTo>
                  <a:lnTo>
                    <a:pt x="80" y="148"/>
                  </a:lnTo>
                  <a:lnTo>
                    <a:pt x="76" y="130"/>
                  </a:lnTo>
                  <a:lnTo>
                    <a:pt x="66" y="112"/>
                  </a:lnTo>
                  <a:lnTo>
                    <a:pt x="56" y="94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8" name="Freeform 146">
              <a:extLst>
                <a:ext uri="{FF2B5EF4-FFF2-40B4-BE49-F238E27FC236}">
                  <a16:creationId xmlns:a16="http://schemas.microsoft.com/office/drawing/2014/main" id="{541A3C65-3567-454D-BB22-B30923934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2864"/>
              <a:ext cx="66" cy="222"/>
            </a:xfrm>
            <a:custGeom>
              <a:avLst/>
              <a:gdLst>
                <a:gd name="T0" fmla="*/ 38 w 66"/>
                <a:gd name="T1" fmla="*/ 66 h 222"/>
                <a:gd name="T2" fmla="*/ 38 w 66"/>
                <a:gd name="T3" fmla="*/ 66 h 222"/>
                <a:gd name="T4" fmla="*/ 38 w 66"/>
                <a:gd name="T5" fmla="*/ 48 h 222"/>
                <a:gd name="T6" fmla="*/ 40 w 66"/>
                <a:gd name="T7" fmla="*/ 40 h 222"/>
                <a:gd name="T8" fmla="*/ 40 w 66"/>
                <a:gd name="T9" fmla="*/ 40 h 222"/>
                <a:gd name="T10" fmla="*/ 44 w 66"/>
                <a:gd name="T11" fmla="*/ 4 h 222"/>
                <a:gd name="T12" fmla="*/ 44 w 66"/>
                <a:gd name="T13" fmla="*/ 4 h 222"/>
                <a:gd name="T14" fmla="*/ 44 w 66"/>
                <a:gd name="T15" fmla="*/ 4 h 222"/>
                <a:gd name="T16" fmla="*/ 44 w 66"/>
                <a:gd name="T17" fmla="*/ 4 h 222"/>
                <a:gd name="T18" fmla="*/ 42 w 66"/>
                <a:gd name="T19" fmla="*/ 0 h 222"/>
                <a:gd name="T20" fmla="*/ 42 w 66"/>
                <a:gd name="T21" fmla="*/ 0 h 222"/>
                <a:gd name="T22" fmla="*/ 36 w 66"/>
                <a:gd name="T23" fmla="*/ 16 h 222"/>
                <a:gd name="T24" fmla="*/ 28 w 66"/>
                <a:gd name="T25" fmla="*/ 34 h 222"/>
                <a:gd name="T26" fmla="*/ 20 w 66"/>
                <a:gd name="T27" fmla="*/ 54 h 222"/>
                <a:gd name="T28" fmla="*/ 12 w 66"/>
                <a:gd name="T29" fmla="*/ 76 h 222"/>
                <a:gd name="T30" fmla="*/ 6 w 66"/>
                <a:gd name="T31" fmla="*/ 100 h 222"/>
                <a:gd name="T32" fmla="*/ 2 w 66"/>
                <a:gd name="T33" fmla="*/ 126 h 222"/>
                <a:gd name="T34" fmla="*/ 0 w 66"/>
                <a:gd name="T35" fmla="*/ 138 h 222"/>
                <a:gd name="T36" fmla="*/ 2 w 66"/>
                <a:gd name="T37" fmla="*/ 152 h 222"/>
                <a:gd name="T38" fmla="*/ 4 w 66"/>
                <a:gd name="T39" fmla="*/ 166 h 222"/>
                <a:gd name="T40" fmla="*/ 8 w 66"/>
                <a:gd name="T41" fmla="*/ 178 h 222"/>
                <a:gd name="T42" fmla="*/ 8 w 66"/>
                <a:gd name="T43" fmla="*/ 178 h 222"/>
                <a:gd name="T44" fmla="*/ 16 w 66"/>
                <a:gd name="T45" fmla="*/ 200 h 222"/>
                <a:gd name="T46" fmla="*/ 26 w 66"/>
                <a:gd name="T47" fmla="*/ 214 h 222"/>
                <a:gd name="T48" fmla="*/ 36 w 66"/>
                <a:gd name="T49" fmla="*/ 220 h 222"/>
                <a:gd name="T50" fmla="*/ 44 w 66"/>
                <a:gd name="T51" fmla="*/ 222 h 222"/>
                <a:gd name="T52" fmla="*/ 54 w 66"/>
                <a:gd name="T53" fmla="*/ 222 h 222"/>
                <a:gd name="T54" fmla="*/ 60 w 66"/>
                <a:gd name="T55" fmla="*/ 220 h 222"/>
                <a:gd name="T56" fmla="*/ 66 w 66"/>
                <a:gd name="T57" fmla="*/ 216 h 222"/>
                <a:gd name="T58" fmla="*/ 66 w 66"/>
                <a:gd name="T59" fmla="*/ 216 h 222"/>
                <a:gd name="T60" fmla="*/ 64 w 66"/>
                <a:gd name="T61" fmla="*/ 196 h 222"/>
                <a:gd name="T62" fmla="*/ 60 w 66"/>
                <a:gd name="T63" fmla="*/ 178 h 222"/>
                <a:gd name="T64" fmla="*/ 52 w 66"/>
                <a:gd name="T65" fmla="*/ 138 h 222"/>
                <a:gd name="T66" fmla="*/ 52 w 66"/>
                <a:gd name="T67" fmla="*/ 138 h 222"/>
                <a:gd name="T68" fmla="*/ 44 w 66"/>
                <a:gd name="T69" fmla="*/ 102 h 222"/>
                <a:gd name="T70" fmla="*/ 40 w 66"/>
                <a:gd name="T71" fmla="*/ 84 h 222"/>
                <a:gd name="T72" fmla="*/ 38 w 66"/>
                <a:gd name="T73" fmla="*/ 66 h 222"/>
                <a:gd name="T74" fmla="*/ 38 w 66"/>
                <a:gd name="T75" fmla="*/ 66 h 2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" h="222">
                  <a:moveTo>
                    <a:pt x="38" y="66"/>
                  </a:moveTo>
                  <a:lnTo>
                    <a:pt x="38" y="66"/>
                  </a:lnTo>
                  <a:lnTo>
                    <a:pt x="38" y="48"/>
                  </a:lnTo>
                  <a:lnTo>
                    <a:pt x="40" y="40"/>
                  </a:lnTo>
                  <a:lnTo>
                    <a:pt x="44" y="4"/>
                  </a:lnTo>
                  <a:lnTo>
                    <a:pt x="42" y="0"/>
                  </a:lnTo>
                  <a:lnTo>
                    <a:pt x="36" y="16"/>
                  </a:lnTo>
                  <a:lnTo>
                    <a:pt x="28" y="34"/>
                  </a:lnTo>
                  <a:lnTo>
                    <a:pt x="20" y="54"/>
                  </a:lnTo>
                  <a:lnTo>
                    <a:pt x="12" y="76"/>
                  </a:lnTo>
                  <a:lnTo>
                    <a:pt x="6" y="100"/>
                  </a:lnTo>
                  <a:lnTo>
                    <a:pt x="2" y="126"/>
                  </a:lnTo>
                  <a:lnTo>
                    <a:pt x="0" y="138"/>
                  </a:lnTo>
                  <a:lnTo>
                    <a:pt x="2" y="152"/>
                  </a:lnTo>
                  <a:lnTo>
                    <a:pt x="4" y="166"/>
                  </a:lnTo>
                  <a:lnTo>
                    <a:pt x="8" y="178"/>
                  </a:lnTo>
                  <a:lnTo>
                    <a:pt x="16" y="200"/>
                  </a:lnTo>
                  <a:lnTo>
                    <a:pt x="26" y="214"/>
                  </a:lnTo>
                  <a:lnTo>
                    <a:pt x="36" y="220"/>
                  </a:lnTo>
                  <a:lnTo>
                    <a:pt x="44" y="222"/>
                  </a:lnTo>
                  <a:lnTo>
                    <a:pt x="54" y="222"/>
                  </a:lnTo>
                  <a:lnTo>
                    <a:pt x="60" y="220"/>
                  </a:lnTo>
                  <a:lnTo>
                    <a:pt x="66" y="216"/>
                  </a:lnTo>
                  <a:lnTo>
                    <a:pt x="64" y="196"/>
                  </a:lnTo>
                  <a:lnTo>
                    <a:pt x="60" y="178"/>
                  </a:lnTo>
                  <a:lnTo>
                    <a:pt x="52" y="138"/>
                  </a:lnTo>
                  <a:lnTo>
                    <a:pt x="44" y="102"/>
                  </a:lnTo>
                  <a:lnTo>
                    <a:pt x="40" y="84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9" name="Freeform 147">
              <a:extLst>
                <a:ext uri="{FF2B5EF4-FFF2-40B4-BE49-F238E27FC236}">
                  <a16:creationId xmlns:a16="http://schemas.microsoft.com/office/drawing/2014/main" id="{268E1CA6-00C6-49F1-A8F2-1F92801B9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864"/>
              <a:ext cx="44" cy="216"/>
            </a:xfrm>
            <a:custGeom>
              <a:avLst/>
              <a:gdLst>
                <a:gd name="T0" fmla="*/ 24 w 44"/>
                <a:gd name="T1" fmla="*/ 44 h 216"/>
                <a:gd name="T2" fmla="*/ 24 w 44"/>
                <a:gd name="T3" fmla="*/ 44 h 216"/>
                <a:gd name="T4" fmla="*/ 24 w 44"/>
                <a:gd name="T5" fmla="*/ 44 h 216"/>
                <a:gd name="T6" fmla="*/ 26 w 44"/>
                <a:gd name="T7" fmla="*/ 22 h 216"/>
                <a:gd name="T8" fmla="*/ 30 w 44"/>
                <a:gd name="T9" fmla="*/ 4 h 216"/>
                <a:gd name="T10" fmla="*/ 30 w 44"/>
                <a:gd name="T11" fmla="*/ 4 h 216"/>
                <a:gd name="T12" fmla="*/ 30 w 44"/>
                <a:gd name="T13" fmla="*/ 4 h 216"/>
                <a:gd name="T14" fmla="*/ 26 w 44"/>
                <a:gd name="T15" fmla="*/ 2 h 216"/>
                <a:gd name="T16" fmla="*/ 18 w 44"/>
                <a:gd name="T17" fmla="*/ 0 h 216"/>
                <a:gd name="T18" fmla="*/ 12 w 44"/>
                <a:gd name="T19" fmla="*/ 2 h 216"/>
                <a:gd name="T20" fmla="*/ 6 w 44"/>
                <a:gd name="T21" fmla="*/ 4 h 216"/>
                <a:gd name="T22" fmla="*/ 6 w 44"/>
                <a:gd name="T23" fmla="*/ 4 h 216"/>
                <a:gd name="T24" fmla="*/ 6 w 44"/>
                <a:gd name="T25" fmla="*/ 4 h 216"/>
                <a:gd name="T26" fmla="*/ 6 w 44"/>
                <a:gd name="T27" fmla="*/ 4 h 216"/>
                <a:gd name="T28" fmla="*/ 6 w 44"/>
                <a:gd name="T29" fmla="*/ 4 h 216"/>
                <a:gd name="T30" fmla="*/ 2 w 44"/>
                <a:gd name="T31" fmla="*/ 40 h 216"/>
                <a:gd name="T32" fmla="*/ 2 w 44"/>
                <a:gd name="T33" fmla="*/ 40 h 216"/>
                <a:gd name="T34" fmla="*/ 0 w 44"/>
                <a:gd name="T35" fmla="*/ 48 h 216"/>
                <a:gd name="T36" fmla="*/ 0 w 44"/>
                <a:gd name="T37" fmla="*/ 66 h 216"/>
                <a:gd name="T38" fmla="*/ 0 w 44"/>
                <a:gd name="T39" fmla="*/ 66 h 216"/>
                <a:gd name="T40" fmla="*/ 2 w 44"/>
                <a:gd name="T41" fmla="*/ 84 h 216"/>
                <a:gd name="T42" fmla="*/ 6 w 44"/>
                <a:gd name="T43" fmla="*/ 102 h 216"/>
                <a:gd name="T44" fmla="*/ 14 w 44"/>
                <a:gd name="T45" fmla="*/ 138 h 216"/>
                <a:gd name="T46" fmla="*/ 14 w 44"/>
                <a:gd name="T47" fmla="*/ 138 h 216"/>
                <a:gd name="T48" fmla="*/ 22 w 44"/>
                <a:gd name="T49" fmla="*/ 178 h 216"/>
                <a:gd name="T50" fmla="*/ 26 w 44"/>
                <a:gd name="T51" fmla="*/ 196 h 216"/>
                <a:gd name="T52" fmla="*/ 28 w 44"/>
                <a:gd name="T53" fmla="*/ 216 h 216"/>
                <a:gd name="T54" fmla="*/ 28 w 44"/>
                <a:gd name="T55" fmla="*/ 216 h 216"/>
                <a:gd name="T56" fmla="*/ 44 w 44"/>
                <a:gd name="T57" fmla="*/ 212 h 216"/>
                <a:gd name="T58" fmla="*/ 44 w 44"/>
                <a:gd name="T59" fmla="*/ 212 h 216"/>
                <a:gd name="T60" fmla="*/ 42 w 44"/>
                <a:gd name="T61" fmla="*/ 190 h 216"/>
                <a:gd name="T62" fmla="*/ 40 w 44"/>
                <a:gd name="T63" fmla="*/ 168 h 216"/>
                <a:gd name="T64" fmla="*/ 30 w 44"/>
                <a:gd name="T65" fmla="*/ 124 h 216"/>
                <a:gd name="T66" fmla="*/ 30 w 44"/>
                <a:gd name="T67" fmla="*/ 124 h 216"/>
                <a:gd name="T68" fmla="*/ 26 w 44"/>
                <a:gd name="T69" fmla="*/ 100 h 216"/>
                <a:gd name="T70" fmla="*/ 24 w 44"/>
                <a:gd name="T71" fmla="*/ 80 h 216"/>
                <a:gd name="T72" fmla="*/ 22 w 44"/>
                <a:gd name="T73" fmla="*/ 60 h 216"/>
                <a:gd name="T74" fmla="*/ 24 w 44"/>
                <a:gd name="T75" fmla="*/ 44 h 216"/>
                <a:gd name="T76" fmla="*/ 24 w 44"/>
                <a:gd name="T77" fmla="*/ 44 h 2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4" h="216">
                  <a:moveTo>
                    <a:pt x="24" y="44"/>
                  </a:moveTo>
                  <a:lnTo>
                    <a:pt x="24" y="44"/>
                  </a:lnTo>
                  <a:lnTo>
                    <a:pt x="26" y="22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40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2" y="84"/>
                  </a:lnTo>
                  <a:lnTo>
                    <a:pt x="6" y="102"/>
                  </a:lnTo>
                  <a:lnTo>
                    <a:pt x="14" y="138"/>
                  </a:lnTo>
                  <a:lnTo>
                    <a:pt x="22" y="178"/>
                  </a:lnTo>
                  <a:lnTo>
                    <a:pt x="26" y="196"/>
                  </a:lnTo>
                  <a:lnTo>
                    <a:pt x="28" y="216"/>
                  </a:lnTo>
                  <a:lnTo>
                    <a:pt x="44" y="212"/>
                  </a:lnTo>
                  <a:lnTo>
                    <a:pt x="42" y="190"/>
                  </a:lnTo>
                  <a:lnTo>
                    <a:pt x="40" y="168"/>
                  </a:lnTo>
                  <a:lnTo>
                    <a:pt x="30" y="124"/>
                  </a:lnTo>
                  <a:lnTo>
                    <a:pt x="26" y="100"/>
                  </a:lnTo>
                  <a:lnTo>
                    <a:pt x="24" y="80"/>
                  </a:lnTo>
                  <a:lnTo>
                    <a:pt x="22" y="60"/>
                  </a:lnTo>
                  <a:lnTo>
                    <a:pt x="24" y="44"/>
                  </a:lnTo>
                  <a:close/>
                </a:path>
              </a:pathLst>
            </a:custGeom>
            <a:solidFill>
              <a:srgbClr val="F6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0" name="Freeform 148">
              <a:extLst>
                <a:ext uri="{FF2B5EF4-FFF2-40B4-BE49-F238E27FC236}">
                  <a16:creationId xmlns:a16="http://schemas.microsoft.com/office/drawing/2014/main" id="{98120E01-22FC-49DE-891A-C312A3B78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" y="2756"/>
              <a:ext cx="60" cy="112"/>
            </a:xfrm>
            <a:custGeom>
              <a:avLst/>
              <a:gdLst>
                <a:gd name="T0" fmla="*/ 58 w 60"/>
                <a:gd name="T1" fmla="*/ 50 h 112"/>
                <a:gd name="T2" fmla="*/ 58 w 60"/>
                <a:gd name="T3" fmla="*/ 50 h 112"/>
                <a:gd name="T4" fmla="*/ 54 w 60"/>
                <a:gd name="T5" fmla="*/ 36 h 112"/>
                <a:gd name="T6" fmla="*/ 48 w 60"/>
                <a:gd name="T7" fmla="*/ 20 h 112"/>
                <a:gd name="T8" fmla="*/ 40 w 60"/>
                <a:gd name="T9" fmla="*/ 6 h 112"/>
                <a:gd name="T10" fmla="*/ 36 w 60"/>
                <a:gd name="T11" fmla="*/ 0 h 112"/>
                <a:gd name="T12" fmla="*/ 30 w 60"/>
                <a:gd name="T13" fmla="*/ 0 h 112"/>
                <a:gd name="T14" fmla="*/ 30 w 60"/>
                <a:gd name="T15" fmla="*/ 0 h 112"/>
                <a:gd name="T16" fmla="*/ 24 w 60"/>
                <a:gd name="T17" fmla="*/ 0 h 112"/>
                <a:gd name="T18" fmla="*/ 20 w 60"/>
                <a:gd name="T19" fmla="*/ 6 h 112"/>
                <a:gd name="T20" fmla="*/ 12 w 60"/>
                <a:gd name="T21" fmla="*/ 20 h 112"/>
                <a:gd name="T22" fmla="*/ 6 w 60"/>
                <a:gd name="T23" fmla="*/ 36 h 112"/>
                <a:gd name="T24" fmla="*/ 2 w 60"/>
                <a:gd name="T25" fmla="*/ 50 h 112"/>
                <a:gd name="T26" fmla="*/ 2 w 60"/>
                <a:gd name="T27" fmla="*/ 50 h 112"/>
                <a:gd name="T28" fmla="*/ 0 w 60"/>
                <a:gd name="T29" fmla="*/ 62 h 112"/>
                <a:gd name="T30" fmla="*/ 2 w 60"/>
                <a:gd name="T31" fmla="*/ 78 h 112"/>
                <a:gd name="T32" fmla="*/ 8 w 60"/>
                <a:gd name="T33" fmla="*/ 96 h 112"/>
                <a:gd name="T34" fmla="*/ 12 w 60"/>
                <a:gd name="T35" fmla="*/ 104 h 112"/>
                <a:gd name="T36" fmla="*/ 18 w 60"/>
                <a:gd name="T37" fmla="*/ 112 h 112"/>
                <a:gd name="T38" fmla="*/ 18 w 60"/>
                <a:gd name="T39" fmla="*/ 112 h 112"/>
                <a:gd name="T40" fmla="*/ 18 w 60"/>
                <a:gd name="T41" fmla="*/ 112 h 112"/>
                <a:gd name="T42" fmla="*/ 18 w 60"/>
                <a:gd name="T43" fmla="*/ 112 h 112"/>
                <a:gd name="T44" fmla="*/ 18 w 60"/>
                <a:gd name="T45" fmla="*/ 112 h 112"/>
                <a:gd name="T46" fmla="*/ 24 w 60"/>
                <a:gd name="T47" fmla="*/ 110 h 112"/>
                <a:gd name="T48" fmla="*/ 30 w 60"/>
                <a:gd name="T49" fmla="*/ 108 h 112"/>
                <a:gd name="T50" fmla="*/ 38 w 60"/>
                <a:gd name="T51" fmla="*/ 110 h 112"/>
                <a:gd name="T52" fmla="*/ 42 w 60"/>
                <a:gd name="T53" fmla="*/ 112 h 112"/>
                <a:gd name="T54" fmla="*/ 42 w 60"/>
                <a:gd name="T55" fmla="*/ 112 h 112"/>
                <a:gd name="T56" fmla="*/ 42 w 60"/>
                <a:gd name="T57" fmla="*/ 112 h 112"/>
                <a:gd name="T58" fmla="*/ 42 w 60"/>
                <a:gd name="T59" fmla="*/ 112 h 112"/>
                <a:gd name="T60" fmla="*/ 42 w 60"/>
                <a:gd name="T61" fmla="*/ 112 h 112"/>
                <a:gd name="T62" fmla="*/ 48 w 60"/>
                <a:gd name="T63" fmla="*/ 104 h 112"/>
                <a:gd name="T64" fmla="*/ 52 w 60"/>
                <a:gd name="T65" fmla="*/ 96 h 112"/>
                <a:gd name="T66" fmla="*/ 58 w 60"/>
                <a:gd name="T67" fmla="*/ 78 h 112"/>
                <a:gd name="T68" fmla="*/ 60 w 60"/>
                <a:gd name="T69" fmla="*/ 62 h 112"/>
                <a:gd name="T70" fmla="*/ 58 w 60"/>
                <a:gd name="T71" fmla="*/ 50 h 112"/>
                <a:gd name="T72" fmla="*/ 58 w 60"/>
                <a:gd name="T73" fmla="*/ 5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" h="112">
                  <a:moveTo>
                    <a:pt x="58" y="50"/>
                  </a:moveTo>
                  <a:lnTo>
                    <a:pt x="58" y="50"/>
                  </a:lnTo>
                  <a:lnTo>
                    <a:pt x="54" y="36"/>
                  </a:lnTo>
                  <a:lnTo>
                    <a:pt x="48" y="20"/>
                  </a:lnTo>
                  <a:lnTo>
                    <a:pt x="40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0" y="6"/>
                  </a:lnTo>
                  <a:lnTo>
                    <a:pt x="12" y="20"/>
                  </a:lnTo>
                  <a:lnTo>
                    <a:pt x="6" y="36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8"/>
                  </a:lnTo>
                  <a:lnTo>
                    <a:pt x="8" y="96"/>
                  </a:lnTo>
                  <a:lnTo>
                    <a:pt x="12" y="104"/>
                  </a:lnTo>
                  <a:lnTo>
                    <a:pt x="18" y="112"/>
                  </a:lnTo>
                  <a:lnTo>
                    <a:pt x="24" y="110"/>
                  </a:lnTo>
                  <a:lnTo>
                    <a:pt x="30" y="108"/>
                  </a:lnTo>
                  <a:lnTo>
                    <a:pt x="38" y="110"/>
                  </a:lnTo>
                  <a:lnTo>
                    <a:pt x="42" y="112"/>
                  </a:lnTo>
                  <a:lnTo>
                    <a:pt x="48" y="104"/>
                  </a:lnTo>
                  <a:lnTo>
                    <a:pt x="52" y="96"/>
                  </a:lnTo>
                  <a:lnTo>
                    <a:pt x="58" y="78"/>
                  </a:lnTo>
                  <a:lnTo>
                    <a:pt x="60" y="62"/>
                  </a:lnTo>
                  <a:lnTo>
                    <a:pt x="58" y="50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1" name="Freeform 149">
              <a:extLst>
                <a:ext uri="{FF2B5EF4-FFF2-40B4-BE49-F238E27FC236}">
                  <a16:creationId xmlns:a16="http://schemas.microsoft.com/office/drawing/2014/main" id="{42938E36-0FC8-4EED-B66E-B532DB509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2764"/>
              <a:ext cx="20" cy="90"/>
            </a:xfrm>
            <a:custGeom>
              <a:avLst/>
              <a:gdLst>
                <a:gd name="T0" fmla="*/ 6 w 20"/>
                <a:gd name="T1" fmla="*/ 90 h 90"/>
                <a:gd name="T2" fmla="*/ 6 w 20"/>
                <a:gd name="T3" fmla="*/ 90 h 90"/>
                <a:gd name="T4" fmla="*/ 2 w 20"/>
                <a:gd name="T5" fmla="*/ 78 h 90"/>
                <a:gd name="T6" fmla="*/ 0 w 20"/>
                <a:gd name="T7" fmla="*/ 64 h 90"/>
                <a:gd name="T8" fmla="*/ 0 w 20"/>
                <a:gd name="T9" fmla="*/ 54 h 90"/>
                <a:gd name="T10" fmla="*/ 0 w 20"/>
                <a:gd name="T11" fmla="*/ 44 h 90"/>
                <a:gd name="T12" fmla="*/ 0 w 20"/>
                <a:gd name="T13" fmla="*/ 44 h 90"/>
                <a:gd name="T14" fmla="*/ 8 w 20"/>
                <a:gd name="T15" fmla="*/ 20 h 90"/>
                <a:gd name="T16" fmla="*/ 12 w 20"/>
                <a:gd name="T17" fmla="*/ 8 h 90"/>
                <a:gd name="T18" fmla="*/ 16 w 20"/>
                <a:gd name="T19" fmla="*/ 4 h 90"/>
                <a:gd name="T20" fmla="*/ 20 w 20"/>
                <a:gd name="T21" fmla="*/ 0 h 90"/>
                <a:gd name="T22" fmla="*/ 20 w 20"/>
                <a:gd name="T23" fmla="*/ 0 h 90"/>
                <a:gd name="T24" fmla="*/ 14 w 20"/>
                <a:gd name="T25" fmla="*/ 12 h 90"/>
                <a:gd name="T26" fmla="*/ 8 w 20"/>
                <a:gd name="T27" fmla="*/ 30 h 90"/>
                <a:gd name="T28" fmla="*/ 6 w 20"/>
                <a:gd name="T29" fmla="*/ 42 h 90"/>
                <a:gd name="T30" fmla="*/ 4 w 20"/>
                <a:gd name="T31" fmla="*/ 56 h 90"/>
                <a:gd name="T32" fmla="*/ 4 w 20"/>
                <a:gd name="T33" fmla="*/ 72 h 90"/>
                <a:gd name="T34" fmla="*/ 6 w 20"/>
                <a:gd name="T35" fmla="*/ 90 h 90"/>
                <a:gd name="T36" fmla="*/ 6 w 20"/>
                <a:gd name="T37" fmla="*/ 9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" h="90">
                  <a:moveTo>
                    <a:pt x="6" y="90"/>
                  </a:move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8" y="20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14" y="12"/>
                  </a:lnTo>
                  <a:lnTo>
                    <a:pt x="8" y="30"/>
                  </a:lnTo>
                  <a:lnTo>
                    <a:pt x="6" y="42"/>
                  </a:lnTo>
                  <a:lnTo>
                    <a:pt x="4" y="56"/>
                  </a:lnTo>
                  <a:lnTo>
                    <a:pt x="4" y="72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2" name="Freeform 150">
              <a:extLst>
                <a:ext uri="{FF2B5EF4-FFF2-40B4-BE49-F238E27FC236}">
                  <a16:creationId xmlns:a16="http://schemas.microsoft.com/office/drawing/2014/main" id="{5AB9246D-CB68-4D25-A4D9-9DD069AB6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3076"/>
              <a:ext cx="108" cy="522"/>
            </a:xfrm>
            <a:custGeom>
              <a:avLst/>
              <a:gdLst>
                <a:gd name="T0" fmla="*/ 92 w 108"/>
                <a:gd name="T1" fmla="*/ 4 h 522"/>
                <a:gd name="T2" fmla="*/ 92 w 108"/>
                <a:gd name="T3" fmla="*/ 4 h 522"/>
                <a:gd name="T4" fmla="*/ 92 w 108"/>
                <a:gd name="T5" fmla="*/ 4 h 522"/>
                <a:gd name="T6" fmla="*/ 92 w 108"/>
                <a:gd name="T7" fmla="*/ 4 h 522"/>
                <a:gd name="T8" fmla="*/ 92 w 108"/>
                <a:gd name="T9" fmla="*/ 4 h 522"/>
                <a:gd name="T10" fmla="*/ 90 w 108"/>
                <a:gd name="T11" fmla="*/ 28 h 522"/>
                <a:gd name="T12" fmla="*/ 90 w 108"/>
                <a:gd name="T13" fmla="*/ 28 h 522"/>
                <a:gd name="T14" fmla="*/ 86 w 108"/>
                <a:gd name="T15" fmla="*/ 48 h 522"/>
                <a:gd name="T16" fmla="*/ 76 w 108"/>
                <a:gd name="T17" fmla="*/ 68 h 522"/>
                <a:gd name="T18" fmla="*/ 66 w 108"/>
                <a:gd name="T19" fmla="*/ 90 h 522"/>
                <a:gd name="T20" fmla="*/ 52 w 108"/>
                <a:gd name="T21" fmla="*/ 112 h 522"/>
                <a:gd name="T22" fmla="*/ 52 w 108"/>
                <a:gd name="T23" fmla="*/ 112 h 522"/>
                <a:gd name="T24" fmla="*/ 44 w 108"/>
                <a:gd name="T25" fmla="*/ 132 h 522"/>
                <a:gd name="T26" fmla="*/ 38 w 108"/>
                <a:gd name="T27" fmla="*/ 154 h 522"/>
                <a:gd name="T28" fmla="*/ 34 w 108"/>
                <a:gd name="T29" fmla="*/ 178 h 522"/>
                <a:gd name="T30" fmla="*/ 32 w 108"/>
                <a:gd name="T31" fmla="*/ 202 h 522"/>
                <a:gd name="T32" fmla="*/ 30 w 108"/>
                <a:gd name="T33" fmla="*/ 256 h 522"/>
                <a:gd name="T34" fmla="*/ 32 w 108"/>
                <a:gd name="T35" fmla="*/ 306 h 522"/>
                <a:gd name="T36" fmla="*/ 32 w 108"/>
                <a:gd name="T37" fmla="*/ 332 h 522"/>
                <a:gd name="T38" fmla="*/ 32 w 108"/>
                <a:gd name="T39" fmla="*/ 332 h 522"/>
                <a:gd name="T40" fmla="*/ 30 w 108"/>
                <a:gd name="T41" fmla="*/ 362 h 522"/>
                <a:gd name="T42" fmla="*/ 26 w 108"/>
                <a:gd name="T43" fmla="*/ 390 h 522"/>
                <a:gd name="T44" fmla="*/ 20 w 108"/>
                <a:gd name="T45" fmla="*/ 414 h 522"/>
                <a:gd name="T46" fmla="*/ 12 w 108"/>
                <a:gd name="T47" fmla="*/ 438 h 522"/>
                <a:gd name="T48" fmla="*/ 6 w 108"/>
                <a:gd name="T49" fmla="*/ 458 h 522"/>
                <a:gd name="T50" fmla="*/ 2 w 108"/>
                <a:gd name="T51" fmla="*/ 480 h 522"/>
                <a:gd name="T52" fmla="*/ 0 w 108"/>
                <a:gd name="T53" fmla="*/ 500 h 522"/>
                <a:gd name="T54" fmla="*/ 2 w 108"/>
                <a:gd name="T55" fmla="*/ 522 h 522"/>
                <a:gd name="T56" fmla="*/ 2 w 108"/>
                <a:gd name="T57" fmla="*/ 522 h 522"/>
                <a:gd name="T58" fmla="*/ 0 w 108"/>
                <a:gd name="T59" fmla="*/ 512 h 522"/>
                <a:gd name="T60" fmla="*/ 0 w 108"/>
                <a:gd name="T61" fmla="*/ 502 h 522"/>
                <a:gd name="T62" fmla="*/ 4 w 108"/>
                <a:gd name="T63" fmla="*/ 482 h 522"/>
                <a:gd name="T64" fmla="*/ 10 w 108"/>
                <a:gd name="T65" fmla="*/ 462 h 522"/>
                <a:gd name="T66" fmla="*/ 18 w 108"/>
                <a:gd name="T67" fmla="*/ 442 h 522"/>
                <a:gd name="T68" fmla="*/ 28 w 108"/>
                <a:gd name="T69" fmla="*/ 418 h 522"/>
                <a:gd name="T70" fmla="*/ 34 w 108"/>
                <a:gd name="T71" fmla="*/ 394 h 522"/>
                <a:gd name="T72" fmla="*/ 40 w 108"/>
                <a:gd name="T73" fmla="*/ 366 h 522"/>
                <a:gd name="T74" fmla="*/ 42 w 108"/>
                <a:gd name="T75" fmla="*/ 334 h 522"/>
                <a:gd name="T76" fmla="*/ 42 w 108"/>
                <a:gd name="T77" fmla="*/ 308 h 522"/>
                <a:gd name="T78" fmla="*/ 42 w 108"/>
                <a:gd name="T79" fmla="*/ 308 h 522"/>
                <a:gd name="T80" fmla="*/ 42 w 108"/>
                <a:gd name="T81" fmla="*/ 260 h 522"/>
                <a:gd name="T82" fmla="*/ 44 w 108"/>
                <a:gd name="T83" fmla="*/ 208 h 522"/>
                <a:gd name="T84" fmla="*/ 48 w 108"/>
                <a:gd name="T85" fmla="*/ 184 h 522"/>
                <a:gd name="T86" fmla="*/ 52 w 108"/>
                <a:gd name="T87" fmla="*/ 160 h 522"/>
                <a:gd name="T88" fmla="*/ 58 w 108"/>
                <a:gd name="T89" fmla="*/ 140 h 522"/>
                <a:gd name="T90" fmla="*/ 66 w 108"/>
                <a:gd name="T91" fmla="*/ 120 h 522"/>
                <a:gd name="T92" fmla="*/ 66 w 108"/>
                <a:gd name="T93" fmla="*/ 120 h 522"/>
                <a:gd name="T94" fmla="*/ 80 w 108"/>
                <a:gd name="T95" fmla="*/ 98 h 522"/>
                <a:gd name="T96" fmla="*/ 92 w 108"/>
                <a:gd name="T97" fmla="*/ 74 h 522"/>
                <a:gd name="T98" fmla="*/ 100 w 108"/>
                <a:gd name="T99" fmla="*/ 52 h 522"/>
                <a:gd name="T100" fmla="*/ 106 w 108"/>
                <a:gd name="T101" fmla="*/ 30 h 522"/>
                <a:gd name="T102" fmla="*/ 106 w 108"/>
                <a:gd name="T103" fmla="*/ 30 h 522"/>
                <a:gd name="T104" fmla="*/ 108 w 108"/>
                <a:gd name="T105" fmla="*/ 16 h 522"/>
                <a:gd name="T106" fmla="*/ 108 w 108"/>
                <a:gd name="T107" fmla="*/ 0 h 522"/>
                <a:gd name="T108" fmla="*/ 92 w 108"/>
                <a:gd name="T109" fmla="*/ 4 h 5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8" h="522">
                  <a:moveTo>
                    <a:pt x="92" y="4"/>
                  </a:moveTo>
                  <a:lnTo>
                    <a:pt x="92" y="4"/>
                  </a:lnTo>
                  <a:lnTo>
                    <a:pt x="90" y="28"/>
                  </a:lnTo>
                  <a:lnTo>
                    <a:pt x="86" y="48"/>
                  </a:lnTo>
                  <a:lnTo>
                    <a:pt x="76" y="68"/>
                  </a:lnTo>
                  <a:lnTo>
                    <a:pt x="66" y="90"/>
                  </a:lnTo>
                  <a:lnTo>
                    <a:pt x="52" y="112"/>
                  </a:lnTo>
                  <a:lnTo>
                    <a:pt x="44" y="132"/>
                  </a:lnTo>
                  <a:lnTo>
                    <a:pt x="38" y="154"/>
                  </a:lnTo>
                  <a:lnTo>
                    <a:pt x="34" y="178"/>
                  </a:lnTo>
                  <a:lnTo>
                    <a:pt x="32" y="202"/>
                  </a:lnTo>
                  <a:lnTo>
                    <a:pt x="30" y="256"/>
                  </a:lnTo>
                  <a:lnTo>
                    <a:pt x="32" y="306"/>
                  </a:lnTo>
                  <a:lnTo>
                    <a:pt x="32" y="332"/>
                  </a:lnTo>
                  <a:lnTo>
                    <a:pt x="30" y="362"/>
                  </a:lnTo>
                  <a:lnTo>
                    <a:pt x="26" y="390"/>
                  </a:lnTo>
                  <a:lnTo>
                    <a:pt x="20" y="414"/>
                  </a:lnTo>
                  <a:lnTo>
                    <a:pt x="12" y="438"/>
                  </a:lnTo>
                  <a:lnTo>
                    <a:pt x="6" y="458"/>
                  </a:lnTo>
                  <a:lnTo>
                    <a:pt x="2" y="480"/>
                  </a:lnTo>
                  <a:lnTo>
                    <a:pt x="0" y="500"/>
                  </a:lnTo>
                  <a:lnTo>
                    <a:pt x="2" y="522"/>
                  </a:lnTo>
                  <a:lnTo>
                    <a:pt x="0" y="512"/>
                  </a:lnTo>
                  <a:lnTo>
                    <a:pt x="0" y="502"/>
                  </a:lnTo>
                  <a:lnTo>
                    <a:pt x="4" y="482"/>
                  </a:lnTo>
                  <a:lnTo>
                    <a:pt x="10" y="462"/>
                  </a:lnTo>
                  <a:lnTo>
                    <a:pt x="18" y="442"/>
                  </a:lnTo>
                  <a:lnTo>
                    <a:pt x="28" y="418"/>
                  </a:lnTo>
                  <a:lnTo>
                    <a:pt x="34" y="394"/>
                  </a:lnTo>
                  <a:lnTo>
                    <a:pt x="40" y="366"/>
                  </a:lnTo>
                  <a:lnTo>
                    <a:pt x="42" y="334"/>
                  </a:lnTo>
                  <a:lnTo>
                    <a:pt x="42" y="308"/>
                  </a:lnTo>
                  <a:lnTo>
                    <a:pt x="42" y="260"/>
                  </a:lnTo>
                  <a:lnTo>
                    <a:pt x="44" y="208"/>
                  </a:lnTo>
                  <a:lnTo>
                    <a:pt x="48" y="184"/>
                  </a:lnTo>
                  <a:lnTo>
                    <a:pt x="52" y="160"/>
                  </a:lnTo>
                  <a:lnTo>
                    <a:pt x="58" y="140"/>
                  </a:lnTo>
                  <a:lnTo>
                    <a:pt x="66" y="120"/>
                  </a:lnTo>
                  <a:lnTo>
                    <a:pt x="80" y="98"/>
                  </a:lnTo>
                  <a:lnTo>
                    <a:pt x="92" y="74"/>
                  </a:lnTo>
                  <a:lnTo>
                    <a:pt x="100" y="52"/>
                  </a:lnTo>
                  <a:lnTo>
                    <a:pt x="106" y="30"/>
                  </a:lnTo>
                  <a:lnTo>
                    <a:pt x="108" y="16"/>
                  </a:lnTo>
                  <a:lnTo>
                    <a:pt x="108" y="0"/>
                  </a:lnTo>
                  <a:lnTo>
                    <a:pt x="92" y="4"/>
                  </a:lnTo>
                  <a:close/>
                </a:path>
              </a:pathLst>
            </a:custGeom>
            <a:solidFill>
              <a:srgbClr val="F9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3" name="Freeform 151">
              <a:extLst>
                <a:ext uri="{FF2B5EF4-FFF2-40B4-BE49-F238E27FC236}">
                  <a16:creationId xmlns:a16="http://schemas.microsoft.com/office/drawing/2014/main" id="{6DC61EC9-A13A-43C1-A79A-C27727E7D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3076"/>
              <a:ext cx="108" cy="522"/>
            </a:xfrm>
            <a:custGeom>
              <a:avLst/>
              <a:gdLst>
                <a:gd name="T0" fmla="*/ 92 w 108"/>
                <a:gd name="T1" fmla="*/ 4 h 522"/>
                <a:gd name="T2" fmla="*/ 92 w 108"/>
                <a:gd name="T3" fmla="*/ 4 h 522"/>
                <a:gd name="T4" fmla="*/ 92 w 108"/>
                <a:gd name="T5" fmla="*/ 4 h 522"/>
                <a:gd name="T6" fmla="*/ 92 w 108"/>
                <a:gd name="T7" fmla="*/ 4 h 522"/>
                <a:gd name="T8" fmla="*/ 92 w 108"/>
                <a:gd name="T9" fmla="*/ 4 h 522"/>
                <a:gd name="T10" fmla="*/ 90 w 108"/>
                <a:gd name="T11" fmla="*/ 28 h 522"/>
                <a:gd name="T12" fmla="*/ 90 w 108"/>
                <a:gd name="T13" fmla="*/ 28 h 522"/>
                <a:gd name="T14" fmla="*/ 86 w 108"/>
                <a:gd name="T15" fmla="*/ 48 h 522"/>
                <a:gd name="T16" fmla="*/ 76 w 108"/>
                <a:gd name="T17" fmla="*/ 68 h 522"/>
                <a:gd name="T18" fmla="*/ 66 w 108"/>
                <a:gd name="T19" fmla="*/ 90 h 522"/>
                <a:gd name="T20" fmla="*/ 52 w 108"/>
                <a:gd name="T21" fmla="*/ 112 h 522"/>
                <a:gd name="T22" fmla="*/ 52 w 108"/>
                <a:gd name="T23" fmla="*/ 112 h 522"/>
                <a:gd name="T24" fmla="*/ 44 w 108"/>
                <a:gd name="T25" fmla="*/ 132 h 522"/>
                <a:gd name="T26" fmla="*/ 38 w 108"/>
                <a:gd name="T27" fmla="*/ 154 h 522"/>
                <a:gd name="T28" fmla="*/ 34 w 108"/>
                <a:gd name="T29" fmla="*/ 178 h 522"/>
                <a:gd name="T30" fmla="*/ 32 w 108"/>
                <a:gd name="T31" fmla="*/ 202 h 522"/>
                <a:gd name="T32" fmla="*/ 30 w 108"/>
                <a:gd name="T33" fmla="*/ 256 h 522"/>
                <a:gd name="T34" fmla="*/ 32 w 108"/>
                <a:gd name="T35" fmla="*/ 306 h 522"/>
                <a:gd name="T36" fmla="*/ 32 w 108"/>
                <a:gd name="T37" fmla="*/ 332 h 522"/>
                <a:gd name="T38" fmla="*/ 32 w 108"/>
                <a:gd name="T39" fmla="*/ 332 h 522"/>
                <a:gd name="T40" fmla="*/ 30 w 108"/>
                <a:gd name="T41" fmla="*/ 362 h 522"/>
                <a:gd name="T42" fmla="*/ 26 w 108"/>
                <a:gd name="T43" fmla="*/ 390 h 522"/>
                <a:gd name="T44" fmla="*/ 20 w 108"/>
                <a:gd name="T45" fmla="*/ 414 h 522"/>
                <a:gd name="T46" fmla="*/ 12 w 108"/>
                <a:gd name="T47" fmla="*/ 438 h 522"/>
                <a:gd name="T48" fmla="*/ 6 w 108"/>
                <a:gd name="T49" fmla="*/ 458 h 522"/>
                <a:gd name="T50" fmla="*/ 2 w 108"/>
                <a:gd name="T51" fmla="*/ 480 h 522"/>
                <a:gd name="T52" fmla="*/ 0 w 108"/>
                <a:gd name="T53" fmla="*/ 500 h 522"/>
                <a:gd name="T54" fmla="*/ 2 w 108"/>
                <a:gd name="T55" fmla="*/ 522 h 522"/>
                <a:gd name="T56" fmla="*/ 2 w 108"/>
                <a:gd name="T57" fmla="*/ 522 h 522"/>
                <a:gd name="T58" fmla="*/ 0 w 108"/>
                <a:gd name="T59" fmla="*/ 512 h 522"/>
                <a:gd name="T60" fmla="*/ 0 w 108"/>
                <a:gd name="T61" fmla="*/ 502 h 522"/>
                <a:gd name="T62" fmla="*/ 4 w 108"/>
                <a:gd name="T63" fmla="*/ 482 h 522"/>
                <a:gd name="T64" fmla="*/ 10 w 108"/>
                <a:gd name="T65" fmla="*/ 462 h 522"/>
                <a:gd name="T66" fmla="*/ 18 w 108"/>
                <a:gd name="T67" fmla="*/ 442 h 522"/>
                <a:gd name="T68" fmla="*/ 28 w 108"/>
                <a:gd name="T69" fmla="*/ 418 h 522"/>
                <a:gd name="T70" fmla="*/ 34 w 108"/>
                <a:gd name="T71" fmla="*/ 394 h 522"/>
                <a:gd name="T72" fmla="*/ 40 w 108"/>
                <a:gd name="T73" fmla="*/ 366 h 522"/>
                <a:gd name="T74" fmla="*/ 42 w 108"/>
                <a:gd name="T75" fmla="*/ 334 h 522"/>
                <a:gd name="T76" fmla="*/ 42 w 108"/>
                <a:gd name="T77" fmla="*/ 308 h 522"/>
                <a:gd name="T78" fmla="*/ 42 w 108"/>
                <a:gd name="T79" fmla="*/ 308 h 522"/>
                <a:gd name="T80" fmla="*/ 42 w 108"/>
                <a:gd name="T81" fmla="*/ 260 h 522"/>
                <a:gd name="T82" fmla="*/ 44 w 108"/>
                <a:gd name="T83" fmla="*/ 208 h 522"/>
                <a:gd name="T84" fmla="*/ 48 w 108"/>
                <a:gd name="T85" fmla="*/ 184 h 522"/>
                <a:gd name="T86" fmla="*/ 52 w 108"/>
                <a:gd name="T87" fmla="*/ 160 h 522"/>
                <a:gd name="T88" fmla="*/ 58 w 108"/>
                <a:gd name="T89" fmla="*/ 140 h 522"/>
                <a:gd name="T90" fmla="*/ 66 w 108"/>
                <a:gd name="T91" fmla="*/ 120 h 522"/>
                <a:gd name="T92" fmla="*/ 66 w 108"/>
                <a:gd name="T93" fmla="*/ 120 h 522"/>
                <a:gd name="T94" fmla="*/ 80 w 108"/>
                <a:gd name="T95" fmla="*/ 98 h 522"/>
                <a:gd name="T96" fmla="*/ 92 w 108"/>
                <a:gd name="T97" fmla="*/ 74 h 522"/>
                <a:gd name="T98" fmla="*/ 100 w 108"/>
                <a:gd name="T99" fmla="*/ 52 h 522"/>
                <a:gd name="T100" fmla="*/ 106 w 108"/>
                <a:gd name="T101" fmla="*/ 30 h 522"/>
                <a:gd name="T102" fmla="*/ 106 w 108"/>
                <a:gd name="T103" fmla="*/ 30 h 522"/>
                <a:gd name="T104" fmla="*/ 108 w 108"/>
                <a:gd name="T105" fmla="*/ 16 h 522"/>
                <a:gd name="T106" fmla="*/ 108 w 108"/>
                <a:gd name="T107" fmla="*/ 0 h 5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8" h="522">
                  <a:moveTo>
                    <a:pt x="92" y="4"/>
                  </a:moveTo>
                  <a:lnTo>
                    <a:pt x="92" y="4"/>
                  </a:lnTo>
                  <a:lnTo>
                    <a:pt x="90" y="28"/>
                  </a:lnTo>
                  <a:lnTo>
                    <a:pt x="86" y="48"/>
                  </a:lnTo>
                  <a:lnTo>
                    <a:pt x="76" y="68"/>
                  </a:lnTo>
                  <a:lnTo>
                    <a:pt x="66" y="90"/>
                  </a:lnTo>
                  <a:lnTo>
                    <a:pt x="52" y="112"/>
                  </a:lnTo>
                  <a:lnTo>
                    <a:pt x="44" y="132"/>
                  </a:lnTo>
                  <a:lnTo>
                    <a:pt x="38" y="154"/>
                  </a:lnTo>
                  <a:lnTo>
                    <a:pt x="34" y="178"/>
                  </a:lnTo>
                  <a:lnTo>
                    <a:pt x="32" y="202"/>
                  </a:lnTo>
                  <a:lnTo>
                    <a:pt x="30" y="256"/>
                  </a:lnTo>
                  <a:lnTo>
                    <a:pt x="32" y="306"/>
                  </a:lnTo>
                  <a:lnTo>
                    <a:pt x="32" y="332"/>
                  </a:lnTo>
                  <a:lnTo>
                    <a:pt x="30" y="362"/>
                  </a:lnTo>
                  <a:lnTo>
                    <a:pt x="26" y="390"/>
                  </a:lnTo>
                  <a:lnTo>
                    <a:pt x="20" y="414"/>
                  </a:lnTo>
                  <a:lnTo>
                    <a:pt x="12" y="438"/>
                  </a:lnTo>
                  <a:lnTo>
                    <a:pt x="6" y="458"/>
                  </a:lnTo>
                  <a:lnTo>
                    <a:pt x="2" y="480"/>
                  </a:lnTo>
                  <a:lnTo>
                    <a:pt x="0" y="500"/>
                  </a:lnTo>
                  <a:lnTo>
                    <a:pt x="2" y="522"/>
                  </a:lnTo>
                  <a:lnTo>
                    <a:pt x="0" y="512"/>
                  </a:lnTo>
                  <a:lnTo>
                    <a:pt x="0" y="502"/>
                  </a:lnTo>
                  <a:lnTo>
                    <a:pt x="4" y="482"/>
                  </a:lnTo>
                  <a:lnTo>
                    <a:pt x="10" y="462"/>
                  </a:lnTo>
                  <a:lnTo>
                    <a:pt x="18" y="442"/>
                  </a:lnTo>
                  <a:lnTo>
                    <a:pt x="28" y="418"/>
                  </a:lnTo>
                  <a:lnTo>
                    <a:pt x="34" y="394"/>
                  </a:lnTo>
                  <a:lnTo>
                    <a:pt x="40" y="366"/>
                  </a:lnTo>
                  <a:lnTo>
                    <a:pt x="42" y="334"/>
                  </a:lnTo>
                  <a:lnTo>
                    <a:pt x="42" y="308"/>
                  </a:lnTo>
                  <a:lnTo>
                    <a:pt x="42" y="260"/>
                  </a:lnTo>
                  <a:lnTo>
                    <a:pt x="44" y="208"/>
                  </a:lnTo>
                  <a:lnTo>
                    <a:pt x="48" y="184"/>
                  </a:lnTo>
                  <a:lnTo>
                    <a:pt x="52" y="160"/>
                  </a:lnTo>
                  <a:lnTo>
                    <a:pt x="58" y="140"/>
                  </a:lnTo>
                  <a:lnTo>
                    <a:pt x="66" y="120"/>
                  </a:lnTo>
                  <a:lnTo>
                    <a:pt x="80" y="98"/>
                  </a:lnTo>
                  <a:lnTo>
                    <a:pt x="92" y="74"/>
                  </a:lnTo>
                  <a:lnTo>
                    <a:pt x="100" y="52"/>
                  </a:lnTo>
                  <a:lnTo>
                    <a:pt x="106" y="30"/>
                  </a:lnTo>
                  <a:lnTo>
                    <a:pt x="108" y="16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4" name="Freeform 152">
              <a:extLst>
                <a:ext uri="{FF2B5EF4-FFF2-40B4-BE49-F238E27FC236}">
                  <a16:creationId xmlns:a16="http://schemas.microsoft.com/office/drawing/2014/main" id="{6F07A392-E0C0-44F6-95F1-3AAC44D17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870"/>
              <a:ext cx="24" cy="180"/>
            </a:xfrm>
            <a:custGeom>
              <a:avLst/>
              <a:gdLst>
                <a:gd name="T0" fmla="*/ 4 w 24"/>
                <a:gd name="T1" fmla="*/ 0 h 180"/>
                <a:gd name="T2" fmla="*/ 2 w 24"/>
                <a:gd name="T3" fmla="*/ 28 h 180"/>
                <a:gd name="T4" fmla="*/ 2 w 24"/>
                <a:gd name="T5" fmla="*/ 28 h 180"/>
                <a:gd name="T6" fmla="*/ 2 w 24"/>
                <a:gd name="T7" fmla="*/ 44 h 180"/>
                <a:gd name="T8" fmla="*/ 4 w 24"/>
                <a:gd name="T9" fmla="*/ 62 h 180"/>
                <a:gd name="T10" fmla="*/ 12 w 24"/>
                <a:gd name="T11" fmla="*/ 110 h 180"/>
                <a:gd name="T12" fmla="*/ 12 w 24"/>
                <a:gd name="T13" fmla="*/ 110 h 180"/>
                <a:gd name="T14" fmla="*/ 18 w 24"/>
                <a:gd name="T15" fmla="*/ 144 h 180"/>
                <a:gd name="T16" fmla="*/ 24 w 24"/>
                <a:gd name="T17" fmla="*/ 180 h 180"/>
                <a:gd name="T18" fmla="*/ 24 w 24"/>
                <a:gd name="T19" fmla="*/ 180 h 180"/>
                <a:gd name="T20" fmla="*/ 24 w 24"/>
                <a:gd name="T21" fmla="*/ 180 h 180"/>
                <a:gd name="T22" fmla="*/ 20 w 24"/>
                <a:gd name="T23" fmla="*/ 162 h 180"/>
                <a:gd name="T24" fmla="*/ 16 w 24"/>
                <a:gd name="T25" fmla="*/ 144 h 180"/>
                <a:gd name="T26" fmla="*/ 8 w 24"/>
                <a:gd name="T27" fmla="*/ 108 h 180"/>
                <a:gd name="T28" fmla="*/ 8 w 24"/>
                <a:gd name="T29" fmla="*/ 108 h 180"/>
                <a:gd name="T30" fmla="*/ 0 w 24"/>
                <a:gd name="T31" fmla="*/ 64 h 180"/>
                <a:gd name="T32" fmla="*/ 0 w 24"/>
                <a:gd name="T33" fmla="*/ 48 h 180"/>
                <a:gd name="T34" fmla="*/ 0 w 24"/>
                <a:gd name="T35" fmla="*/ 36 h 180"/>
                <a:gd name="T36" fmla="*/ 0 w 24"/>
                <a:gd name="T37" fmla="*/ 36 h 180"/>
                <a:gd name="T38" fmla="*/ 4 w 24"/>
                <a:gd name="T39" fmla="*/ 0 h 180"/>
                <a:gd name="T40" fmla="*/ 4 w 24"/>
                <a:gd name="T41" fmla="*/ 0 h 1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" h="180">
                  <a:moveTo>
                    <a:pt x="4" y="0"/>
                  </a:moveTo>
                  <a:lnTo>
                    <a:pt x="2" y="28"/>
                  </a:lnTo>
                  <a:lnTo>
                    <a:pt x="2" y="44"/>
                  </a:lnTo>
                  <a:lnTo>
                    <a:pt x="4" y="62"/>
                  </a:lnTo>
                  <a:lnTo>
                    <a:pt x="12" y="110"/>
                  </a:lnTo>
                  <a:lnTo>
                    <a:pt x="18" y="144"/>
                  </a:lnTo>
                  <a:lnTo>
                    <a:pt x="24" y="180"/>
                  </a:lnTo>
                  <a:lnTo>
                    <a:pt x="20" y="162"/>
                  </a:lnTo>
                  <a:lnTo>
                    <a:pt x="16" y="144"/>
                  </a:lnTo>
                  <a:lnTo>
                    <a:pt x="8" y="108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5" name="Freeform 153">
              <a:extLst>
                <a:ext uri="{FF2B5EF4-FFF2-40B4-BE49-F238E27FC236}">
                  <a16:creationId xmlns:a16="http://schemas.microsoft.com/office/drawing/2014/main" id="{3BA212AA-6C07-43AE-BA7D-3DA03F0A3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2784"/>
              <a:ext cx="28" cy="78"/>
            </a:xfrm>
            <a:custGeom>
              <a:avLst/>
              <a:gdLst>
                <a:gd name="T0" fmla="*/ 20 w 28"/>
                <a:gd name="T1" fmla="*/ 56 h 78"/>
                <a:gd name="T2" fmla="*/ 20 w 28"/>
                <a:gd name="T3" fmla="*/ 56 h 78"/>
                <a:gd name="T4" fmla="*/ 14 w 28"/>
                <a:gd name="T5" fmla="*/ 66 h 78"/>
                <a:gd name="T6" fmla="*/ 10 w 28"/>
                <a:gd name="T7" fmla="*/ 70 h 78"/>
                <a:gd name="T8" fmla="*/ 0 w 28"/>
                <a:gd name="T9" fmla="*/ 78 h 78"/>
                <a:gd name="T10" fmla="*/ 0 w 28"/>
                <a:gd name="T11" fmla="*/ 78 h 78"/>
                <a:gd name="T12" fmla="*/ 4 w 28"/>
                <a:gd name="T13" fmla="*/ 76 h 78"/>
                <a:gd name="T14" fmla="*/ 8 w 28"/>
                <a:gd name="T15" fmla="*/ 76 h 78"/>
                <a:gd name="T16" fmla="*/ 14 w 28"/>
                <a:gd name="T17" fmla="*/ 76 h 78"/>
                <a:gd name="T18" fmla="*/ 16 w 28"/>
                <a:gd name="T19" fmla="*/ 76 h 78"/>
                <a:gd name="T20" fmla="*/ 16 w 28"/>
                <a:gd name="T21" fmla="*/ 76 h 78"/>
                <a:gd name="T22" fmla="*/ 22 w 28"/>
                <a:gd name="T23" fmla="*/ 62 h 78"/>
                <a:gd name="T24" fmla="*/ 26 w 28"/>
                <a:gd name="T25" fmla="*/ 52 h 78"/>
                <a:gd name="T26" fmla="*/ 28 w 28"/>
                <a:gd name="T27" fmla="*/ 42 h 78"/>
                <a:gd name="T28" fmla="*/ 28 w 28"/>
                <a:gd name="T29" fmla="*/ 42 h 78"/>
                <a:gd name="T30" fmla="*/ 28 w 28"/>
                <a:gd name="T31" fmla="*/ 32 h 78"/>
                <a:gd name="T32" fmla="*/ 26 w 28"/>
                <a:gd name="T33" fmla="*/ 22 h 78"/>
                <a:gd name="T34" fmla="*/ 20 w 28"/>
                <a:gd name="T35" fmla="*/ 0 h 78"/>
                <a:gd name="T36" fmla="*/ 20 w 28"/>
                <a:gd name="T37" fmla="*/ 0 h 78"/>
                <a:gd name="T38" fmla="*/ 22 w 28"/>
                <a:gd name="T39" fmla="*/ 28 h 78"/>
                <a:gd name="T40" fmla="*/ 22 w 28"/>
                <a:gd name="T41" fmla="*/ 42 h 78"/>
                <a:gd name="T42" fmla="*/ 20 w 28"/>
                <a:gd name="T43" fmla="*/ 56 h 78"/>
                <a:gd name="T44" fmla="*/ 20 w 28"/>
                <a:gd name="T45" fmla="*/ 56 h 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" h="78">
                  <a:moveTo>
                    <a:pt x="20" y="56"/>
                  </a:moveTo>
                  <a:lnTo>
                    <a:pt x="20" y="56"/>
                  </a:lnTo>
                  <a:lnTo>
                    <a:pt x="14" y="66"/>
                  </a:lnTo>
                  <a:lnTo>
                    <a:pt x="10" y="70"/>
                  </a:lnTo>
                  <a:lnTo>
                    <a:pt x="0" y="78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22" y="62"/>
                  </a:lnTo>
                  <a:lnTo>
                    <a:pt x="26" y="52"/>
                  </a:lnTo>
                  <a:lnTo>
                    <a:pt x="28" y="42"/>
                  </a:lnTo>
                  <a:lnTo>
                    <a:pt x="28" y="32"/>
                  </a:lnTo>
                  <a:lnTo>
                    <a:pt x="26" y="22"/>
                  </a:lnTo>
                  <a:lnTo>
                    <a:pt x="20" y="0"/>
                  </a:lnTo>
                  <a:lnTo>
                    <a:pt x="22" y="28"/>
                  </a:lnTo>
                  <a:lnTo>
                    <a:pt x="22" y="42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A963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6" name="Freeform 154">
              <a:extLst>
                <a:ext uri="{FF2B5EF4-FFF2-40B4-BE49-F238E27FC236}">
                  <a16:creationId xmlns:a16="http://schemas.microsoft.com/office/drawing/2014/main" id="{85B91A11-61E5-46F1-A3E8-C6174089B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2918"/>
              <a:ext cx="28" cy="164"/>
            </a:xfrm>
            <a:custGeom>
              <a:avLst/>
              <a:gdLst>
                <a:gd name="T0" fmla="*/ 2 w 28"/>
                <a:gd name="T1" fmla="*/ 0 h 164"/>
                <a:gd name="T2" fmla="*/ 2 w 28"/>
                <a:gd name="T3" fmla="*/ 0 h 164"/>
                <a:gd name="T4" fmla="*/ 0 w 28"/>
                <a:gd name="T5" fmla="*/ 12 h 164"/>
                <a:gd name="T6" fmla="*/ 2 w 28"/>
                <a:gd name="T7" fmla="*/ 26 h 164"/>
                <a:gd name="T8" fmla="*/ 8 w 28"/>
                <a:gd name="T9" fmla="*/ 62 h 164"/>
                <a:gd name="T10" fmla="*/ 14 w 28"/>
                <a:gd name="T11" fmla="*/ 98 h 164"/>
                <a:gd name="T12" fmla="*/ 20 w 28"/>
                <a:gd name="T13" fmla="*/ 122 h 164"/>
                <a:gd name="T14" fmla="*/ 20 w 28"/>
                <a:gd name="T15" fmla="*/ 122 h 164"/>
                <a:gd name="T16" fmla="*/ 26 w 28"/>
                <a:gd name="T17" fmla="*/ 136 h 164"/>
                <a:gd name="T18" fmla="*/ 28 w 28"/>
                <a:gd name="T19" fmla="*/ 148 h 164"/>
                <a:gd name="T20" fmla="*/ 28 w 28"/>
                <a:gd name="T21" fmla="*/ 154 h 164"/>
                <a:gd name="T22" fmla="*/ 26 w 28"/>
                <a:gd name="T23" fmla="*/ 158 h 164"/>
                <a:gd name="T24" fmla="*/ 20 w 28"/>
                <a:gd name="T25" fmla="*/ 162 h 164"/>
                <a:gd name="T26" fmla="*/ 12 w 28"/>
                <a:gd name="T27" fmla="*/ 164 h 164"/>
                <a:gd name="T28" fmla="*/ 12 w 28"/>
                <a:gd name="T29" fmla="*/ 164 h 164"/>
                <a:gd name="T30" fmla="*/ 16 w 28"/>
                <a:gd name="T31" fmla="*/ 162 h 164"/>
                <a:gd name="T32" fmla="*/ 18 w 28"/>
                <a:gd name="T33" fmla="*/ 160 h 164"/>
                <a:gd name="T34" fmla="*/ 20 w 28"/>
                <a:gd name="T35" fmla="*/ 158 h 164"/>
                <a:gd name="T36" fmla="*/ 22 w 28"/>
                <a:gd name="T37" fmla="*/ 152 h 164"/>
                <a:gd name="T38" fmla="*/ 20 w 28"/>
                <a:gd name="T39" fmla="*/ 142 h 164"/>
                <a:gd name="T40" fmla="*/ 18 w 28"/>
                <a:gd name="T41" fmla="*/ 128 h 164"/>
                <a:gd name="T42" fmla="*/ 18 w 28"/>
                <a:gd name="T43" fmla="*/ 128 h 164"/>
                <a:gd name="T44" fmla="*/ 12 w 28"/>
                <a:gd name="T45" fmla="*/ 106 h 164"/>
                <a:gd name="T46" fmla="*/ 4 w 28"/>
                <a:gd name="T47" fmla="*/ 72 h 164"/>
                <a:gd name="T48" fmla="*/ 2 w 28"/>
                <a:gd name="T49" fmla="*/ 54 h 164"/>
                <a:gd name="T50" fmla="*/ 0 w 28"/>
                <a:gd name="T51" fmla="*/ 34 h 164"/>
                <a:gd name="T52" fmla="*/ 0 w 28"/>
                <a:gd name="T53" fmla="*/ 16 h 164"/>
                <a:gd name="T54" fmla="*/ 2 w 28"/>
                <a:gd name="T55" fmla="*/ 0 h 164"/>
                <a:gd name="T56" fmla="*/ 2 w 28"/>
                <a:gd name="T57" fmla="*/ 0 h 1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164">
                  <a:moveTo>
                    <a:pt x="2" y="0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2" y="26"/>
                  </a:lnTo>
                  <a:lnTo>
                    <a:pt x="8" y="62"/>
                  </a:lnTo>
                  <a:lnTo>
                    <a:pt x="14" y="98"/>
                  </a:lnTo>
                  <a:lnTo>
                    <a:pt x="20" y="122"/>
                  </a:lnTo>
                  <a:lnTo>
                    <a:pt x="26" y="136"/>
                  </a:lnTo>
                  <a:lnTo>
                    <a:pt x="28" y="148"/>
                  </a:lnTo>
                  <a:lnTo>
                    <a:pt x="28" y="154"/>
                  </a:lnTo>
                  <a:lnTo>
                    <a:pt x="26" y="158"/>
                  </a:lnTo>
                  <a:lnTo>
                    <a:pt x="20" y="162"/>
                  </a:lnTo>
                  <a:lnTo>
                    <a:pt x="12" y="164"/>
                  </a:lnTo>
                  <a:lnTo>
                    <a:pt x="16" y="162"/>
                  </a:lnTo>
                  <a:lnTo>
                    <a:pt x="18" y="160"/>
                  </a:lnTo>
                  <a:lnTo>
                    <a:pt x="20" y="158"/>
                  </a:lnTo>
                  <a:lnTo>
                    <a:pt x="22" y="152"/>
                  </a:lnTo>
                  <a:lnTo>
                    <a:pt x="20" y="142"/>
                  </a:lnTo>
                  <a:lnTo>
                    <a:pt x="18" y="128"/>
                  </a:lnTo>
                  <a:lnTo>
                    <a:pt x="12" y="106"/>
                  </a:lnTo>
                  <a:lnTo>
                    <a:pt x="4" y="72"/>
                  </a:lnTo>
                  <a:lnTo>
                    <a:pt x="2" y="54"/>
                  </a:lnTo>
                  <a:lnTo>
                    <a:pt x="0" y="34"/>
                  </a:lnTo>
                  <a:lnTo>
                    <a:pt x="0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7" name="Freeform 155">
              <a:extLst>
                <a:ext uri="{FF2B5EF4-FFF2-40B4-BE49-F238E27FC236}">
                  <a16:creationId xmlns:a16="http://schemas.microsoft.com/office/drawing/2014/main" id="{5008B6EC-EA1F-4AB9-889F-5C2E1653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2902"/>
              <a:ext cx="42" cy="182"/>
            </a:xfrm>
            <a:custGeom>
              <a:avLst/>
              <a:gdLst>
                <a:gd name="T0" fmla="*/ 10 w 42"/>
                <a:gd name="T1" fmla="*/ 62 h 182"/>
                <a:gd name="T2" fmla="*/ 10 w 42"/>
                <a:gd name="T3" fmla="*/ 62 h 182"/>
                <a:gd name="T4" fmla="*/ 14 w 42"/>
                <a:gd name="T5" fmla="*/ 84 h 182"/>
                <a:gd name="T6" fmla="*/ 20 w 42"/>
                <a:gd name="T7" fmla="*/ 110 h 182"/>
                <a:gd name="T8" fmla="*/ 28 w 42"/>
                <a:gd name="T9" fmla="*/ 158 h 182"/>
                <a:gd name="T10" fmla="*/ 28 w 42"/>
                <a:gd name="T11" fmla="*/ 158 h 182"/>
                <a:gd name="T12" fmla="*/ 30 w 42"/>
                <a:gd name="T13" fmla="*/ 170 h 182"/>
                <a:gd name="T14" fmla="*/ 32 w 42"/>
                <a:gd name="T15" fmla="*/ 176 h 182"/>
                <a:gd name="T16" fmla="*/ 36 w 42"/>
                <a:gd name="T17" fmla="*/ 180 h 182"/>
                <a:gd name="T18" fmla="*/ 42 w 42"/>
                <a:gd name="T19" fmla="*/ 182 h 182"/>
                <a:gd name="T20" fmla="*/ 42 w 42"/>
                <a:gd name="T21" fmla="*/ 182 h 182"/>
                <a:gd name="T22" fmla="*/ 36 w 42"/>
                <a:gd name="T23" fmla="*/ 180 h 182"/>
                <a:gd name="T24" fmla="*/ 30 w 42"/>
                <a:gd name="T25" fmla="*/ 178 h 182"/>
                <a:gd name="T26" fmla="*/ 22 w 42"/>
                <a:gd name="T27" fmla="*/ 174 h 182"/>
                <a:gd name="T28" fmla="*/ 20 w 42"/>
                <a:gd name="T29" fmla="*/ 170 h 182"/>
                <a:gd name="T30" fmla="*/ 20 w 42"/>
                <a:gd name="T31" fmla="*/ 168 h 182"/>
                <a:gd name="T32" fmla="*/ 20 w 42"/>
                <a:gd name="T33" fmla="*/ 168 h 182"/>
                <a:gd name="T34" fmla="*/ 20 w 42"/>
                <a:gd name="T35" fmla="*/ 154 h 182"/>
                <a:gd name="T36" fmla="*/ 20 w 42"/>
                <a:gd name="T37" fmla="*/ 142 h 182"/>
                <a:gd name="T38" fmla="*/ 14 w 42"/>
                <a:gd name="T39" fmla="*/ 114 h 182"/>
                <a:gd name="T40" fmla="*/ 8 w 42"/>
                <a:gd name="T41" fmla="*/ 88 h 182"/>
                <a:gd name="T42" fmla="*/ 4 w 42"/>
                <a:gd name="T43" fmla="*/ 64 h 182"/>
                <a:gd name="T44" fmla="*/ 4 w 42"/>
                <a:gd name="T45" fmla="*/ 64 h 182"/>
                <a:gd name="T46" fmla="*/ 0 w 42"/>
                <a:gd name="T47" fmla="*/ 44 h 182"/>
                <a:gd name="T48" fmla="*/ 0 w 42"/>
                <a:gd name="T49" fmla="*/ 28 h 182"/>
                <a:gd name="T50" fmla="*/ 0 w 42"/>
                <a:gd name="T51" fmla="*/ 14 h 182"/>
                <a:gd name="T52" fmla="*/ 2 w 42"/>
                <a:gd name="T53" fmla="*/ 0 h 182"/>
                <a:gd name="T54" fmla="*/ 2 w 42"/>
                <a:gd name="T55" fmla="*/ 0 h 182"/>
                <a:gd name="T56" fmla="*/ 2 w 42"/>
                <a:gd name="T57" fmla="*/ 14 h 182"/>
                <a:gd name="T58" fmla="*/ 2 w 42"/>
                <a:gd name="T59" fmla="*/ 30 h 182"/>
                <a:gd name="T60" fmla="*/ 6 w 42"/>
                <a:gd name="T61" fmla="*/ 46 h 182"/>
                <a:gd name="T62" fmla="*/ 10 w 42"/>
                <a:gd name="T63" fmla="*/ 62 h 182"/>
                <a:gd name="T64" fmla="*/ 10 w 42"/>
                <a:gd name="T65" fmla="*/ 62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" h="182">
                  <a:moveTo>
                    <a:pt x="10" y="62"/>
                  </a:moveTo>
                  <a:lnTo>
                    <a:pt x="10" y="62"/>
                  </a:lnTo>
                  <a:lnTo>
                    <a:pt x="14" y="84"/>
                  </a:lnTo>
                  <a:lnTo>
                    <a:pt x="20" y="110"/>
                  </a:lnTo>
                  <a:lnTo>
                    <a:pt x="28" y="158"/>
                  </a:lnTo>
                  <a:lnTo>
                    <a:pt x="30" y="170"/>
                  </a:lnTo>
                  <a:lnTo>
                    <a:pt x="32" y="176"/>
                  </a:lnTo>
                  <a:lnTo>
                    <a:pt x="36" y="180"/>
                  </a:lnTo>
                  <a:lnTo>
                    <a:pt x="42" y="182"/>
                  </a:lnTo>
                  <a:lnTo>
                    <a:pt x="36" y="180"/>
                  </a:lnTo>
                  <a:lnTo>
                    <a:pt x="30" y="178"/>
                  </a:lnTo>
                  <a:lnTo>
                    <a:pt x="22" y="174"/>
                  </a:lnTo>
                  <a:lnTo>
                    <a:pt x="20" y="170"/>
                  </a:lnTo>
                  <a:lnTo>
                    <a:pt x="20" y="168"/>
                  </a:lnTo>
                  <a:lnTo>
                    <a:pt x="20" y="154"/>
                  </a:lnTo>
                  <a:lnTo>
                    <a:pt x="20" y="142"/>
                  </a:lnTo>
                  <a:lnTo>
                    <a:pt x="14" y="114"/>
                  </a:lnTo>
                  <a:lnTo>
                    <a:pt x="8" y="88"/>
                  </a:lnTo>
                  <a:lnTo>
                    <a:pt x="4" y="64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2" y="0"/>
                  </a:lnTo>
                  <a:lnTo>
                    <a:pt x="2" y="14"/>
                  </a:lnTo>
                  <a:lnTo>
                    <a:pt x="2" y="30"/>
                  </a:lnTo>
                  <a:lnTo>
                    <a:pt x="6" y="46"/>
                  </a:lnTo>
                  <a:lnTo>
                    <a:pt x="1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8" name="Freeform 156">
              <a:extLst>
                <a:ext uri="{FF2B5EF4-FFF2-40B4-BE49-F238E27FC236}">
                  <a16:creationId xmlns:a16="http://schemas.microsoft.com/office/drawing/2014/main" id="{13400C0F-2824-465B-8629-2F33B450E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" y="2940"/>
              <a:ext cx="44" cy="142"/>
            </a:xfrm>
            <a:custGeom>
              <a:avLst/>
              <a:gdLst>
                <a:gd name="T0" fmla="*/ 0 w 44"/>
                <a:gd name="T1" fmla="*/ 0 h 142"/>
                <a:gd name="T2" fmla="*/ 0 w 44"/>
                <a:gd name="T3" fmla="*/ 0 h 142"/>
                <a:gd name="T4" fmla="*/ 12 w 44"/>
                <a:gd name="T5" fmla="*/ 14 h 142"/>
                <a:gd name="T6" fmla="*/ 26 w 44"/>
                <a:gd name="T7" fmla="*/ 38 h 142"/>
                <a:gd name="T8" fmla="*/ 38 w 44"/>
                <a:gd name="T9" fmla="*/ 64 h 142"/>
                <a:gd name="T10" fmla="*/ 42 w 44"/>
                <a:gd name="T11" fmla="*/ 78 h 142"/>
                <a:gd name="T12" fmla="*/ 44 w 44"/>
                <a:gd name="T13" fmla="*/ 90 h 142"/>
                <a:gd name="T14" fmla="*/ 44 w 44"/>
                <a:gd name="T15" fmla="*/ 90 h 142"/>
                <a:gd name="T16" fmla="*/ 44 w 44"/>
                <a:gd name="T17" fmla="*/ 102 h 142"/>
                <a:gd name="T18" fmla="*/ 42 w 44"/>
                <a:gd name="T19" fmla="*/ 112 h 142"/>
                <a:gd name="T20" fmla="*/ 40 w 44"/>
                <a:gd name="T21" fmla="*/ 120 h 142"/>
                <a:gd name="T22" fmla="*/ 38 w 44"/>
                <a:gd name="T23" fmla="*/ 128 h 142"/>
                <a:gd name="T24" fmla="*/ 30 w 44"/>
                <a:gd name="T25" fmla="*/ 138 h 142"/>
                <a:gd name="T26" fmla="*/ 24 w 44"/>
                <a:gd name="T27" fmla="*/ 142 h 142"/>
                <a:gd name="T28" fmla="*/ 24 w 44"/>
                <a:gd name="T29" fmla="*/ 142 h 142"/>
                <a:gd name="T30" fmla="*/ 28 w 44"/>
                <a:gd name="T31" fmla="*/ 138 h 142"/>
                <a:gd name="T32" fmla="*/ 30 w 44"/>
                <a:gd name="T33" fmla="*/ 134 h 142"/>
                <a:gd name="T34" fmla="*/ 34 w 44"/>
                <a:gd name="T35" fmla="*/ 120 h 142"/>
                <a:gd name="T36" fmla="*/ 36 w 44"/>
                <a:gd name="T37" fmla="*/ 102 h 142"/>
                <a:gd name="T38" fmla="*/ 36 w 44"/>
                <a:gd name="T39" fmla="*/ 86 h 142"/>
                <a:gd name="T40" fmla="*/ 36 w 44"/>
                <a:gd name="T41" fmla="*/ 86 h 142"/>
                <a:gd name="T42" fmla="*/ 32 w 44"/>
                <a:gd name="T43" fmla="*/ 66 h 142"/>
                <a:gd name="T44" fmla="*/ 24 w 44"/>
                <a:gd name="T45" fmla="*/ 44 h 142"/>
                <a:gd name="T46" fmla="*/ 12 w 44"/>
                <a:gd name="T47" fmla="*/ 20 h 142"/>
                <a:gd name="T48" fmla="*/ 0 w 44"/>
                <a:gd name="T49" fmla="*/ 0 h 142"/>
                <a:gd name="T50" fmla="*/ 0 w 44"/>
                <a:gd name="T51" fmla="*/ 0 h 1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4" h="142">
                  <a:moveTo>
                    <a:pt x="0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6" y="38"/>
                  </a:lnTo>
                  <a:lnTo>
                    <a:pt x="38" y="64"/>
                  </a:lnTo>
                  <a:lnTo>
                    <a:pt x="42" y="78"/>
                  </a:lnTo>
                  <a:lnTo>
                    <a:pt x="44" y="90"/>
                  </a:lnTo>
                  <a:lnTo>
                    <a:pt x="44" y="102"/>
                  </a:lnTo>
                  <a:lnTo>
                    <a:pt x="42" y="112"/>
                  </a:lnTo>
                  <a:lnTo>
                    <a:pt x="40" y="120"/>
                  </a:lnTo>
                  <a:lnTo>
                    <a:pt x="38" y="128"/>
                  </a:lnTo>
                  <a:lnTo>
                    <a:pt x="30" y="138"/>
                  </a:lnTo>
                  <a:lnTo>
                    <a:pt x="24" y="142"/>
                  </a:lnTo>
                  <a:lnTo>
                    <a:pt x="28" y="138"/>
                  </a:lnTo>
                  <a:lnTo>
                    <a:pt x="30" y="134"/>
                  </a:lnTo>
                  <a:lnTo>
                    <a:pt x="34" y="120"/>
                  </a:lnTo>
                  <a:lnTo>
                    <a:pt x="36" y="102"/>
                  </a:lnTo>
                  <a:lnTo>
                    <a:pt x="36" y="86"/>
                  </a:lnTo>
                  <a:lnTo>
                    <a:pt x="32" y="66"/>
                  </a:lnTo>
                  <a:lnTo>
                    <a:pt x="24" y="44"/>
                  </a:lnTo>
                  <a:lnTo>
                    <a:pt x="1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9" name="Freeform 157">
              <a:extLst>
                <a:ext uri="{FF2B5EF4-FFF2-40B4-BE49-F238E27FC236}">
                  <a16:creationId xmlns:a16="http://schemas.microsoft.com/office/drawing/2014/main" id="{D18B3D79-FD80-4A9D-883B-FAD506D64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2938"/>
              <a:ext cx="32" cy="140"/>
            </a:xfrm>
            <a:custGeom>
              <a:avLst/>
              <a:gdLst>
                <a:gd name="T0" fmla="*/ 12 w 32"/>
                <a:gd name="T1" fmla="*/ 0 h 140"/>
                <a:gd name="T2" fmla="*/ 12 w 32"/>
                <a:gd name="T3" fmla="*/ 0 h 140"/>
                <a:gd name="T4" fmla="*/ 8 w 32"/>
                <a:gd name="T5" fmla="*/ 14 h 140"/>
                <a:gd name="T6" fmla="*/ 2 w 32"/>
                <a:gd name="T7" fmla="*/ 36 h 140"/>
                <a:gd name="T8" fmla="*/ 0 w 32"/>
                <a:gd name="T9" fmla="*/ 62 h 140"/>
                <a:gd name="T10" fmla="*/ 0 w 32"/>
                <a:gd name="T11" fmla="*/ 74 h 140"/>
                <a:gd name="T12" fmla="*/ 2 w 32"/>
                <a:gd name="T13" fmla="*/ 88 h 140"/>
                <a:gd name="T14" fmla="*/ 2 w 32"/>
                <a:gd name="T15" fmla="*/ 88 h 140"/>
                <a:gd name="T16" fmla="*/ 6 w 32"/>
                <a:gd name="T17" fmla="*/ 100 h 140"/>
                <a:gd name="T18" fmla="*/ 10 w 32"/>
                <a:gd name="T19" fmla="*/ 112 h 140"/>
                <a:gd name="T20" fmla="*/ 18 w 32"/>
                <a:gd name="T21" fmla="*/ 128 h 140"/>
                <a:gd name="T22" fmla="*/ 26 w 32"/>
                <a:gd name="T23" fmla="*/ 136 h 140"/>
                <a:gd name="T24" fmla="*/ 32 w 32"/>
                <a:gd name="T25" fmla="*/ 140 h 140"/>
                <a:gd name="T26" fmla="*/ 32 w 32"/>
                <a:gd name="T27" fmla="*/ 140 h 140"/>
                <a:gd name="T28" fmla="*/ 28 w 32"/>
                <a:gd name="T29" fmla="*/ 136 h 140"/>
                <a:gd name="T30" fmla="*/ 24 w 32"/>
                <a:gd name="T31" fmla="*/ 132 h 140"/>
                <a:gd name="T32" fmla="*/ 16 w 32"/>
                <a:gd name="T33" fmla="*/ 116 h 140"/>
                <a:gd name="T34" fmla="*/ 12 w 32"/>
                <a:gd name="T35" fmla="*/ 94 h 140"/>
                <a:gd name="T36" fmla="*/ 8 w 32"/>
                <a:gd name="T37" fmla="*/ 74 h 140"/>
                <a:gd name="T38" fmla="*/ 8 w 32"/>
                <a:gd name="T39" fmla="*/ 74 h 140"/>
                <a:gd name="T40" fmla="*/ 6 w 32"/>
                <a:gd name="T41" fmla="*/ 52 h 140"/>
                <a:gd name="T42" fmla="*/ 8 w 32"/>
                <a:gd name="T43" fmla="*/ 30 h 140"/>
                <a:gd name="T44" fmla="*/ 10 w 32"/>
                <a:gd name="T45" fmla="*/ 12 h 140"/>
                <a:gd name="T46" fmla="*/ 12 w 32"/>
                <a:gd name="T47" fmla="*/ 0 h 140"/>
                <a:gd name="T48" fmla="*/ 12 w 32"/>
                <a:gd name="T49" fmla="*/ 0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2" h="140">
                  <a:moveTo>
                    <a:pt x="12" y="0"/>
                  </a:moveTo>
                  <a:lnTo>
                    <a:pt x="12" y="0"/>
                  </a:lnTo>
                  <a:lnTo>
                    <a:pt x="8" y="14"/>
                  </a:lnTo>
                  <a:lnTo>
                    <a:pt x="2" y="36"/>
                  </a:lnTo>
                  <a:lnTo>
                    <a:pt x="0" y="62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6" y="100"/>
                  </a:lnTo>
                  <a:lnTo>
                    <a:pt x="10" y="112"/>
                  </a:lnTo>
                  <a:lnTo>
                    <a:pt x="18" y="128"/>
                  </a:lnTo>
                  <a:lnTo>
                    <a:pt x="26" y="136"/>
                  </a:lnTo>
                  <a:lnTo>
                    <a:pt x="32" y="140"/>
                  </a:lnTo>
                  <a:lnTo>
                    <a:pt x="28" y="136"/>
                  </a:lnTo>
                  <a:lnTo>
                    <a:pt x="24" y="132"/>
                  </a:lnTo>
                  <a:lnTo>
                    <a:pt x="16" y="116"/>
                  </a:lnTo>
                  <a:lnTo>
                    <a:pt x="12" y="94"/>
                  </a:lnTo>
                  <a:lnTo>
                    <a:pt x="8" y="74"/>
                  </a:lnTo>
                  <a:lnTo>
                    <a:pt x="6" y="52"/>
                  </a:lnTo>
                  <a:lnTo>
                    <a:pt x="8" y="30"/>
                  </a:lnTo>
                  <a:lnTo>
                    <a:pt x="1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0" name="Freeform 158">
              <a:extLst>
                <a:ext uri="{FF2B5EF4-FFF2-40B4-BE49-F238E27FC236}">
                  <a16:creationId xmlns:a16="http://schemas.microsoft.com/office/drawing/2014/main" id="{1625208A-5320-4E8F-A321-A372B3209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3076"/>
              <a:ext cx="108" cy="522"/>
            </a:xfrm>
            <a:custGeom>
              <a:avLst/>
              <a:gdLst>
                <a:gd name="T0" fmla="*/ 92 w 108"/>
                <a:gd name="T1" fmla="*/ 4 h 522"/>
                <a:gd name="T2" fmla="*/ 92 w 108"/>
                <a:gd name="T3" fmla="*/ 4 h 522"/>
                <a:gd name="T4" fmla="*/ 92 w 108"/>
                <a:gd name="T5" fmla="*/ 4 h 522"/>
                <a:gd name="T6" fmla="*/ 92 w 108"/>
                <a:gd name="T7" fmla="*/ 4 h 522"/>
                <a:gd name="T8" fmla="*/ 92 w 108"/>
                <a:gd name="T9" fmla="*/ 4 h 522"/>
                <a:gd name="T10" fmla="*/ 90 w 108"/>
                <a:gd name="T11" fmla="*/ 28 h 522"/>
                <a:gd name="T12" fmla="*/ 90 w 108"/>
                <a:gd name="T13" fmla="*/ 28 h 522"/>
                <a:gd name="T14" fmla="*/ 86 w 108"/>
                <a:gd name="T15" fmla="*/ 48 h 522"/>
                <a:gd name="T16" fmla="*/ 76 w 108"/>
                <a:gd name="T17" fmla="*/ 68 h 522"/>
                <a:gd name="T18" fmla="*/ 66 w 108"/>
                <a:gd name="T19" fmla="*/ 90 h 522"/>
                <a:gd name="T20" fmla="*/ 52 w 108"/>
                <a:gd name="T21" fmla="*/ 112 h 522"/>
                <a:gd name="T22" fmla="*/ 52 w 108"/>
                <a:gd name="T23" fmla="*/ 112 h 522"/>
                <a:gd name="T24" fmla="*/ 44 w 108"/>
                <a:gd name="T25" fmla="*/ 132 h 522"/>
                <a:gd name="T26" fmla="*/ 38 w 108"/>
                <a:gd name="T27" fmla="*/ 154 h 522"/>
                <a:gd name="T28" fmla="*/ 34 w 108"/>
                <a:gd name="T29" fmla="*/ 178 h 522"/>
                <a:gd name="T30" fmla="*/ 32 w 108"/>
                <a:gd name="T31" fmla="*/ 202 h 522"/>
                <a:gd name="T32" fmla="*/ 30 w 108"/>
                <a:gd name="T33" fmla="*/ 256 h 522"/>
                <a:gd name="T34" fmla="*/ 32 w 108"/>
                <a:gd name="T35" fmla="*/ 306 h 522"/>
                <a:gd name="T36" fmla="*/ 32 w 108"/>
                <a:gd name="T37" fmla="*/ 332 h 522"/>
                <a:gd name="T38" fmla="*/ 32 w 108"/>
                <a:gd name="T39" fmla="*/ 332 h 522"/>
                <a:gd name="T40" fmla="*/ 30 w 108"/>
                <a:gd name="T41" fmla="*/ 362 h 522"/>
                <a:gd name="T42" fmla="*/ 26 w 108"/>
                <a:gd name="T43" fmla="*/ 390 h 522"/>
                <a:gd name="T44" fmla="*/ 20 w 108"/>
                <a:gd name="T45" fmla="*/ 414 h 522"/>
                <a:gd name="T46" fmla="*/ 12 w 108"/>
                <a:gd name="T47" fmla="*/ 438 h 522"/>
                <a:gd name="T48" fmla="*/ 6 w 108"/>
                <a:gd name="T49" fmla="*/ 458 h 522"/>
                <a:gd name="T50" fmla="*/ 2 w 108"/>
                <a:gd name="T51" fmla="*/ 480 h 522"/>
                <a:gd name="T52" fmla="*/ 0 w 108"/>
                <a:gd name="T53" fmla="*/ 500 h 522"/>
                <a:gd name="T54" fmla="*/ 2 w 108"/>
                <a:gd name="T55" fmla="*/ 522 h 522"/>
                <a:gd name="T56" fmla="*/ 2 w 108"/>
                <a:gd name="T57" fmla="*/ 522 h 522"/>
                <a:gd name="T58" fmla="*/ 0 w 108"/>
                <a:gd name="T59" fmla="*/ 512 h 522"/>
                <a:gd name="T60" fmla="*/ 0 w 108"/>
                <a:gd name="T61" fmla="*/ 502 h 522"/>
                <a:gd name="T62" fmla="*/ 4 w 108"/>
                <a:gd name="T63" fmla="*/ 482 h 522"/>
                <a:gd name="T64" fmla="*/ 10 w 108"/>
                <a:gd name="T65" fmla="*/ 462 h 522"/>
                <a:gd name="T66" fmla="*/ 18 w 108"/>
                <a:gd name="T67" fmla="*/ 442 h 522"/>
                <a:gd name="T68" fmla="*/ 28 w 108"/>
                <a:gd name="T69" fmla="*/ 418 h 522"/>
                <a:gd name="T70" fmla="*/ 34 w 108"/>
                <a:gd name="T71" fmla="*/ 394 h 522"/>
                <a:gd name="T72" fmla="*/ 40 w 108"/>
                <a:gd name="T73" fmla="*/ 366 h 522"/>
                <a:gd name="T74" fmla="*/ 42 w 108"/>
                <a:gd name="T75" fmla="*/ 334 h 522"/>
                <a:gd name="T76" fmla="*/ 42 w 108"/>
                <a:gd name="T77" fmla="*/ 308 h 522"/>
                <a:gd name="T78" fmla="*/ 42 w 108"/>
                <a:gd name="T79" fmla="*/ 308 h 522"/>
                <a:gd name="T80" fmla="*/ 42 w 108"/>
                <a:gd name="T81" fmla="*/ 260 h 522"/>
                <a:gd name="T82" fmla="*/ 44 w 108"/>
                <a:gd name="T83" fmla="*/ 208 h 522"/>
                <a:gd name="T84" fmla="*/ 48 w 108"/>
                <a:gd name="T85" fmla="*/ 184 h 522"/>
                <a:gd name="T86" fmla="*/ 52 w 108"/>
                <a:gd name="T87" fmla="*/ 160 h 522"/>
                <a:gd name="T88" fmla="*/ 58 w 108"/>
                <a:gd name="T89" fmla="*/ 140 h 522"/>
                <a:gd name="T90" fmla="*/ 66 w 108"/>
                <a:gd name="T91" fmla="*/ 120 h 522"/>
                <a:gd name="T92" fmla="*/ 66 w 108"/>
                <a:gd name="T93" fmla="*/ 120 h 522"/>
                <a:gd name="T94" fmla="*/ 80 w 108"/>
                <a:gd name="T95" fmla="*/ 98 h 522"/>
                <a:gd name="T96" fmla="*/ 92 w 108"/>
                <a:gd name="T97" fmla="*/ 74 h 522"/>
                <a:gd name="T98" fmla="*/ 100 w 108"/>
                <a:gd name="T99" fmla="*/ 52 h 522"/>
                <a:gd name="T100" fmla="*/ 106 w 108"/>
                <a:gd name="T101" fmla="*/ 30 h 522"/>
                <a:gd name="T102" fmla="*/ 106 w 108"/>
                <a:gd name="T103" fmla="*/ 30 h 522"/>
                <a:gd name="T104" fmla="*/ 108 w 108"/>
                <a:gd name="T105" fmla="*/ 16 h 522"/>
                <a:gd name="T106" fmla="*/ 108 w 108"/>
                <a:gd name="T107" fmla="*/ 0 h 5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8" h="522">
                  <a:moveTo>
                    <a:pt x="92" y="4"/>
                  </a:moveTo>
                  <a:lnTo>
                    <a:pt x="92" y="4"/>
                  </a:lnTo>
                  <a:lnTo>
                    <a:pt x="90" y="28"/>
                  </a:lnTo>
                  <a:lnTo>
                    <a:pt x="86" y="48"/>
                  </a:lnTo>
                  <a:lnTo>
                    <a:pt x="76" y="68"/>
                  </a:lnTo>
                  <a:lnTo>
                    <a:pt x="66" y="90"/>
                  </a:lnTo>
                  <a:lnTo>
                    <a:pt x="52" y="112"/>
                  </a:lnTo>
                  <a:lnTo>
                    <a:pt x="44" y="132"/>
                  </a:lnTo>
                  <a:lnTo>
                    <a:pt x="38" y="154"/>
                  </a:lnTo>
                  <a:lnTo>
                    <a:pt x="34" y="178"/>
                  </a:lnTo>
                  <a:lnTo>
                    <a:pt x="32" y="202"/>
                  </a:lnTo>
                  <a:lnTo>
                    <a:pt x="30" y="256"/>
                  </a:lnTo>
                  <a:lnTo>
                    <a:pt x="32" y="306"/>
                  </a:lnTo>
                  <a:lnTo>
                    <a:pt x="32" y="332"/>
                  </a:lnTo>
                  <a:lnTo>
                    <a:pt x="30" y="362"/>
                  </a:lnTo>
                  <a:lnTo>
                    <a:pt x="26" y="390"/>
                  </a:lnTo>
                  <a:lnTo>
                    <a:pt x="20" y="414"/>
                  </a:lnTo>
                  <a:lnTo>
                    <a:pt x="12" y="438"/>
                  </a:lnTo>
                  <a:lnTo>
                    <a:pt x="6" y="458"/>
                  </a:lnTo>
                  <a:lnTo>
                    <a:pt x="2" y="480"/>
                  </a:lnTo>
                  <a:lnTo>
                    <a:pt x="0" y="500"/>
                  </a:lnTo>
                  <a:lnTo>
                    <a:pt x="2" y="522"/>
                  </a:lnTo>
                  <a:lnTo>
                    <a:pt x="0" y="512"/>
                  </a:lnTo>
                  <a:lnTo>
                    <a:pt x="0" y="502"/>
                  </a:lnTo>
                  <a:lnTo>
                    <a:pt x="4" y="482"/>
                  </a:lnTo>
                  <a:lnTo>
                    <a:pt x="10" y="462"/>
                  </a:lnTo>
                  <a:lnTo>
                    <a:pt x="18" y="442"/>
                  </a:lnTo>
                  <a:lnTo>
                    <a:pt x="28" y="418"/>
                  </a:lnTo>
                  <a:lnTo>
                    <a:pt x="34" y="394"/>
                  </a:lnTo>
                  <a:lnTo>
                    <a:pt x="40" y="366"/>
                  </a:lnTo>
                  <a:lnTo>
                    <a:pt x="42" y="334"/>
                  </a:lnTo>
                  <a:lnTo>
                    <a:pt x="42" y="308"/>
                  </a:lnTo>
                  <a:lnTo>
                    <a:pt x="42" y="260"/>
                  </a:lnTo>
                  <a:lnTo>
                    <a:pt x="44" y="208"/>
                  </a:lnTo>
                  <a:lnTo>
                    <a:pt x="48" y="184"/>
                  </a:lnTo>
                  <a:lnTo>
                    <a:pt x="52" y="160"/>
                  </a:lnTo>
                  <a:lnTo>
                    <a:pt x="58" y="140"/>
                  </a:lnTo>
                  <a:lnTo>
                    <a:pt x="66" y="120"/>
                  </a:lnTo>
                  <a:lnTo>
                    <a:pt x="80" y="98"/>
                  </a:lnTo>
                  <a:lnTo>
                    <a:pt x="92" y="74"/>
                  </a:lnTo>
                  <a:lnTo>
                    <a:pt x="100" y="52"/>
                  </a:lnTo>
                  <a:lnTo>
                    <a:pt x="106" y="30"/>
                  </a:lnTo>
                  <a:lnTo>
                    <a:pt x="108" y="16"/>
                  </a:lnTo>
                  <a:lnTo>
                    <a:pt x="108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1" name="Freeform 159">
              <a:extLst>
                <a:ext uri="{FF2B5EF4-FFF2-40B4-BE49-F238E27FC236}">
                  <a16:creationId xmlns:a16="http://schemas.microsoft.com/office/drawing/2014/main" id="{BCE4C7B7-0A22-4033-ADB6-5605EBB51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" y="2756"/>
              <a:ext cx="60" cy="112"/>
            </a:xfrm>
            <a:custGeom>
              <a:avLst/>
              <a:gdLst>
                <a:gd name="T0" fmla="*/ 58 w 60"/>
                <a:gd name="T1" fmla="*/ 50 h 112"/>
                <a:gd name="T2" fmla="*/ 58 w 60"/>
                <a:gd name="T3" fmla="*/ 50 h 112"/>
                <a:gd name="T4" fmla="*/ 54 w 60"/>
                <a:gd name="T5" fmla="*/ 36 h 112"/>
                <a:gd name="T6" fmla="*/ 48 w 60"/>
                <a:gd name="T7" fmla="*/ 20 h 112"/>
                <a:gd name="T8" fmla="*/ 40 w 60"/>
                <a:gd name="T9" fmla="*/ 6 h 112"/>
                <a:gd name="T10" fmla="*/ 36 w 60"/>
                <a:gd name="T11" fmla="*/ 0 h 112"/>
                <a:gd name="T12" fmla="*/ 30 w 60"/>
                <a:gd name="T13" fmla="*/ 0 h 112"/>
                <a:gd name="T14" fmla="*/ 30 w 60"/>
                <a:gd name="T15" fmla="*/ 0 h 112"/>
                <a:gd name="T16" fmla="*/ 24 w 60"/>
                <a:gd name="T17" fmla="*/ 0 h 112"/>
                <a:gd name="T18" fmla="*/ 20 w 60"/>
                <a:gd name="T19" fmla="*/ 6 h 112"/>
                <a:gd name="T20" fmla="*/ 12 w 60"/>
                <a:gd name="T21" fmla="*/ 20 h 112"/>
                <a:gd name="T22" fmla="*/ 6 w 60"/>
                <a:gd name="T23" fmla="*/ 36 h 112"/>
                <a:gd name="T24" fmla="*/ 2 w 60"/>
                <a:gd name="T25" fmla="*/ 50 h 112"/>
                <a:gd name="T26" fmla="*/ 2 w 60"/>
                <a:gd name="T27" fmla="*/ 50 h 112"/>
                <a:gd name="T28" fmla="*/ 0 w 60"/>
                <a:gd name="T29" fmla="*/ 62 h 112"/>
                <a:gd name="T30" fmla="*/ 2 w 60"/>
                <a:gd name="T31" fmla="*/ 78 h 112"/>
                <a:gd name="T32" fmla="*/ 8 w 60"/>
                <a:gd name="T33" fmla="*/ 96 h 112"/>
                <a:gd name="T34" fmla="*/ 12 w 60"/>
                <a:gd name="T35" fmla="*/ 104 h 112"/>
                <a:gd name="T36" fmla="*/ 18 w 60"/>
                <a:gd name="T37" fmla="*/ 112 h 112"/>
                <a:gd name="T38" fmla="*/ 18 w 60"/>
                <a:gd name="T39" fmla="*/ 112 h 112"/>
                <a:gd name="T40" fmla="*/ 18 w 60"/>
                <a:gd name="T41" fmla="*/ 112 h 112"/>
                <a:gd name="T42" fmla="*/ 18 w 60"/>
                <a:gd name="T43" fmla="*/ 112 h 112"/>
                <a:gd name="T44" fmla="*/ 18 w 60"/>
                <a:gd name="T45" fmla="*/ 112 h 112"/>
                <a:gd name="T46" fmla="*/ 24 w 60"/>
                <a:gd name="T47" fmla="*/ 110 h 112"/>
                <a:gd name="T48" fmla="*/ 30 w 60"/>
                <a:gd name="T49" fmla="*/ 108 h 112"/>
                <a:gd name="T50" fmla="*/ 38 w 60"/>
                <a:gd name="T51" fmla="*/ 110 h 112"/>
                <a:gd name="T52" fmla="*/ 42 w 60"/>
                <a:gd name="T53" fmla="*/ 112 h 112"/>
                <a:gd name="T54" fmla="*/ 42 w 60"/>
                <a:gd name="T55" fmla="*/ 112 h 112"/>
                <a:gd name="T56" fmla="*/ 42 w 60"/>
                <a:gd name="T57" fmla="*/ 112 h 112"/>
                <a:gd name="T58" fmla="*/ 42 w 60"/>
                <a:gd name="T59" fmla="*/ 112 h 112"/>
                <a:gd name="T60" fmla="*/ 42 w 60"/>
                <a:gd name="T61" fmla="*/ 112 h 112"/>
                <a:gd name="T62" fmla="*/ 48 w 60"/>
                <a:gd name="T63" fmla="*/ 104 h 112"/>
                <a:gd name="T64" fmla="*/ 52 w 60"/>
                <a:gd name="T65" fmla="*/ 96 h 112"/>
                <a:gd name="T66" fmla="*/ 58 w 60"/>
                <a:gd name="T67" fmla="*/ 78 h 112"/>
                <a:gd name="T68" fmla="*/ 60 w 60"/>
                <a:gd name="T69" fmla="*/ 62 h 112"/>
                <a:gd name="T70" fmla="*/ 58 w 60"/>
                <a:gd name="T71" fmla="*/ 50 h 112"/>
                <a:gd name="T72" fmla="*/ 58 w 60"/>
                <a:gd name="T73" fmla="*/ 5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" h="112">
                  <a:moveTo>
                    <a:pt x="58" y="50"/>
                  </a:moveTo>
                  <a:lnTo>
                    <a:pt x="58" y="50"/>
                  </a:lnTo>
                  <a:lnTo>
                    <a:pt x="54" y="36"/>
                  </a:lnTo>
                  <a:lnTo>
                    <a:pt x="48" y="20"/>
                  </a:lnTo>
                  <a:lnTo>
                    <a:pt x="40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0" y="6"/>
                  </a:lnTo>
                  <a:lnTo>
                    <a:pt x="12" y="20"/>
                  </a:lnTo>
                  <a:lnTo>
                    <a:pt x="6" y="36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8"/>
                  </a:lnTo>
                  <a:lnTo>
                    <a:pt x="8" y="96"/>
                  </a:lnTo>
                  <a:lnTo>
                    <a:pt x="12" y="104"/>
                  </a:lnTo>
                  <a:lnTo>
                    <a:pt x="18" y="112"/>
                  </a:lnTo>
                  <a:lnTo>
                    <a:pt x="24" y="110"/>
                  </a:lnTo>
                  <a:lnTo>
                    <a:pt x="30" y="108"/>
                  </a:lnTo>
                  <a:lnTo>
                    <a:pt x="38" y="110"/>
                  </a:lnTo>
                  <a:lnTo>
                    <a:pt x="42" y="112"/>
                  </a:lnTo>
                  <a:lnTo>
                    <a:pt x="48" y="104"/>
                  </a:lnTo>
                  <a:lnTo>
                    <a:pt x="52" y="96"/>
                  </a:lnTo>
                  <a:lnTo>
                    <a:pt x="58" y="78"/>
                  </a:lnTo>
                  <a:lnTo>
                    <a:pt x="60" y="62"/>
                  </a:lnTo>
                  <a:lnTo>
                    <a:pt x="58" y="5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" name="Freeform 160">
              <a:extLst>
                <a:ext uri="{FF2B5EF4-FFF2-40B4-BE49-F238E27FC236}">
                  <a16:creationId xmlns:a16="http://schemas.microsoft.com/office/drawing/2014/main" id="{507F1CE2-6397-4EF0-A16A-4CF9D06BA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2864"/>
              <a:ext cx="84" cy="224"/>
            </a:xfrm>
            <a:custGeom>
              <a:avLst/>
              <a:gdLst>
                <a:gd name="T0" fmla="*/ 56 w 84"/>
                <a:gd name="T1" fmla="*/ 94 h 224"/>
                <a:gd name="T2" fmla="*/ 56 w 84"/>
                <a:gd name="T3" fmla="*/ 94 h 224"/>
                <a:gd name="T4" fmla="*/ 34 w 84"/>
                <a:gd name="T5" fmla="*/ 62 h 224"/>
                <a:gd name="T6" fmla="*/ 20 w 84"/>
                <a:gd name="T7" fmla="*/ 40 h 224"/>
                <a:gd name="T8" fmla="*/ 16 w 84"/>
                <a:gd name="T9" fmla="*/ 30 h 224"/>
                <a:gd name="T10" fmla="*/ 14 w 84"/>
                <a:gd name="T11" fmla="*/ 20 h 224"/>
                <a:gd name="T12" fmla="*/ 12 w 84"/>
                <a:gd name="T13" fmla="*/ 10 h 224"/>
                <a:gd name="T14" fmla="*/ 12 w 84"/>
                <a:gd name="T15" fmla="*/ 0 h 224"/>
                <a:gd name="T16" fmla="*/ 12 w 84"/>
                <a:gd name="T17" fmla="*/ 0 h 224"/>
                <a:gd name="T18" fmla="*/ 10 w 84"/>
                <a:gd name="T19" fmla="*/ 2 h 224"/>
                <a:gd name="T20" fmla="*/ 10 w 84"/>
                <a:gd name="T21" fmla="*/ 2 h 224"/>
                <a:gd name="T22" fmla="*/ 8 w 84"/>
                <a:gd name="T23" fmla="*/ 4 h 224"/>
                <a:gd name="T24" fmla="*/ 8 w 84"/>
                <a:gd name="T25" fmla="*/ 4 h 224"/>
                <a:gd name="T26" fmla="*/ 8 w 84"/>
                <a:gd name="T27" fmla="*/ 4 h 224"/>
                <a:gd name="T28" fmla="*/ 8 w 84"/>
                <a:gd name="T29" fmla="*/ 4 h 224"/>
                <a:gd name="T30" fmla="*/ 8 w 84"/>
                <a:gd name="T31" fmla="*/ 4 h 224"/>
                <a:gd name="T32" fmla="*/ 4 w 84"/>
                <a:gd name="T33" fmla="*/ 22 h 224"/>
                <a:gd name="T34" fmla="*/ 2 w 84"/>
                <a:gd name="T35" fmla="*/ 44 h 224"/>
                <a:gd name="T36" fmla="*/ 2 w 84"/>
                <a:gd name="T37" fmla="*/ 44 h 224"/>
                <a:gd name="T38" fmla="*/ 2 w 84"/>
                <a:gd name="T39" fmla="*/ 44 h 224"/>
                <a:gd name="T40" fmla="*/ 0 w 84"/>
                <a:gd name="T41" fmla="*/ 60 h 224"/>
                <a:gd name="T42" fmla="*/ 2 w 84"/>
                <a:gd name="T43" fmla="*/ 80 h 224"/>
                <a:gd name="T44" fmla="*/ 4 w 84"/>
                <a:gd name="T45" fmla="*/ 100 h 224"/>
                <a:gd name="T46" fmla="*/ 8 w 84"/>
                <a:gd name="T47" fmla="*/ 124 h 224"/>
                <a:gd name="T48" fmla="*/ 8 w 84"/>
                <a:gd name="T49" fmla="*/ 124 h 224"/>
                <a:gd name="T50" fmla="*/ 18 w 84"/>
                <a:gd name="T51" fmla="*/ 168 h 224"/>
                <a:gd name="T52" fmla="*/ 20 w 84"/>
                <a:gd name="T53" fmla="*/ 190 h 224"/>
                <a:gd name="T54" fmla="*/ 22 w 84"/>
                <a:gd name="T55" fmla="*/ 212 h 224"/>
                <a:gd name="T56" fmla="*/ 22 w 84"/>
                <a:gd name="T57" fmla="*/ 212 h 224"/>
                <a:gd name="T58" fmla="*/ 26 w 84"/>
                <a:gd name="T59" fmla="*/ 216 h 224"/>
                <a:gd name="T60" fmla="*/ 38 w 84"/>
                <a:gd name="T61" fmla="*/ 222 h 224"/>
                <a:gd name="T62" fmla="*/ 46 w 84"/>
                <a:gd name="T63" fmla="*/ 224 h 224"/>
                <a:gd name="T64" fmla="*/ 54 w 84"/>
                <a:gd name="T65" fmla="*/ 224 h 224"/>
                <a:gd name="T66" fmla="*/ 62 w 84"/>
                <a:gd name="T67" fmla="*/ 222 h 224"/>
                <a:gd name="T68" fmla="*/ 70 w 84"/>
                <a:gd name="T69" fmla="*/ 216 h 224"/>
                <a:gd name="T70" fmla="*/ 70 w 84"/>
                <a:gd name="T71" fmla="*/ 216 h 224"/>
                <a:gd name="T72" fmla="*/ 78 w 84"/>
                <a:gd name="T73" fmla="*/ 208 h 224"/>
                <a:gd name="T74" fmla="*/ 82 w 84"/>
                <a:gd name="T75" fmla="*/ 196 h 224"/>
                <a:gd name="T76" fmla="*/ 84 w 84"/>
                <a:gd name="T77" fmla="*/ 182 h 224"/>
                <a:gd name="T78" fmla="*/ 84 w 84"/>
                <a:gd name="T79" fmla="*/ 166 h 224"/>
                <a:gd name="T80" fmla="*/ 80 w 84"/>
                <a:gd name="T81" fmla="*/ 148 h 224"/>
                <a:gd name="T82" fmla="*/ 76 w 84"/>
                <a:gd name="T83" fmla="*/ 130 h 224"/>
                <a:gd name="T84" fmla="*/ 66 w 84"/>
                <a:gd name="T85" fmla="*/ 112 h 224"/>
                <a:gd name="T86" fmla="*/ 56 w 84"/>
                <a:gd name="T87" fmla="*/ 94 h 224"/>
                <a:gd name="T88" fmla="*/ 56 w 84"/>
                <a:gd name="T89" fmla="*/ 94 h 2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4" h="224">
                  <a:moveTo>
                    <a:pt x="56" y="94"/>
                  </a:moveTo>
                  <a:lnTo>
                    <a:pt x="56" y="94"/>
                  </a:lnTo>
                  <a:lnTo>
                    <a:pt x="34" y="62"/>
                  </a:lnTo>
                  <a:lnTo>
                    <a:pt x="20" y="40"/>
                  </a:lnTo>
                  <a:lnTo>
                    <a:pt x="16" y="30"/>
                  </a:lnTo>
                  <a:lnTo>
                    <a:pt x="14" y="20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4" y="22"/>
                  </a:lnTo>
                  <a:lnTo>
                    <a:pt x="2" y="44"/>
                  </a:lnTo>
                  <a:lnTo>
                    <a:pt x="0" y="60"/>
                  </a:lnTo>
                  <a:lnTo>
                    <a:pt x="2" y="80"/>
                  </a:lnTo>
                  <a:lnTo>
                    <a:pt x="4" y="100"/>
                  </a:lnTo>
                  <a:lnTo>
                    <a:pt x="8" y="124"/>
                  </a:lnTo>
                  <a:lnTo>
                    <a:pt x="18" y="168"/>
                  </a:lnTo>
                  <a:lnTo>
                    <a:pt x="20" y="190"/>
                  </a:lnTo>
                  <a:lnTo>
                    <a:pt x="22" y="212"/>
                  </a:lnTo>
                  <a:lnTo>
                    <a:pt x="26" y="216"/>
                  </a:lnTo>
                  <a:lnTo>
                    <a:pt x="38" y="222"/>
                  </a:lnTo>
                  <a:lnTo>
                    <a:pt x="46" y="224"/>
                  </a:lnTo>
                  <a:lnTo>
                    <a:pt x="54" y="224"/>
                  </a:lnTo>
                  <a:lnTo>
                    <a:pt x="62" y="222"/>
                  </a:lnTo>
                  <a:lnTo>
                    <a:pt x="70" y="216"/>
                  </a:lnTo>
                  <a:lnTo>
                    <a:pt x="78" y="208"/>
                  </a:lnTo>
                  <a:lnTo>
                    <a:pt x="82" y="196"/>
                  </a:lnTo>
                  <a:lnTo>
                    <a:pt x="84" y="182"/>
                  </a:lnTo>
                  <a:lnTo>
                    <a:pt x="84" y="166"/>
                  </a:lnTo>
                  <a:lnTo>
                    <a:pt x="80" y="148"/>
                  </a:lnTo>
                  <a:lnTo>
                    <a:pt x="76" y="130"/>
                  </a:lnTo>
                  <a:lnTo>
                    <a:pt x="66" y="112"/>
                  </a:lnTo>
                  <a:lnTo>
                    <a:pt x="56" y="94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" name="Freeform 161">
              <a:extLst>
                <a:ext uri="{FF2B5EF4-FFF2-40B4-BE49-F238E27FC236}">
                  <a16:creationId xmlns:a16="http://schemas.microsoft.com/office/drawing/2014/main" id="{A28A0187-AE99-404C-BB5A-B0333A76A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2864"/>
              <a:ext cx="66" cy="222"/>
            </a:xfrm>
            <a:custGeom>
              <a:avLst/>
              <a:gdLst>
                <a:gd name="T0" fmla="*/ 38 w 66"/>
                <a:gd name="T1" fmla="*/ 66 h 222"/>
                <a:gd name="T2" fmla="*/ 38 w 66"/>
                <a:gd name="T3" fmla="*/ 66 h 222"/>
                <a:gd name="T4" fmla="*/ 38 w 66"/>
                <a:gd name="T5" fmla="*/ 48 h 222"/>
                <a:gd name="T6" fmla="*/ 40 w 66"/>
                <a:gd name="T7" fmla="*/ 40 h 222"/>
                <a:gd name="T8" fmla="*/ 40 w 66"/>
                <a:gd name="T9" fmla="*/ 40 h 222"/>
                <a:gd name="T10" fmla="*/ 44 w 66"/>
                <a:gd name="T11" fmla="*/ 4 h 222"/>
                <a:gd name="T12" fmla="*/ 44 w 66"/>
                <a:gd name="T13" fmla="*/ 4 h 222"/>
                <a:gd name="T14" fmla="*/ 44 w 66"/>
                <a:gd name="T15" fmla="*/ 4 h 222"/>
                <a:gd name="T16" fmla="*/ 44 w 66"/>
                <a:gd name="T17" fmla="*/ 4 h 222"/>
                <a:gd name="T18" fmla="*/ 42 w 66"/>
                <a:gd name="T19" fmla="*/ 0 h 222"/>
                <a:gd name="T20" fmla="*/ 42 w 66"/>
                <a:gd name="T21" fmla="*/ 0 h 222"/>
                <a:gd name="T22" fmla="*/ 36 w 66"/>
                <a:gd name="T23" fmla="*/ 16 h 222"/>
                <a:gd name="T24" fmla="*/ 28 w 66"/>
                <a:gd name="T25" fmla="*/ 34 h 222"/>
                <a:gd name="T26" fmla="*/ 20 w 66"/>
                <a:gd name="T27" fmla="*/ 54 h 222"/>
                <a:gd name="T28" fmla="*/ 12 w 66"/>
                <a:gd name="T29" fmla="*/ 76 h 222"/>
                <a:gd name="T30" fmla="*/ 6 w 66"/>
                <a:gd name="T31" fmla="*/ 100 h 222"/>
                <a:gd name="T32" fmla="*/ 2 w 66"/>
                <a:gd name="T33" fmla="*/ 126 h 222"/>
                <a:gd name="T34" fmla="*/ 0 w 66"/>
                <a:gd name="T35" fmla="*/ 138 h 222"/>
                <a:gd name="T36" fmla="*/ 2 w 66"/>
                <a:gd name="T37" fmla="*/ 152 h 222"/>
                <a:gd name="T38" fmla="*/ 4 w 66"/>
                <a:gd name="T39" fmla="*/ 166 h 222"/>
                <a:gd name="T40" fmla="*/ 8 w 66"/>
                <a:gd name="T41" fmla="*/ 178 h 222"/>
                <a:gd name="T42" fmla="*/ 8 w 66"/>
                <a:gd name="T43" fmla="*/ 178 h 222"/>
                <a:gd name="T44" fmla="*/ 16 w 66"/>
                <a:gd name="T45" fmla="*/ 200 h 222"/>
                <a:gd name="T46" fmla="*/ 26 w 66"/>
                <a:gd name="T47" fmla="*/ 214 h 222"/>
                <a:gd name="T48" fmla="*/ 36 w 66"/>
                <a:gd name="T49" fmla="*/ 220 h 222"/>
                <a:gd name="T50" fmla="*/ 44 w 66"/>
                <a:gd name="T51" fmla="*/ 222 h 222"/>
                <a:gd name="T52" fmla="*/ 54 w 66"/>
                <a:gd name="T53" fmla="*/ 222 h 222"/>
                <a:gd name="T54" fmla="*/ 60 w 66"/>
                <a:gd name="T55" fmla="*/ 220 h 222"/>
                <a:gd name="T56" fmla="*/ 66 w 66"/>
                <a:gd name="T57" fmla="*/ 216 h 222"/>
                <a:gd name="T58" fmla="*/ 66 w 66"/>
                <a:gd name="T59" fmla="*/ 216 h 222"/>
                <a:gd name="T60" fmla="*/ 64 w 66"/>
                <a:gd name="T61" fmla="*/ 196 h 222"/>
                <a:gd name="T62" fmla="*/ 60 w 66"/>
                <a:gd name="T63" fmla="*/ 178 h 222"/>
                <a:gd name="T64" fmla="*/ 52 w 66"/>
                <a:gd name="T65" fmla="*/ 138 h 222"/>
                <a:gd name="T66" fmla="*/ 52 w 66"/>
                <a:gd name="T67" fmla="*/ 138 h 222"/>
                <a:gd name="T68" fmla="*/ 44 w 66"/>
                <a:gd name="T69" fmla="*/ 102 h 222"/>
                <a:gd name="T70" fmla="*/ 40 w 66"/>
                <a:gd name="T71" fmla="*/ 84 h 222"/>
                <a:gd name="T72" fmla="*/ 38 w 66"/>
                <a:gd name="T73" fmla="*/ 66 h 222"/>
                <a:gd name="T74" fmla="*/ 38 w 66"/>
                <a:gd name="T75" fmla="*/ 66 h 2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" h="222">
                  <a:moveTo>
                    <a:pt x="38" y="66"/>
                  </a:moveTo>
                  <a:lnTo>
                    <a:pt x="38" y="66"/>
                  </a:lnTo>
                  <a:lnTo>
                    <a:pt x="38" y="48"/>
                  </a:lnTo>
                  <a:lnTo>
                    <a:pt x="40" y="40"/>
                  </a:lnTo>
                  <a:lnTo>
                    <a:pt x="44" y="4"/>
                  </a:lnTo>
                  <a:lnTo>
                    <a:pt x="42" y="0"/>
                  </a:lnTo>
                  <a:lnTo>
                    <a:pt x="36" y="16"/>
                  </a:lnTo>
                  <a:lnTo>
                    <a:pt x="28" y="34"/>
                  </a:lnTo>
                  <a:lnTo>
                    <a:pt x="20" y="54"/>
                  </a:lnTo>
                  <a:lnTo>
                    <a:pt x="12" y="76"/>
                  </a:lnTo>
                  <a:lnTo>
                    <a:pt x="6" y="100"/>
                  </a:lnTo>
                  <a:lnTo>
                    <a:pt x="2" y="126"/>
                  </a:lnTo>
                  <a:lnTo>
                    <a:pt x="0" y="138"/>
                  </a:lnTo>
                  <a:lnTo>
                    <a:pt x="2" y="152"/>
                  </a:lnTo>
                  <a:lnTo>
                    <a:pt x="4" y="166"/>
                  </a:lnTo>
                  <a:lnTo>
                    <a:pt x="8" y="178"/>
                  </a:lnTo>
                  <a:lnTo>
                    <a:pt x="16" y="200"/>
                  </a:lnTo>
                  <a:lnTo>
                    <a:pt x="26" y="214"/>
                  </a:lnTo>
                  <a:lnTo>
                    <a:pt x="36" y="220"/>
                  </a:lnTo>
                  <a:lnTo>
                    <a:pt x="44" y="222"/>
                  </a:lnTo>
                  <a:lnTo>
                    <a:pt x="54" y="222"/>
                  </a:lnTo>
                  <a:lnTo>
                    <a:pt x="60" y="220"/>
                  </a:lnTo>
                  <a:lnTo>
                    <a:pt x="66" y="216"/>
                  </a:lnTo>
                  <a:lnTo>
                    <a:pt x="64" y="196"/>
                  </a:lnTo>
                  <a:lnTo>
                    <a:pt x="60" y="178"/>
                  </a:lnTo>
                  <a:lnTo>
                    <a:pt x="52" y="138"/>
                  </a:lnTo>
                  <a:lnTo>
                    <a:pt x="44" y="102"/>
                  </a:lnTo>
                  <a:lnTo>
                    <a:pt x="40" y="84"/>
                  </a:lnTo>
                  <a:lnTo>
                    <a:pt x="38" y="6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" name="Freeform 162">
              <a:extLst>
                <a:ext uri="{FF2B5EF4-FFF2-40B4-BE49-F238E27FC236}">
                  <a16:creationId xmlns:a16="http://schemas.microsoft.com/office/drawing/2014/main" id="{46351794-BFA7-448C-91E6-98446239D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864"/>
              <a:ext cx="44" cy="216"/>
            </a:xfrm>
            <a:custGeom>
              <a:avLst/>
              <a:gdLst>
                <a:gd name="T0" fmla="*/ 44 w 44"/>
                <a:gd name="T1" fmla="*/ 212 h 216"/>
                <a:gd name="T2" fmla="*/ 44 w 44"/>
                <a:gd name="T3" fmla="*/ 212 h 216"/>
                <a:gd name="T4" fmla="*/ 42 w 44"/>
                <a:gd name="T5" fmla="*/ 190 h 216"/>
                <a:gd name="T6" fmla="*/ 40 w 44"/>
                <a:gd name="T7" fmla="*/ 168 h 216"/>
                <a:gd name="T8" fmla="*/ 30 w 44"/>
                <a:gd name="T9" fmla="*/ 124 h 216"/>
                <a:gd name="T10" fmla="*/ 30 w 44"/>
                <a:gd name="T11" fmla="*/ 124 h 216"/>
                <a:gd name="T12" fmla="*/ 26 w 44"/>
                <a:gd name="T13" fmla="*/ 100 h 216"/>
                <a:gd name="T14" fmla="*/ 24 w 44"/>
                <a:gd name="T15" fmla="*/ 80 h 216"/>
                <a:gd name="T16" fmla="*/ 22 w 44"/>
                <a:gd name="T17" fmla="*/ 60 h 216"/>
                <a:gd name="T18" fmla="*/ 24 w 44"/>
                <a:gd name="T19" fmla="*/ 44 h 216"/>
                <a:gd name="T20" fmla="*/ 24 w 44"/>
                <a:gd name="T21" fmla="*/ 44 h 216"/>
                <a:gd name="T22" fmla="*/ 24 w 44"/>
                <a:gd name="T23" fmla="*/ 44 h 216"/>
                <a:gd name="T24" fmla="*/ 26 w 44"/>
                <a:gd name="T25" fmla="*/ 22 h 216"/>
                <a:gd name="T26" fmla="*/ 30 w 44"/>
                <a:gd name="T27" fmla="*/ 4 h 216"/>
                <a:gd name="T28" fmla="*/ 30 w 44"/>
                <a:gd name="T29" fmla="*/ 4 h 216"/>
                <a:gd name="T30" fmla="*/ 30 w 44"/>
                <a:gd name="T31" fmla="*/ 4 h 216"/>
                <a:gd name="T32" fmla="*/ 26 w 44"/>
                <a:gd name="T33" fmla="*/ 2 h 216"/>
                <a:gd name="T34" fmla="*/ 18 w 44"/>
                <a:gd name="T35" fmla="*/ 0 h 216"/>
                <a:gd name="T36" fmla="*/ 12 w 44"/>
                <a:gd name="T37" fmla="*/ 2 h 216"/>
                <a:gd name="T38" fmla="*/ 6 w 44"/>
                <a:gd name="T39" fmla="*/ 4 h 216"/>
                <a:gd name="T40" fmla="*/ 6 w 44"/>
                <a:gd name="T41" fmla="*/ 4 h 216"/>
                <a:gd name="T42" fmla="*/ 6 w 44"/>
                <a:gd name="T43" fmla="*/ 4 h 216"/>
                <a:gd name="T44" fmla="*/ 6 w 44"/>
                <a:gd name="T45" fmla="*/ 4 h 216"/>
                <a:gd name="T46" fmla="*/ 6 w 44"/>
                <a:gd name="T47" fmla="*/ 4 h 216"/>
                <a:gd name="T48" fmla="*/ 2 w 44"/>
                <a:gd name="T49" fmla="*/ 40 h 216"/>
                <a:gd name="T50" fmla="*/ 2 w 44"/>
                <a:gd name="T51" fmla="*/ 40 h 216"/>
                <a:gd name="T52" fmla="*/ 0 w 44"/>
                <a:gd name="T53" fmla="*/ 48 h 216"/>
                <a:gd name="T54" fmla="*/ 0 w 44"/>
                <a:gd name="T55" fmla="*/ 66 h 216"/>
                <a:gd name="T56" fmla="*/ 0 w 44"/>
                <a:gd name="T57" fmla="*/ 66 h 216"/>
                <a:gd name="T58" fmla="*/ 2 w 44"/>
                <a:gd name="T59" fmla="*/ 84 h 216"/>
                <a:gd name="T60" fmla="*/ 6 w 44"/>
                <a:gd name="T61" fmla="*/ 102 h 216"/>
                <a:gd name="T62" fmla="*/ 14 w 44"/>
                <a:gd name="T63" fmla="*/ 138 h 216"/>
                <a:gd name="T64" fmla="*/ 14 w 44"/>
                <a:gd name="T65" fmla="*/ 138 h 216"/>
                <a:gd name="T66" fmla="*/ 22 w 44"/>
                <a:gd name="T67" fmla="*/ 178 h 216"/>
                <a:gd name="T68" fmla="*/ 26 w 44"/>
                <a:gd name="T69" fmla="*/ 196 h 216"/>
                <a:gd name="T70" fmla="*/ 28 w 44"/>
                <a:gd name="T71" fmla="*/ 216 h 216"/>
                <a:gd name="T72" fmla="*/ 28 w 44"/>
                <a:gd name="T73" fmla="*/ 216 h 2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4" h="216">
                  <a:moveTo>
                    <a:pt x="44" y="212"/>
                  </a:moveTo>
                  <a:lnTo>
                    <a:pt x="44" y="212"/>
                  </a:lnTo>
                  <a:lnTo>
                    <a:pt x="42" y="190"/>
                  </a:lnTo>
                  <a:lnTo>
                    <a:pt x="40" y="168"/>
                  </a:lnTo>
                  <a:lnTo>
                    <a:pt x="30" y="124"/>
                  </a:lnTo>
                  <a:lnTo>
                    <a:pt x="26" y="100"/>
                  </a:lnTo>
                  <a:lnTo>
                    <a:pt x="24" y="80"/>
                  </a:lnTo>
                  <a:lnTo>
                    <a:pt x="22" y="60"/>
                  </a:lnTo>
                  <a:lnTo>
                    <a:pt x="24" y="44"/>
                  </a:lnTo>
                  <a:lnTo>
                    <a:pt x="26" y="22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40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2" y="84"/>
                  </a:lnTo>
                  <a:lnTo>
                    <a:pt x="6" y="102"/>
                  </a:lnTo>
                  <a:lnTo>
                    <a:pt x="14" y="138"/>
                  </a:lnTo>
                  <a:lnTo>
                    <a:pt x="22" y="178"/>
                  </a:lnTo>
                  <a:lnTo>
                    <a:pt x="26" y="196"/>
                  </a:lnTo>
                  <a:lnTo>
                    <a:pt x="28" y="216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7" name="Group 163">
            <a:extLst>
              <a:ext uri="{FF2B5EF4-FFF2-40B4-BE49-F238E27FC236}">
                <a16:creationId xmlns:a16="http://schemas.microsoft.com/office/drawing/2014/main" id="{99AA8773-5AF5-4072-B2E4-50133B47B953}"/>
              </a:ext>
            </a:extLst>
          </p:cNvPr>
          <p:cNvGrpSpPr>
            <a:grpSpLocks/>
          </p:cNvGrpSpPr>
          <p:nvPr/>
        </p:nvGrpSpPr>
        <p:grpSpPr bwMode="auto">
          <a:xfrm>
            <a:off x="3425825" y="4219576"/>
            <a:ext cx="254000" cy="1177925"/>
            <a:chOff x="1584" y="2756"/>
            <a:chExt cx="160" cy="742"/>
          </a:xfrm>
        </p:grpSpPr>
        <p:sp>
          <p:nvSpPr>
            <p:cNvPr id="13490" name="Freeform 164">
              <a:extLst>
                <a:ext uri="{FF2B5EF4-FFF2-40B4-BE49-F238E27FC236}">
                  <a16:creationId xmlns:a16="http://schemas.microsoft.com/office/drawing/2014/main" id="{5919C6C9-89F2-411C-860C-488A7A563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2864"/>
              <a:ext cx="52" cy="212"/>
            </a:xfrm>
            <a:custGeom>
              <a:avLst/>
              <a:gdLst>
                <a:gd name="T0" fmla="*/ 48 w 52"/>
                <a:gd name="T1" fmla="*/ 4 h 212"/>
                <a:gd name="T2" fmla="*/ 48 w 52"/>
                <a:gd name="T3" fmla="*/ 4 h 212"/>
                <a:gd name="T4" fmla="*/ 44 w 52"/>
                <a:gd name="T5" fmla="*/ 2 h 212"/>
                <a:gd name="T6" fmla="*/ 36 w 52"/>
                <a:gd name="T7" fmla="*/ 0 h 212"/>
                <a:gd name="T8" fmla="*/ 30 w 52"/>
                <a:gd name="T9" fmla="*/ 2 h 212"/>
                <a:gd name="T10" fmla="*/ 24 w 52"/>
                <a:gd name="T11" fmla="*/ 4 h 212"/>
                <a:gd name="T12" fmla="*/ 24 w 52"/>
                <a:gd name="T13" fmla="*/ 4 h 212"/>
                <a:gd name="T14" fmla="*/ 24 w 52"/>
                <a:gd name="T15" fmla="*/ 4 h 212"/>
                <a:gd name="T16" fmla="*/ 30 w 52"/>
                <a:gd name="T17" fmla="*/ 32 h 212"/>
                <a:gd name="T18" fmla="*/ 32 w 52"/>
                <a:gd name="T19" fmla="*/ 66 h 212"/>
                <a:gd name="T20" fmla="*/ 32 w 52"/>
                <a:gd name="T21" fmla="*/ 86 h 212"/>
                <a:gd name="T22" fmla="*/ 32 w 52"/>
                <a:gd name="T23" fmla="*/ 106 h 212"/>
                <a:gd name="T24" fmla="*/ 30 w 52"/>
                <a:gd name="T25" fmla="*/ 126 h 212"/>
                <a:gd name="T26" fmla="*/ 26 w 52"/>
                <a:gd name="T27" fmla="*/ 144 h 212"/>
                <a:gd name="T28" fmla="*/ 26 w 52"/>
                <a:gd name="T29" fmla="*/ 144 h 212"/>
                <a:gd name="T30" fmla="*/ 22 w 52"/>
                <a:gd name="T31" fmla="*/ 158 h 212"/>
                <a:gd name="T32" fmla="*/ 14 w 52"/>
                <a:gd name="T33" fmla="*/ 172 h 212"/>
                <a:gd name="T34" fmla="*/ 0 w 52"/>
                <a:gd name="T35" fmla="*/ 200 h 212"/>
                <a:gd name="T36" fmla="*/ 0 w 52"/>
                <a:gd name="T37" fmla="*/ 202 h 212"/>
                <a:gd name="T38" fmla="*/ 0 w 52"/>
                <a:gd name="T39" fmla="*/ 202 h 212"/>
                <a:gd name="T40" fmla="*/ 2 w 52"/>
                <a:gd name="T41" fmla="*/ 200 h 212"/>
                <a:gd name="T42" fmla="*/ 6 w 52"/>
                <a:gd name="T43" fmla="*/ 200 h 212"/>
                <a:gd name="T44" fmla="*/ 10 w 52"/>
                <a:gd name="T45" fmla="*/ 204 h 212"/>
                <a:gd name="T46" fmla="*/ 12 w 52"/>
                <a:gd name="T47" fmla="*/ 212 h 212"/>
                <a:gd name="T48" fmla="*/ 12 w 52"/>
                <a:gd name="T49" fmla="*/ 212 h 212"/>
                <a:gd name="T50" fmla="*/ 30 w 52"/>
                <a:gd name="T51" fmla="*/ 180 h 212"/>
                <a:gd name="T52" fmla="*/ 36 w 52"/>
                <a:gd name="T53" fmla="*/ 164 h 212"/>
                <a:gd name="T54" fmla="*/ 42 w 52"/>
                <a:gd name="T55" fmla="*/ 148 h 212"/>
                <a:gd name="T56" fmla="*/ 42 w 52"/>
                <a:gd name="T57" fmla="*/ 148 h 212"/>
                <a:gd name="T58" fmla="*/ 46 w 52"/>
                <a:gd name="T59" fmla="*/ 126 h 212"/>
                <a:gd name="T60" fmla="*/ 50 w 52"/>
                <a:gd name="T61" fmla="*/ 106 h 212"/>
                <a:gd name="T62" fmla="*/ 52 w 52"/>
                <a:gd name="T63" fmla="*/ 64 h 212"/>
                <a:gd name="T64" fmla="*/ 52 w 52"/>
                <a:gd name="T65" fmla="*/ 30 h 212"/>
                <a:gd name="T66" fmla="*/ 48 w 52"/>
                <a:gd name="T67" fmla="*/ 4 h 212"/>
                <a:gd name="T68" fmla="*/ 48 w 52"/>
                <a:gd name="T69" fmla="*/ 4 h 2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212">
                  <a:moveTo>
                    <a:pt x="48" y="4"/>
                  </a:moveTo>
                  <a:lnTo>
                    <a:pt x="48" y="4"/>
                  </a:lnTo>
                  <a:lnTo>
                    <a:pt x="44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30" y="32"/>
                  </a:lnTo>
                  <a:lnTo>
                    <a:pt x="32" y="66"/>
                  </a:lnTo>
                  <a:lnTo>
                    <a:pt x="32" y="86"/>
                  </a:lnTo>
                  <a:lnTo>
                    <a:pt x="32" y="106"/>
                  </a:lnTo>
                  <a:lnTo>
                    <a:pt x="30" y="126"/>
                  </a:lnTo>
                  <a:lnTo>
                    <a:pt x="26" y="144"/>
                  </a:lnTo>
                  <a:lnTo>
                    <a:pt x="22" y="158"/>
                  </a:lnTo>
                  <a:lnTo>
                    <a:pt x="14" y="172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2" y="200"/>
                  </a:lnTo>
                  <a:lnTo>
                    <a:pt x="6" y="200"/>
                  </a:lnTo>
                  <a:lnTo>
                    <a:pt x="10" y="204"/>
                  </a:lnTo>
                  <a:lnTo>
                    <a:pt x="12" y="212"/>
                  </a:lnTo>
                  <a:lnTo>
                    <a:pt x="30" y="180"/>
                  </a:lnTo>
                  <a:lnTo>
                    <a:pt x="36" y="164"/>
                  </a:lnTo>
                  <a:lnTo>
                    <a:pt x="42" y="148"/>
                  </a:lnTo>
                  <a:lnTo>
                    <a:pt x="46" y="126"/>
                  </a:lnTo>
                  <a:lnTo>
                    <a:pt x="50" y="106"/>
                  </a:lnTo>
                  <a:lnTo>
                    <a:pt x="52" y="64"/>
                  </a:lnTo>
                  <a:lnTo>
                    <a:pt x="52" y="30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F6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1" name="Freeform 165">
              <a:extLst>
                <a:ext uri="{FF2B5EF4-FFF2-40B4-BE49-F238E27FC236}">
                  <a16:creationId xmlns:a16="http://schemas.microsoft.com/office/drawing/2014/main" id="{31EA6B46-E668-40A0-81C5-95C96AEA5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3064"/>
              <a:ext cx="82" cy="434"/>
            </a:xfrm>
            <a:custGeom>
              <a:avLst/>
              <a:gdLst>
                <a:gd name="T0" fmla="*/ 54 w 82"/>
                <a:gd name="T1" fmla="*/ 250 h 434"/>
                <a:gd name="T2" fmla="*/ 28 w 82"/>
                <a:gd name="T3" fmla="*/ 214 h 434"/>
                <a:gd name="T4" fmla="*/ 20 w 82"/>
                <a:gd name="T5" fmla="*/ 192 h 434"/>
                <a:gd name="T6" fmla="*/ 16 w 82"/>
                <a:gd name="T7" fmla="*/ 166 h 434"/>
                <a:gd name="T8" fmla="*/ 16 w 82"/>
                <a:gd name="T9" fmla="*/ 148 h 434"/>
                <a:gd name="T10" fmla="*/ 26 w 82"/>
                <a:gd name="T11" fmla="*/ 106 h 434"/>
                <a:gd name="T12" fmla="*/ 48 w 82"/>
                <a:gd name="T13" fmla="*/ 44 h 434"/>
                <a:gd name="T14" fmla="*/ 64 w 82"/>
                <a:gd name="T15" fmla="*/ 12 h 434"/>
                <a:gd name="T16" fmla="*/ 58 w 82"/>
                <a:gd name="T17" fmla="*/ 0 h 434"/>
                <a:gd name="T18" fmla="*/ 52 w 82"/>
                <a:gd name="T19" fmla="*/ 2 h 434"/>
                <a:gd name="T20" fmla="*/ 52 w 82"/>
                <a:gd name="T21" fmla="*/ 0 h 434"/>
                <a:gd name="T22" fmla="*/ 50 w 82"/>
                <a:gd name="T23" fmla="*/ 4 h 434"/>
                <a:gd name="T24" fmla="*/ 18 w 82"/>
                <a:gd name="T25" fmla="*/ 80 h 434"/>
                <a:gd name="T26" fmla="*/ 4 w 82"/>
                <a:gd name="T27" fmla="*/ 124 h 434"/>
                <a:gd name="T28" fmla="*/ 0 w 82"/>
                <a:gd name="T29" fmla="*/ 166 h 434"/>
                <a:gd name="T30" fmla="*/ 2 w 82"/>
                <a:gd name="T31" fmla="*/ 182 h 434"/>
                <a:gd name="T32" fmla="*/ 8 w 82"/>
                <a:gd name="T33" fmla="*/ 208 h 434"/>
                <a:gd name="T34" fmla="*/ 28 w 82"/>
                <a:gd name="T35" fmla="*/ 242 h 434"/>
                <a:gd name="T36" fmla="*/ 40 w 82"/>
                <a:gd name="T37" fmla="*/ 260 h 434"/>
                <a:gd name="T38" fmla="*/ 62 w 82"/>
                <a:gd name="T39" fmla="*/ 288 h 434"/>
                <a:gd name="T40" fmla="*/ 70 w 82"/>
                <a:gd name="T41" fmla="*/ 310 h 434"/>
                <a:gd name="T42" fmla="*/ 72 w 82"/>
                <a:gd name="T43" fmla="*/ 316 h 434"/>
                <a:gd name="T44" fmla="*/ 68 w 82"/>
                <a:gd name="T45" fmla="*/ 346 h 434"/>
                <a:gd name="T46" fmla="*/ 58 w 82"/>
                <a:gd name="T47" fmla="*/ 374 h 434"/>
                <a:gd name="T48" fmla="*/ 52 w 82"/>
                <a:gd name="T49" fmla="*/ 386 h 434"/>
                <a:gd name="T50" fmla="*/ 42 w 82"/>
                <a:gd name="T51" fmla="*/ 416 h 434"/>
                <a:gd name="T52" fmla="*/ 40 w 82"/>
                <a:gd name="T53" fmla="*/ 434 h 434"/>
                <a:gd name="T54" fmla="*/ 42 w 82"/>
                <a:gd name="T55" fmla="*/ 418 h 434"/>
                <a:gd name="T56" fmla="*/ 64 w 82"/>
                <a:gd name="T57" fmla="*/ 376 h 434"/>
                <a:gd name="T58" fmla="*/ 70 w 82"/>
                <a:gd name="T59" fmla="*/ 364 h 434"/>
                <a:gd name="T60" fmla="*/ 80 w 82"/>
                <a:gd name="T61" fmla="*/ 336 h 434"/>
                <a:gd name="T62" fmla="*/ 82 w 82"/>
                <a:gd name="T63" fmla="*/ 316 h 434"/>
                <a:gd name="T64" fmla="*/ 80 w 82"/>
                <a:gd name="T65" fmla="*/ 296 h 434"/>
                <a:gd name="T66" fmla="*/ 74 w 82"/>
                <a:gd name="T67" fmla="*/ 280 h 434"/>
                <a:gd name="T68" fmla="*/ 54 w 82"/>
                <a:gd name="T69" fmla="*/ 250 h 4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2" h="434">
                  <a:moveTo>
                    <a:pt x="54" y="250"/>
                  </a:moveTo>
                  <a:lnTo>
                    <a:pt x="54" y="250"/>
                  </a:lnTo>
                  <a:lnTo>
                    <a:pt x="40" y="234"/>
                  </a:lnTo>
                  <a:lnTo>
                    <a:pt x="28" y="214"/>
                  </a:lnTo>
                  <a:lnTo>
                    <a:pt x="24" y="202"/>
                  </a:lnTo>
                  <a:lnTo>
                    <a:pt x="20" y="192"/>
                  </a:lnTo>
                  <a:lnTo>
                    <a:pt x="18" y="178"/>
                  </a:lnTo>
                  <a:lnTo>
                    <a:pt x="16" y="166"/>
                  </a:lnTo>
                  <a:lnTo>
                    <a:pt x="16" y="148"/>
                  </a:lnTo>
                  <a:lnTo>
                    <a:pt x="20" y="128"/>
                  </a:lnTo>
                  <a:lnTo>
                    <a:pt x="26" y="106"/>
                  </a:lnTo>
                  <a:lnTo>
                    <a:pt x="32" y="84"/>
                  </a:lnTo>
                  <a:lnTo>
                    <a:pt x="48" y="44"/>
                  </a:lnTo>
                  <a:lnTo>
                    <a:pt x="64" y="12"/>
                  </a:lnTo>
                  <a:lnTo>
                    <a:pt x="62" y="4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4"/>
                  </a:lnTo>
                  <a:lnTo>
                    <a:pt x="34" y="36"/>
                  </a:lnTo>
                  <a:lnTo>
                    <a:pt x="18" y="80"/>
                  </a:lnTo>
                  <a:lnTo>
                    <a:pt x="10" y="102"/>
                  </a:lnTo>
                  <a:lnTo>
                    <a:pt x="4" y="124"/>
                  </a:lnTo>
                  <a:lnTo>
                    <a:pt x="0" y="146"/>
                  </a:lnTo>
                  <a:lnTo>
                    <a:pt x="0" y="166"/>
                  </a:lnTo>
                  <a:lnTo>
                    <a:pt x="2" y="182"/>
                  </a:lnTo>
                  <a:lnTo>
                    <a:pt x="4" y="196"/>
                  </a:lnTo>
                  <a:lnTo>
                    <a:pt x="8" y="208"/>
                  </a:lnTo>
                  <a:lnTo>
                    <a:pt x="14" y="220"/>
                  </a:lnTo>
                  <a:lnTo>
                    <a:pt x="28" y="242"/>
                  </a:lnTo>
                  <a:lnTo>
                    <a:pt x="40" y="260"/>
                  </a:lnTo>
                  <a:lnTo>
                    <a:pt x="52" y="274"/>
                  </a:lnTo>
                  <a:lnTo>
                    <a:pt x="62" y="288"/>
                  </a:lnTo>
                  <a:lnTo>
                    <a:pt x="68" y="302"/>
                  </a:lnTo>
                  <a:lnTo>
                    <a:pt x="70" y="310"/>
                  </a:lnTo>
                  <a:lnTo>
                    <a:pt x="72" y="316"/>
                  </a:lnTo>
                  <a:lnTo>
                    <a:pt x="70" y="330"/>
                  </a:lnTo>
                  <a:lnTo>
                    <a:pt x="68" y="346"/>
                  </a:lnTo>
                  <a:lnTo>
                    <a:pt x="64" y="360"/>
                  </a:lnTo>
                  <a:lnTo>
                    <a:pt x="58" y="374"/>
                  </a:lnTo>
                  <a:lnTo>
                    <a:pt x="52" y="386"/>
                  </a:lnTo>
                  <a:lnTo>
                    <a:pt x="46" y="400"/>
                  </a:lnTo>
                  <a:lnTo>
                    <a:pt x="42" y="416"/>
                  </a:lnTo>
                  <a:lnTo>
                    <a:pt x="40" y="434"/>
                  </a:lnTo>
                  <a:lnTo>
                    <a:pt x="40" y="426"/>
                  </a:lnTo>
                  <a:lnTo>
                    <a:pt x="42" y="418"/>
                  </a:lnTo>
                  <a:lnTo>
                    <a:pt x="48" y="404"/>
                  </a:lnTo>
                  <a:lnTo>
                    <a:pt x="64" y="376"/>
                  </a:lnTo>
                  <a:lnTo>
                    <a:pt x="70" y="364"/>
                  </a:lnTo>
                  <a:lnTo>
                    <a:pt x="76" y="352"/>
                  </a:lnTo>
                  <a:lnTo>
                    <a:pt x="80" y="336"/>
                  </a:lnTo>
                  <a:lnTo>
                    <a:pt x="82" y="316"/>
                  </a:lnTo>
                  <a:lnTo>
                    <a:pt x="82" y="306"/>
                  </a:lnTo>
                  <a:lnTo>
                    <a:pt x="80" y="296"/>
                  </a:lnTo>
                  <a:lnTo>
                    <a:pt x="78" y="288"/>
                  </a:lnTo>
                  <a:lnTo>
                    <a:pt x="74" y="280"/>
                  </a:lnTo>
                  <a:lnTo>
                    <a:pt x="64" y="264"/>
                  </a:lnTo>
                  <a:lnTo>
                    <a:pt x="54" y="250"/>
                  </a:lnTo>
                  <a:close/>
                </a:path>
              </a:pathLst>
            </a:custGeom>
            <a:solidFill>
              <a:srgbClr val="F9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2" name="Freeform 166">
              <a:extLst>
                <a:ext uri="{FF2B5EF4-FFF2-40B4-BE49-F238E27FC236}">
                  <a16:creationId xmlns:a16="http://schemas.microsoft.com/office/drawing/2014/main" id="{896766B5-5681-47D3-BEED-4169F002B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2862"/>
              <a:ext cx="86" cy="218"/>
            </a:xfrm>
            <a:custGeom>
              <a:avLst/>
              <a:gdLst>
                <a:gd name="T0" fmla="*/ 80 w 86"/>
                <a:gd name="T1" fmla="*/ 146 h 218"/>
                <a:gd name="T2" fmla="*/ 80 w 86"/>
                <a:gd name="T3" fmla="*/ 146 h 218"/>
                <a:gd name="T4" fmla="*/ 84 w 86"/>
                <a:gd name="T5" fmla="*/ 128 h 218"/>
                <a:gd name="T6" fmla="*/ 86 w 86"/>
                <a:gd name="T7" fmla="*/ 108 h 218"/>
                <a:gd name="T8" fmla="*/ 86 w 86"/>
                <a:gd name="T9" fmla="*/ 88 h 218"/>
                <a:gd name="T10" fmla="*/ 86 w 86"/>
                <a:gd name="T11" fmla="*/ 68 h 218"/>
                <a:gd name="T12" fmla="*/ 84 w 86"/>
                <a:gd name="T13" fmla="*/ 34 h 218"/>
                <a:gd name="T14" fmla="*/ 78 w 86"/>
                <a:gd name="T15" fmla="*/ 6 h 218"/>
                <a:gd name="T16" fmla="*/ 78 w 86"/>
                <a:gd name="T17" fmla="*/ 6 h 218"/>
                <a:gd name="T18" fmla="*/ 78 w 86"/>
                <a:gd name="T19" fmla="*/ 6 h 218"/>
                <a:gd name="T20" fmla="*/ 78 w 86"/>
                <a:gd name="T21" fmla="*/ 6 h 218"/>
                <a:gd name="T22" fmla="*/ 78 w 86"/>
                <a:gd name="T23" fmla="*/ 6 h 218"/>
                <a:gd name="T24" fmla="*/ 78 w 86"/>
                <a:gd name="T25" fmla="*/ 6 h 218"/>
                <a:gd name="T26" fmla="*/ 74 w 86"/>
                <a:gd name="T27" fmla="*/ 0 h 218"/>
                <a:gd name="T28" fmla="*/ 74 w 86"/>
                <a:gd name="T29" fmla="*/ 0 h 218"/>
                <a:gd name="T30" fmla="*/ 76 w 86"/>
                <a:gd name="T31" fmla="*/ 14 h 218"/>
                <a:gd name="T32" fmla="*/ 74 w 86"/>
                <a:gd name="T33" fmla="*/ 30 h 218"/>
                <a:gd name="T34" fmla="*/ 70 w 86"/>
                <a:gd name="T35" fmla="*/ 50 h 218"/>
                <a:gd name="T36" fmla="*/ 62 w 86"/>
                <a:gd name="T37" fmla="*/ 74 h 218"/>
                <a:gd name="T38" fmla="*/ 62 w 86"/>
                <a:gd name="T39" fmla="*/ 74 h 218"/>
                <a:gd name="T40" fmla="*/ 54 w 86"/>
                <a:gd name="T41" fmla="*/ 90 h 218"/>
                <a:gd name="T42" fmla="*/ 46 w 86"/>
                <a:gd name="T43" fmla="*/ 102 h 218"/>
                <a:gd name="T44" fmla="*/ 36 w 86"/>
                <a:gd name="T45" fmla="*/ 112 h 218"/>
                <a:gd name="T46" fmla="*/ 28 w 86"/>
                <a:gd name="T47" fmla="*/ 120 h 218"/>
                <a:gd name="T48" fmla="*/ 18 w 86"/>
                <a:gd name="T49" fmla="*/ 130 h 218"/>
                <a:gd name="T50" fmla="*/ 10 w 86"/>
                <a:gd name="T51" fmla="*/ 140 h 218"/>
                <a:gd name="T52" fmla="*/ 4 w 86"/>
                <a:gd name="T53" fmla="*/ 152 h 218"/>
                <a:gd name="T54" fmla="*/ 0 w 86"/>
                <a:gd name="T55" fmla="*/ 168 h 218"/>
                <a:gd name="T56" fmla="*/ 0 w 86"/>
                <a:gd name="T57" fmla="*/ 168 h 218"/>
                <a:gd name="T58" fmla="*/ 0 w 86"/>
                <a:gd name="T59" fmla="*/ 180 h 218"/>
                <a:gd name="T60" fmla="*/ 2 w 86"/>
                <a:gd name="T61" fmla="*/ 192 h 218"/>
                <a:gd name="T62" fmla="*/ 6 w 86"/>
                <a:gd name="T63" fmla="*/ 204 h 218"/>
                <a:gd name="T64" fmla="*/ 12 w 86"/>
                <a:gd name="T65" fmla="*/ 212 h 218"/>
                <a:gd name="T66" fmla="*/ 22 w 86"/>
                <a:gd name="T67" fmla="*/ 218 h 218"/>
                <a:gd name="T68" fmla="*/ 26 w 86"/>
                <a:gd name="T69" fmla="*/ 218 h 218"/>
                <a:gd name="T70" fmla="*/ 30 w 86"/>
                <a:gd name="T71" fmla="*/ 218 h 218"/>
                <a:gd name="T72" fmla="*/ 36 w 86"/>
                <a:gd name="T73" fmla="*/ 216 h 218"/>
                <a:gd name="T74" fmla="*/ 42 w 86"/>
                <a:gd name="T75" fmla="*/ 214 h 218"/>
                <a:gd name="T76" fmla="*/ 54 w 86"/>
                <a:gd name="T77" fmla="*/ 204 h 218"/>
                <a:gd name="T78" fmla="*/ 54 w 86"/>
                <a:gd name="T79" fmla="*/ 202 h 218"/>
                <a:gd name="T80" fmla="*/ 54 w 86"/>
                <a:gd name="T81" fmla="*/ 202 h 218"/>
                <a:gd name="T82" fmla="*/ 68 w 86"/>
                <a:gd name="T83" fmla="*/ 174 h 218"/>
                <a:gd name="T84" fmla="*/ 76 w 86"/>
                <a:gd name="T85" fmla="*/ 160 h 218"/>
                <a:gd name="T86" fmla="*/ 80 w 86"/>
                <a:gd name="T87" fmla="*/ 146 h 218"/>
                <a:gd name="T88" fmla="*/ 80 w 86"/>
                <a:gd name="T89" fmla="*/ 146 h 2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6" h="218">
                  <a:moveTo>
                    <a:pt x="80" y="146"/>
                  </a:moveTo>
                  <a:lnTo>
                    <a:pt x="80" y="146"/>
                  </a:lnTo>
                  <a:lnTo>
                    <a:pt x="84" y="128"/>
                  </a:lnTo>
                  <a:lnTo>
                    <a:pt x="86" y="108"/>
                  </a:lnTo>
                  <a:lnTo>
                    <a:pt x="86" y="88"/>
                  </a:lnTo>
                  <a:lnTo>
                    <a:pt x="86" y="68"/>
                  </a:lnTo>
                  <a:lnTo>
                    <a:pt x="84" y="34"/>
                  </a:lnTo>
                  <a:lnTo>
                    <a:pt x="78" y="6"/>
                  </a:lnTo>
                  <a:lnTo>
                    <a:pt x="74" y="0"/>
                  </a:lnTo>
                  <a:lnTo>
                    <a:pt x="76" y="14"/>
                  </a:lnTo>
                  <a:lnTo>
                    <a:pt x="74" y="30"/>
                  </a:lnTo>
                  <a:lnTo>
                    <a:pt x="70" y="50"/>
                  </a:lnTo>
                  <a:lnTo>
                    <a:pt x="62" y="74"/>
                  </a:lnTo>
                  <a:lnTo>
                    <a:pt x="54" y="90"/>
                  </a:lnTo>
                  <a:lnTo>
                    <a:pt x="46" y="102"/>
                  </a:lnTo>
                  <a:lnTo>
                    <a:pt x="36" y="112"/>
                  </a:lnTo>
                  <a:lnTo>
                    <a:pt x="28" y="120"/>
                  </a:lnTo>
                  <a:lnTo>
                    <a:pt x="18" y="130"/>
                  </a:lnTo>
                  <a:lnTo>
                    <a:pt x="10" y="140"/>
                  </a:lnTo>
                  <a:lnTo>
                    <a:pt x="4" y="152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2" y="192"/>
                  </a:lnTo>
                  <a:lnTo>
                    <a:pt x="6" y="204"/>
                  </a:lnTo>
                  <a:lnTo>
                    <a:pt x="12" y="212"/>
                  </a:lnTo>
                  <a:lnTo>
                    <a:pt x="22" y="218"/>
                  </a:lnTo>
                  <a:lnTo>
                    <a:pt x="26" y="218"/>
                  </a:lnTo>
                  <a:lnTo>
                    <a:pt x="30" y="218"/>
                  </a:lnTo>
                  <a:lnTo>
                    <a:pt x="36" y="216"/>
                  </a:lnTo>
                  <a:lnTo>
                    <a:pt x="42" y="214"/>
                  </a:lnTo>
                  <a:lnTo>
                    <a:pt x="54" y="204"/>
                  </a:lnTo>
                  <a:lnTo>
                    <a:pt x="54" y="202"/>
                  </a:lnTo>
                  <a:lnTo>
                    <a:pt x="68" y="174"/>
                  </a:lnTo>
                  <a:lnTo>
                    <a:pt x="76" y="160"/>
                  </a:lnTo>
                  <a:lnTo>
                    <a:pt x="80" y="146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3" name="Freeform 167">
              <a:extLst>
                <a:ext uri="{FF2B5EF4-FFF2-40B4-BE49-F238E27FC236}">
                  <a16:creationId xmlns:a16="http://schemas.microsoft.com/office/drawing/2014/main" id="{CDA4E1E0-CA06-4A9F-98EB-D903C3B82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" y="2864"/>
              <a:ext cx="94" cy="234"/>
            </a:xfrm>
            <a:custGeom>
              <a:avLst/>
              <a:gdLst>
                <a:gd name="T0" fmla="*/ 40 w 94"/>
                <a:gd name="T1" fmla="*/ 0 h 234"/>
                <a:gd name="T2" fmla="*/ 40 w 94"/>
                <a:gd name="T3" fmla="*/ 0 h 234"/>
                <a:gd name="T4" fmla="*/ 38 w 94"/>
                <a:gd name="T5" fmla="*/ 4 h 234"/>
                <a:gd name="T6" fmla="*/ 38 w 94"/>
                <a:gd name="T7" fmla="*/ 4 h 234"/>
                <a:gd name="T8" fmla="*/ 38 w 94"/>
                <a:gd name="T9" fmla="*/ 4 h 234"/>
                <a:gd name="T10" fmla="*/ 36 w 94"/>
                <a:gd name="T11" fmla="*/ 4 h 234"/>
                <a:gd name="T12" fmla="*/ 36 w 94"/>
                <a:gd name="T13" fmla="*/ 4 h 234"/>
                <a:gd name="T14" fmla="*/ 36 w 94"/>
                <a:gd name="T15" fmla="*/ 4 h 234"/>
                <a:gd name="T16" fmla="*/ 36 w 94"/>
                <a:gd name="T17" fmla="*/ 4 h 234"/>
                <a:gd name="T18" fmla="*/ 40 w 94"/>
                <a:gd name="T19" fmla="*/ 30 h 234"/>
                <a:gd name="T20" fmla="*/ 40 w 94"/>
                <a:gd name="T21" fmla="*/ 64 h 234"/>
                <a:gd name="T22" fmla="*/ 38 w 94"/>
                <a:gd name="T23" fmla="*/ 106 h 234"/>
                <a:gd name="T24" fmla="*/ 34 w 94"/>
                <a:gd name="T25" fmla="*/ 126 h 234"/>
                <a:gd name="T26" fmla="*/ 30 w 94"/>
                <a:gd name="T27" fmla="*/ 148 h 234"/>
                <a:gd name="T28" fmla="*/ 30 w 94"/>
                <a:gd name="T29" fmla="*/ 148 h 234"/>
                <a:gd name="T30" fmla="*/ 24 w 94"/>
                <a:gd name="T31" fmla="*/ 164 h 234"/>
                <a:gd name="T32" fmla="*/ 18 w 94"/>
                <a:gd name="T33" fmla="*/ 180 h 234"/>
                <a:gd name="T34" fmla="*/ 0 w 94"/>
                <a:gd name="T35" fmla="*/ 212 h 234"/>
                <a:gd name="T36" fmla="*/ 0 w 94"/>
                <a:gd name="T37" fmla="*/ 212 h 234"/>
                <a:gd name="T38" fmla="*/ 6 w 94"/>
                <a:gd name="T39" fmla="*/ 218 h 234"/>
                <a:gd name="T40" fmla="*/ 12 w 94"/>
                <a:gd name="T41" fmla="*/ 224 h 234"/>
                <a:gd name="T42" fmla="*/ 22 w 94"/>
                <a:gd name="T43" fmla="*/ 230 h 234"/>
                <a:gd name="T44" fmla="*/ 32 w 94"/>
                <a:gd name="T45" fmla="*/ 234 h 234"/>
                <a:gd name="T46" fmla="*/ 46 w 94"/>
                <a:gd name="T47" fmla="*/ 234 h 234"/>
                <a:gd name="T48" fmla="*/ 54 w 94"/>
                <a:gd name="T49" fmla="*/ 234 h 234"/>
                <a:gd name="T50" fmla="*/ 62 w 94"/>
                <a:gd name="T51" fmla="*/ 230 h 234"/>
                <a:gd name="T52" fmla="*/ 70 w 94"/>
                <a:gd name="T53" fmla="*/ 226 h 234"/>
                <a:gd name="T54" fmla="*/ 78 w 94"/>
                <a:gd name="T55" fmla="*/ 222 h 234"/>
                <a:gd name="T56" fmla="*/ 78 w 94"/>
                <a:gd name="T57" fmla="*/ 222 h 234"/>
                <a:gd name="T58" fmla="*/ 84 w 94"/>
                <a:gd name="T59" fmla="*/ 214 h 234"/>
                <a:gd name="T60" fmla="*/ 90 w 94"/>
                <a:gd name="T61" fmla="*/ 204 h 234"/>
                <a:gd name="T62" fmla="*/ 94 w 94"/>
                <a:gd name="T63" fmla="*/ 192 h 234"/>
                <a:gd name="T64" fmla="*/ 94 w 94"/>
                <a:gd name="T65" fmla="*/ 178 h 234"/>
                <a:gd name="T66" fmla="*/ 94 w 94"/>
                <a:gd name="T67" fmla="*/ 162 h 234"/>
                <a:gd name="T68" fmla="*/ 92 w 94"/>
                <a:gd name="T69" fmla="*/ 146 h 234"/>
                <a:gd name="T70" fmla="*/ 86 w 94"/>
                <a:gd name="T71" fmla="*/ 112 h 234"/>
                <a:gd name="T72" fmla="*/ 76 w 94"/>
                <a:gd name="T73" fmla="*/ 78 h 234"/>
                <a:gd name="T74" fmla="*/ 64 w 94"/>
                <a:gd name="T75" fmla="*/ 46 h 234"/>
                <a:gd name="T76" fmla="*/ 50 w 94"/>
                <a:gd name="T77" fmla="*/ 20 h 234"/>
                <a:gd name="T78" fmla="*/ 40 w 94"/>
                <a:gd name="T79" fmla="*/ 0 h 234"/>
                <a:gd name="T80" fmla="*/ 40 w 94"/>
                <a:gd name="T81" fmla="*/ 0 h 2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4" h="234">
                  <a:moveTo>
                    <a:pt x="40" y="0"/>
                  </a:moveTo>
                  <a:lnTo>
                    <a:pt x="40" y="0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40" y="30"/>
                  </a:lnTo>
                  <a:lnTo>
                    <a:pt x="40" y="64"/>
                  </a:lnTo>
                  <a:lnTo>
                    <a:pt x="38" y="106"/>
                  </a:lnTo>
                  <a:lnTo>
                    <a:pt x="34" y="126"/>
                  </a:lnTo>
                  <a:lnTo>
                    <a:pt x="30" y="148"/>
                  </a:lnTo>
                  <a:lnTo>
                    <a:pt x="24" y="164"/>
                  </a:lnTo>
                  <a:lnTo>
                    <a:pt x="18" y="180"/>
                  </a:lnTo>
                  <a:lnTo>
                    <a:pt x="0" y="212"/>
                  </a:lnTo>
                  <a:lnTo>
                    <a:pt x="6" y="218"/>
                  </a:lnTo>
                  <a:lnTo>
                    <a:pt x="12" y="224"/>
                  </a:lnTo>
                  <a:lnTo>
                    <a:pt x="22" y="230"/>
                  </a:lnTo>
                  <a:lnTo>
                    <a:pt x="32" y="234"/>
                  </a:lnTo>
                  <a:lnTo>
                    <a:pt x="46" y="234"/>
                  </a:lnTo>
                  <a:lnTo>
                    <a:pt x="54" y="234"/>
                  </a:lnTo>
                  <a:lnTo>
                    <a:pt x="62" y="230"/>
                  </a:lnTo>
                  <a:lnTo>
                    <a:pt x="70" y="226"/>
                  </a:lnTo>
                  <a:lnTo>
                    <a:pt x="78" y="222"/>
                  </a:lnTo>
                  <a:lnTo>
                    <a:pt x="84" y="214"/>
                  </a:lnTo>
                  <a:lnTo>
                    <a:pt x="90" y="204"/>
                  </a:lnTo>
                  <a:lnTo>
                    <a:pt x="94" y="192"/>
                  </a:lnTo>
                  <a:lnTo>
                    <a:pt x="94" y="178"/>
                  </a:lnTo>
                  <a:lnTo>
                    <a:pt x="94" y="162"/>
                  </a:lnTo>
                  <a:lnTo>
                    <a:pt x="92" y="146"/>
                  </a:lnTo>
                  <a:lnTo>
                    <a:pt x="86" y="112"/>
                  </a:lnTo>
                  <a:lnTo>
                    <a:pt x="76" y="78"/>
                  </a:lnTo>
                  <a:lnTo>
                    <a:pt x="64" y="46"/>
                  </a:lnTo>
                  <a:lnTo>
                    <a:pt x="50" y="2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4" name="Freeform 168">
              <a:extLst>
                <a:ext uri="{FF2B5EF4-FFF2-40B4-BE49-F238E27FC236}">
                  <a16:creationId xmlns:a16="http://schemas.microsoft.com/office/drawing/2014/main" id="{BF1C1E24-61FD-4D43-B140-9C04E0171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2756"/>
              <a:ext cx="58" cy="112"/>
            </a:xfrm>
            <a:custGeom>
              <a:avLst/>
              <a:gdLst>
                <a:gd name="T0" fmla="*/ 56 w 58"/>
                <a:gd name="T1" fmla="*/ 50 h 112"/>
                <a:gd name="T2" fmla="*/ 56 w 58"/>
                <a:gd name="T3" fmla="*/ 50 h 112"/>
                <a:gd name="T4" fmla="*/ 52 w 58"/>
                <a:gd name="T5" fmla="*/ 36 h 112"/>
                <a:gd name="T6" fmla="*/ 46 w 58"/>
                <a:gd name="T7" fmla="*/ 20 h 112"/>
                <a:gd name="T8" fmla="*/ 38 w 58"/>
                <a:gd name="T9" fmla="*/ 6 h 112"/>
                <a:gd name="T10" fmla="*/ 34 w 58"/>
                <a:gd name="T11" fmla="*/ 0 h 112"/>
                <a:gd name="T12" fmla="*/ 28 w 58"/>
                <a:gd name="T13" fmla="*/ 0 h 112"/>
                <a:gd name="T14" fmla="*/ 28 w 58"/>
                <a:gd name="T15" fmla="*/ 0 h 112"/>
                <a:gd name="T16" fmla="*/ 24 w 58"/>
                <a:gd name="T17" fmla="*/ 0 h 112"/>
                <a:gd name="T18" fmla="*/ 18 w 58"/>
                <a:gd name="T19" fmla="*/ 6 h 112"/>
                <a:gd name="T20" fmla="*/ 10 w 58"/>
                <a:gd name="T21" fmla="*/ 20 h 112"/>
                <a:gd name="T22" fmla="*/ 4 w 58"/>
                <a:gd name="T23" fmla="*/ 36 h 112"/>
                <a:gd name="T24" fmla="*/ 0 w 58"/>
                <a:gd name="T25" fmla="*/ 50 h 112"/>
                <a:gd name="T26" fmla="*/ 0 w 58"/>
                <a:gd name="T27" fmla="*/ 50 h 112"/>
                <a:gd name="T28" fmla="*/ 0 w 58"/>
                <a:gd name="T29" fmla="*/ 62 h 112"/>
                <a:gd name="T30" fmla="*/ 0 w 58"/>
                <a:gd name="T31" fmla="*/ 78 h 112"/>
                <a:gd name="T32" fmla="*/ 6 w 58"/>
                <a:gd name="T33" fmla="*/ 96 h 112"/>
                <a:gd name="T34" fmla="*/ 10 w 58"/>
                <a:gd name="T35" fmla="*/ 104 h 112"/>
                <a:gd name="T36" fmla="*/ 16 w 58"/>
                <a:gd name="T37" fmla="*/ 112 h 112"/>
                <a:gd name="T38" fmla="*/ 16 w 58"/>
                <a:gd name="T39" fmla="*/ 112 h 112"/>
                <a:gd name="T40" fmla="*/ 16 w 58"/>
                <a:gd name="T41" fmla="*/ 112 h 112"/>
                <a:gd name="T42" fmla="*/ 16 w 58"/>
                <a:gd name="T43" fmla="*/ 112 h 112"/>
                <a:gd name="T44" fmla="*/ 16 w 58"/>
                <a:gd name="T45" fmla="*/ 112 h 112"/>
                <a:gd name="T46" fmla="*/ 22 w 58"/>
                <a:gd name="T47" fmla="*/ 110 h 112"/>
                <a:gd name="T48" fmla="*/ 30 w 58"/>
                <a:gd name="T49" fmla="*/ 108 h 112"/>
                <a:gd name="T50" fmla="*/ 36 w 58"/>
                <a:gd name="T51" fmla="*/ 110 h 112"/>
                <a:gd name="T52" fmla="*/ 40 w 58"/>
                <a:gd name="T53" fmla="*/ 112 h 112"/>
                <a:gd name="T54" fmla="*/ 42 w 58"/>
                <a:gd name="T55" fmla="*/ 112 h 112"/>
                <a:gd name="T56" fmla="*/ 42 w 58"/>
                <a:gd name="T57" fmla="*/ 112 h 112"/>
                <a:gd name="T58" fmla="*/ 42 w 58"/>
                <a:gd name="T59" fmla="*/ 112 h 112"/>
                <a:gd name="T60" fmla="*/ 42 w 58"/>
                <a:gd name="T61" fmla="*/ 112 h 112"/>
                <a:gd name="T62" fmla="*/ 46 w 58"/>
                <a:gd name="T63" fmla="*/ 104 h 112"/>
                <a:gd name="T64" fmla="*/ 52 w 58"/>
                <a:gd name="T65" fmla="*/ 96 h 112"/>
                <a:gd name="T66" fmla="*/ 56 w 58"/>
                <a:gd name="T67" fmla="*/ 78 h 112"/>
                <a:gd name="T68" fmla="*/ 58 w 58"/>
                <a:gd name="T69" fmla="*/ 62 h 112"/>
                <a:gd name="T70" fmla="*/ 56 w 58"/>
                <a:gd name="T71" fmla="*/ 50 h 112"/>
                <a:gd name="T72" fmla="*/ 56 w 58"/>
                <a:gd name="T73" fmla="*/ 5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112">
                  <a:moveTo>
                    <a:pt x="56" y="50"/>
                  </a:moveTo>
                  <a:lnTo>
                    <a:pt x="56" y="50"/>
                  </a:lnTo>
                  <a:lnTo>
                    <a:pt x="52" y="36"/>
                  </a:lnTo>
                  <a:lnTo>
                    <a:pt x="46" y="20"/>
                  </a:lnTo>
                  <a:lnTo>
                    <a:pt x="38" y="6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0" y="20"/>
                  </a:lnTo>
                  <a:lnTo>
                    <a:pt x="4" y="36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6" y="96"/>
                  </a:lnTo>
                  <a:lnTo>
                    <a:pt x="10" y="104"/>
                  </a:lnTo>
                  <a:lnTo>
                    <a:pt x="16" y="112"/>
                  </a:lnTo>
                  <a:lnTo>
                    <a:pt x="22" y="110"/>
                  </a:lnTo>
                  <a:lnTo>
                    <a:pt x="30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2" y="112"/>
                  </a:lnTo>
                  <a:lnTo>
                    <a:pt x="46" y="104"/>
                  </a:lnTo>
                  <a:lnTo>
                    <a:pt x="52" y="96"/>
                  </a:lnTo>
                  <a:lnTo>
                    <a:pt x="56" y="78"/>
                  </a:lnTo>
                  <a:lnTo>
                    <a:pt x="58" y="62"/>
                  </a:lnTo>
                  <a:lnTo>
                    <a:pt x="56" y="50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5" name="Freeform 169">
              <a:extLst>
                <a:ext uri="{FF2B5EF4-FFF2-40B4-BE49-F238E27FC236}">
                  <a16:creationId xmlns:a16="http://schemas.microsoft.com/office/drawing/2014/main" id="{CF9D5039-0038-4273-8350-209BFD76D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" y="2764"/>
              <a:ext cx="20" cy="90"/>
            </a:xfrm>
            <a:custGeom>
              <a:avLst/>
              <a:gdLst>
                <a:gd name="T0" fmla="*/ 8 w 20"/>
                <a:gd name="T1" fmla="*/ 90 h 90"/>
                <a:gd name="T2" fmla="*/ 8 w 20"/>
                <a:gd name="T3" fmla="*/ 90 h 90"/>
                <a:gd name="T4" fmla="*/ 2 w 20"/>
                <a:gd name="T5" fmla="*/ 78 h 90"/>
                <a:gd name="T6" fmla="*/ 0 w 20"/>
                <a:gd name="T7" fmla="*/ 64 h 90"/>
                <a:gd name="T8" fmla="*/ 0 w 20"/>
                <a:gd name="T9" fmla="*/ 54 h 90"/>
                <a:gd name="T10" fmla="*/ 0 w 20"/>
                <a:gd name="T11" fmla="*/ 44 h 90"/>
                <a:gd name="T12" fmla="*/ 0 w 20"/>
                <a:gd name="T13" fmla="*/ 44 h 90"/>
                <a:gd name="T14" fmla="*/ 8 w 20"/>
                <a:gd name="T15" fmla="*/ 20 h 90"/>
                <a:gd name="T16" fmla="*/ 12 w 20"/>
                <a:gd name="T17" fmla="*/ 8 h 90"/>
                <a:gd name="T18" fmla="*/ 16 w 20"/>
                <a:gd name="T19" fmla="*/ 4 h 90"/>
                <a:gd name="T20" fmla="*/ 20 w 20"/>
                <a:gd name="T21" fmla="*/ 0 h 90"/>
                <a:gd name="T22" fmla="*/ 20 w 20"/>
                <a:gd name="T23" fmla="*/ 0 h 90"/>
                <a:gd name="T24" fmla="*/ 14 w 20"/>
                <a:gd name="T25" fmla="*/ 12 h 90"/>
                <a:gd name="T26" fmla="*/ 8 w 20"/>
                <a:gd name="T27" fmla="*/ 30 h 90"/>
                <a:gd name="T28" fmla="*/ 6 w 20"/>
                <a:gd name="T29" fmla="*/ 42 h 90"/>
                <a:gd name="T30" fmla="*/ 4 w 20"/>
                <a:gd name="T31" fmla="*/ 56 h 90"/>
                <a:gd name="T32" fmla="*/ 4 w 20"/>
                <a:gd name="T33" fmla="*/ 72 h 90"/>
                <a:gd name="T34" fmla="*/ 8 w 20"/>
                <a:gd name="T35" fmla="*/ 90 h 90"/>
                <a:gd name="T36" fmla="*/ 8 w 20"/>
                <a:gd name="T37" fmla="*/ 9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" h="90">
                  <a:moveTo>
                    <a:pt x="8" y="90"/>
                  </a:moveTo>
                  <a:lnTo>
                    <a:pt x="8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8" y="20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14" y="12"/>
                  </a:lnTo>
                  <a:lnTo>
                    <a:pt x="8" y="30"/>
                  </a:lnTo>
                  <a:lnTo>
                    <a:pt x="6" y="42"/>
                  </a:lnTo>
                  <a:lnTo>
                    <a:pt x="4" y="56"/>
                  </a:lnTo>
                  <a:lnTo>
                    <a:pt x="4" y="72"/>
                  </a:lnTo>
                  <a:lnTo>
                    <a:pt x="8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6" name="Freeform 170">
              <a:extLst>
                <a:ext uri="{FF2B5EF4-FFF2-40B4-BE49-F238E27FC236}">
                  <a16:creationId xmlns:a16="http://schemas.microsoft.com/office/drawing/2014/main" id="{2F72FD13-ACF7-4AB8-AF82-0AA474319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2784"/>
              <a:ext cx="28" cy="78"/>
            </a:xfrm>
            <a:custGeom>
              <a:avLst/>
              <a:gdLst>
                <a:gd name="T0" fmla="*/ 20 w 28"/>
                <a:gd name="T1" fmla="*/ 56 h 78"/>
                <a:gd name="T2" fmla="*/ 20 w 28"/>
                <a:gd name="T3" fmla="*/ 56 h 78"/>
                <a:gd name="T4" fmla="*/ 16 w 28"/>
                <a:gd name="T5" fmla="*/ 66 h 78"/>
                <a:gd name="T6" fmla="*/ 10 w 28"/>
                <a:gd name="T7" fmla="*/ 70 h 78"/>
                <a:gd name="T8" fmla="*/ 0 w 28"/>
                <a:gd name="T9" fmla="*/ 78 h 78"/>
                <a:gd name="T10" fmla="*/ 0 w 28"/>
                <a:gd name="T11" fmla="*/ 78 h 78"/>
                <a:gd name="T12" fmla="*/ 4 w 28"/>
                <a:gd name="T13" fmla="*/ 76 h 78"/>
                <a:gd name="T14" fmla="*/ 10 w 28"/>
                <a:gd name="T15" fmla="*/ 76 h 78"/>
                <a:gd name="T16" fmla="*/ 14 w 28"/>
                <a:gd name="T17" fmla="*/ 76 h 78"/>
                <a:gd name="T18" fmla="*/ 16 w 28"/>
                <a:gd name="T19" fmla="*/ 76 h 78"/>
                <a:gd name="T20" fmla="*/ 16 w 28"/>
                <a:gd name="T21" fmla="*/ 76 h 78"/>
                <a:gd name="T22" fmla="*/ 24 w 28"/>
                <a:gd name="T23" fmla="*/ 62 h 78"/>
                <a:gd name="T24" fmla="*/ 26 w 28"/>
                <a:gd name="T25" fmla="*/ 52 h 78"/>
                <a:gd name="T26" fmla="*/ 28 w 28"/>
                <a:gd name="T27" fmla="*/ 42 h 78"/>
                <a:gd name="T28" fmla="*/ 28 w 28"/>
                <a:gd name="T29" fmla="*/ 42 h 78"/>
                <a:gd name="T30" fmla="*/ 28 w 28"/>
                <a:gd name="T31" fmla="*/ 32 h 78"/>
                <a:gd name="T32" fmla="*/ 28 w 28"/>
                <a:gd name="T33" fmla="*/ 22 h 78"/>
                <a:gd name="T34" fmla="*/ 20 w 28"/>
                <a:gd name="T35" fmla="*/ 0 h 78"/>
                <a:gd name="T36" fmla="*/ 20 w 28"/>
                <a:gd name="T37" fmla="*/ 0 h 78"/>
                <a:gd name="T38" fmla="*/ 24 w 28"/>
                <a:gd name="T39" fmla="*/ 28 h 78"/>
                <a:gd name="T40" fmla="*/ 22 w 28"/>
                <a:gd name="T41" fmla="*/ 42 h 78"/>
                <a:gd name="T42" fmla="*/ 20 w 28"/>
                <a:gd name="T43" fmla="*/ 56 h 78"/>
                <a:gd name="T44" fmla="*/ 20 w 28"/>
                <a:gd name="T45" fmla="*/ 56 h 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" h="78">
                  <a:moveTo>
                    <a:pt x="20" y="56"/>
                  </a:moveTo>
                  <a:lnTo>
                    <a:pt x="20" y="56"/>
                  </a:lnTo>
                  <a:lnTo>
                    <a:pt x="16" y="66"/>
                  </a:lnTo>
                  <a:lnTo>
                    <a:pt x="10" y="70"/>
                  </a:lnTo>
                  <a:lnTo>
                    <a:pt x="0" y="78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24" y="62"/>
                  </a:lnTo>
                  <a:lnTo>
                    <a:pt x="26" y="52"/>
                  </a:lnTo>
                  <a:lnTo>
                    <a:pt x="28" y="42"/>
                  </a:lnTo>
                  <a:lnTo>
                    <a:pt x="28" y="32"/>
                  </a:lnTo>
                  <a:lnTo>
                    <a:pt x="28" y="22"/>
                  </a:lnTo>
                  <a:lnTo>
                    <a:pt x="20" y="0"/>
                  </a:lnTo>
                  <a:lnTo>
                    <a:pt x="24" y="28"/>
                  </a:lnTo>
                  <a:lnTo>
                    <a:pt x="22" y="42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A963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7" name="Freeform 171">
              <a:extLst>
                <a:ext uri="{FF2B5EF4-FFF2-40B4-BE49-F238E27FC236}">
                  <a16:creationId xmlns:a16="http://schemas.microsoft.com/office/drawing/2014/main" id="{03F64A3E-9735-4321-BBF7-16B4A8204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2898"/>
              <a:ext cx="70" cy="192"/>
            </a:xfrm>
            <a:custGeom>
              <a:avLst/>
              <a:gdLst>
                <a:gd name="T0" fmla="*/ 34 w 70"/>
                <a:gd name="T1" fmla="*/ 0 h 192"/>
                <a:gd name="T2" fmla="*/ 34 w 70"/>
                <a:gd name="T3" fmla="*/ 0 h 192"/>
                <a:gd name="T4" fmla="*/ 44 w 70"/>
                <a:gd name="T5" fmla="*/ 24 h 192"/>
                <a:gd name="T6" fmla="*/ 56 w 70"/>
                <a:gd name="T7" fmla="*/ 62 h 192"/>
                <a:gd name="T8" fmla="*/ 62 w 70"/>
                <a:gd name="T9" fmla="*/ 82 h 192"/>
                <a:gd name="T10" fmla="*/ 66 w 70"/>
                <a:gd name="T11" fmla="*/ 104 h 192"/>
                <a:gd name="T12" fmla="*/ 70 w 70"/>
                <a:gd name="T13" fmla="*/ 124 h 192"/>
                <a:gd name="T14" fmla="*/ 70 w 70"/>
                <a:gd name="T15" fmla="*/ 142 h 192"/>
                <a:gd name="T16" fmla="*/ 70 w 70"/>
                <a:gd name="T17" fmla="*/ 142 h 192"/>
                <a:gd name="T18" fmla="*/ 68 w 70"/>
                <a:gd name="T19" fmla="*/ 156 h 192"/>
                <a:gd name="T20" fmla="*/ 64 w 70"/>
                <a:gd name="T21" fmla="*/ 166 h 192"/>
                <a:gd name="T22" fmla="*/ 58 w 70"/>
                <a:gd name="T23" fmla="*/ 174 h 192"/>
                <a:gd name="T24" fmla="*/ 54 w 70"/>
                <a:gd name="T25" fmla="*/ 182 h 192"/>
                <a:gd name="T26" fmla="*/ 48 w 70"/>
                <a:gd name="T27" fmla="*/ 186 h 192"/>
                <a:gd name="T28" fmla="*/ 42 w 70"/>
                <a:gd name="T29" fmla="*/ 190 h 192"/>
                <a:gd name="T30" fmla="*/ 30 w 70"/>
                <a:gd name="T31" fmla="*/ 192 h 192"/>
                <a:gd name="T32" fmla="*/ 30 w 70"/>
                <a:gd name="T33" fmla="*/ 192 h 192"/>
                <a:gd name="T34" fmla="*/ 20 w 70"/>
                <a:gd name="T35" fmla="*/ 192 h 192"/>
                <a:gd name="T36" fmla="*/ 12 w 70"/>
                <a:gd name="T37" fmla="*/ 190 h 192"/>
                <a:gd name="T38" fmla="*/ 4 w 70"/>
                <a:gd name="T39" fmla="*/ 188 h 192"/>
                <a:gd name="T40" fmla="*/ 0 w 70"/>
                <a:gd name="T41" fmla="*/ 184 h 192"/>
                <a:gd name="T42" fmla="*/ 0 w 70"/>
                <a:gd name="T43" fmla="*/ 184 h 192"/>
                <a:gd name="T44" fmla="*/ 6 w 70"/>
                <a:gd name="T45" fmla="*/ 186 h 192"/>
                <a:gd name="T46" fmla="*/ 14 w 70"/>
                <a:gd name="T47" fmla="*/ 186 h 192"/>
                <a:gd name="T48" fmla="*/ 22 w 70"/>
                <a:gd name="T49" fmla="*/ 184 h 192"/>
                <a:gd name="T50" fmla="*/ 30 w 70"/>
                <a:gd name="T51" fmla="*/ 180 h 192"/>
                <a:gd name="T52" fmla="*/ 38 w 70"/>
                <a:gd name="T53" fmla="*/ 176 h 192"/>
                <a:gd name="T54" fmla="*/ 44 w 70"/>
                <a:gd name="T55" fmla="*/ 170 h 192"/>
                <a:gd name="T56" fmla="*/ 50 w 70"/>
                <a:gd name="T57" fmla="*/ 164 h 192"/>
                <a:gd name="T58" fmla="*/ 54 w 70"/>
                <a:gd name="T59" fmla="*/ 158 h 192"/>
                <a:gd name="T60" fmla="*/ 54 w 70"/>
                <a:gd name="T61" fmla="*/ 158 h 192"/>
                <a:gd name="T62" fmla="*/ 56 w 70"/>
                <a:gd name="T63" fmla="*/ 148 h 192"/>
                <a:gd name="T64" fmla="*/ 58 w 70"/>
                <a:gd name="T65" fmla="*/ 134 h 192"/>
                <a:gd name="T66" fmla="*/ 58 w 70"/>
                <a:gd name="T67" fmla="*/ 116 h 192"/>
                <a:gd name="T68" fmla="*/ 58 w 70"/>
                <a:gd name="T69" fmla="*/ 96 h 192"/>
                <a:gd name="T70" fmla="*/ 56 w 70"/>
                <a:gd name="T71" fmla="*/ 74 h 192"/>
                <a:gd name="T72" fmla="*/ 50 w 70"/>
                <a:gd name="T73" fmla="*/ 50 h 192"/>
                <a:gd name="T74" fmla="*/ 44 w 70"/>
                <a:gd name="T75" fmla="*/ 26 h 192"/>
                <a:gd name="T76" fmla="*/ 34 w 70"/>
                <a:gd name="T77" fmla="*/ 0 h 192"/>
                <a:gd name="T78" fmla="*/ 34 w 70"/>
                <a:gd name="T79" fmla="*/ 0 h 1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0" h="192">
                  <a:moveTo>
                    <a:pt x="34" y="0"/>
                  </a:moveTo>
                  <a:lnTo>
                    <a:pt x="34" y="0"/>
                  </a:lnTo>
                  <a:lnTo>
                    <a:pt x="44" y="24"/>
                  </a:lnTo>
                  <a:lnTo>
                    <a:pt x="56" y="62"/>
                  </a:lnTo>
                  <a:lnTo>
                    <a:pt x="62" y="82"/>
                  </a:lnTo>
                  <a:lnTo>
                    <a:pt x="66" y="104"/>
                  </a:lnTo>
                  <a:lnTo>
                    <a:pt x="70" y="124"/>
                  </a:lnTo>
                  <a:lnTo>
                    <a:pt x="70" y="142"/>
                  </a:lnTo>
                  <a:lnTo>
                    <a:pt x="68" y="156"/>
                  </a:lnTo>
                  <a:lnTo>
                    <a:pt x="64" y="166"/>
                  </a:lnTo>
                  <a:lnTo>
                    <a:pt x="58" y="174"/>
                  </a:lnTo>
                  <a:lnTo>
                    <a:pt x="54" y="182"/>
                  </a:lnTo>
                  <a:lnTo>
                    <a:pt x="48" y="186"/>
                  </a:lnTo>
                  <a:lnTo>
                    <a:pt x="42" y="190"/>
                  </a:lnTo>
                  <a:lnTo>
                    <a:pt x="30" y="192"/>
                  </a:lnTo>
                  <a:lnTo>
                    <a:pt x="20" y="192"/>
                  </a:lnTo>
                  <a:lnTo>
                    <a:pt x="12" y="190"/>
                  </a:lnTo>
                  <a:lnTo>
                    <a:pt x="4" y="188"/>
                  </a:lnTo>
                  <a:lnTo>
                    <a:pt x="0" y="184"/>
                  </a:lnTo>
                  <a:lnTo>
                    <a:pt x="6" y="186"/>
                  </a:lnTo>
                  <a:lnTo>
                    <a:pt x="14" y="186"/>
                  </a:lnTo>
                  <a:lnTo>
                    <a:pt x="22" y="184"/>
                  </a:lnTo>
                  <a:lnTo>
                    <a:pt x="30" y="180"/>
                  </a:lnTo>
                  <a:lnTo>
                    <a:pt x="38" y="176"/>
                  </a:lnTo>
                  <a:lnTo>
                    <a:pt x="44" y="170"/>
                  </a:lnTo>
                  <a:lnTo>
                    <a:pt x="50" y="164"/>
                  </a:lnTo>
                  <a:lnTo>
                    <a:pt x="54" y="158"/>
                  </a:lnTo>
                  <a:lnTo>
                    <a:pt x="56" y="148"/>
                  </a:lnTo>
                  <a:lnTo>
                    <a:pt x="58" y="134"/>
                  </a:lnTo>
                  <a:lnTo>
                    <a:pt x="58" y="116"/>
                  </a:lnTo>
                  <a:lnTo>
                    <a:pt x="58" y="96"/>
                  </a:lnTo>
                  <a:lnTo>
                    <a:pt x="56" y="74"/>
                  </a:lnTo>
                  <a:lnTo>
                    <a:pt x="50" y="50"/>
                  </a:lnTo>
                  <a:lnTo>
                    <a:pt x="44" y="2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8" name="Freeform 172">
              <a:extLst>
                <a:ext uri="{FF2B5EF4-FFF2-40B4-BE49-F238E27FC236}">
                  <a16:creationId xmlns:a16="http://schemas.microsoft.com/office/drawing/2014/main" id="{92E15A5E-0FF7-4DD8-B567-D4D0158E7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2900"/>
              <a:ext cx="70" cy="172"/>
            </a:xfrm>
            <a:custGeom>
              <a:avLst/>
              <a:gdLst>
                <a:gd name="T0" fmla="*/ 0 w 70"/>
                <a:gd name="T1" fmla="*/ 156 h 172"/>
                <a:gd name="T2" fmla="*/ 0 w 70"/>
                <a:gd name="T3" fmla="*/ 156 h 172"/>
                <a:gd name="T4" fmla="*/ 4 w 70"/>
                <a:gd name="T5" fmla="*/ 164 h 172"/>
                <a:gd name="T6" fmla="*/ 8 w 70"/>
                <a:gd name="T7" fmla="*/ 170 h 172"/>
                <a:gd name="T8" fmla="*/ 16 w 70"/>
                <a:gd name="T9" fmla="*/ 172 h 172"/>
                <a:gd name="T10" fmla="*/ 24 w 70"/>
                <a:gd name="T11" fmla="*/ 172 h 172"/>
                <a:gd name="T12" fmla="*/ 24 w 70"/>
                <a:gd name="T13" fmla="*/ 172 h 172"/>
                <a:gd name="T14" fmla="*/ 32 w 70"/>
                <a:gd name="T15" fmla="*/ 168 h 172"/>
                <a:gd name="T16" fmla="*/ 36 w 70"/>
                <a:gd name="T17" fmla="*/ 162 h 172"/>
                <a:gd name="T18" fmla="*/ 48 w 70"/>
                <a:gd name="T19" fmla="*/ 142 h 172"/>
                <a:gd name="T20" fmla="*/ 48 w 70"/>
                <a:gd name="T21" fmla="*/ 142 h 172"/>
                <a:gd name="T22" fmla="*/ 54 w 70"/>
                <a:gd name="T23" fmla="*/ 128 h 172"/>
                <a:gd name="T24" fmla="*/ 62 w 70"/>
                <a:gd name="T25" fmla="*/ 110 h 172"/>
                <a:gd name="T26" fmla="*/ 68 w 70"/>
                <a:gd name="T27" fmla="*/ 92 h 172"/>
                <a:gd name="T28" fmla="*/ 70 w 70"/>
                <a:gd name="T29" fmla="*/ 72 h 172"/>
                <a:gd name="T30" fmla="*/ 70 w 70"/>
                <a:gd name="T31" fmla="*/ 72 h 172"/>
                <a:gd name="T32" fmla="*/ 70 w 70"/>
                <a:gd name="T33" fmla="*/ 26 h 172"/>
                <a:gd name="T34" fmla="*/ 68 w 70"/>
                <a:gd name="T35" fmla="*/ 0 h 172"/>
                <a:gd name="T36" fmla="*/ 68 w 70"/>
                <a:gd name="T37" fmla="*/ 0 h 172"/>
                <a:gd name="T38" fmla="*/ 70 w 70"/>
                <a:gd name="T39" fmla="*/ 20 h 172"/>
                <a:gd name="T40" fmla="*/ 68 w 70"/>
                <a:gd name="T41" fmla="*/ 42 h 172"/>
                <a:gd name="T42" fmla="*/ 64 w 70"/>
                <a:gd name="T43" fmla="*/ 70 h 172"/>
                <a:gd name="T44" fmla="*/ 60 w 70"/>
                <a:gd name="T45" fmla="*/ 84 h 172"/>
                <a:gd name="T46" fmla="*/ 56 w 70"/>
                <a:gd name="T47" fmla="*/ 102 h 172"/>
                <a:gd name="T48" fmla="*/ 56 w 70"/>
                <a:gd name="T49" fmla="*/ 102 h 172"/>
                <a:gd name="T50" fmla="*/ 48 w 70"/>
                <a:gd name="T51" fmla="*/ 118 h 172"/>
                <a:gd name="T52" fmla="*/ 40 w 70"/>
                <a:gd name="T53" fmla="*/ 132 h 172"/>
                <a:gd name="T54" fmla="*/ 32 w 70"/>
                <a:gd name="T55" fmla="*/ 146 h 172"/>
                <a:gd name="T56" fmla="*/ 24 w 70"/>
                <a:gd name="T57" fmla="*/ 154 h 172"/>
                <a:gd name="T58" fmla="*/ 18 w 70"/>
                <a:gd name="T59" fmla="*/ 160 h 172"/>
                <a:gd name="T60" fmla="*/ 10 w 70"/>
                <a:gd name="T61" fmla="*/ 164 h 172"/>
                <a:gd name="T62" fmla="*/ 6 w 70"/>
                <a:gd name="T63" fmla="*/ 162 h 172"/>
                <a:gd name="T64" fmla="*/ 0 w 70"/>
                <a:gd name="T65" fmla="*/ 156 h 172"/>
                <a:gd name="T66" fmla="*/ 0 w 70"/>
                <a:gd name="T67" fmla="*/ 156 h 1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0" h="172">
                  <a:moveTo>
                    <a:pt x="0" y="156"/>
                  </a:moveTo>
                  <a:lnTo>
                    <a:pt x="0" y="156"/>
                  </a:lnTo>
                  <a:lnTo>
                    <a:pt x="4" y="164"/>
                  </a:lnTo>
                  <a:lnTo>
                    <a:pt x="8" y="170"/>
                  </a:lnTo>
                  <a:lnTo>
                    <a:pt x="16" y="172"/>
                  </a:lnTo>
                  <a:lnTo>
                    <a:pt x="24" y="172"/>
                  </a:lnTo>
                  <a:lnTo>
                    <a:pt x="32" y="168"/>
                  </a:lnTo>
                  <a:lnTo>
                    <a:pt x="36" y="162"/>
                  </a:lnTo>
                  <a:lnTo>
                    <a:pt x="48" y="142"/>
                  </a:lnTo>
                  <a:lnTo>
                    <a:pt x="54" y="128"/>
                  </a:lnTo>
                  <a:lnTo>
                    <a:pt x="62" y="110"/>
                  </a:lnTo>
                  <a:lnTo>
                    <a:pt x="68" y="92"/>
                  </a:lnTo>
                  <a:lnTo>
                    <a:pt x="70" y="72"/>
                  </a:lnTo>
                  <a:lnTo>
                    <a:pt x="70" y="26"/>
                  </a:lnTo>
                  <a:lnTo>
                    <a:pt x="68" y="0"/>
                  </a:lnTo>
                  <a:lnTo>
                    <a:pt x="70" y="20"/>
                  </a:lnTo>
                  <a:lnTo>
                    <a:pt x="68" y="42"/>
                  </a:lnTo>
                  <a:lnTo>
                    <a:pt x="64" y="70"/>
                  </a:lnTo>
                  <a:lnTo>
                    <a:pt x="60" y="84"/>
                  </a:lnTo>
                  <a:lnTo>
                    <a:pt x="56" y="102"/>
                  </a:lnTo>
                  <a:lnTo>
                    <a:pt x="48" y="118"/>
                  </a:lnTo>
                  <a:lnTo>
                    <a:pt x="40" y="132"/>
                  </a:lnTo>
                  <a:lnTo>
                    <a:pt x="32" y="146"/>
                  </a:lnTo>
                  <a:lnTo>
                    <a:pt x="24" y="154"/>
                  </a:lnTo>
                  <a:lnTo>
                    <a:pt x="18" y="160"/>
                  </a:lnTo>
                  <a:lnTo>
                    <a:pt x="10" y="164"/>
                  </a:lnTo>
                  <a:lnTo>
                    <a:pt x="6" y="162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9" name="Freeform 173">
              <a:extLst>
                <a:ext uri="{FF2B5EF4-FFF2-40B4-BE49-F238E27FC236}">
                  <a16:creationId xmlns:a16="http://schemas.microsoft.com/office/drawing/2014/main" id="{F15AAAC0-C908-4F05-9542-7C375A110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870"/>
              <a:ext cx="14" cy="150"/>
            </a:xfrm>
            <a:custGeom>
              <a:avLst/>
              <a:gdLst>
                <a:gd name="T0" fmla="*/ 12 w 14"/>
                <a:gd name="T1" fmla="*/ 0 h 150"/>
                <a:gd name="T2" fmla="*/ 12 w 14"/>
                <a:gd name="T3" fmla="*/ 0 h 150"/>
                <a:gd name="T4" fmla="*/ 6 w 14"/>
                <a:gd name="T5" fmla="*/ 0 h 150"/>
                <a:gd name="T6" fmla="*/ 4 w 14"/>
                <a:gd name="T7" fmla="*/ 2 h 150"/>
                <a:gd name="T8" fmla="*/ 2 w 14"/>
                <a:gd name="T9" fmla="*/ 4 h 150"/>
                <a:gd name="T10" fmla="*/ 4 w 14"/>
                <a:gd name="T11" fmla="*/ 10 h 150"/>
                <a:gd name="T12" fmla="*/ 4 w 14"/>
                <a:gd name="T13" fmla="*/ 10 h 150"/>
                <a:gd name="T14" fmla="*/ 8 w 14"/>
                <a:gd name="T15" fmla="*/ 28 h 150"/>
                <a:gd name="T16" fmla="*/ 12 w 14"/>
                <a:gd name="T17" fmla="*/ 64 h 150"/>
                <a:gd name="T18" fmla="*/ 12 w 14"/>
                <a:gd name="T19" fmla="*/ 86 h 150"/>
                <a:gd name="T20" fmla="*/ 10 w 14"/>
                <a:gd name="T21" fmla="*/ 108 h 150"/>
                <a:gd name="T22" fmla="*/ 6 w 14"/>
                <a:gd name="T23" fmla="*/ 130 h 150"/>
                <a:gd name="T24" fmla="*/ 0 w 14"/>
                <a:gd name="T25" fmla="*/ 150 h 150"/>
                <a:gd name="T26" fmla="*/ 0 w 14"/>
                <a:gd name="T27" fmla="*/ 150 h 150"/>
                <a:gd name="T28" fmla="*/ 8 w 14"/>
                <a:gd name="T29" fmla="*/ 128 h 150"/>
                <a:gd name="T30" fmla="*/ 12 w 14"/>
                <a:gd name="T31" fmla="*/ 106 h 150"/>
                <a:gd name="T32" fmla="*/ 14 w 14"/>
                <a:gd name="T33" fmla="*/ 80 h 150"/>
                <a:gd name="T34" fmla="*/ 14 w 14"/>
                <a:gd name="T35" fmla="*/ 48 h 150"/>
                <a:gd name="T36" fmla="*/ 14 w 14"/>
                <a:gd name="T37" fmla="*/ 48 h 150"/>
                <a:gd name="T38" fmla="*/ 10 w 14"/>
                <a:gd name="T39" fmla="*/ 14 h 150"/>
                <a:gd name="T40" fmla="*/ 8 w 14"/>
                <a:gd name="T41" fmla="*/ 6 h 150"/>
                <a:gd name="T42" fmla="*/ 10 w 14"/>
                <a:gd name="T43" fmla="*/ 2 h 150"/>
                <a:gd name="T44" fmla="*/ 12 w 14"/>
                <a:gd name="T45" fmla="*/ 0 h 150"/>
                <a:gd name="T46" fmla="*/ 12 w 14"/>
                <a:gd name="T47" fmla="*/ 0 h 1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" h="150">
                  <a:moveTo>
                    <a:pt x="12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4" y="10"/>
                  </a:lnTo>
                  <a:lnTo>
                    <a:pt x="8" y="28"/>
                  </a:lnTo>
                  <a:lnTo>
                    <a:pt x="12" y="64"/>
                  </a:lnTo>
                  <a:lnTo>
                    <a:pt x="12" y="86"/>
                  </a:lnTo>
                  <a:lnTo>
                    <a:pt x="10" y="108"/>
                  </a:lnTo>
                  <a:lnTo>
                    <a:pt x="6" y="130"/>
                  </a:lnTo>
                  <a:lnTo>
                    <a:pt x="0" y="150"/>
                  </a:lnTo>
                  <a:lnTo>
                    <a:pt x="8" y="128"/>
                  </a:lnTo>
                  <a:lnTo>
                    <a:pt x="12" y="106"/>
                  </a:lnTo>
                  <a:lnTo>
                    <a:pt x="14" y="80"/>
                  </a:lnTo>
                  <a:lnTo>
                    <a:pt x="14" y="48"/>
                  </a:lnTo>
                  <a:lnTo>
                    <a:pt x="10" y="14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0" name="Freeform 174">
              <a:extLst>
                <a:ext uri="{FF2B5EF4-FFF2-40B4-BE49-F238E27FC236}">
                  <a16:creationId xmlns:a16="http://schemas.microsoft.com/office/drawing/2014/main" id="{920CE3C8-123E-4777-BC4E-AEEC4719C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930"/>
              <a:ext cx="62" cy="112"/>
            </a:xfrm>
            <a:custGeom>
              <a:avLst/>
              <a:gdLst>
                <a:gd name="T0" fmla="*/ 30 w 62"/>
                <a:gd name="T1" fmla="*/ 62 h 112"/>
                <a:gd name="T2" fmla="*/ 30 w 62"/>
                <a:gd name="T3" fmla="*/ 62 h 112"/>
                <a:gd name="T4" fmla="*/ 18 w 62"/>
                <a:gd name="T5" fmla="*/ 74 h 112"/>
                <a:gd name="T6" fmla="*/ 8 w 62"/>
                <a:gd name="T7" fmla="*/ 86 h 112"/>
                <a:gd name="T8" fmla="*/ 2 w 62"/>
                <a:gd name="T9" fmla="*/ 98 h 112"/>
                <a:gd name="T10" fmla="*/ 0 w 62"/>
                <a:gd name="T11" fmla="*/ 112 h 112"/>
                <a:gd name="T12" fmla="*/ 0 w 62"/>
                <a:gd name="T13" fmla="*/ 112 h 112"/>
                <a:gd name="T14" fmla="*/ 0 w 62"/>
                <a:gd name="T15" fmla="*/ 100 h 112"/>
                <a:gd name="T16" fmla="*/ 2 w 62"/>
                <a:gd name="T17" fmla="*/ 88 h 112"/>
                <a:gd name="T18" fmla="*/ 6 w 62"/>
                <a:gd name="T19" fmla="*/ 80 h 112"/>
                <a:gd name="T20" fmla="*/ 12 w 62"/>
                <a:gd name="T21" fmla="*/ 72 h 112"/>
                <a:gd name="T22" fmla="*/ 26 w 62"/>
                <a:gd name="T23" fmla="*/ 58 h 112"/>
                <a:gd name="T24" fmla="*/ 38 w 62"/>
                <a:gd name="T25" fmla="*/ 46 h 112"/>
                <a:gd name="T26" fmla="*/ 38 w 62"/>
                <a:gd name="T27" fmla="*/ 46 h 112"/>
                <a:gd name="T28" fmla="*/ 46 w 62"/>
                <a:gd name="T29" fmla="*/ 36 h 112"/>
                <a:gd name="T30" fmla="*/ 54 w 62"/>
                <a:gd name="T31" fmla="*/ 24 h 112"/>
                <a:gd name="T32" fmla="*/ 60 w 62"/>
                <a:gd name="T33" fmla="*/ 12 h 112"/>
                <a:gd name="T34" fmla="*/ 62 w 62"/>
                <a:gd name="T35" fmla="*/ 0 h 112"/>
                <a:gd name="T36" fmla="*/ 62 w 62"/>
                <a:gd name="T37" fmla="*/ 0 h 112"/>
                <a:gd name="T38" fmla="*/ 60 w 62"/>
                <a:gd name="T39" fmla="*/ 16 h 112"/>
                <a:gd name="T40" fmla="*/ 54 w 62"/>
                <a:gd name="T41" fmla="*/ 32 h 112"/>
                <a:gd name="T42" fmla="*/ 44 w 62"/>
                <a:gd name="T43" fmla="*/ 48 h 112"/>
                <a:gd name="T44" fmla="*/ 30 w 62"/>
                <a:gd name="T45" fmla="*/ 62 h 112"/>
                <a:gd name="T46" fmla="*/ 30 w 62"/>
                <a:gd name="T47" fmla="*/ 62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2" h="112">
                  <a:moveTo>
                    <a:pt x="30" y="62"/>
                  </a:moveTo>
                  <a:lnTo>
                    <a:pt x="30" y="62"/>
                  </a:lnTo>
                  <a:lnTo>
                    <a:pt x="18" y="74"/>
                  </a:lnTo>
                  <a:lnTo>
                    <a:pt x="8" y="86"/>
                  </a:lnTo>
                  <a:lnTo>
                    <a:pt x="2" y="98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2" y="88"/>
                  </a:lnTo>
                  <a:lnTo>
                    <a:pt x="6" y="80"/>
                  </a:lnTo>
                  <a:lnTo>
                    <a:pt x="12" y="72"/>
                  </a:lnTo>
                  <a:lnTo>
                    <a:pt x="26" y="58"/>
                  </a:lnTo>
                  <a:lnTo>
                    <a:pt x="38" y="46"/>
                  </a:lnTo>
                  <a:lnTo>
                    <a:pt x="46" y="36"/>
                  </a:lnTo>
                  <a:lnTo>
                    <a:pt x="54" y="24"/>
                  </a:lnTo>
                  <a:lnTo>
                    <a:pt x="60" y="12"/>
                  </a:lnTo>
                  <a:lnTo>
                    <a:pt x="62" y="0"/>
                  </a:lnTo>
                  <a:lnTo>
                    <a:pt x="60" y="16"/>
                  </a:lnTo>
                  <a:lnTo>
                    <a:pt x="54" y="32"/>
                  </a:lnTo>
                  <a:lnTo>
                    <a:pt x="44" y="48"/>
                  </a:lnTo>
                  <a:lnTo>
                    <a:pt x="3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1" name="Freeform 175">
              <a:extLst>
                <a:ext uri="{FF2B5EF4-FFF2-40B4-BE49-F238E27FC236}">
                  <a16:creationId xmlns:a16="http://schemas.microsoft.com/office/drawing/2014/main" id="{4B0AFB03-BB4E-476D-989C-5E7ABB37B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" y="2944"/>
              <a:ext cx="36" cy="124"/>
            </a:xfrm>
            <a:custGeom>
              <a:avLst/>
              <a:gdLst>
                <a:gd name="T0" fmla="*/ 36 w 36"/>
                <a:gd name="T1" fmla="*/ 0 h 124"/>
                <a:gd name="T2" fmla="*/ 36 w 36"/>
                <a:gd name="T3" fmla="*/ 0 h 124"/>
                <a:gd name="T4" fmla="*/ 36 w 36"/>
                <a:gd name="T5" fmla="*/ 24 h 124"/>
                <a:gd name="T6" fmla="*/ 36 w 36"/>
                <a:gd name="T7" fmla="*/ 38 h 124"/>
                <a:gd name="T8" fmla="*/ 34 w 36"/>
                <a:gd name="T9" fmla="*/ 56 h 124"/>
                <a:gd name="T10" fmla="*/ 30 w 36"/>
                <a:gd name="T11" fmla="*/ 74 h 124"/>
                <a:gd name="T12" fmla="*/ 24 w 36"/>
                <a:gd name="T13" fmla="*/ 92 h 124"/>
                <a:gd name="T14" fmla="*/ 14 w 36"/>
                <a:gd name="T15" fmla="*/ 110 h 124"/>
                <a:gd name="T16" fmla="*/ 6 w 36"/>
                <a:gd name="T17" fmla="*/ 116 h 124"/>
                <a:gd name="T18" fmla="*/ 0 w 36"/>
                <a:gd name="T19" fmla="*/ 124 h 124"/>
                <a:gd name="T20" fmla="*/ 0 w 36"/>
                <a:gd name="T21" fmla="*/ 124 h 124"/>
                <a:gd name="T22" fmla="*/ 10 w 36"/>
                <a:gd name="T23" fmla="*/ 108 h 124"/>
                <a:gd name="T24" fmla="*/ 20 w 36"/>
                <a:gd name="T25" fmla="*/ 82 h 124"/>
                <a:gd name="T26" fmla="*/ 28 w 36"/>
                <a:gd name="T27" fmla="*/ 46 h 124"/>
                <a:gd name="T28" fmla="*/ 32 w 36"/>
                <a:gd name="T29" fmla="*/ 24 h 124"/>
                <a:gd name="T30" fmla="*/ 36 w 36"/>
                <a:gd name="T31" fmla="*/ 0 h 124"/>
                <a:gd name="T32" fmla="*/ 36 w 36"/>
                <a:gd name="T33" fmla="*/ 0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24">
                  <a:moveTo>
                    <a:pt x="36" y="0"/>
                  </a:moveTo>
                  <a:lnTo>
                    <a:pt x="36" y="0"/>
                  </a:lnTo>
                  <a:lnTo>
                    <a:pt x="36" y="24"/>
                  </a:lnTo>
                  <a:lnTo>
                    <a:pt x="36" y="38"/>
                  </a:lnTo>
                  <a:lnTo>
                    <a:pt x="34" y="56"/>
                  </a:lnTo>
                  <a:lnTo>
                    <a:pt x="30" y="74"/>
                  </a:lnTo>
                  <a:lnTo>
                    <a:pt x="24" y="92"/>
                  </a:lnTo>
                  <a:lnTo>
                    <a:pt x="14" y="110"/>
                  </a:lnTo>
                  <a:lnTo>
                    <a:pt x="6" y="116"/>
                  </a:lnTo>
                  <a:lnTo>
                    <a:pt x="0" y="124"/>
                  </a:lnTo>
                  <a:lnTo>
                    <a:pt x="10" y="108"/>
                  </a:lnTo>
                  <a:lnTo>
                    <a:pt x="20" y="82"/>
                  </a:lnTo>
                  <a:lnTo>
                    <a:pt x="28" y="46"/>
                  </a:lnTo>
                  <a:lnTo>
                    <a:pt x="32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2" name="Freeform 176">
              <a:extLst>
                <a:ext uri="{FF2B5EF4-FFF2-40B4-BE49-F238E27FC236}">
                  <a16:creationId xmlns:a16="http://schemas.microsoft.com/office/drawing/2014/main" id="{A8B86272-0ABA-46AB-8B88-C8932CC3D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2756"/>
              <a:ext cx="58" cy="112"/>
            </a:xfrm>
            <a:custGeom>
              <a:avLst/>
              <a:gdLst>
                <a:gd name="T0" fmla="*/ 56 w 58"/>
                <a:gd name="T1" fmla="*/ 50 h 112"/>
                <a:gd name="T2" fmla="*/ 56 w 58"/>
                <a:gd name="T3" fmla="*/ 50 h 112"/>
                <a:gd name="T4" fmla="*/ 52 w 58"/>
                <a:gd name="T5" fmla="*/ 36 h 112"/>
                <a:gd name="T6" fmla="*/ 46 w 58"/>
                <a:gd name="T7" fmla="*/ 20 h 112"/>
                <a:gd name="T8" fmla="*/ 38 w 58"/>
                <a:gd name="T9" fmla="*/ 6 h 112"/>
                <a:gd name="T10" fmla="*/ 34 w 58"/>
                <a:gd name="T11" fmla="*/ 0 h 112"/>
                <a:gd name="T12" fmla="*/ 28 w 58"/>
                <a:gd name="T13" fmla="*/ 0 h 112"/>
                <a:gd name="T14" fmla="*/ 28 w 58"/>
                <a:gd name="T15" fmla="*/ 0 h 112"/>
                <a:gd name="T16" fmla="*/ 24 w 58"/>
                <a:gd name="T17" fmla="*/ 0 h 112"/>
                <a:gd name="T18" fmla="*/ 18 w 58"/>
                <a:gd name="T19" fmla="*/ 6 h 112"/>
                <a:gd name="T20" fmla="*/ 10 w 58"/>
                <a:gd name="T21" fmla="*/ 20 h 112"/>
                <a:gd name="T22" fmla="*/ 4 w 58"/>
                <a:gd name="T23" fmla="*/ 36 h 112"/>
                <a:gd name="T24" fmla="*/ 0 w 58"/>
                <a:gd name="T25" fmla="*/ 50 h 112"/>
                <a:gd name="T26" fmla="*/ 0 w 58"/>
                <a:gd name="T27" fmla="*/ 50 h 112"/>
                <a:gd name="T28" fmla="*/ 0 w 58"/>
                <a:gd name="T29" fmla="*/ 62 h 112"/>
                <a:gd name="T30" fmla="*/ 0 w 58"/>
                <a:gd name="T31" fmla="*/ 78 h 112"/>
                <a:gd name="T32" fmla="*/ 6 w 58"/>
                <a:gd name="T33" fmla="*/ 96 h 112"/>
                <a:gd name="T34" fmla="*/ 10 w 58"/>
                <a:gd name="T35" fmla="*/ 104 h 112"/>
                <a:gd name="T36" fmla="*/ 16 w 58"/>
                <a:gd name="T37" fmla="*/ 112 h 112"/>
                <a:gd name="T38" fmla="*/ 16 w 58"/>
                <a:gd name="T39" fmla="*/ 112 h 112"/>
                <a:gd name="T40" fmla="*/ 16 w 58"/>
                <a:gd name="T41" fmla="*/ 112 h 112"/>
                <a:gd name="T42" fmla="*/ 16 w 58"/>
                <a:gd name="T43" fmla="*/ 112 h 112"/>
                <a:gd name="T44" fmla="*/ 16 w 58"/>
                <a:gd name="T45" fmla="*/ 112 h 112"/>
                <a:gd name="T46" fmla="*/ 22 w 58"/>
                <a:gd name="T47" fmla="*/ 110 h 112"/>
                <a:gd name="T48" fmla="*/ 30 w 58"/>
                <a:gd name="T49" fmla="*/ 108 h 112"/>
                <a:gd name="T50" fmla="*/ 36 w 58"/>
                <a:gd name="T51" fmla="*/ 110 h 112"/>
                <a:gd name="T52" fmla="*/ 40 w 58"/>
                <a:gd name="T53" fmla="*/ 112 h 112"/>
                <a:gd name="T54" fmla="*/ 42 w 58"/>
                <a:gd name="T55" fmla="*/ 112 h 112"/>
                <a:gd name="T56" fmla="*/ 42 w 58"/>
                <a:gd name="T57" fmla="*/ 112 h 112"/>
                <a:gd name="T58" fmla="*/ 42 w 58"/>
                <a:gd name="T59" fmla="*/ 112 h 112"/>
                <a:gd name="T60" fmla="*/ 42 w 58"/>
                <a:gd name="T61" fmla="*/ 112 h 112"/>
                <a:gd name="T62" fmla="*/ 46 w 58"/>
                <a:gd name="T63" fmla="*/ 104 h 112"/>
                <a:gd name="T64" fmla="*/ 52 w 58"/>
                <a:gd name="T65" fmla="*/ 96 h 112"/>
                <a:gd name="T66" fmla="*/ 56 w 58"/>
                <a:gd name="T67" fmla="*/ 78 h 112"/>
                <a:gd name="T68" fmla="*/ 58 w 58"/>
                <a:gd name="T69" fmla="*/ 62 h 112"/>
                <a:gd name="T70" fmla="*/ 56 w 58"/>
                <a:gd name="T71" fmla="*/ 50 h 112"/>
                <a:gd name="T72" fmla="*/ 56 w 58"/>
                <a:gd name="T73" fmla="*/ 5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112">
                  <a:moveTo>
                    <a:pt x="56" y="50"/>
                  </a:moveTo>
                  <a:lnTo>
                    <a:pt x="56" y="50"/>
                  </a:lnTo>
                  <a:lnTo>
                    <a:pt x="52" y="36"/>
                  </a:lnTo>
                  <a:lnTo>
                    <a:pt x="46" y="20"/>
                  </a:lnTo>
                  <a:lnTo>
                    <a:pt x="38" y="6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0" y="20"/>
                  </a:lnTo>
                  <a:lnTo>
                    <a:pt x="4" y="36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6" y="96"/>
                  </a:lnTo>
                  <a:lnTo>
                    <a:pt x="10" y="104"/>
                  </a:lnTo>
                  <a:lnTo>
                    <a:pt x="16" y="112"/>
                  </a:lnTo>
                  <a:lnTo>
                    <a:pt x="22" y="110"/>
                  </a:lnTo>
                  <a:lnTo>
                    <a:pt x="30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2" y="112"/>
                  </a:lnTo>
                  <a:lnTo>
                    <a:pt x="46" y="104"/>
                  </a:lnTo>
                  <a:lnTo>
                    <a:pt x="52" y="96"/>
                  </a:lnTo>
                  <a:lnTo>
                    <a:pt x="56" y="78"/>
                  </a:lnTo>
                  <a:lnTo>
                    <a:pt x="58" y="62"/>
                  </a:lnTo>
                  <a:lnTo>
                    <a:pt x="56" y="5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3" name="Freeform 177">
              <a:extLst>
                <a:ext uri="{FF2B5EF4-FFF2-40B4-BE49-F238E27FC236}">
                  <a16:creationId xmlns:a16="http://schemas.microsoft.com/office/drawing/2014/main" id="{7A4D6B40-0B26-4FE0-8587-8C2CB6B48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2864"/>
              <a:ext cx="52" cy="212"/>
            </a:xfrm>
            <a:custGeom>
              <a:avLst/>
              <a:gdLst>
                <a:gd name="T0" fmla="*/ 12 w 52"/>
                <a:gd name="T1" fmla="*/ 212 h 212"/>
                <a:gd name="T2" fmla="*/ 12 w 52"/>
                <a:gd name="T3" fmla="*/ 212 h 212"/>
                <a:gd name="T4" fmla="*/ 30 w 52"/>
                <a:gd name="T5" fmla="*/ 180 h 212"/>
                <a:gd name="T6" fmla="*/ 36 w 52"/>
                <a:gd name="T7" fmla="*/ 164 h 212"/>
                <a:gd name="T8" fmla="*/ 42 w 52"/>
                <a:gd name="T9" fmla="*/ 148 h 212"/>
                <a:gd name="T10" fmla="*/ 42 w 52"/>
                <a:gd name="T11" fmla="*/ 148 h 212"/>
                <a:gd name="T12" fmla="*/ 46 w 52"/>
                <a:gd name="T13" fmla="*/ 126 h 212"/>
                <a:gd name="T14" fmla="*/ 50 w 52"/>
                <a:gd name="T15" fmla="*/ 106 h 212"/>
                <a:gd name="T16" fmla="*/ 52 w 52"/>
                <a:gd name="T17" fmla="*/ 64 h 212"/>
                <a:gd name="T18" fmla="*/ 52 w 52"/>
                <a:gd name="T19" fmla="*/ 30 h 212"/>
                <a:gd name="T20" fmla="*/ 48 w 52"/>
                <a:gd name="T21" fmla="*/ 4 h 212"/>
                <a:gd name="T22" fmla="*/ 48 w 52"/>
                <a:gd name="T23" fmla="*/ 4 h 212"/>
                <a:gd name="T24" fmla="*/ 44 w 52"/>
                <a:gd name="T25" fmla="*/ 2 h 212"/>
                <a:gd name="T26" fmla="*/ 36 w 52"/>
                <a:gd name="T27" fmla="*/ 0 h 212"/>
                <a:gd name="T28" fmla="*/ 30 w 52"/>
                <a:gd name="T29" fmla="*/ 2 h 212"/>
                <a:gd name="T30" fmla="*/ 24 w 52"/>
                <a:gd name="T31" fmla="*/ 4 h 212"/>
                <a:gd name="T32" fmla="*/ 24 w 52"/>
                <a:gd name="T33" fmla="*/ 4 h 212"/>
                <a:gd name="T34" fmla="*/ 24 w 52"/>
                <a:gd name="T35" fmla="*/ 4 h 212"/>
                <a:gd name="T36" fmla="*/ 30 w 52"/>
                <a:gd name="T37" fmla="*/ 32 h 212"/>
                <a:gd name="T38" fmla="*/ 32 w 52"/>
                <a:gd name="T39" fmla="*/ 66 h 212"/>
                <a:gd name="T40" fmla="*/ 32 w 52"/>
                <a:gd name="T41" fmla="*/ 86 h 212"/>
                <a:gd name="T42" fmla="*/ 32 w 52"/>
                <a:gd name="T43" fmla="*/ 106 h 212"/>
                <a:gd name="T44" fmla="*/ 30 w 52"/>
                <a:gd name="T45" fmla="*/ 126 h 212"/>
                <a:gd name="T46" fmla="*/ 26 w 52"/>
                <a:gd name="T47" fmla="*/ 144 h 212"/>
                <a:gd name="T48" fmla="*/ 26 w 52"/>
                <a:gd name="T49" fmla="*/ 144 h 212"/>
                <a:gd name="T50" fmla="*/ 22 w 52"/>
                <a:gd name="T51" fmla="*/ 158 h 212"/>
                <a:gd name="T52" fmla="*/ 14 w 52"/>
                <a:gd name="T53" fmla="*/ 172 h 212"/>
                <a:gd name="T54" fmla="*/ 0 w 52"/>
                <a:gd name="T55" fmla="*/ 200 h 212"/>
                <a:gd name="T56" fmla="*/ 0 w 52"/>
                <a:gd name="T57" fmla="*/ 202 h 2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2" h="212">
                  <a:moveTo>
                    <a:pt x="12" y="212"/>
                  </a:moveTo>
                  <a:lnTo>
                    <a:pt x="12" y="212"/>
                  </a:lnTo>
                  <a:lnTo>
                    <a:pt x="30" y="180"/>
                  </a:lnTo>
                  <a:lnTo>
                    <a:pt x="36" y="164"/>
                  </a:lnTo>
                  <a:lnTo>
                    <a:pt x="42" y="148"/>
                  </a:lnTo>
                  <a:lnTo>
                    <a:pt x="46" y="126"/>
                  </a:lnTo>
                  <a:lnTo>
                    <a:pt x="50" y="106"/>
                  </a:lnTo>
                  <a:lnTo>
                    <a:pt x="52" y="64"/>
                  </a:lnTo>
                  <a:lnTo>
                    <a:pt x="52" y="30"/>
                  </a:lnTo>
                  <a:lnTo>
                    <a:pt x="48" y="4"/>
                  </a:lnTo>
                  <a:lnTo>
                    <a:pt x="44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30" y="32"/>
                  </a:lnTo>
                  <a:lnTo>
                    <a:pt x="32" y="66"/>
                  </a:lnTo>
                  <a:lnTo>
                    <a:pt x="32" y="86"/>
                  </a:lnTo>
                  <a:lnTo>
                    <a:pt x="32" y="106"/>
                  </a:lnTo>
                  <a:lnTo>
                    <a:pt x="30" y="126"/>
                  </a:lnTo>
                  <a:lnTo>
                    <a:pt x="26" y="144"/>
                  </a:lnTo>
                  <a:lnTo>
                    <a:pt x="22" y="158"/>
                  </a:lnTo>
                  <a:lnTo>
                    <a:pt x="14" y="172"/>
                  </a:lnTo>
                  <a:lnTo>
                    <a:pt x="0" y="200"/>
                  </a:lnTo>
                  <a:lnTo>
                    <a:pt x="0" y="202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4" name="Freeform 178">
              <a:extLst>
                <a:ext uri="{FF2B5EF4-FFF2-40B4-BE49-F238E27FC236}">
                  <a16:creationId xmlns:a16="http://schemas.microsoft.com/office/drawing/2014/main" id="{A30AF5B0-C5E2-4169-AA14-D5ED6947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3064"/>
              <a:ext cx="82" cy="434"/>
            </a:xfrm>
            <a:custGeom>
              <a:avLst/>
              <a:gdLst>
                <a:gd name="T0" fmla="*/ 52 w 82"/>
                <a:gd name="T1" fmla="*/ 0 h 434"/>
                <a:gd name="T2" fmla="*/ 50 w 82"/>
                <a:gd name="T3" fmla="*/ 4 h 434"/>
                <a:gd name="T4" fmla="*/ 34 w 82"/>
                <a:gd name="T5" fmla="*/ 36 h 434"/>
                <a:gd name="T6" fmla="*/ 10 w 82"/>
                <a:gd name="T7" fmla="*/ 102 h 434"/>
                <a:gd name="T8" fmla="*/ 0 w 82"/>
                <a:gd name="T9" fmla="*/ 146 h 434"/>
                <a:gd name="T10" fmla="*/ 0 w 82"/>
                <a:gd name="T11" fmla="*/ 166 h 434"/>
                <a:gd name="T12" fmla="*/ 4 w 82"/>
                <a:gd name="T13" fmla="*/ 196 h 434"/>
                <a:gd name="T14" fmla="*/ 14 w 82"/>
                <a:gd name="T15" fmla="*/ 220 h 434"/>
                <a:gd name="T16" fmla="*/ 40 w 82"/>
                <a:gd name="T17" fmla="*/ 260 h 434"/>
                <a:gd name="T18" fmla="*/ 52 w 82"/>
                <a:gd name="T19" fmla="*/ 274 h 434"/>
                <a:gd name="T20" fmla="*/ 68 w 82"/>
                <a:gd name="T21" fmla="*/ 302 h 434"/>
                <a:gd name="T22" fmla="*/ 72 w 82"/>
                <a:gd name="T23" fmla="*/ 316 h 434"/>
                <a:gd name="T24" fmla="*/ 70 w 82"/>
                <a:gd name="T25" fmla="*/ 330 h 434"/>
                <a:gd name="T26" fmla="*/ 64 w 82"/>
                <a:gd name="T27" fmla="*/ 360 h 434"/>
                <a:gd name="T28" fmla="*/ 58 w 82"/>
                <a:gd name="T29" fmla="*/ 374 h 434"/>
                <a:gd name="T30" fmla="*/ 46 w 82"/>
                <a:gd name="T31" fmla="*/ 400 h 434"/>
                <a:gd name="T32" fmla="*/ 40 w 82"/>
                <a:gd name="T33" fmla="*/ 434 h 434"/>
                <a:gd name="T34" fmla="*/ 40 w 82"/>
                <a:gd name="T35" fmla="*/ 426 h 434"/>
                <a:gd name="T36" fmla="*/ 48 w 82"/>
                <a:gd name="T37" fmla="*/ 404 h 434"/>
                <a:gd name="T38" fmla="*/ 64 w 82"/>
                <a:gd name="T39" fmla="*/ 376 h 434"/>
                <a:gd name="T40" fmla="*/ 76 w 82"/>
                <a:gd name="T41" fmla="*/ 352 h 434"/>
                <a:gd name="T42" fmla="*/ 82 w 82"/>
                <a:gd name="T43" fmla="*/ 316 h 434"/>
                <a:gd name="T44" fmla="*/ 82 w 82"/>
                <a:gd name="T45" fmla="*/ 306 h 434"/>
                <a:gd name="T46" fmla="*/ 78 w 82"/>
                <a:gd name="T47" fmla="*/ 288 h 434"/>
                <a:gd name="T48" fmla="*/ 64 w 82"/>
                <a:gd name="T49" fmla="*/ 264 h 434"/>
                <a:gd name="T50" fmla="*/ 54 w 82"/>
                <a:gd name="T51" fmla="*/ 250 h 434"/>
                <a:gd name="T52" fmla="*/ 28 w 82"/>
                <a:gd name="T53" fmla="*/ 214 h 434"/>
                <a:gd name="T54" fmla="*/ 20 w 82"/>
                <a:gd name="T55" fmla="*/ 192 h 434"/>
                <a:gd name="T56" fmla="*/ 16 w 82"/>
                <a:gd name="T57" fmla="*/ 166 h 434"/>
                <a:gd name="T58" fmla="*/ 16 w 82"/>
                <a:gd name="T59" fmla="*/ 148 h 434"/>
                <a:gd name="T60" fmla="*/ 26 w 82"/>
                <a:gd name="T61" fmla="*/ 106 h 434"/>
                <a:gd name="T62" fmla="*/ 48 w 82"/>
                <a:gd name="T63" fmla="*/ 44 h 4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2" h="434">
                  <a:moveTo>
                    <a:pt x="52" y="2"/>
                  </a:moveTo>
                  <a:lnTo>
                    <a:pt x="52" y="0"/>
                  </a:lnTo>
                  <a:lnTo>
                    <a:pt x="50" y="4"/>
                  </a:lnTo>
                  <a:lnTo>
                    <a:pt x="34" y="36"/>
                  </a:lnTo>
                  <a:lnTo>
                    <a:pt x="18" y="80"/>
                  </a:lnTo>
                  <a:lnTo>
                    <a:pt x="10" y="102"/>
                  </a:lnTo>
                  <a:lnTo>
                    <a:pt x="4" y="124"/>
                  </a:lnTo>
                  <a:lnTo>
                    <a:pt x="0" y="146"/>
                  </a:lnTo>
                  <a:lnTo>
                    <a:pt x="0" y="166"/>
                  </a:lnTo>
                  <a:lnTo>
                    <a:pt x="2" y="182"/>
                  </a:lnTo>
                  <a:lnTo>
                    <a:pt x="4" y="196"/>
                  </a:lnTo>
                  <a:lnTo>
                    <a:pt x="8" y="208"/>
                  </a:lnTo>
                  <a:lnTo>
                    <a:pt x="14" y="220"/>
                  </a:lnTo>
                  <a:lnTo>
                    <a:pt x="28" y="242"/>
                  </a:lnTo>
                  <a:lnTo>
                    <a:pt x="40" y="260"/>
                  </a:lnTo>
                  <a:lnTo>
                    <a:pt x="52" y="274"/>
                  </a:lnTo>
                  <a:lnTo>
                    <a:pt x="62" y="288"/>
                  </a:lnTo>
                  <a:lnTo>
                    <a:pt x="68" y="302"/>
                  </a:lnTo>
                  <a:lnTo>
                    <a:pt x="70" y="310"/>
                  </a:lnTo>
                  <a:lnTo>
                    <a:pt x="72" y="316"/>
                  </a:lnTo>
                  <a:lnTo>
                    <a:pt x="70" y="330"/>
                  </a:lnTo>
                  <a:lnTo>
                    <a:pt x="68" y="346"/>
                  </a:lnTo>
                  <a:lnTo>
                    <a:pt x="64" y="360"/>
                  </a:lnTo>
                  <a:lnTo>
                    <a:pt x="58" y="374"/>
                  </a:lnTo>
                  <a:lnTo>
                    <a:pt x="52" y="386"/>
                  </a:lnTo>
                  <a:lnTo>
                    <a:pt x="46" y="400"/>
                  </a:lnTo>
                  <a:lnTo>
                    <a:pt x="42" y="416"/>
                  </a:lnTo>
                  <a:lnTo>
                    <a:pt x="40" y="434"/>
                  </a:lnTo>
                  <a:lnTo>
                    <a:pt x="40" y="426"/>
                  </a:lnTo>
                  <a:lnTo>
                    <a:pt x="42" y="418"/>
                  </a:lnTo>
                  <a:lnTo>
                    <a:pt x="48" y="404"/>
                  </a:lnTo>
                  <a:lnTo>
                    <a:pt x="64" y="376"/>
                  </a:lnTo>
                  <a:lnTo>
                    <a:pt x="70" y="364"/>
                  </a:lnTo>
                  <a:lnTo>
                    <a:pt x="76" y="352"/>
                  </a:lnTo>
                  <a:lnTo>
                    <a:pt x="80" y="336"/>
                  </a:lnTo>
                  <a:lnTo>
                    <a:pt x="82" y="316"/>
                  </a:lnTo>
                  <a:lnTo>
                    <a:pt x="82" y="306"/>
                  </a:lnTo>
                  <a:lnTo>
                    <a:pt x="80" y="296"/>
                  </a:lnTo>
                  <a:lnTo>
                    <a:pt x="78" y="288"/>
                  </a:lnTo>
                  <a:lnTo>
                    <a:pt x="74" y="280"/>
                  </a:lnTo>
                  <a:lnTo>
                    <a:pt x="64" y="264"/>
                  </a:lnTo>
                  <a:lnTo>
                    <a:pt x="54" y="250"/>
                  </a:lnTo>
                  <a:lnTo>
                    <a:pt x="40" y="234"/>
                  </a:lnTo>
                  <a:lnTo>
                    <a:pt x="28" y="214"/>
                  </a:lnTo>
                  <a:lnTo>
                    <a:pt x="24" y="202"/>
                  </a:lnTo>
                  <a:lnTo>
                    <a:pt x="20" y="192"/>
                  </a:lnTo>
                  <a:lnTo>
                    <a:pt x="18" y="178"/>
                  </a:lnTo>
                  <a:lnTo>
                    <a:pt x="16" y="166"/>
                  </a:lnTo>
                  <a:lnTo>
                    <a:pt x="16" y="148"/>
                  </a:lnTo>
                  <a:lnTo>
                    <a:pt x="20" y="128"/>
                  </a:lnTo>
                  <a:lnTo>
                    <a:pt x="26" y="106"/>
                  </a:lnTo>
                  <a:lnTo>
                    <a:pt x="32" y="84"/>
                  </a:lnTo>
                  <a:lnTo>
                    <a:pt x="48" y="44"/>
                  </a:lnTo>
                  <a:lnTo>
                    <a:pt x="64" y="12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5" name="Freeform 179">
              <a:extLst>
                <a:ext uri="{FF2B5EF4-FFF2-40B4-BE49-F238E27FC236}">
                  <a16:creationId xmlns:a16="http://schemas.microsoft.com/office/drawing/2014/main" id="{8883A18E-5F1C-472C-BF9A-5209E5D38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2862"/>
              <a:ext cx="86" cy="218"/>
            </a:xfrm>
            <a:custGeom>
              <a:avLst/>
              <a:gdLst>
                <a:gd name="T0" fmla="*/ 80 w 86"/>
                <a:gd name="T1" fmla="*/ 146 h 218"/>
                <a:gd name="T2" fmla="*/ 80 w 86"/>
                <a:gd name="T3" fmla="*/ 146 h 218"/>
                <a:gd name="T4" fmla="*/ 84 w 86"/>
                <a:gd name="T5" fmla="*/ 128 h 218"/>
                <a:gd name="T6" fmla="*/ 86 w 86"/>
                <a:gd name="T7" fmla="*/ 108 h 218"/>
                <a:gd name="T8" fmla="*/ 86 w 86"/>
                <a:gd name="T9" fmla="*/ 88 h 218"/>
                <a:gd name="T10" fmla="*/ 86 w 86"/>
                <a:gd name="T11" fmla="*/ 68 h 218"/>
                <a:gd name="T12" fmla="*/ 84 w 86"/>
                <a:gd name="T13" fmla="*/ 34 h 218"/>
                <a:gd name="T14" fmla="*/ 78 w 86"/>
                <a:gd name="T15" fmla="*/ 6 h 218"/>
                <a:gd name="T16" fmla="*/ 78 w 86"/>
                <a:gd name="T17" fmla="*/ 6 h 218"/>
                <a:gd name="T18" fmla="*/ 78 w 86"/>
                <a:gd name="T19" fmla="*/ 6 h 218"/>
                <a:gd name="T20" fmla="*/ 78 w 86"/>
                <a:gd name="T21" fmla="*/ 6 h 218"/>
                <a:gd name="T22" fmla="*/ 78 w 86"/>
                <a:gd name="T23" fmla="*/ 6 h 218"/>
                <a:gd name="T24" fmla="*/ 78 w 86"/>
                <a:gd name="T25" fmla="*/ 6 h 218"/>
                <a:gd name="T26" fmla="*/ 74 w 86"/>
                <a:gd name="T27" fmla="*/ 0 h 218"/>
                <a:gd name="T28" fmla="*/ 74 w 86"/>
                <a:gd name="T29" fmla="*/ 0 h 218"/>
                <a:gd name="T30" fmla="*/ 76 w 86"/>
                <a:gd name="T31" fmla="*/ 14 h 218"/>
                <a:gd name="T32" fmla="*/ 74 w 86"/>
                <a:gd name="T33" fmla="*/ 30 h 218"/>
                <a:gd name="T34" fmla="*/ 70 w 86"/>
                <a:gd name="T35" fmla="*/ 50 h 218"/>
                <a:gd name="T36" fmla="*/ 62 w 86"/>
                <a:gd name="T37" fmla="*/ 74 h 218"/>
                <a:gd name="T38" fmla="*/ 62 w 86"/>
                <a:gd name="T39" fmla="*/ 74 h 218"/>
                <a:gd name="T40" fmla="*/ 54 w 86"/>
                <a:gd name="T41" fmla="*/ 90 h 218"/>
                <a:gd name="T42" fmla="*/ 46 w 86"/>
                <a:gd name="T43" fmla="*/ 102 h 218"/>
                <a:gd name="T44" fmla="*/ 36 w 86"/>
                <a:gd name="T45" fmla="*/ 112 h 218"/>
                <a:gd name="T46" fmla="*/ 28 w 86"/>
                <a:gd name="T47" fmla="*/ 120 h 218"/>
                <a:gd name="T48" fmla="*/ 18 w 86"/>
                <a:gd name="T49" fmla="*/ 130 h 218"/>
                <a:gd name="T50" fmla="*/ 10 w 86"/>
                <a:gd name="T51" fmla="*/ 140 h 218"/>
                <a:gd name="T52" fmla="*/ 4 w 86"/>
                <a:gd name="T53" fmla="*/ 152 h 218"/>
                <a:gd name="T54" fmla="*/ 0 w 86"/>
                <a:gd name="T55" fmla="*/ 168 h 218"/>
                <a:gd name="T56" fmla="*/ 0 w 86"/>
                <a:gd name="T57" fmla="*/ 168 h 218"/>
                <a:gd name="T58" fmla="*/ 0 w 86"/>
                <a:gd name="T59" fmla="*/ 180 h 218"/>
                <a:gd name="T60" fmla="*/ 2 w 86"/>
                <a:gd name="T61" fmla="*/ 192 h 218"/>
                <a:gd name="T62" fmla="*/ 6 w 86"/>
                <a:gd name="T63" fmla="*/ 204 h 218"/>
                <a:gd name="T64" fmla="*/ 12 w 86"/>
                <a:gd name="T65" fmla="*/ 212 h 218"/>
                <a:gd name="T66" fmla="*/ 22 w 86"/>
                <a:gd name="T67" fmla="*/ 218 h 218"/>
                <a:gd name="T68" fmla="*/ 26 w 86"/>
                <a:gd name="T69" fmla="*/ 218 h 218"/>
                <a:gd name="T70" fmla="*/ 30 w 86"/>
                <a:gd name="T71" fmla="*/ 218 h 218"/>
                <a:gd name="T72" fmla="*/ 36 w 86"/>
                <a:gd name="T73" fmla="*/ 216 h 218"/>
                <a:gd name="T74" fmla="*/ 42 w 86"/>
                <a:gd name="T75" fmla="*/ 214 h 218"/>
                <a:gd name="T76" fmla="*/ 54 w 86"/>
                <a:gd name="T77" fmla="*/ 204 h 218"/>
                <a:gd name="T78" fmla="*/ 54 w 86"/>
                <a:gd name="T79" fmla="*/ 202 h 218"/>
                <a:gd name="T80" fmla="*/ 54 w 86"/>
                <a:gd name="T81" fmla="*/ 202 h 218"/>
                <a:gd name="T82" fmla="*/ 68 w 86"/>
                <a:gd name="T83" fmla="*/ 174 h 218"/>
                <a:gd name="T84" fmla="*/ 76 w 86"/>
                <a:gd name="T85" fmla="*/ 160 h 218"/>
                <a:gd name="T86" fmla="*/ 80 w 86"/>
                <a:gd name="T87" fmla="*/ 146 h 218"/>
                <a:gd name="T88" fmla="*/ 80 w 86"/>
                <a:gd name="T89" fmla="*/ 146 h 2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6" h="218">
                  <a:moveTo>
                    <a:pt x="80" y="146"/>
                  </a:moveTo>
                  <a:lnTo>
                    <a:pt x="80" y="146"/>
                  </a:lnTo>
                  <a:lnTo>
                    <a:pt x="84" y="128"/>
                  </a:lnTo>
                  <a:lnTo>
                    <a:pt x="86" y="108"/>
                  </a:lnTo>
                  <a:lnTo>
                    <a:pt x="86" y="88"/>
                  </a:lnTo>
                  <a:lnTo>
                    <a:pt x="86" y="68"/>
                  </a:lnTo>
                  <a:lnTo>
                    <a:pt x="84" y="34"/>
                  </a:lnTo>
                  <a:lnTo>
                    <a:pt x="78" y="6"/>
                  </a:lnTo>
                  <a:lnTo>
                    <a:pt x="74" y="0"/>
                  </a:lnTo>
                  <a:lnTo>
                    <a:pt x="76" y="14"/>
                  </a:lnTo>
                  <a:lnTo>
                    <a:pt x="74" y="30"/>
                  </a:lnTo>
                  <a:lnTo>
                    <a:pt x="70" y="50"/>
                  </a:lnTo>
                  <a:lnTo>
                    <a:pt x="62" y="74"/>
                  </a:lnTo>
                  <a:lnTo>
                    <a:pt x="54" y="90"/>
                  </a:lnTo>
                  <a:lnTo>
                    <a:pt x="46" y="102"/>
                  </a:lnTo>
                  <a:lnTo>
                    <a:pt x="36" y="112"/>
                  </a:lnTo>
                  <a:lnTo>
                    <a:pt x="28" y="120"/>
                  </a:lnTo>
                  <a:lnTo>
                    <a:pt x="18" y="130"/>
                  </a:lnTo>
                  <a:lnTo>
                    <a:pt x="10" y="140"/>
                  </a:lnTo>
                  <a:lnTo>
                    <a:pt x="4" y="152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2" y="192"/>
                  </a:lnTo>
                  <a:lnTo>
                    <a:pt x="6" y="204"/>
                  </a:lnTo>
                  <a:lnTo>
                    <a:pt x="12" y="212"/>
                  </a:lnTo>
                  <a:lnTo>
                    <a:pt x="22" y="218"/>
                  </a:lnTo>
                  <a:lnTo>
                    <a:pt x="26" y="218"/>
                  </a:lnTo>
                  <a:lnTo>
                    <a:pt x="30" y="218"/>
                  </a:lnTo>
                  <a:lnTo>
                    <a:pt x="36" y="216"/>
                  </a:lnTo>
                  <a:lnTo>
                    <a:pt x="42" y="214"/>
                  </a:lnTo>
                  <a:lnTo>
                    <a:pt x="54" y="204"/>
                  </a:lnTo>
                  <a:lnTo>
                    <a:pt x="54" y="202"/>
                  </a:lnTo>
                  <a:lnTo>
                    <a:pt x="68" y="174"/>
                  </a:lnTo>
                  <a:lnTo>
                    <a:pt x="76" y="160"/>
                  </a:lnTo>
                  <a:lnTo>
                    <a:pt x="80" y="14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6" name="Freeform 180">
              <a:extLst>
                <a:ext uri="{FF2B5EF4-FFF2-40B4-BE49-F238E27FC236}">
                  <a16:creationId xmlns:a16="http://schemas.microsoft.com/office/drawing/2014/main" id="{395D6C2B-BFFA-43E2-BD1B-AD63E05D9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" y="2864"/>
              <a:ext cx="94" cy="234"/>
            </a:xfrm>
            <a:custGeom>
              <a:avLst/>
              <a:gdLst>
                <a:gd name="T0" fmla="*/ 40 w 94"/>
                <a:gd name="T1" fmla="*/ 0 h 234"/>
                <a:gd name="T2" fmla="*/ 40 w 94"/>
                <a:gd name="T3" fmla="*/ 0 h 234"/>
                <a:gd name="T4" fmla="*/ 38 w 94"/>
                <a:gd name="T5" fmla="*/ 4 h 234"/>
                <a:gd name="T6" fmla="*/ 38 w 94"/>
                <a:gd name="T7" fmla="*/ 4 h 234"/>
                <a:gd name="T8" fmla="*/ 38 w 94"/>
                <a:gd name="T9" fmla="*/ 4 h 234"/>
                <a:gd name="T10" fmla="*/ 36 w 94"/>
                <a:gd name="T11" fmla="*/ 4 h 234"/>
                <a:gd name="T12" fmla="*/ 36 w 94"/>
                <a:gd name="T13" fmla="*/ 4 h 234"/>
                <a:gd name="T14" fmla="*/ 36 w 94"/>
                <a:gd name="T15" fmla="*/ 4 h 234"/>
                <a:gd name="T16" fmla="*/ 36 w 94"/>
                <a:gd name="T17" fmla="*/ 4 h 234"/>
                <a:gd name="T18" fmla="*/ 40 w 94"/>
                <a:gd name="T19" fmla="*/ 30 h 234"/>
                <a:gd name="T20" fmla="*/ 40 w 94"/>
                <a:gd name="T21" fmla="*/ 64 h 234"/>
                <a:gd name="T22" fmla="*/ 38 w 94"/>
                <a:gd name="T23" fmla="*/ 106 h 234"/>
                <a:gd name="T24" fmla="*/ 34 w 94"/>
                <a:gd name="T25" fmla="*/ 126 h 234"/>
                <a:gd name="T26" fmla="*/ 30 w 94"/>
                <a:gd name="T27" fmla="*/ 148 h 234"/>
                <a:gd name="T28" fmla="*/ 30 w 94"/>
                <a:gd name="T29" fmla="*/ 148 h 234"/>
                <a:gd name="T30" fmla="*/ 24 w 94"/>
                <a:gd name="T31" fmla="*/ 164 h 234"/>
                <a:gd name="T32" fmla="*/ 18 w 94"/>
                <a:gd name="T33" fmla="*/ 180 h 234"/>
                <a:gd name="T34" fmla="*/ 0 w 94"/>
                <a:gd name="T35" fmla="*/ 212 h 234"/>
                <a:gd name="T36" fmla="*/ 0 w 94"/>
                <a:gd name="T37" fmla="*/ 212 h 234"/>
                <a:gd name="T38" fmla="*/ 6 w 94"/>
                <a:gd name="T39" fmla="*/ 218 h 234"/>
                <a:gd name="T40" fmla="*/ 12 w 94"/>
                <a:gd name="T41" fmla="*/ 224 h 234"/>
                <a:gd name="T42" fmla="*/ 22 w 94"/>
                <a:gd name="T43" fmla="*/ 230 h 234"/>
                <a:gd name="T44" fmla="*/ 32 w 94"/>
                <a:gd name="T45" fmla="*/ 234 h 234"/>
                <a:gd name="T46" fmla="*/ 46 w 94"/>
                <a:gd name="T47" fmla="*/ 234 h 234"/>
                <a:gd name="T48" fmla="*/ 54 w 94"/>
                <a:gd name="T49" fmla="*/ 234 h 234"/>
                <a:gd name="T50" fmla="*/ 62 w 94"/>
                <a:gd name="T51" fmla="*/ 230 h 234"/>
                <a:gd name="T52" fmla="*/ 70 w 94"/>
                <a:gd name="T53" fmla="*/ 226 h 234"/>
                <a:gd name="T54" fmla="*/ 78 w 94"/>
                <a:gd name="T55" fmla="*/ 222 h 234"/>
                <a:gd name="T56" fmla="*/ 78 w 94"/>
                <a:gd name="T57" fmla="*/ 222 h 234"/>
                <a:gd name="T58" fmla="*/ 84 w 94"/>
                <a:gd name="T59" fmla="*/ 214 h 234"/>
                <a:gd name="T60" fmla="*/ 90 w 94"/>
                <a:gd name="T61" fmla="*/ 204 h 234"/>
                <a:gd name="T62" fmla="*/ 94 w 94"/>
                <a:gd name="T63" fmla="*/ 192 h 234"/>
                <a:gd name="T64" fmla="*/ 94 w 94"/>
                <a:gd name="T65" fmla="*/ 178 h 234"/>
                <a:gd name="T66" fmla="*/ 94 w 94"/>
                <a:gd name="T67" fmla="*/ 162 h 234"/>
                <a:gd name="T68" fmla="*/ 92 w 94"/>
                <a:gd name="T69" fmla="*/ 146 h 234"/>
                <a:gd name="T70" fmla="*/ 86 w 94"/>
                <a:gd name="T71" fmla="*/ 112 h 234"/>
                <a:gd name="T72" fmla="*/ 76 w 94"/>
                <a:gd name="T73" fmla="*/ 78 h 234"/>
                <a:gd name="T74" fmla="*/ 64 w 94"/>
                <a:gd name="T75" fmla="*/ 46 h 234"/>
                <a:gd name="T76" fmla="*/ 50 w 94"/>
                <a:gd name="T77" fmla="*/ 20 h 234"/>
                <a:gd name="T78" fmla="*/ 40 w 94"/>
                <a:gd name="T79" fmla="*/ 0 h 234"/>
                <a:gd name="T80" fmla="*/ 40 w 94"/>
                <a:gd name="T81" fmla="*/ 0 h 2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4" h="234">
                  <a:moveTo>
                    <a:pt x="40" y="0"/>
                  </a:moveTo>
                  <a:lnTo>
                    <a:pt x="40" y="0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40" y="30"/>
                  </a:lnTo>
                  <a:lnTo>
                    <a:pt x="40" y="64"/>
                  </a:lnTo>
                  <a:lnTo>
                    <a:pt x="38" y="106"/>
                  </a:lnTo>
                  <a:lnTo>
                    <a:pt x="34" y="126"/>
                  </a:lnTo>
                  <a:lnTo>
                    <a:pt x="30" y="148"/>
                  </a:lnTo>
                  <a:lnTo>
                    <a:pt x="24" y="164"/>
                  </a:lnTo>
                  <a:lnTo>
                    <a:pt x="18" y="180"/>
                  </a:lnTo>
                  <a:lnTo>
                    <a:pt x="0" y="212"/>
                  </a:lnTo>
                  <a:lnTo>
                    <a:pt x="6" y="218"/>
                  </a:lnTo>
                  <a:lnTo>
                    <a:pt x="12" y="224"/>
                  </a:lnTo>
                  <a:lnTo>
                    <a:pt x="22" y="230"/>
                  </a:lnTo>
                  <a:lnTo>
                    <a:pt x="32" y="234"/>
                  </a:lnTo>
                  <a:lnTo>
                    <a:pt x="46" y="234"/>
                  </a:lnTo>
                  <a:lnTo>
                    <a:pt x="54" y="234"/>
                  </a:lnTo>
                  <a:lnTo>
                    <a:pt x="62" y="230"/>
                  </a:lnTo>
                  <a:lnTo>
                    <a:pt x="70" y="226"/>
                  </a:lnTo>
                  <a:lnTo>
                    <a:pt x="78" y="222"/>
                  </a:lnTo>
                  <a:lnTo>
                    <a:pt x="84" y="214"/>
                  </a:lnTo>
                  <a:lnTo>
                    <a:pt x="90" y="204"/>
                  </a:lnTo>
                  <a:lnTo>
                    <a:pt x="94" y="192"/>
                  </a:lnTo>
                  <a:lnTo>
                    <a:pt x="94" y="178"/>
                  </a:lnTo>
                  <a:lnTo>
                    <a:pt x="94" y="162"/>
                  </a:lnTo>
                  <a:lnTo>
                    <a:pt x="92" y="146"/>
                  </a:lnTo>
                  <a:lnTo>
                    <a:pt x="86" y="112"/>
                  </a:lnTo>
                  <a:lnTo>
                    <a:pt x="76" y="78"/>
                  </a:lnTo>
                  <a:lnTo>
                    <a:pt x="64" y="46"/>
                  </a:lnTo>
                  <a:lnTo>
                    <a:pt x="50" y="20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8" name="Group 181">
            <a:extLst>
              <a:ext uri="{FF2B5EF4-FFF2-40B4-BE49-F238E27FC236}">
                <a16:creationId xmlns:a16="http://schemas.microsoft.com/office/drawing/2014/main" id="{0A69ACD9-F3B3-4625-B686-53281762FD75}"/>
              </a:ext>
            </a:extLst>
          </p:cNvPr>
          <p:cNvGrpSpPr>
            <a:grpSpLocks/>
          </p:cNvGrpSpPr>
          <p:nvPr/>
        </p:nvGrpSpPr>
        <p:grpSpPr bwMode="auto">
          <a:xfrm>
            <a:off x="3810001" y="4219575"/>
            <a:ext cx="263525" cy="1346200"/>
            <a:chOff x="1826" y="2756"/>
            <a:chExt cx="166" cy="848"/>
          </a:xfrm>
        </p:grpSpPr>
        <p:sp>
          <p:nvSpPr>
            <p:cNvPr id="13469" name="Freeform 182">
              <a:extLst>
                <a:ext uri="{FF2B5EF4-FFF2-40B4-BE49-F238E27FC236}">
                  <a16:creationId xmlns:a16="http://schemas.microsoft.com/office/drawing/2014/main" id="{468140FC-8FD8-47FF-AD3E-80FA65A31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2864"/>
              <a:ext cx="76" cy="740"/>
            </a:xfrm>
            <a:custGeom>
              <a:avLst/>
              <a:gdLst>
                <a:gd name="T0" fmla="*/ 30 w 76"/>
                <a:gd name="T1" fmla="*/ 442 h 740"/>
                <a:gd name="T2" fmla="*/ 26 w 76"/>
                <a:gd name="T3" fmla="*/ 464 h 740"/>
                <a:gd name="T4" fmla="*/ 20 w 76"/>
                <a:gd name="T5" fmla="*/ 530 h 740"/>
                <a:gd name="T6" fmla="*/ 26 w 76"/>
                <a:gd name="T7" fmla="*/ 610 h 740"/>
                <a:gd name="T8" fmla="*/ 36 w 76"/>
                <a:gd name="T9" fmla="*/ 654 h 740"/>
                <a:gd name="T10" fmla="*/ 52 w 76"/>
                <a:gd name="T11" fmla="*/ 698 h 740"/>
                <a:gd name="T12" fmla="*/ 76 w 76"/>
                <a:gd name="T13" fmla="*/ 740 h 740"/>
                <a:gd name="T14" fmla="*/ 62 w 76"/>
                <a:gd name="T15" fmla="*/ 720 h 740"/>
                <a:gd name="T16" fmla="*/ 46 w 76"/>
                <a:gd name="T17" fmla="*/ 678 h 740"/>
                <a:gd name="T18" fmla="*/ 34 w 76"/>
                <a:gd name="T19" fmla="*/ 634 h 740"/>
                <a:gd name="T20" fmla="*/ 30 w 76"/>
                <a:gd name="T21" fmla="*/ 572 h 740"/>
                <a:gd name="T22" fmla="*/ 36 w 76"/>
                <a:gd name="T23" fmla="*/ 496 h 740"/>
                <a:gd name="T24" fmla="*/ 46 w 76"/>
                <a:gd name="T25" fmla="*/ 438 h 740"/>
                <a:gd name="T26" fmla="*/ 50 w 76"/>
                <a:gd name="T27" fmla="*/ 418 h 740"/>
                <a:gd name="T28" fmla="*/ 58 w 76"/>
                <a:gd name="T29" fmla="*/ 362 h 740"/>
                <a:gd name="T30" fmla="*/ 58 w 76"/>
                <a:gd name="T31" fmla="*/ 320 h 740"/>
                <a:gd name="T32" fmla="*/ 48 w 76"/>
                <a:gd name="T33" fmla="*/ 264 h 740"/>
                <a:gd name="T34" fmla="*/ 38 w 76"/>
                <a:gd name="T35" fmla="*/ 230 h 740"/>
                <a:gd name="T36" fmla="*/ 24 w 76"/>
                <a:gd name="T37" fmla="*/ 154 h 740"/>
                <a:gd name="T38" fmla="*/ 20 w 76"/>
                <a:gd name="T39" fmla="*/ 86 h 740"/>
                <a:gd name="T40" fmla="*/ 24 w 76"/>
                <a:gd name="T41" fmla="*/ 34 h 740"/>
                <a:gd name="T42" fmla="*/ 30 w 76"/>
                <a:gd name="T43" fmla="*/ 4 h 740"/>
                <a:gd name="T44" fmla="*/ 30 w 76"/>
                <a:gd name="T45" fmla="*/ 4 h 740"/>
                <a:gd name="T46" fmla="*/ 18 w 76"/>
                <a:gd name="T47" fmla="*/ 0 h 740"/>
                <a:gd name="T48" fmla="*/ 6 w 76"/>
                <a:gd name="T49" fmla="*/ 4 h 740"/>
                <a:gd name="T50" fmla="*/ 6 w 76"/>
                <a:gd name="T51" fmla="*/ 4 h 740"/>
                <a:gd name="T52" fmla="*/ 2 w 76"/>
                <a:gd name="T53" fmla="*/ 42 h 740"/>
                <a:gd name="T54" fmla="*/ 0 w 76"/>
                <a:gd name="T55" fmla="*/ 96 h 740"/>
                <a:gd name="T56" fmla="*/ 8 w 76"/>
                <a:gd name="T57" fmla="*/ 162 h 740"/>
                <a:gd name="T58" fmla="*/ 24 w 76"/>
                <a:gd name="T59" fmla="*/ 234 h 740"/>
                <a:gd name="T60" fmla="*/ 32 w 76"/>
                <a:gd name="T61" fmla="*/ 268 h 740"/>
                <a:gd name="T62" fmla="*/ 42 w 76"/>
                <a:gd name="T63" fmla="*/ 320 h 740"/>
                <a:gd name="T64" fmla="*/ 42 w 76"/>
                <a:gd name="T65" fmla="*/ 362 h 740"/>
                <a:gd name="T66" fmla="*/ 34 w 76"/>
                <a:gd name="T67" fmla="*/ 414 h 7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6" h="740">
                  <a:moveTo>
                    <a:pt x="30" y="436"/>
                  </a:moveTo>
                  <a:lnTo>
                    <a:pt x="30" y="442"/>
                  </a:lnTo>
                  <a:lnTo>
                    <a:pt x="26" y="464"/>
                  </a:lnTo>
                  <a:lnTo>
                    <a:pt x="22" y="494"/>
                  </a:lnTo>
                  <a:lnTo>
                    <a:pt x="20" y="530"/>
                  </a:lnTo>
                  <a:lnTo>
                    <a:pt x="20" y="568"/>
                  </a:lnTo>
                  <a:lnTo>
                    <a:pt x="26" y="610"/>
                  </a:lnTo>
                  <a:lnTo>
                    <a:pt x="30" y="632"/>
                  </a:lnTo>
                  <a:lnTo>
                    <a:pt x="36" y="654"/>
                  </a:lnTo>
                  <a:lnTo>
                    <a:pt x="42" y="676"/>
                  </a:lnTo>
                  <a:lnTo>
                    <a:pt x="52" y="698"/>
                  </a:lnTo>
                  <a:lnTo>
                    <a:pt x="62" y="720"/>
                  </a:lnTo>
                  <a:lnTo>
                    <a:pt x="76" y="740"/>
                  </a:lnTo>
                  <a:lnTo>
                    <a:pt x="62" y="720"/>
                  </a:lnTo>
                  <a:lnTo>
                    <a:pt x="52" y="700"/>
                  </a:lnTo>
                  <a:lnTo>
                    <a:pt x="46" y="678"/>
                  </a:lnTo>
                  <a:lnTo>
                    <a:pt x="40" y="656"/>
                  </a:lnTo>
                  <a:lnTo>
                    <a:pt x="34" y="634"/>
                  </a:lnTo>
                  <a:lnTo>
                    <a:pt x="32" y="612"/>
                  </a:lnTo>
                  <a:lnTo>
                    <a:pt x="30" y="572"/>
                  </a:lnTo>
                  <a:lnTo>
                    <a:pt x="32" y="532"/>
                  </a:lnTo>
                  <a:lnTo>
                    <a:pt x="36" y="496"/>
                  </a:lnTo>
                  <a:lnTo>
                    <a:pt x="46" y="444"/>
                  </a:lnTo>
                  <a:lnTo>
                    <a:pt x="46" y="438"/>
                  </a:lnTo>
                  <a:lnTo>
                    <a:pt x="50" y="418"/>
                  </a:lnTo>
                  <a:lnTo>
                    <a:pt x="56" y="382"/>
                  </a:lnTo>
                  <a:lnTo>
                    <a:pt x="58" y="362"/>
                  </a:lnTo>
                  <a:lnTo>
                    <a:pt x="60" y="342"/>
                  </a:lnTo>
                  <a:lnTo>
                    <a:pt x="58" y="320"/>
                  </a:lnTo>
                  <a:lnTo>
                    <a:pt x="54" y="294"/>
                  </a:lnTo>
                  <a:lnTo>
                    <a:pt x="48" y="264"/>
                  </a:lnTo>
                  <a:lnTo>
                    <a:pt x="38" y="230"/>
                  </a:lnTo>
                  <a:lnTo>
                    <a:pt x="30" y="192"/>
                  </a:lnTo>
                  <a:lnTo>
                    <a:pt x="24" y="154"/>
                  </a:lnTo>
                  <a:lnTo>
                    <a:pt x="20" y="118"/>
                  </a:lnTo>
                  <a:lnTo>
                    <a:pt x="20" y="86"/>
                  </a:lnTo>
                  <a:lnTo>
                    <a:pt x="22" y="58"/>
                  </a:lnTo>
                  <a:lnTo>
                    <a:pt x="24" y="34"/>
                  </a:lnTo>
                  <a:lnTo>
                    <a:pt x="28" y="16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4" y="20"/>
                  </a:lnTo>
                  <a:lnTo>
                    <a:pt x="2" y="42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4" y="128"/>
                  </a:lnTo>
                  <a:lnTo>
                    <a:pt x="8" y="162"/>
                  </a:lnTo>
                  <a:lnTo>
                    <a:pt x="14" y="198"/>
                  </a:lnTo>
                  <a:lnTo>
                    <a:pt x="24" y="234"/>
                  </a:lnTo>
                  <a:lnTo>
                    <a:pt x="32" y="268"/>
                  </a:lnTo>
                  <a:lnTo>
                    <a:pt x="38" y="296"/>
                  </a:lnTo>
                  <a:lnTo>
                    <a:pt x="42" y="320"/>
                  </a:lnTo>
                  <a:lnTo>
                    <a:pt x="44" y="342"/>
                  </a:lnTo>
                  <a:lnTo>
                    <a:pt x="42" y="362"/>
                  </a:lnTo>
                  <a:lnTo>
                    <a:pt x="40" y="380"/>
                  </a:lnTo>
                  <a:lnTo>
                    <a:pt x="34" y="414"/>
                  </a:lnTo>
                  <a:lnTo>
                    <a:pt x="30" y="436"/>
                  </a:lnTo>
                  <a:close/>
                </a:path>
              </a:pathLst>
            </a:custGeom>
            <a:solidFill>
              <a:srgbClr val="F9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0" name="Freeform 183">
              <a:extLst>
                <a:ext uri="{FF2B5EF4-FFF2-40B4-BE49-F238E27FC236}">
                  <a16:creationId xmlns:a16="http://schemas.microsoft.com/office/drawing/2014/main" id="{B826FE94-2933-43DE-B181-2C01E6117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2862"/>
              <a:ext cx="72" cy="240"/>
            </a:xfrm>
            <a:custGeom>
              <a:avLst/>
              <a:gdLst>
                <a:gd name="T0" fmla="*/ 56 w 72"/>
                <a:gd name="T1" fmla="*/ 6 h 240"/>
                <a:gd name="T2" fmla="*/ 56 w 72"/>
                <a:gd name="T3" fmla="*/ 6 h 240"/>
                <a:gd name="T4" fmla="*/ 56 w 72"/>
                <a:gd name="T5" fmla="*/ 6 h 240"/>
                <a:gd name="T6" fmla="*/ 56 w 72"/>
                <a:gd name="T7" fmla="*/ 6 h 240"/>
                <a:gd name="T8" fmla="*/ 56 w 72"/>
                <a:gd name="T9" fmla="*/ 6 h 240"/>
                <a:gd name="T10" fmla="*/ 56 w 72"/>
                <a:gd name="T11" fmla="*/ 6 h 240"/>
                <a:gd name="T12" fmla="*/ 52 w 72"/>
                <a:gd name="T13" fmla="*/ 0 h 240"/>
                <a:gd name="T14" fmla="*/ 52 w 72"/>
                <a:gd name="T15" fmla="*/ 0 h 240"/>
                <a:gd name="T16" fmla="*/ 52 w 72"/>
                <a:gd name="T17" fmla="*/ 0 h 240"/>
                <a:gd name="T18" fmla="*/ 52 w 72"/>
                <a:gd name="T19" fmla="*/ 10 h 240"/>
                <a:gd name="T20" fmla="*/ 48 w 72"/>
                <a:gd name="T21" fmla="*/ 22 h 240"/>
                <a:gd name="T22" fmla="*/ 34 w 72"/>
                <a:gd name="T23" fmla="*/ 52 h 240"/>
                <a:gd name="T24" fmla="*/ 26 w 72"/>
                <a:gd name="T25" fmla="*/ 70 h 240"/>
                <a:gd name="T26" fmla="*/ 16 w 72"/>
                <a:gd name="T27" fmla="*/ 92 h 240"/>
                <a:gd name="T28" fmla="*/ 8 w 72"/>
                <a:gd name="T29" fmla="*/ 116 h 240"/>
                <a:gd name="T30" fmla="*/ 2 w 72"/>
                <a:gd name="T31" fmla="*/ 146 h 240"/>
                <a:gd name="T32" fmla="*/ 2 w 72"/>
                <a:gd name="T33" fmla="*/ 146 h 240"/>
                <a:gd name="T34" fmla="*/ 0 w 72"/>
                <a:gd name="T35" fmla="*/ 160 h 240"/>
                <a:gd name="T36" fmla="*/ 0 w 72"/>
                <a:gd name="T37" fmla="*/ 174 h 240"/>
                <a:gd name="T38" fmla="*/ 0 w 72"/>
                <a:gd name="T39" fmla="*/ 186 h 240"/>
                <a:gd name="T40" fmla="*/ 2 w 72"/>
                <a:gd name="T41" fmla="*/ 196 h 240"/>
                <a:gd name="T42" fmla="*/ 4 w 72"/>
                <a:gd name="T43" fmla="*/ 206 h 240"/>
                <a:gd name="T44" fmla="*/ 8 w 72"/>
                <a:gd name="T45" fmla="*/ 216 h 240"/>
                <a:gd name="T46" fmla="*/ 12 w 72"/>
                <a:gd name="T47" fmla="*/ 222 h 240"/>
                <a:gd name="T48" fmla="*/ 18 w 72"/>
                <a:gd name="T49" fmla="*/ 228 h 240"/>
                <a:gd name="T50" fmla="*/ 24 w 72"/>
                <a:gd name="T51" fmla="*/ 234 h 240"/>
                <a:gd name="T52" fmla="*/ 30 w 72"/>
                <a:gd name="T53" fmla="*/ 236 h 240"/>
                <a:gd name="T54" fmla="*/ 36 w 72"/>
                <a:gd name="T55" fmla="*/ 240 h 240"/>
                <a:gd name="T56" fmla="*/ 42 w 72"/>
                <a:gd name="T57" fmla="*/ 240 h 240"/>
                <a:gd name="T58" fmla="*/ 50 w 72"/>
                <a:gd name="T59" fmla="*/ 240 h 240"/>
                <a:gd name="T60" fmla="*/ 58 w 72"/>
                <a:gd name="T61" fmla="*/ 238 h 240"/>
                <a:gd name="T62" fmla="*/ 64 w 72"/>
                <a:gd name="T63" fmla="*/ 236 h 240"/>
                <a:gd name="T64" fmla="*/ 72 w 72"/>
                <a:gd name="T65" fmla="*/ 232 h 240"/>
                <a:gd name="T66" fmla="*/ 72 w 72"/>
                <a:gd name="T67" fmla="*/ 230 h 240"/>
                <a:gd name="T68" fmla="*/ 72 w 72"/>
                <a:gd name="T69" fmla="*/ 230 h 240"/>
                <a:gd name="T70" fmla="*/ 64 w 72"/>
                <a:gd name="T71" fmla="*/ 194 h 240"/>
                <a:gd name="T72" fmla="*/ 56 w 72"/>
                <a:gd name="T73" fmla="*/ 160 h 240"/>
                <a:gd name="T74" fmla="*/ 52 w 72"/>
                <a:gd name="T75" fmla="*/ 126 h 240"/>
                <a:gd name="T76" fmla="*/ 50 w 72"/>
                <a:gd name="T77" fmla="*/ 96 h 240"/>
                <a:gd name="T78" fmla="*/ 50 w 72"/>
                <a:gd name="T79" fmla="*/ 68 h 240"/>
                <a:gd name="T80" fmla="*/ 52 w 72"/>
                <a:gd name="T81" fmla="*/ 42 h 240"/>
                <a:gd name="T82" fmla="*/ 54 w 72"/>
                <a:gd name="T83" fmla="*/ 22 h 240"/>
                <a:gd name="T84" fmla="*/ 56 w 72"/>
                <a:gd name="T85" fmla="*/ 6 h 240"/>
                <a:gd name="T86" fmla="*/ 56 w 72"/>
                <a:gd name="T87" fmla="*/ 6 h 2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" h="240">
                  <a:moveTo>
                    <a:pt x="56" y="6"/>
                  </a:moveTo>
                  <a:lnTo>
                    <a:pt x="56" y="6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48" y="22"/>
                  </a:lnTo>
                  <a:lnTo>
                    <a:pt x="34" y="52"/>
                  </a:lnTo>
                  <a:lnTo>
                    <a:pt x="26" y="70"/>
                  </a:lnTo>
                  <a:lnTo>
                    <a:pt x="16" y="92"/>
                  </a:lnTo>
                  <a:lnTo>
                    <a:pt x="8" y="116"/>
                  </a:lnTo>
                  <a:lnTo>
                    <a:pt x="2" y="146"/>
                  </a:lnTo>
                  <a:lnTo>
                    <a:pt x="0" y="160"/>
                  </a:lnTo>
                  <a:lnTo>
                    <a:pt x="0" y="174"/>
                  </a:lnTo>
                  <a:lnTo>
                    <a:pt x="0" y="186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8" y="216"/>
                  </a:lnTo>
                  <a:lnTo>
                    <a:pt x="12" y="222"/>
                  </a:lnTo>
                  <a:lnTo>
                    <a:pt x="18" y="228"/>
                  </a:lnTo>
                  <a:lnTo>
                    <a:pt x="24" y="234"/>
                  </a:lnTo>
                  <a:lnTo>
                    <a:pt x="30" y="236"/>
                  </a:lnTo>
                  <a:lnTo>
                    <a:pt x="36" y="240"/>
                  </a:lnTo>
                  <a:lnTo>
                    <a:pt x="42" y="240"/>
                  </a:lnTo>
                  <a:lnTo>
                    <a:pt x="50" y="240"/>
                  </a:lnTo>
                  <a:lnTo>
                    <a:pt x="58" y="238"/>
                  </a:lnTo>
                  <a:lnTo>
                    <a:pt x="64" y="236"/>
                  </a:lnTo>
                  <a:lnTo>
                    <a:pt x="72" y="232"/>
                  </a:lnTo>
                  <a:lnTo>
                    <a:pt x="72" y="230"/>
                  </a:lnTo>
                  <a:lnTo>
                    <a:pt x="64" y="194"/>
                  </a:lnTo>
                  <a:lnTo>
                    <a:pt x="56" y="160"/>
                  </a:lnTo>
                  <a:lnTo>
                    <a:pt x="52" y="126"/>
                  </a:lnTo>
                  <a:lnTo>
                    <a:pt x="50" y="96"/>
                  </a:lnTo>
                  <a:lnTo>
                    <a:pt x="50" y="68"/>
                  </a:lnTo>
                  <a:lnTo>
                    <a:pt x="52" y="42"/>
                  </a:lnTo>
                  <a:lnTo>
                    <a:pt x="54" y="22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1" name="Freeform 184">
              <a:extLst>
                <a:ext uri="{FF2B5EF4-FFF2-40B4-BE49-F238E27FC236}">
                  <a16:creationId xmlns:a16="http://schemas.microsoft.com/office/drawing/2014/main" id="{D0760C47-8402-41E8-9B90-54C85CD5A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2866"/>
              <a:ext cx="96" cy="232"/>
            </a:xfrm>
            <a:custGeom>
              <a:avLst/>
              <a:gdLst>
                <a:gd name="T0" fmla="*/ 66 w 96"/>
                <a:gd name="T1" fmla="*/ 118 h 232"/>
                <a:gd name="T2" fmla="*/ 66 w 96"/>
                <a:gd name="T3" fmla="*/ 118 h 232"/>
                <a:gd name="T4" fmla="*/ 46 w 96"/>
                <a:gd name="T5" fmla="*/ 86 h 232"/>
                <a:gd name="T6" fmla="*/ 28 w 96"/>
                <a:gd name="T7" fmla="*/ 56 h 232"/>
                <a:gd name="T8" fmla="*/ 22 w 96"/>
                <a:gd name="T9" fmla="*/ 42 h 232"/>
                <a:gd name="T10" fmla="*/ 18 w 96"/>
                <a:gd name="T11" fmla="*/ 28 h 232"/>
                <a:gd name="T12" fmla="*/ 14 w 96"/>
                <a:gd name="T13" fmla="*/ 14 h 232"/>
                <a:gd name="T14" fmla="*/ 12 w 96"/>
                <a:gd name="T15" fmla="*/ 0 h 232"/>
                <a:gd name="T16" fmla="*/ 12 w 96"/>
                <a:gd name="T17" fmla="*/ 0 h 232"/>
                <a:gd name="T18" fmla="*/ 10 w 96"/>
                <a:gd name="T19" fmla="*/ 2 h 232"/>
                <a:gd name="T20" fmla="*/ 10 w 96"/>
                <a:gd name="T21" fmla="*/ 2 h 232"/>
                <a:gd name="T22" fmla="*/ 10 w 96"/>
                <a:gd name="T23" fmla="*/ 2 h 232"/>
                <a:gd name="T24" fmla="*/ 10 w 96"/>
                <a:gd name="T25" fmla="*/ 2 h 232"/>
                <a:gd name="T26" fmla="*/ 10 w 96"/>
                <a:gd name="T27" fmla="*/ 2 h 232"/>
                <a:gd name="T28" fmla="*/ 4 w 96"/>
                <a:gd name="T29" fmla="*/ 32 h 232"/>
                <a:gd name="T30" fmla="*/ 2 w 96"/>
                <a:gd name="T31" fmla="*/ 54 h 232"/>
                <a:gd name="T32" fmla="*/ 0 w 96"/>
                <a:gd name="T33" fmla="*/ 80 h 232"/>
                <a:gd name="T34" fmla="*/ 0 w 96"/>
                <a:gd name="T35" fmla="*/ 112 h 232"/>
                <a:gd name="T36" fmla="*/ 2 w 96"/>
                <a:gd name="T37" fmla="*/ 144 h 232"/>
                <a:gd name="T38" fmla="*/ 8 w 96"/>
                <a:gd name="T39" fmla="*/ 180 h 232"/>
                <a:gd name="T40" fmla="*/ 16 w 96"/>
                <a:gd name="T41" fmla="*/ 218 h 232"/>
                <a:gd name="T42" fmla="*/ 16 w 96"/>
                <a:gd name="T43" fmla="*/ 218 h 232"/>
                <a:gd name="T44" fmla="*/ 16 w 96"/>
                <a:gd name="T45" fmla="*/ 218 h 232"/>
                <a:gd name="T46" fmla="*/ 20 w 96"/>
                <a:gd name="T47" fmla="*/ 220 h 232"/>
                <a:gd name="T48" fmla="*/ 26 w 96"/>
                <a:gd name="T49" fmla="*/ 226 h 232"/>
                <a:gd name="T50" fmla="*/ 36 w 96"/>
                <a:gd name="T51" fmla="*/ 228 h 232"/>
                <a:gd name="T52" fmla="*/ 46 w 96"/>
                <a:gd name="T53" fmla="*/ 232 h 232"/>
                <a:gd name="T54" fmla="*/ 58 w 96"/>
                <a:gd name="T55" fmla="*/ 232 h 232"/>
                <a:gd name="T56" fmla="*/ 68 w 96"/>
                <a:gd name="T57" fmla="*/ 230 h 232"/>
                <a:gd name="T58" fmla="*/ 78 w 96"/>
                <a:gd name="T59" fmla="*/ 224 h 232"/>
                <a:gd name="T60" fmla="*/ 88 w 96"/>
                <a:gd name="T61" fmla="*/ 216 h 232"/>
                <a:gd name="T62" fmla="*/ 88 w 96"/>
                <a:gd name="T63" fmla="*/ 216 h 232"/>
                <a:gd name="T64" fmla="*/ 94 w 96"/>
                <a:gd name="T65" fmla="*/ 204 h 232"/>
                <a:gd name="T66" fmla="*/ 96 w 96"/>
                <a:gd name="T67" fmla="*/ 192 h 232"/>
                <a:gd name="T68" fmla="*/ 96 w 96"/>
                <a:gd name="T69" fmla="*/ 180 h 232"/>
                <a:gd name="T70" fmla="*/ 94 w 96"/>
                <a:gd name="T71" fmla="*/ 170 h 232"/>
                <a:gd name="T72" fmla="*/ 90 w 96"/>
                <a:gd name="T73" fmla="*/ 158 h 232"/>
                <a:gd name="T74" fmla="*/ 84 w 96"/>
                <a:gd name="T75" fmla="*/ 146 h 232"/>
                <a:gd name="T76" fmla="*/ 66 w 96"/>
                <a:gd name="T77" fmla="*/ 118 h 232"/>
                <a:gd name="T78" fmla="*/ 66 w 96"/>
                <a:gd name="T79" fmla="*/ 118 h 2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" h="232">
                  <a:moveTo>
                    <a:pt x="66" y="118"/>
                  </a:moveTo>
                  <a:lnTo>
                    <a:pt x="66" y="118"/>
                  </a:lnTo>
                  <a:lnTo>
                    <a:pt x="46" y="86"/>
                  </a:lnTo>
                  <a:lnTo>
                    <a:pt x="28" y="56"/>
                  </a:lnTo>
                  <a:lnTo>
                    <a:pt x="22" y="42"/>
                  </a:lnTo>
                  <a:lnTo>
                    <a:pt x="18" y="28"/>
                  </a:lnTo>
                  <a:lnTo>
                    <a:pt x="14" y="14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4" y="32"/>
                  </a:lnTo>
                  <a:lnTo>
                    <a:pt x="2" y="54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2" y="144"/>
                  </a:lnTo>
                  <a:lnTo>
                    <a:pt x="8" y="180"/>
                  </a:lnTo>
                  <a:lnTo>
                    <a:pt x="16" y="218"/>
                  </a:lnTo>
                  <a:lnTo>
                    <a:pt x="20" y="220"/>
                  </a:lnTo>
                  <a:lnTo>
                    <a:pt x="26" y="226"/>
                  </a:lnTo>
                  <a:lnTo>
                    <a:pt x="36" y="228"/>
                  </a:lnTo>
                  <a:lnTo>
                    <a:pt x="46" y="232"/>
                  </a:lnTo>
                  <a:lnTo>
                    <a:pt x="58" y="232"/>
                  </a:lnTo>
                  <a:lnTo>
                    <a:pt x="68" y="230"/>
                  </a:lnTo>
                  <a:lnTo>
                    <a:pt x="78" y="224"/>
                  </a:lnTo>
                  <a:lnTo>
                    <a:pt x="88" y="216"/>
                  </a:lnTo>
                  <a:lnTo>
                    <a:pt x="94" y="204"/>
                  </a:lnTo>
                  <a:lnTo>
                    <a:pt x="96" y="192"/>
                  </a:lnTo>
                  <a:lnTo>
                    <a:pt x="96" y="180"/>
                  </a:lnTo>
                  <a:lnTo>
                    <a:pt x="94" y="170"/>
                  </a:lnTo>
                  <a:lnTo>
                    <a:pt x="90" y="158"/>
                  </a:lnTo>
                  <a:lnTo>
                    <a:pt x="84" y="146"/>
                  </a:lnTo>
                  <a:lnTo>
                    <a:pt x="66" y="118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2" name="Freeform 185">
              <a:extLst>
                <a:ext uri="{FF2B5EF4-FFF2-40B4-BE49-F238E27FC236}">
                  <a16:creationId xmlns:a16="http://schemas.microsoft.com/office/drawing/2014/main" id="{F9419DEF-93A1-45E1-9914-B4980DF40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2862"/>
              <a:ext cx="72" cy="240"/>
            </a:xfrm>
            <a:custGeom>
              <a:avLst/>
              <a:gdLst>
                <a:gd name="T0" fmla="*/ 56 w 72"/>
                <a:gd name="T1" fmla="*/ 6 h 240"/>
                <a:gd name="T2" fmla="*/ 56 w 72"/>
                <a:gd name="T3" fmla="*/ 6 h 240"/>
                <a:gd name="T4" fmla="*/ 56 w 72"/>
                <a:gd name="T5" fmla="*/ 6 h 240"/>
                <a:gd name="T6" fmla="*/ 56 w 72"/>
                <a:gd name="T7" fmla="*/ 6 h 240"/>
                <a:gd name="T8" fmla="*/ 56 w 72"/>
                <a:gd name="T9" fmla="*/ 6 h 240"/>
                <a:gd name="T10" fmla="*/ 56 w 72"/>
                <a:gd name="T11" fmla="*/ 6 h 240"/>
                <a:gd name="T12" fmla="*/ 52 w 72"/>
                <a:gd name="T13" fmla="*/ 0 h 240"/>
                <a:gd name="T14" fmla="*/ 52 w 72"/>
                <a:gd name="T15" fmla="*/ 0 h 240"/>
                <a:gd name="T16" fmla="*/ 52 w 72"/>
                <a:gd name="T17" fmla="*/ 0 h 240"/>
                <a:gd name="T18" fmla="*/ 52 w 72"/>
                <a:gd name="T19" fmla="*/ 10 h 240"/>
                <a:gd name="T20" fmla="*/ 48 w 72"/>
                <a:gd name="T21" fmla="*/ 22 h 240"/>
                <a:gd name="T22" fmla="*/ 34 w 72"/>
                <a:gd name="T23" fmla="*/ 52 h 240"/>
                <a:gd name="T24" fmla="*/ 26 w 72"/>
                <a:gd name="T25" fmla="*/ 70 h 240"/>
                <a:gd name="T26" fmla="*/ 16 w 72"/>
                <a:gd name="T27" fmla="*/ 92 h 240"/>
                <a:gd name="T28" fmla="*/ 8 w 72"/>
                <a:gd name="T29" fmla="*/ 116 h 240"/>
                <a:gd name="T30" fmla="*/ 2 w 72"/>
                <a:gd name="T31" fmla="*/ 146 h 240"/>
                <a:gd name="T32" fmla="*/ 2 w 72"/>
                <a:gd name="T33" fmla="*/ 146 h 240"/>
                <a:gd name="T34" fmla="*/ 0 w 72"/>
                <a:gd name="T35" fmla="*/ 160 h 240"/>
                <a:gd name="T36" fmla="*/ 0 w 72"/>
                <a:gd name="T37" fmla="*/ 174 h 240"/>
                <a:gd name="T38" fmla="*/ 0 w 72"/>
                <a:gd name="T39" fmla="*/ 186 h 240"/>
                <a:gd name="T40" fmla="*/ 2 w 72"/>
                <a:gd name="T41" fmla="*/ 196 h 240"/>
                <a:gd name="T42" fmla="*/ 4 w 72"/>
                <a:gd name="T43" fmla="*/ 206 h 240"/>
                <a:gd name="T44" fmla="*/ 8 w 72"/>
                <a:gd name="T45" fmla="*/ 216 h 240"/>
                <a:gd name="T46" fmla="*/ 12 w 72"/>
                <a:gd name="T47" fmla="*/ 222 h 240"/>
                <a:gd name="T48" fmla="*/ 18 w 72"/>
                <a:gd name="T49" fmla="*/ 228 h 240"/>
                <a:gd name="T50" fmla="*/ 24 w 72"/>
                <a:gd name="T51" fmla="*/ 234 h 240"/>
                <a:gd name="T52" fmla="*/ 30 w 72"/>
                <a:gd name="T53" fmla="*/ 236 h 240"/>
                <a:gd name="T54" fmla="*/ 36 w 72"/>
                <a:gd name="T55" fmla="*/ 240 h 240"/>
                <a:gd name="T56" fmla="*/ 42 w 72"/>
                <a:gd name="T57" fmla="*/ 240 h 240"/>
                <a:gd name="T58" fmla="*/ 50 w 72"/>
                <a:gd name="T59" fmla="*/ 240 h 240"/>
                <a:gd name="T60" fmla="*/ 58 w 72"/>
                <a:gd name="T61" fmla="*/ 238 h 240"/>
                <a:gd name="T62" fmla="*/ 64 w 72"/>
                <a:gd name="T63" fmla="*/ 236 h 240"/>
                <a:gd name="T64" fmla="*/ 72 w 72"/>
                <a:gd name="T65" fmla="*/ 232 h 240"/>
                <a:gd name="T66" fmla="*/ 72 w 72"/>
                <a:gd name="T67" fmla="*/ 230 h 240"/>
                <a:gd name="T68" fmla="*/ 72 w 72"/>
                <a:gd name="T69" fmla="*/ 230 h 240"/>
                <a:gd name="T70" fmla="*/ 64 w 72"/>
                <a:gd name="T71" fmla="*/ 194 h 240"/>
                <a:gd name="T72" fmla="*/ 56 w 72"/>
                <a:gd name="T73" fmla="*/ 160 h 240"/>
                <a:gd name="T74" fmla="*/ 52 w 72"/>
                <a:gd name="T75" fmla="*/ 126 h 240"/>
                <a:gd name="T76" fmla="*/ 50 w 72"/>
                <a:gd name="T77" fmla="*/ 96 h 240"/>
                <a:gd name="T78" fmla="*/ 50 w 72"/>
                <a:gd name="T79" fmla="*/ 68 h 240"/>
                <a:gd name="T80" fmla="*/ 52 w 72"/>
                <a:gd name="T81" fmla="*/ 42 h 240"/>
                <a:gd name="T82" fmla="*/ 54 w 72"/>
                <a:gd name="T83" fmla="*/ 22 h 240"/>
                <a:gd name="T84" fmla="*/ 56 w 72"/>
                <a:gd name="T85" fmla="*/ 6 h 240"/>
                <a:gd name="T86" fmla="*/ 56 w 72"/>
                <a:gd name="T87" fmla="*/ 6 h 2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" h="240">
                  <a:moveTo>
                    <a:pt x="56" y="6"/>
                  </a:moveTo>
                  <a:lnTo>
                    <a:pt x="56" y="6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48" y="22"/>
                  </a:lnTo>
                  <a:lnTo>
                    <a:pt x="34" y="52"/>
                  </a:lnTo>
                  <a:lnTo>
                    <a:pt x="26" y="70"/>
                  </a:lnTo>
                  <a:lnTo>
                    <a:pt x="16" y="92"/>
                  </a:lnTo>
                  <a:lnTo>
                    <a:pt x="8" y="116"/>
                  </a:lnTo>
                  <a:lnTo>
                    <a:pt x="2" y="146"/>
                  </a:lnTo>
                  <a:lnTo>
                    <a:pt x="0" y="160"/>
                  </a:lnTo>
                  <a:lnTo>
                    <a:pt x="0" y="174"/>
                  </a:lnTo>
                  <a:lnTo>
                    <a:pt x="0" y="186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8" y="216"/>
                  </a:lnTo>
                  <a:lnTo>
                    <a:pt x="12" y="222"/>
                  </a:lnTo>
                  <a:lnTo>
                    <a:pt x="18" y="228"/>
                  </a:lnTo>
                  <a:lnTo>
                    <a:pt x="24" y="234"/>
                  </a:lnTo>
                  <a:lnTo>
                    <a:pt x="30" y="236"/>
                  </a:lnTo>
                  <a:lnTo>
                    <a:pt x="36" y="240"/>
                  </a:lnTo>
                  <a:lnTo>
                    <a:pt x="42" y="240"/>
                  </a:lnTo>
                  <a:lnTo>
                    <a:pt x="50" y="240"/>
                  </a:lnTo>
                  <a:lnTo>
                    <a:pt x="58" y="238"/>
                  </a:lnTo>
                  <a:lnTo>
                    <a:pt x="64" y="236"/>
                  </a:lnTo>
                  <a:lnTo>
                    <a:pt x="72" y="232"/>
                  </a:lnTo>
                  <a:lnTo>
                    <a:pt x="72" y="230"/>
                  </a:lnTo>
                  <a:lnTo>
                    <a:pt x="64" y="194"/>
                  </a:lnTo>
                  <a:lnTo>
                    <a:pt x="56" y="160"/>
                  </a:lnTo>
                  <a:lnTo>
                    <a:pt x="52" y="126"/>
                  </a:lnTo>
                  <a:lnTo>
                    <a:pt x="50" y="96"/>
                  </a:lnTo>
                  <a:lnTo>
                    <a:pt x="50" y="68"/>
                  </a:lnTo>
                  <a:lnTo>
                    <a:pt x="52" y="42"/>
                  </a:lnTo>
                  <a:lnTo>
                    <a:pt x="54" y="22"/>
                  </a:lnTo>
                  <a:lnTo>
                    <a:pt x="56" y="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3" name="Freeform 186">
              <a:extLst>
                <a:ext uri="{FF2B5EF4-FFF2-40B4-BE49-F238E27FC236}">
                  <a16:creationId xmlns:a16="http://schemas.microsoft.com/office/drawing/2014/main" id="{91475892-474C-4C94-849B-C20A7AFE0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2866"/>
              <a:ext cx="96" cy="232"/>
            </a:xfrm>
            <a:custGeom>
              <a:avLst/>
              <a:gdLst>
                <a:gd name="T0" fmla="*/ 66 w 96"/>
                <a:gd name="T1" fmla="*/ 118 h 232"/>
                <a:gd name="T2" fmla="*/ 66 w 96"/>
                <a:gd name="T3" fmla="*/ 118 h 232"/>
                <a:gd name="T4" fmla="*/ 46 w 96"/>
                <a:gd name="T5" fmla="*/ 86 h 232"/>
                <a:gd name="T6" fmla="*/ 28 w 96"/>
                <a:gd name="T7" fmla="*/ 56 h 232"/>
                <a:gd name="T8" fmla="*/ 22 w 96"/>
                <a:gd name="T9" fmla="*/ 42 h 232"/>
                <a:gd name="T10" fmla="*/ 18 w 96"/>
                <a:gd name="T11" fmla="*/ 28 h 232"/>
                <a:gd name="T12" fmla="*/ 14 w 96"/>
                <a:gd name="T13" fmla="*/ 14 h 232"/>
                <a:gd name="T14" fmla="*/ 12 w 96"/>
                <a:gd name="T15" fmla="*/ 0 h 232"/>
                <a:gd name="T16" fmla="*/ 12 w 96"/>
                <a:gd name="T17" fmla="*/ 0 h 232"/>
                <a:gd name="T18" fmla="*/ 10 w 96"/>
                <a:gd name="T19" fmla="*/ 2 h 232"/>
                <a:gd name="T20" fmla="*/ 10 w 96"/>
                <a:gd name="T21" fmla="*/ 2 h 232"/>
                <a:gd name="T22" fmla="*/ 10 w 96"/>
                <a:gd name="T23" fmla="*/ 2 h 232"/>
                <a:gd name="T24" fmla="*/ 10 w 96"/>
                <a:gd name="T25" fmla="*/ 2 h 232"/>
                <a:gd name="T26" fmla="*/ 10 w 96"/>
                <a:gd name="T27" fmla="*/ 2 h 232"/>
                <a:gd name="T28" fmla="*/ 4 w 96"/>
                <a:gd name="T29" fmla="*/ 32 h 232"/>
                <a:gd name="T30" fmla="*/ 2 w 96"/>
                <a:gd name="T31" fmla="*/ 54 h 232"/>
                <a:gd name="T32" fmla="*/ 0 w 96"/>
                <a:gd name="T33" fmla="*/ 80 h 232"/>
                <a:gd name="T34" fmla="*/ 0 w 96"/>
                <a:gd name="T35" fmla="*/ 112 h 232"/>
                <a:gd name="T36" fmla="*/ 2 w 96"/>
                <a:gd name="T37" fmla="*/ 144 h 232"/>
                <a:gd name="T38" fmla="*/ 8 w 96"/>
                <a:gd name="T39" fmla="*/ 180 h 232"/>
                <a:gd name="T40" fmla="*/ 16 w 96"/>
                <a:gd name="T41" fmla="*/ 218 h 232"/>
                <a:gd name="T42" fmla="*/ 16 w 96"/>
                <a:gd name="T43" fmla="*/ 218 h 232"/>
                <a:gd name="T44" fmla="*/ 16 w 96"/>
                <a:gd name="T45" fmla="*/ 218 h 232"/>
                <a:gd name="T46" fmla="*/ 20 w 96"/>
                <a:gd name="T47" fmla="*/ 220 h 232"/>
                <a:gd name="T48" fmla="*/ 26 w 96"/>
                <a:gd name="T49" fmla="*/ 226 h 232"/>
                <a:gd name="T50" fmla="*/ 36 w 96"/>
                <a:gd name="T51" fmla="*/ 228 h 232"/>
                <a:gd name="T52" fmla="*/ 46 w 96"/>
                <a:gd name="T53" fmla="*/ 232 h 232"/>
                <a:gd name="T54" fmla="*/ 58 w 96"/>
                <a:gd name="T55" fmla="*/ 232 h 232"/>
                <a:gd name="T56" fmla="*/ 68 w 96"/>
                <a:gd name="T57" fmla="*/ 230 h 232"/>
                <a:gd name="T58" fmla="*/ 78 w 96"/>
                <a:gd name="T59" fmla="*/ 224 h 232"/>
                <a:gd name="T60" fmla="*/ 88 w 96"/>
                <a:gd name="T61" fmla="*/ 216 h 232"/>
                <a:gd name="T62" fmla="*/ 88 w 96"/>
                <a:gd name="T63" fmla="*/ 216 h 232"/>
                <a:gd name="T64" fmla="*/ 94 w 96"/>
                <a:gd name="T65" fmla="*/ 204 h 232"/>
                <a:gd name="T66" fmla="*/ 96 w 96"/>
                <a:gd name="T67" fmla="*/ 192 h 232"/>
                <a:gd name="T68" fmla="*/ 96 w 96"/>
                <a:gd name="T69" fmla="*/ 180 h 232"/>
                <a:gd name="T70" fmla="*/ 94 w 96"/>
                <a:gd name="T71" fmla="*/ 170 h 232"/>
                <a:gd name="T72" fmla="*/ 90 w 96"/>
                <a:gd name="T73" fmla="*/ 158 h 232"/>
                <a:gd name="T74" fmla="*/ 84 w 96"/>
                <a:gd name="T75" fmla="*/ 146 h 232"/>
                <a:gd name="T76" fmla="*/ 66 w 96"/>
                <a:gd name="T77" fmla="*/ 118 h 232"/>
                <a:gd name="T78" fmla="*/ 66 w 96"/>
                <a:gd name="T79" fmla="*/ 118 h 2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" h="232">
                  <a:moveTo>
                    <a:pt x="66" y="118"/>
                  </a:moveTo>
                  <a:lnTo>
                    <a:pt x="66" y="118"/>
                  </a:lnTo>
                  <a:lnTo>
                    <a:pt x="46" y="86"/>
                  </a:lnTo>
                  <a:lnTo>
                    <a:pt x="28" y="56"/>
                  </a:lnTo>
                  <a:lnTo>
                    <a:pt x="22" y="42"/>
                  </a:lnTo>
                  <a:lnTo>
                    <a:pt x="18" y="28"/>
                  </a:lnTo>
                  <a:lnTo>
                    <a:pt x="14" y="14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4" y="32"/>
                  </a:lnTo>
                  <a:lnTo>
                    <a:pt x="2" y="54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2" y="144"/>
                  </a:lnTo>
                  <a:lnTo>
                    <a:pt x="8" y="180"/>
                  </a:lnTo>
                  <a:lnTo>
                    <a:pt x="16" y="218"/>
                  </a:lnTo>
                  <a:lnTo>
                    <a:pt x="20" y="220"/>
                  </a:lnTo>
                  <a:lnTo>
                    <a:pt x="26" y="226"/>
                  </a:lnTo>
                  <a:lnTo>
                    <a:pt x="36" y="228"/>
                  </a:lnTo>
                  <a:lnTo>
                    <a:pt x="46" y="232"/>
                  </a:lnTo>
                  <a:lnTo>
                    <a:pt x="58" y="232"/>
                  </a:lnTo>
                  <a:lnTo>
                    <a:pt x="68" y="230"/>
                  </a:lnTo>
                  <a:lnTo>
                    <a:pt x="78" y="224"/>
                  </a:lnTo>
                  <a:lnTo>
                    <a:pt x="88" y="216"/>
                  </a:lnTo>
                  <a:lnTo>
                    <a:pt x="94" y="204"/>
                  </a:lnTo>
                  <a:lnTo>
                    <a:pt x="96" y="192"/>
                  </a:lnTo>
                  <a:lnTo>
                    <a:pt x="96" y="180"/>
                  </a:lnTo>
                  <a:lnTo>
                    <a:pt x="94" y="170"/>
                  </a:lnTo>
                  <a:lnTo>
                    <a:pt x="90" y="158"/>
                  </a:lnTo>
                  <a:lnTo>
                    <a:pt x="84" y="146"/>
                  </a:lnTo>
                  <a:lnTo>
                    <a:pt x="66" y="118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4" name="Freeform 187">
              <a:extLst>
                <a:ext uri="{FF2B5EF4-FFF2-40B4-BE49-F238E27FC236}">
                  <a16:creationId xmlns:a16="http://schemas.microsoft.com/office/drawing/2014/main" id="{B331549A-626E-471B-A35C-86FB4EA58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2864"/>
              <a:ext cx="36" cy="228"/>
            </a:xfrm>
            <a:custGeom>
              <a:avLst/>
              <a:gdLst>
                <a:gd name="T0" fmla="*/ 22 w 36"/>
                <a:gd name="T1" fmla="*/ 228 h 228"/>
                <a:gd name="T2" fmla="*/ 22 w 36"/>
                <a:gd name="T3" fmla="*/ 228 h 228"/>
                <a:gd name="T4" fmla="*/ 28 w 36"/>
                <a:gd name="T5" fmla="*/ 222 h 228"/>
                <a:gd name="T6" fmla="*/ 32 w 36"/>
                <a:gd name="T7" fmla="*/ 220 h 228"/>
                <a:gd name="T8" fmla="*/ 36 w 36"/>
                <a:gd name="T9" fmla="*/ 222 h 228"/>
                <a:gd name="T10" fmla="*/ 36 w 36"/>
                <a:gd name="T11" fmla="*/ 222 h 228"/>
                <a:gd name="T12" fmla="*/ 28 w 36"/>
                <a:gd name="T13" fmla="*/ 184 h 228"/>
                <a:gd name="T14" fmla="*/ 22 w 36"/>
                <a:gd name="T15" fmla="*/ 148 h 228"/>
                <a:gd name="T16" fmla="*/ 20 w 36"/>
                <a:gd name="T17" fmla="*/ 114 h 228"/>
                <a:gd name="T18" fmla="*/ 20 w 36"/>
                <a:gd name="T19" fmla="*/ 84 h 228"/>
                <a:gd name="T20" fmla="*/ 22 w 36"/>
                <a:gd name="T21" fmla="*/ 56 h 228"/>
                <a:gd name="T22" fmla="*/ 24 w 36"/>
                <a:gd name="T23" fmla="*/ 34 h 228"/>
                <a:gd name="T24" fmla="*/ 30 w 36"/>
                <a:gd name="T25" fmla="*/ 4 h 228"/>
                <a:gd name="T26" fmla="*/ 30 w 36"/>
                <a:gd name="T27" fmla="*/ 4 h 228"/>
                <a:gd name="T28" fmla="*/ 30 w 36"/>
                <a:gd name="T29" fmla="*/ 4 h 228"/>
                <a:gd name="T30" fmla="*/ 26 w 36"/>
                <a:gd name="T31" fmla="*/ 2 h 228"/>
                <a:gd name="T32" fmla="*/ 18 w 36"/>
                <a:gd name="T33" fmla="*/ 0 h 228"/>
                <a:gd name="T34" fmla="*/ 12 w 36"/>
                <a:gd name="T35" fmla="*/ 2 h 228"/>
                <a:gd name="T36" fmla="*/ 6 w 36"/>
                <a:gd name="T37" fmla="*/ 4 h 228"/>
                <a:gd name="T38" fmla="*/ 6 w 36"/>
                <a:gd name="T39" fmla="*/ 4 h 228"/>
                <a:gd name="T40" fmla="*/ 6 w 36"/>
                <a:gd name="T41" fmla="*/ 4 h 228"/>
                <a:gd name="T42" fmla="*/ 4 w 36"/>
                <a:gd name="T43" fmla="*/ 20 h 228"/>
                <a:gd name="T44" fmla="*/ 2 w 36"/>
                <a:gd name="T45" fmla="*/ 40 h 228"/>
                <a:gd name="T46" fmla="*/ 0 w 36"/>
                <a:gd name="T47" fmla="*/ 66 h 228"/>
                <a:gd name="T48" fmla="*/ 0 w 36"/>
                <a:gd name="T49" fmla="*/ 94 h 228"/>
                <a:gd name="T50" fmla="*/ 2 w 36"/>
                <a:gd name="T51" fmla="*/ 124 h 228"/>
                <a:gd name="T52" fmla="*/ 6 w 36"/>
                <a:gd name="T53" fmla="*/ 158 h 228"/>
                <a:gd name="T54" fmla="*/ 14 w 36"/>
                <a:gd name="T55" fmla="*/ 192 h 228"/>
                <a:gd name="T56" fmla="*/ 22 w 36"/>
                <a:gd name="T57" fmla="*/ 228 h 228"/>
                <a:gd name="T58" fmla="*/ 22 w 36"/>
                <a:gd name="T59" fmla="*/ 228 h 2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" h="228">
                  <a:moveTo>
                    <a:pt x="22" y="228"/>
                  </a:moveTo>
                  <a:lnTo>
                    <a:pt x="22" y="228"/>
                  </a:lnTo>
                  <a:lnTo>
                    <a:pt x="28" y="222"/>
                  </a:lnTo>
                  <a:lnTo>
                    <a:pt x="32" y="220"/>
                  </a:lnTo>
                  <a:lnTo>
                    <a:pt x="36" y="222"/>
                  </a:lnTo>
                  <a:lnTo>
                    <a:pt x="28" y="184"/>
                  </a:lnTo>
                  <a:lnTo>
                    <a:pt x="22" y="148"/>
                  </a:lnTo>
                  <a:lnTo>
                    <a:pt x="20" y="114"/>
                  </a:lnTo>
                  <a:lnTo>
                    <a:pt x="20" y="84"/>
                  </a:lnTo>
                  <a:lnTo>
                    <a:pt x="22" y="56"/>
                  </a:lnTo>
                  <a:lnTo>
                    <a:pt x="24" y="34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4" y="20"/>
                  </a:lnTo>
                  <a:lnTo>
                    <a:pt x="2" y="40"/>
                  </a:lnTo>
                  <a:lnTo>
                    <a:pt x="0" y="66"/>
                  </a:lnTo>
                  <a:lnTo>
                    <a:pt x="0" y="94"/>
                  </a:lnTo>
                  <a:lnTo>
                    <a:pt x="2" y="124"/>
                  </a:lnTo>
                  <a:lnTo>
                    <a:pt x="6" y="158"/>
                  </a:lnTo>
                  <a:lnTo>
                    <a:pt x="14" y="192"/>
                  </a:lnTo>
                  <a:lnTo>
                    <a:pt x="22" y="228"/>
                  </a:lnTo>
                  <a:close/>
                </a:path>
              </a:pathLst>
            </a:custGeom>
            <a:solidFill>
              <a:srgbClr val="F6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5" name="Freeform 188">
              <a:extLst>
                <a:ext uri="{FF2B5EF4-FFF2-40B4-BE49-F238E27FC236}">
                  <a16:creationId xmlns:a16="http://schemas.microsoft.com/office/drawing/2014/main" id="{9530A24E-9730-44DF-9934-27820EA05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2756"/>
              <a:ext cx="58" cy="112"/>
            </a:xfrm>
            <a:custGeom>
              <a:avLst/>
              <a:gdLst>
                <a:gd name="T0" fmla="*/ 56 w 58"/>
                <a:gd name="T1" fmla="*/ 50 h 112"/>
                <a:gd name="T2" fmla="*/ 56 w 58"/>
                <a:gd name="T3" fmla="*/ 50 h 112"/>
                <a:gd name="T4" fmla="*/ 52 w 58"/>
                <a:gd name="T5" fmla="*/ 36 h 112"/>
                <a:gd name="T6" fmla="*/ 46 w 58"/>
                <a:gd name="T7" fmla="*/ 20 h 112"/>
                <a:gd name="T8" fmla="*/ 38 w 58"/>
                <a:gd name="T9" fmla="*/ 6 h 112"/>
                <a:gd name="T10" fmla="*/ 34 w 58"/>
                <a:gd name="T11" fmla="*/ 0 h 112"/>
                <a:gd name="T12" fmla="*/ 28 w 58"/>
                <a:gd name="T13" fmla="*/ 0 h 112"/>
                <a:gd name="T14" fmla="*/ 28 w 58"/>
                <a:gd name="T15" fmla="*/ 0 h 112"/>
                <a:gd name="T16" fmla="*/ 24 w 58"/>
                <a:gd name="T17" fmla="*/ 0 h 112"/>
                <a:gd name="T18" fmla="*/ 18 w 58"/>
                <a:gd name="T19" fmla="*/ 6 h 112"/>
                <a:gd name="T20" fmla="*/ 10 w 58"/>
                <a:gd name="T21" fmla="*/ 20 h 112"/>
                <a:gd name="T22" fmla="*/ 4 w 58"/>
                <a:gd name="T23" fmla="*/ 36 h 112"/>
                <a:gd name="T24" fmla="*/ 0 w 58"/>
                <a:gd name="T25" fmla="*/ 50 h 112"/>
                <a:gd name="T26" fmla="*/ 0 w 58"/>
                <a:gd name="T27" fmla="*/ 50 h 112"/>
                <a:gd name="T28" fmla="*/ 0 w 58"/>
                <a:gd name="T29" fmla="*/ 62 h 112"/>
                <a:gd name="T30" fmla="*/ 0 w 58"/>
                <a:gd name="T31" fmla="*/ 78 h 112"/>
                <a:gd name="T32" fmla="*/ 6 w 58"/>
                <a:gd name="T33" fmla="*/ 96 h 112"/>
                <a:gd name="T34" fmla="*/ 10 w 58"/>
                <a:gd name="T35" fmla="*/ 104 h 112"/>
                <a:gd name="T36" fmla="*/ 16 w 58"/>
                <a:gd name="T37" fmla="*/ 112 h 112"/>
                <a:gd name="T38" fmla="*/ 16 w 58"/>
                <a:gd name="T39" fmla="*/ 112 h 112"/>
                <a:gd name="T40" fmla="*/ 16 w 58"/>
                <a:gd name="T41" fmla="*/ 112 h 112"/>
                <a:gd name="T42" fmla="*/ 16 w 58"/>
                <a:gd name="T43" fmla="*/ 112 h 112"/>
                <a:gd name="T44" fmla="*/ 16 w 58"/>
                <a:gd name="T45" fmla="*/ 112 h 112"/>
                <a:gd name="T46" fmla="*/ 22 w 58"/>
                <a:gd name="T47" fmla="*/ 110 h 112"/>
                <a:gd name="T48" fmla="*/ 28 w 58"/>
                <a:gd name="T49" fmla="*/ 108 h 112"/>
                <a:gd name="T50" fmla="*/ 36 w 58"/>
                <a:gd name="T51" fmla="*/ 110 h 112"/>
                <a:gd name="T52" fmla="*/ 40 w 58"/>
                <a:gd name="T53" fmla="*/ 112 h 112"/>
                <a:gd name="T54" fmla="*/ 40 w 58"/>
                <a:gd name="T55" fmla="*/ 112 h 112"/>
                <a:gd name="T56" fmla="*/ 40 w 58"/>
                <a:gd name="T57" fmla="*/ 112 h 112"/>
                <a:gd name="T58" fmla="*/ 40 w 58"/>
                <a:gd name="T59" fmla="*/ 112 h 112"/>
                <a:gd name="T60" fmla="*/ 40 w 58"/>
                <a:gd name="T61" fmla="*/ 112 h 112"/>
                <a:gd name="T62" fmla="*/ 46 w 58"/>
                <a:gd name="T63" fmla="*/ 104 h 112"/>
                <a:gd name="T64" fmla="*/ 50 w 58"/>
                <a:gd name="T65" fmla="*/ 96 h 112"/>
                <a:gd name="T66" fmla="*/ 56 w 58"/>
                <a:gd name="T67" fmla="*/ 78 h 112"/>
                <a:gd name="T68" fmla="*/ 58 w 58"/>
                <a:gd name="T69" fmla="*/ 62 h 112"/>
                <a:gd name="T70" fmla="*/ 56 w 58"/>
                <a:gd name="T71" fmla="*/ 50 h 112"/>
                <a:gd name="T72" fmla="*/ 56 w 58"/>
                <a:gd name="T73" fmla="*/ 5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112">
                  <a:moveTo>
                    <a:pt x="56" y="50"/>
                  </a:moveTo>
                  <a:lnTo>
                    <a:pt x="56" y="50"/>
                  </a:lnTo>
                  <a:lnTo>
                    <a:pt x="52" y="36"/>
                  </a:lnTo>
                  <a:lnTo>
                    <a:pt x="46" y="20"/>
                  </a:lnTo>
                  <a:lnTo>
                    <a:pt x="38" y="6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0" y="20"/>
                  </a:lnTo>
                  <a:lnTo>
                    <a:pt x="4" y="36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6" y="96"/>
                  </a:lnTo>
                  <a:lnTo>
                    <a:pt x="10" y="104"/>
                  </a:lnTo>
                  <a:lnTo>
                    <a:pt x="16" y="112"/>
                  </a:lnTo>
                  <a:lnTo>
                    <a:pt x="22" y="110"/>
                  </a:lnTo>
                  <a:lnTo>
                    <a:pt x="28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6" y="104"/>
                  </a:lnTo>
                  <a:lnTo>
                    <a:pt x="50" y="96"/>
                  </a:lnTo>
                  <a:lnTo>
                    <a:pt x="56" y="78"/>
                  </a:lnTo>
                  <a:lnTo>
                    <a:pt x="58" y="62"/>
                  </a:lnTo>
                  <a:lnTo>
                    <a:pt x="56" y="50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6" name="Freeform 189">
              <a:extLst>
                <a:ext uri="{FF2B5EF4-FFF2-40B4-BE49-F238E27FC236}">
                  <a16:creationId xmlns:a16="http://schemas.microsoft.com/office/drawing/2014/main" id="{0D341D35-9BE0-4602-BC95-972FFA6BB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2764"/>
              <a:ext cx="20" cy="90"/>
            </a:xfrm>
            <a:custGeom>
              <a:avLst/>
              <a:gdLst>
                <a:gd name="T0" fmla="*/ 6 w 20"/>
                <a:gd name="T1" fmla="*/ 90 h 90"/>
                <a:gd name="T2" fmla="*/ 6 w 20"/>
                <a:gd name="T3" fmla="*/ 90 h 90"/>
                <a:gd name="T4" fmla="*/ 2 w 20"/>
                <a:gd name="T5" fmla="*/ 78 h 90"/>
                <a:gd name="T6" fmla="*/ 0 w 20"/>
                <a:gd name="T7" fmla="*/ 64 h 90"/>
                <a:gd name="T8" fmla="*/ 0 w 20"/>
                <a:gd name="T9" fmla="*/ 54 h 90"/>
                <a:gd name="T10" fmla="*/ 0 w 20"/>
                <a:gd name="T11" fmla="*/ 44 h 90"/>
                <a:gd name="T12" fmla="*/ 0 w 20"/>
                <a:gd name="T13" fmla="*/ 44 h 90"/>
                <a:gd name="T14" fmla="*/ 8 w 20"/>
                <a:gd name="T15" fmla="*/ 20 h 90"/>
                <a:gd name="T16" fmla="*/ 12 w 20"/>
                <a:gd name="T17" fmla="*/ 8 h 90"/>
                <a:gd name="T18" fmla="*/ 16 w 20"/>
                <a:gd name="T19" fmla="*/ 4 h 90"/>
                <a:gd name="T20" fmla="*/ 20 w 20"/>
                <a:gd name="T21" fmla="*/ 0 h 90"/>
                <a:gd name="T22" fmla="*/ 20 w 20"/>
                <a:gd name="T23" fmla="*/ 0 h 90"/>
                <a:gd name="T24" fmla="*/ 14 w 20"/>
                <a:gd name="T25" fmla="*/ 12 h 90"/>
                <a:gd name="T26" fmla="*/ 8 w 20"/>
                <a:gd name="T27" fmla="*/ 30 h 90"/>
                <a:gd name="T28" fmla="*/ 6 w 20"/>
                <a:gd name="T29" fmla="*/ 42 h 90"/>
                <a:gd name="T30" fmla="*/ 4 w 20"/>
                <a:gd name="T31" fmla="*/ 56 h 90"/>
                <a:gd name="T32" fmla="*/ 4 w 20"/>
                <a:gd name="T33" fmla="*/ 72 h 90"/>
                <a:gd name="T34" fmla="*/ 6 w 20"/>
                <a:gd name="T35" fmla="*/ 90 h 90"/>
                <a:gd name="T36" fmla="*/ 6 w 20"/>
                <a:gd name="T37" fmla="*/ 9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" h="90">
                  <a:moveTo>
                    <a:pt x="6" y="90"/>
                  </a:move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8" y="20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14" y="12"/>
                  </a:lnTo>
                  <a:lnTo>
                    <a:pt x="8" y="30"/>
                  </a:lnTo>
                  <a:lnTo>
                    <a:pt x="6" y="42"/>
                  </a:lnTo>
                  <a:lnTo>
                    <a:pt x="4" y="56"/>
                  </a:lnTo>
                  <a:lnTo>
                    <a:pt x="4" y="72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7" name="Freeform 190">
              <a:extLst>
                <a:ext uri="{FF2B5EF4-FFF2-40B4-BE49-F238E27FC236}">
                  <a16:creationId xmlns:a16="http://schemas.microsoft.com/office/drawing/2014/main" id="{76C8D143-15D9-46B1-B26C-905E87E90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2784"/>
              <a:ext cx="28" cy="78"/>
            </a:xfrm>
            <a:custGeom>
              <a:avLst/>
              <a:gdLst>
                <a:gd name="T0" fmla="*/ 20 w 28"/>
                <a:gd name="T1" fmla="*/ 56 h 78"/>
                <a:gd name="T2" fmla="*/ 20 w 28"/>
                <a:gd name="T3" fmla="*/ 56 h 78"/>
                <a:gd name="T4" fmla="*/ 16 w 28"/>
                <a:gd name="T5" fmla="*/ 66 h 78"/>
                <a:gd name="T6" fmla="*/ 10 w 28"/>
                <a:gd name="T7" fmla="*/ 70 h 78"/>
                <a:gd name="T8" fmla="*/ 0 w 28"/>
                <a:gd name="T9" fmla="*/ 78 h 78"/>
                <a:gd name="T10" fmla="*/ 0 w 28"/>
                <a:gd name="T11" fmla="*/ 78 h 78"/>
                <a:gd name="T12" fmla="*/ 4 w 28"/>
                <a:gd name="T13" fmla="*/ 76 h 78"/>
                <a:gd name="T14" fmla="*/ 8 w 28"/>
                <a:gd name="T15" fmla="*/ 76 h 78"/>
                <a:gd name="T16" fmla="*/ 14 w 28"/>
                <a:gd name="T17" fmla="*/ 76 h 78"/>
                <a:gd name="T18" fmla="*/ 16 w 28"/>
                <a:gd name="T19" fmla="*/ 76 h 78"/>
                <a:gd name="T20" fmla="*/ 16 w 28"/>
                <a:gd name="T21" fmla="*/ 76 h 78"/>
                <a:gd name="T22" fmla="*/ 22 w 28"/>
                <a:gd name="T23" fmla="*/ 62 h 78"/>
                <a:gd name="T24" fmla="*/ 26 w 28"/>
                <a:gd name="T25" fmla="*/ 52 h 78"/>
                <a:gd name="T26" fmla="*/ 28 w 28"/>
                <a:gd name="T27" fmla="*/ 42 h 78"/>
                <a:gd name="T28" fmla="*/ 28 w 28"/>
                <a:gd name="T29" fmla="*/ 42 h 78"/>
                <a:gd name="T30" fmla="*/ 28 w 28"/>
                <a:gd name="T31" fmla="*/ 32 h 78"/>
                <a:gd name="T32" fmla="*/ 26 w 28"/>
                <a:gd name="T33" fmla="*/ 22 h 78"/>
                <a:gd name="T34" fmla="*/ 20 w 28"/>
                <a:gd name="T35" fmla="*/ 0 h 78"/>
                <a:gd name="T36" fmla="*/ 20 w 28"/>
                <a:gd name="T37" fmla="*/ 0 h 78"/>
                <a:gd name="T38" fmla="*/ 22 w 28"/>
                <a:gd name="T39" fmla="*/ 28 h 78"/>
                <a:gd name="T40" fmla="*/ 22 w 28"/>
                <a:gd name="T41" fmla="*/ 42 h 78"/>
                <a:gd name="T42" fmla="*/ 20 w 28"/>
                <a:gd name="T43" fmla="*/ 56 h 78"/>
                <a:gd name="T44" fmla="*/ 20 w 28"/>
                <a:gd name="T45" fmla="*/ 56 h 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" h="78">
                  <a:moveTo>
                    <a:pt x="20" y="56"/>
                  </a:moveTo>
                  <a:lnTo>
                    <a:pt x="20" y="56"/>
                  </a:lnTo>
                  <a:lnTo>
                    <a:pt x="16" y="66"/>
                  </a:lnTo>
                  <a:lnTo>
                    <a:pt x="10" y="70"/>
                  </a:lnTo>
                  <a:lnTo>
                    <a:pt x="0" y="78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22" y="62"/>
                  </a:lnTo>
                  <a:lnTo>
                    <a:pt x="26" y="52"/>
                  </a:lnTo>
                  <a:lnTo>
                    <a:pt x="28" y="42"/>
                  </a:lnTo>
                  <a:lnTo>
                    <a:pt x="28" y="32"/>
                  </a:lnTo>
                  <a:lnTo>
                    <a:pt x="26" y="22"/>
                  </a:lnTo>
                  <a:lnTo>
                    <a:pt x="20" y="0"/>
                  </a:lnTo>
                  <a:lnTo>
                    <a:pt x="22" y="28"/>
                  </a:lnTo>
                  <a:lnTo>
                    <a:pt x="22" y="42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A963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8" name="Freeform 191">
              <a:extLst>
                <a:ext uri="{FF2B5EF4-FFF2-40B4-BE49-F238E27FC236}">
                  <a16:creationId xmlns:a16="http://schemas.microsoft.com/office/drawing/2014/main" id="{BD132699-3686-4B3D-8D25-3AB831B19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2916"/>
              <a:ext cx="72" cy="174"/>
            </a:xfrm>
            <a:custGeom>
              <a:avLst/>
              <a:gdLst>
                <a:gd name="T0" fmla="*/ 0 w 72"/>
                <a:gd name="T1" fmla="*/ 0 h 174"/>
                <a:gd name="T2" fmla="*/ 0 w 72"/>
                <a:gd name="T3" fmla="*/ 0 h 174"/>
                <a:gd name="T4" fmla="*/ 4 w 72"/>
                <a:gd name="T5" fmla="*/ 10 h 174"/>
                <a:gd name="T6" fmla="*/ 8 w 72"/>
                <a:gd name="T7" fmla="*/ 22 h 174"/>
                <a:gd name="T8" fmla="*/ 22 w 72"/>
                <a:gd name="T9" fmla="*/ 46 h 174"/>
                <a:gd name="T10" fmla="*/ 54 w 72"/>
                <a:gd name="T11" fmla="*/ 92 h 174"/>
                <a:gd name="T12" fmla="*/ 54 w 72"/>
                <a:gd name="T13" fmla="*/ 92 h 174"/>
                <a:gd name="T14" fmla="*/ 64 w 72"/>
                <a:gd name="T15" fmla="*/ 112 h 174"/>
                <a:gd name="T16" fmla="*/ 68 w 72"/>
                <a:gd name="T17" fmla="*/ 122 h 174"/>
                <a:gd name="T18" fmla="*/ 72 w 72"/>
                <a:gd name="T19" fmla="*/ 130 h 174"/>
                <a:gd name="T20" fmla="*/ 72 w 72"/>
                <a:gd name="T21" fmla="*/ 140 h 174"/>
                <a:gd name="T22" fmla="*/ 70 w 72"/>
                <a:gd name="T23" fmla="*/ 148 h 174"/>
                <a:gd name="T24" fmla="*/ 66 w 72"/>
                <a:gd name="T25" fmla="*/ 156 h 174"/>
                <a:gd name="T26" fmla="*/ 60 w 72"/>
                <a:gd name="T27" fmla="*/ 166 h 174"/>
                <a:gd name="T28" fmla="*/ 60 w 72"/>
                <a:gd name="T29" fmla="*/ 166 h 174"/>
                <a:gd name="T30" fmla="*/ 50 w 72"/>
                <a:gd name="T31" fmla="*/ 172 h 174"/>
                <a:gd name="T32" fmla="*/ 42 w 72"/>
                <a:gd name="T33" fmla="*/ 174 h 174"/>
                <a:gd name="T34" fmla="*/ 32 w 72"/>
                <a:gd name="T35" fmla="*/ 174 h 174"/>
                <a:gd name="T36" fmla="*/ 24 w 72"/>
                <a:gd name="T37" fmla="*/ 172 h 174"/>
                <a:gd name="T38" fmla="*/ 12 w 72"/>
                <a:gd name="T39" fmla="*/ 164 h 174"/>
                <a:gd name="T40" fmla="*/ 6 w 72"/>
                <a:gd name="T41" fmla="*/ 162 h 174"/>
                <a:gd name="T42" fmla="*/ 6 w 72"/>
                <a:gd name="T43" fmla="*/ 162 h 174"/>
                <a:gd name="T44" fmla="*/ 14 w 72"/>
                <a:gd name="T45" fmla="*/ 164 h 174"/>
                <a:gd name="T46" fmla="*/ 22 w 72"/>
                <a:gd name="T47" fmla="*/ 166 h 174"/>
                <a:gd name="T48" fmla="*/ 30 w 72"/>
                <a:gd name="T49" fmla="*/ 166 h 174"/>
                <a:gd name="T50" fmla="*/ 36 w 72"/>
                <a:gd name="T51" fmla="*/ 164 h 174"/>
                <a:gd name="T52" fmla="*/ 42 w 72"/>
                <a:gd name="T53" fmla="*/ 162 h 174"/>
                <a:gd name="T54" fmla="*/ 48 w 72"/>
                <a:gd name="T55" fmla="*/ 158 h 174"/>
                <a:gd name="T56" fmla="*/ 52 w 72"/>
                <a:gd name="T57" fmla="*/ 154 h 174"/>
                <a:gd name="T58" fmla="*/ 54 w 72"/>
                <a:gd name="T59" fmla="*/ 148 h 174"/>
                <a:gd name="T60" fmla="*/ 54 w 72"/>
                <a:gd name="T61" fmla="*/ 148 h 174"/>
                <a:gd name="T62" fmla="*/ 56 w 72"/>
                <a:gd name="T63" fmla="*/ 140 h 174"/>
                <a:gd name="T64" fmla="*/ 54 w 72"/>
                <a:gd name="T65" fmla="*/ 132 h 174"/>
                <a:gd name="T66" fmla="*/ 46 w 72"/>
                <a:gd name="T67" fmla="*/ 110 h 174"/>
                <a:gd name="T68" fmla="*/ 34 w 72"/>
                <a:gd name="T69" fmla="*/ 84 h 174"/>
                <a:gd name="T70" fmla="*/ 20 w 72"/>
                <a:gd name="T71" fmla="*/ 62 h 174"/>
                <a:gd name="T72" fmla="*/ 20 w 72"/>
                <a:gd name="T73" fmla="*/ 62 h 174"/>
                <a:gd name="T74" fmla="*/ 10 w 72"/>
                <a:gd name="T75" fmla="*/ 40 h 174"/>
                <a:gd name="T76" fmla="*/ 4 w 72"/>
                <a:gd name="T77" fmla="*/ 20 h 174"/>
                <a:gd name="T78" fmla="*/ 0 w 72"/>
                <a:gd name="T79" fmla="*/ 6 h 174"/>
                <a:gd name="T80" fmla="*/ 0 w 72"/>
                <a:gd name="T81" fmla="*/ 0 h 174"/>
                <a:gd name="T82" fmla="*/ 0 w 72"/>
                <a:gd name="T83" fmla="*/ 0 h 1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2" h="174">
                  <a:moveTo>
                    <a:pt x="0" y="0"/>
                  </a:moveTo>
                  <a:lnTo>
                    <a:pt x="0" y="0"/>
                  </a:lnTo>
                  <a:lnTo>
                    <a:pt x="4" y="10"/>
                  </a:lnTo>
                  <a:lnTo>
                    <a:pt x="8" y="22"/>
                  </a:lnTo>
                  <a:lnTo>
                    <a:pt x="22" y="46"/>
                  </a:lnTo>
                  <a:lnTo>
                    <a:pt x="54" y="92"/>
                  </a:lnTo>
                  <a:lnTo>
                    <a:pt x="64" y="112"/>
                  </a:lnTo>
                  <a:lnTo>
                    <a:pt x="68" y="122"/>
                  </a:lnTo>
                  <a:lnTo>
                    <a:pt x="72" y="130"/>
                  </a:lnTo>
                  <a:lnTo>
                    <a:pt x="72" y="140"/>
                  </a:lnTo>
                  <a:lnTo>
                    <a:pt x="70" y="148"/>
                  </a:lnTo>
                  <a:lnTo>
                    <a:pt x="66" y="156"/>
                  </a:lnTo>
                  <a:lnTo>
                    <a:pt x="60" y="166"/>
                  </a:lnTo>
                  <a:lnTo>
                    <a:pt x="50" y="172"/>
                  </a:lnTo>
                  <a:lnTo>
                    <a:pt x="42" y="174"/>
                  </a:lnTo>
                  <a:lnTo>
                    <a:pt x="32" y="174"/>
                  </a:lnTo>
                  <a:lnTo>
                    <a:pt x="24" y="172"/>
                  </a:lnTo>
                  <a:lnTo>
                    <a:pt x="12" y="164"/>
                  </a:lnTo>
                  <a:lnTo>
                    <a:pt x="6" y="162"/>
                  </a:lnTo>
                  <a:lnTo>
                    <a:pt x="14" y="164"/>
                  </a:lnTo>
                  <a:lnTo>
                    <a:pt x="22" y="166"/>
                  </a:lnTo>
                  <a:lnTo>
                    <a:pt x="30" y="166"/>
                  </a:lnTo>
                  <a:lnTo>
                    <a:pt x="36" y="164"/>
                  </a:lnTo>
                  <a:lnTo>
                    <a:pt x="42" y="162"/>
                  </a:lnTo>
                  <a:lnTo>
                    <a:pt x="48" y="158"/>
                  </a:lnTo>
                  <a:lnTo>
                    <a:pt x="52" y="154"/>
                  </a:lnTo>
                  <a:lnTo>
                    <a:pt x="54" y="148"/>
                  </a:lnTo>
                  <a:lnTo>
                    <a:pt x="56" y="140"/>
                  </a:lnTo>
                  <a:lnTo>
                    <a:pt x="54" y="132"/>
                  </a:lnTo>
                  <a:lnTo>
                    <a:pt x="46" y="110"/>
                  </a:lnTo>
                  <a:lnTo>
                    <a:pt x="34" y="84"/>
                  </a:lnTo>
                  <a:lnTo>
                    <a:pt x="20" y="62"/>
                  </a:lnTo>
                  <a:lnTo>
                    <a:pt x="10" y="40"/>
                  </a:lnTo>
                  <a:lnTo>
                    <a:pt x="4" y="2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9" name="Freeform 192">
              <a:extLst>
                <a:ext uri="{FF2B5EF4-FFF2-40B4-BE49-F238E27FC236}">
                  <a16:creationId xmlns:a16="http://schemas.microsoft.com/office/drawing/2014/main" id="{5A800F4B-0EAB-4EC7-9855-E67C9883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946"/>
              <a:ext cx="48" cy="150"/>
            </a:xfrm>
            <a:custGeom>
              <a:avLst/>
              <a:gdLst>
                <a:gd name="T0" fmla="*/ 30 w 48"/>
                <a:gd name="T1" fmla="*/ 0 h 150"/>
                <a:gd name="T2" fmla="*/ 30 w 48"/>
                <a:gd name="T3" fmla="*/ 0 h 150"/>
                <a:gd name="T4" fmla="*/ 30 w 48"/>
                <a:gd name="T5" fmla="*/ 28 h 150"/>
                <a:gd name="T6" fmla="*/ 34 w 48"/>
                <a:gd name="T7" fmla="*/ 62 h 150"/>
                <a:gd name="T8" fmla="*/ 38 w 48"/>
                <a:gd name="T9" fmla="*/ 96 h 150"/>
                <a:gd name="T10" fmla="*/ 46 w 48"/>
                <a:gd name="T11" fmla="*/ 122 h 150"/>
                <a:gd name="T12" fmla="*/ 46 w 48"/>
                <a:gd name="T13" fmla="*/ 122 h 150"/>
                <a:gd name="T14" fmla="*/ 48 w 48"/>
                <a:gd name="T15" fmla="*/ 130 h 150"/>
                <a:gd name="T16" fmla="*/ 48 w 48"/>
                <a:gd name="T17" fmla="*/ 138 h 150"/>
                <a:gd name="T18" fmla="*/ 46 w 48"/>
                <a:gd name="T19" fmla="*/ 142 h 150"/>
                <a:gd name="T20" fmla="*/ 42 w 48"/>
                <a:gd name="T21" fmla="*/ 146 h 150"/>
                <a:gd name="T22" fmla="*/ 38 w 48"/>
                <a:gd name="T23" fmla="*/ 148 h 150"/>
                <a:gd name="T24" fmla="*/ 34 w 48"/>
                <a:gd name="T25" fmla="*/ 150 h 150"/>
                <a:gd name="T26" fmla="*/ 26 w 48"/>
                <a:gd name="T27" fmla="*/ 150 h 150"/>
                <a:gd name="T28" fmla="*/ 26 w 48"/>
                <a:gd name="T29" fmla="*/ 150 h 150"/>
                <a:gd name="T30" fmla="*/ 18 w 48"/>
                <a:gd name="T31" fmla="*/ 146 h 150"/>
                <a:gd name="T32" fmla="*/ 10 w 48"/>
                <a:gd name="T33" fmla="*/ 138 h 150"/>
                <a:gd name="T34" fmla="*/ 4 w 48"/>
                <a:gd name="T35" fmla="*/ 130 h 150"/>
                <a:gd name="T36" fmla="*/ 0 w 48"/>
                <a:gd name="T37" fmla="*/ 124 h 150"/>
                <a:gd name="T38" fmla="*/ 0 w 48"/>
                <a:gd name="T39" fmla="*/ 124 h 150"/>
                <a:gd name="T40" fmla="*/ 10 w 48"/>
                <a:gd name="T41" fmla="*/ 132 h 150"/>
                <a:gd name="T42" fmla="*/ 18 w 48"/>
                <a:gd name="T43" fmla="*/ 138 h 150"/>
                <a:gd name="T44" fmla="*/ 26 w 48"/>
                <a:gd name="T45" fmla="*/ 140 h 150"/>
                <a:gd name="T46" fmla="*/ 30 w 48"/>
                <a:gd name="T47" fmla="*/ 138 h 150"/>
                <a:gd name="T48" fmla="*/ 32 w 48"/>
                <a:gd name="T49" fmla="*/ 136 h 150"/>
                <a:gd name="T50" fmla="*/ 32 w 48"/>
                <a:gd name="T51" fmla="*/ 136 h 150"/>
                <a:gd name="T52" fmla="*/ 34 w 48"/>
                <a:gd name="T53" fmla="*/ 130 h 150"/>
                <a:gd name="T54" fmla="*/ 34 w 48"/>
                <a:gd name="T55" fmla="*/ 120 h 150"/>
                <a:gd name="T56" fmla="*/ 30 w 48"/>
                <a:gd name="T57" fmla="*/ 88 h 150"/>
                <a:gd name="T58" fmla="*/ 26 w 48"/>
                <a:gd name="T59" fmla="*/ 68 h 150"/>
                <a:gd name="T60" fmla="*/ 26 w 48"/>
                <a:gd name="T61" fmla="*/ 46 h 150"/>
                <a:gd name="T62" fmla="*/ 26 w 48"/>
                <a:gd name="T63" fmla="*/ 22 h 150"/>
                <a:gd name="T64" fmla="*/ 30 w 48"/>
                <a:gd name="T65" fmla="*/ 0 h 150"/>
                <a:gd name="T66" fmla="*/ 30 w 48"/>
                <a:gd name="T67" fmla="*/ 0 h 1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" h="150">
                  <a:moveTo>
                    <a:pt x="30" y="0"/>
                  </a:moveTo>
                  <a:lnTo>
                    <a:pt x="30" y="0"/>
                  </a:lnTo>
                  <a:lnTo>
                    <a:pt x="30" y="28"/>
                  </a:lnTo>
                  <a:lnTo>
                    <a:pt x="34" y="62"/>
                  </a:lnTo>
                  <a:lnTo>
                    <a:pt x="38" y="96"/>
                  </a:lnTo>
                  <a:lnTo>
                    <a:pt x="46" y="122"/>
                  </a:lnTo>
                  <a:lnTo>
                    <a:pt x="48" y="130"/>
                  </a:lnTo>
                  <a:lnTo>
                    <a:pt x="48" y="138"/>
                  </a:lnTo>
                  <a:lnTo>
                    <a:pt x="46" y="142"/>
                  </a:lnTo>
                  <a:lnTo>
                    <a:pt x="42" y="146"/>
                  </a:lnTo>
                  <a:lnTo>
                    <a:pt x="38" y="148"/>
                  </a:lnTo>
                  <a:lnTo>
                    <a:pt x="34" y="150"/>
                  </a:lnTo>
                  <a:lnTo>
                    <a:pt x="26" y="150"/>
                  </a:lnTo>
                  <a:lnTo>
                    <a:pt x="18" y="146"/>
                  </a:lnTo>
                  <a:lnTo>
                    <a:pt x="10" y="138"/>
                  </a:lnTo>
                  <a:lnTo>
                    <a:pt x="4" y="130"/>
                  </a:lnTo>
                  <a:lnTo>
                    <a:pt x="0" y="124"/>
                  </a:lnTo>
                  <a:lnTo>
                    <a:pt x="10" y="132"/>
                  </a:lnTo>
                  <a:lnTo>
                    <a:pt x="18" y="138"/>
                  </a:lnTo>
                  <a:lnTo>
                    <a:pt x="26" y="140"/>
                  </a:lnTo>
                  <a:lnTo>
                    <a:pt x="30" y="138"/>
                  </a:lnTo>
                  <a:lnTo>
                    <a:pt x="32" y="136"/>
                  </a:lnTo>
                  <a:lnTo>
                    <a:pt x="34" y="130"/>
                  </a:lnTo>
                  <a:lnTo>
                    <a:pt x="34" y="120"/>
                  </a:lnTo>
                  <a:lnTo>
                    <a:pt x="30" y="88"/>
                  </a:lnTo>
                  <a:lnTo>
                    <a:pt x="26" y="68"/>
                  </a:lnTo>
                  <a:lnTo>
                    <a:pt x="26" y="46"/>
                  </a:lnTo>
                  <a:lnTo>
                    <a:pt x="26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0" name="Freeform 193">
              <a:extLst>
                <a:ext uri="{FF2B5EF4-FFF2-40B4-BE49-F238E27FC236}">
                  <a16:creationId xmlns:a16="http://schemas.microsoft.com/office/drawing/2014/main" id="{CC0D48FF-5726-4C0E-AA4C-8DBBDDB84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2950"/>
              <a:ext cx="18" cy="104"/>
            </a:xfrm>
            <a:custGeom>
              <a:avLst/>
              <a:gdLst>
                <a:gd name="T0" fmla="*/ 18 w 18"/>
                <a:gd name="T1" fmla="*/ 0 h 104"/>
                <a:gd name="T2" fmla="*/ 18 w 18"/>
                <a:gd name="T3" fmla="*/ 0 h 104"/>
                <a:gd name="T4" fmla="*/ 10 w 18"/>
                <a:gd name="T5" fmla="*/ 22 h 104"/>
                <a:gd name="T6" fmla="*/ 4 w 18"/>
                <a:gd name="T7" fmla="*/ 48 h 104"/>
                <a:gd name="T8" fmla="*/ 0 w 18"/>
                <a:gd name="T9" fmla="*/ 78 h 104"/>
                <a:gd name="T10" fmla="*/ 0 w 18"/>
                <a:gd name="T11" fmla="*/ 92 h 104"/>
                <a:gd name="T12" fmla="*/ 2 w 18"/>
                <a:gd name="T13" fmla="*/ 104 h 104"/>
                <a:gd name="T14" fmla="*/ 18 w 18"/>
                <a:gd name="T15" fmla="*/ 0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104">
                  <a:moveTo>
                    <a:pt x="18" y="0"/>
                  </a:moveTo>
                  <a:lnTo>
                    <a:pt x="18" y="0"/>
                  </a:lnTo>
                  <a:lnTo>
                    <a:pt x="10" y="22"/>
                  </a:lnTo>
                  <a:lnTo>
                    <a:pt x="4" y="48"/>
                  </a:lnTo>
                  <a:lnTo>
                    <a:pt x="0" y="78"/>
                  </a:lnTo>
                  <a:lnTo>
                    <a:pt x="0" y="92"/>
                  </a:lnTo>
                  <a:lnTo>
                    <a:pt x="2" y="10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1" name="Freeform 194">
              <a:extLst>
                <a:ext uri="{FF2B5EF4-FFF2-40B4-BE49-F238E27FC236}">
                  <a16:creationId xmlns:a16="http://schemas.microsoft.com/office/drawing/2014/main" id="{45672BA1-3C0C-483E-A1F5-E316DE7EA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2950"/>
              <a:ext cx="18" cy="104"/>
            </a:xfrm>
            <a:custGeom>
              <a:avLst/>
              <a:gdLst>
                <a:gd name="T0" fmla="*/ 18 w 18"/>
                <a:gd name="T1" fmla="*/ 0 h 104"/>
                <a:gd name="T2" fmla="*/ 18 w 18"/>
                <a:gd name="T3" fmla="*/ 0 h 104"/>
                <a:gd name="T4" fmla="*/ 10 w 18"/>
                <a:gd name="T5" fmla="*/ 22 h 104"/>
                <a:gd name="T6" fmla="*/ 4 w 18"/>
                <a:gd name="T7" fmla="*/ 48 h 104"/>
                <a:gd name="T8" fmla="*/ 0 w 18"/>
                <a:gd name="T9" fmla="*/ 78 h 104"/>
                <a:gd name="T10" fmla="*/ 0 w 18"/>
                <a:gd name="T11" fmla="*/ 92 h 104"/>
                <a:gd name="T12" fmla="*/ 2 w 18"/>
                <a:gd name="T13" fmla="*/ 104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04">
                  <a:moveTo>
                    <a:pt x="18" y="0"/>
                  </a:moveTo>
                  <a:lnTo>
                    <a:pt x="18" y="0"/>
                  </a:lnTo>
                  <a:lnTo>
                    <a:pt x="10" y="22"/>
                  </a:lnTo>
                  <a:lnTo>
                    <a:pt x="4" y="48"/>
                  </a:lnTo>
                  <a:lnTo>
                    <a:pt x="0" y="78"/>
                  </a:lnTo>
                  <a:lnTo>
                    <a:pt x="0" y="92"/>
                  </a:lnTo>
                  <a:lnTo>
                    <a:pt x="2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2" name="Freeform 195">
              <a:extLst>
                <a:ext uri="{FF2B5EF4-FFF2-40B4-BE49-F238E27FC236}">
                  <a16:creationId xmlns:a16="http://schemas.microsoft.com/office/drawing/2014/main" id="{2BE95B41-2103-47CD-B44F-776BF9098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2944"/>
              <a:ext cx="14" cy="122"/>
            </a:xfrm>
            <a:custGeom>
              <a:avLst/>
              <a:gdLst>
                <a:gd name="T0" fmla="*/ 2 w 14"/>
                <a:gd name="T1" fmla="*/ 0 h 122"/>
                <a:gd name="T2" fmla="*/ 2 w 14"/>
                <a:gd name="T3" fmla="*/ 0 h 122"/>
                <a:gd name="T4" fmla="*/ 0 w 14"/>
                <a:gd name="T5" fmla="*/ 24 h 122"/>
                <a:gd name="T6" fmla="*/ 0 w 14"/>
                <a:gd name="T7" fmla="*/ 58 h 122"/>
                <a:gd name="T8" fmla="*/ 2 w 14"/>
                <a:gd name="T9" fmla="*/ 76 h 122"/>
                <a:gd name="T10" fmla="*/ 4 w 14"/>
                <a:gd name="T11" fmla="*/ 94 h 122"/>
                <a:gd name="T12" fmla="*/ 8 w 14"/>
                <a:gd name="T13" fmla="*/ 110 h 122"/>
                <a:gd name="T14" fmla="*/ 14 w 14"/>
                <a:gd name="T15" fmla="*/ 122 h 122"/>
                <a:gd name="T16" fmla="*/ 2 w 14"/>
                <a:gd name="T17" fmla="*/ 0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22">
                  <a:moveTo>
                    <a:pt x="2" y="0"/>
                  </a:moveTo>
                  <a:lnTo>
                    <a:pt x="2" y="0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2" y="76"/>
                  </a:lnTo>
                  <a:lnTo>
                    <a:pt x="4" y="94"/>
                  </a:lnTo>
                  <a:lnTo>
                    <a:pt x="8" y="110"/>
                  </a:lnTo>
                  <a:lnTo>
                    <a:pt x="14" y="1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3" name="Freeform 196">
              <a:extLst>
                <a:ext uri="{FF2B5EF4-FFF2-40B4-BE49-F238E27FC236}">
                  <a16:creationId xmlns:a16="http://schemas.microsoft.com/office/drawing/2014/main" id="{44871B3F-4244-4301-A91E-57538BCB0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2944"/>
              <a:ext cx="14" cy="122"/>
            </a:xfrm>
            <a:custGeom>
              <a:avLst/>
              <a:gdLst>
                <a:gd name="T0" fmla="*/ 2 w 14"/>
                <a:gd name="T1" fmla="*/ 0 h 122"/>
                <a:gd name="T2" fmla="*/ 2 w 14"/>
                <a:gd name="T3" fmla="*/ 0 h 122"/>
                <a:gd name="T4" fmla="*/ 0 w 14"/>
                <a:gd name="T5" fmla="*/ 24 h 122"/>
                <a:gd name="T6" fmla="*/ 0 w 14"/>
                <a:gd name="T7" fmla="*/ 58 h 122"/>
                <a:gd name="T8" fmla="*/ 2 w 14"/>
                <a:gd name="T9" fmla="*/ 76 h 122"/>
                <a:gd name="T10" fmla="*/ 4 w 14"/>
                <a:gd name="T11" fmla="*/ 94 h 122"/>
                <a:gd name="T12" fmla="*/ 8 w 14"/>
                <a:gd name="T13" fmla="*/ 110 h 122"/>
                <a:gd name="T14" fmla="*/ 14 w 14"/>
                <a:gd name="T15" fmla="*/ 122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22">
                  <a:moveTo>
                    <a:pt x="2" y="0"/>
                  </a:moveTo>
                  <a:lnTo>
                    <a:pt x="2" y="0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2" y="76"/>
                  </a:lnTo>
                  <a:lnTo>
                    <a:pt x="4" y="94"/>
                  </a:lnTo>
                  <a:lnTo>
                    <a:pt x="8" y="110"/>
                  </a:lnTo>
                  <a:lnTo>
                    <a:pt x="14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4" name="Freeform 197">
              <a:extLst>
                <a:ext uri="{FF2B5EF4-FFF2-40B4-BE49-F238E27FC236}">
                  <a16:creationId xmlns:a16="http://schemas.microsoft.com/office/drawing/2014/main" id="{0C1E82CB-96C5-4375-AEF2-12ECFD584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" y="2872"/>
              <a:ext cx="16" cy="164"/>
            </a:xfrm>
            <a:custGeom>
              <a:avLst/>
              <a:gdLst>
                <a:gd name="T0" fmla="*/ 4 w 16"/>
                <a:gd name="T1" fmla="*/ 40 h 164"/>
                <a:gd name="T2" fmla="*/ 4 w 16"/>
                <a:gd name="T3" fmla="*/ 40 h 164"/>
                <a:gd name="T4" fmla="*/ 8 w 16"/>
                <a:gd name="T5" fmla="*/ 14 h 164"/>
                <a:gd name="T6" fmla="*/ 10 w 16"/>
                <a:gd name="T7" fmla="*/ 4 h 164"/>
                <a:gd name="T8" fmla="*/ 12 w 16"/>
                <a:gd name="T9" fmla="*/ 2 h 164"/>
                <a:gd name="T10" fmla="*/ 16 w 16"/>
                <a:gd name="T11" fmla="*/ 0 h 164"/>
                <a:gd name="T12" fmla="*/ 16 w 16"/>
                <a:gd name="T13" fmla="*/ 0 h 164"/>
                <a:gd name="T14" fmla="*/ 10 w 16"/>
                <a:gd name="T15" fmla="*/ 0 h 164"/>
                <a:gd name="T16" fmla="*/ 8 w 16"/>
                <a:gd name="T17" fmla="*/ 0 h 164"/>
                <a:gd name="T18" fmla="*/ 4 w 16"/>
                <a:gd name="T19" fmla="*/ 4 h 164"/>
                <a:gd name="T20" fmla="*/ 2 w 16"/>
                <a:gd name="T21" fmla="*/ 10 h 164"/>
                <a:gd name="T22" fmla="*/ 2 w 16"/>
                <a:gd name="T23" fmla="*/ 10 h 164"/>
                <a:gd name="T24" fmla="*/ 0 w 16"/>
                <a:gd name="T25" fmla="*/ 28 h 164"/>
                <a:gd name="T26" fmla="*/ 0 w 16"/>
                <a:gd name="T27" fmla="*/ 64 h 164"/>
                <a:gd name="T28" fmla="*/ 0 w 16"/>
                <a:gd name="T29" fmla="*/ 112 h 164"/>
                <a:gd name="T30" fmla="*/ 4 w 16"/>
                <a:gd name="T31" fmla="*/ 138 h 164"/>
                <a:gd name="T32" fmla="*/ 8 w 16"/>
                <a:gd name="T33" fmla="*/ 164 h 164"/>
                <a:gd name="T34" fmla="*/ 8 w 16"/>
                <a:gd name="T35" fmla="*/ 164 h 164"/>
                <a:gd name="T36" fmla="*/ 4 w 16"/>
                <a:gd name="T37" fmla="*/ 110 h 164"/>
                <a:gd name="T38" fmla="*/ 4 w 16"/>
                <a:gd name="T39" fmla="*/ 74 h 164"/>
                <a:gd name="T40" fmla="*/ 4 w 16"/>
                <a:gd name="T41" fmla="*/ 40 h 164"/>
                <a:gd name="T42" fmla="*/ 4 w 16"/>
                <a:gd name="T43" fmla="*/ 40 h 1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6" h="164">
                  <a:moveTo>
                    <a:pt x="4" y="40"/>
                  </a:moveTo>
                  <a:lnTo>
                    <a:pt x="4" y="40"/>
                  </a:lnTo>
                  <a:lnTo>
                    <a:pt x="8" y="1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28"/>
                  </a:lnTo>
                  <a:lnTo>
                    <a:pt x="0" y="64"/>
                  </a:lnTo>
                  <a:lnTo>
                    <a:pt x="0" y="112"/>
                  </a:lnTo>
                  <a:lnTo>
                    <a:pt x="4" y="138"/>
                  </a:lnTo>
                  <a:lnTo>
                    <a:pt x="8" y="164"/>
                  </a:lnTo>
                  <a:lnTo>
                    <a:pt x="4" y="110"/>
                  </a:lnTo>
                  <a:lnTo>
                    <a:pt x="4" y="74"/>
                  </a:lnTo>
                  <a:lnTo>
                    <a:pt x="4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5" name="Freeform 198">
              <a:extLst>
                <a:ext uri="{FF2B5EF4-FFF2-40B4-BE49-F238E27FC236}">
                  <a16:creationId xmlns:a16="http://schemas.microsoft.com/office/drawing/2014/main" id="{B900F195-5FE6-4B7A-9B37-3B13DDF57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2756"/>
              <a:ext cx="58" cy="112"/>
            </a:xfrm>
            <a:custGeom>
              <a:avLst/>
              <a:gdLst>
                <a:gd name="T0" fmla="*/ 56 w 58"/>
                <a:gd name="T1" fmla="*/ 50 h 112"/>
                <a:gd name="T2" fmla="*/ 56 w 58"/>
                <a:gd name="T3" fmla="*/ 50 h 112"/>
                <a:gd name="T4" fmla="*/ 52 w 58"/>
                <a:gd name="T5" fmla="*/ 36 h 112"/>
                <a:gd name="T6" fmla="*/ 46 w 58"/>
                <a:gd name="T7" fmla="*/ 20 h 112"/>
                <a:gd name="T8" fmla="*/ 38 w 58"/>
                <a:gd name="T9" fmla="*/ 6 h 112"/>
                <a:gd name="T10" fmla="*/ 34 w 58"/>
                <a:gd name="T11" fmla="*/ 0 h 112"/>
                <a:gd name="T12" fmla="*/ 28 w 58"/>
                <a:gd name="T13" fmla="*/ 0 h 112"/>
                <a:gd name="T14" fmla="*/ 28 w 58"/>
                <a:gd name="T15" fmla="*/ 0 h 112"/>
                <a:gd name="T16" fmla="*/ 24 w 58"/>
                <a:gd name="T17" fmla="*/ 0 h 112"/>
                <a:gd name="T18" fmla="*/ 18 w 58"/>
                <a:gd name="T19" fmla="*/ 6 h 112"/>
                <a:gd name="T20" fmla="*/ 10 w 58"/>
                <a:gd name="T21" fmla="*/ 20 h 112"/>
                <a:gd name="T22" fmla="*/ 4 w 58"/>
                <a:gd name="T23" fmla="*/ 36 h 112"/>
                <a:gd name="T24" fmla="*/ 0 w 58"/>
                <a:gd name="T25" fmla="*/ 50 h 112"/>
                <a:gd name="T26" fmla="*/ 0 w 58"/>
                <a:gd name="T27" fmla="*/ 50 h 112"/>
                <a:gd name="T28" fmla="*/ 0 w 58"/>
                <a:gd name="T29" fmla="*/ 62 h 112"/>
                <a:gd name="T30" fmla="*/ 0 w 58"/>
                <a:gd name="T31" fmla="*/ 78 h 112"/>
                <a:gd name="T32" fmla="*/ 6 w 58"/>
                <a:gd name="T33" fmla="*/ 96 h 112"/>
                <a:gd name="T34" fmla="*/ 10 w 58"/>
                <a:gd name="T35" fmla="*/ 104 h 112"/>
                <a:gd name="T36" fmla="*/ 16 w 58"/>
                <a:gd name="T37" fmla="*/ 112 h 112"/>
                <a:gd name="T38" fmla="*/ 16 w 58"/>
                <a:gd name="T39" fmla="*/ 112 h 112"/>
                <a:gd name="T40" fmla="*/ 16 w 58"/>
                <a:gd name="T41" fmla="*/ 112 h 112"/>
                <a:gd name="T42" fmla="*/ 16 w 58"/>
                <a:gd name="T43" fmla="*/ 112 h 112"/>
                <a:gd name="T44" fmla="*/ 16 w 58"/>
                <a:gd name="T45" fmla="*/ 112 h 112"/>
                <a:gd name="T46" fmla="*/ 22 w 58"/>
                <a:gd name="T47" fmla="*/ 110 h 112"/>
                <a:gd name="T48" fmla="*/ 28 w 58"/>
                <a:gd name="T49" fmla="*/ 108 h 112"/>
                <a:gd name="T50" fmla="*/ 36 w 58"/>
                <a:gd name="T51" fmla="*/ 110 h 112"/>
                <a:gd name="T52" fmla="*/ 40 w 58"/>
                <a:gd name="T53" fmla="*/ 112 h 112"/>
                <a:gd name="T54" fmla="*/ 40 w 58"/>
                <a:gd name="T55" fmla="*/ 112 h 112"/>
                <a:gd name="T56" fmla="*/ 40 w 58"/>
                <a:gd name="T57" fmla="*/ 112 h 112"/>
                <a:gd name="T58" fmla="*/ 40 w 58"/>
                <a:gd name="T59" fmla="*/ 112 h 112"/>
                <a:gd name="T60" fmla="*/ 40 w 58"/>
                <a:gd name="T61" fmla="*/ 112 h 112"/>
                <a:gd name="T62" fmla="*/ 46 w 58"/>
                <a:gd name="T63" fmla="*/ 104 h 112"/>
                <a:gd name="T64" fmla="*/ 50 w 58"/>
                <a:gd name="T65" fmla="*/ 96 h 112"/>
                <a:gd name="T66" fmla="*/ 56 w 58"/>
                <a:gd name="T67" fmla="*/ 78 h 112"/>
                <a:gd name="T68" fmla="*/ 58 w 58"/>
                <a:gd name="T69" fmla="*/ 62 h 112"/>
                <a:gd name="T70" fmla="*/ 56 w 58"/>
                <a:gd name="T71" fmla="*/ 50 h 112"/>
                <a:gd name="T72" fmla="*/ 56 w 58"/>
                <a:gd name="T73" fmla="*/ 5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112">
                  <a:moveTo>
                    <a:pt x="56" y="50"/>
                  </a:moveTo>
                  <a:lnTo>
                    <a:pt x="56" y="50"/>
                  </a:lnTo>
                  <a:lnTo>
                    <a:pt x="52" y="36"/>
                  </a:lnTo>
                  <a:lnTo>
                    <a:pt x="46" y="20"/>
                  </a:lnTo>
                  <a:lnTo>
                    <a:pt x="38" y="6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0" y="20"/>
                  </a:lnTo>
                  <a:lnTo>
                    <a:pt x="4" y="36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6" y="96"/>
                  </a:lnTo>
                  <a:lnTo>
                    <a:pt x="10" y="104"/>
                  </a:lnTo>
                  <a:lnTo>
                    <a:pt x="16" y="112"/>
                  </a:lnTo>
                  <a:lnTo>
                    <a:pt x="22" y="110"/>
                  </a:lnTo>
                  <a:lnTo>
                    <a:pt x="28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6" y="104"/>
                  </a:lnTo>
                  <a:lnTo>
                    <a:pt x="50" y="96"/>
                  </a:lnTo>
                  <a:lnTo>
                    <a:pt x="56" y="78"/>
                  </a:lnTo>
                  <a:lnTo>
                    <a:pt x="58" y="62"/>
                  </a:lnTo>
                  <a:lnTo>
                    <a:pt x="56" y="5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6" name="Freeform 199">
              <a:extLst>
                <a:ext uri="{FF2B5EF4-FFF2-40B4-BE49-F238E27FC236}">
                  <a16:creationId xmlns:a16="http://schemas.microsoft.com/office/drawing/2014/main" id="{75484258-A95E-4746-8D48-F77E76947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2864"/>
              <a:ext cx="76" cy="740"/>
            </a:xfrm>
            <a:custGeom>
              <a:avLst/>
              <a:gdLst>
                <a:gd name="T0" fmla="*/ 30 w 76"/>
                <a:gd name="T1" fmla="*/ 442 h 740"/>
                <a:gd name="T2" fmla="*/ 26 w 76"/>
                <a:gd name="T3" fmla="*/ 464 h 740"/>
                <a:gd name="T4" fmla="*/ 20 w 76"/>
                <a:gd name="T5" fmla="*/ 530 h 740"/>
                <a:gd name="T6" fmla="*/ 26 w 76"/>
                <a:gd name="T7" fmla="*/ 610 h 740"/>
                <a:gd name="T8" fmla="*/ 36 w 76"/>
                <a:gd name="T9" fmla="*/ 654 h 740"/>
                <a:gd name="T10" fmla="*/ 52 w 76"/>
                <a:gd name="T11" fmla="*/ 698 h 740"/>
                <a:gd name="T12" fmla="*/ 76 w 76"/>
                <a:gd name="T13" fmla="*/ 740 h 740"/>
                <a:gd name="T14" fmla="*/ 62 w 76"/>
                <a:gd name="T15" fmla="*/ 720 h 740"/>
                <a:gd name="T16" fmla="*/ 46 w 76"/>
                <a:gd name="T17" fmla="*/ 678 h 740"/>
                <a:gd name="T18" fmla="*/ 34 w 76"/>
                <a:gd name="T19" fmla="*/ 634 h 740"/>
                <a:gd name="T20" fmla="*/ 30 w 76"/>
                <a:gd name="T21" fmla="*/ 572 h 740"/>
                <a:gd name="T22" fmla="*/ 36 w 76"/>
                <a:gd name="T23" fmla="*/ 496 h 740"/>
                <a:gd name="T24" fmla="*/ 46 w 76"/>
                <a:gd name="T25" fmla="*/ 438 h 740"/>
                <a:gd name="T26" fmla="*/ 50 w 76"/>
                <a:gd name="T27" fmla="*/ 418 h 740"/>
                <a:gd name="T28" fmla="*/ 58 w 76"/>
                <a:gd name="T29" fmla="*/ 362 h 740"/>
                <a:gd name="T30" fmla="*/ 58 w 76"/>
                <a:gd name="T31" fmla="*/ 320 h 740"/>
                <a:gd name="T32" fmla="*/ 48 w 76"/>
                <a:gd name="T33" fmla="*/ 264 h 740"/>
                <a:gd name="T34" fmla="*/ 38 w 76"/>
                <a:gd name="T35" fmla="*/ 230 h 740"/>
                <a:gd name="T36" fmla="*/ 24 w 76"/>
                <a:gd name="T37" fmla="*/ 154 h 740"/>
                <a:gd name="T38" fmla="*/ 20 w 76"/>
                <a:gd name="T39" fmla="*/ 86 h 740"/>
                <a:gd name="T40" fmla="*/ 24 w 76"/>
                <a:gd name="T41" fmla="*/ 34 h 740"/>
                <a:gd name="T42" fmla="*/ 30 w 76"/>
                <a:gd name="T43" fmla="*/ 4 h 740"/>
                <a:gd name="T44" fmla="*/ 30 w 76"/>
                <a:gd name="T45" fmla="*/ 4 h 740"/>
                <a:gd name="T46" fmla="*/ 18 w 76"/>
                <a:gd name="T47" fmla="*/ 0 h 740"/>
                <a:gd name="T48" fmla="*/ 6 w 76"/>
                <a:gd name="T49" fmla="*/ 4 h 740"/>
                <a:gd name="T50" fmla="*/ 6 w 76"/>
                <a:gd name="T51" fmla="*/ 4 h 740"/>
                <a:gd name="T52" fmla="*/ 2 w 76"/>
                <a:gd name="T53" fmla="*/ 42 h 740"/>
                <a:gd name="T54" fmla="*/ 0 w 76"/>
                <a:gd name="T55" fmla="*/ 96 h 740"/>
                <a:gd name="T56" fmla="*/ 8 w 76"/>
                <a:gd name="T57" fmla="*/ 162 h 740"/>
                <a:gd name="T58" fmla="*/ 24 w 76"/>
                <a:gd name="T59" fmla="*/ 234 h 740"/>
                <a:gd name="T60" fmla="*/ 32 w 76"/>
                <a:gd name="T61" fmla="*/ 268 h 740"/>
                <a:gd name="T62" fmla="*/ 42 w 76"/>
                <a:gd name="T63" fmla="*/ 320 h 740"/>
                <a:gd name="T64" fmla="*/ 42 w 76"/>
                <a:gd name="T65" fmla="*/ 362 h 740"/>
                <a:gd name="T66" fmla="*/ 34 w 76"/>
                <a:gd name="T67" fmla="*/ 414 h 7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6" h="740">
                  <a:moveTo>
                    <a:pt x="30" y="436"/>
                  </a:moveTo>
                  <a:lnTo>
                    <a:pt x="30" y="442"/>
                  </a:lnTo>
                  <a:lnTo>
                    <a:pt x="26" y="464"/>
                  </a:lnTo>
                  <a:lnTo>
                    <a:pt x="22" y="494"/>
                  </a:lnTo>
                  <a:lnTo>
                    <a:pt x="20" y="530"/>
                  </a:lnTo>
                  <a:lnTo>
                    <a:pt x="20" y="568"/>
                  </a:lnTo>
                  <a:lnTo>
                    <a:pt x="26" y="610"/>
                  </a:lnTo>
                  <a:lnTo>
                    <a:pt x="30" y="632"/>
                  </a:lnTo>
                  <a:lnTo>
                    <a:pt x="36" y="654"/>
                  </a:lnTo>
                  <a:lnTo>
                    <a:pt x="42" y="676"/>
                  </a:lnTo>
                  <a:lnTo>
                    <a:pt x="52" y="698"/>
                  </a:lnTo>
                  <a:lnTo>
                    <a:pt x="62" y="720"/>
                  </a:lnTo>
                  <a:lnTo>
                    <a:pt x="76" y="740"/>
                  </a:lnTo>
                  <a:lnTo>
                    <a:pt x="62" y="720"/>
                  </a:lnTo>
                  <a:lnTo>
                    <a:pt x="52" y="700"/>
                  </a:lnTo>
                  <a:lnTo>
                    <a:pt x="46" y="678"/>
                  </a:lnTo>
                  <a:lnTo>
                    <a:pt x="40" y="656"/>
                  </a:lnTo>
                  <a:lnTo>
                    <a:pt x="34" y="634"/>
                  </a:lnTo>
                  <a:lnTo>
                    <a:pt x="32" y="612"/>
                  </a:lnTo>
                  <a:lnTo>
                    <a:pt x="30" y="572"/>
                  </a:lnTo>
                  <a:lnTo>
                    <a:pt x="32" y="532"/>
                  </a:lnTo>
                  <a:lnTo>
                    <a:pt x="36" y="496"/>
                  </a:lnTo>
                  <a:lnTo>
                    <a:pt x="46" y="444"/>
                  </a:lnTo>
                  <a:lnTo>
                    <a:pt x="46" y="438"/>
                  </a:lnTo>
                  <a:lnTo>
                    <a:pt x="50" y="418"/>
                  </a:lnTo>
                  <a:lnTo>
                    <a:pt x="56" y="382"/>
                  </a:lnTo>
                  <a:lnTo>
                    <a:pt x="58" y="362"/>
                  </a:lnTo>
                  <a:lnTo>
                    <a:pt x="60" y="342"/>
                  </a:lnTo>
                  <a:lnTo>
                    <a:pt x="58" y="320"/>
                  </a:lnTo>
                  <a:lnTo>
                    <a:pt x="54" y="294"/>
                  </a:lnTo>
                  <a:lnTo>
                    <a:pt x="48" y="264"/>
                  </a:lnTo>
                  <a:lnTo>
                    <a:pt x="38" y="230"/>
                  </a:lnTo>
                  <a:lnTo>
                    <a:pt x="30" y="192"/>
                  </a:lnTo>
                  <a:lnTo>
                    <a:pt x="24" y="154"/>
                  </a:lnTo>
                  <a:lnTo>
                    <a:pt x="20" y="118"/>
                  </a:lnTo>
                  <a:lnTo>
                    <a:pt x="20" y="86"/>
                  </a:lnTo>
                  <a:lnTo>
                    <a:pt x="22" y="58"/>
                  </a:lnTo>
                  <a:lnTo>
                    <a:pt x="24" y="34"/>
                  </a:lnTo>
                  <a:lnTo>
                    <a:pt x="28" y="16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4" y="20"/>
                  </a:lnTo>
                  <a:lnTo>
                    <a:pt x="2" y="42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4" y="128"/>
                  </a:lnTo>
                  <a:lnTo>
                    <a:pt x="8" y="162"/>
                  </a:lnTo>
                  <a:lnTo>
                    <a:pt x="14" y="198"/>
                  </a:lnTo>
                  <a:lnTo>
                    <a:pt x="24" y="234"/>
                  </a:lnTo>
                  <a:lnTo>
                    <a:pt x="32" y="268"/>
                  </a:lnTo>
                  <a:lnTo>
                    <a:pt x="38" y="296"/>
                  </a:lnTo>
                  <a:lnTo>
                    <a:pt x="42" y="320"/>
                  </a:lnTo>
                  <a:lnTo>
                    <a:pt x="44" y="342"/>
                  </a:lnTo>
                  <a:lnTo>
                    <a:pt x="42" y="362"/>
                  </a:lnTo>
                  <a:lnTo>
                    <a:pt x="40" y="380"/>
                  </a:lnTo>
                  <a:lnTo>
                    <a:pt x="34" y="414"/>
                  </a:lnTo>
                  <a:lnTo>
                    <a:pt x="30" y="43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7" name="Freeform 200">
              <a:extLst>
                <a:ext uri="{FF2B5EF4-FFF2-40B4-BE49-F238E27FC236}">
                  <a16:creationId xmlns:a16="http://schemas.microsoft.com/office/drawing/2014/main" id="{14409136-0562-44C4-BE23-485B9FE44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2862"/>
              <a:ext cx="72" cy="240"/>
            </a:xfrm>
            <a:custGeom>
              <a:avLst/>
              <a:gdLst>
                <a:gd name="T0" fmla="*/ 56 w 72"/>
                <a:gd name="T1" fmla="*/ 6 h 240"/>
                <a:gd name="T2" fmla="*/ 56 w 72"/>
                <a:gd name="T3" fmla="*/ 6 h 240"/>
                <a:gd name="T4" fmla="*/ 56 w 72"/>
                <a:gd name="T5" fmla="*/ 6 h 240"/>
                <a:gd name="T6" fmla="*/ 56 w 72"/>
                <a:gd name="T7" fmla="*/ 6 h 240"/>
                <a:gd name="T8" fmla="*/ 56 w 72"/>
                <a:gd name="T9" fmla="*/ 6 h 240"/>
                <a:gd name="T10" fmla="*/ 56 w 72"/>
                <a:gd name="T11" fmla="*/ 6 h 240"/>
                <a:gd name="T12" fmla="*/ 52 w 72"/>
                <a:gd name="T13" fmla="*/ 0 h 240"/>
                <a:gd name="T14" fmla="*/ 52 w 72"/>
                <a:gd name="T15" fmla="*/ 0 h 240"/>
                <a:gd name="T16" fmla="*/ 52 w 72"/>
                <a:gd name="T17" fmla="*/ 0 h 240"/>
                <a:gd name="T18" fmla="*/ 52 w 72"/>
                <a:gd name="T19" fmla="*/ 10 h 240"/>
                <a:gd name="T20" fmla="*/ 48 w 72"/>
                <a:gd name="T21" fmla="*/ 22 h 240"/>
                <a:gd name="T22" fmla="*/ 34 w 72"/>
                <a:gd name="T23" fmla="*/ 52 h 240"/>
                <a:gd name="T24" fmla="*/ 26 w 72"/>
                <a:gd name="T25" fmla="*/ 70 h 240"/>
                <a:gd name="T26" fmla="*/ 16 w 72"/>
                <a:gd name="T27" fmla="*/ 92 h 240"/>
                <a:gd name="T28" fmla="*/ 8 w 72"/>
                <a:gd name="T29" fmla="*/ 116 h 240"/>
                <a:gd name="T30" fmla="*/ 2 w 72"/>
                <a:gd name="T31" fmla="*/ 146 h 240"/>
                <a:gd name="T32" fmla="*/ 2 w 72"/>
                <a:gd name="T33" fmla="*/ 146 h 240"/>
                <a:gd name="T34" fmla="*/ 0 w 72"/>
                <a:gd name="T35" fmla="*/ 160 h 240"/>
                <a:gd name="T36" fmla="*/ 0 w 72"/>
                <a:gd name="T37" fmla="*/ 174 h 240"/>
                <a:gd name="T38" fmla="*/ 0 w 72"/>
                <a:gd name="T39" fmla="*/ 186 h 240"/>
                <a:gd name="T40" fmla="*/ 2 w 72"/>
                <a:gd name="T41" fmla="*/ 196 h 240"/>
                <a:gd name="T42" fmla="*/ 4 w 72"/>
                <a:gd name="T43" fmla="*/ 206 h 240"/>
                <a:gd name="T44" fmla="*/ 8 w 72"/>
                <a:gd name="T45" fmla="*/ 216 h 240"/>
                <a:gd name="T46" fmla="*/ 12 w 72"/>
                <a:gd name="T47" fmla="*/ 222 h 240"/>
                <a:gd name="T48" fmla="*/ 18 w 72"/>
                <a:gd name="T49" fmla="*/ 228 h 240"/>
                <a:gd name="T50" fmla="*/ 24 w 72"/>
                <a:gd name="T51" fmla="*/ 234 h 240"/>
                <a:gd name="T52" fmla="*/ 30 w 72"/>
                <a:gd name="T53" fmla="*/ 236 h 240"/>
                <a:gd name="T54" fmla="*/ 36 w 72"/>
                <a:gd name="T55" fmla="*/ 240 h 240"/>
                <a:gd name="T56" fmla="*/ 42 w 72"/>
                <a:gd name="T57" fmla="*/ 240 h 240"/>
                <a:gd name="T58" fmla="*/ 50 w 72"/>
                <a:gd name="T59" fmla="*/ 240 h 240"/>
                <a:gd name="T60" fmla="*/ 58 w 72"/>
                <a:gd name="T61" fmla="*/ 238 h 240"/>
                <a:gd name="T62" fmla="*/ 64 w 72"/>
                <a:gd name="T63" fmla="*/ 236 h 240"/>
                <a:gd name="T64" fmla="*/ 72 w 72"/>
                <a:gd name="T65" fmla="*/ 232 h 240"/>
                <a:gd name="T66" fmla="*/ 72 w 72"/>
                <a:gd name="T67" fmla="*/ 230 h 240"/>
                <a:gd name="T68" fmla="*/ 72 w 72"/>
                <a:gd name="T69" fmla="*/ 230 h 240"/>
                <a:gd name="T70" fmla="*/ 64 w 72"/>
                <a:gd name="T71" fmla="*/ 194 h 240"/>
                <a:gd name="T72" fmla="*/ 56 w 72"/>
                <a:gd name="T73" fmla="*/ 160 h 240"/>
                <a:gd name="T74" fmla="*/ 52 w 72"/>
                <a:gd name="T75" fmla="*/ 126 h 240"/>
                <a:gd name="T76" fmla="*/ 50 w 72"/>
                <a:gd name="T77" fmla="*/ 96 h 240"/>
                <a:gd name="T78" fmla="*/ 50 w 72"/>
                <a:gd name="T79" fmla="*/ 68 h 240"/>
                <a:gd name="T80" fmla="*/ 52 w 72"/>
                <a:gd name="T81" fmla="*/ 42 h 240"/>
                <a:gd name="T82" fmla="*/ 54 w 72"/>
                <a:gd name="T83" fmla="*/ 22 h 240"/>
                <a:gd name="T84" fmla="*/ 56 w 72"/>
                <a:gd name="T85" fmla="*/ 6 h 240"/>
                <a:gd name="T86" fmla="*/ 56 w 72"/>
                <a:gd name="T87" fmla="*/ 6 h 2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" h="240">
                  <a:moveTo>
                    <a:pt x="56" y="6"/>
                  </a:moveTo>
                  <a:lnTo>
                    <a:pt x="56" y="6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48" y="22"/>
                  </a:lnTo>
                  <a:lnTo>
                    <a:pt x="34" y="52"/>
                  </a:lnTo>
                  <a:lnTo>
                    <a:pt x="26" y="70"/>
                  </a:lnTo>
                  <a:lnTo>
                    <a:pt x="16" y="92"/>
                  </a:lnTo>
                  <a:lnTo>
                    <a:pt x="8" y="116"/>
                  </a:lnTo>
                  <a:lnTo>
                    <a:pt x="2" y="146"/>
                  </a:lnTo>
                  <a:lnTo>
                    <a:pt x="0" y="160"/>
                  </a:lnTo>
                  <a:lnTo>
                    <a:pt x="0" y="174"/>
                  </a:lnTo>
                  <a:lnTo>
                    <a:pt x="0" y="186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8" y="216"/>
                  </a:lnTo>
                  <a:lnTo>
                    <a:pt x="12" y="222"/>
                  </a:lnTo>
                  <a:lnTo>
                    <a:pt x="18" y="228"/>
                  </a:lnTo>
                  <a:lnTo>
                    <a:pt x="24" y="234"/>
                  </a:lnTo>
                  <a:lnTo>
                    <a:pt x="30" y="236"/>
                  </a:lnTo>
                  <a:lnTo>
                    <a:pt x="36" y="240"/>
                  </a:lnTo>
                  <a:lnTo>
                    <a:pt x="42" y="240"/>
                  </a:lnTo>
                  <a:lnTo>
                    <a:pt x="50" y="240"/>
                  </a:lnTo>
                  <a:lnTo>
                    <a:pt x="58" y="238"/>
                  </a:lnTo>
                  <a:lnTo>
                    <a:pt x="64" y="236"/>
                  </a:lnTo>
                  <a:lnTo>
                    <a:pt x="72" y="232"/>
                  </a:lnTo>
                  <a:lnTo>
                    <a:pt x="72" y="230"/>
                  </a:lnTo>
                  <a:lnTo>
                    <a:pt x="64" y="194"/>
                  </a:lnTo>
                  <a:lnTo>
                    <a:pt x="56" y="160"/>
                  </a:lnTo>
                  <a:lnTo>
                    <a:pt x="52" y="126"/>
                  </a:lnTo>
                  <a:lnTo>
                    <a:pt x="50" y="96"/>
                  </a:lnTo>
                  <a:lnTo>
                    <a:pt x="50" y="68"/>
                  </a:lnTo>
                  <a:lnTo>
                    <a:pt x="52" y="42"/>
                  </a:lnTo>
                  <a:lnTo>
                    <a:pt x="54" y="22"/>
                  </a:lnTo>
                  <a:lnTo>
                    <a:pt x="56" y="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8" name="Freeform 201">
              <a:extLst>
                <a:ext uri="{FF2B5EF4-FFF2-40B4-BE49-F238E27FC236}">
                  <a16:creationId xmlns:a16="http://schemas.microsoft.com/office/drawing/2014/main" id="{52C6B0F3-6637-4135-8987-A7C5D69BA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2866"/>
              <a:ext cx="96" cy="232"/>
            </a:xfrm>
            <a:custGeom>
              <a:avLst/>
              <a:gdLst>
                <a:gd name="T0" fmla="*/ 66 w 96"/>
                <a:gd name="T1" fmla="*/ 118 h 232"/>
                <a:gd name="T2" fmla="*/ 66 w 96"/>
                <a:gd name="T3" fmla="*/ 118 h 232"/>
                <a:gd name="T4" fmla="*/ 46 w 96"/>
                <a:gd name="T5" fmla="*/ 86 h 232"/>
                <a:gd name="T6" fmla="*/ 28 w 96"/>
                <a:gd name="T7" fmla="*/ 56 h 232"/>
                <a:gd name="T8" fmla="*/ 22 w 96"/>
                <a:gd name="T9" fmla="*/ 42 h 232"/>
                <a:gd name="T10" fmla="*/ 18 w 96"/>
                <a:gd name="T11" fmla="*/ 28 h 232"/>
                <a:gd name="T12" fmla="*/ 14 w 96"/>
                <a:gd name="T13" fmla="*/ 14 h 232"/>
                <a:gd name="T14" fmla="*/ 12 w 96"/>
                <a:gd name="T15" fmla="*/ 0 h 232"/>
                <a:gd name="T16" fmla="*/ 12 w 96"/>
                <a:gd name="T17" fmla="*/ 0 h 232"/>
                <a:gd name="T18" fmla="*/ 10 w 96"/>
                <a:gd name="T19" fmla="*/ 2 h 232"/>
                <a:gd name="T20" fmla="*/ 10 w 96"/>
                <a:gd name="T21" fmla="*/ 2 h 232"/>
                <a:gd name="T22" fmla="*/ 10 w 96"/>
                <a:gd name="T23" fmla="*/ 2 h 232"/>
                <a:gd name="T24" fmla="*/ 10 w 96"/>
                <a:gd name="T25" fmla="*/ 2 h 232"/>
                <a:gd name="T26" fmla="*/ 10 w 96"/>
                <a:gd name="T27" fmla="*/ 2 h 232"/>
                <a:gd name="T28" fmla="*/ 4 w 96"/>
                <a:gd name="T29" fmla="*/ 32 h 232"/>
                <a:gd name="T30" fmla="*/ 2 w 96"/>
                <a:gd name="T31" fmla="*/ 54 h 232"/>
                <a:gd name="T32" fmla="*/ 0 w 96"/>
                <a:gd name="T33" fmla="*/ 80 h 232"/>
                <a:gd name="T34" fmla="*/ 0 w 96"/>
                <a:gd name="T35" fmla="*/ 112 h 232"/>
                <a:gd name="T36" fmla="*/ 2 w 96"/>
                <a:gd name="T37" fmla="*/ 144 h 232"/>
                <a:gd name="T38" fmla="*/ 8 w 96"/>
                <a:gd name="T39" fmla="*/ 180 h 232"/>
                <a:gd name="T40" fmla="*/ 16 w 96"/>
                <a:gd name="T41" fmla="*/ 218 h 232"/>
                <a:gd name="T42" fmla="*/ 16 w 96"/>
                <a:gd name="T43" fmla="*/ 218 h 232"/>
                <a:gd name="T44" fmla="*/ 16 w 96"/>
                <a:gd name="T45" fmla="*/ 218 h 232"/>
                <a:gd name="T46" fmla="*/ 20 w 96"/>
                <a:gd name="T47" fmla="*/ 220 h 232"/>
                <a:gd name="T48" fmla="*/ 26 w 96"/>
                <a:gd name="T49" fmla="*/ 226 h 232"/>
                <a:gd name="T50" fmla="*/ 36 w 96"/>
                <a:gd name="T51" fmla="*/ 228 h 232"/>
                <a:gd name="T52" fmla="*/ 46 w 96"/>
                <a:gd name="T53" fmla="*/ 232 h 232"/>
                <a:gd name="T54" fmla="*/ 58 w 96"/>
                <a:gd name="T55" fmla="*/ 232 h 232"/>
                <a:gd name="T56" fmla="*/ 68 w 96"/>
                <a:gd name="T57" fmla="*/ 230 h 232"/>
                <a:gd name="T58" fmla="*/ 78 w 96"/>
                <a:gd name="T59" fmla="*/ 224 h 232"/>
                <a:gd name="T60" fmla="*/ 88 w 96"/>
                <a:gd name="T61" fmla="*/ 216 h 232"/>
                <a:gd name="T62" fmla="*/ 88 w 96"/>
                <a:gd name="T63" fmla="*/ 216 h 232"/>
                <a:gd name="T64" fmla="*/ 94 w 96"/>
                <a:gd name="T65" fmla="*/ 204 h 232"/>
                <a:gd name="T66" fmla="*/ 96 w 96"/>
                <a:gd name="T67" fmla="*/ 192 h 232"/>
                <a:gd name="T68" fmla="*/ 96 w 96"/>
                <a:gd name="T69" fmla="*/ 180 h 232"/>
                <a:gd name="T70" fmla="*/ 94 w 96"/>
                <a:gd name="T71" fmla="*/ 170 h 232"/>
                <a:gd name="T72" fmla="*/ 90 w 96"/>
                <a:gd name="T73" fmla="*/ 158 h 232"/>
                <a:gd name="T74" fmla="*/ 84 w 96"/>
                <a:gd name="T75" fmla="*/ 146 h 232"/>
                <a:gd name="T76" fmla="*/ 66 w 96"/>
                <a:gd name="T77" fmla="*/ 118 h 232"/>
                <a:gd name="T78" fmla="*/ 66 w 96"/>
                <a:gd name="T79" fmla="*/ 118 h 2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" h="232">
                  <a:moveTo>
                    <a:pt x="66" y="118"/>
                  </a:moveTo>
                  <a:lnTo>
                    <a:pt x="66" y="118"/>
                  </a:lnTo>
                  <a:lnTo>
                    <a:pt x="46" y="86"/>
                  </a:lnTo>
                  <a:lnTo>
                    <a:pt x="28" y="56"/>
                  </a:lnTo>
                  <a:lnTo>
                    <a:pt x="22" y="42"/>
                  </a:lnTo>
                  <a:lnTo>
                    <a:pt x="18" y="28"/>
                  </a:lnTo>
                  <a:lnTo>
                    <a:pt x="14" y="14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4" y="32"/>
                  </a:lnTo>
                  <a:lnTo>
                    <a:pt x="2" y="54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2" y="144"/>
                  </a:lnTo>
                  <a:lnTo>
                    <a:pt x="8" y="180"/>
                  </a:lnTo>
                  <a:lnTo>
                    <a:pt x="16" y="218"/>
                  </a:lnTo>
                  <a:lnTo>
                    <a:pt x="20" y="220"/>
                  </a:lnTo>
                  <a:lnTo>
                    <a:pt x="26" y="226"/>
                  </a:lnTo>
                  <a:lnTo>
                    <a:pt x="36" y="228"/>
                  </a:lnTo>
                  <a:lnTo>
                    <a:pt x="46" y="232"/>
                  </a:lnTo>
                  <a:lnTo>
                    <a:pt x="58" y="232"/>
                  </a:lnTo>
                  <a:lnTo>
                    <a:pt x="68" y="230"/>
                  </a:lnTo>
                  <a:lnTo>
                    <a:pt x="78" y="224"/>
                  </a:lnTo>
                  <a:lnTo>
                    <a:pt x="88" y="216"/>
                  </a:lnTo>
                  <a:lnTo>
                    <a:pt x="94" y="204"/>
                  </a:lnTo>
                  <a:lnTo>
                    <a:pt x="96" y="192"/>
                  </a:lnTo>
                  <a:lnTo>
                    <a:pt x="96" y="180"/>
                  </a:lnTo>
                  <a:lnTo>
                    <a:pt x="94" y="170"/>
                  </a:lnTo>
                  <a:lnTo>
                    <a:pt x="90" y="158"/>
                  </a:lnTo>
                  <a:lnTo>
                    <a:pt x="84" y="146"/>
                  </a:lnTo>
                  <a:lnTo>
                    <a:pt x="66" y="118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9" name="Freeform 202">
              <a:extLst>
                <a:ext uri="{FF2B5EF4-FFF2-40B4-BE49-F238E27FC236}">
                  <a16:creationId xmlns:a16="http://schemas.microsoft.com/office/drawing/2014/main" id="{52180AE5-CDB2-4451-8236-930167AAF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2864"/>
              <a:ext cx="36" cy="228"/>
            </a:xfrm>
            <a:custGeom>
              <a:avLst/>
              <a:gdLst>
                <a:gd name="T0" fmla="*/ 36 w 36"/>
                <a:gd name="T1" fmla="*/ 222 h 228"/>
                <a:gd name="T2" fmla="*/ 36 w 36"/>
                <a:gd name="T3" fmla="*/ 222 h 228"/>
                <a:gd name="T4" fmla="*/ 28 w 36"/>
                <a:gd name="T5" fmla="*/ 184 h 228"/>
                <a:gd name="T6" fmla="*/ 22 w 36"/>
                <a:gd name="T7" fmla="*/ 148 h 228"/>
                <a:gd name="T8" fmla="*/ 20 w 36"/>
                <a:gd name="T9" fmla="*/ 114 h 228"/>
                <a:gd name="T10" fmla="*/ 20 w 36"/>
                <a:gd name="T11" fmla="*/ 84 h 228"/>
                <a:gd name="T12" fmla="*/ 22 w 36"/>
                <a:gd name="T13" fmla="*/ 56 h 228"/>
                <a:gd name="T14" fmla="*/ 24 w 36"/>
                <a:gd name="T15" fmla="*/ 34 h 228"/>
                <a:gd name="T16" fmla="*/ 30 w 36"/>
                <a:gd name="T17" fmla="*/ 4 h 228"/>
                <a:gd name="T18" fmla="*/ 30 w 36"/>
                <a:gd name="T19" fmla="*/ 4 h 228"/>
                <a:gd name="T20" fmla="*/ 30 w 36"/>
                <a:gd name="T21" fmla="*/ 4 h 228"/>
                <a:gd name="T22" fmla="*/ 26 w 36"/>
                <a:gd name="T23" fmla="*/ 2 h 228"/>
                <a:gd name="T24" fmla="*/ 18 w 36"/>
                <a:gd name="T25" fmla="*/ 0 h 228"/>
                <a:gd name="T26" fmla="*/ 12 w 36"/>
                <a:gd name="T27" fmla="*/ 2 h 228"/>
                <a:gd name="T28" fmla="*/ 6 w 36"/>
                <a:gd name="T29" fmla="*/ 4 h 228"/>
                <a:gd name="T30" fmla="*/ 6 w 36"/>
                <a:gd name="T31" fmla="*/ 4 h 228"/>
                <a:gd name="T32" fmla="*/ 6 w 36"/>
                <a:gd name="T33" fmla="*/ 4 h 228"/>
                <a:gd name="T34" fmla="*/ 4 w 36"/>
                <a:gd name="T35" fmla="*/ 20 h 228"/>
                <a:gd name="T36" fmla="*/ 2 w 36"/>
                <a:gd name="T37" fmla="*/ 40 h 228"/>
                <a:gd name="T38" fmla="*/ 0 w 36"/>
                <a:gd name="T39" fmla="*/ 66 h 228"/>
                <a:gd name="T40" fmla="*/ 0 w 36"/>
                <a:gd name="T41" fmla="*/ 94 h 228"/>
                <a:gd name="T42" fmla="*/ 2 w 36"/>
                <a:gd name="T43" fmla="*/ 124 h 228"/>
                <a:gd name="T44" fmla="*/ 6 w 36"/>
                <a:gd name="T45" fmla="*/ 158 h 228"/>
                <a:gd name="T46" fmla="*/ 14 w 36"/>
                <a:gd name="T47" fmla="*/ 192 h 228"/>
                <a:gd name="T48" fmla="*/ 22 w 36"/>
                <a:gd name="T49" fmla="*/ 228 h 2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" h="228">
                  <a:moveTo>
                    <a:pt x="36" y="222"/>
                  </a:moveTo>
                  <a:lnTo>
                    <a:pt x="36" y="222"/>
                  </a:lnTo>
                  <a:lnTo>
                    <a:pt x="28" y="184"/>
                  </a:lnTo>
                  <a:lnTo>
                    <a:pt x="22" y="148"/>
                  </a:lnTo>
                  <a:lnTo>
                    <a:pt x="20" y="114"/>
                  </a:lnTo>
                  <a:lnTo>
                    <a:pt x="20" y="84"/>
                  </a:lnTo>
                  <a:lnTo>
                    <a:pt x="22" y="56"/>
                  </a:lnTo>
                  <a:lnTo>
                    <a:pt x="24" y="34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4" y="20"/>
                  </a:lnTo>
                  <a:lnTo>
                    <a:pt x="2" y="40"/>
                  </a:lnTo>
                  <a:lnTo>
                    <a:pt x="0" y="66"/>
                  </a:lnTo>
                  <a:lnTo>
                    <a:pt x="0" y="94"/>
                  </a:lnTo>
                  <a:lnTo>
                    <a:pt x="2" y="124"/>
                  </a:lnTo>
                  <a:lnTo>
                    <a:pt x="6" y="158"/>
                  </a:lnTo>
                  <a:lnTo>
                    <a:pt x="14" y="192"/>
                  </a:lnTo>
                  <a:lnTo>
                    <a:pt x="22" y="228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9" name="Group 203">
            <a:extLst>
              <a:ext uri="{FF2B5EF4-FFF2-40B4-BE49-F238E27FC236}">
                <a16:creationId xmlns:a16="http://schemas.microsoft.com/office/drawing/2014/main" id="{4C1A942C-3ABA-45A6-9863-3163595CFB60}"/>
              </a:ext>
            </a:extLst>
          </p:cNvPr>
          <p:cNvGrpSpPr>
            <a:grpSpLocks/>
          </p:cNvGrpSpPr>
          <p:nvPr/>
        </p:nvGrpSpPr>
        <p:grpSpPr bwMode="auto">
          <a:xfrm>
            <a:off x="3349626" y="2676526"/>
            <a:ext cx="60325" cy="104775"/>
            <a:chOff x="1536" y="1784"/>
            <a:chExt cx="38" cy="66"/>
          </a:xfrm>
        </p:grpSpPr>
        <p:sp>
          <p:nvSpPr>
            <p:cNvPr id="13467" name="Line 204">
              <a:extLst>
                <a:ext uri="{FF2B5EF4-FFF2-40B4-BE49-F238E27FC236}">
                  <a16:creationId xmlns:a16="http://schemas.microsoft.com/office/drawing/2014/main" id="{DD7E3647-B2C1-474F-B6F5-923D542013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4" y="1784"/>
              <a:ext cx="1" cy="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8" name="Freeform 205">
              <a:extLst>
                <a:ext uri="{FF2B5EF4-FFF2-40B4-BE49-F238E27FC236}">
                  <a16:creationId xmlns:a16="http://schemas.microsoft.com/office/drawing/2014/main" id="{DA4DD527-90B3-4AE8-A9F4-998E6567A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814"/>
              <a:ext cx="38" cy="36"/>
            </a:xfrm>
            <a:custGeom>
              <a:avLst/>
              <a:gdLst>
                <a:gd name="T0" fmla="*/ 18 w 38"/>
                <a:gd name="T1" fmla="*/ 36 h 36"/>
                <a:gd name="T2" fmla="*/ 18 w 38"/>
                <a:gd name="T3" fmla="*/ 36 h 36"/>
                <a:gd name="T4" fmla="*/ 10 w 38"/>
                <a:gd name="T5" fmla="*/ 16 h 36"/>
                <a:gd name="T6" fmla="*/ 0 w 38"/>
                <a:gd name="T7" fmla="*/ 0 h 36"/>
                <a:gd name="T8" fmla="*/ 18 w 38"/>
                <a:gd name="T9" fmla="*/ 8 h 36"/>
                <a:gd name="T10" fmla="*/ 38 w 38"/>
                <a:gd name="T11" fmla="*/ 0 h 36"/>
                <a:gd name="T12" fmla="*/ 38 w 38"/>
                <a:gd name="T13" fmla="*/ 0 h 36"/>
                <a:gd name="T14" fmla="*/ 26 w 38"/>
                <a:gd name="T15" fmla="*/ 16 h 36"/>
                <a:gd name="T16" fmla="*/ 18 w 38"/>
                <a:gd name="T17" fmla="*/ 36 h 36"/>
                <a:gd name="T18" fmla="*/ 18 w 38"/>
                <a:gd name="T19" fmla="*/ 3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6">
                  <a:moveTo>
                    <a:pt x="18" y="36"/>
                  </a:moveTo>
                  <a:lnTo>
                    <a:pt x="18" y="36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18" y="8"/>
                  </a:lnTo>
                  <a:lnTo>
                    <a:pt x="38" y="0"/>
                  </a:lnTo>
                  <a:lnTo>
                    <a:pt x="26" y="16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0" name="Group 206">
            <a:extLst>
              <a:ext uri="{FF2B5EF4-FFF2-40B4-BE49-F238E27FC236}">
                <a16:creationId xmlns:a16="http://schemas.microsoft.com/office/drawing/2014/main" id="{38C37115-1097-4EDE-BDA1-82921A8A6648}"/>
              </a:ext>
            </a:extLst>
          </p:cNvPr>
          <p:cNvGrpSpPr>
            <a:grpSpLocks/>
          </p:cNvGrpSpPr>
          <p:nvPr/>
        </p:nvGrpSpPr>
        <p:grpSpPr bwMode="auto">
          <a:xfrm>
            <a:off x="3530601" y="4095750"/>
            <a:ext cx="60325" cy="101600"/>
            <a:chOff x="1650" y="2678"/>
            <a:chExt cx="38" cy="64"/>
          </a:xfrm>
        </p:grpSpPr>
        <p:sp>
          <p:nvSpPr>
            <p:cNvPr id="13465" name="Line 207">
              <a:extLst>
                <a:ext uri="{FF2B5EF4-FFF2-40B4-BE49-F238E27FC236}">
                  <a16:creationId xmlns:a16="http://schemas.microsoft.com/office/drawing/2014/main" id="{6977CD38-E55E-4939-86F2-2AB3C30A94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" y="2678"/>
              <a:ext cx="1" cy="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6" name="Freeform 208">
              <a:extLst>
                <a:ext uri="{FF2B5EF4-FFF2-40B4-BE49-F238E27FC236}">
                  <a16:creationId xmlns:a16="http://schemas.microsoft.com/office/drawing/2014/main" id="{A9735E79-3E07-4445-B17E-48A0E920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" y="2708"/>
              <a:ext cx="38" cy="34"/>
            </a:xfrm>
            <a:custGeom>
              <a:avLst/>
              <a:gdLst>
                <a:gd name="T0" fmla="*/ 18 w 38"/>
                <a:gd name="T1" fmla="*/ 34 h 34"/>
                <a:gd name="T2" fmla="*/ 18 w 38"/>
                <a:gd name="T3" fmla="*/ 34 h 34"/>
                <a:gd name="T4" fmla="*/ 10 w 38"/>
                <a:gd name="T5" fmla="*/ 16 h 34"/>
                <a:gd name="T6" fmla="*/ 0 w 38"/>
                <a:gd name="T7" fmla="*/ 0 h 34"/>
                <a:gd name="T8" fmla="*/ 18 w 38"/>
                <a:gd name="T9" fmla="*/ 6 h 34"/>
                <a:gd name="T10" fmla="*/ 38 w 38"/>
                <a:gd name="T11" fmla="*/ 0 h 34"/>
                <a:gd name="T12" fmla="*/ 38 w 38"/>
                <a:gd name="T13" fmla="*/ 0 h 34"/>
                <a:gd name="T14" fmla="*/ 26 w 38"/>
                <a:gd name="T15" fmla="*/ 16 h 34"/>
                <a:gd name="T16" fmla="*/ 18 w 38"/>
                <a:gd name="T17" fmla="*/ 34 h 34"/>
                <a:gd name="T18" fmla="*/ 18 w 38"/>
                <a:gd name="T19" fmla="*/ 3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4">
                  <a:moveTo>
                    <a:pt x="18" y="34"/>
                  </a:moveTo>
                  <a:lnTo>
                    <a:pt x="18" y="34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18" y="6"/>
                  </a:lnTo>
                  <a:lnTo>
                    <a:pt x="38" y="0"/>
                  </a:lnTo>
                  <a:lnTo>
                    <a:pt x="26" y="16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1" name="Group 209">
            <a:extLst>
              <a:ext uri="{FF2B5EF4-FFF2-40B4-BE49-F238E27FC236}">
                <a16:creationId xmlns:a16="http://schemas.microsoft.com/office/drawing/2014/main" id="{CB9970C0-868C-4187-BF02-9C1770E41CBF}"/>
              </a:ext>
            </a:extLst>
          </p:cNvPr>
          <p:cNvGrpSpPr>
            <a:grpSpLocks/>
          </p:cNvGrpSpPr>
          <p:nvPr/>
        </p:nvGrpSpPr>
        <p:grpSpPr bwMode="auto">
          <a:xfrm>
            <a:off x="3889376" y="4057650"/>
            <a:ext cx="60325" cy="139700"/>
            <a:chOff x="1876" y="2654"/>
            <a:chExt cx="38" cy="88"/>
          </a:xfrm>
        </p:grpSpPr>
        <p:sp>
          <p:nvSpPr>
            <p:cNvPr id="13463" name="Line 210">
              <a:extLst>
                <a:ext uri="{FF2B5EF4-FFF2-40B4-BE49-F238E27FC236}">
                  <a16:creationId xmlns:a16="http://schemas.microsoft.com/office/drawing/2014/main" id="{6FC8361F-61FA-4056-80FA-66BFAC153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4" y="2654"/>
              <a:ext cx="1" cy="6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4" name="Freeform 211">
              <a:extLst>
                <a:ext uri="{FF2B5EF4-FFF2-40B4-BE49-F238E27FC236}">
                  <a16:creationId xmlns:a16="http://schemas.microsoft.com/office/drawing/2014/main" id="{CCC78A1C-33DA-4243-88C9-A483CD124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2708"/>
              <a:ext cx="38" cy="34"/>
            </a:xfrm>
            <a:custGeom>
              <a:avLst/>
              <a:gdLst>
                <a:gd name="T0" fmla="*/ 18 w 38"/>
                <a:gd name="T1" fmla="*/ 34 h 34"/>
                <a:gd name="T2" fmla="*/ 18 w 38"/>
                <a:gd name="T3" fmla="*/ 34 h 34"/>
                <a:gd name="T4" fmla="*/ 10 w 38"/>
                <a:gd name="T5" fmla="*/ 16 h 34"/>
                <a:gd name="T6" fmla="*/ 0 w 38"/>
                <a:gd name="T7" fmla="*/ 0 h 34"/>
                <a:gd name="T8" fmla="*/ 18 w 38"/>
                <a:gd name="T9" fmla="*/ 6 h 34"/>
                <a:gd name="T10" fmla="*/ 38 w 38"/>
                <a:gd name="T11" fmla="*/ 0 h 34"/>
                <a:gd name="T12" fmla="*/ 38 w 38"/>
                <a:gd name="T13" fmla="*/ 0 h 34"/>
                <a:gd name="T14" fmla="*/ 28 w 38"/>
                <a:gd name="T15" fmla="*/ 16 h 34"/>
                <a:gd name="T16" fmla="*/ 18 w 38"/>
                <a:gd name="T17" fmla="*/ 34 h 34"/>
                <a:gd name="T18" fmla="*/ 18 w 38"/>
                <a:gd name="T19" fmla="*/ 3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4">
                  <a:moveTo>
                    <a:pt x="18" y="34"/>
                  </a:moveTo>
                  <a:lnTo>
                    <a:pt x="18" y="34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18" y="6"/>
                  </a:lnTo>
                  <a:lnTo>
                    <a:pt x="38" y="0"/>
                  </a:lnTo>
                  <a:lnTo>
                    <a:pt x="28" y="16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2" name="Group 212">
            <a:extLst>
              <a:ext uri="{FF2B5EF4-FFF2-40B4-BE49-F238E27FC236}">
                <a16:creationId xmlns:a16="http://schemas.microsoft.com/office/drawing/2014/main" id="{F8A994DB-89D7-4378-B50C-2250399572E6}"/>
              </a:ext>
            </a:extLst>
          </p:cNvPr>
          <p:cNvGrpSpPr>
            <a:grpSpLocks/>
          </p:cNvGrpSpPr>
          <p:nvPr/>
        </p:nvGrpSpPr>
        <p:grpSpPr bwMode="auto">
          <a:xfrm>
            <a:off x="3168651" y="4095750"/>
            <a:ext cx="60325" cy="101600"/>
            <a:chOff x="1422" y="2678"/>
            <a:chExt cx="38" cy="64"/>
          </a:xfrm>
        </p:grpSpPr>
        <p:sp>
          <p:nvSpPr>
            <p:cNvPr id="13461" name="Line 213">
              <a:extLst>
                <a:ext uri="{FF2B5EF4-FFF2-40B4-BE49-F238E27FC236}">
                  <a16:creationId xmlns:a16="http://schemas.microsoft.com/office/drawing/2014/main" id="{6A9A3DD8-2132-4B9F-A024-CFDB6740C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2" y="2678"/>
              <a:ext cx="1" cy="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2" name="Freeform 214">
              <a:extLst>
                <a:ext uri="{FF2B5EF4-FFF2-40B4-BE49-F238E27FC236}">
                  <a16:creationId xmlns:a16="http://schemas.microsoft.com/office/drawing/2014/main" id="{22F4ED85-5542-4A7C-B108-9C419B31A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2708"/>
              <a:ext cx="38" cy="34"/>
            </a:xfrm>
            <a:custGeom>
              <a:avLst/>
              <a:gdLst>
                <a:gd name="T0" fmla="*/ 20 w 38"/>
                <a:gd name="T1" fmla="*/ 34 h 34"/>
                <a:gd name="T2" fmla="*/ 20 w 38"/>
                <a:gd name="T3" fmla="*/ 34 h 34"/>
                <a:gd name="T4" fmla="*/ 12 w 38"/>
                <a:gd name="T5" fmla="*/ 16 h 34"/>
                <a:gd name="T6" fmla="*/ 0 w 38"/>
                <a:gd name="T7" fmla="*/ 0 h 34"/>
                <a:gd name="T8" fmla="*/ 20 w 38"/>
                <a:gd name="T9" fmla="*/ 6 h 34"/>
                <a:gd name="T10" fmla="*/ 38 w 38"/>
                <a:gd name="T11" fmla="*/ 0 h 34"/>
                <a:gd name="T12" fmla="*/ 38 w 38"/>
                <a:gd name="T13" fmla="*/ 0 h 34"/>
                <a:gd name="T14" fmla="*/ 28 w 38"/>
                <a:gd name="T15" fmla="*/ 16 h 34"/>
                <a:gd name="T16" fmla="*/ 20 w 38"/>
                <a:gd name="T17" fmla="*/ 34 h 34"/>
                <a:gd name="T18" fmla="*/ 20 w 38"/>
                <a:gd name="T19" fmla="*/ 3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4">
                  <a:moveTo>
                    <a:pt x="20" y="34"/>
                  </a:moveTo>
                  <a:lnTo>
                    <a:pt x="20" y="34"/>
                  </a:lnTo>
                  <a:lnTo>
                    <a:pt x="12" y="16"/>
                  </a:lnTo>
                  <a:lnTo>
                    <a:pt x="0" y="0"/>
                  </a:lnTo>
                  <a:lnTo>
                    <a:pt x="20" y="6"/>
                  </a:lnTo>
                  <a:lnTo>
                    <a:pt x="38" y="0"/>
                  </a:lnTo>
                  <a:lnTo>
                    <a:pt x="28" y="16"/>
                  </a:lnTo>
                  <a:lnTo>
                    <a:pt x="20" y="34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3" name="Group 215">
            <a:extLst>
              <a:ext uri="{FF2B5EF4-FFF2-40B4-BE49-F238E27FC236}">
                <a16:creationId xmlns:a16="http://schemas.microsoft.com/office/drawing/2014/main" id="{4F5EA9A9-E7D9-4CDC-AFDD-191F434CC737}"/>
              </a:ext>
            </a:extLst>
          </p:cNvPr>
          <p:cNvGrpSpPr>
            <a:grpSpLocks/>
          </p:cNvGrpSpPr>
          <p:nvPr/>
        </p:nvGrpSpPr>
        <p:grpSpPr bwMode="auto">
          <a:xfrm>
            <a:off x="2809876" y="4057650"/>
            <a:ext cx="60325" cy="139700"/>
            <a:chOff x="1196" y="2654"/>
            <a:chExt cx="38" cy="88"/>
          </a:xfrm>
        </p:grpSpPr>
        <p:sp>
          <p:nvSpPr>
            <p:cNvPr id="13459" name="Line 216">
              <a:extLst>
                <a:ext uri="{FF2B5EF4-FFF2-40B4-BE49-F238E27FC236}">
                  <a16:creationId xmlns:a16="http://schemas.microsoft.com/office/drawing/2014/main" id="{676D4097-893A-4921-A0A1-0A729EAD8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4" y="2654"/>
              <a:ext cx="1" cy="6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0" name="Freeform 217">
              <a:extLst>
                <a:ext uri="{FF2B5EF4-FFF2-40B4-BE49-F238E27FC236}">
                  <a16:creationId xmlns:a16="http://schemas.microsoft.com/office/drawing/2014/main" id="{FA8F7BA9-7F6F-486E-8A5F-6E75E47E6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2708"/>
              <a:ext cx="38" cy="34"/>
            </a:xfrm>
            <a:custGeom>
              <a:avLst/>
              <a:gdLst>
                <a:gd name="T0" fmla="*/ 18 w 38"/>
                <a:gd name="T1" fmla="*/ 34 h 34"/>
                <a:gd name="T2" fmla="*/ 18 w 38"/>
                <a:gd name="T3" fmla="*/ 34 h 34"/>
                <a:gd name="T4" fmla="*/ 10 w 38"/>
                <a:gd name="T5" fmla="*/ 16 h 34"/>
                <a:gd name="T6" fmla="*/ 0 w 38"/>
                <a:gd name="T7" fmla="*/ 0 h 34"/>
                <a:gd name="T8" fmla="*/ 18 w 38"/>
                <a:gd name="T9" fmla="*/ 6 h 34"/>
                <a:gd name="T10" fmla="*/ 38 w 38"/>
                <a:gd name="T11" fmla="*/ 0 h 34"/>
                <a:gd name="T12" fmla="*/ 38 w 38"/>
                <a:gd name="T13" fmla="*/ 0 h 34"/>
                <a:gd name="T14" fmla="*/ 26 w 38"/>
                <a:gd name="T15" fmla="*/ 16 h 34"/>
                <a:gd name="T16" fmla="*/ 18 w 38"/>
                <a:gd name="T17" fmla="*/ 34 h 34"/>
                <a:gd name="T18" fmla="*/ 18 w 38"/>
                <a:gd name="T19" fmla="*/ 3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4">
                  <a:moveTo>
                    <a:pt x="18" y="34"/>
                  </a:moveTo>
                  <a:lnTo>
                    <a:pt x="18" y="34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18" y="6"/>
                  </a:lnTo>
                  <a:lnTo>
                    <a:pt x="38" y="0"/>
                  </a:lnTo>
                  <a:lnTo>
                    <a:pt x="26" y="16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4" name="Group 218">
            <a:extLst>
              <a:ext uri="{FF2B5EF4-FFF2-40B4-BE49-F238E27FC236}">
                <a16:creationId xmlns:a16="http://schemas.microsoft.com/office/drawing/2014/main" id="{C6B325B0-074E-44F2-B729-29A525C5FA0E}"/>
              </a:ext>
            </a:extLst>
          </p:cNvPr>
          <p:cNvGrpSpPr>
            <a:grpSpLocks/>
          </p:cNvGrpSpPr>
          <p:nvPr/>
        </p:nvGrpSpPr>
        <p:grpSpPr bwMode="auto">
          <a:xfrm>
            <a:off x="3289300" y="3228976"/>
            <a:ext cx="177800" cy="117475"/>
            <a:chOff x="1498" y="2132"/>
            <a:chExt cx="112" cy="74"/>
          </a:xfrm>
        </p:grpSpPr>
        <p:sp>
          <p:nvSpPr>
            <p:cNvPr id="13454" name="Line 219">
              <a:extLst>
                <a:ext uri="{FF2B5EF4-FFF2-40B4-BE49-F238E27FC236}">
                  <a16:creationId xmlns:a16="http://schemas.microsoft.com/office/drawing/2014/main" id="{78995369-2EA2-4C5C-93B4-11990D0520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4" y="2132"/>
              <a:ext cx="1" cy="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5" name="Line 220">
              <a:extLst>
                <a:ext uri="{FF2B5EF4-FFF2-40B4-BE49-F238E27FC236}">
                  <a16:creationId xmlns:a16="http://schemas.microsoft.com/office/drawing/2014/main" id="{8118F35A-2576-4B68-9158-8B8DF657E0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0" y="2172"/>
              <a:ext cx="34" cy="2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6" name="Freeform 221">
              <a:extLst>
                <a:ext uri="{FF2B5EF4-FFF2-40B4-BE49-F238E27FC236}">
                  <a16:creationId xmlns:a16="http://schemas.microsoft.com/office/drawing/2014/main" id="{A5F341B5-A942-457B-8DC2-8B72878D8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2172"/>
              <a:ext cx="40" cy="34"/>
            </a:xfrm>
            <a:custGeom>
              <a:avLst/>
              <a:gdLst>
                <a:gd name="T0" fmla="*/ 0 w 40"/>
                <a:gd name="T1" fmla="*/ 34 h 34"/>
                <a:gd name="T2" fmla="*/ 0 w 40"/>
                <a:gd name="T3" fmla="*/ 34 h 34"/>
                <a:gd name="T4" fmla="*/ 12 w 40"/>
                <a:gd name="T5" fmla="*/ 16 h 34"/>
                <a:gd name="T6" fmla="*/ 22 w 40"/>
                <a:gd name="T7" fmla="*/ 0 h 34"/>
                <a:gd name="T8" fmla="*/ 24 w 40"/>
                <a:gd name="T9" fmla="*/ 20 h 34"/>
                <a:gd name="T10" fmla="*/ 40 w 40"/>
                <a:gd name="T11" fmla="*/ 32 h 34"/>
                <a:gd name="T12" fmla="*/ 40 w 40"/>
                <a:gd name="T13" fmla="*/ 32 h 34"/>
                <a:gd name="T14" fmla="*/ 20 w 40"/>
                <a:gd name="T15" fmla="*/ 32 h 34"/>
                <a:gd name="T16" fmla="*/ 0 w 40"/>
                <a:gd name="T17" fmla="*/ 34 h 34"/>
                <a:gd name="T18" fmla="*/ 0 w 40"/>
                <a:gd name="T19" fmla="*/ 3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34">
                  <a:moveTo>
                    <a:pt x="0" y="34"/>
                  </a:moveTo>
                  <a:lnTo>
                    <a:pt x="0" y="34"/>
                  </a:lnTo>
                  <a:lnTo>
                    <a:pt x="12" y="16"/>
                  </a:lnTo>
                  <a:lnTo>
                    <a:pt x="22" y="0"/>
                  </a:lnTo>
                  <a:lnTo>
                    <a:pt x="24" y="20"/>
                  </a:lnTo>
                  <a:lnTo>
                    <a:pt x="40" y="32"/>
                  </a:lnTo>
                  <a:lnTo>
                    <a:pt x="20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7" name="Line 222">
              <a:extLst>
                <a:ext uri="{FF2B5EF4-FFF2-40B4-BE49-F238E27FC236}">
                  <a16:creationId xmlns:a16="http://schemas.microsoft.com/office/drawing/2014/main" id="{76CB2797-3912-45A9-8EE5-59B3BC337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4" y="2174"/>
              <a:ext cx="36" cy="2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8" name="Freeform 223">
              <a:extLst>
                <a:ext uri="{FF2B5EF4-FFF2-40B4-BE49-F238E27FC236}">
                  <a16:creationId xmlns:a16="http://schemas.microsoft.com/office/drawing/2014/main" id="{B2A9D22A-1FFD-4B75-89E5-435E1BB7C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2172"/>
              <a:ext cx="38" cy="34"/>
            </a:xfrm>
            <a:custGeom>
              <a:avLst/>
              <a:gdLst>
                <a:gd name="T0" fmla="*/ 38 w 38"/>
                <a:gd name="T1" fmla="*/ 34 h 34"/>
                <a:gd name="T2" fmla="*/ 38 w 38"/>
                <a:gd name="T3" fmla="*/ 34 h 34"/>
                <a:gd name="T4" fmla="*/ 28 w 38"/>
                <a:gd name="T5" fmla="*/ 18 h 34"/>
                <a:gd name="T6" fmla="*/ 18 w 38"/>
                <a:gd name="T7" fmla="*/ 0 h 34"/>
                <a:gd name="T8" fmla="*/ 14 w 38"/>
                <a:gd name="T9" fmla="*/ 20 h 34"/>
                <a:gd name="T10" fmla="*/ 0 w 38"/>
                <a:gd name="T11" fmla="*/ 32 h 34"/>
                <a:gd name="T12" fmla="*/ 0 w 38"/>
                <a:gd name="T13" fmla="*/ 32 h 34"/>
                <a:gd name="T14" fmla="*/ 18 w 38"/>
                <a:gd name="T15" fmla="*/ 32 h 34"/>
                <a:gd name="T16" fmla="*/ 38 w 38"/>
                <a:gd name="T17" fmla="*/ 34 h 34"/>
                <a:gd name="T18" fmla="*/ 38 w 38"/>
                <a:gd name="T19" fmla="*/ 3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4">
                  <a:moveTo>
                    <a:pt x="38" y="34"/>
                  </a:moveTo>
                  <a:lnTo>
                    <a:pt x="38" y="34"/>
                  </a:lnTo>
                  <a:lnTo>
                    <a:pt x="28" y="18"/>
                  </a:lnTo>
                  <a:lnTo>
                    <a:pt x="18" y="0"/>
                  </a:lnTo>
                  <a:lnTo>
                    <a:pt x="14" y="20"/>
                  </a:lnTo>
                  <a:lnTo>
                    <a:pt x="0" y="32"/>
                  </a:lnTo>
                  <a:lnTo>
                    <a:pt x="18" y="32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5" name="Group 224">
            <a:extLst>
              <a:ext uri="{FF2B5EF4-FFF2-40B4-BE49-F238E27FC236}">
                <a16:creationId xmlns:a16="http://schemas.microsoft.com/office/drawing/2014/main" id="{7DA7C130-23C0-4A88-9971-901E0531AAAA}"/>
              </a:ext>
            </a:extLst>
          </p:cNvPr>
          <p:cNvGrpSpPr>
            <a:grpSpLocks/>
          </p:cNvGrpSpPr>
          <p:nvPr/>
        </p:nvGrpSpPr>
        <p:grpSpPr bwMode="auto">
          <a:xfrm>
            <a:off x="3330576" y="2108201"/>
            <a:ext cx="149225" cy="142875"/>
            <a:chOff x="1524" y="1426"/>
            <a:chExt cx="94" cy="90"/>
          </a:xfrm>
        </p:grpSpPr>
        <p:sp>
          <p:nvSpPr>
            <p:cNvPr id="13447" name="Line 225">
              <a:extLst>
                <a:ext uri="{FF2B5EF4-FFF2-40B4-BE49-F238E27FC236}">
                  <a16:creationId xmlns:a16="http://schemas.microsoft.com/office/drawing/2014/main" id="{BE96A3AD-B1E6-4F94-87DE-976E14EF0F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4" y="1446"/>
              <a:ext cx="40" cy="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48" name="Group 226">
              <a:extLst>
                <a:ext uri="{FF2B5EF4-FFF2-40B4-BE49-F238E27FC236}">
                  <a16:creationId xmlns:a16="http://schemas.microsoft.com/office/drawing/2014/main" id="{B66D1436-03DC-46B6-9093-453B79139C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" y="1426"/>
              <a:ext cx="94" cy="90"/>
              <a:chOff x="1524" y="1426"/>
              <a:chExt cx="94" cy="90"/>
            </a:xfrm>
          </p:grpSpPr>
          <p:sp>
            <p:nvSpPr>
              <p:cNvPr id="13449" name="Freeform 227">
                <a:extLst>
                  <a:ext uri="{FF2B5EF4-FFF2-40B4-BE49-F238E27FC236}">
                    <a16:creationId xmlns:a16="http://schemas.microsoft.com/office/drawing/2014/main" id="{53A78B3B-49F7-4FC6-82F0-5AE829219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482"/>
                <a:ext cx="38" cy="34"/>
              </a:xfrm>
              <a:custGeom>
                <a:avLst/>
                <a:gdLst>
                  <a:gd name="T0" fmla="*/ 18 w 38"/>
                  <a:gd name="T1" fmla="*/ 34 h 34"/>
                  <a:gd name="T2" fmla="*/ 18 w 38"/>
                  <a:gd name="T3" fmla="*/ 34 h 34"/>
                  <a:gd name="T4" fmla="*/ 10 w 38"/>
                  <a:gd name="T5" fmla="*/ 16 h 34"/>
                  <a:gd name="T6" fmla="*/ 0 w 38"/>
                  <a:gd name="T7" fmla="*/ 0 h 34"/>
                  <a:gd name="T8" fmla="*/ 18 w 38"/>
                  <a:gd name="T9" fmla="*/ 8 h 34"/>
                  <a:gd name="T10" fmla="*/ 38 w 38"/>
                  <a:gd name="T11" fmla="*/ 0 h 34"/>
                  <a:gd name="T12" fmla="*/ 38 w 38"/>
                  <a:gd name="T13" fmla="*/ 0 h 34"/>
                  <a:gd name="T14" fmla="*/ 26 w 38"/>
                  <a:gd name="T15" fmla="*/ 16 h 34"/>
                  <a:gd name="T16" fmla="*/ 18 w 38"/>
                  <a:gd name="T17" fmla="*/ 34 h 34"/>
                  <a:gd name="T18" fmla="*/ 18 w 38"/>
                  <a:gd name="T19" fmla="*/ 34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" h="34">
                    <a:moveTo>
                      <a:pt x="18" y="34"/>
                    </a:moveTo>
                    <a:lnTo>
                      <a:pt x="18" y="34"/>
                    </a:lnTo>
                    <a:lnTo>
                      <a:pt x="10" y="16"/>
                    </a:lnTo>
                    <a:lnTo>
                      <a:pt x="0" y="0"/>
                    </a:lnTo>
                    <a:lnTo>
                      <a:pt x="18" y="8"/>
                    </a:lnTo>
                    <a:lnTo>
                      <a:pt x="38" y="0"/>
                    </a:lnTo>
                    <a:lnTo>
                      <a:pt x="26" y="16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450" name="Group 228">
                <a:extLst>
                  <a:ext uri="{FF2B5EF4-FFF2-40B4-BE49-F238E27FC236}">
                    <a16:creationId xmlns:a16="http://schemas.microsoft.com/office/drawing/2014/main" id="{F305074C-7476-4E88-A612-E0D02DEE64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4" y="1426"/>
                <a:ext cx="94" cy="66"/>
                <a:chOff x="1524" y="1426"/>
                <a:chExt cx="94" cy="66"/>
              </a:xfrm>
            </p:grpSpPr>
            <p:sp>
              <p:nvSpPr>
                <p:cNvPr id="13451" name="Line 229">
                  <a:extLst>
                    <a:ext uri="{FF2B5EF4-FFF2-40B4-BE49-F238E27FC236}">
                      <a16:creationId xmlns:a16="http://schemas.microsoft.com/office/drawing/2014/main" id="{DC76A864-7D84-4150-AB1E-CFAB45EB61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4" y="1426"/>
                  <a:ext cx="30" cy="2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2" name="Line 230">
                  <a:extLst>
                    <a:ext uri="{FF2B5EF4-FFF2-40B4-BE49-F238E27FC236}">
                      <a16:creationId xmlns:a16="http://schemas.microsoft.com/office/drawing/2014/main" id="{33751428-B68A-4F9C-BF82-A06B72146F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4" y="1452"/>
                  <a:ext cx="1" cy="4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3" name="Freeform 231">
                  <a:extLst>
                    <a:ext uri="{FF2B5EF4-FFF2-40B4-BE49-F238E27FC236}">
                      <a16:creationId xmlns:a16="http://schemas.microsoft.com/office/drawing/2014/main" id="{96E8AB2E-52F7-4897-87C1-1617F1333C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0" y="1428"/>
                  <a:ext cx="38" cy="38"/>
                </a:xfrm>
                <a:custGeom>
                  <a:avLst/>
                  <a:gdLst>
                    <a:gd name="T0" fmla="*/ 38 w 38"/>
                    <a:gd name="T1" fmla="*/ 12 h 38"/>
                    <a:gd name="T2" fmla="*/ 38 w 38"/>
                    <a:gd name="T3" fmla="*/ 12 h 38"/>
                    <a:gd name="T4" fmla="*/ 18 w 38"/>
                    <a:gd name="T5" fmla="*/ 8 h 38"/>
                    <a:gd name="T6" fmla="*/ 0 w 38"/>
                    <a:gd name="T7" fmla="*/ 0 h 38"/>
                    <a:gd name="T8" fmla="*/ 10 w 38"/>
                    <a:gd name="T9" fmla="*/ 18 h 38"/>
                    <a:gd name="T10" fmla="*/ 8 w 38"/>
                    <a:gd name="T11" fmla="*/ 38 h 38"/>
                    <a:gd name="T12" fmla="*/ 8 w 38"/>
                    <a:gd name="T13" fmla="*/ 38 h 38"/>
                    <a:gd name="T14" fmla="*/ 22 w 38"/>
                    <a:gd name="T15" fmla="*/ 24 h 38"/>
                    <a:gd name="T16" fmla="*/ 38 w 38"/>
                    <a:gd name="T17" fmla="*/ 12 h 38"/>
                    <a:gd name="T18" fmla="*/ 38 w 38"/>
                    <a:gd name="T19" fmla="*/ 12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8" h="38">
                      <a:moveTo>
                        <a:pt x="38" y="12"/>
                      </a:moveTo>
                      <a:lnTo>
                        <a:pt x="38" y="12"/>
                      </a:lnTo>
                      <a:lnTo>
                        <a:pt x="18" y="8"/>
                      </a:lnTo>
                      <a:lnTo>
                        <a:pt x="0" y="0"/>
                      </a:lnTo>
                      <a:lnTo>
                        <a:pt x="10" y="18"/>
                      </a:lnTo>
                      <a:lnTo>
                        <a:pt x="8" y="38"/>
                      </a:lnTo>
                      <a:lnTo>
                        <a:pt x="22" y="24"/>
                      </a:lnTo>
                      <a:lnTo>
                        <a:pt x="38" y="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336" name="Group 232">
            <a:extLst>
              <a:ext uri="{FF2B5EF4-FFF2-40B4-BE49-F238E27FC236}">
                <a16:creationId xmlns:a16="http://schemas.microsoft.com/office/drawing/2014/main" id="{2322FF1B-06B7-4C81-991E-663298D68C17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3613151"/>
            <a:ext cx="158750" cy="130175"/>
            <a:chOff x="1308" y="2374"/>
            <a:chExt cx="100" cy="82"/>
          </a:xfrm>
        </p:grpSpPr>
        <p:sp>
          <p:nvSpPr>
            <p:cNvPr id="13442" name="Line 233">
              <a:extLst>
                <a:ext uri="{FF2B5EF4-FFF2-40B4-BE49-F238E27FC236}">
                  <a16:creationId xmlns:a16="http://schemas.microsoft.com/office/drawing/2014/main" id="{A27EEDA7-DE42-4818-9D2A-1775D190B6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8" y="2374"/>
              <a:ext cx="1" cy="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3" name="Line 234">
              <a:extLst>
                <a:ext uri="{FF2B5EF4-FFF2-40B4-BE49-F238E27FC236}">
                  <a16:creationId xmlns:a16="http://schemas.microsoft.com/office/drawing/2014/main" id="{739A1162-8771-4D4E-A6DC-B0CD9F36F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8" y="2414"/>
              <a:ext cx="30" cy="2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4" name="Freeform 235">
              <a:extLst>
                <a:ext uri="{FF2B5EF4-FFF2-40B4-BE49-F238E27FC236}">
                  <a16:creationId xmlns:a16="http://schemas.microsoft.com/office/drawing/2014/main" id="{12C61912-F03D-4E3A-96EF-7C5FC411B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" y="2420"/>
              <a:ext cx="40" cy="36"/>
            </a:xfrm>
            <a:custGeom>
              <a:avLst/>
              <a:gdLst>
                <a:gd name="T0" fmla="*/ 0 w 40"/>
                <a:gd name="T1" fmla="*/ 36 h 36"/>
                <a:gd name="T2" fmla="*/ 0 w 40"/>
                <a:gd name="T3" fmla="*/ 36 h 36"/>
                <a:gd name="T4" fmla="*/ 10 w 40"/>
                <a:gd name="T5" fmla="*/ 18 h 36"/>
                <a:gd name="T6" fmla="*/ 14 w 40"/>
                <a:gd name="T7" fmla="*/ 0 h 36"/>
                <a:gd name="T8" fmla="*/ 22 w 40"/>
                <a:gd name="T9" fmla="*/ 18 h 36"/>
                <a:gd name="T10" fmla="*/ 40 w 40"/>
                <a:gd name="T11" fmla="*/ 28 h 36"/>
                <a:gd name="T12" fmla="*/ 40 w 40"/>
                <a:gd name="T13" fmla="*/ 28 h 36"/>
                <a:gd name="T14" fmla="*/ 20 w 40"/>
                <a:gd name="T15" fmla="*/ 30 h 36"/>
                <a:gd name="T16" fmla="*/ 0 w 40"/>
                <a:gd name="T17" fmla="*/ 36 h 36"/>
                <a:gd name="T18" fmla="*/ 0 w 40"/>
                <a:gd name="T19" fmla="*/ 3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36">
                  <a:moveTo>
                    <a:pt x="0" y="36"/>
                  </a:moveTo>
                  <a:lnTo>
                    <a:pt x="0" y="36"/>
                  </a:lnTo>
                  <a:lnTo>
                    <a:pt x="10" y="18"/>
                  </a:lnTo>
                  <a:lnTo>
                    <a:pt x="14" y="0"/>
                  </a:lnTo>
                  <a:lnTo>
                    <a:pt x="22" y="18"/>
                  </a:lnTo>
                  <a:lnTo>
                    <a:pt x="40" y="28"/>
                  </a:lnTo>
                  <a:lnTo>
                    <a:pt x="2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5" name="Line 236">
              <a:extLst>
                <a:ext uri="{FF2B5EF4-FFF2-40B4-BE49-F238E27FC236}">
                  <a16:creationId xmlns:a16="http://schemas.microsoft.com/office/drawing/2014/main" id="{D92C955B-16E5-4D05-BECB-E36445445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8" y="2414"/>
              <a:ext cx="32" cy="2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6" name="Freeform 237">
              <a:extLst>
                <a:ext uri="{FF2B5EF4-FFF2-40B4-BE49-F238E27FC236}">
                  <a16:creationId xmlns:a16="http://schemas.microsoft.com/office/drawing/2014/main" id="{8AA7C78E-9329-41B1-A9C0-6EE95FEC7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2420"/>
              <a:ext cx="38" cy="36"/>
            </a:xfrm>
            <a:custGeom>
              <a:avLst/>
              <a:gdLst>
                <a:gd name="T0" fmla="*/ 38 w 38"/>
                <a:gd name="T1" fmla="*/ 36 h 36"/>
                <a:gd name="T2" fmla="*/ 38 w 38"/>
                <a:gd name="T3" fmla="*/ 36 h 36"/>
                <a:gd name="T4" fmla="*/ 30 w 38"/>
                <a:gd name="T5" fmla="*/ 18 h 36"/>
                <a:gd name="T6" fmla="*/ 24 w 38"/>
                <a:gd name="T7" fmla="*/ 0 h 36"/>
                <a:gd name="T8" fmla="*/ 16 w 38"/>
                <a:gd name="T9" fmla="*/ 18 h 36"/>
                <a:gd name="T10" fmla="*/ 0 w 38"/>
                <a:gd name="T11" fmla="*/ 28 h 36"/>
                <a:gd name="T12" fmla="*/ 0 w 38"/>
                <a:gd name="T13" fmla="*/ 28 h 36"/>
                <a:gd name="T14" fmla="*/ 18 w 38"/>
                <a:gd name="T15" fmla="*/ 30 h 36"/>
                <a:gd name="T16" fmla="*/ 38 w 38"/>
                <a:gd name="T17" fmla="*/ 36 h 36"/>
                <a:gd name="T18" fmla="*/ 38 w 38"/>
                <a:gd name="T19" fmla="*/ 3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6">
                  <a:moveTo>
                    <a:pt x="38" y="36"/>
                  </a:moveTo>
                  <a:lnTo>
                    <a:pt x="38" y="36"/>
                  </a:lnTo>
                  <a:lnTo>
                    <a:pt x="30" y="18"/>
                  </a:lnTo>
                  <a:lnTo>
                    <a:pt x="24" y="0"/>
                  </a:lnTo>
                  <a:lnTo>
                    <a:pt x="16" y="18"/>
                  </a:lnTo>
                  <a:lnTo>
                    <a:pt x="0" y="28"/>
                  </a:lnTo>
                  <a:lnTo>
                    <a:pt x="18" y="30"/>
                  </a:lnTo>
                  <a:lnTo>
                    <a:pt x="38" y="36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7" name="Group 238">
            <a:extLst>
              <a:ext uri="{FF2B5EF4-FFF2-40B4-BE49-F238E27FC236}">
                <a16:creationId xmlns:a16="http://schemas.microsoft.com/office/drawing/2014/main" id="{89B0C092-70C8-44CA-8716-00DE3E764871}"/>
              </a:ext>
            </a:extLst>
          </p:cNvPr>
          <p:cNvGrpSpPr>
            <a:grpSpLocks/>
          </p:cNvGrpSpPr>
          <p:nvPr/>
        </p:nvGrpSpPr>
        <p:grpSpPr bwMode="auto">
          <a:xfrm>
            <a:off x="3619500" y="3613151"/>
            <a:ext cx="158750" cy="130175"/>
            <a:chOff x="1706" y="2374"/>
            <a:chExt cx="100" cy="82"/>
          </a:xfrm>
        </p:grpSpPr>
        <p:sp>
          <p:nvSpPr>
            <p:cNvPr id="13437" name="Line 239">
              <a:extLst>
                <a:ext uri="{FF2B5EF4-FFF2-40B4-BE49-F238E27FC236}">
                  <a16:creationId xmlns:a16="http://schemas.microsoft.com/office/drawing/2014/main" id="{CF60E667-0CD8-48C1-9493-E6F555E49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6" y="2374"/>
              <a:ext cx="1" cy="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8" name="Line 240">
              <a:extLst>
                <a:ext uri="{FF2B5EF4-FFF2-40B4-BE49-F238E27FC236}">
                  <a16:creationId xmlns:a16="http://schemas.microsoft.com/office/drawing/2014/main" id="{35A166FF-DF30-4687-AAB4-7492A50D82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4" y="2414"/>
              <a:ext cx="32" cy="2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9" name="Freeform 241">
              <a:extLst>
                <a:ext uri="{FF2B5EF4-FFF2-40B4-BE49-F238E27FC236}">
                  <a16:creationId xmlns:a16="http://schemas.microsoft.com/office/drawing/2014/main" id="{91142D5D-64AA-4449-B5ED-EBF12432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420"/>
              <a:ext cx="38" cy="36"/>
            </a:xfrm>
            <a:custGeom>
              <a:avLst/>
              <a:gdLst>
                <a:gd name="T0" fmla="*/ 0 w 38"/>
                <a:gd name="T1" fmla="*/ 36 h 36"/>
                <a:gd name="T2" fmla="*/ 0 w 38"/>
                <a:gd name="T3" fmla="*/ 36 h 36"/>
                <a:gd name="T4" fmla="*/ 10 w 38"/>
                <a:gd name="T5" fmla="*/ 18 h 36"/>
                <a:gd name="T6" fmla="*/ 14 w 38"/>
                <a:gd name="T7" fmla="*/ 0 h 36"/>
                <a:gd name="T8" fmla="*/ 22 w 38"/>
                <a:gd name="T9" fmla="*/ 18 h 36"/>
                <a:gd name="T10" fmla="*/ 38 w 38"/>
                <a:gd name="T11" fmla="*/ 28 h 36"/>
                <a:gd name="T12" fmla="*/ 38 w 38"/>
                <a:gd name="T13" fmla="*/ 28 h 36"/>
                <a:gd name="T14" fmla="*/ 20 w 38"/>
                <a:gd name="T15" fmla="*/ 30 h 36"/>
                <a:gd name="T16" fmla="*/ 0 w 38"/>
                <a:gd name="T17" fmla="*/ 36 h 36"/>
                <a:gd name="T18" fmla="*/ 0 w 38"/>
                <a:gd name="T19" fmla="*/ 3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6">
                  <a:moveTo>
                    <a:pt x="0" y="36"/>
                  </a:moveTo>
                  <a:lnTo>
                    <a:pt x="0" y="36"/>
                  </a:lnTo>
                  <a:lnTo>
                    <a:pt x="10" y="18"/>
                  </a:lnTo>
                  <a:lnTo>
                    <a:pt x="14" y="0"/>
                  </a:lnTo>
                  <a:lnTo>
                    <a:pt x="22" y="18"/>
                  </a:lnTo>
                  <a:lnTo>
                    <a:pt x="38" y="28"/>
                  </a:lnTo>
                  <a:lnTo>
                    <a:pt x="2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0" name="Line 242">
              <a:extLst>
                <a:ext uri="{FF2B5EF4-FFF2-40B4-BE49-F238E27FC236}">
                  <a16:creationId xmlns:a16="http://schemas.microsoft.com/office/drawing/2014/main" id="{C3832BCD-DD28-4FE2-825B-F3180516C3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6" y="2414"/>
              <a:ext cx="30" cy="2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1" name="Freeform 243">
              <a:extLst>
                <a:ext uri="{FF2B5EF4-FFF2-40B4-BE49-F238E27FC236}">
                  <a16:creationId xmlns:a16="http://schemas.microsoft.com/office/drawing/2014/main" id="{C98F23FA-63BC-4F24-BE65-C7245B422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2420"/>
              <a:ext cx="40" cy="36"/>
            </a:xfrm>
            <a:custGeom>
              <a:avLst/>
              <a:gdLst>
                <a:gd name="T0" fmla="*/ 40 w 40"/>
                <a:gd name="T1" fmla="*/ 36 h 36"/>
                <a:gd name="T2" fmla="*/ 40 w 40"/>
                <a:gd name="T3" fmla="*/ 36 h 36"/>
                <a:gd name="T4" fmla="*/ 30 w 40"/>
                <a:gd name="T5" fmla="*/ 18 h 36"/>
                <a:gd name="T6" fmla="*/ 26 w 40"/>
                <a:gd name="T7" fmla="*/ 0 h 36"/>
                <a:gd name="T8" fmla="*/ 18 w 40"/>
                <a:gd name="T9" fmla="*/ 18 h 36"/>
                <a:gd name="T10" fmla="*/ 0 w 40"/>
                <a:gd name="T11" fmla="*/ 28 h 36"/>
                <a:gd name="T12" fmla="*/ 0 w 40"/>
                <a:gd name="T13" fmla="*/ 28 h 36"/>
                <a:gd name="T14" fmla="*/ 20 w 40"/>
                <a:gd name="T15" fmla="*/ 30 h 36"/>
                <a:gd name="T16" fmla="*/ 40 w 40"/>
                <a:gd name="T17" fmla="*/ 36 h 36"/>
                <a:gd name="T18" fmla="*/ 40 w 40"/>
                <a:gd name="T19" fmla="*/ 3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36">
                  <a:moveTo>
                    <a:pt x="40" y="36"/>
                  </a:moveTo>
                  <a:lnTo>
                    <a:pt x="40" y="36"/>
                  </a:lnTo>
                  <a:lnTo>
                    <a:pt x="30" y="18"/>
                  </a:lnTo>
                  <a:lnTo>
                    <a:pt x="26" y="0"/>
                  </a:lnTo>
                  <a:lnTo>
                    <a:pt x="18" y="18"/>
                  </a:lnTo>
                  <a:lnTo>
                    <a:pt x="0" y="28"/>
                  </a:lnTo>
                  <a:lnTo>
                    <a:pt x="20" y="30"/>
                  </a:lnTo>
                  <a:lnTo>
                    <a:pt x="40" y="36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8" name="Group 244">
            <a:extLst>
              <a:ext uri="{FF2B5EF4-FFF2-40B4-BE49-F238E27FC236}">
                <a16:creationId xmlns:a16="http://schemas.microsoft.com/office/drawing/2014/main" id="{60EDF921-A22C-4CAF-BDFC-4D5659EA2368}"/>
              </a:ext>
            </a:extLst>
          </p:cNvPr>
          <p:cNvGrpSpPr>
            <a:grpSpLocks/>
          </p:cNvGrpSpPr>
          <p:nvPr/>
        </p:nvGrpSpPr>
        <p:grpSpPr bwMode="auto">
          <a:xfrm>
            <a:off x="4638676" y="2828925"/>
            <a:ext cx="862013" cy="787400"/>
            <a:chOff x="2743" y="2018"/>
            <a:chExt cx="274" cy="250"/>
          </a:xfrm>
        </p:grpSpPr>
        <p:sp>
          <p:nvSpPr>
            <p:cNvPr id="13424" name="Freeform 245">
              <a:extLst>
                <a:ext uri="{FF2B5EF4-FFF2-40B4-BE49-F238E27FC236}">
                  <a16:creationId xmlns:a16="http://schemas.microsoft.com/office/drawing/2014/main" id="{7E50FC75-F678-4B38-9902-D4B47EAF2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2018"/>
              <a:ext cx="274" cy="250"/>
            </a:xfrm>
            <a:custGeom>
              <a:avLst/>
              <a:gdLst>
                <a:gd name="T0" fmla="*/ 0 w 274"/>
                <a:gd name="T1" fmla="*/ 148 h 250"/>
                <a:gd name="T2" fmla="*/ 0 w 274"/>
                <a:gd name="T3" fmla="*/ 148 h 250"/>
                <a:gd name="T4" fmla="*/ 4 w 274"/>
                <a:gd name="T5" fmla="*/ 162 h 250"/>
                <a:gd name="T6" fmla="*/ 8 w 274"/>
                <a:gd name="T7" fmla="*/ 176 h 250"/>
                <a:gd name="T8" fmla="*/ 14 w 274"/>
                <a:gd name="T9" fmla="*/ 188 h 250"/>
                <a:gd name="T10" fmla="*/ 20 w 274"/>
                <a:gd name="T11" fmla="*/ 200 h 250"/>
                <a:gd name="T12" fmla="*/ 28 w 274"/>
                <a:gd name="T13" fmla="*/ 210 h 250"/>
                <a:gd name="T14" fmla="*/ 38 w 274"/>
                <a:gd name="T15" fmla="*/ 220 h 250"/>
                <a:gd name="T16" fmla="*/ 50 w 274"/>
                <a:gd name="T17" fmla="*/ 228 h 250"/>
                <a:gd name="T18" fmla="*/ 60 w 274"/>
                <a:gd name="T19" fmla="*/ 234 h 250"/>
                <a:gd name="T20" fmla="*/ 74 w 274"/>
                <a:gd name="T21" fmla="*/ 240 h 250"/>
                <a:gd name="T22" fmla="*/ 88 w 274"/>
                <a:gd name="T23" fmla="*/ 246 h 250"/>
                <a:gd name="T24" fmla="*/ 102 w 274"/>
                <a:gd name="T25" fmla="*/ 248 h 250"/>
                <a:gd name="T26" fmla="*/ 116 w 274"/>
                <a:gd name="T27" fmla="*/ 250 h 250"/>
                <a:gd name="T28" fmla="*/ 132 w 274"/>
                <a:gd name="T29" fmla="*/ 250 h 250"/>
                <a:gd name="T30" fmla="*/ 148 w 274"/>
                <a:gd name="T31" fmla="*/ 248 h 250"/>
                <a:gd name="T32" fmla="*/ 166 w 274"/>
                <a:gd name="T33" fmla="*/ 246 h 250"/>
                <a:gd name="T34" fmla="*/ 182 w 274"/>
                <a:gd name="T35" fmla="*/ 240 h 250"/>
                <a:gd name="T36" fmla="*/ 182 w 274"/>
                <a:gd name="T37" fmla="*/ 240 h 250"/>
                <a:gd name="T38" fmla="*/ 200 w 274"/>
                <a:gd name="T39" fmla="*/ 234 h 250"/>
                <a:gd name="T40" fmla="*/ 214 w 274"/>
                <a:gd name="T41" fmla="*/ 228 h 250"/>
                <a:gd name="T42" fmla="*/ 226 w 274"/>
                <a:gd name="T43" fmla="*/ 218 h 250"/>
                <a:gd name="T44" fmla="*/ 238 w 274"/>
                <a:gd name="T45" fmla="*/ 208 h 250"/>
                <a:gd name="T46" fmla="*/ 246 w 274"/>
                <a:gd name="T47" fmla="*/ 198 h 250"/>
                <a:gd name="T48" fmla="*/ 254 w 274"/>
                <a:gd name="T49" fmla="*/ 186 h 250"/>
                <a:gd name="T50" fmla="*/ 260 w 274"/>
                <a:gd name="T51" fmla="*/ 174 h 250"/>
                <a:gd name="T52" fmla="*/ 266 w 274"/>
                <a:gd name="T53" fmla="*/ 162 h 250"/>
                <a:gd name="T54" fmla="*/ 272 w 274"/>
                <a:gd name="T55" fmla="*/ 138 h 250"/>
                <a:gd name="T56" fmla="*/ 274 w 274"/>
                <a:gd name="T57" fmla="*/ 114 h 250"/>
                <a:gd name="T58" fmla="*/ 272 w 274"/>
                <a:gd name="T59" fmla="*/ 94 h 250"/>
                <a:gd name="T60" fmla="*/ 268 w 274"/>
                <a:gd name="T61" fmla="*/ 76 h 250"/>
                <a:gd name="T62" fmla="*/ 268 w 274"/>
                <a:gd name="T63" fmla="*/ 76 h 250"/>
                <a:gd name="T64" fmla="*/ 262 w 274"/>
                <a:gd name="T65" fmla="*/ 66 h 250"/>
                <a:gd name="T66" fmla="*/ 256 w 274"/>
                <a:gd name="T67" fmla="*/ 54 h 250"/>
                <a:gd name="T68" fmla="*/ 250 w 274"/>
                <a:gd name="T69" fmla="*/ 44 h 250"/>
                <a:gd name="T70" fmla="*/ 242 w 274"/>
                <a:gd name="T71" fmla="*/ 36 h 250"/>
                <a:gd name="T72" fmla="*/ 232 w 274"/>
                <a:gd name="T73" fmla="*/ 28 h 250"/>
                <a:gd name="T74" fmla="*/ 224 w 274"/>
                <a:gd name="T75" fmla="*/ 20 h 250"/>
                <a:gd name="T76" fmla="*/ 212 w 274"/>
                <a:gd name="T77" fmla="*/ 14 h 250"/>
                <a:gd name="T78" fmla="*/ 202 w 274"/>
                <a:gd name="T79" fmla="*/ 8 h 250"/>
                <a:gd name="T80" fmla="*/ 190 w 274"/>
                <a:gd name="T81" fmla="*/ 4 h 250"/>
                <a:gd name="T82" fmla="*/ 178 w 274"/>
                <a:gd name="T83" fmla="*/ 2 h 250"/>
                <a:gd name="T84" fmla="*/ 150 w 274"/>
                <a:gd name="T85" fmla="*/ 0 h 250"/>
                <a:gd name="T86" fmla="*/ 122 w 274"/>
                <a:gd name="T87" fmla="*/ 2 h 250"/>
                <a:gd name="T88" fmla="*/ 92 w 274"/>
                <a:gd name="T89" fmla="*/ 8 h 250"/>
                <a:gd name="T90" fmla="*/ 92 w 274"/>
                <a:gd name="T91" fmla="*/ 8 h 250"/>
                <a:gd name="T92" fmla="*/ 78 w 274"/>
                <a:gd name="T93" fmla="*/ 14 h 250"/>
                <a:gd name="T94" fmla="*/ 64 w 274"/>
                <a:gd name="T95" fmla="*/ 20 h 250"/>
                <a:gd name="T96" fmla="*/ 52 w 274"/>
                <a:gd name="T97" fmla="*/ 26 h 250"/>
                <a:gd name="T98" fmla="*/ 42 w 274"/>
                <a:gd name="T99" fmla="*/ 34 h 250"/>
                <a:gd name="T100" fmla="*/ 32 w 274"/>
                <a:gd name="T101" fmla="*/ 42 h 250"/>
                <a:gd name="T102" fmla="*/ 26 w 274"/>
                <a:gd name="T103" fmla="*/ 50 h 250"/>
                <a:gd name="T104" fmla="*/ 14 w 274"/>
                <a:gd name="T105" fmla="*/ 68 h 250"/>
                <a:gd name="T106" fmla="*/ 4 w 274"/>
                <a:gd name="T107" fmla="*/ 88 h 250"/>
                <a:gd name="T108" fmla="*/ 0 w 274"/>
                <a:gd name="T109" fmla="*/ 108 h 250"/>
                <a:gd name="T110" fmla="*/ 0 w 274"/>
                <a:gd name="T111" fmla="*/ 128 h 250"/>
                <a:gd name="T112" fmla="*/ 0 w 274"/>
                <a:gd name="T113" fmla="*/ 148 h 250"/>
                <a:gd name="T114" fmla="*/ 0 w 274"/>
                <a:gd name="T115" fmla="*/ 148 h 2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4" h="250">
                  <a:moveTo>
                    <a:pt x="0" y="148"/>
                  </a:moveTo>
                  <a:lnTo>
                    <a:pt x="0" y="148"/>
                  </a:lnTo>
                  <a:lnTo>
                    <a:pt x="4" y="162"/>
                  </a:lnTo>
                  <a:lnTo>
                    <a:pt x="8" y="176"/>
                  </a:lnTo>
                  <a:lnTo>
                    <a:pt x="14" y="188"/>
                  </a:lnTo>
                  <a:lnTo>
                    <a:pt x="20" y="200"/>
                  </a:lnTo>
                  <a:lnTo>
                    <a:pt x="28" y="210"/>
                  </a:lnTo>
                  <a:lnTo>
                    <a:pt x="38" y="220"/>
                  </a:lnTo>
                  <a:lnTo>
                    <a:pt x="50" y="228"/>
                  </a:lnTo>
                  <a:lnTo>
                    <a:pt x="60" y="234"/>
                  </a:lnTo>
                  <a:lnTo>
                    <a:pt x="74" y="240"/>
                  </a:lnTo>
                  <a:lnTo>
                    <a:pt x="88" y="246"/>
                  </a:lnTo>
                  <a:lnTo>
                    <a:pt x="102" y="248"/>
                  </a:lnTo>
                  <a:lnTo>
                    <a:pt x="116" y="250"/>
                  </a:lnTo>
                  <a:lnTo>
                    <a:pt x="132" y="250"/>
                  </a:lnTo>
                  <a:lnTo>
                    <a:pt x="148" y="248"/>
                  </a:lnTo>
                  <a:lnTo>
                    <a:pt x="166" y="246"/>
                  </a:lnTo>
                  <a:lnTo>
                    <a:pt x="182" y="240"/>
                  </a:lnTo>
                  <a:lnTo>
                    <a:pt x="200" y="234"/>
                  </a:lnTo>
                  <a:lnTo>
                    <a:pt x="214" y="228"/>
                  </a:lnTo>
                  <a:lnTo>
                    <a:pt x="226" y="218"/>
                  </a:lnTo>
                  <a:lnTo>
                    <a:pt x="238" y="208"/>
                  </a:lnTo>
                  <a:lnTo>
                    <a:pt x="246" y="198"/>
                  </a:lnTo>
                  <a:lnTo>
                    <a:pt x="254" y="186"/>
                  </a:lnTo>
                  <a:lnTo>
                    <a:pt x="260" y="174"/>
                  </a:lnTo>
                  <a:lnTo>
                    <a:pt x="266" y="162"/>
                  </a:lnTo>
                  <a:lnTo>
                    <a:pt x="272" y="138"/>
                  </a:lnTo>
                  <a:lnTo>
                    <a:pt x="274" y="114"/>
                  </a:lnTo>
                  <a:lnTo>
                    <a:pt x="272" y="94"/>
                  </a:lnTo>
                  <a:lnTo>
                    <a:pt x="268" y="76"/>
                  </a:lnTo>
                  <a:lnTo>
                    <a:pt x="262" y="66"/>
                  </a:lnTo>
                  <a:lnTo>
                    <a:pt x="256" y="54"/>
                  </a:lnTo>
                  <a:lnTo>
                    <a:pt x="250" y="44"/>
                  </a:lnTo>
                  <a:lnTo>
                    <a:pt x="242" y="36"/>
                  </a:lnTo>
                  <a:lnTo>
                    <a:pt x="232" y="28"/>
                  </a:lnTo>
                  <a:lnTo>
                    <a:pt x="224" y="20"/>
                  </a:lnTo>
                  <a:lnTo>
                    <a:pt x="212" y="14"/>
                  </a:lnTo>
                  <a:lnTo>
                    <a:pt x="202" y="8"/>
                  </a:lnTo>
                  <a:lnTo>
                    <a:pt x="190" y="4"/>
                  </a:lnTo>
                  <a:lnTo>
                    <a:pt x="178" y="2"/>
                  </a:lnTo>
                  <a:lnTo>
                    <a:pt x="150" y="0"/>
                  </a:lnTo>
                  <a:lnTo>
                    <a:pt x="122" y="2"/>
                  </a:lnTo>
                  <a:lnTo>
                    <a:pt x="92" y="8"/>
                  </a:lnTo>
                  <a:lnTo>
                    <a:pt x="78" y="14"/>
                  </a:lnTo>
                  <a:lnTo>
                    <a:pt x="64" y="20"/>
                  </a:lnTo>
                  <a:lnTo>
                    <a:pt x="52" y="26"/>
                  </a:lnTo>
                  <a:lnTo>
                    <a:pt x="42" y="34"/>
                  </a:lnTo>
                  <a:lnTo>
                    <a:pt x="32" y="42"/>
                  </a:lnTo>
                  <a:lnTo>
                    <a:pt x="26" y="50"/>
                  </a:lnTo>
                  <a:lnTo>
                    <a:pt x="14" y="68"/>
                  </a:lnTo>
                  <a:lnTo>
                    <a:pt x="4" y="88"/>
                  </a:lnTo>
                  <a:lnTo>
                    <a:pt x="0" y="108"/>
                  </a:lnTo>
                  <a:lnTo>
                    <a:pt x="0" y="12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B0D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5" name="Freeform 246">
              <a:extLst>
                <a:ext uri="{FF2B5EF4-FFF2-40B4-BE49-F238E27FC236}">
                  <a16:creationId xmlns:a16="http://schemas.microsoft.com/office/drawing/2014/main" id="{26B16118-F9BB-459C-BA52-91EEEB8B3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2076"/>
              <a:ext cx="152" cy="142"/>
            </a:xfrm>
            <a:custGeom>
              <a:avLst/>
              <a:gdLst>
                <a:gd name="T0" fmla="*/ 52 w 152"/>
                <a:gd name="T1" fmla="*/ 4 h 142"/>
                <a:gd name="T2" fmla="*/ 52 w 152"/>
                <a:gd name="T3" fmla="*/ 4 h 142"/>
                <a:gd name="T4" fmla="*/ 38 w 152"/>
                <a:gd name="T5" fmla="*/ 10 h 142"/>
                <a:gd name="T6" fmla="*/ 26 w 152"/>
                <a:gd name="T7" fmla="*/ 16 h 142"/>
                <a:gd name="T8" fmla="*/ 16 w 152"/>
                <a:gd name="T9" fmla="*/ 26 h 142"/>
                <a:gd name="T10" fmla="*/ 8 w 152"/>
                <a:gd name="T11" fmla="*/ 36 h 142"/>
                <a:gd name="T12" fmla="*/ 2 w 152"/>
                <a:gd name="T13" fmla="*/ 50 h 142"/>
                <a:gd name="T14" fmla="*/ 0 w 152"/>
                <a:gd name="T15" fmla="*/ 64 h 142"/>
                <a:gd name="T16" fmla="*/ 0 w 152"/>
                <a:gd name="T17" fmla="*/ 78 h 142"/>
                <a:gd name="T18" fmla="*/ 2 w 152"/>
                <a:gd name="T19" fmla="*/ 94 h 142"/>
                <a:gd name="T20" fmla="*/ 2 w 152"/>
                <a:gd name="T21" fmla="*/ 94 h 142"/>
                <a:gd name="T22" fmla="*/ 8 w 152"/>
                <a:gd name="T23" fmla="*/ 108 h 142"/>
                <a:gd name="T24" fmla="*/ 16 w 152"/>
                <a:gd name="T25" fmla="*/ 120 h 142"/>
                <a:gd name="T26" fmla="*/ 26 w 152"/>
                <a:gd name="T27" fmla="*/ 130 h 142"/>
                <a:gd name="T28" fmla="*/ 38 w 152"/>
                <a:gd name="T29" fmla="*/ 136 h 142"/>
                <a:gd name="T30" fmla="*/ 52 w 152"/>
                <a:gd name="T31" fmla="*/ 140 h 142"/>
                <a:gd name="T32" fmla="*/ 68 w 152"/>
                <a:gd name="T33" fmla="*/ 142 h 142"/>
                <a:gd name="T34" fmla="*/ 84 w 152"/>
                <a:gd name="T35" fmla="*/ 140 h 142"/>
                <a:gd name="T36" fmla="*/ 100 w 152"/>
                <a:gd name="T37" fmla="*/ 138 h 142"/>
                <a:gd name="T38" fmla="*/ 100 w 152"/>
                <a:gd name="T39" fmla="*/ 138 h 142"/>
                <a:gd name="T40" fmla="*/ 114 w 152"/>
                <a:gd name="T41" fmla="*/ 132 h 142"/>
                <a:gd name="T42" fmla="*/ 126 w 152"/>
                <a:gd name="T43" fmla="*/ 124 h 142"/>
                <a:gd name="T44" fmla="*/ 136 w 152"/>
                <a:gd name="T45" fmla="*/ 116 h 142"/>
                <a:gd name="T46" fmla="*/ 144 w 152"/>
                <a:gd name="T47" fmla="*/ 106 h 142"/>
                <a:gd name="T48" fmla="*/ 148 w 152"/>
                <a:gd name="T49" fmla="*/ 94 h 142"/>
                <a:gd name="T50" fmla="*/ 152 w 152"/>
                <a:gd name="T51" fmla="*/ 82 h 142"/>
                <a:gd name="T52" fmla="*/ 152 w 152"/>
                <a:gd name="T53" fmla="*/ 70 h 142"/>
                <a:gd name="T54" fmla="*/ 152 w 152"/>
                <a:gd name="T55" fmla="*/ 56 h 142"/>
                <a:gd name="T56" fmla="*/ 152 w 152"/>
                <a:gd name="T57" fmla="*/ 56 h 142"/>
                <a:gd name="T58" fmla="*/ 148 w 152"/>
                <a:gd name="T59" fmla="*/ 44 h 142"/>
                <a:gd name="T60" fmla="*/ 140 w 152"/>
                <a:gd name="T61" fmla="*/ 32 h 142"/>
                <a:gd name="T62" fmla="*/ 130 w 152"/>
                <a:gd name="T63" fmla="*/ 20 h 142"/>
                <a:gd name="T64" fmla="*/ 118 w 152"/>
                <a:gd name="T65" fmla="*/ 12 h 142"/>
                <a:gd name="T66" fmla="*/ 102 w 152"/>
                <a:gd name="T67" fmla="*/ 6 h 142"/>
                <a:gd name="T68" fmla="*/ 86 w 152"/>
                <a:gd name="T69" fmla="*/ 2 h 142"/>
                <a:gd name="T70" fmla="*/ 70 w 152"/>
                <a:gd name="T71" fmla="*/ 0 h 142"/>
                <a:gd name="T72" fmla="*/ 52 w 152"/>
                <a:gd name="T73" fmla="*/ 4 h 142"/>
                <a:gd name="T74" fmla="*/ 52 w 152"/>
                <a:gd name="T75" fmla="*/ 4 h 1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2" h="142">
                  <a:moveTo>
                    <a:pt x="52" y="4"/>
                  </a:moveTo>
                  <a:lnTo>
                    <a:pt x="52" y="4"/>
                  </a:lnTo>
                  <a:lnTo>
                    <a:pt x="38" y="10"/>
                  </a:lnTo>
                  <a:lnTo>
                    <a:pt x="26" y="16"/>
                  </a:lnTo>
                  <a:lnTo>
                    <a:pt x="16" y="26"/>
                  </a:lnTo>
                  <a:lnTo>
                    <a:pt x="8" y="36"/>
                  </a:lnTo>
                  <a:lnTo>
                    <a:pt x="2" y="50"/>
                  </a:lnTo>
                  <a:lnTo>
                    <a:pt x="0" y="64"/>
                  </a:lnTo>
                  <a:lnTo>
                    <a:pt x="0" y="78"/>
                  </a:lnTo>
                  <a:lnTo>
                    <a:pt x="2" y="94"/>
                  </a:lnTo>
                  <a:lnTo>
                    <a:pt x="8" y="108"/>
                  </a:lnTo>
                  <a:lnTo>
                    <a:pt x="16" y="120"/>
                  </a:lnTo>
                  <a:lnTo>
                    <a:pt x="26" y="130"/>
                  </a:lnTo>
                  <a:lnTo>
                    <a:pt x="38" y="136"/>
                  </a:lnTo>
                  <a:lnTo>
                    <a:pt x="52" y="140"/>
                  </a:lnTo>
                  <a:lnTo>
                    <a:pt x="68" y="142"/>
                  </a:lnTo>
                  <a:lnTo>
                    <a:pt x="84" y="140"/>
                  </a:lnTo>
                  <a:lnTo>
                    <a:pt x="100" y="138"/>
                  </a:lnTo>
                  <a:lnTo>
                    <a:pt x="114" y="132"/>
                  </a:lnTo>
                  <a:lnTo>
                    <a:pt x="126" y="124"/>
                  </a:lnTo>
                  <a:lnTo>
                    <a:pt x="136" y="116"/>
                  </a:lnTo>
                  <a:lnTo>
                    <a:pt x="144" y="106"/>
                  </a:lnTo>
                  <a:lnTo>
                    <a:pt x="148" y="94"/>
                  </a:lnTo>
                  <a:lnTo>
                    <a:pt x="152" y="82"/>
                  </a:lnTo>
                  <a:lnTo>
                    <a:pt x="152" y="70"/>
                  </a:lnTo>
                  <a:lnTo>
                    <a:pt x="152" y="56"/>
                  </a:lnTo>
                  <a:lnTo>
                    <a:pt x="148" y="44"/>
                  </a:lnTo>
                  <a:lnTo>
                    <a:pt x="140" y="32"/>
                  </a:lnTo>
                  <a:lnTo>
                    <a:pt x="130" y="20"/>
                  </a:lnTo>
                  <a:lnTo>
                    <a:pt x="118" y="12"/>
                  </a:lnTo>
                  <a:lnTo>
                    <a:pt x="102" y="6"/>
                  </a:lnTo>
                  <a:lnTo>
                    <a:pt x="86" y="2"/>
                  </a:lnTo>
                  <a:lnTo>
                    <a:pt x="70" y="0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6" name="Freeform 247">
              <a:extLst>
                <a:ext uri="{FF2B5EF4-FFF2-40B4-BE49-F238E27FC236}">
                  <a16:creationId xmlns:a16="http://schemas.microsoft.com/office/drawing/2014/main" id="{7F08AA3E-2E7C-49AB-A503-6205A356B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028"/>
              <a:ext cx="204" cy="206"/>
            </a:xfrm>
            <a:custGeom>
              <a:avLst/>
              <a:gdLst>
                <a:gd name="T0" fmla="*/ 126 w 204"/>
                <a:gd name="T1" fmla="*/ 2 h 206"/>
                <a:gd name="T2" fmla="*/ 126 w 204"/>
                <a:gd name="T3" fmla="*/ 2 h 206"/>
                <a:gd name="T4" fmla="*/ 110 w 204"/>
                <a:gd name="T5" fmla="*/ 2 h 206"/>
                <a:gd name="T6" fmla="*/ 92 w 204"/>
                <a:gd name="T7" fmla="*/ 4 h 206"/>
                <a:gd name="T8" fmla="*/ 74 w 204"/>
                <a:gd name="T9" fmla="*/ 10 h 206"/>
                <a:gd name="T10" fmla="*/ 58 w 204"/>
                <a:gd name="T11" fmla="*/ 18 h 206"/>
                <a:gd name="T12" fmla="*/ 42 w 204"/>
                <a:gd name="T13" fmla="*/ 28 h 206"/>
                <a:gd name="T14" fmla="*/ 28 w 204"/>
                <a:gd name="T15" fmla="*/ 42 h 206"/>
                <a:gd name="T16" fmla="*/ 16 w 204"/>
                <a:gd name="T17" fmla="*/ 58 h 206"/>
                <a:gd name="T18" fmla="*/ 6 w 204"/>
                <a:gd name="T19" fmla="*/ 76 h 206"/>
                <a:gd name="T20" fmla="*/ 6 w 204"/>
                <a:gd name="T21" fmla="*/ 76 h 206"/>
                <a:gd name="T22" fmla="*/ 2 w 204"/>
                <a:gd name="T23" fmla="*/ 92 h 206"/>
                <a:gd name="T24" fmla="*/ 0 w 204"/>
                <a:gd name="T25" fmla="*/ 108 h 206"/>
                <a:gd name="T26" fmla="*/ 0 w 204"/>
                <a:gd name="T27" fmla="*/ 126 h 206"/>
                <a:gd name="T28" fmla="*/ 4 w 204"/>
                <a:gd name="T29" fmla="*/ 142 h 206"/>
                <a:gd name="T30" fmla="*/ 4 w 204"/>
                <a:gd name="T31" fmla="*/ 142 h 206"/>
                <a:gd name="T32" fmla="*/ 8 w 204"/>
                <a:gd name="T33" fmla="*/ 162 h 206"/>
                <a:gd name="T34" fmla="*/ 16 w 204"/>
                <a:gd name="T35" fmla="*/ 180 h 206"/>
                <a:gd name="T36" fmla="*/ 28 w 204"/>
                <a:gd name="T37" fmla="*/ 194 h 206"/>
                <a:gd name="T38" fmla="*/ 42 w 204"/>
                <a:gd name="T39" fmla="*/ 206 h 206"/>
                <a:gd name="T40" fmla="*/ 42 w 204"/>
                <a:gd name="T41" fmla="*/ 206 h 206"/>
                <a:gd name="T42" fmla="*/ 34 w 204"/>
                <a:gd name="T43" fmla="*/ 198 h 206"/>
                <a:gd name="T44" fmla="*/ 28 w 204"/>
                <a:gd name="T45" fmla="*/ 186 h 206"/>
                <a:gd name="T46" fmla="*/ 22 w 204"/>
                <a:gd name="T47" fmla="*/ 174 h 206"/>
                <a:gd name="T48" fmla="*/ 20 w 204"/>
                <a:gd name="T49" fmla="*/ 162 h 206"/>
                <a:gd name="T50" fmla="*/ 18 w 204"/>
                <a:gd name="T51" fmla="*/ 134 h 206"/>
                <a:gd name="T52" fmla="*/ 20 w 204"/>
                <a:gd name="T53" fmla="*/ 108 h 206"/>
                <a:gd name="T54" fmla="*/ 20 w 204"/>
                <a:gd name="T55" fmla="*/ 108 h 206"/>
                <a:gd name="T56" fmla="*/ 22 w 204"/>
                <a:gd name="T57" fmla="*/ 98 h 206"/>
                <a:gd name="T58" fmla="*/ 24 w 204"/>
                <a:gd name="T59" fmla="*/ 88 h 206"/>
                <a:gd name="T60" fmla="*/ 34 w 204"/>
                <a:gd name="T61" fmla="*/ 70 h 206"/>
                <a:gd name="T62" fmla="*/ 46 w 204"/>
                <a:gd name="T63" fmla="*/ 54 h 206"/>
                <a:gd name="T64" fmla="*/ 62 w 204"/>
                <a:gd name="T65" fmla="*/ 42 h 206"/>
                <a:gd name="T66" fmla="*/ 62 w 204"/>
                <a:gd name="T67" fmla="*/ 42 h 206"/>
                <a:gd name="T68" fmla="*/ 82 w 204"/>
                <a:gd name="T69" fmla="*/ 30 h 206"/>
                <a:gd name="T70" fmla="*/ 102 w 204"/>
                <a:gd name="T71" fmla="*/ 20 h 206"/>
                <a:gd name="T72" fmla="*/ 102 w 204"/>
                <a:gd name="T73" fmla="*/ 20 h 206"/>
                <a:gd name="T74" fmla="*/ 112 w 204"/>
                <a:gd name="T75" fmla="*/ 16 h 206"/>
                <a:gd name="T76" fmla="*/ 124 w 204"/>
                <a:gd name="T77" fmla="*/ 14 h 206"/>
                <a:gd name="T78" fmla="*/ 154 w 204"/>
                <a:gd name="T79" fmla="*/ 10 h 206"/>
                <a:gd name="T80" fmla="*/ 168 w 204"/>
                <a:gd name="T81" fmla="*/ 10 h 206"/>
                <a:gd name="T82" fmla="*/ 182 w 204"/>
                <a:gd name="T83" fmla="*/ 12 h 206"/>
                <a:gd name="T84" fmla="*/ 194 w 204"/>
                <a:gd name="T85" fmla="*/ 14 h 206"/>
                <a:gd name="T86" fmla="*/ 204 w 204"/>
                <a:gd name="T87" fmla="*/ 18 h 206"/>
                <a:gd name="T88" fmla="*/ 204 w 204"/>
                <a:gd name="T89" fmla="*/ 18 h 206"/>
                <a:gd name="T90" fmla="*/ 198 w 204"/>
                <a:gd name="T91" fmla="*/ 12 h 206"/>
                <a:gd name="T92" fmla="*/ 188 w 204"/>
                <a:gd name="T93" fmla="*/ 8 h 206"/>
                <a:gd name="T94" fmla="*/ 178 w 204"/>
                <a:gd name="T95" fmla="*/ 6 h 206"/>
                <a:gd name="T96" fmla="*/ 166 w 204"/>
                <a:gd name="T97" fmla="*/ 4 h 206"/>
                <a:gd name="T98" fmla="*/ 122 w 204"/>
                <a:gd name="T99" fmla="*/ 0 h 206"/>
                <a:gd name="T100" fmla="*/ 126 w 204"/>
                <a:gd name="T101" fmla="*/ 2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04" h="206">
                  <a:moveTo>
                    <a:pt x="126" y="2"/>
                  </a:moveTo>
                  <a:lnTo>
                    <a:pt x="126" y="2"/>
                  </a:lnTo>
                  <a:lnTo>
                    <a:pt x="110" y="2"/>
                  </a:lnTo>
                  <a:lnTo>
                    <a:pt x="92" y="4"/>
                  </a:lnTo>
                  <a:lnTo>
                    <a:pt x="74" y="10"/>
                  </a:lnTo>
                  <a:lnTo>
                    <a:pt x="58" y="18"/>
                  </a:lnTo>
                  <a:lnTo>
                    <a:pt x="42" y="28"/>
                  </a:lnTo>
                  <a:lnTo>
                    <a:pt x="28" y="42"/>
                  </a:lnTo>
                  <a:lnTo>
                    <a:pt x="16" y="58"/>
                  </a:lnTo>
                  <a:lnTo>
                    <a:pt x="6" y="76"/>
                  </a:lnTo>
                  <a:lnTo>
                    <a:pt x="2" y="92"/>
                  </a:lnTo>
                  <a:lnTo>
                    <a:pt x="0" y="108"/>
                  </a:lnTo>
                  <a:lnTo>
                    <a:pt x="0" y="126"/>
                  </a:lnTo>
                  <a:lnTo>
                    <a:pt x="4" y="142"/>
                  </a:lnTo>
                  <a:lnTo>
                    <a:pt x="8" y="162"/>
                  </a:lnTo>
                  <a:lnTo>
                    <a:pt x="16" y="180"/>
                  </a:lnTo>
                  <a:lnTo>
                    <a:pt x="28" y="194"/>
                  </a:lnTo>
                  <a:lnTo>
                    <a:pt x="42" y="206"/>
                  </a:lnTo>
                  <a:lnTo>
                    <a:pt x="34" y="198"/>
                  </a:lnTo>
                  <a:lnTo>
                    <a:pt x="28" y="186"/>
                  </a:lnTo>
                  <a:lnTo>
                    <a:pt x="22" y="174"/>
                  </a:lnTo>
                  <a:lnTo>
                    <a:pt x="20" y="162"/>
                  </a:lnTo>
                  <a:lnTo>
                    <a:pt x="18" y="134"/>
                  </a:lnTo>
                  <a:lnTo>
                    <a:pt x="20" y="108"/>
                  </a:lnTo>
                  <a:lnTo>
                    <a:pt x="22" y="98"/>
                  </a:lnTo>
                  <a:lnTo>
                    <a:pt x="24" y="88"/>
                  </a:lnTo>
                  <a:lnTo>
                    <a:pt x="34" y="70"/>
                  </a:lnTo>
                  <a:lnTo>
                    <a:pt x="46" y="54"/>
                  </a:lnTo>
                  <a:lnTo>
                    <a:pt x="62" y="42"/>
                  </a:lnTo>
                  <a:lnTo>
                    <a:pt x="82" y="30"/>
                  </a:lnTo>
                  <a:lnTo>
                    <a:pt x="102" y="20"/>
                  </a:lnTo>
                  <a:lnTo>
                    <a:pt x="112" y="16"/>
                  </a:lnTo>
                  <a:lnTo>
                    <a:pt x="124" y="14"/>
                  </a:lnTo>
                  <a:lnTo>
                    <a:pt x="154" y="10"/>
                  </a:lnTo>
                  <a:lnTo>
                    <a:pt x="168" y="10"/>
                  </a:lnTo>
                  <a:lnTo>
                    <a:pt x="182" y="12"/>
                  </a:lnTo>
                  <a:lnTo>
                    <a:pt x="194" y="14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8" y="8"/>
                  </a:lnTo>
                  <a:lnTo>
                    <a:pt x="178" y="6"/>
                  </a:lnTo>
                  <a:lnTo>
                    <a:pt x="166" y="4"/>
                  </a:lnTo>
                  <a:lnTo>
                    <a:pt x="122" y="0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E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7" name="Freeform 248">
              <a:extLst>
                <a:ext uri="{FF2B5EF4-FFF2-40B4-BE49-F238E27FC236}">
                  <a16:creationId xmlns:a16="http://schemas.microsoft.com/office/drawing/2014/main" id="{A8EEFCF0-4E99-428E-81C9-3852B548D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028"/>
              <a:ext cx="204" cy="206"/>
            </a:xfrm>
            <a:custGeom>
              <a:avLst/>
              <a:gdLst>
                <a:gd name="T0" fmla="*/ 126 w 204"/>
                <a:gd name="T1" fmla="*/ 2 h 206"/>
                <a:gd name="T2" fmla="*/ 126 w 204"/>
                <a:gd name="T3" fmla="*/ 2 h 206"/>
                <a:gd name="T4" fmla="*/ 110 w 204"/>
                <a:gd name="T5" fmla="*/ 2 h 206"/>
                <a:gd name="T6" fmla="*/ 92 w 204"/>
                <a:gd name="T7" fmla="*/ 4 h 206"/>
                <a:gd name="T8" fmla="*/ 74 w 204"/>
                <a:gd name="T9" fmla="*/ 10 h 206"/>
                <a:gd name="T10" fmla="*/ 58 w 204"/>
                <a:gd name="T11" fmla="*/ 18 h 206"/>
                <a:gd name="T12" fmla="*/ 42 w 204"/>
                <a:gd name="T13" fmla="*/ 28 h 206"/>
                <a:gd name="T14" fmla="*/ 28 w 204"/>
                <a:gd name="T15" fmla="*/ 42 h 206"/>
                <a:gd name="T16" fmla="*/ 16 w 204"/>
                <a:gd name="T17" fmla="*/ 58 h 206"/>
                <a:gd name="T18" fmla="*/ 6 w 204"/>
                <a:gd name="T19" fmla="*/ 76 h 206"/>
                <a:gd name="T20" fmla="*/ 6 w 204"/>
                <a:gd name="T21" fmla="*/ 76 h 206"/>
                <a:gd name="T22" fmla="*/ 2 w 204"/>
                <a:gd name="T23" fmla="*/ 92 h 206"/>
                <a:gd name="T24" fmla="*/ 0 w 204"/>
                <a:gd name="T25" fmla="*/ 108 h 206"/>
                <a:gd name="T26" fmla="*/ 0 w 204"/>
                <a:gd name="T27" fmla="*/ 126 h 206"/>
                <a:gd name="T28" fmla="*/ 4 w 204"/>
                <a:gd name="T29" fmla="*/ 142 h 206"/>
                <a:gd name="T30" fmla="*/ 4 w 204"/>
                <a:gd name="T31" fmla="*/ 142 h 206"/>
                <a:gd name="T32" fmla="*/ 8 w 204"/>
                <a:gd name="T33" fmla="*/ 162 h 206"/>
                <a:gd name="T34" fmla="*/ 16 w 204"/>
                <a:gd name="T35" fmla="*/ 180 h 206"/>
                <a:gd name="T36" fmla="*/ 28 w 204"/>
                <a:gd name="T37" fmla="*/ 194 h 206"/>
                <a:gd name="T38" fmla="*/ 42 w 204"/>
                <a:gd name="T39" fmla="*/ 206 h 206"/>
                <a:gd name="T40" fmla="*/ 42 w 204"/>
                <a:gd name="T41" fmla="*/ 206 h 206"/>
                <a:gd name="T42" fmla="*/ 34 w 204"/>
                <a:gd name="T43" fmla="*/ 198 h 206"/>
                <a:gd name="T44" fmla="*/ 28 w 204"/>
                <a:gd name="T45" fmla="*/ 186 h 206"/>
                <a:gd name="T46" fmla="*/ 22 w 204"/>
                <a:gd name="T47" fmla="*/ 174 h 206"/>
                <a:gd name="T48" fmla="*/ 20 w 204"/>
                <a:gd name="T49" fmla="*/ 162 h 206"/>
                <a:gd name="T50" fmla="*/ 18 w 204"/>
                <a:gd name="T51" fmla="*/ 134 h 206"/>
                <a:gd name="T52" fmla="*/ 20 w 204"/>
                <a:gd name="T53" fmla="*/ 108 h 206"/>
                <a:gd name="T54" fmla="*/ 20 w 204"/>
                <a:gd name="T55" fmla="*/ 108 h 206"/>
                <a:gd name="T56" fmla="*/ 22 w 204"/>
                <a:gd name="T57" fmla="*/ 98 h 206"/>
                <a:gd name="T58" fmla="*/ 24 w 204"/>
                <a:gd name="T59" fmla="*/ 88 h 206"/>
                <a:gd name="T60" fmla="*/ 34 w 204"/>
                <a:gd name="T61" fmla="*/ 70 h 206"/>
                <a:gd name="T62" fmla="*/ 46 w 204"/>
                <a:gd name="T63" fmla="*/ 54 h 206"/>
                <a:gd name="T64" fmla="*/ 62 w 204"/>
                <a:gd name="T65" fmla="*/ 42 h 206"/>
                <a:gd name="T66" fmla="*/ 62 w 204"/>
                <a:gd name="T67" fmla="*/ 42 h 206"/>
                <a:gd name="T68" fmla="*/ 82 w 204"/>
                <a:gd name="T69" fmla="*/ 30 h 206"/>
                <a:gd name="T70" fmla="*/ 102 w 204"/>
                <a:gd name="T71" fmla="*/ 20 h 206"/>
                <a:gd name="T72" fmla="*/ 102 w 204"/>
                <a:gd name="T73" fmla="*/ 20 h 206"/>
                <a:gd name="T74" fmla="*/ 112 w 204"/>
                <a:gd name="T75" fmla="*/ 16 h 206"/>
                <a:gd name="T76" fmla="*/ 124 w 204"/>
                <a:gd name="T77" fmla="*/ 14 h 206"/>
                <a:gd name="T78" fmla="*/ 154 w 204"/>
                <a:gd name="T79" fmla="*/ 10 h 206"/>
                <a:gd name="T80" fmla="*/ 168 w 204"/>
                <a:gd name="T81" fmla="*/ 10 h 206"/>
                <a:gd name="T82" fmla="*/ 182 w 204"/>
                <a:gd name="T83" fmla="*/ 12 h 206"/>
                <a:gd name="T84" fmla="*/ 194 w 204"/>
                <a:gd name="T85" fmla="*/ 14 h 206"/>
                <a:gd name="T86" fmla="*/ 204 w 204"/>
                <a:gd name="T87" fmla="*/ 18 h 206"/>
                <a:gd name="T88" fmla="*/ 204 w 204"/>
                <a:gd name="T89" fmla="*/ 18 h 206"/>
                <a:gd name="T90" fmla="*/ 198 w 204"/>
                <a:gd name="T91" fmla="*/ 12 h 206"/>
                <a:gd name="T92" fmla="*/ 188 w 204"/>
                <a:gd name="T93" fmla="*/ 8 h 206"/>
                <a:gd name="T94" fmla="*/ 178 w 204"/>
                <a:gd name="T95" fmla="*/ 6 h 206"/>
                <a:gd name="T96" fmla="*/ 166 w 204"/>
                <a:gd name="T97" fmla="*/ 4 h 206"/>
                <a:gd name="T98" fmla="*/ 122 w 204"/>
                <a:gd name="T99" fmla="*/ 0 h 2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4" h="206">
                  <a:moveTo>
                    <a:pt x="126" y="2"/>
                  </a:moveTo>
                  <a:lnTo>
                    <a:pt x="126" y="2"/>
                  </a:lnTo>
                  <a:lnTo>
                    <a:pt x="110" y="2"/>
                  </a:lnTo>
                  <a:lnTo>
                    <a:pt x="92" y="4"/>
                  </a:lnTo>
                  <a:lnTo>
                    <a:pt x="74" y="10"/>
                  </a:lnTo>
                  <a:lnTo>
                    <a:pt x="58" y="18"/>
                  </a:lnTo>
                  <a:lnTo>
                    <a:pt x="42" y="28"/>
                  </a:lnTo>
                  <a:lnTo>
                    <a:pt x="28" y="42"/>
                  </a:lnTo>
                  <a:lnTo>
                    <a:pt x="16" y="58"/>
                  </a:lnTo>
                  <a:lnTo>
                    <a:pt x="6" y="76"/>
                  </a:lnTo>
                  <a:lnTo>
                    <a:pt x="2" y="92"/>
                  </a:lnTo>
                  <a:lnTo>
                    <a:pt x="0" y="108"/>
                  </a:lnTo>
                  <a:lnTo>
                    <a:pt x="0" y="126"/>
                  </a:lnTo>
                  <a:lnTo>
                    <a:pt x="4" y="142"/>
                  </a:lnTo>
                  <a:lnTo>
                    <a:pt x="8" y="162"/>
                  </a:lnTo>
                  <a:lnTo>
                    <a:pt x="16" y="180"/>
                  </a:lnTo>
                  <a:lnTo>
                    <a:pt x="28" y="194"/>
                  </a:lnTo>
                  <a:lnTo>
                    <a:pt x="42" y="206"/>
                  </a:lnTo>
                  <a:lnTo>
                    <a:pt x="34" y="198"/>
                  </a:lnTo>
                  <a:lnTo>
                    <a:pt x="28" y="186"/>
                  </a:lnTo>
                  <a:lnTo>
                    <a:pt x="22" y="174"/>
                  </a:lnTo>
                  <a:lnTo>
                    <a:pt x="20" y="162"/>
                  </a:lnTo>
                  <a:lnTo>
                    <a:pt x="18" y="134"/>
                  </a:lnTo>
                  <a:lnTo>
                    <a:pt x="20" y="108"/>
                  </a:lnTo>
                  <a:lnTo>
                    <a:pt x="22" y="98"/>
                  </a:lnTo>
                  <a:lnTo>
                    <a:pt x="24" y="88"/>
                  </a:lnTo>
                  <a:lnTo>
                    <a:pt x="34" y="70"/>
                  </a:lnTo>
                  <a:lnTo>
                    <a:pt x="46" y="54"/>
                  </a:lnTo>
                  <a:lnTo>
                    <a:pt x="62" y="42"/>
                  </a:lnTo>
                  <a:lnTo>
                    <a:pt x="82" y="30"/>
                  </a:lnTo>
                  <a:lnTo>
                    <a:pt x="102" y="20"/>
                  </a:lnTo>
                  <a:lnTo>
                    <a:pt x="112" y="16"/>
                  </a:lnTo>
                  <a:lnTo>
                    <a:pt x="124" y="14"/>
                  </a:lnTo>
                  <a:lnTo>
                    <a:pt x="154" y="10"/>
                  </a:lnTo>
                  <a:lnTo>
                    <a:pt x="168" y="10"/>
                  </a:lnTo>
                  <a:lnTo>
                    <a:pt x="182" y="12"/>
                  </a:lnTo>
                  <a:lnTo>
                    <a:pt x="194" y="14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8" y="8"/>
                  </a:lnTo>
                  <a:lnTo>
                    <a:pt x="178" y="6"/>
                  </a:lnTo>
                  <a:lnTo>
                    <a:pt x="166" y="4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8" name="Freeform 249">
              <a:extLst>
                <a:ext uri="{FF2B5EF4-FFF2-40B4-BE49-F238E27FC236}">
                  <a16:creationId xmlns:a16="http://schemas.microsoft.com/office/drawing/2014/main" id="{23D7FDFD-BBD4-46B8-AE1A-9D0314643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2094"/>
              <a:ext cx="194" cy="166"/>
            </a:xfrm>
            <a:custGeom>
              <a:avLst/>
              <a:gdLst>
                <a:gd name="T0" fmla="*/ 188 w 194"/>
                <a:gd name="T1" fmla="*/ 0 h 166"/>
                <a:gd name="T2" fmla="*/ 188 w 194"/>
                <a:gd name="T3" fmla="*/ 0 h 166"/>
                <a:gd name="T4" fmla="*/ 192 w 194"/>
                <a:gd name="T5" fmla="*/ 14 h 166"/>
                <a:gd name="T6" fmla="*/ 192 w 194"/>
                <a:gd name="T7" fmla="*/ 30 h 166"/>
                <a:gd name="T8" fmla="*/ 194 w 194"/>
                <a:gd name="T9" fmla="*/ 46 h 166"/>
                <a:gd name="T10" fmla="*/ 192 w 194"/>
                <a:gd name="T11" fmla="*/ 62 h 166"/>
                <a:gd name="T12" fmla="*/ 188 w 194"/>
                <a:gd name="T13" fmla="*/ 80 h 166"/>
                <a:gd name="T14" fmla="*/ 180 w 194"/>
                <a:gd name="T15" fmla="*/ 98 h 166"/>
                <a:gd name="T16" fmla="*/ 170 w 194"/>
                <a:gd name="T17" fmla="*/ 114 h 166"/>
                <a:gd name="T18" fmla="*/ 158 w 194"/>
                <a:gd name="T19" fmla="*/ 128 h 166"/>
                <a:gd name="T20" fmla="*/ 158 w 194"/>
                <a:gd name="T21" fmla="*/ 128 h 166"/>
                <a:gd name="T22" fmla="*/ 140 w 194"/>
                <a:gd name="T23" fmla="*/ 140 h 166"/>
                <a:gd name="T24" fmla="*/ 120 w 194"/>
                <a:gd name="T25" fmla="*/ 150 h 166"/>
                <a:gd name="T26" fmla="*/ 100 w 194"/>
                <a:gd name="T27" fmla="*/ 158 h 166"/>
                <a:gd name="T28" fmla="*/ 78 w 194"/>
                <a:gd name="T29" fmla="*/ 164 h 166"/>
                <a:gd name="T30" fmla="*/ 56 w 194"/>
                <a:gd name="T31" fmla="*/ 166 h 166"/>
                <a:gd name="T32" fmla="*/ 36 w 194"/>
                <a:gd name="T33" fmla="*/ 164 h 166"/>
                <a:gd name="T34" fmla="*/ 16 w 194"/>
                <a:gd name="T35" fmla="*/ 160 h 166"/>
                <a:gd name="T36" fmla="*/ 0 w 194"/>
                <a:gd name="T37" fmla="*/ 152 h 166"/>
                <a:gd name="T38" fmla="*/ 0 w 194"/>
                <a:gd name="T39" fmla="*/ 152 h 166"/>
                <a:gd name="T40" fmla="*/ 18 w 194"/>
                <a:gd name="T41" fmla="*/ 154 h 166"/>
                <a:gd name="T42" fmla="*/ 36 w 194"/>
                <a:gd name="T43" fmla="*/ 156 h 166"/>
                <a:gd name="T44" fmla="*/ 54 w 194"/>
                <a:gd name="T45" fmla="*/ 154 h 166"/>
                <a:gd name="T46" fmla="*/ 72 w 194"/>
                <a:gd name="T47" fmla="*/ 152 h 166"/>
                <a:gd name="T48" fmla="*/ 88 w 194"/>
                <a:gd name="T49" fmla="*/ 146 h 166"/>
                <a:gd name="T50" fmla="*/ 104 w 194"/>
                <a:gd name="T51" fmla="*/ 140 h 166"/>
                <a:gd name="T52" fmla="*/ 118 w 194"/>
                <a:gd name="T53" fmla="*/ 132 h 166"/>
                <a:gd name="T54" fmla="*/ 134 w 194"/>
                <a:gd name="T55" fmla="*/ 120 h 166"/>
                <a:gd name="T56" fmla="*/ 134 w 194"/>
                <a:gd name="T57" fmla="*/ 120 h 166"/>
                <a:gd name="T58" fmla="*/ 146 w 194"/>
                <a:gd name="T59" fmla="*/ 110 h 166"/>
                <a:gd name="T60" fmla="*/ 158 w 194"/>
                <a:gd name="T61" fmla="*/ 98 h 166"/>
                <a:gd name="T62" fmla="*/ 166 w 194"/>
                <a:gd name="T63" fmla="*/ 86 h 166"/>
                <a:gd name="T64" fmla="*/ 174 w 194"/>
                <a:gd name="T65" fmla="*/ 74 h 166"/>
                <a:gd name="T66" fmla="*/ 180 w 194"/>
                <a:gd name="T67" fmla="*/ 60 h 166"/>
                <a:gd name="T68" fmla="*/ 184 w 194"/>
                <a:gd name="T69" fmla="*/ 44 h 166"/>
                <a:gd name="T70" fmla="*/ 186 w 194"/>
                <a:gd name="T71" fmla="*/ 24 h 166"/>
                <a:gd name="T72" fmla="*/ 188 w 194"/>
                <a:gd name="T73" fmla="*/ 0 h 166"/>
                <a:gd name="T74" fmla="*/ 188 w 194"/>
                <a:gd name="T75" fmla="*/ 0 h 1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4" h="166">
                  <a:moveTo>
                    <a:pt x="188" y="0"/>
                  </a:moveTo>
                  <a:lnTo>
                    <a:pt x="188" y="0"/>
                  </a:lnTo>
                  <a:lnTo>
                    <a:pt x="192" y="14"/>
                  </a:lnTo>
                  <a:lnTo>
                    <a:pt x="192" y="30"/>
                  </a:lnTo>
                  <a:lnTo>
                    <a:pt x="194" y="46"/>
                  </a:lnTo>
                  <a:lnTo>
                    <a:pt x="192" y="62"/>
                  </a:lnTo>
                  <a:lnTo>
                    <a:pt x="188" y="80"/>
                  </a:lnTo>
                  <a:lnTo>
                    <a:pt x="180" y="98"/>
                  </a:lnTo>
                  <a:lnTo>
                    <a:pt x="170" y="114"/>
                  </a:lnTo>
                  <a:lnTo>
                    <a:pt x="158" y="128"/>
                  </a:lnTo>
                  <a:lnTo>
                    <a:pt x="140" y="140"/>
                  </a:lnTo>
                  <a:lnTo>
                    <a:pt x="120" y="150"/>
                  </a:lnTo>
                  <a:lnTo>
                    <a:pt x="100" y="158"/>
                  </a:lnTo>
                  <a:lnTo>
                    <a:pt x="78" y="164"/>
                  </a:lnTo>
                  <a:lnTo>
                    <a:pt x="56" y="166"/>
                  </a:lnTo>
                  <a:lnTo>
                    <a:pt x="36" y="164"/>
                  </a:lnTo>
                  <a:lnTo>
                    <a:pt x="16" y="160"/>
                  </a:lnTo>
                  <a:lnTo>
                    <a:pt x="0" y="152"/>
                  </a:lnTo>
                  <a:lnTo>
                    <a:pt x="18" y="154"/>
                  </a:lnTo>
                  <a:lnTo>
                    <a:pt x="36" y="156"/>
                  </a:lnTo>
                  <a:lnTo>
                    <a:pt x="54" y="154"/>
                  </a:lnTo>
                  <a:lnTo>
                    <a:pt x="72" y="152"/>
                  </a:lnTo>
                  <a:lnTo>
                    <a:pt x="88" y="146"/>
                  </a:lnTo>
                  <a:lnTo>
                    <a:pt x="104" y="140"/>
                  </a:lnTo>
                  <a:lnTo>
                    <a:pt x="118" y="132"/>
                  </a:lnTo>
                  <a:lnTo>
                    <a:pt x="134" y="120"/>
                  </a:lnTo>
                  <a:lnTo>
                    <a:pt x="146" y="110"/>
                  </a:lnTo>
                  <a:lnTo>
                    <a:pt x="158" y="98"/>
                  </a:lnTo>
                  <a:lnTo>
                    <a:pt x="166" y="86"/>
                  </a:lnTo>
                  <a:lnTo>
                    <a:pt x="174" y="74"/>
                  </a:lnTo>
                  <a:lnTo>
                    <a:pt x="180" y="60"/>
                  </a:lnTo>
                  <a:lnTo>
                    <a:pt x="184" y="44"/>
                  </a:lnTo>
                  <a:lnTo>
                    <a:pt x="186" y="24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3CA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9" name="Freeform 250">
              <a:extLst>
                <a:ext uri="{FF2B5EF4-FFF2-40B4-BE49-F238E27FC236}">
                  <a16:creationId xmlns:a16="http://schemas.microsoft.com/office/drawing/2014/main" id="{5C66D349-076B-4458-9F44-6BA5C1470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2084"/>
              <a:ext cx="76" cy="114"/>
            </a:xfrm>
            <a:custGeom>
              <a:avLst/>
              <a:gdLst>
                <a:gd name="T0" fmla="*/ 76 w 76"/>
                <a:gd name="T1" fmla="*/ 0 h 114"/>
                <a:gd name="T2" fmla="*/ 76 w 76"/>
                <a:gd name="T3" fmla="*/ 0 h 114"/>
                <a:gd name="T4" fmla="*/ 64 w 76"/>
                <a:gd name="T5" fmla="*/ 0 h 114"/>
                <a:gd name="T6" fmla="*/ 54 w 76"/>
                <a:gd name="T7" fmla="*/ 2 h 114"/>
                <a:gd name="T8" fmla="*/ 44 w 76"/>
                <a:gd name="T9" fmla="*/ 4 h 114"/>
                <a:gd name="T10" fmla="*/ 34 w 76"/>
                <a:gd name="T11" fmla="*/ 10 h 114"/>
                <a:gd name="T12" fmla="*/ 24 w 76"/>
                <a:gd name="T13" fmla="*/ 16 h 114"/>
                <a:gd name="T14" fmla="*/ 16 w 76"/>
                <a:gd name="T15" fmla="*/ 24 h 114"/>
                <a:gd name="T16" fmla="*/ 10 w 76"/>
                <a:gd name="T17" fmla="*/ 34 h 114"/>
                <a:gd name="T18" fmla="*/ 4 w 76"/>
                <a:gd name="T19" fmla="*/ 44 h 114"/>
                <a:gd name="T20" fmla="*/ 4 w 76"/>
                <a:gd name="T21" fmla="*/ 44 h 114"/>
                <a:gd name="T22" fmla="*/ 2 w 76"/>
                <a:gd name="T23" fmla="*/ 56 h 114"/>
                <a:gd name="T24" fmla="*/ 0 w 76"/>
                <a:gd name="T25" fmla="*/ 68 h 114"/>
                <a:gd name="T26" fmla="*/ 2 w 76"/>
                <a:gd name="T27" fmla="*/ 78 h 114"/>
                <a:gd name="T28" fmla="*/ 4 w 76"/>
                <a:gd name="T29" fmla="*/ 88 h 114"/>
                <a:gd name="T30" fmla="*/ 8 w 76"/>
                <a:gd name="T31" fmla="*/ 96 h 114"/>
                <a:gd name="T32" fmla="*/ 14 w 76"/>
                <a:gd name="T33" fmla="*/ 104 h 114"/>
                <a:gd name="T34" fmla="*/ 20 w 76"/>
                <a:gd name="T35" fmla="*/ 110 h 114"/>
                <a:gd name="T36" fmla="*/ 26 w 76"/>
                <a:gd name="T37" fmla="*/ 114 h 114"/>
                <a:gd name="T38" fmla="*/ 26 w 76"/>
                <a:gd name="T39" fmla="*/ 114 h 114"/>
                <a:gd name="T40" fmla="*/ 20 w 76"/>
                <a:gd name="T41" fmla="*/ 106 h 114"/>
                <a:gd name="T42" fmla="*/ 16 w 76"/>
                <a:gd name="T43" fmla="*/ 96 h 114"/>
                <a:gd name="T44" fmla="*/ 14 w 76"/>
                <a:gd name="T45" fmla="*/ 86 h 114"/>
                <a:gd name="T46" fmla="*/ 12 w 76"/>
                <a:gd name="T47" fmla="*/ 74 h 114"/>
                <a:gd name="T48" fmla="*/ 12 w 76"/>
                <a:gd name="T49" fmla="*/ 64 h 114"/>
                <a:gd name="T50" fmla="*/ 14 w 76"/>
                <a:gd name="T51" fmla="*/ 54 h 114"/>
                <a:gd name="T52" fmla="*/ 16 w 76"/>
                <a:gd name="T53" fmla="*/ 46 h 114"/>
                <a:gd name="T54" fmla="*/ 20 w 76"/>
                <a:gd name="T55" fmla="*/ 38 h 114"/>
                <a:gd name="T56" fmla="*/ 20 w 76"/>
                <a:gd name="T57" fmla="*/ 38 h 114"/>
                <a:gd name="T58" fmla="*/ 26 w 76"/>
                <a:gd name="T59" fmla="*/ 30 h 114"/>
                <a:gd name="T60" fmla="*/ 32 w 76"/>
                <a:gd name="T61" fmla="*/ 22 h 114"/>
                <a:gd name="T62" fmla="*/ 48 w 76"/>
                <a:gd name="T63" fmla="*/ 10 h 114"/>
                <a:gd name="T64" fmla="*/ 62 w 76"/>
                <a:gd name="T65" fmla="*/ 2 h 114"/>
                <a:gd name="T66" fmla="*/ 76 w 76"/>
                <a:gd name="T67" fmla="*/ 0 h 114"/>
                <a:gd name="T68" fmla="*/ 76 w 76"/>
                <a:gd name="T69" fmla="*/ 0 h 1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6" h="114">
                  <a:moveTo>
                    <a:pt x="76" y="0"/>
                  </a:moveTo>
                  <a:lnTo>
                    <a:pt x="76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4" y="1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10" y="34"/>
                  </a:lnTo>
                  <a:lnTo>
                    <a:pt x="4" y="44"/>
                  </a:lnTo>
                  <a:lnTo>
                    <a:pt x="2" y="56"/>
                  </a:lnTo>
                  <a:lnTo>
                    <a:pt x="0" y="68"/>
                  </a:lnTo>
                  <a:lnTo>
                    <a:pt x="2" y="78"/>
                  </a:lnTo>
                  <a:lnTo>
                    <a:pt x="4" y="88"/>
                  </a:lnTo>
                  <a:lnTo>
                    <a:pt x="8" y="96"/>
                  </a:lnTo>
                  <a:lnTo>
                    <a:pt x="14" y="104"/>
                  </a:lnTo>
                  <a:lnTo>
                    <a:pt x="20" y="110"/>
                  </a:lnTo>
                  <a:lnTo>
                    <a:pt x="26" y="114"/>
                  </a:lnTo>
                  <a:lnTo>
                    <a:pt x="20" y="106"/>
                  </a:lnTo>
                  <a:lnTo>
                    <a:pt x="16" y="96"/>
                  </a:lnTo>
                  <a:lnTo>
                    <a:pt x="14" y="86"/>
                  </a:lnTo>
                  <a:lnTo>
                    <a:pt x="12" y="74"/>
                  </a:lnTo>
                  <a:lnTo>
                    <a:pt x="12" y="64"/>
                  </a:lnTo>
                  <a:lnTo>
                    <a:pt x="14" y="54"/>
                  </a:lnTo>
                  <a:lnTo>
                    <a:pt x="16" y="46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32" y="22"/>
                  </a:lnTo>
                  <a:lnTo>
                    <a:pt x="48" y="10"/>
                  </a:lnTo>
                  <a:lnTo>
                    <a:pt x="62" y="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0" name="Freeform 251">
              <a:extLst>
                <a:ext uri="{FF2B5EF4-FFF2-40B4-BE49-F238E27FC236}">
                  <a16:creationId xmlns:a16="http://schemas.microsoft.com/office/drawing/2014/main" id="{64F65E95-E537-48ED-90E1-F488B29A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2104"/>
              <a:ext cx="102" cy="106"/>
            </a:xfrm>
            <a:custGeom>
              <a:avLst/>
              <a:gdLst>
                <a:gd name="T0" fmla="*/ 0 w 102"/>
                <a:gd name="T1" fmla="*/ 102 h 106"/>
                <a:gd name="T2" fmla="*/ 0 w 102"/>
                <a:gd name="T3" fmla="*/ 102 h 106"/>
                <a:gd name="T4" fmla="*/ 10 w 102"/>
                <a:gd name="T5" fmla="*/ 104 h 106"/>
                <a:gd name="T6" fmla="*/ 32 w 102"/>
                <a:gd name="T7" fmla="*/ 106 h 106"/>
                <a:gd name="T8" fmla="*/ 46 w 102"/>
                <a:gd name="T9" fmla="*/ 104 h 106"/>
                <a:gd name="T10" fmla="*/ 60 w 102"/>
                <a:gd name="T11" fmla="*/ 102 h 106"/>
                <a:gd name="T12" fmla="*/ 74 w 102"/>
                <a:gd name="T13" fmla="*/ 96 h 106"/>
                <a:gd name="T14" fmla="*/ 86 w 102"/>
                <a:gd name="T15" fmla="*/ 86 h 106"/>
                <a:gd name="T16" fmla="*/ 86 w 102"/>
                <a:gd name="T17" fmla="*/ 86 h 106"/>
                <a:gd name="T18" fmla="*/ 94 w 102"/>
                <a:gd name="T19" fmla="*/ 74 h 106"/>
                <a:gd name="T20" fmla="*/ 100 w 102"/>
                <a:gd name="T21" fmla="*/ 62 h 106"/>
                <a:gd name="T22" fmla="*/ 102 w 102"/>
                <a:gd name="T23" fmla="*/ 48 h 106"/>
                <a:gd name="T24" fmla="*/ 102 w 102"/>
                <a:gd name="T25" fmla="*/ 36 h 106"/>
                <a:gd name="T26" fmla="*/ 98 w 102"/>
                <a:gd name="T27" fmla="*/ 26 h 106"/>
                <a:gd name="T28" fmla="*/ 96 w 102"/>
                <a:gd name="T29" fmla="*/ 16 h 106"/>
                <a:gd name="T30" fmla="*/ 90 w 102"/>
                <a:gd name="T31" fmla="*/ 6 h 106"/>
                <a:gd name="T32" fmla="*/ 86 w 102"/>
                <a:gd name="T33" fmla="*/ 0 h 106"/>
                <a:gd name="T34" fmla="*/ 86 w 102"/>
                <a:gd name="T35" fmla="*/ 0 h 106"/>
                <a:gd name="T36" fmla="*/ 92 w 102"/>
                <a:gd name="T37" fmla="*/ 20 h 106"/>
                <a:gd name="T38" fmla="*/ 92 w 102"/>
                <a:gd name="T39" fmla="*/ 30 h 106"/>
                <a:gd name="T40" fmla="*/ 92 w 102"/>
                <a:gd name="T41" fmla="*/ 38 h 106"/>
                <a:gd name="T42" fmla="*/ 90 w 102"/>
                <a:gd name="T43" fmla="*/ 48 h 106"/>
                <a:gd name="T44" fmla="*/ 86 w 102"/>
                <a:gd name="T45" fmla="*/ 58 h 106"/>
                <a:gd name="T46" fmla="*/ 80 w 102"/>
                <a:gd name="T47" fmla="*/ 66 h 106"/>
                <a:gd name="T48" fmla="*/ 72 w 102"/>
                <a:gd name="T49" fmla="*/ 76 h 106"/>
                <a:gd name="T50" fmla="*/ 72 w 102"/>
                <a:gd name="T51" fmla="*/ 76 h 106"/>
                <a:gd name="T52" fmla="*/ 62 w 102"/>
                <a:gd name="T53" fmla="*/ 82 h 106"/>
                <a:gd name="T54" fmla="*/ 54 w 102"/>
                <a:gd name="T55" fmla="*/ 88 h 106"/>
                <a:gd name="T56" fmla="*/ 34 w 102"/>
                <a:gd name="T57" fmla="*/ 98 h 106"/>
                <a:gd name="T58" fmla="*/ 14 w 102"/>
                <a:gd name="T59" fmla="*/ 102 h 106"/>
                <a:gd name="T60" fmla="*/ 0 w 102"/>
                <a:gd name="T61" fmla="*/ 102 h 106"/>
                <a:gd name="T62" fmla="*/ 0 w 102"/>
                <a:gd name="T63" fmla="*/ 102 h 1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2" h="106">
                  <a:moveTo>
                    <a:pt x="0" y="102"/>
                  </a:moveTo>
                  <a:lnTo>
                    <a:pt x="0" y="102"/>
                  </a:lnTo>
                  <a:lnTo>
                    <a:pt x="10" y="104"/>
                  </a:lnTo>
                  <a:lnTo>
                    <a:pt x="32" y="106"/>
                  </a:lnTo>
                  <a:lnTo>
                    <a:pt x="46" y="104"/>
                  </a:lnTo>
                  <a:lnTo>
                    <a:pt x="60" y="102"/>
                  </a:lnTo>
                  <a:lnTo>
                    <a:pt x="74" y="96"/>
                  </a:lnTo>
                  <a:lnTo>
                    <a:pt x="86" y="86"/>
                  </a:lnTo>
                  <a:lnTo>
                    <a:pt x="94" y="74"/>
                  </a:lnTo>
                  <a:lnTo>
                    <a:pt x="100" y="62"/>
                  </a:lnTo>
                  <a:lnTo>
                    <a:pt x="102" y="48"/>
                  </a:lnTo>
                  <a:lnTo>
                    <a:pt x="102" y="36"/>
                  </a:lnTo>
                  <a:lnTo>
                    <a:pt x="98" y="26"/>
                  </a:lnTo>
                  <a:lnTo>
                    <a:pt x="96" y="16"/>
                  </a:lnTo>
                  <a:lnTo>
                    <a:pt x="90" y="6"/>
                  </a:lnTo>
                  <a:lnTo>
                    <a:pt x="86" y="0"/>
                  </a:lnTo>
                  <a:lnTo>
                    <a:pt x="92" y="20"/>
                  </a:lnTo>
                  <a:lnTo>
                    <a:pt x="92" y="30"/>
                  </a:lnTo>
                  <a:lnTo>
                    <a:pt x="92" y="38"/>
                  </a:lnTo>
                  <a:lnTo>
                    <a:pt x="90" y="48"/>
                  </a:lnTo>
                  <a:lnTo>
                    <a:pt x="86" y="58"/>
                  </a:lnTo>
                  <a:lnTo>
                    <a:pt x="80" y="66"/>
                  </a:lnTo>
                  <a:lnTo>
                    <a:pt x="72" y="76"/>
                  </a:lnTo>
                  <a:lnTo>
                    <a:pt x="62" y="82"/>
                  </a:lnTo>
                  <a:lnTo>
                    <a:pt x="54" y="88"/>
                  </a:lnTo>
                  <a:lnTo>
                    <a:pt x="34" y="98"/>
                  </a:lnTo>
                  <a:lnTo>
                    <a:pt x="14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1" name="Freeform 252">
              <a:extLst>
                <a:ext uri="{FF2B5EF4-FFF2-40B4-BE49-F238E27FC236}">
                  <a16:creationId xmlns:a16="http://schemas.microsoft.com/office/drawing/2014/main" id="{65911A29-0C18-406A-BFB3-188CE2E05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2042"/>
              <a:ext cx="94" cy="130"/>
            </a:xfrm>
            <a:custGeom>
              <a:avLst/>
              <a:gdLst>
                <a:gd name="T0" fmla="*/ 0 w 94"/>
                <a:gd name="T1" fmla="*/ 130 h 130"/>
                <a:gd name="T2" fmla="*/ 0 w 94"/>
                <a:gd name="T3" fmla="*/ 130 h 130"/>
                <a:gd name="T4" fmla="*/ 0 w 94"/>
                <a:gd name="T5" fmla="*/ 106 h 130"/>
                <a:gd name="T6" fmla="*/ 2 w 94"/>
                <a:gd name="T7" fmla="*/ 84 h 130"/>
                <a:gd name="T8" fmla="*/ 8 w 94"/>
                <a:gd name="T9" fmla="*/ 64 h 130"/>
                <a:gd name="T10" fmla="*/ 18 w 94"/>
                <a:gd name="T11" fmla="*/ 46 h 130"/>
                <a:gd name="T12" fmla="*/ 32 w 94"/>
                <a:gd name="T13" fmla="*/ 30 h 130"/>
                <a:gd name="T14" fmla="*/ 48 w 94"/>
                <a:gd name="T15" fmla="*/ 18 h 130"/>
                <a:gd name="T16" fmla="*/ 70 w 94"/>
                <a:gd name="T17" fmla="*/ 6 h 130"/>
                <a:gd name="T18" fmla="*/ 94 w 94"/>
                <a:gd name="T19" fmla="*/ 0 h 130"/>
                <a:gd name="T20" fmla="*/ 94 w 94"/>
                <a:gd name="T21" fmla="*/ 0 h 130"/>
                <a:gd name="T22" fmla="*/ 66 w 94"/>
                <a:gd name="T23" fmla="*/ 14 h 130"/>
                <a:gd name="T24" fmla="*/ 50 w 94"/>
                <a:gd name="T25" fmla="*/ 24 h 130"/>
                <a:gd name="T26" fmla="*/ 36 w 94"/>
                <a:gd name="T27" fmla="*/ 36 h 130"/>
                <a:gd name="T28" fmla="*/ 24 w 94"/>
                <a:gd name="T29" fmla="*/ 50 h 130"/>
                <a:gd name="T30" fmla="*/ 14 w 94"/>
                <a:gd name="T31" fmla="*/ 72 h 130"/>
                <a:gd name="T32" fmla="*/ 6 w 94"/>
                <a:gd name="T33" fmla="*/ 98 h 130"/>
                <a:gd name="T34" fmla="*/ 0 w 94"/>
                <a:gd name="T35" fmla="*/ 130 h 130"/>
                <a:gd name="T36" fmla="*/ 0 w 94"/>
                <a:gd name="T37" fmla="*/ 130 h 1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4" h="130">
                  <a:moveTo>
                    <a:pt x="0" y="130"/>
                  </a:moveTo>
                  <a:lnTo>
                    <a:pt x="0" y="130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0"/>
                  </a:lnTo>
                  <a:lnTo>
                    <a:pt x="48" y="18"/>
                  </a:lnTo>
                  <a:lnTo>
                    <a:pt x="70" y="6"/>
                  </a:lnTo>
                  <a:lnTo>
                    <a:pt x="94" y="0"/>
                  </a:lnTo>
                  <a:lnTo>
                    <a:pt x="66" y="14"/>
                  </a:lnTo>
                  <a:lnTo>
                    <a:pt x="50" y="24"/>
                  </a:lnTo>
                  <a:lnTo>
                    <a:pt x="36" y="36"/>
                  </a:lnTo>
                  <a:lnTo>
                    <a:pt x="24" y="50"/>
                  </a:lnTo>
                  <a:lnTo>
                    <a:pt x="14" y="72"/>
                  </a:lnTo>
                  <a:lnTo>
                    <a:pt x="6" y="98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2" name="Freeform 253">
              <a:extLst>
                <a:ext uri="{FF2B5EF4-FFF2-40B4-BE49-F238E27FC236}">
                  <a16:creationId xmlns:a16="http://schemas.microsoft.com/office/drawing/2014/main" id="{80D58100-113C-4355-9BB0-430F0C318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2076"/>
              <a:ext cx="152" cy="142"/>
            </a:xfrm>
            <a:custGeom>
              <a:avLst/>
              <a:gdLst>
                <a:gd name="T0" fmla="*/ 52 w 152"/>
                <a:gd name="T1" fmla="*/ 4 h 142"/>
                <a:gd name="T2" fmla="*/ 52 w 152"/>
                <a:gd name="T3" fmla="*/ 4 h 142"/>
                <a:gd name="T4" fmla="*/ 38 w 152"/>
                <a:gd name="T5" fmla="*/ 10 h 142"/>
                <a:gd name="T6" fmla="*/ 26 w 152"/>
                <a:gd name="T7" fmla="*/ 16 h 142"/>
                <a:gd name="T8" fmla="*/ 16 w 152"/>
                <a:gd name="T9" fmla="*/ 26 h 142"/>
                <a:gd name="T10" fmla="*/ 8 w 152"/>
                <a:gd name="T11" fmla="*/ 36 h 142"/>
                <a:gd name="T12" fmla="*/ 2 w 152"/>
                <a:gd name="T13" fmla="*/ 50 h 142"/>
                <a:gd name="T14" fmla="*/ 0 w 152"/>
                <a:gd name="T15" fmla="*/ 64 h 142"/>
                <a:gd name="T16" fmla="*/ 0 w 152"/>
                <a:gd name="T17" fmla="*/ 78 h 142"/>
                <a:gd name="T18" fmla="*/ 2 w 152"/>
                <a:gd name="T19" fmla="*/ 94 h 142"/>
                <a:gd name="T20" fmla="*/ 2 w 152"/>
                <a:gd name="T21" fmla="*/ 94 h 142"/>
                <a:gd name="T22" fmla="*/ 8 w 152"/>
                <a:gd name="T23" fmla="*/ 108 h 142"/>
                <a:gd name="T24" fmla="*/ 16 w 152"/>
                <a:gd name="T25" fmla="*/ 120 h 142"/>
                <a:gd name="T26" fmla="*/ 26 w 152"/>
                <a:gd name="T27" fmla="*/ 130 h 142"/>
                <a:gd name="T28" fmla="*/ 38 w 152"/>
                <a:gd name="T29" fmla="*/ 136 h 142"/>
                <a:gd name="T30" fmla="*/ 52 w 152"/>
                <a:gd name="T31" fmla="*/ 140 h 142"/>
                <a:gd name="T32" fmla="*/ 68 w 152"/>
                <a:gd name="T33" fmla="*/ 142 h 142"/>
                <a:gd name="T34" fmla="*/ 84 w 152"/>
                <a:gd name="T35" fmla="*/ 140 h 142"/>
                <a:gd name="T36" fmla="*/ 100 w 152"/>
                <a:gd name="T37" fmla="*/ 138 h 142"/>
                <a:gd name="T38" fmla="*/ 100 w 152"/>
                <a:gd name="T39" fmla="*/ 138 h 142"/>
                <a:gd name="T40" fmla="*/ 114 w 152"/>
                <a:gd name="T41" fmla="*/ 132 h 142"/>
                <a:gd name="T42" fmla="*/ 126 w 152"/>
                <a:gd name="T43" fmla="*/ 124 h 142"/>
                <a:gd name="T44" fmla="*/ 136 w 152"/>
                <a:gd name="T45" fmla="*/ 116 h 142"/>
                <a:gd name="T46" fmla="*/ 144 w 152"/>
                <a:gd name="T47" fmla="*/ 106 h 142"/>
                <a:gd name="T48" fmla="*/ 148 w 152"/>
                <a:gd name="T49" fmla="*/ 94 h 142"/>
                <a:gd name="T50" fmla="*/ 152 w 152"/>
                <a:gd name="T51" fmla="*/ 82 h 142"/>
                <a:gd name="T52" fmla="*/ 152 w 152"/>
                <a:gd name="T53" fmla="*/ 70 h 142"/>
                <a:gd name="T54" fmla="*/ 152 w 152"/>
                <a:gd name="T55" fmla="*/ 56 h 142"/>
                <a:gd name="T56" fmla="*/ 152 w 152"/>
                <a:gd name="T57" fmla="*/ 56 h 142"/>
                <a:gd name="T58" fmla="*/ 148 w 152"/>
                <a:gd name="T59" fmla="*/ 44 h 142"/>
                <a:gd name="T60" fmla="*/ 140 w 152"/>
                <a:gd name="T61" fmla="*/ 32 h 142"/>
                <a:gd name="T62" fmla="*/ 130 w 152"/>
                <a:gd name="T63" fmla="*/ 20 h 142"/>
                <a:gd name="T64" fmla="*/ 118 w 152"/>
                <a:gd name="T65" fmla="*/ 12 h 142"/>
                <a:gd name="T66" fmla="*/ 102 w 152"/>
                <a:gd name="T67" fmla="*/ 6 h 142"/>
                <a:gd name="T68" fmla="*/ 86 w 152"/>
                <a:gd name="T69" fmla="*/ 2 h 142"/>
                <a:gd name="T70" fmla="*/ 70 w 152"/>
                <a:gd name="T71" fmla="*/ 0 h 142"/>
                <a:gd name="T72" fmla="*/ 52 w 152"/>
                <a:gd name="T73" fmla="*/ 4 h 142"/>
                <a:gd name="T74" fmla="*/ 52 w 152"/>
                <a:gd name="T75" fmla="*/ 4 h 1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2" h="142">
                  <a:moveTo>
                    <a:pt x="52" y="4"/>
                  </a:moveTo>
                  <a:lnTo>
                    <a:pt x="52" y="4"/>
                  </a:lnTo>
                  <a:lnTo>
                    <a:pt x="38" y="10"/>
                  </a:lnTo>
                  <a:lnTo>
                    <a:pt x="26" y="16"/>
                  </a:lnTo>
                  <a:lnTo>
                    <a:pt x="16" y="26"/>
                  </a:lnTo>
                  <a:lnTo>
                    <a:pt x="8" y="36"/>
                  </a:lnTo>
                  <a:lnTo>
                    <a:pt x="2" y="50"/>
                  </a:lnTo>
                  <a:lnTo>
                    <a:pt x="0" y="64"/>
                  </a:lnTo>
                  <a:lnTo>
                    <a:pt x="0" y="78"/>
                  </a:lnTo>
                  <a:lnTo>
                    <a:pt x="2" y="94"/>
                  </a:lnTo>
                  <a:lnTo>
                    <a:pt x="8" y="108"/>
                  </a:lnTo>
                  <a:lnTo>
                    <a:pt x="16" y="120"/>
                  </a:lnTo>
                  <a:lnTo>
                    <a:pt x="26" y="130"/>
                  </a:lnTo>
                  <a:lnTo>
                    <a:pt x="38" y="136"/>
                  </a:lnTo>
                  <a:lnTo>
                    <a:pt x="52" y="140"/>
                  </a:lnTo>
                  <a:lnTo>
                    <a:pt x="68" y="142"/>
                  </a:lnTo>
                  <a:lnTo>
                    <a:pt x="84" y="140"/>
                  </a:lnTo>
                  <a:lnTo>
                    <a:pt x="100" y="138"/>
                  </a:lnTo>
                  <a:lnTo>
                    <a:pt x="114" y="132"/>
                  </a:lnTo>
                  <a:lnTo>
                    <a:pt x="126" y="124"/>
                  </a:lnTo>
                  <a:lnTo>
                    <a:pt x="136" y="116"/>
                  </a:lnTo>
                  <a:lnTo>
                    <a:pt x="144" y="106"/>
                  </a:lnTo>
                  <a:lnTo>
                    <a:pt x="148" y="94"/>
                  </a:lnTo>
                  <a:lnTo>
                    <a:pt x="152" y="82"/>
                  </a:lnTo>
                  <a:lnTo>
                    <a:pt x="152" y="70"/>
                  </a:lnTo>
                  <a:lnTo>
                    <a:pt x="152" y="56"/>
                  </a:lnTo>
                  <a:lnTo>
                    <a:pt x="148" y="44"/>
                  </a:lnTo>
                  <a:lnTo>
                    <a:pt x="140" y="32"/>
                  </a:lnTo>
                  <a:lnTo>
                    <a:pt x="130" y="20"/>
                  </a:lnTo>
                  <a:lnTo>
                    <a:pt x="118" y="12"/>
                  </a:lnTo>
                  <a:lnTo>
                    <a:pt x="102" y="6"/>
                  </a:lnTo>
                  <a:lnTo>
                    <a:pt x="86" y="2"/>
                  </a:lnTo>
                  <a:lnTo>
                    <a:pt x="70" y="0"/>
                  </a:lnTo>
                  <a:lnTo>
                    <a:pt x="52" y="4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3" name="Freeform 254">
              <a:extLst>
                <a:ext uri="{FF2B5EF4-FFF2-40B4-BE49-F238E27FC236}">
                  <a16:creationId xmlns:a16="http://schemas.microsoft.com/office/drawing/2014/main" id="{EC2850B3-AE67-4726-8E11-4936D5E3D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2018"/>
              <a:ext cx="274" cy="250"/>
            </a:xfrm>
            <a:custGeom>
              <a:avLst/>
              <a:gdLst>
                <a:gd name="T0" fmla="*/ 0 w 274"/>
                <a:gd name="T1" fmla="*/ 148 h 250"/>
                <a:gd name="T2" fmla="*/ 0 w 274"/>
                <a:gd name="T3" fmla="*/ 148 h 250"/>
                <a:gd name="T4" fmla="*/ 4 w 274"/>
                <a:gd name="T5" fmla="*/ 162 h 250"/>
                <a:gd name="T6" fmla="*/ 8 w 274"/>
                <a:gd name="T7" fmla="*/ 176 h 250"/>
                <a:gd name="T8" fmla="*/ 14 w 274"/>
                <a:gd name="T9" fmla="*/ 188 h 250"/>
                <a:gd name="T10" fmla="*/ 20 w 274"/>
                <a:gd name="T11" fmla="*/ 200 h 250"/>
                <a:gd name="T12" fmla="*/ 28 w 274"/>
                <a:gd name="T13" fmla="*/ 210 h 250"/>
                <a:gd name="T14" fmla="*/ 38 w 274"/>
                <a:gd name="T15" fmla="*/ 220 h 250"/>
                <a:gd name="T16" fmla="*/ 50 w 274"/>
                <a:gd name="T17" fmla="*/ 228 h 250"/>
                <a:gd name="T18" fmla="*/ 60 w 274"/>
                <a:gd name="T19" fmla="*/ 234 h 250"/>
                <a:gd name="T20" fmla="*/ 74 w 274"/>
                <a:gd name="T21" fmla="*/ 240 h 250"/>
                <a:gd name="T22" fmla="*/ 88 w 274"/>
                <a:gd name="T23" fmla="*/ 246 h 250"/>
                <a:gd name="T24" fmla="*/ 102 w 274"/>
                <a:gd name="T25" fmla="*/ 248 h 250"/>
                <a:gd name="T26" fmla="*/ 116 w 274"/>
                <a:gd name="T27" fmla="*/ 250 h 250"/>
                <a:gd name="T28" fmla="*/ 132 w 274"/>
                <a:gd name="T29" fmla="*/ 250 h 250"/>
                <a:gd name="T30" fmla="*/ 148 w 274"/>
                <a:gd name="T31" fmla="*/ 248 h 250"/>
                <a:gd name="T32" fmla="*/ 166 w 274"/>
                <a:gd name="T33" fmla="*/ 246 h 250"/>
                <a:gd name="T34" fmla="*/ 182 w 274"/>
                <a:gd name="T35" fmla="*/ 240 h 250"/>
                <a:gd name="T36" fmla="*/ 182 w 274"/>
                <a:gd name="T37" fmla="*/ 240 h 250"/>
                <a:gd name="T38" fmla="*/ 200 w 274"/>
                <a:gd name="T39" fmla="*/ 234 h 250"/>
                <a:gd name="T40" fmla="*/ 214 w 274"/>
                <a:gd name="T41" fmla="*/ 228 h 250"/>
                <a:gd name="T42" fmla="*/ 226 w 274"/>
                <a:gd name="T43" fmla="*/ 218 h 250"/>
                <a:gd name="T44" fmla="*/ 238 w 274"/>
                <a:gd name="T45" fmla="*/ 208 h 250"/>
                <a:gd name="T46" fmla="*/ 246 w 274"/>
                <a:gd name="T47" fmla="*/ 198 h 250"/>
                <a:gd name="T48" fmla="*/ 254 w 274"/>
                <a:gd name="T49" fmla="*/ 186 h 250"/>
                <a:gd name="T50" fmla="*/ 260 w 274"/>
                <a:gd name="T51" fmla="*/ 174 h 250"/>
                <a:gd name="T52" fmla="*/ 266 w 274"/>
                <a:gd name="T53" fmla="*/ 162 h 250"/>
                <a:gd name="T54" fmla="*/ 272 w 274"/>
                <a:gd name="T55" fmla="*/ 138 h 250"/>
                <a:gd name="T56" fmla="*/ 274 w 274"/>
                <a:gd name="T57" fmla="*/ 114 h 250"/>
                <a:gd name="T58" fmla="*/ 272 w 274"/>
                <a:gd name="T59" fmla="*/ 94 h 250"/>
                <a:gd name="T60" fmla="*/ 268 w 274"/>
                <a:gd name="T61" fmla="*/ 76 h 250"/>
                <a:gd name="T62" fmla="*/ 268 w 274"/>
                <a:gd name="T63" fmla="*/ 76 h 250"/>
                <a:gd name="T64" fmla="*/ 262 w 274"/>
                <a:gd name="T65" fmla="*/ 66 h 250"/>
                <a:gd name="T66" fmla="*/ 256 w 274"/>
                <a:gd name="T67" fmla="*/ 54 h 250"/>
                <a:gd name="T68" fmla="*/ 250 w 274"/>
                <a:gd name="T69" fmla="*/ 44 h 250"/>
                <a:gd name="T70" fmla="*/ 242 w 274"/>
                <a:gd name="T71" fmla="*/ 36 h 250"/>
                <a:gd name="T72" fmla="*/ 232 w 274"/>
                <a:gd name="T73" fmla="*/ 28 h 250"/>
                <a:gd name="T74" fmla="*/ 224 w 274"/>
                <a:gd name="T75" fmla="*/ 20 h 250"/>
                <a:gd name="T76" fmla="*/ 212 w 274"/>
                <a:gd name="T77" fmla="*/ 14 h 250"/>
                <a:gd name="T78" fmla="*/ 202 w 274"/>
                <a:gd name="T79" fmla="*/ 8 h 250"/>
                <a:gd name="T80" fmla="*/ 190 w 274"/>
                <a:gd name="T81" fmla="*/ 4 h 250"/>
                <a:gd name="T82" fmla="*/ 178 w 274"/>
                <a:gd name="T83" fmla="*/ 2 h 250"/>
                <a:gd name="T84" fmla="*/ 150 w 274"/>
                <a:gd name="T85" fmla="*/ 0 h 250"/>
                <a:gd name="T86" fmla="*/ 122 w 274"/>
                <a:gd name="T87" fmla="*/ 2 h 250"/>
                <a:gd name="T88" fmla="*/ 92 w 274"/>
                <a:gd name="T89" fmla="*/ 8 h 250"/>
                <a:gd name="T90" fmla="*/ 92 w 274"/>
                <a:gd name="T91" fmla="*/ 8 h 250"/>
                <a:gd name="T92" fmla="*/ 78 w 274"/>
                <a:gd name="T93" fmla="*/ 14 h 250"/>
                <a:gd name="T94" fmla="*/ 64 w 274"/>
                <a:gd name="T95" fmla="*/ 20 h 250"/>
                <a:gd name="T96" fmla="*/ 52 w 274"/>
                <a:gd name="T97" fmla="*/ 26 h 250"/>
                <a:gd name="T98" fmla="*/ 42 w 274"/>
                <a:gd name="T99" fmla="*/ 34 h 250"/>
                <a:gd name="T100" fmla="*/ 32 w 274"/>
                <a:gd name="T101" fmla="*/ 42 h 250"/>
                <a:gd name="T102" fmla="*/ 26 w 274"/>
                <a:gd name="T103" fmla="*/ 50 h 250"/>
                <a:gd name="T104" fmla="*/ 14 w 274"/>
                <a:gd name="T105" fmla="*/ 68 h 250"/>
                <a:gd name="T106" fmla="*/ 4 w 274"/>
                <a:gd name="T107" fmla="*/ 88 h 250"/>
                <a:gd name="T108" fmla="*/ 0 w 274"/>
                <a:gd name="T109" fmla="*/ 108 h 250"/>
                <a:gd name="T110" fmla="*/ 0 w 274"/>
                <a:gd name="T111" fmla="*/ 128 h 250"/>
                <a:gd name="T112" fmla="*/ 0 w 274"/>
                <a:gd name="T113" fmla="*/ 148 h 250"/>
                <a:gd name="T114" fmla="*/ 0 w 274"/>
                <a:gd name="T115" fmla="*/ 148 h 2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4" h="250">
                  <a:moveTo>
                    <a:pt x="0" y="148"/>
                  </a:moveTo>
                  <a:lnTo>
                    <a:pt x="0" y="148"/>
                  </a:lnTo>
                  <a:lnTo>
                    <a:pt x="4" y="162"/>
                  </a:lnTo>
                  <a:lnTo>
                    <a:pt x="8" y="176"/>
                  </a:lnTo>
                  <a:lnTo>
                    <a:pt x="14" y="188"/>
                  </a:lnTo>
                  <a:lnTo>
                    <a:pt x="20" y="200"/>
                  </a:lnTo>
                  <a:lnTo>
                    <a:pt x="28" y="210"/>
                  </a:lnTo>
                  <a:lnTo>
                    <a:pt x="38" y="220"/>
                  </a:lnTo>
                  <a:lnTo>
                    <a:pt x="50" y="228"/>
                  </a:lnTo>
                  <a:lnTo>
                    <a:pt x="60" y="234"/>
                  </a:lnTo>
                  <a:lnTo>
                    <a:pt x="74" y="240"/>
                  </a:lnTo>
                  <a:lnTo>
                    <a:pt x="88" y="246"/>
                  </a:lnTo>
                  <a:lnTo>
                    <a:pt x="102" y="248"/>
                  </a:lnTo>
                  <a:lnTo>
                    <a:pt x="116" y="250"/>
                  </a:lnTo>
                  <a:lnTo>
                    <a:pt x="132" y="250"/>
                  </a:lnTo>
                  <a:lnTo>
                    <a:pt x="148" y="248"/>
                  </a:lnTo>
                  <a:lnTo>
                    <a:pt x="166" y="246"/>
                  </a:lnTo>
                  <a:lnTo>
                    <a:pt x="182" y="240"/>
                  </a:lnTo>
                  <a:lnTo>
                    <a:pt x="200" y="234"/>
                  </a:lnTo>
                  <a:lnTo>
                    <a:pt x="214" y="228"/>
                  </a:lnTo>
                  <a:lnTo>
                    <a:pt x="226" y="218"/>
                  </a:lnTo>
                  <a:lnTo>
                    <a:pt x="238" y="208"/>
                  </a:lnTo>
                  <a:lnTo>
                    <a:pt x="246" y="198"/>
                  </a:lnTo>
                  <a:lnTo>
                    <a:pt x="254" y="186"/>
                  </a:lnTo>
                  <a:lnTo>
                    <a:pt x="260" y="174"/>
                  </a:lnTo>
                  <a:lnTo>
                    <a:pt x="266" y="162"/>
                  </a:lnTo>
                  <a:lnTo>
                    <a:pt x="272" y="138"/>
                  </a:lnTo>
                  <a:lnTo>
                    <a:pt x="274" y="114"/>
                  </a:lnTo>
                  <a:lnTo>
                    <a:pt x="272" y="94"/>
                  </a:lnTo>
                  <a:lnTo>
                    <a:pt x="268" y="76"/>
                  </a:lnTo>
                  <a:lnTo>
                    <a:pt x="262" y="66"/>
                  </a:lnTo>
                  <a:lnTo>
                    <a:pt x="256" y="54"/>
                  </a:lnTo>
                  <a:lnTo>
                    <a:pt x="250" y="44"/>
                  </a:lnTo>
                  <a:lnTo>
                    <a:pt x="242" y="36"/>
                  </a:lnTo>
                  <a:lnTo>
                    <a:pt x="232" y="28"/>
                  </a:lnTo>
                  <a:lnTo>
                    <a:pt x="224" y="20"/>
                  </a:lnTo>
                  <a:lnTo>
                    <a:pt x="212" y="14"/>
                  </a:lnTo>
                  <a:lnTo>
                    <a:pt x="202" y="8"/>
                  </a:lnTo>
                  <a:lnTo>
                    <a:pt x="190" y="4"/>
                  </a:lnTo>
                  <a:lnTo>
                    <a:pt x="178" y="2"/>
                  </a:lnTo>
                  <a:lnTo>
                    <a:pt x="150" y="0"/>
                  </a:lnTo>
                  <a:lnTo>
                    <a:pt x="122" y="2"/>
                  </a:lnTo>
                  <a:lnTo>
                    <a:pt x="92" y="8"/>
                  </a:lnTo>
                  <a:lnTo>
                    <a:pt x="78" y="14"/>
                  </a:lnTo>
                  <a:lnTo>
                    <a:pt x="64" y="20"/>
                  </a:lnTo>
                  <a:lnTo>
                    <a:pt x="52" y="26"/>
                  </a:lnTo>
                  <a:lnTo>
                    <a:pt x="42" y="34"/>
                  </a:lnTo>
                  <a:lnTo>
                    <a:pt x="32" y="42"/>
                  </a:lnTo>
                  <a:lnTo>
                    <a:pt x="26" y="50"/>
                  </a:lnTo>
                  <a:lnTo>
                    <a:pt x="14" y="68"/>
                  </a:lnTo>
                  <a:lnTo>
                    <a:pt x="4" y="88"/>
                  </a:lnTo>
                  <a:lnTo>
                    <a:pt x="0" y="108"/>
                  </a:lnTo>
                  <a:lnTo>
                    <a:pt x="0" y="128"/>
                  </a:lnTo>
                  <a:lnTo>
                    <a:pt x="0" y="148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4" name="Freeform 255">
              <a:extLst>
                <a:ext uri="{FF2B5EF4-FFF2-40B4-BE49-F238E27FC236}">
                  <a16:creationId xmlns:a16="http://schemas.microsoft.com/office/drawing/2014/main" id="{C56583B2-23CB-48E7-B23C-869E5B9BB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082"/>
              <a:ext cx="20" cy="20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0 h 20"/>
                <a:gd name="T4" fmla="*/ 0 w 20"/>
                <a:gd name="T5" fmla="*/ 6 h 20"/>
                <a:gd name="T6" fmla="*/ 2 w 20"/>
                <a:gd name="T7" fmla="*/ 4 h 20"/>
                <a:gd name="T8" fmla="*/ 6 w 20"/>
                <a:gd name="T9" fmla="*/ 0 h 20"/>
                <a:gd name="T10" fmla="*/ 10 w 20"/>
                <a:gd name="T11" fmla="*/ 0 h 20"/>
                <a:gd name="T12" fmla="*/ 10 w 20"/>
                <a:gd name="T13" fmla="*/ 0 h 20"/>
                <a:gd name="T14" fmla="*/ 14 w 20"/>
                <a:gd name="T15" fmla="*/ 0 h 20"/>
                <a:gd name="T16" fmla="*/ 18 w 20"/>
                <a:gd name="T17" fmla="*/ 4 h 20"/>
                <a:gd name="T18" fmla="*/ 20 w 20"/>
                <a:gd name="T19" fmla="*/ 6 h 20"/>
                <a:gd name="T20" fmla="*/ 20 w 20"/>
                <a:gd name="T21" fmla="*/ 10 h 20"/>
                <a:gd name="T22" fmla="*/ 20 w 20"/>
                <a:gd name="T23" fmla="*/ 10 h 20"/>
                <a:gd name="T24" fmla="*/ 20 w 20"/>
                <a:gd name="T25" fmla="*/ 14 h 20"/>
                <a:gd name="T26" fmla="*/ 18 w 20"/>
                <a:gd name="T27" fmla="*/ 18 h 20"/>
                <a:gd name="T28" fmla="*/ 14 w 20"/>
                <a:gd name="T29" fmla="*/ 20 h 20"/>
                <a:gd name="T30" fmla="*/ 10 w 20"/>
                <a:gd name="T31" fmla="*/ 20 h 20"/>
                <a:gd name="T32" fmla="*/ 10 w 20"/>
                <a:gd name="T33" fmla="*/ 20 h 20"/>
                <a:gd name="T34" fmla="*/ 6 w 20"/>
                <a:gd name="T35" fmla="*/ 20 h 20"/>
                <a:gd name="T36" fmla="*/ 2 w 20"/>
                <a:gd name="T37" fmla="*/ 18 h 20"/>
                <a:gd name="T38" fmla="*/ 0 w 20"/>
                <a:gd name="T39" fmla="*/ 14 h 20"/>
                <a:gd name="T40" fmla="*/ 0 w 20"/>
                <a:gd name="T41" fmla="*/ 10 h 20"/>
                <a:gd name="T42" fmla="*/ 0 w 20"/>
                <a:gd name="T43" fmla="*/ 1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5" name="Freeform 256">
              <a:extLst>
                <a:ext uri="{FF2B5EF4-FFF2-40B4-BE49-F238E27FC236}">
                  <a16:creationId xmlns:a16="http://schemas.microsoft.com/office/drawing/2014/main" id="{DC42E85B-8B2C-497B-879B-F3BF176D4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2076"/>
              <a:ext cx="12" cy="10"/>
            </a:xfrm>
            <a:custGeom>
              <a:avLst/>
              <a:gdLst>
                <a:gd name="T0" fmla="*/ 0 w 12"/>
                <a:gd name="T1" fmla="*/ 4 h 10"/>
                <a:gd name="T2" fmla="*/ 0 w 12"/>
                <a:gd name="T3" fmla="*/ 4 h 10"/>
                <a:gd name="T4" fmla="*/ 2 w 12"/>
                <a:gd name="T5" fmla="*/ 0 h 10"/>
                <a:gd name="T6" fmla="*/ 6 w 12"/>
                <a:gd name="T7" fmla="*/ 0 h 10"/>
                <a:gd name="T8" fmla="*/ 6 w 12"/>
                <a:gd name="T9" fmla="*/ 0 h 10"/>
                <a:gd name="T10" fmla="*/ 10 w 12"/>
                <a:gd name="T11" fmla="*/ 0 h 10"/>
                <a:gd name="T12" fmla="*/ 12 w 12"/>
                <a:gd name="T13" fmla="*/ 4 h 10"/>
                <a:gd name="T14" fmla="*/ 12 w 12"/>
                <a:gd name="T15" fmla="*/ 4 h 10"/>
                <a:gd name="T16" fmla="*/ 10 w 12"/>
                <a:gd name="T17" fmla="*/ 8 h 10"/>
                <a:gd name="T18" fmla="*/ 6 w 12"/>
                <a:gd name="T19" fmla="*/ 10 h 10"/>
                <a:gd name="T20" fmla="*/ 6 w 12"/>
                <a:gd name="T21" fmla="*/ 10 h 10"/>
                <a:gd name="T22" fmla="*/ 2 w 12"/>
                <a:gd name="T23" fmla="*/ 8 h 10"/>
                <a:gd name="T24" fmla="*/ 0 w 12"/>
                <a:gd name="T25" fmla="*/ 4 h 10"/>
                <a:gd name="T26" fmla="*/ 0 w 12"/>
                <a:gd name="T27" fmla="*/ 4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0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6" name="Freeform 257">
              <a:extLst>
                <a:ext uri="{FF2B5EF4-FFF2-40B4-BE49-F238E27FC236}">
                  <a16:creationId xmlns:a16="http://schemas.microsoft.com/office/drawing/2014/main" id="{645A42B5-4E96-44EA-87C5-4551A8DEF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2102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9" name="Group 258">
            <a:extLst>
              <a:ext uri="{FF2B5EF4-FFF2-40B4-BE49-F238E27FC236}">
                <a16:creationId xmlns:a16="http://schemas.microsoft.com/office/drawing/2014/main" id="{C0901C0B-336C-4205-A7E7-F18C491886A9}"/>
              </a:ext>
            </a:extLst>
          </p:cNvPr>
          <p:cNvGrpSpPr>
            <a:grpSpLocks/>
          </p:cNvGrpSpPr>
          <p:nvPr/>
        </p:nvGrpSpPr>
        <p:grpSpPr bwMode="auto">
          <a:xfrm>
            <a:off x="5610225" y="2867026"/>
            <a:ext cx="742950" cy="728663"/>
            <a:chOff x="3153" y="2018"/>
            <a:chExt cx="236" cy="232"/>
          </a:xfrm>
        </p:grpSpPr>
        <p:sp>
          <p:nvSpPr>
            <p:cNvPr id="13413" name="Freeform 259">
              <a:extLst>
                <a:ext uri="{FF2B5EF4-FFF2-40B4-BE49-F238E27FC236}">
                  <a16:creationId xmlns:a16="http://schemas.microsoft.com/office/drawing/2014/main" id="{15674332-F3AF-4E00-AB43-AD260186D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" y="2018"/>
              <a:ext cx="236" cy="232"/>
            </a:xfrm>
            <a:custGeom>
              <a:avLst/>
              <a:gdLst>
                <a:gd name="T0" fmla="*/ 92 w 236"/>
                <a:gd name="T1" fmla="*/ 2 h 232"/>
                <a:gd name="T2" fmla="*/ 92 w 236"/>
                <a:gd name="T3" fmla="*/ 2 h 232"/>
                <a:gd name="T4" fmla="*/ 82 w 236"/>
                <a:gd name="T5" fmla="*/ 4 h 232"/>
                <a:gd name="T6" fmla="*/ 72 w 236"/>
                <a:gd name="T7" fmla="*/ 8 h 232"/>
                <a:gd name="T8" fmla="*/ 62 w 236"/>
                <a:gd name="T9" fmla="*/ 12 h 232"/>
                <a:gd name="T10" fmla="*/ 52 w 236"/>
                <a:gd name="T11" fmla="*/ 18 h 232"/>
                <a:gd name="T12" fmla="*/ 42 w 236"/>
                <a:gd name="T13" fmla="*/ 26 h 232"/>
                <a:gd name="T14" fmla="*/ 34 w 236"/>
                <a:gd name="T15" fmla="*/ 36 h 232"/>
                <a:gd name="T16" fmla="*/ 26 w 236"/>
                <a:gd name="T17" fmla="*/ 44 h 232"/>
                <a:gd name="T18" fmla="*/ 18 w 236"/>
                <a:gd name="T19" fmla="*/ 56 h 232"/>
                <a:gd name="T20" fmla="*/ 12 w 236"/>
                <a:gd name="T21" fmla="*/ 68 h 232"/>
                <a:gd name="T22" fmla="*/ 8 w 236"/>
                <a:gd name="T23" fmla="*/ 80 h 232"/>
                <a:gd name="T24" fmla="*/ 4 w 236"/>
                <a:gd name="T25" fmla="*/ 92 h 232"/>
                <a:gd name="T26" fmla="*/ 2 w 236"/>
                <a:gd name="T27" fmla="*/ 106 h 232"/>
                <a:gd name="T28" fmla="*/ 0 w 236"/>
                <a:gd name="T29" fmla="*/ 120 h 232"/>
                <a:gd name="T30" fmla="*/ 2 w 236"/>
                <a:gd name="T31" fmla="*/ 136 h 232"/>
                <a:gd name="T32" fmla="*/ 4 w 236"/>
                <a:gd name="T33" fmla="*/ 150 h 232"/>
                <a:gd name="T34" fmla="*/ 10 w 236"/>
                <a:gd name="T35" fmla="*/ 166 h 232"/>
                <a:gd name="T36" fmla="*/ 10 w 236"/>
                <a:gd name="T37" fmla="*/ 166 h 232"/>
                <a:gd name="T38" fmla="*/ 16 w 236"/>
                <a:gd name="T39" fmla="*/ 180 h 232"/>
                <a:gd name="T40" fmla="*/ 26 w 236"/>
                <a:gd name="T41" fmla="*/ 192 h 232"/>
                <a:gd name="T42" fmla="*/ 36 w 236"/>
                <a:gd name="T43" fmla="*/ 202 h 232"/>
                <a:gd name="T44" fmla="*/ 46 w 236"/>
                <a:gd name="T45" fmla="*/ 212 h 232"/>
                <a:gd name="T46" fmla="*/ 58 w 236"/>
                <a:gd name="T47" fmla="*/ 218 h 232"/>
                <a:gd name="T48" fmla="*/ 72 w 236"/>
                <a:gd name="T49" fmla="*/ 224 h 232"/>
                <a:gd name="T50" fmla="*/ 84 w 236"/>
                <a:gd name="T51" fmla="*/ 228 h 232"/>
                <a:gd name="T52" fmla="*/ 98 w 236"/>
                <a:gd name="T53" fmla="*/ 230 h 232"/>
                <a:gd name="T54" fmla="*/ 126 w 236"/>
                <a:gd name="T55" fmla="*/ 232 h 232"/>
                <a:gd name="T56" fmla="*/ 150 w 236"/>
                <a:gd name="T57" fmla="*/ 230 h 232"/>
                <a:gd name="T58" fmla="*/ 174 w 236"/>
                <a:gd name="T59" fmla="*/ 224 h 232"/>
                <a:gd name="T60" fmla="*/ 190 w 236"/>
                <a:gd name="T61" fmla="*/ 216 h 232"/>
                <a:gd name="T62" fmla="*/ 190 w 236"/>
                <a:gd name="T63" fmla="*/ 216 h 232"/>
                <a:gd name="T64" fmla="*/ 202 w 236"/>
                <a:gd name="T65" fmla="*/ 206 h 232"/>
                <a:gd name="T66" fmla="*/ 214 w 236"/>
                <a:gd name="T67" fmla="*/ 190 h 232"/>
                <a:gd name="T68" fmla="*/ 224 w 236"/>
                <a:gd name="T69" fmla="*/ 174 h 232"/>
                <a:gd name="T70" fmla="*/ 230 w 236"/>
                <a:gd name="T71" fmla="*/ 154 h 232"/>
                <a:gd name="T72" fmla="*/ 236 w 236"/>
                <a:gd name="T73" fmla="*/ 132 h 232"/>
                <a:gd name="T74" fmla="*/ 236 w 236"/>
                <a:gd name="T75" fmla="*/ 108 h 232"/>
                <a:gd name="T76" fmla="*/ 234 w 236"/>
                <a:gd name="T77" fmla="*/ 86 h 232"/>
                <a:gd name="T78" fmla="*/ 228 w 236"/>
                <a:gd name="T79" fmla="*/ 62 h 232"/>
                <a:gd name="T80" fmla="*/ 228 w 236"/>
                <a:gd name="T81" fmla="*/ 62 h 232"/>
                <a:gd name="T82" fmla="*/ 216 w 236"/>
                <a:gd name="T83" fmla="*/ 44 h 232"/>
                <a:gd name="T84" fmla="*/ 204 w 236"/>
                <a:gd name="T85" fmla="*/ 28 h 232"/>
                <a:gd name="T86" fmla="*/ 188 w 236"/>
                <a:gd name="T87" fmla="*/ 16 h 232"/>
                <a:gd name="T88" fmla="*/ 172 w 236"/>
                <a:gd name="T89" fmla="*/ 8 h 232"/>
                <a:gd name="T90" fmla="*/ 154 w 236"/>
                <a:gd name="T91" fmla="*/ 2 h 232"/>
                <a:gd name="T92" fmla="*/ 134 w 236"/>
                <a:gd name="T93" fmla="*/ 0 h 232"/>
                <a:gd name="T94" fmla="*/ 114 w 236"/>
                <a:gd name="T95" fmla="*/ 0 h 232"/>
                <a:gd name="T96" fmla="*/ 92 w 236"/>
                <a:gd name="T97" fmla="*/ 2 h 232"/>
                <a:gd name="T98" fmla="*/ 92 w 236"/>
                <a:gd name="T99" fmla="*/ 2 h 2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6" h="232">
                  <a:moveTo>
                    <a:pt x="92" y="2"/>
                  </a:moveTo>
                  <a:lnTo>
                    <a:pt x="92" y="2"/>
                  </a:lnTo>
                  <a:lnTo>
                    <a:pt x="82" y="4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2" y="18"/>
                  </a:lnTo>
                  <a:lnTo>
                    <a:pt x="42" y="26"/>
                  </a:lnTo>
                  <a:lnTo>
                    <a:pt x="34" y="36"/>
                  </a:lnTo>
                  <a:lnTo>
                    <a:pt x="26" y="44"/>
                  </a:lnTo>
                  <a:lnTo>
                    <a:pt x="18" y="56"/>
                  </a:lnTo>
                  <a:lnTo>
                    <a:pt x="12" y="68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2" y="106"/>
                  </a:lnTo>
                  <a:lnTo>
                    <a:pt x="0" y="120"/>
                  </a:lnTo>
                  <a:lnTo>
                    <a:pt x="2" y="136"/>
                  </a:lnTo>
                  <a:lnTo>
                    <a:pt x="4" y="150"/>
                  </a:lnTo>
                  <a:lnTo>
                    <a:pt x="10" y="166"/>
                  </a:lnTo>
                  <a:lnTo>
                    <a:pt x="16" y="180"/>
                  </a:lnTo>
                  <a:lnTo>
                    <a:pt x="26" y="192"/>
                  </a:lnTo>
                  <a:lnTo>
                    <a:pt x="36" y="202"/>
                  </a:lnTo>
                  <a:lnTo>
                    <a:pt x="46" y="212"/>
                  </a:lnTo>
                  <a:lnTo>
                    <a:pt x="58" y="218"/>
                  </a:lnTo>
                  <a:lnTo>
                    <a:pt x="72" y="224"/>
                  </a:lnTo>
                  <a:lnTo>
                    <a:pt x="84" y="228"/>
                  </a:lnTo>
                  <a:lnTo>
                    <a:pt x="98" y="230"/>
                  </a:lnTo>
                  <a:lnTo>
                    <a:pt x="126" y="232"/>
                  </a:lnTo>
                  <a:lnTo>
                    <a:pt x="150" y="230"/>
                  </a:lnTo>
                  <a:lnTo>
                    <a:pt x="174" y="224"/>
                  </a:lnTo>
                  <a:lnTo>
                    <a:pt x="190" y="216"/>
                  </a:lnTo>
                  <a:lnTo>
                    <a:pt x="202" y="206"/>
                  </a:lnTo>
                  <a:lnTo>
                    <a:pt x="214" y="190"/>
                  </a:lnTo>
                  <a:lnTo>
                    <a:pt x="224" y="174"/>
                  </a:lnTo>
                  <a:lnTo>
                    <a:pt x="230" y="154"/>
                  </a:lnTo>
                  <a:lnTo>
                    <a:pt x="236" y="132"/>
                  </a:lnTo>
                  <a:lnTo>
                    <a:pt x="236" y="108"/>
                  </a:lnTo>
                  <a:lnTo>
                    <a:pt x="234" y="86"/>
                  </a:lnTo>
                  <a:lnTo>
                    <a:pt x="228" y="62"/>
                  </a:lnTo>
                  <a:lnTo>
                    <a:pt x="216" y="44"/>
                  </a:lnTo>
                  <a:lnTo>
                    <a:pt x="204" y="28"/>
                  </a:lnTo>
                  <a:lnTo>
                    <a:pt x="188" y="16"/>
                  </a:lnTo>
                  <a:lnTo>
                    <a:pt x="172" y="8"/>
                  </a:lnTo>
                  <a:lnTo>
                    <a:pt x="154" y="2"/>
                  </a:lnTo>
                  <a:lnTo>
                    <a:pt x="134" y="0"/>
                  </a:lnTo>
                  <a:lnTo>
                    <a:pt x="114" y="0"/>
                  </a:lnTo>
                  <a:lnTo>
                    <a:pt x="92" y="2"/>
                  </a:lnTo>
                  <a:close/>
                </a:path>
              </a:pathLst>
            </a:custGeom>
            <a:solidFill>
              <a:srgbClr val="F1D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Freeform 260">
              <a:extLst>
                <a:ext uri="{FF2B5EF4-FFF2-40B4-BE49-F238E27FC236}">
                  <a16:creationId xmlns:a16="http://schemas.microsoft.com/office/drawing/2014/main" id="{B649802E-9B2B-432B-B057-DBEEEDA61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2064"/>
              <a:ext cx="126" cy="126"/>
            </a:xfrm>
            <a:custGeom>
              <a:avLst/>
              <a:gdLst>
                <a:gd name="T0" fmla="*/ 0 w 126"/>
                <a:gd name="T1" fmla="*/ 64 h 126"/>
                <a:gd name="T2" fmla="*/ 0 w 126"/>
                <a:gd name="T3" fmla="*/ 64 h 126"/>
                <a:gd name="T4" fmla="*/ 2 w 126"/>
                <a:gd name="T5" fmla="*/ 50 h 126"/>
                <a:gd name="T6" fmla="*/ 6 w 126"/>
                <a:gd name="T7" fmla="*/ 40 h 126"/>
                <a:gd name="T8" fmla="*/ 10 w 126"/>
                <a:gd name="T9" fmla="*/ 28 h 126"/>
                <a:gd name="T10" fmla="*/ 18 w 126"/>
                <a:gd name="T11" fmla="*/ 20 h 126"/>
                <a:gd name="T12" fmla="*/ 28 w 126"/>
                <a:gd name="T13" fmla="*/ 12 h 126"/>
                <a:gd name="T14" fmla="*/ 38 w 126"/>
                <a:gd name="T15" fmla="*/ 6 h 126"/>
                <a:gd name="T16" fmla="*/ 50 w 126"/>
                <a:gd name="T17" fmla="*/ 2 h 126"/>
                <a:gd name="T18" fmla="*/ 62 w 126"/>
                <a:gd name="T19" fmla="*/ 0 h 126"/>
                <a:gd name="T20" fmla="*/ 62 w 126"/>
                <a:gd name="T21" fmla="*/ 0 h 126"/>
                <a:gd name="T22" fmla="*/ 76 w 126"/>
                <a:gd name="T23" fmla="*/ 2 h 126"/>
                <a:gd name="T24" fmla="*/ 88 w 126"/>
                <a:gd name="T25" fmla="*/ 6 h 126"/>
                <a:gd name="T26" fmla="*/ 98 w 126"/>
                <a:gd name="T27" fmla="*/ 12 h 126"/>
                <a:gd name="T28" fmla="*/ 108 w 126"/>
                <a:gd name="T29" fmla="*/ 20 h 126"/>
                <a:gd name="T30" fmla="*/ 114 w 126"/>
                <a:gd name="T31" fmla="*/ 28 h 126"/>
                <a:gd name="T32" fmla="*/ 120 w 126"/>
                <a:gd name="T33" fmla="*/ 40 h 126"/>
                <a:gd name="T34" fmla="*/ 124 w 126"/>
                <a:gd name="T35" fmla="*/ 50 h 126"/>
                <a:gd name="T36" fmla="*/ 126 w 126"/>
                <a:gd name="T37" fmla="*/ 64 h 126"/>
                <a:gd name="T38" fmla="*/ 126 w 126"/>
                <a:gd name="T39" fmla="*/ 64 h 126"/>
                <a:gd name="T40" fmla="*/ 124 w 126"/>
                <a:gd name="T41" fmla="*/ 76 h 126"/>
                <a:gd name="T42" fmla="*/ 120 w 126"/>
                <a:gd name="T43" fmla="*/ 88 h 126"/>
                <a:gd name="T44" fmla="*/ 114 w 126"/>
                <a:gd name="T45" fmla="*/ 98 h 126"/>
                <a:gd name="T46" fmla="*/ 108 w 126"/>
                <a:gd name="T47" fmla="*/ 108 h 126"/>
                <a:gd name="T48" fmla="*/ 98 w 126"/>
                <a:gd name="T49" fmla="*/ 116 h 126"/>
                <a:gd name="T50" fmla="*/ 88 w 126"/>
                <a:gd name="T51" fmla="*/ 122 h 126"/>
                <a:gd name="T52" fmla="*/ 76 w 126"/>
                <a:gd name="T53" fmla="*/ 124 h 126"/>
                <a:gd name="T54" fmla="*/ 62 w 126"/>
                <a:gd name="T55" fmla="*/ 126 h 126"/>
                <a:gd name="T56" fmla="*/ 62 w 126"/>
                <a:gd name="T57" fmla="*/ 126 h 126"/>
                <a:gd name="T58" fmla="*/ 50 w 126"/>
                <a:gd name="T59" fmla="*/ 124 h 126"/>
                <a:gd name="T60" fmla="*/ 38 w 126"/>
                <a:gd name="T61" fmla="*/ 122 h 126"/>
                <a:gd name="T62" fmla="*/ 28 w 126"/>
                <a:gd name="T63" fmla="*/ 116 h 126"/>
                <a:gd name="T64" fmla="*/ 18 w 126"/>
                <a:gd name="T65" fmla="*/ 108 h 126"/>
                <a:gd name="T66" fmla="*/ 10 w 126"/>
                <a:gd name="T67" fmla="*/ 98 h 126"/>
                <a:gd name="T68" fmla="*/ 6 w 126"/>
                <a:gd name="T69" fmla="*/ 88 h 126"/>
                <a:gd name="T70" fmla="*/ 2 w 126"/>
                <a:gd name="T71" fmla="*/ 76 h 126"/>
                <a:gd name="T72" fmla="*/ 0 w 126"/>
                <a:gd name="T73" fmla="*/ 64 h 126"/>
                <a:gd name="T74" fmla="*/ 0 w 126"/>
                <a:gd name="T75" fmla="*/ 64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6" h="126">
                  <a:moveTo>
                    <a:pt x="0" y="64"/>
                  </a:moveTo>
                  <a:lnTo>
                    <a:pt x="0" y="64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98" y="12"/>
                  </a:lnTo>
                  <a:lnTo>
                    <a:pt x="108" y="20"/>
                  </a:lnTo>
                  <a:lnTo>
                    <a:pt x="114" y="28"/>
                  </a:lnTo>
                  <a:lnTo>
                    <a:pt x="120" y="40"/>
                  </a:lnTo>
                  <a:lnTo>
                    <a:pt x="124" y="50"/>
                  </a:lnTo>
                  <a:lnTo>
                    <a:pt x="126" y="64"/>
                  </a:lnTo>
                  <a:lnTo>
                    <a:pt x="124" y="76"/>
                  </a:lnTo>
                  <a:lnTo>
                    <a:pt x="120" y="88"/>
                  </a:lnTo>
                  <a:lnTo>
                    <a:pt x="114" y="98"/>
                  </a:lnTo>
                  <a:lnTo>
                    <a:pt x="108" y="108"/>
                  </a:lnTo>
                  <a:lnTo>
                    <a:pt x="98" y="116"/>
                  </a:lnTo>
                  <a:lnTo>
                    <a:pt x="88" y="122"/>
                  </a:lnTo>
                  <a:lnTo>
                    <a:pt x="76" y="124"/>
                  </a:lnTo>
                  <a:lnTo>
                    <a:pt x="62" y="126"/>
                  </a:lnTo>
                  <a:lnTo>
                    <a:pt x="50" y="124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" name="Freeform 261">
              <a:extLst>
                <a:ext uri="{FF2B5EF4-FFF2-40B4-BE49-F238E27FC236}">
                  <a16:creationId xmlns:a16="http://schemas.microsoft.com/office/drawing/2014/main" id="{56CC4F2A-0A1C-4191-8CFA-F05070118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" y="2072"/>
              <a:ext cx="58" cy="96"/>
            </a:xfrm>
            <a:custGeom>
              <a:avLst/>
              <a:gdLst>
                <a:gd name="T0" fmla="*/ 58 w 58"/>
                <a:gd name="T1" fmla="*/ 0 h 96"/>
                <a:gd name="T2" fmla="*/ 58 w 58"/>
                <a:gd name="T3" fmla="*/ 0 h 96"/>
                <a:gd name="T4" fmla="*/ 50 w 58"/>
                <a:gd name="T5" fmla="*/ 0 h 96"/>
                <a:gd name="T6" fmla="*/ 42 w 58"/>
                <a:gd name="T7" fmla="*/ 0 h 96"/>
                <a:gd name="T8" fmla="*/ 34 w 58"/>
                <a:gd name="T9" fmla="*/ 4 h 96"/>
                <a:gd name="T10" fmla="*/ 26 w 58"/>
                <a:gd name="T11" fmla="*/ 8 h 96"/>
                <a:gd name="T12" fmla="*/ 18 w 58"/>
                <a:gd name="T13" fmla="*/ 12 h 96"/>
                <a:gd name="T14" fmla="*/ 12 w 58"/>
                <a:gd name="T15" fmla="*/ 20 h 96"/>
                <a:gd name="T16" fmla="*/ 6 w 58"/>
                <a:gd name="T17" fmla="*/ 28 h 96"/>
                <a:gd name="T18" fmla="*/ 2 w 58"/>
                <a:gd name="T19" fmla="*/ 38 h 96"/>
                <a:gd name="T20" fmla="*/ 2 w 58"/>
                <a:gd name="T21" fmla="*/ 38 h 96"/>
                <a:gd name="T22" fmla="*/ 0 w 58"/>
                <a:gd name="T23" fmla="*/ 48 h 96"/>
                <a:gd name="T24" fmla="*/ 0 w 58"/>
                <a:gd name="T25" fmla="*/ 58 h 96"/>
                <a:gd name="T26" fmla="*/ 0 w 58"/>
                <a:gd name="T27" fmla="*/ 66 h 96"/>
                <a:gd name="T28" fmla="*/ 2 w 58"/>
                <a:gd name="T29" fmla="*/ 74 h 96"/>
                <a:gd name="T30" fmla="*/ 6 w 58"/>
                <a:gd name="T31" fmla="*/ 82 h 96"/>
                <a:gd name="T32" fmla="*/ 10 w 58"/>
                <a:gd name="T33" fmla="*/ 88 h 96"/>
                <a:gd name="T34" fmla="*/ 20 w 58"/>
                <a:gd name="T35" fmla="*/ 96 h 96"/>
                <a:gd name="T36" fmla="*/ 20 w 58"/>
                <a:gd name="T37" fmla="*/ 96 h 96"/>
                <a:gd name="T38" fmla="*/ 14 w 58"/>
                <a:gd name="T39" fmla="*/ 88 h 96"/>
                <a:gd name="T40" fmla="*/ 12 w 58"/>
                <a:gd name="T41" fmla="*/ 80 h 96"/>
                <a:gd name="T42" fmla="*/ 8 w 58"/>
                <a:gd name="T43" fmla="*/ 62 h 96"/>
                <a:gd name="T44" fmla="*/ 10 w 58"/>
                <a:gd name="T45" fmla="*/ 46 h 96"/>
                <a:gd name="T46" fmla="*/ 14 w 58"/>
                <a:gd name="T47" fmla="*/ 32 h 96"/>
                <a:gd name="T48" fmla="*/ 14 w 58"/>
                <a:gd name="T49" fmla="*/ 32 h 96"/>
                <a:gd name="T50" fmla="*/ 24 w 58"/>
                <a:gd name="T51" fmla="*/ 18 h 96"/>
                <a:gd name="T52" fmla="*/ 36 w 58"/>
                <a:gd name="T53" fmla="*/ 8 h 96"/>
                <a:gd name="T54" fmla="*/ 48 w 58"/>
                <a:gd name="T55" fmla="*/ 2 h 96"/>
                <a:gd name="T56" fmla="*/ 58 w 58"/>
                <a:gd name="T57" fmla="*/ 0 h 96"/>
                <a:gd name="T58" fmla="*/ 58 w 58"/>
                <a:gd name="T59" fmla="*/ 0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8" h="96">
                  <a:moveTo>
                    <a:pt x="58" y="0"/>
                  </a:moveTo>
                  <a:lnTo>
                    <a:pt x="58" y="0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8" y="12"/>
                  </a:lnTo>
                  <a:lnTo>
                    <a:pt x="12" y="20"/>
                  </a:lnTo>
                  <a:lnTo>
                    <a:pt x="6" y="28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20" y="96"/>
                  </a:lnTo>
                  <a:lnTo>
                    <a:pt x="14" y="88"/>
                  </a:lnTo>
                  <a:lnTo>
                    <a:pt x="12" y="80"/>
                  </a:lnTo>
                  <a:lnTo>
                    <a:pt x="8" y="62"/>
                  </a:lnTo>
                  <a:lnTo>
                    <a:pt x="10" y="46"/>
                  </a:lnTo>
                  <a:lnTo>
                    <a:pt x="14" y="32"/>
                  </a:lnTo>
                  <a:lnTo>
                    <a:pt x="24" y="18"/>
                  </a:lnTo>
                  <a:lnTo>
                    <a:pt x="36" y="8"/>
                  </a:lnTo>
                  <a:lnTo>
                    <a:pt x="48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Freeform 262">
              <a:extLst>
                <a:ext uri="{FF2B5EF4-FFF2-40B4-BE49-F238E27FC236}">
                  <a16:creationId xmlns:a16="http://schemas.microsoft.com/office/drawing/2014/main" id="{885A6FF4-EE39-4330-B482-04535F663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" y="2090"/>
              <a:ext cx="78" cy="92"/>
            </a:xfrm>
            <a:custGeom>
              <a:avLst/>
              <a:gdLst>
                <a:gd name="T0" fmla="*/ 0 w 78"/>
                <a:gd name="T1" fmla="*/ 90 h 92"/>
                <a:gd name="T2" fmla="*/ 0 w 78"/>
                <a:gd name="T3" fmla="*/ 90 h 92"/>
                <a:gd name="T4" fmla="*/ 8 w 78"/>
                <a:gd name="T5" fmla="*/ 92 h 92"/>
                <a:gd name="T6" fmla="*/ 24 w 78"/>
                <a:gd name="T7" fmla="*/ 92 h 92"/>
                <a:gd name="T8" fmla="*/ 34 w 78"/>
                <a:gd name="T9" fmla="*/ 90 h 92"/>
                <a:gd name="T10" fmla="*/ 44 w 78"/>
                <a:gd name="T11" fmla="*/ 88 h 92"/>
                <a:gd name="T12" fmla="*/ 54 w 78"/>
                <a:gd name="T13" fmla="*/ 82 h 92"/>
                <a:gd name="T14" fmla="*/ 64 w 78"/>
                <a:gd name="T15" fmla="*/ 74 h 92"/>
                <a:gd name="T16" fmla="*/ 64 w 78"/>
                <a:gd name="T17" fmla="*/ 74 h 92"/>
                <a:gd name="T18" fmla="*/ 72 w 78"/>
                <a:gd name="T19" fmla="*/ 66 h 92"/>
                <a:gd name="T20" fmla="*/ 76 w 78"/>
                <a:gd name="T21" fmla="*/ 54 h 92"/>
                <a:gd name="T22" fmla="*/ 78 w 78"/>
                <a:gd name="T23" fmla="*/ 44 h 92"/>
                <a:gd name="T24" fmla="*/ 78 w 78"/>
                <a:gd name="T25" fmla="*/ 32 h 92"/>
                <a:gd name="T26" fmla="*/ 76 w 78"/>
                <a:gd name="T27" fmla="*/ 22 h 92"/>
                <a:gd name="T28" fmla="*/ 72 w 78"/>
                <a:gd name="T29" fmla="*/ 12 h 92"/>
                <a:gd name="T30" fmla="*/ 68 w 78"/>
                <a:gd name="T31" fmla="*/ 4 h 92"/>
                <a:gd name="T32" fmla="*/ 64 w 78"/>
                <a:gd name="T33" fmla="*/ 0 h 92"/>
                <a:gd name="T34" fmla="*/ 64 w 78"/>
                <a:gd name="T35" fmla="*/ 0 h 92"/>
                <a:gd name="T36" fmla="*/ 70 w 78"/>
                <a:gd name="T37" fmla="*/ 14 h 92"/>
                <a:gd name="T38" fmla="*/ 72 w 78"/>
                <a:gd name="T39" fmla="*/ 30 h 92"/>
                <a:gd name="T40" fmla="*/ 70 w 78"/>
                <a:gd name="T41" fmla="*/ 38 h 92"/>
                <a:gd name="T42" fmla="*/ 68 w 78"/>
                <a:gd name="T43" fmla="*/ 46 h 92"/>
                <a:gd name="T44" fmla="*/ 64 w 78"/>
                <a:gd name="T45" fmla="*/ 54 h 92"/>
                <a:gd name="T46" fmla="*/ 58 w 78"/>
                <a:gd name="T47" fmla="*/ 62 h 92"/>
                <a:gd name="T48" fmla="*/ 58 w 78"/>
                <a:gd name="T49" fmla="*/ 62 h 92"/>
                <a:gd name="T50" fmla="*/ 50 w 78"/>
                <a:gd name="T51" fmla="*/ 70 h 92"/>
                <a:gd name="T52" fmla="*/ 42 w 78"/>
                <a:gd name="T53" fmla="*/ 78 h 92"/>
                <a:gd name="T54" fmla="*/ 26 w 78"/>
                <a:gd name="T55" fmla="*/ 86 h 92"/>
                <a:gd name="T56" fmla="*/ 12 w 78"/>
                <a:gd name="T57" fmla="*/ 90 h 92"/>
                <a:gd name="T58" fmla="*/ 0 w 78"/>
                <a:gd name="T59" fmla="*/ 90 h 92"/>
                <a:gd name="T60" fmla="*/ 0 w 78"/>
                <a:gd name="T61" fmla="*/ 90 h 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8" h="92">
                  <a:moveTo>
                    <a:pt x="0" y="90"/>
                  </a:moveTo>
                  <a:lnTo>
                    <a:pt x="0" y="90"/>
                  </a:lnTo>
                  <a:lnTo>
                    <a:pt x="8" y="92"/>
                  </a:lnTo>
                  <a:lnTo>
                    <a:pt x="24" y="92"/>
                  </a:lnTo>
                  <a:lnTo>
                    <a:pt x="34" y="90"/>
                  </a:lnTo>
                  <a:lnTo>
                    <a:pt x="44" y="88"/>
                  </a:lnTo>
                  <a:lnTo>
                    <a:pt x="54" y="82"/>
                  </a:lnTo>
                  <a:lnTo>
                    <a:pt x="64" y="74"/>
                  </a:lnTo>
                  <a:lnTo>
                    <a:pt x="72" y="66"/>
                  </a:lnTo>
                  <a:lnTo>
                    <a:pt x="76" y="54"/>
                  </a:lnTo>
                  <a:lnTo>
                    <a:pt x="78" y="44"/>
                  </a:lnTo>
                  <a:lnTo>
                    <a:pt x="78" y="32"/>
                  </a:lnTo>
                  <a:lnTo>
                    <a:pt x="76" y="22"/>
                  </a:lnTo>
                  <a:lnTo>
                    <a:pt x="72" y="12"/>
                  </a:lnTo>
                  <a:lnTo>
                    <a:pt x="68" y="4"/>
                  </a:lnTo>
                  <a:lnTo>
                    <a:pt x="64" y="0"/>
                  </a:lnTo>
                  <a:lnTo>
                    <a:pt x="70" y="14"/>
                  </a:lnTo>
                  <a:lnTo>
                    <a:pt x="72" y="30"/>
                  </a:lnTo>
                  <a:lnTo>
                    <a:pt x="70" y="38"/>
                  </a:lnTo>
                  <a:lnTo>
                    <a:pt x="68" y="46"/>
                  </a:lnTo>
                  <a:lnTo>
                    <a:pt x="64" y="54"/>
                  </a:lnTo>
                  <a:lnTo>
                    <a:pt x="58" y="62"/>
                  </a:lnTo>
                  <a:lnTo>
                    <a:pt x="50" y="70"/>
                  </a:lnTo>
                  <a:lnTo>
                    <a:pt x="42" y="78"/>
                  </a:lnTo>
                  <a:lnTo>
                    <a:pt x="26" y="86"/>
                  </a:lnTo>
                  <a:lnTo>
                    <a:pt x="12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" name="Freeform 263">
              <a:extLst>
                <a:ext uri="{FF2B5EF4-FFF2-40B4-BE49-F238E27FC236}">
                  <a16:creationId xmlns:a16="http://schemas.microsoft.com/office/drawing/2014/main" id="{2599B4EB-2E12-4A13-81ED-9010A87A2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2026"/>
              <a:ext cx="162" cy="214"/>
            </a:xfrm>
            <a:custGeom>
              <a:avLst/>
              <a:gdLst>
                <a:gd name="T0" fmla="*/ 0 w 162"/>
                <a:gd name="T1" fmla="*/ 204 h 214"/>
                <a:gd name="T2" fmla="*/ 0 w 162"/>
                <a:gd name="T3" fmla="*/ 204 h 214"/>
                <a:gd name="T4" fmla="*/ 12 w 162"/>
                <a:gd name="T5" fmla="*/ 208 h 214"/>
                <a:gd name="T6" fmla="*/ 28 w 162"/>
                <a:gd name="T7" fmla="*/ 212 h 214"/>
                <a:gd name="T8" fmla="*/ 44 w 162"/>
                <a:gd name="T9" fmla="*/ 214 h 214"/>
                <a:gd name="T10" fmla="*/ 62 w 162"/>
                <a:gd name="T11" fmla="*/ 214 h 214"/>
                <a:gd name="T12" fmla="*/ 80 w 162"/>
                <a:gd name="T13" fmla="*/ 212 h 214"/>
                <a:gd name="T14" fmla="*/ 98 w 162"/>
                <a:gd name="T15" fmla="*/ 208 h 214"/>
                <a:gd name="T16" fmla="*/ 114 w 162"/>
                <a:gd name="T17" fmla="*/ 202 h 214"/>
                <a:gd name="T18" fmla="*/ 126 w 162"/>
                <a:gd name="T19" fmla="*/ 194 h 214"/>
                <a:gd name="T20" fmla="*/ 126 w 162"/>
                <a:gd name="T21" fmla="*/ 194 h 214"/>
                <a:gd name="T22" fmla="*/ 138 w 162"/>
                <a:gd name="T23" fmla="*/ 182 h 214"/>
                <a:gd name="T24" fmla="*/ 146 w 162"/>
                <a:gd name="T25" fmla="*/ 170 h 214"/>
                <a:gd name="T26" fmla="*/ 152 w 162"/>
                <a:gd name="T27" fmla="*/ 158 h 214"/>
                <a:gd name="T28" fmla="*/ 156 w 162"/>
                <a:gd name="T29" fmla="*/ 146 h 214"/>
                <a:gd name="T30" fmla="*/ 160 w 162"/>
                <a:gd name="T31" fmla="*/ 122 h 214"/>
                <a:gd name="T32" fmla="*/ 162 w 162"/>
                <a:gd name="T33" fmla="*/ 102 h 214"/>
                <a:gd name="T34" fmla="*/ 162 w 162"/>
                <a:gd name="T35" fmla="*/ 102 h 214"/>
                <a:gd name="T36" fmla="*/ 162 w 162"/>
                <a:gd name="T37" fmla="*/ 92 h 214"/>
                <a:gd name="T38" fmla="*/ 160 w 162"/>
                <a:gd name="T39" fmla="*/ 80 h 214"/>
                <a:gd name="T40" fmla="*/ 158 w 162"/>
                <a:gd name="T41" fmla="*/ 66 h 214"/>
                <a:gd name="T42" fmla="*/ 150 w 162"/>
                <a:gd name="T43" fmla="*/ 50 h 214"/>
                <a:gd name="T44" fmla="*/ 140 w 162"/>
                <a:gd name="T45" fmla="*/ 36 h 214"/>
                <a:gd name="T46" fmla="*/ 128 w 162"/>
                <a:gd name="T47" fmla="*/ 22 h 214"/>
                <a:gd name="T48" fmla="*/ 118 w 162"/>
                <a:gd name="T49" fmla="*/ 14 h 214"/>
                <a:gd name="T50" fmla="*/ 110 w 162"/>
                <a:gd name="T51" fmla="*/ 10 h 214"/>
                <a:gd name="T52" fmla="*/ 98 w 162"/>
                <a:gd name="T53" fmla="*/ 4 h 214"/>
                <a:gd name="T54" fmla="*/ 86 w 162"/>
                <a:gd name="T55" fmla="*/ 0 h 214"/>
                <a:gd name="T56" fmla="*/ 86 w 162"/>
                <a:gd name="T57" fmla="*/ 0 h 214"/>
                <a:gd name="T58" fmla="*/ 96 w 162"/>
                <a:gd name="T59" fmla="*/ 6 h 214"/>
                <a:gd name="T60" fmla="*/ 108 w 162"/>
                <a:gd name="T61" fmla="*/ 14 h 214"/>
                <a:gd name="T62" fmla="*/ 120 w 162"/>
                <a:gd name="T63" fmla="*/ 26 h 214"/>
                <a:gd name="T64" fmla="*/ 130 w 162"/>
                <a:gd name="T65" fmla="*/ 42 h 214"/>
                <a:gd name="T66" fmla="*/ 140 w 162"/>
                <a:gd name="T67" fmla="*/ 60 h 214"/>
                <a:gd name="T68" fmla="*/ 142 w 162"/>
                <a:gd name="T69" fmla="*/ 72 h 214"/>
                <a:gd name="T70" fmla="*/ 144 w 162"/>
                <a:gd name="T71" fmla="*/ 82 h 214"/>
                <a:gd name="T72" fmla="*/ 146 w 162"/>
                <a:gd name="T73" fmla="*/ 96 h 214"/>
                <a:gd name="T74" fmla="*/ 144 w 162"/>
                <a:gd name="T75" fmla="*/ 108 h 214"/>
                <a:gd name="T76" fmla="*/ 142 w 162"/>
                <a:gd name="T77" fmla="*/ 124 h 214"/>
                <a:gd name="T78" fmla="*/ 138 w 162"/>
                <a:gd name="T79" fmla="*/ 138 h 214"/>
                <a:gd name="T80" fmla="*/ 138 w 162"/>
                <a:gd name="T81" fmla="*/ 138 h 214"/>
                <a:gd name="T82" fmla="*/ 134 w 162"/>
                <a:gd name="T83" fmla="*/ 154 h 214"/>
                <a:gd name="T84" fmla="*/ 128 w 162"/>
                <a:gd name="T85" fmla="*/ 166 h 214"/>
                <a:gd name="T86" fmla="*/ 120 w 162"/>
                <a:gd name="T87" fmla="*/ 178 h 214"/>
                <a:gd name="T88" fmla="*/ 110 w 162"/>
                <a:gd name="T89" fmla="*/ 186 h 214"/>
                <a:gd name="T90" fmla="*/ 100 w 162"/>
                <a:gd name="T91" fmla="*/ 194 h 214"/>
                <a:gd name="T92" fmla="*/ 90 w 162"/>
                <a:gd name="T93" fmla="*/ 198 h 214"/>
                <a:gd name="T94" fmla="*/ 80 w 162"/>
                <a:gd name="T95" fmla="*/ 204 h 214"/>
                <a:gd name="T96" fmla="*/ 70 w 162"/>
                <a:gd name="T97" fmla="*/ 206 h 214"/>
                <a:gd name="T98" fmla="*/ 48 w 162"/>
                <a:gd name="T99" fmla="*/ 208 h 214"/>
                <a:gd name="T100" fmla="*/ 28 w 162"/>
                <a:gd name="T101" fmla="*/ 208 h 214"/>
                <a:gd name="T102" fmla="*/ 12 w 162"/>
                <a:gd name="T103" fmla="*/ 208 h 214"/>
                <a:gd name="T104" fmla="*/ 0 w 162"/>
                <a:gd name="T105" fmla="*/ 204 h 214"/>
                <a:gd name="T106" fmla="*/ 0 w 162"/>
                <a:gd name="T107" fmla="*/ 204 h 2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2" h="214">
                  <a:moveTo>
                    <a:pt x="0" y="204"/>
                  </a:moveTo>
                  <a:lnTo>
                    <a:pt x="0" y="204"/>
                  </a:lnTo>
                  <a:lnTo>
                    <a:pt x="12" y="208"/>
                  </a:lnTo>
                  <a:lnTo>
                    <a:pt x="28" y="212"/>
                  </a:lnTo>
                  <a:lnTo>
                    <a:pt x="44" y="214"/>
                  </a:lnTo>
                  <a:lnTo>
                    <a:pt x="62" y="214"/>
                  </a:lnTo>
                  <a:lnTo>
                    <a:pt x="80" y="212"/>
                  </a:lnTo>
                  <a:lnTo>
                    <a:pt x="98" y="208"/>
                  </a:lnTo>
                  <a:lnTo>
                    <a:pt x="114" y="202"/>
                  </a:lnTo>
                  <a:lnTo>
                    <a:pt x="126" y="194"/>
                  </a:lnTo>
                  <a:lnTo>
                    <a:pt x="138" y="182"/>
                  </a:lnTo>
                  <a:lnTo>
                    <a:pt x="146" y="170"/>
                  </a:lnTo>
                  <a:lnTo>
                    <a:pt x="152" y="158"/>
                  </a:lnTo>
                  <a:lnTo>
                    <a:pt x="156" y="146"/>
                  </a:lnTo>
                  <a:lnTo>
                    <a:pt x="160" y="122"/>
                  </a:lnTo>
                  <a:lnTo>
                    <a:pt x="162" y="102"/>
                  </a:lnTo>
                  <a:lnTo>
                    <a:pt x="162" y="92"/>
                  </a:lnTo>
                  <a:lnTo>
                    <a:pt x="160" y="80"/>
                  </a:lnTo>
                  <a:lnTo>
                    <a:pt x="158" y="66"/>
                  </a:lnTo>
                  <a:lnTo>
                    <a:pt x="150" y="50"/>
                  </a:lnTo>
                  <a:lnTo>
                    <a:pt x="140" y="36"/>
                  </a:lnTo>
                  <a:lnTo>
                    <a:pt x="128" y="22"/>
                  </a:lnTo>
                  <a:lnTo>
                    <a:pt x="118" y="14"/>
                  </a:lnTo>
                  <a:lnTo>
                    <a:pt x="110" y="10"/>
                  </a:lnTo>
                  <a:lnTo>
                    <a:pt x="98" y="4"/>
                  </a:lnTo>
                  <a:lnTo>
                    <a:pt x="86" y="0"/>
                  </a:lnTo>
                  <a:lnTo>
                    <a:pt x="96" y="6"/>
                  </a:lnTo>
                  <a:lnTo>
                    <a:pt x="108" y="14"/>
                  </a:lnTo>
                  <a:lnTo>
                    <a:pt x="120" y="26"/>
                  </a:lnTo>
                  <a:lnTo>
                    <a:pt x="130" y="42"/>
                  </a:lnTo>
                  <a:lnTo>
                    <a:pt x="140" y="60"/>
                  </a:lnTo>
                  <a:lnTo>
                    <a:pt x="142" y="72"/>
                  </a:lnTo>
                  <a:lnTo>
                    <a:pt x="144" y="82"/>
                  </a:lnTo>
                  <a:lnTo>
                    <a:pt x="146" y="96"/>
                  </a:lnTo>
                  <a:lnTo>
                    <a:pt x="144" y="108"/>
                  </a:lnTo>
                  <a:lnTo>
                    <a:pt x="142" y="124"/>
                  </a:lnTo>
                  <a:lnTo>
                    <a:pt x="138" y="138"/>
                  </a:lnTo>
                  <a:lnTo>
                    <a:pt x="134" y="154"/>
                  </a:lnTo>
                  <a:lnTo>
                    <a:pt x="128" y="166"/>
                  </a:lnTo>
                  <a:lnTo>
                    <a:pt x="120" y="178"/>
                  </a:lnTo>
                  <a:lnTo>
                    <a:pt x="110" y="186"/>
                  </a:lnTo>
                  <a:lnTo>
                    <a:pt x="100" y="194"/>
                  </a:lnTo>
                  <a:lnTo>
                    <a:pt x="90" y="198"/>
                  </a:lnTo>
                  <a:lnTo>
                    <a:pt x="80" y="204"/>
                  </a:lnTo>
                  <a:lnTo>
                    <a:pt x="70" y="206"/>
                  </a:lnTo>
                  <a:lnTo>
                    <a:pt x="48" y="208"/>
                  </a:lnTo>
                  <a:lnTo>
                    <a:pt x="28" y="208"/>
                  </a:lnTo>
                  <a:lnTo>
                    <a:pt x="12" y="208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E3B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Freeform 264">
              <a:extLst>
                <a:ext uri="{FF2B5EF4-FFF2-40B4-BE49-F238E27FC236}">
                  <a16:creationId xmlns:a16="http://schemas.microsoft.com/office/drawing/2014/main" id="{27C79EDB-6E55-4B42-BDB2-35B1F109D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2032"/>
              <a:ext cx="70" cy="192"/>
            </a:xfrm>
            <a:custGeom>
              <a:avLst/>
              <a:gdLst>
                <a:gd name="T0" fmla="*/ 70 w 70"/>
                <a:gd name="T1" fmla="*/ 0 h 192"/>
                <a:gd name="T2" fmla="*/ 70 w 70"/>
                <a:gd name="T3" fmla="*/ 0 h 192"/>
                <a:gd name="T4" fmla="*/ 60 w 70"/>
                <a:gd name="T5" fmla="*/ 4 h 192"/>
                <a:gd name="T6" fmla="*/ 50 w 70"/>
                <a:gd name="T7" fmla="*/ 10 h 192"/>
                <a:gd name="T8" fmla="*/ 40 w 70"/>
                <a:gd name="T9" fmla="*/ 16 h 192"/>
                <a:gd name="T10" fmla="*/ 30 w 70"/>
                <a:gd name="T11" fmla="*/ 26 h 192"/>
                <a:gd name="T12" fmla="*/ 22 w 70"/>
                <a:gd name="T13" fmla="*/ 36 h 192"/>
                <a:gd name="T14" fmla="*/ 14 w 70"/>
                <a:gd name="T15" fmla="*/ 48 h 192"/>
                <a:gd name="T16" fmla="*/ 8 w 70"/>
                <a:gd name="T17" fmla="*/ 62 h 192"/>
                <a:gd name="T18" fmla="*/ 4 w 70"/>
                <a:gd name="T19" fmla="*/ 76 h 192"/>
                <a:gd name="T20" fmla="*/ 4 w 70"/>
                <a:gd name="T21" fmla="*/ 76 h 192"/>
                <a:gd name="T22" fmla="*/ 0 w 70"/>
                <a:gd name="T23" fmla="*/ 90 h 192"/>
                <a:gd name="T24" fmla="*/ 0 w 70"/>
                <a:gd name="T25" fmla="*/ 106 h 192"/>
                <a:gd name="T26" fmla="*/ 2 w 70"/>
                <a:gd name="T27" fmla="*/ 122 h 192"/>
                <a:gd name="T28" fmla="*/ 4 w 70"/>
                <a:gd name="T29" fmla="*/ 138 h 192"/>
                <a:gd name="T30" fmla="*/ 10 w 70"/>
                <a:gd name="T31" fmla="*/ 154 h 192"/>
                <a:gd name="T32" fmla="*/ 18 w 70"/>
                <a:gd name="T33" fmla="*/ 168 h 192"/>
                <a:gd name="T34" fmla="*/ 30 w 70"/>
                <a:gd name="T35" fmla="*/ 182 h 192"/>
                <a:gd name="T36" fmla="*/ 44 w 70"/>
                <a:gd name="T37" fmla="*/ 192 h 192"/>
                <a:gd name="T38" fmla="*/ 44 w 70"/>
                <a:gd name="T39" fmla="*/ 192 h 192"/>
                <a:gd name="T40" fmla="*/ 36 w 70"/>
                <a:gd name="T41" fmla="*/ 182 h 192"/>
                <a:gd name="T42" fmla="*/ 28 w 70"/>
                <a:gd name="T43" fmla="*/ 170 h 192"/>
                <a:gd name="T44" fmla="*/ 22 w 70"/>
                <a:gd name="T45" fmla="*/ 156 h 192"/>
                <a:gd name="T46" fmla="*/ 16 w 70"/>
                <a:gd name="T47" fmla="*/ 140 h 192"/>
                <a:gd name="T48" fmla="*/ 12 w 70"/>
                <a:gd name="T49" fmla="*/ 124 h 192"/>
                <a:gd name="T50" fmla="*/ 12 w 70"/>
                <a:gd name="T51" fmla="*/ 108 h 192"/>
                <a:gd name="T52" fmla="*/ 12 w 70"/>
                <a:gd name="T53" fmla="*/ 92 h 192"/>
                <a:gd name="T54" fmla="*/ 16 w 70"/>
                <a:gd name="T55" fmla="*/ 76 h 192"/>
                <a:gd name="T56" fmla="*/ 16 w 70"/>
                <a:gd name="T57" fmla="*/ 76 h 192"/>
                <a:gd name="T58" fmla="*/ 26 w 70"/>
                <a:gd name="T59" fmla="*/ 50 h 192"/>
                <a:gd name="T60" fmla="*/ 40 w 70"/>
                <a:gd name="T61" fmla="*/ 28 h 192"/>
                <a:gd name="T62" fmla="*/ 54 w 70"/>
                <a:gd name="T63" fmla="*/ 12 h 192"/>
                <a:gd name="T64" fmla="*/ 70 w 70"/>
                <a:gd name="T65" fmla="*/ 0 h 192"/>
                <a:gd name="T66" fmla="*/ 70 w 70"/>
                <a:gd name="T67" fmla="*/ 0 h 1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0" h="192">
                  <a:moveTo>
                    <a:pt x="70" y="0"/>
                  </a:moveTo>
                  <a:lnTo>
                    <a:pt x="70" y="0"/>
                  </a:lnTo>
                  <a:lnTo>
                    <a:pt x="60" y="4"/>
                  </a:lnTo>
                  <a:lnTo>
                    <a:pt x="50" y="10"/>
                  </a:lnTo>
                  <a:lnTo>
                    <a:pt x="40" y="16"/>
                  </a:lnTo>
                  <a:lnTo>
                    <a:pt x="30" y="26"/>
                  </a:lnTo>
                  <a:lnTo>
                    <a:pt x="22" y="36"/>
                  </a:lnTo>
                  <a:lnTo>
                    <a:pt x="14" y="48"/>
                  </a:lnTo>
                  <a:lnTo>
                    <a:pt x="8" y="62"/>
                  </a:lnTo>
                  <a:lnTo>
                    <a:pt x="4" y="76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2" y="122"/>
                  </a:lnTo>
                  <a:lnTo>
                    <a:pt x="4" y="138"/>
                  </a:lnTo>
                  <a:lnTo>
                    <a:pt x="10" y="154"/>
                  </a:lnTo>
                  <a:lnTo>
                    <a:pt x="18" y="168"/>
                  </a:lnTo>
                  <a:lnTo>
                    <a:pt x="30" y="182"/>
                  </a:lnTo>
                  <a:lnTo>
                    <a:pt x="44" y="192"/>
                  </a:lnTo>
                  <a:lnTo>
                    <a:pt x="36" y="182"/>
                  </a:lnTo>
                  <a:lnTo>
                    <a:pt x="28" y="170"/>
                  </a:lnTo>
                  <a:lnTo>
                    <a:pt x="22" y="156"/>
                  </a:lnTo>
                  <a:lnTo>
                    <a:pt x="16" y="140"/>
                  </a:lnTo>
                  <a:lnTo>
                    <a:pt x="12" y="124"/>
                  </a:lnTo>
                  <a:lnTo>
                    <a:pt x="12" y="108"/>
                  </a:lnTo>
                  <a:lnTo>
                    <a:pt x="12" y="92"/>
                  </a:lnTo>
                  <a:lnTo>
                    <a:pt x="16" y="76"/>
                  </a:lnTo>
                  <a:lnTo>
                    <a:pt x="26" y="50"/>
                  </a:lnTo>
                  <a:lnTo>
                    <a:pt x="40" y="28"/>
                  </a:lnTo>
                  <a:lnTo>
                    <a:pt x="54" y="1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Freeform 265">
              <a:extLst>
                <a:ext uri="{FF2B5EF4-FFF2-40B4-BE49-F238E27FC236}">
                  <a16:creationId xmlns:a16="http://schemas.microsoft.com/office/drawing/2014/main" id="{855A1028-E964-4612-947C-880FD308C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2064"/>
              <a:ext cx="126" cy="126"/>
            </a:xfrm>
            <a:custGeom>
              <a:avLst/>
              <a:gdLst>
                <a:gd name="T0" fmla="*/ 0 w 126"/>
                <a:gd name="T1" fmla="*/ 64 h 126"/>
                <a:gd name="T2" fmla="*/ 0 w 126"/>
                <a:gd name="T3" fmla="*/ 64 h 126"/>
                <a:gd name="T4" fmla="*/ 2 w 126"/>
                <a:gd name="T5" fmla="*/ 50 h 126"/>
                <a:gd name="T6" fmla="*/ 6 w 126"/>
                <a:gd name="T7" fmla="*/ 40 h 126"/>
                <a:gd name="T8" fmla="*/ 10 w 126"/>
                <a:gd name="T9" fmla="*/ 28 h 126"/>
                <a:gd name="T10" fmla="*/ 18 w 126"/>
                <a:gd name="T11" fmla="*/ 20 h 126"/>
                <a:gd name="T12" fmla="*/ 28 w 126"/>
                <a:gd name="T13" fmla="*/ 12 h 126"/>
                <a:gd name="T14" fmla="*/ 38 w 126"/>
                <a:gd name="T15" fmla="*/ 6 h 126"/>
                <a:gd name="T16" fmla="*/ 50 w 126"/>
                <a:gd name="T17" fmla="*/ 2 h 126"/>
                <a:gd name="T18" fmla="*/ 62 w 126"/>
                <a:gd name="T19" fmla="*/ 0 h 126"/>
                <a:gd name="T20" fmla="*/ 62 w 126"/>
                <a:gd name="T21" fmla="*/ 0 h 126"/>
                <a:gd name="T22" fmla="*/ 76 w 126"/>
                <a:gd name="T23" fmla="*/ 2 h 126"/>
                <a:gd name="T24" fmla="*/ 88 w 126"/>
                <a:gd name="T25" fmla="*/ 6 h 126"/>
                <a:gd name="T26" fmla="*/ 98 w 126"/>
                <a:gd name="T27" fmla="*/ 12 h 126"/>
                <a:gd name="T28" fmla="*/ 108 w 126"/>
                <a:gd name="T29" fmla="*/ 20 h 126"/>
                <a:gd name="T30" fmla="*/ 114 w 126"/>
                <a:gd name="T31" fmla="*/ 28 h 126"/>
                <a:gd name="T32" fmla="*/ 120 w 126"/>
                <a:gd name="T33" fmla="*/ 40 h 126"/>
                <a:gd name="T34" fmla="*/ 124 w 126"/>
                <a:gd name="T35" fmla="*/ 50 h 126"/>
                <a:gd name="T36" fmla="*/ 126 w 126"/>
                <a:gd name="T37" fmla="*/ 64 h 126"/>
                <a:gd name="T38" fmla="*/ 126 w 126"/>
                <a:gd name="T39" fmla="*/ 64 h 126"/>
                <a:gd name="T40" fmla="*/ 124 w 126"/>
                <a:gd name="T41" fmla="*/ 76 h 126"/>
                <a:gd name="T42" fmla="*/ 120 w 126"/>
                <a:gd name="T43" fmla="*/ 88 h 126"/>
                <a:gd name="T44" fmla="*/ 114 w 126"/>
                <a:gd name="T45" fmla="*/ 98 h 126"/>
                <a:gd name="T46" fmla="*/ 108 w 126"/>
                <a:gd name="T47" fmla="*/ 108 h 126"/>
                <a:gd name="T48" fmla="*/ 98 w 126"/>
                <a:gd name="T49" fmla="*/ 116 h 126"/>
                <a:gd name="T50" fmla="*/ 88 w 126"/>
                <a:gd name="T51" fmla="*/ 122 h 126"/>
                <a:gd name="T52" fmla="*/ 76 w 126"/>
                <a:gd name="T53" fmla="*/ 124 h 126"/>
                <a:gd name="T54" fmla="*/ 62 w 126"/>
                <a:gd name="T55" fmla="*/ 126 h 126"/>
                <a:gd name="T56" fmla="*/ 62 w 126"/>
                <a:gd name="T57" fmla="*/ 126 h 126"/>
                <a:gd name="T58" fmla="*/ 50 w 126"/>
                <a:gd name="T59" fmla="*/ 124 h 126"/>
                <a:gd name="T60" fmla="*/ 38 w 126"/>
                <a:gd name="T61" fmla="*/ 122 h 126"/>
                <a:gd name="T62" fmla="*/ 28 w 126"/>
                <a:gd name="T63" fmla="*/ 116 h 126"/>
                <a:gd name="T64" fmla="*/ 18 w 126"/>
                <a:gd name="T65" fmla="*/ 108 h 126"/>
                <a:gd name="T66" fmla="*/ 10 w 126"/>
                <a:gd name="T67" fmla="*/ 98 h 126"/>
                <a:gd name="T68" fmla="*/ 6 w 126"/>
                <a:gd name="T69" fmla="*/ 88 h 126"/>
                <a:gd name="T70" fmla="*/ 2 w 126"/>
                <a:gd name="T71" fmla="*/ 76 h 126"/>
                <a:gd name="T72" fmla="*/ 0 w 126"/>
                <a:gd name="T73" fmla="*/ 64 h 126"/>
                <a:gd name="T74" fmla="*/ 0 w 126"/>
                <a:gd name="T75" fmla="*/ 64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6" h="126">
                  <a:moveTo>
                    <a:pt x="0" y="64"/>
                  </a:moveTo>
                  <a:lnTo>
                    <a:pt x="0" y="64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98" y="12"/>
                  </a:lnTo>
                  <a:lnTo>
                    <a:pt x="108" y="20"/>
                  </a:lnTo>
                  <a:lnTo>
                    <a:pt x="114" y="28"/>
                  </a:lnTo>
                  <a:lnTo>
                    <a:pt x="120" y="40"/>
                  </a:lnTo>
                  <a:lnTo>
                    <a:pt x="124" y="50"/>
                  </a:lnTo>
                  <a:lnTo>
                    <a:pt x="126" y="64"/>
                  </a:lnTo>
                  <a:lnTo>
                    <a:pt x="124" y="76"/>
                  </a:lnTo>
                  <a:lnTo>
                    <a:pt x="120" y="88"/>
                  </a:lnTo>
                  <a:lnTo>
                    <a:pt x="114" y="98"/>
                  </a:lnTo>
                  <a:lnTo>
                    <a:pt x="108" y="108"/>
                  </a:lnTo>
                  <a:lnTo>
                    <a:pt x="98" y="116"/>
                  </a:lnTo>
                  <a:lnTo>
                    <a:pt x="88" y="122"/>
                  </a:lnTo>
                  <a:lnTo>
                    <a:pt x="76" y="124"/>
                  </a:lnTo>
                  <a:lnTo>
                    <a:pt x="62" y="126"/>
                  </a:lnTo>
                  <a:lnTo>
                    <a:pt x="50" y="124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Freeform 266">
              <a:extLst>
                <a:ext uri="{FF2B5EF4-FFF2-40B4-BE49-F238E27FC236}">
                  <a16:creationId xmlns:a16="http://schemas.microsoft.com/office/drawing/2014/main" id="{1B5786BB-C096-45BB-9218-2695D9457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" y="2018"/>
              <a:ext cx="236" cy="232"/>
            </a:xfrm>
            <a:custGeom>
              <a:avLst/>
              <a:gdLst>
                <a:gd name="T0" fmla="*/ 92 w 236"/>
                <a:gd name="T1" fmla="*/ 2 h 232"/>
                <a:gd name="T2" fmla="*/ 92 w 236"/>
                <a:gd name="T3" fmla="*/ 2 h 232"/>
                <a:gd name="T4" fmla="*/ 82 w 236"/>
                <a:gd name="T5" fmla="*/ 4 h 232"/>
                <a:gd name="T6" fmla="*/ 72 w 236"/>
                <a:gd name="T7" fmla="*/ 8 h 232"/>
                <a:gd name="T8" fmla="*/ 62 w 236"/>
                <a:gd name="T9" fmla="*/ 12 h 232"/>
                <a:gd name="T10" fmla="*/ 52 w 236"/>
                <a:gd name="T11" fmla="*/ 18 h 232"/>
                <a:gd name="T12" fmla="*/ 42 w 236"/>
                <a:gd name="T13" fmla="*/ 26 h 232"/>
                <a:gd name="T14" fmla="*/ 34 w 236"/>
                <a:gd name="T15" fmla="*/ 36 h 232"/>
                <a:gd name="T16" fmla="*/ 26 w 236"/>
                <a:gd name="T17" fmla="*/ 44 h 232"/>
                <a:gd name="T18" fmla="*/ 18 w 236"/>
                <a:gd name="T19" fmla="*/ 56 h 232"/>
                <a:gd name="T20" fmla="*/ 12 w 236"/>
                <a:gd name="T21" fmla="*/ 68 h 232"/>
                <a:gd name="T22" fmla="*/ 8 w 236"/>
                <a:gd name="T23" fmla="*/ 80 h 232"/>
                <a:gd name="T24" fmla="*/ 4 w 236"/>
                <a:gd name="T25" fmla="*/ 92 h 232"/>
                <a:gd name="T26" fmla="*/ 2 w 236"/>
                <a:gd name="T27" fmla="*/ 106 h 232"/>
                <a:gd name="T28" fmla="*/ 0 w 236"/>
                <a:gd name="T29" fmla="*/ 120 h 232"/>
                <a:gd name="T30" fmla="*/ 2 w 236"/>
                <a:gd name="T31" fmla="*/ 136 h 232"/>
                <a:gd name="T32" fmla="*/ 4 w 236"/>
                <a:gd name="T33" fmla="*/ 150 h 232"/>
                <a:gd name="T34" fmla="*/ 10 w 236"/>
                <a:gd name="T35" fmla="*/ 166 h 232"/>
                <a:gd name="T36" fmla="*/ 10 w 236"/>
                <a:gd name="T37" fmla="*/ 166 h 232"/>
                <a:gd name="T38" fmla="*/ 16 w 236"/>
                <a:gd name="T39" fmla="*/ 180 h 232"/>
                <a:gd name="T40" fmla="*/ 26 w 236"/>
                <a:gd name="T41" fmla="*/ 192 h 232"/>
                <a:gd name="T42" fmla="*/ 36 w 236"/>
                <a:gd name="T43" fmla="*/ 202 h 232"/>
                <a:gd name="T44" fmla="*/ 46 w 236"/>
                <a:gd name="T45" fmla="*/ 212 h 232"/>
                <a:gd name="T46" fmla="*/ 58 w 236"/>
                <a:gd name="T47" fmla="*/ 218 h 232"/>
                <a:gd name="T48" fmla="*/ 72 w 236"/>
                <a:gd name="T49" fmla="*/ 224 h 232"/>
                <a:gd name="T50" fmla="*/ 84 w 236"/>
                <a:gd name="T51" fmla="*/ 228 h 232"/>
                <a:gd name="T52" fmla="*/ 98 w 236"/>
                <a:gd name="T53" fmla="*/ 230 h 232"/>
                <a:gd name="T54" fmla="*/ 126 w 236"/>
                <a:gd name="T55" fmla="*/ 232 h 232"/>
                <a:gd name="T56" fmla="*/ 150 w 236"/>
                <a:gd name="T57" fmla="*/ 230 h 232"/>
                <a:gd name="T58" fmla="*/ 174 w 236"/>
                <a:gd name="T59" fmla="*/ 224 h 232"/>
                <a:gd name="T60" fmla="*/ 190 w 236"/>
                <a:gd name="T61" fmla="*/ 216 h 232"/>
                <a:gd name="T62" fmla="*/ 190 w 236"/>
                <a:gd name="T63" fmla="*/ 216 h 232"/>
                <a:gd name="T64" fmla="*/ 202 w 236"/>
                <a:gd name="T65" fmla="*/ 206 h 232"/>
                <a:gd name="T66" fmla="*/ 214 w 236"/>
                <a:gd name="T67" fmla="*/ 190 h 232"/>
                <a:gd name="T68" fmla="*/ 224 w 236"/>
                <a:gd name="T69" fmla="*/ 174 h 232"/>
                <a:gd name="T70" fmla="*/ 230 w 236"/>
                <a:gd name="T71" fmla="*/ 154 h 232"/>
                <a:gd name="T72" fmla="*/ 236 w 236"/>
                <a:gd name="T73" fmla="*/ 132 h 232"/>
                <a:gd name="T74" fmla="*/ 236 w 236"/>
                <a:gd name="T75" fmla="*/ 108 h 232"/>
                <a:gd name="T76" fmla="*/ 234 w 236"/>
                <a:gd name="T77" fmla="*/ 86 h 232"/>
                <a:gd name="T78" fmla="*/ 228 w 236"/>
                <a:gd name="T79" fmla="*/ 62 h 232"/>
                <a:gd name="T80" fmla="*/ 228 w 236"/>
                <a:gd name="T81" fmla="*/ 62 h 232"/>
                <a:gd name="T82" fmla="*/ 216 w 236"/>
                <a:gd name="T83" fmla="*/ 44 h 232"/>
                <a:gd name="T84" fmla="*/ 204 w 236"/>
                <a:gd name="T85" fmla="*/ 28 h 232"/>
                <a:gd name="T86" fmla="*/ 188 w 236"/>
                <a:gd name="T87" fmla="*/ 16 h 232"/>
                <a:gd name="T88" fmla="*/ 172 w 236"/>
                <a:gd name="T89" fmla="*/ 8 h 232"/>
                <a:gd name="T90" fmla="*/ 154 w 236"/>
                <a:gd name="T91" fmla="*/ 2 h 232"/>
                <a:gd name="T92" fmla="*/ 134 w 236"/>
                <a:gd name="T93" fmla="*/ 0 h 232"/>
                <a:gd name="T94" fmla="*/ 114 w 236"/>
                <a:gd name="T95" fmla="*/ 0 h 232"/>
                <a:gd name="T96" fmla="*/ 92 w 236"/>
                <a:gd name="T97" fmla="*/ 2 h 232"/>
                <a:gd name="T98" fmla="*/ 92 w 236"/>
                <a:gd name="T99" fmla="*/ 2 h 2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6" h="232">
                  <a:moveTo>
                    <a:pt x="92" y="2"/>
                  </a:moveTo>
                  <a:lnTo>
                    <a:pt x="92" y="2"/>
                  </a:lnTo>
                  <a:lnTo>
                    <a:pt x="82" y="4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2" y="18"/>
                  </a:lnTo>
                  <a:lnTo>
                    <a:pt x="42" y="26"/>
                  </a:lnTo>
                  <a:lnTo>
                    <a:pt x="34" y="36"/>
                  </a:lnTo>
                  <a:lnTo>
                    <a:pt x="26" y="44"/>
                  </a:lnTo>
                  <a:lnTo>
                    <a:pt x="18" y="56"/>
                  </a:lnTo>
                  <a:lnTo>
                    <a:pt x="12" y="68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2" y="106"/>
                  </a:lnTo>
                  <a:lnTo>
                    <a:pt x="0" y="120"/>
                  </a:lnTo>
                  <a:lnTo>
                    <a:pt x="2" y="136"/>
                  </a:lnTo>
                  <a:lnTo>
                    <a:pt x="4" y="150"/>
                  </a:lnTo>
                  <a:lnTo>
                    <a:pt x="10" y="166"/>
                  </a:lnTo>
                  <a:lnTo>
                    <a:pt x="16" y="180"/>
                  </a:lnTo>
                  <a:lnTo>
                    <a:pt x="26" y="192"/>
                  </a:lnTo>
                  <a:lnTo>
                    <a:pt x="36" y="202"/>
                  </a:lnTo>
                  <a:lnTo>
                    <a:pt x="46" y="212"/>
                  </a:lnTo>
                  <a:lnTo>
                    <a:pt x="58" y="218"/>
                  </a:lnTo>
                  <a:lnTo>
                    <a:pt x="72" y="224"/>
                  </a:lnTo>
                  <a:lnTo>
                    <a:pt x="84" y="228"/>
                  </a:lnTo>
                  <a:lnTo>
                    <a:pt x="98" y="230"/>
                  </a:lnTo>
                  <a:lnTo>
                    <a:pt x="126" y="232"/>
                  </a:lnTo>
                  <a:lnTo>
                    <a:pt x="150" y="230"/>
                  </a:lnTo>
                  <a:lnTo>
                    <a:pt x="174" y="224"/>
                  </a:lnTo>
                  <a:lnTo>
                    <a:pt x="190" y="216"/>
                  </a:lnTo>
                  <a:lnTo>
                    <a:pt x="202" y="206"/>
                  </a:lnTo>
                  <a:lnTo>
                    <a:pt x="214" y="190"/>
                  </a:lnTo>
                  <a:lnTo>
                    <a:pt x="224" y="174"/>
                  </a:lnTo>
                  <a:lnTo>
                    <a:pt x="230" y="154"/>
                  </a:lnTo>
                  <a:lnTo>
                    <a:pt x="236" y="132"/>
                  </a:lnTo>
                  <a:lnTo>
                    <a:pt x="236" y="108"/>
                  </a:lnTo>
                  <a:lnTo>
                    <a:pt x="234" y="86"/>
                  </a:lnTo>
                  <a:lnTo>
                    <a:pt x="228" y="62"/>
                  </a:lnTo>
                  <a:lnTo>
                    <a:pt x="216" y="44"/>
                  </a:lnTo>
                  <a:lnTo>
                    <a:pt x="204" y="28"/>
                  </a:lnTo>
                  <a:lnTo>
                    <a:pt x="188" y="16"/>
                  </a:lnTo>
                  <a:lnTo>
                    <a:pt x="172" y="8"/>
                  </a:lnTo>
                  <a:lnTo>
                    <a:pt x="154" y="2"/>
                  </a:lnTo>
                  <a:lnTo>
                    <a:pt x="134" y="0"/>
                  </a:lnTo>
                  <a:lnTo>
                    <a:pt x="114" y="0"/>
                  </a:lnTo>
                  <a:lnTo>
                    <a:pt x="92" y="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Freeform 267">
              <a:extLst>
                <a:ext uri="{FF2B5EF4-FFF2-40B4-BE49-F238E27FC236}">
                  <a16:creationId xmlns:a16="http://schemas.microsoft.com/office/drawing/2014/main" id="{F8AA4C27-3C55-4E90-96C6-6FC715475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2070"/>
              <a:ext cx="22" cy="22"/>
            </a:xfrm>
            <a:custGeom>
              <a:avLst/>
              <a:gdLst>
                <a:gd name="T0" fmla="*/ 0 w 22"/>
                <a:gd name="T1" fmla="*/ 10 h 22"/>
                <a:gd name="T2" fmla="*/ 0 w 22"/>
                <a:gd name="T3" fmla="*/ 10 h 22"/>
                <a:gd name="T4" fmla="*/ 2 w 22"/>
                <a:gd name="T5" fmla="*/ 6 h 22"/>
                <a:gd name="T6" fmla="*/ 4 w 22"/>
                <a:gd name="T7" fmla="*/ 4 h 22"/>
                <a:gd name="T8" fmla="*/ 8 w 22"/>
                <a:gd name="T9" fmla="*/ 2 h 22"/>
                <a:gd name="T10" fmla="*/ 12 w 22"/>
                <a:gd name="T11" fmla="*/ 0 h 22"/>
                <a:gd name="T12" fmla="*/ 12 w 22"/>
                <a:gd name="T13" fmla="*/ 0 h 22"/>
                <a:gd name="T14" fmla="*/ 16 w 22"/>
                <a:gd name="T15" fmla="*/ 2 h 22"/>
                <a:gd name="T16" fmla="*/ 18 w 22"/>
                <a:gd name="T17" fmla="*/ 4 h 22"/>
                <a:gd name="T18" fmla="*/ 20 w 22"/>
                <a:gd name="T19" fmla="*/ 6 h 22"/>
                <a:gd name="T20" fmla="*/ 22 w 22"/>
                <a:gd name="T21" fmla="*/ 10 h 22"/>
                <a:gd name="T22" fmla="*/ 22 w 22"/>
                <a:gd name="T23" fmla="*/ 10 h 22"/>
                <a:gd name="T24" fmla="*/ 20 w 22"/>
                <a:gd name="T25" fmla="*/ 14 h 22"/>
                <a:gd name="T26" fmla="*/ 18 w 22"/>
                <a:gd name="T27" fmla="*/ 18 h 22"/>
                <a:gd name="T28" fmla="*/ 16 w 22"/>
                <a:gd name="T29" fmla="*/ 20 h 22"/>
                <a:gd name="T30" fmla="*/ 12 w 22"/>
                <a:gd name="T31" fmla="*/ 22 h 22"/>
                <a:gd name="T32" fmla="*/ 12 w 22"/>
                <a:gd name="T33" fmla="*/ 22 h 22"/>
                <a:gd name="T34" fmla="*/ 8 w 22"/>
                <a:gd name="T35" fmla="*/ 20 h 22"/>
                <a:gd name="T36" fmla="*/ 4 w 22"/>
                <a:gd name="T37" fmla="*/ 18 h 22"/>
                <a:gd name="T38" fmla="*/ 2 w 22"/>
                <a:gd name="T39" fmla="*/ 14 h 22"/>
                <a:gd name="T40" fmla="*/ 0 w 22"/>
                <a:gd name="T41" fmla="*/ 10 h 22"/>
                <a:gd name="T42" fmla="*/ 0 w 22"/>
                <a:gd name="T43" fmla="*/ 10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22">
                  <a:moveTo>
                    <a:pt x="0" y="10"/>
                  </a:move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2" name="Freeform 268">
              <a:extLst>
                <a:ext uri="{FF2B5EF4-FFF2-40B4-BE49-F238E27FC236}">
                  <a16:creationId xmlns:a16="http://schemas.microsoft.com/office/drawing/2014/main" id="{CE153E13-3703-43EB-BBAE-0B60E00AA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" y="2064"/>
              <a:ext cx="12" cy="10"/>
            </a:xfrm>
            <a:custGeom>
              <a:avLst/>
              <a:gdLst>
                <a:gd name="T0" fmla="*/ 0 w 12"/>
                <a:gd name="T1" fmla="*/ 6 h 10"/>
                <a:gd name="T2" fmla="*/ 0 w 12"/>
                <a:gd name="T3" fmla="*/ 6 h 10"/>
                <a:gd name="T4" fmla="*/ 2 w 12"/>
                <a:gd name="T5" fmla="*/ 2 h 10"/>
                <a:gd name="T6" fmla="*/ 6 w 12"/>
                <a:gd name="T7" fmla="*/ 0 h 10"/>
                <a:gd name="T8" fmla="*/ 6 w 12"/>
                <a:gd name="T9" fmla="*/ 0 h 10"/>
                <a:gd name="T10" fmla="*/ 10 w 12"/>
                <a:gd name="T11" fmla="*/ 2 h 10"/>
                <a:gd name="T12" fmla="*/ 12 w 12"/>
                <a:gd name="T13" fmla="*/ 6 h 10"/>
                <a:gd name="T14" fmla="*/ 12 w 12"/>
                <a:gd name="T15" fmla="*/ 6 h 10"/>
                <a:gd name="T16" fmla="*/ 10 w 12"/>
                <a:gd name="T17" fmla="*/ 10 h 10"/>
                <a:gd name="T18" fmla="*/ 6 w 12"/>
                <a:gd name="T19" fmla="*/ 10 h 10"/>
                <a:gd name="T20" fmla="*/ 6 w 12"/>
                <a:gd name="T21" fmla="*/ 10 h 10"/>
                <a:gd name="T22" fmla="*/ 2 w 12"/>
                <a:gd name="T23" fmla="*/ 10 h 10"/>
                <a:gd name="T24" fmla="*/ 0 w 12"/>
                <a:gd name="T25" fmla="*/ 6 h 10"/>
                <a:gd name="T26" fmla="*/ 0 w 12"/>
                <a:gd name="T27" fmla="*/ 6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3" name="Freeform 269">
              <a:extLst>
                <a:ext uri="{FF2B5EF4-FFF2-40B4-BE49-F238E27FC236}">
                  <a16:creationId xmlns:a16="http://schemas.microsoft.com/office/drawing/2014/main" id="{AA6EEC9D-B5E3-4A1F-B731-8F0DC1810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" y="2094"/>
              <a:ext cx="10" cy="10"/>
            </a:xfrm>
            <a:custGeom>
              <a:avLst/>
              <a:gdLst>
                <a:gd name="T0" fmla="*/ 0 w 10"/>
                <a:gd name="T1" fmla="*/ 4 h 10"/>
                <a:gd name="T2" fmla="*/ 0 w 10"/>
                <a:gd name="T3" fmla="*/ 4 h 10"/>
                <a:gd name="T4" fmla="*/ 0 w 10"/>
                <a:gd name="T5" fmla="*/ 0 h 10"/>
                <a:gd name="T6" fmla="*/ 4 w 10"/>
                <a:gd name="T7" fmla="*/ 0 h 10"/>
                <a:gd name="T8" fmla="*/ 4 w 10"/>
                <a:gd name="T9" fmla="*/ 0 h 10"/>
                <a:gd name="T10" fmla="*/ 10 w 10"/>
                <a:gd name="T11" fmla="*/ 0 h 10"/>
                <a:gd name="T12" fmla="*/ 10 w 10"/>
                <a:gd name="T13" fmla="*/ 4 h 10"/>
                <a:gd name="T14" fmla="*/ 10 w 10"/>
                <a:gd name="T15" fmla="*/ 4 h 10"/>
                <a:gd name="T16" fmla="*/ 10 w 10"/>
                <a:gd name="T17" fmla="*/ 8 h 10"/>
                <a:gd name="T18" fmla="*/ 4 w 10"/>
                <a:gd name="T19" fmla="*/ 10 h 10"/>
                <a:gd name="T20" fmla="*/ 4 w 10"/>
                <a:gd name="T21" fmla="*/ 10 h 10"/>
                <a:gd name="T22" fmla="*/ 0 w 10"/>
                <a:gd name="T23" fmla="*/ 8 h 10"/>
                <a:gd name="T24" fmla="*/ 0 w 10"/>
                <a:gd name="T25" fmla="*/ 4 h 10"/>
                <a:gd name="T26" fmla="*/ 0 w 10"/>
                <a:gd name="T27" fmla="*/ 4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0" name="Group 270">
            <a:extLst>
              <a:ext uri="{FF2B5EF4-FFF2-40B4-BE49-F238E27FC236}">
                <a16:creationId xmlns:a16="http://schemas.microsoft.com/office/drawing/2014/main" id="{2B360A67-E363-4361-A790-400B80196C50}"/>
              </a:ext>
            </a:extLst>
          </p:cNvPr>
          <p:cNvGrpSpPr>
            <a:grpSpLocks/>
          </p:cNvGrpSpPr>
          <p:nvPr/>
        </p:nvGrpSpPr>
        <p:grpSpPr bwMode="auto">
          <a:xfrm>
            <a:off x="6497638" y="2819401"/>
            <a:ext cx="779462" cy="773113"/>
            <a:chOff x="3525" y="2018"/>
            <a:chExt cx="248" cy="246"/>
          </a:xfrm>
        </p:grpSpPr>
        <p:sp>
          <p:nvSpPr>
            <p:cNvPr id="13402" name="Freeform 271">
              <a:extLst>
                <a:ext uri="{FF2B5EF4-FFF2-40B4-BE49-F238E27FC236}">
                  <a16:creationId xmlns:a16="http://schemas.microsoft.com/office/drawing/2014/main" id="{338F0E52-236F-462C-8452-7144EC8F0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2018"/>
              <a:ext cx="248" cy="246"/>
            </a:xfrm>
            <a:custGeom>
              <a:avLst/>
              <a:gdLst>
                <a:gd name="T0" fmla="*/ 0 w 248"/>
                <a:gd name="T1" fmla="*/ 124 h 246"/>
                <a:gd name="T2" fmla="*/ 0 w 248"/>
                <a:gd name="T3" fmla="*/ 124 h 246"/>
                <a:gd name="T4" fmla="*/ 2 w 248"/>
                <a:gd name="T5" fmla="*/ 110 h 246"/>
                <a:gd name="T6" fmla="*/ 4 w 248"/>
                <a:gd name="T7" fmla="*/ 98 h 246"/>
                <a:gd name="T8" fmla="*/ 6 w 248"/>
                <a:gd name="T9" fmla="*/ 86 h 246"/>
                <a:gd name="T10" fmla="*/ 10 w 248"/>
                <a:gd name="T11" fmla="*/ 76 h 246"/>
                <a:gd name="T12" fmla="*/ 22 w 248"/>
                <a:gd name="T13" fmla="*/ 54 h 246"/>
                <a:gd name="T14" fmla="*/ 36 w 248"/>
                <a:gd name="T15" fmla="*/ 36 h 246"/>
                <a:gd name="T16" fmla="*/ 56 w 248"/>
                <a:gd name="T17" fmla="*/ 20 h 246"/>
                <a:gd name="T18" fmla="*/ 76 w 248"/>
                <a:gd name="T19" fmla="*/ 10 h 246"/>
                <a:gd name="T20" fmla="*/ 88 w 248"/>
                <a:gd name="T21" fmla="*/ 6 h 246"/>
                <a:gd name="T22" fmla="*/ 100 w 248"/>
                <a:gd name="T23" fmla="*/ 2 h 246"/>
                <a:gd name="T24" fmla="*/ 112 w 248"/>
                <a:gd name="T25" fmla="*/ 0 h 246"/>
                <a:gd name="T26" fmla="*/ 124 w 248"/>
                <a:gd name="T27" fmla="*/ 0 h 246"/>
                <a:gd name="T28" fmla="*/ 124 w 248"/>
                <a:gd name="T29" fmla="*/ 0 h 246"/>
                <a:gd name="T30" fmla="*/ 136 w 248"/>
                <a:gd name="T31" fmla="*/ 0 h 246"/>
                <a:gd name="T32" fmla="*/ 150 w 248"/>
                <a:gd name="T33" fmla="*/ 2 h 246"/>
                <a:gd name="T34" fmla="*/ 160 w 248"/>
                <a:gd name="T35" fmla="*/ 6 h 246"/>
                <a:gd name="T36" fmla="*/ 172 w 248"/>
                <a:gd name="T37" fmla="*/ 10 h 246"/>
                <a:gd name="T38" fmla="*/ 194 w 248"/>
                <a:gd name="T39" fmla="*/ 20 h 246"/>
                <a:gd name="T40" fmla="*/ 212 w 248"/>
                <a:gd name="T41" fmla="*/ 36 h 246"/>
                <a:gd name="T42" fmla="*/ 226 w 248"/>
                <a:gd name="T43" fmla="*/ 54 h 246"/>
                <a:gd name="T44" fmla="*/ 238 w 248"/>
                <a:gd name="T45" fmla="*/ 76 h 246"/>
                <a:gd name="T46" fmla="*/ 242 w 248"/>
                <a:gd name="T47" fmla="*/ 86 h 246"/>
                <a:gd name="T48" fmla="*/ 246 w 248"/>
                <a:gd name="T49" fmla="*/ 98 h 246"/>
                <a:gd name="T50" fmla="*/ 246 w 248"/>
                <a:gd name="T51" fmla="*/ 110 h 246"/>
                <a:gd name="T52" fmla="*/ 248 w 248"/>
                <a:gd name="T53" fmla="*/ 124 h 246"/>
                <a:gd name="T54" fmla="*/ 248 w 248"/>
                <a:gd name="T55" fmla="*/ 124 h 246"/>
                <a:gd name="T56" fmla="*/ 246 w 248"/>
                <a:gd name="T57" fmla="*/ 136 h 246"/>
                <a:gd name="T58" fmla="*/ 246 w 248"/>
                <a:gd name="T59" fmla="*/ 148 h 246"/>
                <a:gd name="T60" fmla="*/ 242 w 248"/>
                <a:gd name="T61" fmla="*/ 160 h 246"/>
                <a:gd name="T62" fmla="*/ 238 w 248"/>
                <a:gd name="T63" fmla="*/ 172 h 246"/>
                <a:gd name="T64" fmla="*/ 226 w 248"/>
                <a:gd name="T65" fmla="*/ 192 h 246"/>
                <a:gd name="T66" fmla="*/ 212 w 248"/>
                <a:gd name="T67" fmla="*/ 210 h 246"/>
                <a:gd name="T68" fmla="*/ 194 w 248"/>
                <a:gd name="T69" fmla="*/ 226 h 246"/>
                <a:gd name="T70" fmla="*/ 172 w 248"/>
                <a:gd name="T71" fmla="*/ 236 h 246"/>
                <a:gd name="T72" fmla="*/ 160 w 248"/>
                <a:gd name="T73" fmla="*/ 242 h 246"/>
                <a:gd name="T74" fmla="*/ 150 w 248"/>
                <a:gd name="T75" fmla="*/ 244 h 246"/>
                <a:gd name="T76" fmla="*/ 136 w 248"/>
                <a:gd name="T77" fmla="*/ 246 h 246"/>
                <a:gd name="T78" fmla="*/ 124 w 248"/>
                <a:gd name="T79" fmla="*/ 246 h 246"/>
                <a:gd name="T80" fmla="*/ 124 w 248"/>
                <a:gd name="T81" fmla="*/ 246 h 246"/>
                <a:gd name="T82" fmla="*/ 112 w 248"/>
                <a:gd name="T83" fmla="*/ 246 h 246"/>
                <a:gd name="T84" fmla="*/ 100 w 248"/>
                <a:gd name="T85" fmla="*/ 244 h 246"/>
                <a:gd name="T86" fmla="*/ 88 w 248"/>
                <a:gd name="T87" fmla="*/ 242 h 246"/>
                <a:gd name="T88" fmla="*/ 76 w 248"/>
                <a:gd name="T89" fmla="*/ 236 h 246"/>
                <a:gd name="T90" fmla="*/ 56 w 248"/>
                <a:gd name="T91" fmla="*/ 226 h 246"/>
                <a:gd name="T92" fmla="*/ 36 w 248"/>
                <a:gd name="T93" fmla="*/ 210 h 246"/>
                <a:gd name="T94" fmla="*/ 22 w 248"/>
                <a:gd name="T95" fmla="*/ 192 h 246"/>
                <a:gd name="T96" fmla="*/ 10 w 248"/>
                <a:gd name="T97" fmla="*/ 172 h 246"/>
                <a:gd name="T98" fmla="*/ 6 w 248"/>
                <a:gd name="T99" fmla="*/ 160 h 246"/>
                <a:gd name="T100" fmla="*/ 4 w 248"/>
                <a:gd name="T101" fmla="*/ 148 h 246"/>
                <a:gd name="T102" fmla="*/ 2 w 248"/>
                <a:gd name="T103" fmla="*/ 136 h 246"/>
                <a:gd name="T104" fmla="*/ 0 w 248"/>
                <a:gd name="T105" fmla="*/ 124 h 246"/>
                <a:gd name="T106" fmla="*/ 0 w 248"/>
                <a:gd name="T107" fmla="*/ 124 h 2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8" h="246">
                  <a:moveTo>
                    <a:pt x="0" y="124"/>
                  </a:moveTo>
                  <a:lnTo>
                    <a:pt x="0" y="124"/>
                  </a:lnTo>
                  <a:lnTo>
                    <a:pt x="2" y="110"/>
                  </a:lnTo>
                  <a:lnTo>
                    <a:pt x="4" y="98"/>
                  </a:lnTo>
                  <a:lnTo>
                    <a:pt x="6" y="86"/>
                  </a:lnTo>
                  <a:lnTo>
                    <a:pt x="10" y="76"/>
                  </a:lnTo>
                  <a:lnTo>
                    <a:pt x="22" y="54"/>
                  </a:lnTo>
                  <a:lnTo>
                    <a:pt x="36" y="36"/>
                  </a:lnTo>
                  <a:lnTo>
                    <a:pt x="56" y="20"/>
                  </a:lnTo>
                  <a:lnTo>
                    <a:pt x="76" y="10"/>
                  </a:lnTo>
                  <a:lnTo>
                    <a:pt x="8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4" y="0"/>
                  </a:lnTo>
                  <a:lnTo>
                    <a:pt x="136" y="0"/>
                  </a:lnTo>
                  <a:lnTo>
                    <a:pt x="150" y="2"/>
                  </a:lnTo>
                  <a:lnTo>
                    <a:pt x="160" y="6"/>
                  </a:lnTo>
                  <a:lnTo>
                    <a:pt x="172" y="10"/>
                  </a:lnTo>
                  <a:lnTo>
                    <a:pt x="194" y="20"/>
                  </a:lnTo>
                  <a:lnTo>
                    <a:pt x="212" y="36"/>
                  </a:lnTo>
                  <a:lnTo>
                    <a:pt x="226" y="54"/>
                  </a:lnTo>
                  <a:lnTo>
                    <a:pt x="238" y="76"/>
                  </a:lnTo>
                  <a:lnTo>
                    <a:pt x="242" y="86"/>
                  </a:lnTo>
                  <a:lnTo>
                    <a:pt x="246" y="98"/>
                  </a:lnTo>
                  <a:lnTo>
                    <a:pt x="246" y="110"/>
                  </a:lnTo>
                  <a:lnTo>
                    <a:pt x="248" y="124"/>
                  </a:lnTo>
                  <a:lnTo>
                    <a:pt x="246" y="136"/>
                  </a:lnTo>
                  <a:lnTo>
                    <a:pt x="246" y="148"/>
                  </a:lnTo>
                  <a:lnTo>
                    <a:pt x="242" y="160"/>
                  </a:lnTo>
                  <a:lnTo>
                    <a:pt x="238" y="172"/>
                  </a:lnTo>
                  <a:lnTo>
                    <a:pt x="226" y="192"/>
                  </a:lnTo>
                  <a:lnTo>
                    <a:pt x="212" y="210"/>
                  </a:lnTo>
                  <a:lnTo>
                    <a:pt x="194" y="226"/>
                  </a:lnTo>
                  <a:lnTo>
                    <a:pt x="172" y="236"/>
                  </a:lnTo>
                  <a:lnTo>
                    <a:pt x="160" y="242"/>
                  </a:lnTo>
                  <a:lnTo>
                    <a:pt x="150" y="244"/>
                  </a:lnTo>
                  <a:lnTo>
                    <a:pt x="136" y="246"/>
                  </a:lnTo>
                  <a:lnTo>
                    <a:pt x="124" y="246"/>
                  </a:lnTo>
                  <a:lnTo>
                    <a:pt x="112" y="246"/>
                  </a:lnTo>
                  <a:lnTo>
                    <a:pt x="100" y="244"/>
                  </a:lnTo>
                  <a:lnTo>
                    <a:pt x="88" y="242"/>
                  </a:lnTo>
                  <a:lnTo>
                    <a:pt x="76" y="236"/>
                  </a:lnTo>
                  <a:lnTo>
                    <a:pt x="56" y="226"/>
                  </a:lnTo>
                  <a:lnTo>
                    <a:pt x="36" y="210"/>
                  </a:lnTo>
                  <a:lnTo>
                    <a:pt x="22" y="192"/>
                  </a:lnTo>
                  <a:lnTo>
                    <a:pt x="10" y="172"/>
                  </a:lnTo>
                  <a:lnTo>
                    <a:pt x="6" y="160"/>
                  </a:lnTo>
                  <a:lnTo>
                    <a:pt x="4" y="148"/>
                  </a:lnTo>
                  <a:lnTo>
                    <a:pt x="2" y="136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EC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Freeform 272">
              <a:extLst>
                <a:ext uri="{FF2B5EF4-FFF2-40B4-BE49-F238E27FC236}">
                  <a16:creationId xmlns:a16="http://schemas.microsoft.com/office/drawing/2014/main" id="{9330052C-C02E-4184-955A-14561C292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2048"/>
              <a:ext cx="162" cy="208"/>
            </a:xfrm>
            <a:custGeom>
              <a:avLst/>
              <a:gdLst>
                <a:gd name="T0" fmla="*/ 112 w 162"/>
                <a:gd name="T1" fmla="*/ 0 h 208"/>
                <a:gd name="T2" fmla="*/ 112 w 162"/>
                <a:gd name="T3" fmla="*/ 0 h 208"/>
                <a:gd name="T4" fmla="*/ 128 w 162"/>
                <a:gd name="T5" fmla="*/ 18 h 208"/>
                <a:gd name="T6" fmla="*/ 138 w 162"/>
                <a:gd name="T7" fmla="*/ 38 h 208"/>
                <a:gd name="T8" fmla="*/ 144 w 162"/>
                <a:gd name="T9" fmla="*/ 60 h 208"/>
                <a:gd name="T10" fmla="*/ 146 w 162"/>
                <a:gd name="T11" fmla="*/ 72 h 208"/>
                <a:gd name="T12" fmla="*/ 148 w 162"/>
                <a:gd name="T13" fmla="*/ 82 h 208"/>
                <a:gd name="T14" fmla="*/ 148 w 162"/>
                <a:gd name="T15" fmla="*/ 82 h 208"/>
                <a:gd name="T16" fmla="*/ 146 w 162"/>
                <a:gd name="T17" fmla="*/ 96 h 208"/>
                <a:gd name="T18" fmla="*/ 144 w 162"/>
                <a:gd name="T19" fmla="*/ 106 h 208"/>
                <a:gd name="T20" fmla="*/ 138 w 162"/>
                <a:gd name="T21" fmla="*/ 128 h 208"/>
                <a:gd name="T22" fmla="*/ 128 w 162"/>
                <a:gd name="T23" fmla="*/ 148 h 208"/>
                <a:gd name="T24" fmla="*/ 112 w 162"/>
                <a:gd name="T25" fmla="*/ 166 h 208"/>
                <a:gd name="T26" fmla="*/ 96 w 162"/>
                <a:gd name="T27" fmla="*/ 180 h 208"/>
                <a:gd name="T28" fmla="*/ 76 w 162"/>
                <a:gd name="T29" fmla="*/ 192 h 208"/>
                <a:gd name="T30" fmla="*/ 54 w 162"/>
                <a:gd name="T31" fmla="*/ 198 h 208"/>
                <a:gd name="T32" fmla="*/ 42 w 162"/>
                <a:gd name="T33" fmla="*/ 200 h 208"/>
                <a:gd name="T34" fmla="*/ 30 w 162"/>
                <a:gd name="T35" fmla="*/ 200 h 208"/>
                <a:gd name="T36" fmla="*/ 30 w 162"/>
                <a:gd name="T37" fmla="*/ 200 h 208"/>
                <a:gd name="T38" fmla="*/ 14 w 162"/>
                <a:gd name="T39" fmla="*/ 200 h 208"/>
                <a:gd name="T40" fmla="*/ 0 w 162"/>
                <a:gd name="T41" fmla="*/ 196 h 208"/>
                <a:gd name="T42" fmla="*/ 0 w 162"/>
                <a:gd name="T43" fmla="*/ 196 h 208"/>
                <a:gd name="T44" fmla="*/ 12 w 162"/>
                <a:gd name="T45" fmla="*/ 202 h 208"/>
                <a:gd name="T46" fmla="*/ 24 w 162"/>
                <a:gd name="T47" fmla="*/ 204 h 208"/>
                <a:gd name="T48" fmla="*/ 36 w 162"/>
                <a:gd name="T49" fmla="*/ 206 h 208"/>
                <a:gd name="T50" fmla="*/ 48 w 162"/>
                <a:gd name="T51" fmla="*/ 208 h 208"/>
                <a:gd name="T52" fmla="*/ 48 w 162"/>
                <a:gd name="T53" fmla="*/ 208 h 208"/>
                <a:gd name="T54" fmla="*/ 72 w 162"/>
                <a:gd name="T55" fmla="*/ 206 h 208"/>
                <a:gd name="T56" fmla="*/ 94 w 162"/>
                <a:gd name="T57" fmla="*/ 198 h 208"/>
                <a:gd name="T58" fmla="*/ 112 w 162"/>
                <a:gd name="T59" fmla="*/ 188 h 208"/>
                <a:gd name="T60" fmla="*/ 130 w 162"/>
                <a:gd name="T61" fmla="*/ 174 h 208"/>
                <a:gd name="T62" fmla="*/ 144 w 162"/>
                <a:gd name="T63" fmla="*/ 158 h 208"/>
                <a:gd name="T64" fmla="*/ 154 w 162"/>
                <a:gd name="T65" fmla="*/ 138 h 208"/>
                <a:gd name="T66" fmla="*/ 160 w 162"/>
                <a:gd name="T67" fmla="*/ 116 h 208"/>
                <a:gd name="T68" fmla="*/ 162 w 162"/>
                <a:gd name="T69" fmla="*/ 94 h 208"/>
                <a:gd name="T70" fmla="*/ 162 w 162"/>
                <a:gd name="T71" fmla="*/ 94 h 208"/>
                <a:gd name="T72" fmla="*/ 162 w 162"/>
                <a:gd name="T73" fmla="*/ 80 h 208"/>
                <a:gd name="T74" fmla="*/ 160 w 162"/>
                <a:gd name="T75" fmla="*/ 66 h 208"/>
                <a:gd name="T76" fmla="*/ 154 w 162"/>
                <a:gd name="T77" fmla="*/ 52 h 208"/>
                <a:gd name="T78" fmla="*/ 150 w 162"/>
                <a:gd name="T79" fmla="*/ 40 h 208"/>
                <a:gd name="T80" fmla="*/ 142 w 162"/>
                <a:gd name="T81" fmla="*/ 28 h 208"/>
                <a:gd name="T82" fmla="*/ 134 w 162"/>
                <a:gd name="T83" fmla="*/ 18 h 208"/>
                <a:gd name="T84" fmla="*/ 124 w 162"/>
                <a:gd name="T85" fmla="*/ 8 h 208"/>
                <a:gd name="T86" fmla="*/ 112 w 162"/>
                <a:gd name="T87" fmla="*/ 0 h 208"/>
                <a:gd name="T88" fmla="*/ 112 w 162"/>
                <a:gd name="T89" fmla="*/ 0 h 2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62" h="208">
                  <a:moveTo>
                    <a:pt x="112" y="0"/>
                  </a:moveTo>
                  <a:lnTo>
                    <a:pt x="112" y="0"/>
                  </a:lnTo>
                  <a:lnTo>
                    <a:pt x="128" y="18"/>
                  </a:lnTo>
                  <a:lnTo>
                    <a:pt x="138" y="38"/>
                  </a:lnTo>
                  <a:lnTo>
                    <a:pt x="144" y="60"/>
                  </a:lnTo>
                  <a:lnTo>
                    <a:pt x="146" y="72"/>
                  </a:lnTo>
                  <a:lnTo>
                    <a:pt x="148" y="82"/>
                  </a:lnTo>
                  <a:lnTo>
                    <a:pt x="146" y="96"/>
                  </a:lnTo>
                  <a:lnTo>
                    <a:pt x="144" y="106"/>
                  </a:lnTo>
                  <a:lnTo>
                    <a:pt x="138" y="128"/>
                  </a:lnTo>
                  <a:lnTo>
                    <a:pt x="128" y="148"/>
                  </a:lnTo>
                  <a:lnTo>
                    <a:pt x="112" y="166"/>
                  </a:lnTo>
                  <a:lnTo>
                    <a:pt x="96" y="180"/>
                  </a:lnTo>
                  <a:lnTo>
                    <a:pt x="76" y="192"/>
                  </a:lnTo>
                  <a:lnTo>
                    <a:pt x="54" y="198"/>
                  </a:lnTo>
                  <a:lnTo>
                    <a:pt x="42" y="200"/>
                  </a:lnTo>
                  <a:lnTo>
                    <a:pt x="30" y="200"/>
                  </a:lnTo>
                  <a:lnTo>
                    <a:pt x="14" y="200"/>
                  </a:lnTo>
                  <a:lnTo>
                    <a:pt x="0" y="196"/>
                  </a:lnTo>
                  <a:lnTo>
                    <a:pt x="12" y="202"/>
                  </a:lnTo>
                  <a:lnTo>
                    <a:pt x="24" y="204"/>
                  </a:lnTo>
                  <a:lnTo>
                    <a:pt x="36" y="206"/>
                  </a:lnTo>
                  <a:lnTo>
                    <a:pt x="48" y="208"/>
                  </a:lnTo>
                  <a:lnTo>
                    <a:pt x="72" y="206"/>
                  </a:lnTo>
                  <a:lnTo>
                    <a:pt x="94" y="198"/>
                  </a:lnTo>
                  <a:lnTo>
                    <a:pt x="112" y="188"/>
                  </a:lnTo>
                  <a:lnTo>
                    <a:pt x="130" y="174"/>
                  </a:lnTo>
                  <a:lnTo>
                    <a:pt x="144" y="158"/>
                  </a:lnTo>
                  <a:lnTo>
                    <a:pt x="154" y="138"/>
                  </a:lnTo>
                  <a:lnTo>
                    <a:pt x="160" y="116"/>
                  </a:lnTo>
                  <a:lnTo>
                    <a:pt x="162" y="94"/>
                  </a:lnTo>
                  <a:lnTo>
                    <a:pt x="162" y="80"/>
                  </a:lnTo>
                  <a:lnTo>
                    <a:pt x="160" y="66"/>
                  </a:lnTo>
                  <a:lnTo>
                    <a:pt x="154" y="52"/>
                  </a:lnTo>
                  <a:lnTo>
                    <a:pt x="150" y="40"/>
                  </a:lnTo>
                  <a:lnTo>
                    <a:pt x="142" y="28"/>
                  </a:lnTo>
                  <a:lnTo>
                    <a:pt x="134" y="18"/>
                  </a:lnTo>
                  <a:lnTo>
                    <a:pt x="124" y="8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C6A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Freeform 273">
              <a:extLst>
                <a:ext uri="{FF2B5EF4-FFF2-40B4-BE49-F238E27FC236}">
                  <a16:creationId xmlns:a16="http://schemas.microsoft.com/office/drawing/2014/main" id="{049F1CC3-C61B-41E4-84F3-E542D3384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2060"/>
              <a:ext cx="164" cy="162"/>
            </a:xfrm>
            <a:custGeom>
              <a:avLst/>
              <a:gdLst>
                <a:gd name="T0" fmla="*/ 0 w 164"/>
                <a:gd name="T1" fmla="*/ 82 h 162"/>
                <a:gd name="T2" fmla="*/ 0 w 164"/>
                <a:gd name="T3" fmla="*/ 82 h 162"/>
                <a:gd name="T4" fmla="*/ 2 w 164"/>
                <a:gd name="T5" fmla="*/ 64 h 162"/>
                <a:gd name="T6" fmla="*/ 6 w 164"/>
                <a:gd name="T7" fmla="*/ 50 h 162"/>
                <a:gd name="T8" fmla="*/ 14 w 164"/>
                <a:gd name="T9" fmla="*/ 36 h 162"/>
                <a:gd name="T10" fmla="*/ 24 w 164"/>
                <a:gd name="T11" fmla="*/ 24 h 162"/>
                <a:gd name="T12" fmla="*/ 36 w 164"/>
                <a:gd name="T13" fmla="*/ 14 h 162"/>
                <a:gd name="T14" fmla="*/ 50 w 164"/>
                <a:gd name="T15" fmla="*/ 6 h 162"/>
                <a:gd name="T16" fmla="*/ 66 w 164"/>
                <a:gd name="T17" fmla="*/ 2 h 162"/>
                <a:gd name="T18" fmla="*/ 82 w 164"/>
                <a:gd name="T19" fmla="*/ 0 h 162"/>
                <a:gd name="T20" fmla="*/ 82 w 164"/>
                <a:gd name="T21" fmla="*/ 0 h 162"/>
                <a:gd name="T22" fmla="*/ 98 w 164"/>
                <a:gd name="T23" fmla="*/ 2 h 162"/>
                <a:gd name="T24" fmla="*/ 114 w 164"/>
                <a:gd name="T25" fmla="*/ 6 h 162"/>
                <a:gd name="T26" fmla="*/ 128 w 164"/>
                <a:gd name="T27" fmla="*/ 14 h 162"/>
                <a:gd name="T28" fmla="*/ 140 w 164"/>
                <a:gd name="T29" fmla="*/ 24 h 162"/>
                <a:gd name="T30" fmla="*/ 150 w 164"/>
                <a:gd name="T31" fmla="*/ 36 h 162"/>
                <a:gd name="T32" fmla="*/ 158 w 164"/>
                <a:gd name="T33" fmla="*/ 50 h 162"/>
                <a:gd name="T34" fmla="*/ 162 w 164"/>
                <a:gd name="T35" fmla="*/ 64 h 162"/>
                <a:gd name="T36" fmla="*/ 164 w 164"/>
                <a:gd name="T37" fmla="*/ 82 h 162"/>
                <a:gd name="T38" fmla="*/ 164 w 164"/>
                <a:gd name="T39" fmla="*/ 82 h 162"/>
                <a:gd name="T40" fmla="*/ 162 w 164"/>
                <a:gd name="T41" fmla="*/ 98 h 162"/>
                <a:gd name="T42" fmla="*/ 158 w 164"/>
                <a:gd name="T43" fmla="*/ 114 h 162"/>
                <a:gd name="T44" fmla="*/ 150 w 164"/>
                <a:gd name="T45" fmla="*/ 126 h 162"/>
                <a:gd name="T46" fmla="*/ 140 w 164"/>
                <a:gd name="T47" fmla="*/ 140 h 162"/>
                <a:gd name="T48" fmla="*/ 128 w 164"/>
                <a:gd name="T49" fmla="*/ 148 h 162"/>
                <a:gd name="T50" fmla="*/ 114 w 164"/>
                <a:gd name="T51" fmla="*/ 156 h 162"/>
                <a:gd name="T52" fmla="*/ 98 w 164"/>
                <a:gd name="T53" fmla="*/ 162 h 162"/>
                <a:gd name="T54" fmla="*/ 82 w 164"/>
                <a:gd name="T55" fmla="*/ 162 h 162"/>
                <a:gd name="T56" fmla="*/ 82 w 164"/>
                <a:gd name="T57" fmla="*/ 162 h 162"/>
                <a:gd name="T58" fmla="*/ 66 w 164"/>
                <a:gd name="T59" fmla="*/ 162 h 162"/>
                <a:gd name="T60" fmla="*/ 50 w 164"/>
                <a:gd name="T61" fmla="*/ 156 h 162"/>
                <a:gd name="T62" fmla="*/ 36 w 164"/>
                <a:gd name="T63" fmla="*/ 148 h 162"/>
                <a:gd name="T64" fmla="*/ 24 w 164"/>
                <a:gd name="T65" fmla="*/ 140 h 162"/>
                <a:gd name="T66" fmla="*/ 14 w 164"/>
                <a:gd name="T67" fmla="*/ 126 h 162"/>
                <a:gd name="T68" fmla="*/ 6 w 164"/>
                <a:gd name="T69" fmla="*/ 114 h 162"/>
                <a:gd name="T70" fmla="*/ 2 w 164"/>
                <a:gd name="T71" fmla="*/ 98 h 162"/>
                <a:gd name="T72" fmla="*/ 0 w 164"/>
                <a:gd name="T73" fmla="*/ 82 h 162"/>
                <a:gd name="T74" fmla="*/ 0 w 164"/>
                <a:gd name="T75" fmla="*/ 82 h 1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4" h="162">
                  <a:moveTo>
                    <a:pt x="0" y="82"/>
                  </a:moveTo>
                  <a:lnTo>
                    <a:pt x="0" y="82"/>
                  </a:lnTo>
                  <a:lnTo>
                    <a:pt x="2" y="64"/>
                  </a:lnTo>
                  <a:lnTo>
                    <a:pt x="6" y="50"/>
                  </a:lnTo>
                  <a:lnTo>
                    <a:pt x="14" y="36"/>
                  </a:lnTo>
                  <a:lnTo>
                    <a:pt x="24" y="24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6" y="2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114" y="6"/>
                  </a:lnTo>
                  <a:lnTo>
                    <a:pt x="128" y="14"/>
                  </a:lnTo>
                  <a:lnTo>
                    <a:pt x="140" y="24"/>
                  </a:lnTo>
                  <a:lnTo>
                    <a:pt x="150" y="36"/>
                  </a:lnTo>
                  <a:lnTo>
                    <a:pt x="158" y="50"/>
                  </a:lnTo>
                  <a:lnTo>
                    <a:pt x="162" y="64"/>
                  </a:lnTo>
                  <a:lnTo>
                    <a:pt x="164" y="82"/>
                  </a:lnTo>
                  <a:lnTo>
                    <a:pt x="162" y="98"/>
                  </a:lnTo>
                  <a:lnTo>
                    <a:pt x="158" y="114"/>
                  </a:lnTo>
                  <a:lnTo>
                    <a:pt x="150" y="126"/>
                  </a:lnTo>
                  <a:lnTo>
                    <a:pt x="140" y="140"/>
                  </a:lnTo>
                  <a:lnTo>
                    <a:pt x="128" y="148"/>
                  </a:lnTo>
                  <a:lnTo>
                    <a:pt x="114" y="156"/>
                  </a:lnTo>
                  <a:lnTo>
                    <a:pt x="98" y="162"/>
                  </a:lnTo>
                  <a:lnTo>
                    <a:pt x="82" y="162"/>
                  </a:lnTo>
                  <a:lnTo>
                    <a:pt x="66" y="162"/>
                  </a:lnTo>
                  <a:lnTo>
                    <a:pt x="50" y="156"/>
                  </a:lnTo>
                  <a:lnTo>
                    <a:pt x="36" y="148"/>
                  </a:lnTo>
                  <a:lnTo>
                    <a:pt x="24" y="140"/>
                  </a:lnTo>
                  <a:lnTo>
                    <a:pt x="14" y="126"/>
                  </a:lnTo>
                  <a:lnTo>
                    <a:pt x="6" y="114"/>
                  </a:lnTo>
                  <a:lnTo>
                    <a:pt x="2" y="9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Freeform 274">
              <a:extLst>
                <a:ext uri="{FF2B5EF4-FFF2-40B4-BE49-F238E27FC236}">
                  <a16:creationId xmlns:a16="http://schemas.microsoft.com/office/drawing/2014/main" id="{FAEBC7A3-F238-4A4D-9F68-2D215E432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2068"/>
              <a:ext cx="78" cy="128"/>
            </a:xfrm>
            <a:custGeom>
              <a:avLst/>
              <a:gdLst>
                <a:gd name="T0" fmla="*/ 78 w 78"/>
                <a:gd name="T1" fmla="*/ 0 h 128"/>
                <a:gd name="T2" fmla="*/ 78 w 78"/>
                <a:gd name="T3" fmla="*/ 0 h 128"/>
                <a:gd name="T4" fmla="*/ 66 w 78"/>
                <a:gd name="T5" fmla="*/ 0 h 128"/>
                <a:gd name="T6" fmla="*/ 56 w 78"/>
                <a:gd name="T7" fmla="*/ 2 h 128"/>
                <a:gd name="T8" fmla="*/ 44 w 78"/>
                <a:gd name="T9" fmla="*/ 6 h 128"/>
                <a:gd name="T10" fmla="*/ 34 w 78"/>
                <a:gd name="T11" fmla="*/ 10 h 128"/>
                <a:gd name="T12" fmla="*/ 24 w 78"/>
                <a:gd name="T13" fmla="*/ 18 h 128"/>
                <a:gd name="T14" fmla="*/ 16 w 78"/>
                <a:gd name="T15" fmla="*/ 26 h 128"/>
                <a:gd name="T16" fmla="*/ 10 w 78"/>
                <a:gd name="T17" fmla="*/ 38 h 128"/>
                <a:gd name="T18" fmla="*/ 4 w 78"/>
                <a:gd name="T19" fmla="*/ 50 h 128"/>
                <a:gd name="T20" fmla="*/ 4 w 78"/>
                <a:gd name="T21" fmla="*/ 50 h 128"/>
                <a:gd name="T22" fmla="*/ 2 w 78"/>
                <a:gd name="T23" fmla="*/ 64 h 128"/>
                <a:gd name="T24" fmla="*/ 0 w 78"/>
                <a:gd name="T25" fmla="*/ 76 h 128"/>
                <a:gd name="T26" fmla="*/ 2 w 78"/>
                <a:gd name="T27" fmla="*/ 88 h 128"/>
                <a:gd name="T28" fmla="*/ 4 w 78"/>
                <a:gd name="T29" fmla="*/ 98 h 128"/>
                <a:gd name="T30" fmla="*/ 8 w 78"/>
                <a:gd name="T31" fmla="*/ 108 h 128"/>
                <a:gd name="T32" fmla="*/ 14 w 78"/>
                <a:gd name="T33" fmla="*/ 116 h 128"/>
                <a:gd name="T34" fmla="*/ 20 w 78"/>
                <a:gd name="T35" fmla="*/ 122 h 128"/>
                <a:gd name="T36" fmla="*/ 26 w 78"/>
                <a:gd name="T37" fmla="*/ 128 h 128"/>
                <a:gd name="T38" fmla="*/ 26 w 78"/>
                <a:gd name="T39" fmla="*/ 128 h 128"/>
                <a:gd name="T40" fmla="*/ 20 w 78"/>
                <a:gd name="T41" fmla="*/ 118 h 128"/>
                <a:gd name="T42" fmla="*/ 16 w 78"/>
                <a:gd name="T43" fmla="*/ 108 h 128"/>
                <a:gd name="T44" fmla="*/ 14 w 78"/>
                <a:gd name="T45" fmla="*/ 96 h 128"/>
                <a:gd name="T46" fmla="*/ 12 w 78"/>
                <a:gd name="T47" fmla="*/ 84 h 128"/>
                <a:gd name="T48" fmla="*/ 12 w 78"/>
                <a:gd name="T49" fmla="*/ 72 h 128"/>
                <a:gd name="T50" fmla="*/ 14 w 78"/>
                <a:gd name="T51" fmla="*/ 60 h 128"/>
                <a:gd name="T52" fmla="*/ 16 w 78"/>
                <a:gd name="T53" fmla="*/ 50 h 128"/>
                <a:gd name="T54" fmla="*/ 20 w 78"/>
                <a:gd name="T55" fmla="*/ 42 h 128"/>
                <a:gd name="T56" fmla="*/ 20 w 78"/>
                <a:gd name="T57" fmla="*/ 42 h 128"/>
                <a:gd name="T58" fmla="*/ 26 w 78"/>
                <a:gd name="T59" fmla="*/ 32 h 128"/>
                <a:gd name="T60" fmla="*/ 34 w 78"/>
                <a:gd name="T61" fmla="*/ 24 h 128"/>
                <a:gd name="T62" fmla="*/ 40 w 78"/>
                <a:gd name="T63" fmla="*/ 18 h 128"/>
                <a:gd name="T64" fmla="*/ 48 w 78"/>
                <a:gd name="T65" fmla="*/ 12 h 128"/>
                <a:gd name="T66" fmla="*/ 64 w 78"/>
                <a:gd name="T67" fmla="*/ 4 h 128"/>
                <a:gd name="T68" fmla="*/ 78 w 78"/>
                <a:gd name="T69" fmla="*/ 0 h 128"/>
                <a:gd name="T70" fmla="*/ 78 w 78"/>
                <a:gd name="T71" fmla="*/ 0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8" h="128">
                  <a:moveTo>
                    <a:pt x="78" y="0"/>
                  </a:moveTo>
                  <a:lnTo>
                    <a:pt x="78" y="0"/>
                  </a:lnTo>
                  <a:lnTo>
                    <a:pt x="66" y="0"/>
                  </a:lnTo>
                  <a:lnTo>
                    <a:pt x="56" y="2"/>
                  </a:lnTo>
                  <a:lnTo>
                    <a:pt x="44" y="6"/>
                  </a:lnTo>
                  <a:lnTo>
                    <a:pt x="34" y="10"/>
                  </a:lnTo>
                  <a:lnTo>
                    <a:pt x="24" y="18"/>
                  </a:lnTo>
                  <a:lnTo>
                    <a:pt x="16" y="26"/>
                  </a:lnTo>
                  <a:lnTo>
                    <a:pt x="10" y="38"/>
                  </a:lnTo>
                  <a:lnTo>
                    <a:pt x="4" y="50"/>
                  </a:lnTo>
                  <a:lnTo>
                    <a:pt x="2" y="64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8"/>
                  </a:lnTo>
                  <a:lnTo>
                    <a:pt x="14" y="116"/>
                  </a:lnTo>
                  <a:lnTo>
                    <a:pt x="20" y="122"/>
                  </a:lnTo>
                  <a:lnTo>
                    <a:pt x="26" y="128"/>
                  </a:lnTo>
                  <a:lnTo>
                    <a:pt x="20" y="118"/>
                  </a:lnTo>
                  <a:lnTo>
                    <a:pt x="16" y="108"/>
                  </a:lnTo>
                  <a:lnTo>
                    <a:pt x="14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4" y="60"/>
                  </a:lnTo>
                  <a:lnTo>
                    <a:pt x="16" y="50"/>
                  </a:lnTo>
                  <a:lnTo>
                    <a:pt x="20" y="42"/>
                  </a:lnTo>
                  <a:lnTo>
                    <a:pt x="26" y="32"/>
                  </a:lnTo>
                  <a:lnTo>
                    <a:pt x="34" y="24"/>
                  </a:lnTo>
                  <a:lnTo>
                    <a:pt x="40" y="18"/>
                  </a:lnTo>
                  <a:lnTo>
                    <a:pt x="48" y="12"/>
                  </a:lnTo>
                  <a:lnTo>
                    <a:pt x="64" y="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Freeform 275">
              <a:extLst>
                <a:ext uri="{FF2B5EF4-FFF2-40B4-BE49-F238E27FC236}">
                  <a16:creationId xmlns:a16="http://schemas.microsoft.com/office/drawing/2014/main" id="{C1E1DFF2-2FB9-4F09-A632-A5BC7033E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2036"/>
              <a:ext cx="70" cy="194"/>
            </a:xfrm>
            <a:custGeom>
              <a:avLst/>
              <a:gdLst>
                <a:gd name="T0" fmla="*/ 70 w 70"/>
                <a:gd name="T1" fmla="*/ 0 h 194"/>
                <a:gd name="T2" fmla="*/ 70 w 70"/>
                <a:gd name="T3" fmla="*/ 0 h 194"/>
                <a:gd name="T4" fmla="*/ 60 w 70"/>
                <a:gd name="T5" fmla="*/ 4 h 194"/>
                <a:gd name="T6" fmla="*/ 50 w 70"/>
                <a:gd name="T7" fmla="*/ 10 h 194"/>
                <a:gd name="T8" fmla="*/ 40 w 70"/>
                <a:gd name="T9" fmla="*/ 18 h 194"/>
                <a:gd name="T10" fmla="*/ 30 w 70"/>
                <a:gd name="T11" fmla="*/ 26 h 194"/>
                <a:gd name="T12" fmla="*/ 22 w 70"/>
                <a:gd name="T13" fmla="*/ 36 h 194"/>
                <a:gd name="T14" fmla="*/ 14 w 70"/>
                <a:gd name="T15" fmla="*/ 48 h 194"/>
                <a:gd name="T16" fmla="*/ 8 w 70"/>
                <a:gd name="T17" fmla="*/ 62 h 194"/>
                <a:gd name="T18" fmla="*/ 4 w 70"/>
                <a:gd name="T19" fmla="*/ 76 h 194"/>
                <a:gd name="T20" fmla="*/ 4 w 70"/>
                <a:gd name="T21" fmla="*/ 76 h 194"/>
                <a:gd name="T22" fmla="*/ 0 w 70"/>
                <a:gd name="T23" fmla="*/ 92 h 194"/>
                <a:gd name="T24" fmla="*/ 0 w 70"/>
                <a:gd name="T25" fmla="*/ 108 h 194"/>
                <a:gd name="T26" fmla="*/ 2 w 70"/>
                <a:gd name="T27" fmla="*/ 124 h 194"/>
                <a:gd name="T28" fmla="*/ 4 w 70"/>
                <a:gd name="T29" fmla="*/ 140 h 194"/>
                <a:gd name="T30" fmla="*/ 10 w 70"/>
                <a:gd name="T31" fmla="*/ 154 h 194"/>
                <a:gd name="T32" fmla="*/ 18 w 70"/>
                <a:gd name="T33" fmla="*/ 168 h 194"/>
                <a:gd name="T34" fmla="*/ 30 w 70"/>
                <a:gd name="T35" fmla="*/ 182 h 194"/>
                <a:gd name="T36" fmla="*/ 44 w 70"/>
                <a:gd name="T37" fmla="*/ 194 h 194"/>
                <a:gd name="T38" fmla="*/ 44 w 70"/>
                <a:gd name="T39" fmla="*/ 194 h 194"/>
                <a:gd name="T40" fmla="*/ 36 w 70"/>
                <a:gd name="T41" fmla="*/ 184 h 194"/>
                <a:gd name="T42" fmla="*/ 28 w 70"/>
                <a:gd name="T43" fmla="*/ 170 h 194"/>
                <a:gd name="T44" fmla="*/ 22 w 70"/>
                <a:gd name="T45" fmla="*/ 156 h 194"/>
                <a:gd name="T46" fmla="*/ 16 w 70"/>
                <a:gd name="T47" fmla="*/ 140 h 194"/>
                <a:gd name="T48" fmla="*/ 12 w 70"/>
                <a:gd name="T49" fmla="*/ 124 h 194"/>
                <a:gd name="T50" fmla="*/ 10 w 70"/>
                <a:gd name="T51" fmla="*/ 108 h 194"/>
                <a:gd name="T52" fmla="*/ 12 w 70"/>
                <a:gd name="T53" fmla="*/ 92 h 194"/>
                <a:gd name="T54" fmla="*/ 16 w 70"/>
                <a:gd name="T55" fmla="*/ 78 h 194"/>
                <a:gd name="T56" fmla="*/ 16 w 70"/>
                <a:gd name="T57" fmla="*/ 78 h 194"/>
                <a:gd name="T58" fmla="*/ 26 w 70"/>
                <a:gd name="T59" fmla="*/ 50 h 194"/>
                <a:gd name="T60" fmla="*/ 38 w 70"/>
                <a:gd name="T61" fmla="*/ 30 h 194"/>
                <a:gd name="T62" fmla="*/ 54 w 70"/>
                <a:gd name="T63" fmla="*/ 14 h 194"/>
                <a:gd name="T64" fmla="*/ 70 w 70"/>
                <a:gd name="T65" fmla="*/ 0 h 194"/>
                <a:gd name="T66" fmla="*/ 70 w 70"/>
                <a:gd name="T67" fmla="*/ 0 h 1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0" h="194">
                  <a:moveTo>
                    <a:pt x="70" y="0"/>
                  </a:moveTo>
                  <a:lnTo>
                    <a:pt x="70" y="0"/>
                  </a:lnTo>
                  <a:lnTo>
                    <a:pt x="60" y="4"/>
                  </a:lnTo>
                  <a:lnTo>
                    <a:pt x="50" y="10"/>
                  </a:lnTo>
                  <a:lnTo>
                    <a:pt x="40" y="18"/>
                  </a:lnTo>
                  <a:lnTo>
                    <a:pt x="30" y="26"/>
                  </a:lnTo>
                  <a:lnTo>
                    <a:pt x="22" y="36"/>
                  </a:lnTo>
                  <a:lnTo>
                    <a:pt x="14" y="48"/>
                  </a:lnTo>
                  <a:lnTo>
                    <a:pt x="8" y="62"/>
                  </a:lnTo>
                  <a:lnTo>
                    <a:pt x="4" y="76"/>
                  </a:lnTo>
                  <a:lnTo>
                    <a:pt x="0" y="92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4" y="140"/>
                  </a:lnTo>
                  <a:lnTo>
                    <a:pt x="10" y="154"/>
                  </a:lnTo>
                  <a:lnTo>
                    <a:pt x="18" y="168"/>
                  </a:lnTo>
                  <a:lnTo>
                    <a:pt x="30" y="182"/>
                  </a:lnTo>
                  <a:lnTo>
                    <a:pt x="44" y="194"/>
                  </a:lnTo>
                  <a:lnTo>
                    <a:pt x="36" y="184"/>
                  </a:lnTo>
                  <a:lnTo>
                    <a:pt x="28" y="170"/>
                  </a:lnTo>
                  <a:lnTo>
                    <a:pt x="22" y="156"/>
                  </a:lnTo>
                  <a:lnTo>
                    <a:pt x="16" y="140"/>
                  </a:lnTo>
                  <a:lnTo>
                    <a:pt x="12" y="124"/>
                  </a:lnTo>
                  <a:lnTo>
                    <a:pt x="10" y="108"/>
                  </a:lnTo>
                  <a:lnTo>
                    <a:pt x="12" y="92"/>
                  </a:lnTo>
                  <a:lnTo>
                    <a:pt x="16" y="78"/>
                  </a:lnTo>
                  <a:lnTo>
                    <a:pt x="26" y="50"/>
                  </a:lnTo>
                  <a:lnTo>
                    <a:pt x="38" y="30"/>
                  </a:lnTo>
                  <a:lnTo>
                    <a:pt x="54" y="1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8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7" name="Freeform 276">
              <a:extLst>
                <a:ext uri="{FF2B5EF4-FFF2-40B4-BE49-F238E27FC236}">
                  <a16:creationId xmlns:a16="http://schemas.microsoft.com/office/drawing/2014/main" id="{BD51F739-EC0D-4A8C-9FF6-7AD4FD880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2082"/>
              <a:ext cx="102" cy="132"/>
            </a:xfrm>
            <a:custGeom>
              <a:avLst/>
              <a:gdLst>
                <a:gd name="T0" fmla="*/ 70 w 102"/>
                <a:gd name="T1" fmla="*/ 0 h 132"/>
                <a:gd name="T2" fmla="*/ 70 w 102"/>
                <a:gd name="T3" fmla="*/ 0 h 132"/>
                <a:gd name="T4" fmla="*/ 80 w 102"/>
                <a:gd name="T5" fmla="*/ 10 h 132"/>
                <a:gd name="T6" fmla="*/ 86 w 102"/>
                <a:gd name="T7" fmla="*/ 22 h 132"/>
                <a:gd name="T8" fmla="*/ 90 w 102"/>
                <a:gd name="T9" fmla="*/ 36 h 132"/>
                <a:gd name="T10" fmla="*/ 90 w 102"/>
                <a:gd name="T11" fmla="*/ 50 h 132"/>
                <a:gd name="T12" fmla="*/ 90 w 102"/>
                <a:gd name="T13" fmla="*/ 50 h 132"/>
                <a:gd name="T14" fmla="*/ 88 w 102"/>
                <a:gd name="T15" fmla="*/ 64 h 132"/>
                <a:gd name="T16" fmla="*/ 84 w 102"/>
                <a:gd name="T17" fmla="*/ 78 h 132"/>
                <a:gd name="T18" fmla="*/ 78 w 102"/>
                <a:gd name="T19" fmla="*/ 92 h 132"/>
                <a:gd name="T20" fmla="*/ 70 w 102"/>
                <a:gd name="T21" fmla="*/ 104 h 132"/>
                <a:gd name="T22" fmla="*/ 58 w 102"/>
                <a:gd name="T23" fmla="*/ 114 h 132"/>
                <a:gd name="T24" fmla="*/ 46 w 102"/>
                <a:gd name="T25" fmla="*/ 120 h 132"/>
                <a:gd name="T26" fmla="*/ 34 w 102"/>
                <a:gd name="T27" fmla="*/ 126 h 132"/>
                <a:gd name="T28" fmla="*/ 18 w 102"/>
                <a:gd name="T29" fmla="*/ 126 h 132"/>
                <a:gd name="T30" fmla="*/ 18 w 102"/>
                <a:gd name="T31" fmla="*/ 126 h 132"/>
                <a:gd name="T32" fmla="*/ 8 w 102"/>
                <a:gd name="T33" fmla="*/ 126 h 132"/>
                <a:gd name="T34" fmla="*/ 0 w 102"/>
                <a:gd name="T35" fmla="*/ 124 h 132"/>
                <a:gd name="T36" fmla="*/ 0 w 102"/>
                <a:gd name="T37" fmla="*/ 124 h 132"/>
                <a:gd name="T38" fmla="*/ 14 w 102"/>
                <a:gd name="T39" fmla="*/ 130 h 132"/>
                <a:gd name="T40" fmla="*/ 30 w 102"/>
                <a:gd name="T41" fmla="*/ 132 h 132"/>
                <a:gd name="T42" fmla="*/ 30 w 102"/>
                <a:gd name="T43" fmla="*/ 132 h 132"/>
                <a:gd name="T44" fmla="*/ 44 w 102"/>
                <a:gd name="T45" fmla="*/ 130 h 132"/>
                <a:gd name="T46" fmla="*/ 58 w 102"/>
                <a:gd name="T47" fmla="*/ 126 h 132"/>
                <a:gd name="T48" fmla="*/ 70 w 102"/>
                <a:gd name="T49" fmla="*/ 120 h 132"/>
                <a:gd name="T50" fmla="*/ 82 w 102"/>
                <a:gd name="T51" fmla="*/ 110 h 132"/>
                <a:gd name="T52" fmla="*/ 90 w 102"/>
                <a:gd name="T53" fmla="*/ 100 h 132"/>
                <a:gd name="T54" fmla="*/ 96 w 102"/>
                <a:gd name="T55" fmla="*/ 88 h 132"/>
                <a:gd name="T56" fmla="*/ 100 w 102"/>
                <a:gd name="T57" fmla="*/ 74 h 132"/>
                <a:gd name="T58" fmla="*/ 102 w 102"/>
                <a:gd name="T59" fmla="*/ 60 h 132"/>
                <a:gd name="T60" fmla="*/ 102 w 102"/>
                <a:gd name="T61" fmla="*/ 60 h 132"/>
                <a:gd name="T62" fmla="*/ 100 w 102"/>
                <a:gd name="T63" fmla="*/ 42 h 132"/>
                <a:gd name="T64" fmla="*/ 94 w 102"/>
                <a:gd name="T65" fmla="*/ 26 h 132"/>
                <a:gd name="T66" fmla="*/ 84 w 102"/>
                <a:gd name="T67" fmla="*/ 12 h 132"/>
                <a:gd name="T68" fmla="*/ 70 w 102"/>
                <a:gd name="T69" fmla="*/ 0 h 132"/>
                <a:gd name="T70" fmla="*/ 70 w 102"/>
                <a:gd name="T71" fmla="*/ 0 h 1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2" h="132">
                  <a:moveTo>
                    <a:pt x="70" y="0"/>
                  </a:moveTo>
                  <a:lnTo>
                    <a:pt x="70" y="0"/>
                  </a:lnTo>
                  <a:lnTo>
                    <a:pt x="80" y="10"/>
                  </a:lnTo>
                  <a:lnTo>
                    <a:pt x="86" y="22"/>
                  </a:lnTo>
                  <a:lnTo>
                    <a:pt x="90" y="36"/>
                  </a:lnTo>
                  <a:lnTo>
                    <a:pt x="90" y="50"/>
                  </a:lnTo>
                  <a:lnTo>
                    <a:pt x="88" y="64"/>
                  </a:lnTo>
                  <a:lnTo>
                    <a:pt x="84" y="78"/>
                  </a:lnTo>
                  <a:lnTo>
                    <a:pt x="78" y="92"/>
                  </a:lnTo>
                  <a:lnTo>
                    <a:pt x="70" y="104"/>
                  </a:lnTo>
                  <a:lnTo>
                    <a:pt x="58" y="114"/>
                  </a:lnTo>
                  <a:lnTo>
                    <a:pt x="46" y="120"/>
                  </a:lnTo>
                  <a:lnTo>
                    <a:pt x="34" y="126"/>
                  </a:lnTo>
                  <a:lnTo>
                    <a:pt x="18" y="126"/>
                  </a:lnTo>
                  <a:lnTo>
                    <a:pt x="8" y="126"/>
                  </a:lnTo>
                  <a:lnTo>
                    <a:pt x="0" y="124"/>
                  </a:lnTo>
                  <a:lnTo>
                    <a:pt x="14" y="130"/>
                  </a:lnTo>
                  <a:lnTo>
                    <a:pt x="30" y="132"/>
                  </a:lnTo>
                  <a:lnTo>
                    <a:pt x="44" y="130"/>
                  </a:lnTo>
                  <a:lnTo>
                    <a:pt x="58" y="126"/>
                  </a:lnTo>
                  <a:lnTo>
                    <a:pt x="70" y="120"/>
                  </a:lnTo>
                  <a:lnTo>
                    <a:pt x="82" y="110"/>
                  </a:lnTo>
                  <a:lnTo>
                    <a:pt x="90" y="100"/>
                  </a:lnTo>
                  <a:lnTo>
                    <a:pt x="96" y="88"/>
                  </a:lnTo>
                  <a:lnTo>
                    <a:pt x="100" y="74"/>
                  </a:lnTo>
                  <a:lnTo>
                    <a:pt x="102" y="60"/>
                  </a:lnTo>
                  <a:lnTo>
                    <a:pt x="100" y="42"/>
                  </a:lnTo>
                  <a:lnTo>
                    <a:pt x="94" y="26"/>
                  </a:lnTo>
                  <a:lnTo>
                    <a:pt x="84" y="1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Freeform 277">
              <a:extLst>
                <a:ext uri="{FF2B5EF4-FFF2-40B4-BE49-F238E27FC236}">
                  <a16:creationId xmlns:a16="http://schemas.microsoft.com/office/drawing/2014/main" id="{4E50877F-9C4D-440B-A11E-90703A9C6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2018"/>
              <a:ext cx="248" cy="246"/>
            </a:xfrm>
            <a:custGeom>
              <a:avLst/>
              <a:gdLst>
                <a:gd name="T0" fmla="*/ 0 w 248"/>
                <a:gd name="T1" fmla="*/ 124 h 246"/>
                <a:gd name="T2" fmla="*/ 0 w 248"/>
                <a:gd name="T3" fmla="*/ 124 h 246"/>
                <a:gd name="T4" fmla="*/ 2 w 248"/>
                <a:gd name="T5" fmla="*/ 110 h 246"/>
                <a:gd name="T6" fmla="*/ 4 w 248"/>
                <a:gd name="T7" fmla="*/ 98 h 246"/>
                <a:gd name="T8" fmla="*/ 6 w 248"/>
                <a:gd name="T9" fmla="*/ 86 h 246"/>
                <a:gd name="T10" fmla="*/ 10 w 248"/>
                <a:gd name="T11" fmla="*/ 76 h 246"/>
                <a:gd name="T12" fmla="*/ 22 w 248"/>
                <a:gd name="T13" fmla="*/ 54 h 246"/>
                <a:gd name="T14" fmla="*/ 36 w 248"/>
                <a:gd name="T15" fmla="*/ 36 h 246"/>
                <a:gd name="T16" fmla="*/ 56 w 248"/>
                <a:gd name="T17" fmla="*/ 20 h 246"/>
                <a:gd name="T18" fmla="*/ 76 w 248"/>
                <a:gd name="T19" fmla="*/ 10 h 246"/>
                <a:gd name="T20" fmla="*/ 88 w 248"/>
                <a:gd name="T21" fmla="*/ 6 h 246"/>
                <a:gd name="T22" fmla="*/ 100 w 248"/>
                <a:gd name="T23" fmla="*/ 2 h 246"/>
                <a:gd name="T24" fmla="*/ 112 w 248"/>
                <a:gd name="T25" fmla="*/ 0 h 246"/>
                <a:gd name="T26" fmla="*/ 124 w 248"/>
                <a:gd name="T27" fmla="*/ 0 h 246"/>
                <a:gd name="T28" fmla="*/ 124 w 248"/>
                <a:gd name="T29" fmla="*/ 0 h 246"/>
                <a:gd name="T30" fmla="*/ 136 w 248"/>
                <a:gd name="T31" fmla="*/ 0 h 246"/>
                <a:gd name="T32" fmla="*/ 150 w 248"/>
                <a:gd name="T33" fmla="*/ 2 h 246"/>
                <a:gd name="T34" fmla="*/ 160 w 248"/>
                <a:gd name="T35" fmla="*/ 6 h 246"/>
                <a:gd name="T36" fmla="*/ 172 w 248"/>
                <a:gd name="T37" fmla="*/ 10 h 246"/>
                <a:gd name="T38" fmla="*/ 194 w 248"/>
                <a:gd name="T39" fmla="*/ 20 h 246"/>
                <a:gd name="T40" fmla="*/ 212 w 248"/>
                <a:gd name="T41" fmla="*/ 36 h 246"/>
                <a:gd name="T42" fmla="*/ 226 w 248"/>
                <a:gd name="T43" fmla="*/ 54 h 246"/>
                <a:gd name="T44" fmla="*/ 238 w 248"/>
                <a:gd name="T45" fmla="*/ 76 h 246"/>
                <a:gd name="T46" fmla="*/ 242 w 248"/>
                <a:gd name="T47" fmla="*/ 86 h 246"/>
                <a:gd name="T48" fmla="*/ 246 w 248"/>
                <a:gd name="T49" fmla="*/ 98 h 246"/>
                <a:gd name="T50" fmla="*/ 246 w 248"/>
                <a:gd name="T51" fmla="*/ 110 h 246"/>
                <a:gd name="T52" fmla="*/ 248 w 248"/>
                <a:gd name="T53" fmla="*/ 124 h 246"/>
                <a:gd name="T54" fmla="*/ 248 w 248"/>
                <a:gd name="T55" fmla="*/ 124 h 246"/>
                <a:gd name="T56" fmla="*/ 246 w 248"/>
                <a:gd name="T57" fmla="*/ 136 h 246"/>
                <a:gd name="T58" fmla="*/ 246 w 248"/>
                <a:gd name="T59" fmla="*/ 148 h 246"/>
                <a:gd name="T60" fmla="*/ 242 w 248"/>
                <a:gd name="T61" fmla="*/ 160 h 246"/>
                <a:gd name="T62" fmla="*/ 238 w 248"/>
                <a:gd name="T63" fmla="*/ 172 h 246"/>
                <a:gd name="T64" fmla="*/ 226 w 248"/>
                <a:gd name="T65" fmla="*/ 192 h 246"/>
                <a:gd name="T66" fmla="*/ 212 w 248"/>
                <a:gd name="T67" fmla="*/ 210 h 246"/>
                <a:gd name="T68" fmla="*/ 194 w 248"/>
                <a:gd name="T69" fmla="*/ 226 h 246"/>
                <a:gd name="T70" fmla="*/ 172 w 248"/>
                <a:gd name="T71" fmla="*/ 236 h 246"/>
                <a:gd name="T72" fmla="*/ 160 w 248"/>
                <a:gd name="T73" fmla="*/ 242 h 246"/>
                <a:gd name="T74" fmla="*/ 150 w 248"/>
                <a:gd name="T75" fmla="*/ 244 h 246"/>
                <a:gd name="T76" fmla="*/ 136 w 248"/>
                <a:gd name="T77" fmla="*/ 246 h 246"/>
                <a:gd name="T78" fmla="*/ 124 w 248"/>
                <a:gd name="T79" fmla="*/ 246 h 246"/>
                <a:gd name="T80" fmla="*/ 124 w 248"/>
                <a:gd name="T81" fmla="*/ 246 h 246"/>
                <a:gd name="T82" fmla="*/ 112 w 248"/>
                <a:gd name="T83" fmla="*/ 246 h 246"/>
                <a:gd name="T84" fmla="*/ 100 w 248"/>
                <a:gd name="T85" fmla="*/ 244 h 246"/>
                <a:gd name="T86" fmla="*/ 88 w 248"/>
                <a:gd name="T87" fmla="*/ 242 h 246"/>
                <a:gd name="T88" fmla="*/ 76 w 248"/>
                <a:gd name="T89" fmla="*/ 236 h 246"/>
                <a:gd name="T90" fmla="*/ 56 w 248"/>
                <a:gd name="T91" fmla="*/ 226 h 246"/>
                <a:gd name="T92" fmla="*/ 36 w 248"/>
                <a:gd name="T93" fmla="*/ 210 h 246"/>
                <a:gd name="T94" fmla="*/ 22 w 248"/>
                <a:gd name="T95" fmla="*/ 192 h 246"/>
                <a:gd name="T96" fmla="*/ 10 w 248"/>
                <a:gd name="T97" fmla="*/ 172 h 246"/>
                <a:gd name="T98" fmla="*/ 6 w 248"/>
                <a:gd name="T99" fmla="*/ 160 h 246"/>
                <a:gd name="T100" fmla="*/ 4 w 248"/>
                <a:gd name="T101" fmla="*/ 148 h 246"/>
                <a:gd name="T102" fmla="*/ 2 w 248"/>
                <a:gd name="T103" fmla="*/ 136 h 246"/>
                <a:gd name="T104" fmla="*/ 0 w 248"/>
                <a:gd name="T105" fmla="*/ 124 h 246"/>
                <a:gd name="T106" fmla="*/ 0 w 248"/>
                <a:gd name="T107" fmla="*/ 124 h 2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8" h="246">
                  <a:moveTo>
                    <a:pt x="0" y="124"/>
                  </a:moveTo>
                  <a:lnTo>
                    <a:pt x="0" y="124"/>
                  </a:lnTo>
                  <a:lnTo>
                    <a:pt x="2" y="110"/>
                  </a:lnTo>
                  <a:lnTo>
                    <a:pt x="4" y="98"/>
                  </a:lnTo>
                  <a:lnTo>
                    <a:pt x="6" y="86"/>
                  </a:lnTo>
                  <a:lnTo>
                    <a:pt x="10" y="76"/>
                  </a:lnTo>
                  <a:lnTo>
                    <a:pt x="22" y="54"/>
                  </a:lnTo>
                  <a:lnTo>
                    <a:pt x="36" y="36"/>
                  </a:lnTo>
                  <a:lnTo>
                    <a:pt x="56" y="20"/>
                  </a:lnTo>
                  <a:lnTo>
                    <a:pt x="76" y="10"/>
                  </a:lnTo>
                  <a:lnTo>
                    <a:pt x="8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4" y="0"/>
                  </a:lnTo>
                  <a:lnTo>
                    <a:pt x="136" y="0"/>
                  </a:lnTo>
                  <a:lnTo>
                    <a:pt x="150" y="2"/>
                  </a:lnTo>
                  <a:lnTo>
                    <a:pt x="160" y="6"/>
                  </a:lnTo>
                  <a:lnTo>
                    <a:pt x="172" y="10"/>
                  </a:lnTo>
                  <a:lnTo>
                    <a:pt x="194" y="20"/>
                  </a:lnTo>
                  <a:lnTo>
                    <a:pt x="212" y="36"/>
                  </a:lnTo>
                  <a:lnTo>
                    <a:pt x="226" y="54"/>
                  </a:lnTo>
                  <a:lnTo>
                    <a:pt x="238" y="76"/>
                  </a:lnTo>
                  <a:lnTo>
                    <a:pt x="242" y="86"/>
                  </a:lnTo>
                  <a:lnTo>
                    <a:pt x="246" y="98"/>
                  </a:lnTo>
                  <a:lnTo>
                    <a:pt x="246" y="110"/>
                  </a:lnTo>
                  <a:lnTo>
                    <a:pt x="248" y="124"/>
                  </a:lnTo>
                  <a:lnTo>
                    <a:pt x="246" y="136"/>
                  </a:lnTo>
                  <a:lnTo>
                    <a:pt x="246" y="148"/>
                  </a:lnTo>
                  <a:lnTo>
                    <a:pt x="242" y="160"/>
                  </a:lnTo>
                  <a:lnTo>
                    <a:pt x="238" y="172"/>
                  </a:lnTo>
                  <a:lnTo>
                    <a:pt x="226" y="192"/>
                  </a:lnTo>
                  <a:lnTo>
                    <a:pt x="212" y="210"/>
                  </a:lnTo>
                  <a:lnTo>
                    <a:pt x="194" y="226"/>
                  </a:lnTo>
                  <a:lnTo>
                    <a:pt x="172" y="236"/>
                  </a:lnTo>
                  <a:lnTo>
                    <a:pt x="160" y="242"/>
                  </a:lnTo>
                  <a:lnTo>
                    <a:pt x="150" y="244"/>
                  </a:lnTo>
                  <a:lnTo>
                    <a:pt x="136" y="246"/>
                  </a:lnTo>
                  <a:lnTo>
                    <a:pt x="124" y="246"/>
                  </a:lnTo>
                  <a:lnTo>
                    <a:pt x="112" y="246"/>
                  </a:lnTo>
                  <a:lnTo>
                    <a:pt x="100" y="244"/>
                  </a:lnTo>
                  <a:lnTo>
                    <a:pt x="88" y="242"/>
                  </a:lnTo>
                  <a:lnTo>
                    <a:pt x="76" y="236"/>
                  </a:lnTo>
                  <a:lnTo>
                    <a:pt x="56" y="226"/>
                  </a:lnTo>
                  <a:lnTo>
                    <a:pt x="36" y="210"/>
                  </a:lnTo>
                  <a:lnTo>
                    <a:pt x="22" y="192"/>
                  </a:lnTo>
                  <a:lnTo>
                    <a:pt x="10" y="172"/>
                  </a:lnTo>
                  <a:lnTo>
                    <a:pt x="6" y="160"/>
                  </a:lnTo>
                  <a:lnTo>
                    <a:pt x="4" y="148"/>
                  </a:lnTo>
                  <a:lnTo>
                    <a:pt x="2" y="136"/>
                  </a:lnTo>
                  <a:lnTo>
                    <a:pt x="0" y="124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9" name="Freeform 278">
              <a:extLst>
                <a:ext uri="{FF2B5EF4-FFF2-40B4-BE49-F238E27FC236}">
                  <a16:creationId xmlns:a16="http://schemas.microsoft.com/office/drawing/2014/main" id="{39B24666-B40E-42A0-8702-6B65BED2D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2060"/>
              <a:ext cx="164" cy="162"/>
            </a:xfrm>
            <a:custGeom>
              <a:avLst/>
              <a:gdLst>
                <a:gd name="T0" fmla="*/ 0 w 164"/>
                <a:gd name="T1" fmla="*/ 82 h 162"/>
                <a:gd name="T2" fmla="*/ 0 w 164"/>
                <a:gd name="T3" fmla="*/ 82 h 162"/>
                <a:gd name="T4" fmla="*/ 2 w 164"/>
                <a:gd name="T5" fmla="*/ 64 h 162"/>
                <a:gd name="T6" fmla="*/ 6 w 164"/>
                <a:gd name="T7" fmla="*/ 50 h 162"/>
                <a:gd name="T8" fmla="*/ 14 w 164"/>
                <a:gd name="T9" fmla="*/ 36 h 162"/>
                <a:gd name="T10" fmla="*/ 24 w 164"/>
                <a:gd name="T11" fmla="*/ 24 h 162"/>
                <a:gd name="T12" fmla="*/ 36 w 164"/>
                <a:gd name="T13" fmla="*/ 14 h 162"/>
                <a:gd name="T14" fmla="*/ 50 w 164"/>
                <a:gd name="T15" fmla="*/ 6 h 162"/>
                <a:gd name="T16" fmla="*/ 66 w 164"/>
                <a:gd name="T17" fmla="*/ 2 h 162"/>
                <a:gd name="T18" fmla="*/ 82 w 164"/>
                <a:gd name="T19" fmla="*/ 0 h 162"/>
                <a:gd name="T20" fmla="*/ 82 w 164"/>
                <a:gd name="T21" fmla="*/ 0 h 162"/>
                <a:gd name="T22" fmla="*/ 98 w 164"/>
                <a:gd name="T23" fmla="*/ 2 h 162"/>
                <a:gd name="T24" fmla="*/ 114 w 164"/>
                <a:gd name="T25" fmla="*/ 6 h 162"/>
                <a:gd name="T26" fmla="*/ 128 w 164"/>
                <a:gd name="T27" fmla="*/ 14 h 162"/>
                <a:gd name="T28" fmla="*/ 140 w 164"/>
                <a:gd name="T29" fmla="*/ 24 h 162"/>
                <a:gd name="T30" fmla="*/ 150 w 164"/>
                <a:gd name="T31" fmla="*/ 36 h 162"/>
                <a:gd name="T32" fmla="*/ 158 w 164"/>
                <a:gd name="T33" fmla="*/ 50 h 162"/>
                <a:gd name="T34" fmla="*/ 162 w 164"/>
                <a:gd name="T35" fmla="*/ 64 h 162"/>
                <a:gd name="T36" fmla="*/ 164 w 164"/>
                <a:gd name="T37" fmla="*/ 82 h 162"/>
                <a:gd name="T38" fmla="*/ 164 w 164"/>
                <a:gd name="T39" fmla="*/ 82 h 162"/>
                <a:gd name="T40" fmla="*/ 162 w 164"/>
                <a:gd name="T41" fmla="*/ 98 h 162"/>
                <a:gd name="T42" fmla="*/ 158 w 164"/>
                <a:gd name="T43" fmla="*/ 114 h 162"/>
                <a:gd name="T44" fmla="*/ 150 w 164"/>
                <a:gd name="T45" fmla="*/ 126 h 162"/>
                <a:gd name="T46" fmla="*/ 140 w 164"/>
                <a:gd name="T47" fmla="*/ 140 h 162"/>
                <a:gd name="T48" fmla="*/ 128 w 164"/>
                <a:gd name="T49" fmla="*/ 148 h 162"/>
                <a:gd name="T50" fmla="*/ 114 w 164"/>
                <a:gd name="T51" fmla="*/ 156 h 162"/>
                <a:gd name="T52" fmla="*/ 98 w 164"/>
                <a:gd name="T53" fmla="*/ 162 h 162"/>
                <a:gd name="T54" fmla="*/ 82 w 164"/>
                <a:gd name="T55" fmla="*/ 162 h 162"/>
                <a:gd name="T56" fmla="*/ 82 w 164"/>
                <a:gd name="T57" fmla="*/ 162 h 162"/>
                <a:gd name="T58" fmla="*/ 66 w 164"/>
                <a:gd name="T59" fmla="*/ 162 h 162"/>
                <a:gd name="T60" fmla="*/ 50 w 164"/>
                <a:gd name="T61" fmla="*/ 156 h 162"/>
                <a:gd name="T62" fmla="*/ 36 w 164"/>
                <a:gd name="T63" fmla="*/ 148 h 162"/>
                <a:gd name="T64" fmla="*/ 24 w 164"/>
                <a:gd name="T65" fmla="*/ 140 h 162"/>
                <a:gd name="T66" fmla="*/ 14 w 164"/>
                <a:gd name="T67" fmla="*/ 126 h 162"/>
                <a:gd name="T68" fmla="*/ 6 w 164"/>
                <a:gd name="T69" fmla="*/ 114 h 162"/>
                <a:gd name="T70" fmla="*/ 2 w 164"/>
                <a:gd name="T71" fmla="*/ 98 h 162"/>
                <a:gd name="T72" fmla="*/ 0 w 164"/>
                <a:gd name="T73" fmla="*/ 82 h 162"/>
                <a:gd name="T74" fmla="*/ 0 w 164"/>
                <a:gd name="T75" fmla="*/ 82 h 1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4" h="162">
                  <a:moveTo>
                    <a:pt x="0" y="82"/>
                  </a:moveTo>
                  <a:lnTo>
                    <a:pt x="0" y="82"/>
                  </a:lnTo>
                  <a:lnTo>
                    <a:pt x="2" y="64"/>
                  </a:lnTo>
                  <a:lnTo>
                    <a:pt x="6" y="50"/>
                  </a:lnTo>
                  <a:lnTo>
                    <a:pt x="14" y="36"/>
                  </a:lnTo>
                  <a:lnTo>
                    <a:pt x="24" y="24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6" y="2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114" y="6"/>
                  </a:lnTo>
                  <a:lnTo>
                    <a:pt x="128" y="14"/>
                  </a:lnTo>
                  <a:lnTo>
                    <a:pt x="140" y="24"/>
                  </a:lnTo>
                  <a:lnTo>
                    <a:pt x="150" y="36"/>
                  </a:lnTo>
                  <a:lnTo>
                    <a:pt x="158" y="50"/>
                  </a:lnTo>
                  <a:lnTo>
                    <a:pt x="162" y="64"/>
                  </a:lnTo>
                  <a:lnTo>
                    <a:pt x="164" y="82"/>
                  </a:lnTo>
                  <a:lnTo>
                    <a:pt x="162" y="98"/>
                  </a:lnTo>
                  <a:lnTo>
                    <a:pt x="158" y="114"/>
                  </a:lnTo>
                  <a:lnTo>
                    <a:pt x="150" y="126"/>
                  </a:lnTo>
                  <a:lnTo>
                    <a:pt x="140" y="140"/>
                  </a:lnTo>
                  <a:lnTo>
                    <a:pt x="128" y="148"/>
                  </a:lnTo>
                  <a:lnTo>
                    <a:pt x="114" y="156"/>
                  </a:lnTo>
                  <a:lnTo>
                    <a:pt x="98" y="162"/>
                  </a:lnTo>
                  <a:lnTo>
                    <a:pt x="82" y="162"/>
                  </a:lnTo>
                  <a:lnTo>
                    <a:pt x="66" y="162"/>
                  </a:lnTo>
                  <a:lnTo>
                    <a:pt x="50" y="156"/>
                  </a:lnTo>
                  <a:lnTo>
                    <a:pt x="36" y="148"/>
                  </a:lnTo>
                  <a:lnTo>
                    <a:pt x="24" y="140"/>
                  </a:lnTo>
                  <a:lnTo>
                    <a:pt x="14" y="126"/>
                  </a:lnTo>
                  <a:lnTo>
                    <a:pt x="6" y="114"/>
                  </a:lnTo>
                  <a:lnTo>
                    <a:pt x="2" y="98"/>
                  </a:lnTo>
                  <a:lnTo>
                    <a:pt x="0" y="82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Freeform 279">
              <a:extLst>
                <a:ext uri="{FF2B5EF4-FFF2-40B4-BE49-F238E27FC236}">
                  <a16:creationId xmlns:a16="http://schemas.microsoft.com/office/drawing/2014/main" id="{234B01A1-41DB-4FF7-9D1E-7CF71257B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2064"/>
              <a:ext cx="20" cy="20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0 h 20"/>
                <a:gd name="T4" fmla="*/ 0 w 20"/>
                <a:gd name="T5" fmla="*/ 6 h 20"/>
                <a:gd name="T6" fmla="*/ 4 w 20"/>
                <a:gd name="T7" fmla="*/ 2 h 20"/>
                <a:gd name="T8" fmla="*/ 6 w 20"/>
                <a:gd name="T9" fmla="*/ 0 h 20"/>
                <a:gd name="T10" fmla="*/ 10 w 20"/>
                <a:gd name="T11" fmla="*/ 0 h 20"/>
                <a:gd name="T12" fmla="*/ 10 w 20"/>
                <a:gd name="T13" fmla="*/ 0 h 20"/>
                <a:gd name="T14" fmla="*/ 14 w 20"/>
                <a:gd name="T15" fmla="*/ 0 h 20"/>
                <a:gd name="T16" fmla="*/ 18 w 20"/>
                <a:gd name="T17" fmla="*/ 2 h 20"/>
                <a:gd name="T18" fmla="*/ 20 w 20"/>
                <a:gd name="T19" fmla="*/ 6 h 20"/>
                <a:gd name="T20" fmla="*/ 20 w 20"/>
                <a:gd name="T21" fmla="*/ 10 h 20"/>
                <a:gd name="T22" fmla="*/ 20 w 20"/>
                <a:gd name="T23" fmla="*/ 10 h 20"/>
                <a:gd name="T24" fmla="*/ 20 w 20"/>
                <a:gd name="T25" fmla="*/ 14 h 20"/>
                <a:gd name="T26" fmla="*/ 18 w 20"/>
                <a:gd name="T27" fmla="*/ 18 h 20"/>
                <a:gd name="T28" fmla="*/ 14 w 20"/>
                <a:gd name="T29" fmla="*/ 20 h 20"/>
                <a:gd name="T30" fmla="*/ 10 w 20"/>
                <a:gd name="T31" fmla="*/ 20 h 20"/>
                <a:gd name="T32" fmla="*/ 10 w 20"/>
                <a:gd name="T33" fmla="*/ 20 h 20"/>
                <a:gd name="T34" fmla="*/ 6 w 20"/>
                <a:gd name="T35" fmla="*/ 20 h 20"/>
                <a:gd name="T36" fmla="*/ 4 w 20"/>
                <a:gd name="T37" fmla="*/ 18 h 20"/>
                <a:gd name="T38" fmla="*/ 0 w 20"/>
                <a:gd name="T39" fmla="*/ 14 h 20"/>
                <a:gd name="T40" fmla="*/ 0 w 20"/>
                <a:gd name="T41" fmla="*/ 10 h 20"/>
                <a:gd name="T42" fmla="*/ 0 w 20"/>
                <a:gd name="T43" fmla="*/ 1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1" name="Freeform 280">
              <a:extLst>
                <a:ext uri="{FF2B5EF4-FFF2-40B4-BE49-F238E27FC236}">
                  <a16:creationId xmlns:a16="http://schemas.microsoft.com/office/drawing/2014/main" id="{1D14DC20-47FF-471D-B2DD-7FE3CE03C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2056"/>
              <a:ext cx="10" cy="12"/>
            </a:xfrm>
            <a:custGeom>
              <a:avLst/>
              <a:gdLst>
                <a:gd name="T0" fmla="*/ 0 w 10"/>
                <a:gd name="T1" fmla="*/ 6 h 12"/>
                <a:gd name="T2" fmla="*/ 0 w 10"/>
                <a:gd name="T3" fmla="*/ 6 h 12"/>
                <a:gd name="T4" fmla="*/ 2 w 10"/>
                <a:gd name="T5" fmla="*/ 2 h 12"/>
                <a:gd name="T6" fmla="*/ 6 w 10"/>
                <a:gd name="T7" fmla="*/ 0 h 12"/>
                <a:gd name="T8" fmla="*/ 6 w 10"/>
                <a:gd name="T9" fmla="*/ 0 h 12"/>
                <a:gd name="T10" fmla="*/ 10 w 10"/>
                <a:gd name="T11" fmla="*/ 2 h 12"/>
                <a:gd name="T12" fmla="*/ 10 w 10"/>
                <a:gd name="T13" fmla="*/ 6 h 12"/>
                <a:gd name="T14" fmla="*/ 10 w 10"/>
                <a:gd name="T15" fmla="*/ 6 h 12"/>
                <a:gd name="T16" fmla="*/ 10 w 10"/>
                <a:gd name="T17" fmla="*/ 10 h 12"/>
                <a:gd name="T18" fmla="*/ 6 w 10"/>
                <a:gd name="T19" fmla="*/ 12 h 12"/>
                <a:gd name="T20" fmla="*/ 6 w 10"/>
                <a:gd name="T21" fmla="*/ 12 h 12"/>
                <a:gd name="T22" fmla="*/ 2 w 10"/>
                <a:gd name="T23" fmla="*/ 10 h 12"/>
                <a:gd name="T24" fmla="*/ 0 w 10"/>
                <a:gd name="T25" fmla="*/ 6 h 12"/>
                <a:gd name="T26" fmla="*/ 0 w 10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Freeform 281">
              <a:extLst>
                <a:ext uri="{FF2B5EF4-FFF2-40B4-BE49-F238E27FC236}">
                  <a16:creationId xmlns:a16="http://schemas.microsoft.com/office/drawing/2014/main" id="{6902B60F-3F01-40F3-BFD5-2F30B7125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2086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1" name="Group 282">
            <a:extLst>
              <a:ext uri="{FF2B5EF4-FFF2-40B4-BE49-F238E27FC236}">
                <a16:creationId xmlns:a16="http://schemas.microsoft.com/office/drawing/2014/main" id="{22A38C08-4C4C-4310-BF61-9A75E4C9BBAD}"/>
              </a:ext>
            </a:extLst>
          </p:cNvPr>
          <p:cNvGrpSpPr>
            <a:grpSpLocks/>
          </p:cNvGrpSpPr>
          <p:nvPr/>
        </p:nvGrpSpPr>
        <p:grpSpPr bwMode="auto">
          <a:xfrm>
            <a:off x="7402514" y="2895600"/>
            <a:ext cx="598487" cy="604838"/>
            <a:chOff x="3909" y="2018"/>
            <a:chExt cx="190" cy="192"/>
          </a:xfrm>
        </p:grpSpPr>
        <p:sp>
          <p:nvSpPr>
            <p:cNvPr id="13391" name="Freeform 283">
              <a:extLst>
                <a:ext uri="{FF2B5EF4-FFF2-40B4-BE49-F238E27FC236}">
                  <a16:creationId xmlns:a16="http://schemas.microsoft.com/office/drawing/2014/main" id="{B1B47C1F-3653-4AFE-8787-5950A0513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2018"/>
              <a:ext cx="190" cy="192"/>
            </a:xfrm>
            <a:custGeom>
              <a:avLst/>
              <a:gdLst>
                <a:gd name="T0" fmla="*/ 0 w 190"/>
                <a:gd name="T1" fmla="*/ 96 h 192"/>
                <a:gd name="T2" fmla="*/ 0 w 190"/>
                <a:gd name="T3" fmla="*/ 96 h 192"/>
                <a:gd name="T4" fmla="*/ 0 w 190"/>
                <a:gd name="T5" fmla="*/ 76 h 192"/>
                <a:gd name="T6" fmla="*/ 6 w 190"/>
                <a:gd name="T7" fmla="*/ 58 h 192"/>
                <a:gd name="T8" fmla="*/ 16 w 190"/>
                <a:gd name="T9" fmla="*/ 42 h 192"/>
                <a:gd name="T10" fmla="*/ 26 w 190"/>
                <a:gd name="T11" fmla="*/ 28 h 192"/>
                <a:gd name="T12" fmla="*/ 42 w 190"/>
                <a:gd name="T13" fmla="*/ 16 h 192"/>
                <a:gd name="T14" fmla="*/ 58 w 190"/>
                <a:gd name="T15" fmla="*/ 8 h 192"/>
                <a:gd name="T16" fmla="*/ 76 w 190"/>
                <a:gd name="T17" fmla="*/ 2 h 192"/>
                <a:gd name="T18" fmla="*/ 94 w 190"/>
                <a:gd name="T19" fmla="*/ 0 h 192"/>
                <a:gd name="T20" fmla="*/ 94 w 190"/>
                <a:gd name="T21" fmla="*/ 0 h 192"/>
                <a:gd name="T22" fmla="*/ 114 w 190"/>
                <a:gd name="T23" fmla="*/ 2 h 192"/>
                <a:gd name="T24" fmla="*/ 132 w 190"/>
                <a:gd name="T25" fmla="*/ 8 h 192"/>
                <a:gd name="T26" fmla="*/ 148 w 190"/>
                <a:gd name="T27" fmla="*/ 16 h 192"/>
                <a:gd name="T28" fmla="*/ 162 w 190"/>
                <a:gd name="T29" fmla="*/ 28 h 192"/>
                <a:gd name="T30" fmla="*/ 174 w 190"/>
                <a:gd name="T31" fmla="*/ 42 h 192"/>
                <a:gd name="T32" fmla="*/ 182 w 190"/>
                <a:gd name="T33" fmla="*/ 58 h 192"/>
                <a:gd name="T34" fmla="*/ 188 w 190"/>
                <a:gd name="T35" fmla="*/ 76 h 192"/>
                <a:gd name="T36" fmla="*/ 190 w 190"/>
                <a:gd name="T37" fmla="*/ 96 h 192"/>
                <a:gd name="T38" fmla="*/ 190 w 190"/>
                <a:gd name="T39" fmla="*/ 96 h 192"/>
                <a:gd name="T40" fmla="*/ 188 w 190"/>
                <a:gd name="T41" fmla="*/ 116 h 192"/>
                <a:gd name="T42" fmla="*/ 182 w 190"/>
                <a:gd name="T43" fmla="*/ 132 h 192"/>
                <a:gd name="T44" fmla="*/ 174 w 190"/>
                <a:gd name="T45" fmla="*/ 150 h 192"/>
                <a:gd name="T46" fmla="*/ 162 w 190"/>
                <a:gd name="T47" fmla="*/ 164 h 192"/>
                <a:gd name="T48" fmla="*/ 148 w 190"/>
                <a:gd name="T49" fmla="*/ 174 h 192"/>
                <a:gd name="T50" fmla="*/ 132 w 190"/>
                <a:gd name="T51" fmla="*/ 184 h 192"/>
                <a:gd name="T52" fmla="*/ 114 w 190"/>
                <a:gd name="T53" fmla="*/ 190 h 192"/>
                <a:gd name="T54" fmla="*/ 94 w 190"/>
                <a:gd name="T55" fmla="*/ 192 h 192"/>
                <a:gd name="T56" fmla="*/ 94 w 190"/>
                <a:gd name="T57" fmla="*/ 192 h 192"/>
                <a:gd name="T58" fmla="*/ 76 w 190"/>
                <a:gd name="T59" fmla="*/ 190 h 192"/>
                <a:gd name="T60" fmla="*/ 58 w 190"/>
                <a:gd name="T61" fmla="*/ 184 h 192"/>
                <a:gd name="T62" fmla="*/ 42 w 190"/>
                <a:gd name="T63" fmla="*/ 174 h 192"/>
                <a:gd name="T64" fmla="*/ 26 w 190"/>
                <a:gd name="T65" fmla="*/ 164 h 192"/>
                <a:gd name="T66" fmla="*/ 16 w 190"/>
                <a:gd name="T67" fmla="*/ 150 h 192"/>
                <a:gd name="T68" fmla="*/ 6 w 190"/>
                <a:gd name="T69" fmla="*/ 132 h 192"/>
                <a:gd name="T70" fmla="*/ 0 w 190"/>
                <a:gd name="T71" fmla="*/ 116 h 192"/>
                <a:gd name="T72" fmla="*/ 0 w 190"/>
                <a:gd name="T73" fmla="*/ 96 h 192"/>
                <a:gd name="T74" fmla="*/ 0 w 190"/>
                <a:gd name="T75" fmla="*/ 96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0" h="192">
                  <a:moveTo>
                    <a:pt x="0" y="96"/>
                  </a:moveTo>
                  <a:lnTo>
                    <a:pt x="0" y="96"/>
                  </a:lnTo>
                  <a:lnTo>
                    <a:pt x="0" y="76"/>
                  </a:lnTo>
                  <a:lnTo>
                    <a:pt x="6" y="58"/>
                  </a:lnTo>
                  <a:lnTo>
                    <a:pt x="16" y="42"/>
                  </a:lnTo>
                  <a:lnTo>
                    <a:pt x="26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32" y="8"/>
                  </a:lnTo>
                  <a:lnTo>
                    <a:pt x="148" y="16"/>
                  </a:lnTo>
                  <a:lnTo>
                    <a:pt x="162" y="28"/>
                  </a:lnTo>
                  <a:lnTo>
                    <a:pt x="174" y="42"/>
                  </a:lnTo>
                  <a:lnTo>
                    <a:pt x="182" y="58"/>
                  </a:lnTo>
                  <a:lnTo>
                    <a:pt x="188" y="76"/>
                  </a:lnTo>
                  <a:lnTo>
                    <a:pt x="190" y="96"/>
                  </a:lnTo>
                  <a:lnTo>
                    <a:pt x="188" y="116"/>
                  </a:lnTo>
                  <a:lnTo>
                    <a:pt x="182" y="132"/>
                  </a:lnTo>
                  <a:lnTo>
                    <a:pt x="174" y="150"/>
                  </a:lnTo>
                  <a:lnTo>
                    <a:pt x="162" y="164"/>
                  </a:lnTo>
                  <a:lnTo>
                    <a:pt x="148" y="174"/>
                  </a:lnTo>
                  <a:lnTo>
                    <a:pt x="132" y="184"/>
                  </a:lnTo>
                  <a:lnTo>
                    <a:pt x="114" y="190"/>
                  </a:lnTo>
                  <a:lnTo>
                    <a:pt x="94" y="192"/>
                  </a:lnTo>
                  <a:lnTo>
                    <a:pt x="76" y="190"/>
                  </a:lnTo>
                  <a:lnTo>
                    <a:pt x="58" y="184"/>
                  </a:lnTo>
                  <a:lnTo>
                    <a:pt x="42" y="174"/>
                  </a:lnTo>
                  <a:lnTo>
                    <a:pt x="26" y="164"/>
                  </a:lnTo>
                  <a:lnTo>
                    <a:pt x="16" y="150"/>
                  </a:lnTo>
                  <a:lnTo>
                    <a:pt x="6" y="132"/>
                  </a:lnTo>
                  <a:lnTo>
                    <a:pt x="0" y="11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CD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Freeform 284">
              <a:extLst>
                <a:ext uri="{FF2B5EF4-FFF2-40B4-BE49-F238E27FC236}">
                  <a16:creationId xmlns:a16="http://schemas.microsoft.com/office/drawing/2014/main" id="{C4A4F88B-6DAA-41EF-996C-BD2D2EDB1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2050"/>
              <a:ext cx="126" cy="126"/>
            </a:xfrm>
            <a:custGeom>
              <a:avLst/>
              <a:gdLst>
                <a:gd name="T0" fmla="*/ 0 w 126"/>
                <a:gd name="T1" fmla="*/ 64 h 126"/>
                <a:gd name="T2" fmla="*/ 0 w 126"/>
                <a:gd name="T3" fmla="*/ 64 h 126"/>
                <a:gd name="T4" fmla="*/ 0 w 126"/>
                <a:gd name="T5" fmla="*/ 52 h 126"/>
                <a:gd name="T6" fmla="*/ 4 w 126"/>
                <a:gd name="T7" fmla="*/ 40 h 126"/>
                <a:gd name="T8" fmla="*/ 10 w 126"/>
                <a:gd name="T9" fmla="*/ 28 h 126"/>
                <a:gd name="T10" fmla="*/ 18 w 126"/>
                <a:gd name="T11" fmla="*/ 20 h 126"/>
                <a:gd name="T12" fmla="*/ 28 w 126"/>
                <a:gd name="T13" fmla="*/ 12 h 126"/>
                <a:gd name="T14" fmla="*/ 38 w 126"/>
                <a:gd name="T15" fmla="*/ 6 h 126"/>
                <a:gd name="T16" fmla="*/ 50 w 126"/>
                <a:gd name="T17" fmla="*/ 2 h 126"/>
                <a:gd name="T18" fmla="*/ 62 w 126"/>
                <a:gd name="T19" fmla="*/ 0 h 126"/>
                <a:gd name="T20" fmla="*/ 62 w 126"/>
                <a:gd name="T21" fmla="*/ 0 h 126"/>
                <a:gd name="T22" fmla="*/ 76 w 126"/>
                <a:gd name="T23" fmla="*/ 2 h 126"/>
                <a:gd name="T24" fmla="*/ 86 w 126"/>
                <a:gd name="T25" fmla="*/ 6 h 126"/>
                <a:gd name="T26" fmla="*/ 98 w 126"/>
                <a:gd name="T27" fmla="*/ 12 h 126"/>
                <a:gd name="T28" fmla="*/ 108 w 126"/>
                <a:gd name="T29" fmla="*/ 20 h 126"/>
                <a:gd name="T30" fmla="*/ 114 w 126"/>
                <a:gd name="T31" fmla="*/ 28 h 126"/>
                <a:gd name="T32" fmla="*/ 120 w 126"/>
                <a:gd name="T33" fmla="*/ 40 h 126"/>
                <a:gd name="T34" fmla="*/ 124 w 126"/>
                <a:gd name="T35" fmla="*/ 52 h 126"/>
                <a:gd name="T36" fmla="*/ 126 w 126"/>
                <a:gd name="T37" fmla="*/ 64 h 126"/>
                <a:gd name="T38" fmla="*/ 126 w 126"/>
                <a:gd name="T39" fmla="*/ 64 h 126"/>
                <a:gd name="T40" fmla="*/ 124 w 126"/>
                <a:gd name="T41" fmla="*/ 76 h 126"/>
                <a:gd name="T42" fmla="*/ 120 w 126"/>
                <a:gd name="T43" fmla="*/ 88 h 126"/>
                <a:gd name="T44" fmla="*/ 114 w 126"/>
                <a:gd name="T45" fmla="*/ 100 h 126"/>
                <a:gd name="T46" fmla="*/ 108 w 126"/>
                <a:gd name="T47" fmla="*/ 108 h 126"/>
                <a:gd name="T48" fmla="*/ 98 w 126"/>
                <a:gd name="T49" fmla="*/ 116 h 126"/>
                <a:gd name="T50" fmla="*/ 86 w 126"/>
                <a:gd name="T51" fmla="*/ 122 h 126"/>
                <a:gd name="T52" fmla="*/ 76 w 126"/>
                <a:gd name="T53" fmla="*/ 126 h 126"/>
                <a:gd name="T54" fmla="*/ 62 w 126"/>
                <a:gd name="T55" fmla="*/ 126 h 126"/>
                <a:gd name="T56" fmla="*/ 62 w 126"/>
                <a:gd name="T57" fmla="*/ 126 h 126"/>
                <a:gd name="T58" fmla="*/ 50 w 126"/>
                <a:gd name="T59" fmla="*/ 126 h 126"/>
                <a:gd name="T60" fmla="*/ 38 w 126"/>
                <a:gd name="T61" fmla="*/ 122 h 126"/>
                <a:gd name="T62" fmla="*/ 28 w 126"/>
                <a:gd name="T63" fmla="*/ 116 h 126"/>
                <a:gd name="T64" fmla="*/ 18 w 126"/>
                <a:gd name="T65" fmla="*/ 108 h 126"/>
                <a:gd name="T66" fmla="*/ 10 w 126"/>
                <a:gd name="T67" fmla="*/ 100 h 126"/>
                <a:gd name="T68" fmla="*/ 4 w 126"/>
                <a:gd name="T69" fmla="*/ 88 h 126"/>
                <a:gd name="T70" fmla="*/ 0 w 126"/>
                <a:gd name="T71" fmla="*/ 76 h 126"/>
                <a:gd name="T72" fmla="*/ 0 w 126"/>
                <a:gd name="T73" fmla="*/ 64 h 126"/>
                <a:gd name="T74" fmla="*/ 0 w 126"/>
                <a:gd name="T75" fmla="*/ 64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6" h="126">
                  <a:moveTo>
                    <a:pt x="0" y="64"/>
                  </a:move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6" y="2"/>
                  </a:lnTo>
                  <a:lnTo>
                    <a:pt x="86" y="6"/>
                  </a:lnTo>
                  <a:lnTo>
                    <a:pt x="98" y="12"/>
                  </a:lnTo>
                  <a:lnTo>
                    <a:pt x="108" y="20"/>
                  </a:lnTo>
                  <a:lnTo>
                    <a:pt x="114" y="28"/>
                  </a:lnTo>
                  <a:lnTo>
                    <a:pt x="120" y="40"/>
                  </a:lnTo>
                  <a:lnTo>
                    <a:pt x="124" y="52"/>
                  </a:lnTo>
                  <a:lnTo>
                    <a:pt x="126" y="64"/>
                  </a:lnTo>
                  <a:lnTo>
                    <a:pt x="124" y="76"/>
                  </a:lnTo>
                  <a:lnTo>
                    <a:pt x="120" y="88"/>
                  </a:lnTo>
                  <a:lnTo>
                    <a:pt x="114" y="100"/>
                  </a:lnTo>
                  <a:lnTo>
                    <a:pt x="108" y="108"/>
                  </a:lnTo>
                  <a:lnTo>
                    <a:pt x="98" y="116"/>
                  </a:lnTo>
                  <a:lnTo>
                    <a:pt x="86" y="122"/>
                  </a:lnTo>
                  <a:lnTo>
                    <a:pt x="76" y="126"/>
                  </a:lnTo>
                  <a:lnTo>
                    <a:pt x="62" y="126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Freeform 285">
              <a:extLst>
                <a:ext uri="{FF2B5EF4-FFF2-40B4-BE49-F238E27FC236}">
                  <a16:creationId xmlns:a16="http://schemas.microsoft.com/office/drawing/2014/main" id="{36B474C9-5F83-4E16-BF40-A57163B83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" y="2042"/>
              <a:ext cx="126" cy="158"/>
            </a:xfrm>
            <a:custGeom>
              <a:avLst/>
              <a:gdLst>
                <a:gd name="T0" fmla="*/ 86 w 126"/>
                <a:gd name="T1" fmla="*/ 0 h 158"/>
                <a:gd name="T2" fmla="*/ 86 w 126"/>
                <a:gd name="T3" fmla="*/ 0 h 158"/>
                <a:gd name="T4" fmla="*/ 98 w 126"/>
                <a:gd name="T5" fmla="*/ 12 h 158"/>
                <a:gd name="T6" fmla="*/ 106 w 126"/>
                <a:gd name="T7" fmla="*/ 28 h 158"/>
                <a:gd name="T8" fmla="*/ 112 w 126"/>
                <a:gd name="T9" fmla="*/ 46 h 158"/>
                <a:gd name="T10" fmla="*/ 114 w 126"/>
                <a:gd name="T11" fmla="*/ 64 h 158"/>
                <a:gd name="T12" fmla="*/ 114 w 126"/>
                <a:gd name="T13" fmla="*/ 64 h 158"/>
                <a:gd name="T14" fmla="*/ 112 w 126"/>
                <a:gd name="T15" fmla="*/ 82 h 158"/>
                <a:gd name="T16" fmla="*/ 106 w 126"/>
                <a:gd name="T17" fmla="*/ 98 h 158"/>
                <a:gd name="T18" fmla="*/ 98 w 126"/>
                <a:gd name="T19" fmla="*/ 114 h 158"/>
                <a:gd name="T20" fmla="*/ 86 w 126"/>
                <a:gd name="T21" fmla="*/ 126 h 158"/>
                <a:gd name="T22" fmla="*/ 74 w 126"/>
                <a:gd name="T23" fmla="*/ 138 h 158"/>
                <a:gd name="T24" fmla="*/ 58 w 126"/>
                <a:gd name="T25" fmla="*/ 146 h 158"/>
                <a:gd name="T26" fmla="*/ 42 w 126"/>
                <a:gd name="T27" fmla="*/ 152 h 158"/>
                <a:gd name="T28" fmla="*/ 24 w 126"/>
                <a:gd name="T29" fmla="*/ 154 h 158"/>
                <a:gd name="T30" fmla="*/ 24 w 126"/>
                <a:gd name="T31" fmla="*/ 154 h 158"/>
                <a:gd name="T32" fmla="*/ 12 w 126"/>
                <a:gd name="T33" fmla="*/ 152 h 158"/>
                <a:gd name="T34" fmla="*/ 0 w 126"/>
                <a:gd name="T35" fmla="*/ 150 h 158"/>
                <a:gd name="T36" fmla="*/ 0 w 126"/>
                <a:gd name="T37" fmla="*/ 150 h 158"/>
                <a:gd name="T38" fmla="*/ 18 w 126"/>
                <a:gd name="T39" fmla="*/ 156 h 158"/>
                <a:gd name="T40" fmla="*/ 38 w 126"/>
                <a:gd name="T41" fmla="*/ 158 h 158"/>
                <a:gd name="T42" fmla="*/ 38 w 126"/>
                <a:gd name="T43" fmla="*/ 158 h 158"/>
                <a:gd name="T44" fmla="*/ 56 w 126"/>
                <a:gd name="T45" fmla="*/ 158 h 158"/>
                <a:gd name="T46" fmla="*/ 72 w 126"/>
                <a:gd name="T47" fmla="*/ 152 h 158"/>
                <a:gd name="T48" fmla="*/ 86 w 126"/>
                <a:gd name="T49" fmla="*/ 144 h 158"/>
                <a:gd name="T50" fmla="*/ 100 w 126"/>
                <a:gd name="T51" fmla="*/ 134 h 158"/>
                <a:gd name="T52" fmla="*/ 110 w 126"/>
                <a:gd name="T53" fmla="*/ 120 h 158"/>
                <a:gd name="T54" fmla="*/ 118 w 126"/>
                <a:gd name="T55" fmla="*/ 106 h 158"/>
                <a:gd name="T56" fmla="*/ 124 w 126"/>
                <a:gd name="T57" fmla="*/ 90 h 158"/>
                <a:gd name="T58" fmla="*/ 126 w 126"/>
                <a:gd name="T59" fmla="*/ 72 h 158"/>
                <a:gd name="T60" fmla="*/ 126 w 126"/>
                <a:gd name="T61" fmla="*/ 72 h 158"/>
                <a:gd name="T62" fmla="*/ 124 w 126"/>
                <a:gd name="T63" fmla="*/ 60 h 158"/>
                <a:gd name="T64" fmla="*/ 122 w 126"/>
                <a:gd name="T65" fmla="*/ 50 h 158"/>
                <a:gd name="T66" fmla="*/ 120 w 126"/>
                <a:gd name="T67" fmla="*/ 40 h 158"/>
                <a:gd name="T68" fmla="*/ 114 w 126"/>
                <a:gd name="T69" fmla="*/ 30 h 158"/>
                <a:gd name="T70" fmla="*/ 110 w 126"/>
                <a:gd name="T71" fmla="*/ 22 h 158"/>
                <a:gd name="T72" fmla="*/ 102 w 126"/>
                <a:gd name="T73" fmla="*/ 14 h 158"/>
                <a:gd name="T74" fmla="*/ 96 w 126"/>
                <a:gd name="T75" fmla="*/ 6 h 158"/>
                <a:gd name="T76" fmla="*/ 86 w 126"/>
                <a:gd name="T77" fmla="*/ 0 h 158"/>
                <a:gd name="T78" fmla="*/ 86 w 126"/>
                <a:gd name="T79" fmla="*/ 0 h 1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6" h="158">
                  <a:moveTo>
                    <a:pt x="86" y="0"/>
                  </a:moveTo>
                  <a:lnTo>
                    <a:pt x="86" y="0"/>
                  </a:lnTo>
                  <a:lnTo>
                    <a:pt x="98" y="12"/>
                  </a:lnTo>
                  <a:lnTo>
                    <a:pt x="106" y="28"/>
                  </a:lnTo>
                  <a:lnTo>
                    <a:pt x="112" y="46"/>
                  </a:lnTo>
                  <a:lnTo>
                    <a:pt x="114" y="64"/>
                  </a:lnTo>
                  <a:lnTo>
                    <a:pt x="112" y="82"/>
                  </a:lnTo>
                  <a:lnTo>
                    <a:pt x="106" y="98"/>
                  </a:lnTo>
                  <a:lnTo>
                    <a:pt x="98" y="114"/>
                  </a:lnTo>
                  <a:lnTo>
                    <a:pt x="86" y="126"/>
                  </a:lnTo>
                  <a:lnTo>
                    <a:pt x="74" y="138"/>
                  </a:lnTo>
                  <a:lnTo>
                    <a:pt x="58" y="146"/>
                  </a:lnTo>
                  <a:lnTo>
                    <a:pt x="42" y="152"/>
                  </a:lnTo>
                  <a:lnTo>
                    <a:pt x="24" y="154"/>
                  </a:lnTo>
                  <a:lnTo>
                    <a:pt x="12" y="152"/>
                  </a:lnTo>
                  <a:lnTo>
                    <a:pt x="0" y="150"/>
                  </a:lnTo>
                  <a:lnTo>
                    <a:pt x="18" y="156"/>
                  </a:lnTo>
                  <a:lnTo>
                    <a:pt x="38" y="158"/>
                  </a:lnTo>
                  <a:lnTo>
                    <a:pt x="56" y="158"/>
                  </a:lnTo>
                  <a:lnTo>
                    <a:pt x="72" y="152"/>
                  </a:lnTo>
                  <a:lnTo>
                    <a:pt x="86" y="144"/>
                  </a:lnTo>
                  <a:lnTo>
                    <a:pt x="100" y="134"/>
                  </a:lnTo>
                  <a:lnTo>
                    <a:pt x="110" y="120"/>
                  </a:lnTo>
                  <a:lnTo>
                    <a:pt x="118" y="106"/>
                  </a:lnTo>
                  <a:lnTo>
                    <a:pt x="124" y="90"/>
                  </a:lnTo>
                  <a:lnTo>
                    <a:pt x="126" y="72"/>
                  </a:lnTo>
                  <a:lnTo>
                    <a:pt x="124" y="60"/>
                  </a:lnTo>
                  <a:lnTo>
                    <a:pt x="122" y="50"/>
                  </a:lnTo>
                  <a:lnTo>
                    <a:pt x="120" y="40"/>
                  </a:lnTo>
                  <a:lnTo>
                    <a:pt x="114" y="30"/>
                  </a:lnTo>
                  <a:lnTo>
                    <a:pt x="110" y="22"/>
                  </a:lnTo>
                  <a:lnTo>
                    <a:pt x="102" y="14"/>
                  </a:lnTo>
                  <a:lnTo>
                    <a:pt x="96" y="6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5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Freeform 286">
              <a:extLst>
                <a:ext uri="{FF2B5EF4-FFF2-40B4-BE49-F238E27FC236}">
                  <a16:creationId xmlns:a16="http://schemas.microsoft.com/office/drawing/2014/main" id="{894E1F6A-121E-4B7E-9714-96C080903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2058"/>
              <a:ext cx="60" cy="96"/>
            </a:xfrm>
            <a:custGeom>
              <a:avLst/>
              <a:gdLst>
                <a:gd name="T0" fmla="*/ 60 w 60"/>
                <a:gd name="T1" fmla="*/ 0 h 96"/>
                <a:gd name="T2" fmla="*/ 60 w 60"/>
                <a:gd name="T3" fmla="*/ 0 h 96"/>
                <a:gd name="T4" fmla="*/ 52 w 60"/>
                <a:gd name="T5" fmla="*/ 0 h 96"/>
                <a:gd name="T6" fmla="*/ 42 w 60"/>
                <a:gd name="T7" fmla="*/ 0 h 96"/>
                <a:gd name="T8" fmla="*/ 34 w 60"/>
                <a:gd name="T9" fmla="*/ 4 h 96"/>
                <a:gd name="T10" fmla="*/ 26 w 60"/>
                <a:gd name="T11" fmla="*/ 8 h 96"/>
                <a:gd name="T12" fmla="*/ 20 w 60"/>
                <a:gd name="T13" fmla="*/ 12 h 96"/>
                <a:gd name="T14" fmla="*/ 12 w 60"/>
                <a:gd name="T15" fmla="*/ 20 h 96"/>
                <a:gd name="T16" fmla="*/ 8 w 60"/>
                <a:gd name="T17" fmla="*/ 28 h 96"/>
                <a:gd name="T18" fmla="*/ 4 w 60"/>
                <a:gd name="T19" fmla="*/ 38 h 96"/>
                <a:gd name="T20" fmla="*/ 4 w 60"/>
                <a:gd name="T21" fmla="*/ 38 h 96"/>
                <a:gd name="T22" fmla="*/ 2 w 60"/>
                <a:gd name="T23" fmla="*/ 48 h 96"/>
                <a:gd name="T24" fmla="*/ 0 w 60"/>
                <a:gd name="T25" fmla="*/ 58 h 96"/>
                <a:gd name="T26" fmla="*/ 2 w 60"/>
                <a:gd name="T27" fmla="*/ 66 h 96"/>
                <a:gd name="T28" fmla="*/ 4 w 60"/>
                <a:gd name="T29" fmla="*/ 74 h 96"/>
                <a:gd name="T30" fmla="*/ 6 w 60"/>
                <a:gd name="T31" fmla="*/ 82 h 96"/>
                <a:gd name="T32" fmla="*/ 10 w 60"/>
                <a:gd name="T33" fmla="*/ 88 h 96"/>
                <a:gd name="T34" fmla="*/ 20 w 60"/>
                <a:gd name="T35" fmla="*/ 96 h 96"/>
                <a:gd name="T36" fmla="*/ 20 w 60"/>
                <a:gd name="T37" fmla="*/ 96 h 96"/>
                <a:gd name="T38" fmla="*/ 16 w 60"/>
                <a:gd name="T39" fmla="*/ 90 h 96"/>
                <a:gd name="T40" fmla="*/ 12 w 60"/>
                <a:gd name="T41" fmla="*/ 80 h 96"/>
                <a:gd name="T42" fmla="*/ 10 w 60"/>
                <a:gd name="T43" fmla="*/ 62 h 96"/>
                <a:gd name="T44" fmla="*/ 10 w 60"/>
                <a:gd name="T45" fmla="*/ 46 h 96"/>
                <a:gd name="T46" fmla="*/ 16 w 60"/>
                <a:gd name="T47" fmla="*/ 32 h 96"/>
                <a:gd name="T48" fmla="*/ 16 w 60"/>
                <a:gd name="T49" fmla="*/ 32 h 96"/>
                <a:gd name="T50" fmla="*/ 26 w 60"/>
                <a:gd name="T51" fmla="*/ 18 h 96"/>
                <a:gd name="T52" fmla="*/ 38 w 60"/>
                <a:gd name="T53" fmla="*/ 8 h 96"/>
                <a:gd name="T54" fmla="*/ 50 w 60"/>
                <a:gd name="T55" fmla="*/ 2 h 96"/>
                <a:gd name="T56" fmla="*/ 60 w 60"/>
                <a:gd name="T57" fmla="*/ 0 h 96"/>
                <a:gd name="T58" fmla="*/ 60 w 60"/>
                <a:gd name="T59" fmla="*/ 0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0" h="96">
                  <a:moveTo>
                    <a:pt x="60" y="0"/>
                  </a:moveTo>
                  <a:lnTo>
                    <a:pt x="60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20" y="12"/>
                  </a:lnTo>
                  <a:lnTo>
                    <a:pt x="12" y="20"/>
                  </a:lnTo>
                  <a:lnTo>
                    <a:pt x="8" y="28"/>
                  </a:lnTo>
                  <a:lnTo>
                    <a:pt x="4" y="38"/>
                  </a:lnTo>
                  <a:lnTo>
                    <a:pt x="2" y="48"/>
                  </a:lnTo>
                  <a:lnTo>
                    <a:pt x="0" y="58"/>
                  </a:lnTo>
                  <a:lnTo>
                    <a:pt x="2" y="66"/>
                  </a:lnTo>
                  <a:lnTo>
                    <a:pt x="4" y="74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20" y="96"/>
                  </a:lnTo>
                  <a:lnTo>
                    <a:pt x="16" y="90"/>
                  </a:lnTo>
                  <a:lnTo>
                    <a:pt x="12" y="80"/>
                  </a:lnTo>
                  <a:lnTo>
                    <a:pt x="10" y="62"/>
                  </a:lnTo>
                  <a:lnTo>
                    <a:pt x="10" y="46"/>
                  </a:lnTo>
                  <a:lnTo>
                    <a:pt x="16" y="32"/>
                  </a:lnTo>
                  <a:lnTo>
                    <a:pt x="26" y="18"/>
                  </a:lnTo>
                  <a:lnTo>
                    <a:pt x="38" y="8"/>
                  </a:lnTo>
                  <a:lnTo>
                    <a:pt x="50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Freeform 287">
              <a:extLst>
                <a:ext uri="{FF2B5EF4-FFF2-40B4-BE49-F238E27FC236}">
                  <a16:creationId xmlns:a16="http://schemas.microsoft.com/office/drawing/2014/main" id="{E1210548-D051-42DF-A979-E50E67F2B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2032"/>
              <a:ext cx="52" cy="148"/>
            </a:xfrm>
            <a:custGeom>
              <a:avLst/>
              <a:gdLst>
                <a:gd name="T0" fmla="*/ 52 w 52"/>
                <a:gd name="T1" fmla="*/ 0 h 148"/>
                <a:gd name="T2" fmla="*/ 52 w 52"/>
                <a:gd name="T3" fmla="*/ 0 h 148"/>
                <a:gd name="T4" fmla="*/ 38 w 52"/>
                <a:gd name="T5" fmla="*/ 8 h 148"/>
                <a:gd name="T6" fmla="*/ 22 w 52"/>
                <a:gd name="T7" fmla="*/ 20 h 148"/>
                <a:gd name="T8" fmla="*/ 16 w 52"/>
                <a:gd name="T9" fmla="*/ 28 h 148"/>
                <a:gd name="T10" fmla="*/ 10 w 52"/>
                <a:gd name="T11" fmla="*/ 38 h 148"/>
                <a:gd name="T12" fmla="*/ 6 w 52"/>
                <a:gd name="T13" fmla="*/ 48 h 148"/>
                <a:gd name="T14" fmla="*/ 2 w 52"/>
                <a:gd name="T15" fmla="*/ 58 h 148"/>
                <a:gd name="T16" fmla="*/ 2 w 52"/>
                <a:gd name="T17" fmla="*/ 58 h 148"/>
                <a:gd name="T18" fmla="*/ 0 w 52"/>
                <a:gd name="T19" fmla="*/ 70 h 148"/>
                <a:gd name="T20" fmla="*/ 0 w 52"/>
                <a:gd name="T21" fmla="*/ 82 h 148"/>
                <a:gd name="T22" fmla="*/ 0 w 52"/>
                <a:gd name="T23" fmla="*/ 94 h 148"/>
                <a:gd name="T24" fmla="*/ 2 w 52"/>
                <a:gd name="T25" fmla="*/ 106 h 148"/>
                <a:gd name="T26" fmla="*/ 8 w 52"/>
                <a:gd name="T27" fmla="*/ 118 h 148"/>
                <a:gd name="T28" fmla="*/ 14 w 52"/>
                <a:gd name="T29" fmla="*/ 130 h 148"/>
                <a:gd name="T30" fmla="*/ 22 w 52"/>
                <a:gd name="T31" fmla="*/ 140 h 148"/>
                <a:gd name="T32" fmla="*/ 32 w 52"/>
                <a:gd name="T33" fmla="*/ 148 h 148"/>
                <a:gd name="T34" fmla="*/ 32 w 52"/>
                <a:gd name="T35" fmla="*/ 148 h 148"/>
                <a:gd name="T36" fmla="*/ 26 w 52"/>
                <a:gd name="T37" fmla="*/ 140 h 148"/>
                <a:gd name="T38" fmla="*/ 20 w 52"/>
                <a:gd name="T39" fmla="*/ 130 h 148"/>
                <a:gd name="T40" fmla="*/ 16 w 52"/>
                <a:gd name="T41" fmla="*/ 120 h 148"/>
                <a:gd name="T42" fmla="*/ 12 w 52"/>
                <a:gd name="T43" fmla="*/ 108 h 148"/>
                <a:gd name="T44" fmla="*/ 8 w 52"/>
                <a:gd name="T45" fmla="*/ 96 h 148"/>
                <a:gd name="T46" fmla="*/ 8 w 52"/>
                <a:gd name="T47" fmla="*/ 82 h 148"/>
                <a:gd name="T48" fmla="*/ 8 w 52"/>
                <a:gd name="T49" fmla="*/ 70 h 148"/>
                <a:gd name="T50" fmla="*/ 10 w 52"/>
                <a:gd name="T51" fmla="*/ 58 h 148"/>
                <a:gd name="T52" fmla="*/ 10 w 52"/>
                <a:gd name="T53" fmla="*/ 58 h 148"/>
                <a:gd name="T54" fmla="*/ 20 w 52"/>
                <a:gd name="T55" fmla="*/ 38 h 148"/>
                <a:gd name="T56" fmla="*/ 30 w 52"/>
                <a:gd name="T57" fmla="*/ 22 h 148"/>
                <a:gd name="T58" fmla="*/ 40 w 52"/>
                <a:gd name="T59" fmla="*/ 10 h 148"/>
                <a:gd name="T60" fmla="*/ 52 w 52"/>
                <a:gd name="T61" fmla="*/ 0 h 148"/>
                <a:gd name="T62" fmla="*/ 52 w 52"/>
                <a:gd name="T63" fmla="*/ 0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" h="148">
                  <a:moveTo>
                    <a:pt x="52" y="0"/>
                  </a:moveTo>
                  <a:lnTo>
                    <a:pt x="52" y="0"/>
                  </a:lnTo>
                  <a:lnTo>
                    <a:pt x="38" y="8"/>
                  </a:lnTo>
                  <a:lnTo>
                    <a:pt x="22" y="20"/>
                  </a:lnTo>
                  <a:lnTo>
                    <a:pt x="16" y="28"/>
                  </a:lnTo>
                  <a:lnTo>
                    <a:pt x="10" y="38"/>
                  </a:lnTo>
                  <a:lnTo>
                    <a:pt x="6" y="48"/>
                  </a:lnTo>
                  <a:lnTo>
                    <a:pt x="2" y="58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0" y="94"/>
                  </a:lnTo>
                  <a:lnTo>
                    <a:pt x="2" y="106"/>
                  </a:lnTo>
                  <a:lnTo>
                    <a:pt x="8" y="118"/>
                  </a:lnTo>
                  <a:lnTo>
                    <a:pt x="14" y="130"/>
                  </a:lnTo>
                  <a:lnTo>
                    <a:pt x="22" y="140"/>
                  </a:lnTo>
                  <a:lnTo>
                    <a:pt x="32" y="148"/>
                  </a:lnTo>
                  <a:lnTo>
                    <a:pt x="26" y="140"/>
                  </a:lnTo>
                  <a:lnTo>
                    <a:pt x="20" y="130"/>
                  </a:lnTo>
                  <a:lnTo>
                    <a:pt x="16" y="120"/>
                  </a:lnTo>
                  <a:lnTo>
                    <a:pt x="12" y="108"/>
                  </a:lnTo>
                  <a:lnTo>
                    <a:pt x="8" y="96"/>
                  </a:lnTo>
                  <a:lnTo>
                    <a:pt x="8" y="82"/>
                  </a:lnTo>
                  <a:lnTo>
                    <a:pt x="8" y="70"/>
                  </a:lnTo>
                  <a:lnTo>
                    <a:pt x="10" y="58"/>
                  </a:lnTo>
                  <a:lnTo>
                    <a:pt x="20" y="38"/>
                  </a:lnTo>
                  <a:lnTo>
                    <a:pt x="30" y="22"/>
                  </a:lnTo>
                  <a:lnTo>
                    <a:pt x="40" y="1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Freeform 288">
              <a:extLst>
                <a:ext uri="{FF2B5EF4-FFF2-40B4-BE49-F238E27FC236}">
                  <a16:creationId xmlns:a16="http://schemas.microsoft.com/office/drawing/2014/main" id="{8162210D-74AD-41F3-AB8B-C4BD7FA0E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2068"/>
              <a:ext cx="78" cy="100"/>
            </a:xfrm>
            <a:custGeom>
              <a:avLst/>
              <a:gdLst>
                <a:gd name="T0" fmla="*/ 54 w 78"/>
                <a:gd name="T1" fmla="*/ 0 h 100"/>
                <a:gd name="T2" fmla="*/ 54 w 78"/>
                <a:gd name="T3" fmla="*/ 0 h 100"/>
                <a:gd name="T4" fmla="*/ 62 w 78"/>
                <a:gd name="T5" fmla="*/ 8 h 100"/>
                <a:gd name="T6" fmla="*/ 66 w 78"/>
                <a:gd name="T7" fmla="*/ 16 h 100"/>
                <a:gd name="T8" fmla="*/ 68 w 78"/>
                <a:gd name="T9" fmla="*/ 26 h 100"/>
                <a:gd name="T10" fmla="*/ 70 w 78"/>
                <a:gd name="T11" fmla="*/ 38 h 100"/>
                <a:gd name="T12" fmla="*/ 70 w 78"/>
                <a:gd name="T13" fmla="*/ 38 h 100"/>
                <a:gd name="T14" fmla="*/ 68 w 78"/>
                <a:gd name="T15" fmla="*/ 50 h 100"/>
                <a:gd name="T16" fmla="*/ 66 w 78"/>
                <a:gd name="T17" fmla="*/ 60 h 100"/>
                <a:gd name="T18" fmla="*/ 60 w 78"/>
                <a:gd name="T19" fmla="*/ 70 h 100"/>
                <a:gd name="T20" fmla="*/ 54 w 78"/>
                <a:gd name="T21" fmla="*/ 78 h 100"/>
                <a:gd name="T22" fmla="*/ 46 w 78"/>
                <a:gd name="T23" fmla="*/ 86 h 100"/>
                <a:gd name="T24" fmla="*/ 36 w 78"/>
                <a:gd name="T25" fmla="*/ 92 h 100"/>
                <a:gd name="T26" fmla="*/ 26 w 78"/>
                <a:gd name="T27" fmla="*/ 96 h 100"/>
                <a:gd name="T28" fmla="*/ 14 w 78"/>
                <a:gd name="T29" fmla="*/ 96 h 100"/>
                <a:gd name="T30" fmla="*/ 14 w 78"/>
                <a:gd name="T31" fmla="*/ 96 h 100"/>
                <a:gd name="T32" fmla="*/ 0 w 78"/>
                <a:gd name="T33" fmla="*/ 94 h 100"/>
                <a:gd name="T34" fmla="*/ 0 w 78"/>
                <a:gd name="T35" fmla="*/ 94 h 100"/>
                <a:gd name="T36" fmla="*/ 12 w 78"/>
                <a:gd name="T37" fmla="*/ 98 h 100"/>
                <a:gd name="T38" fmla="*/ 24 w 78"/>
                <a:gd name="T39" fmla="*/ 100 h 100"/>
                <a:gd name="T40" fmla="*/ 24 w 78"/>
                <a:gd name="T41" fmla="*/ 100 h 100"/>
                <a:gd name="T42" fmla="*/ 34 w 78"/>
                <a:gd name="T43" fmla="*/ 100 h 100"/>
                <a:gd name="T44" fmla="*/ 44 w 78"/>
                <a:gd name="T45" fmla="*/ 96 h 100"/>
                <a:gd name="T46" fmla="*/ 54 w 78"/>
                <a:gd name="T47" fmla="*/ 90 h 100"/>
                <a:gd name="T48" fmla="*/ 62 w 78"/>
                <a:gd name="T49" fmla="*/ 84 h 100"/>
                <a:gd name="T50" fmla="*/ 70 w 78"/>
                <a:gd name="T51" fmla="*/ 76 h 100"/>
                <a:gd name="T52" fmla="*/ 74 w 78"/>
                <a:gd name="T53" fmla="*/ 66 h 100"/>
                <a:gd name="T54" fmla="*/ 78 w 78"/>
                <a:gd name="T55" fmla="*/ 56 h 100"/>
                <a:gd name="T56" fmla="*/ 78 w 78"/>
                <a:gd name="T57" fmla="*/ 46 h 100"/>
                <a:gd name="T58" fmla="*/ 78 w 78"/>
                <a:gd name="T59" fmla="*/ 46 h 100"/>
                <a:gd name="T60" fmla="*/ 76 w 78"/>
                <a:gd name="T61" fmla="*/ 32 h 100"/>
                <a:gd name="T62" fmla="*/ 72 w 78"/>
                <a:gd name="T63" fmla="*/ 20 h 100"/>
                <a:gd name="T64" fmla="*/ 64 w 78"/>
                <a:gd name="T65" fmla="*/ 8 h 100"/>
                <a:gd name="T66" fmla="*/ 54 w 78"/>
                <a:gd name="T67" fmla="*/ 0 h 100"/>
                <a:gd name="T68" fmla="*/ 54 w 78"/>
                <a:gd name="T69" fmla="*/ 0 h 1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100">
                  <a:moveTo>
                    <a:pt x="54" y="0"/>
                  </a:moveTo>
                  <a:lnTo>
                    <a:pt x="54" y="0"/>
                  </a:lnTo>
                  <a:lnTo>
                    <a:pt x="62" y="8"/>
                  </a:lnTo>
                  <a:lnTo>
                    <a:pt x="66" y="16"/>
                  </a:lnTo>
                  <a:lnTo>
                    <a:pt x="68" y="26"/>
                  </a:lnTo>
                  <a:lnTo>
                    <a:pt x="70" y="38"/>
                  </a:lnTo>
                  <a:lnTo>
                    <a:pt x="68" y="50"/>
                  </a:lnTo>
                  <a:lnTo>
                    <a:pt x="66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46" y="86"/>
                  </a:lnTo>
                  <a:lnTo>
                    <a:pt x="36" y="92"/>
                  </a:lnTo>
                  <a:lnTo>
                    <a:pt x="26" y="96"/>
                  </a:lnTo>
                  <a:lnTo>
                    <a:pt x="14" y="96"/>
                  </a:lnTo>
                  <a:lnTo>
                    <a:pt x="0" y="94"/>
                  </a:lnTo>
                  <a:lnTo>
                    <a:pt x="12" y="98"/>
                  </a:lnTo>
                  <a:lnTo>
                    <a:pt x="24" y="100"/>
                  </a:lnTo>
                  <a:lnTo>
                    <a:pt x="34" y="100"/>
                  </a:lnTo>
                  <a:lnTo>
                    <a:pt x="44" y="96"/>
                  </a:lnTo>
                  <a:lnTo>
                    <a:pt x="54" y="90"/>
                  </a:lnTo>
                  <a:lnTo>
                    <a:pt x="62" y="84"/>
                  </a:lnTo>
                  <a:lnTo>
                    <a:pt x="70" y="76"/>
                  </a:lnTo>
                  <a:lnTo>
                    <a:pt x="74" y="66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6" y="32"/>
                  </a:lnTo>
                  <a:lnTo>
                    <a:pt x="72" y="20"/>
                  </a:lnTo>
                  <a:lnTo>
                    <a:pt x="64" y="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7" name="Freeform 289">
              <a:extLst>
                <a:ext uri="{FF2B5EF4-FFF2-40B4-BE49-F238E27FC236}">
                  <a16:creationId xmlns:a16="http://schemas.microsoft.com/office/drawing/2014/main" id="{2E22A26C-489E-4C49-A955-976DA24FD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2018"/>
              <a:ext cx="190" cy="192"/>
            </a:xfrm>
            <a:custGeom>
              <a:avLst/>
              <a:gdLst>
                <a:gd name="T0" fmla="*/ 0 w 190"/>
                <a:gd name="T1" fmla="*/ 96 h 192"/>
                <a:gd name="T2" fmla="*/ 0 w 190"/>
                <a:gd name="T3" fmla="*/ 96 h 192"/>
                <a:gd name="T4" fmla="*/ 0 w 190"/>
                <a:gd name="T5" fmla="*/ 76 h 192"/>
                <a:gd name="T6" fmla="*/ 6 w 190"/>
                <a:gd name="T7" fmla="*/ 58 h 192"/>
                <a:gd name="T8" fmla="*/ 16 w 190"/>
                <a:gd name="T9" fmla="*/ 42 h 192"/>
                <a:gd name="T10" fmla="*/ 26 w 190"/>
                <a:gd name="T11" fmla="*/ 28 h 192"/>
                <a:gd name="T12" fmla="*/ 42 w 190"/>
                <a:gd name="T13" fmla="*/ 16 h 192"/>
                <a:gd name="T14" fmla="*/ 58 w 190"/>
                <a:gd name="T15" fmla="*/ 8 h 192"/>
                <a:gd name="T16" fmla="*/ 76 w 190"/>
                <a:gd name="T17" fmla="*/ 2 h 192"/>
                <a:gd name="T18" fmla="*/ 94 w 190"/>
                <a:gd name="T19" fmla="*/ 0 h 192"/>
                <a:gd name="T20" fmla="*/ 94 w 190"/>
                <a:gd name="T21" fmla="*/ 0 h 192"/>
                <a:gd name="T22" fmla="*/ 114 w 190"/>
                <a:gd name="T23" fmla="*/ 2 h 192"/>
                <a:gd name="T24" fmla="*/ 132 w 190"/>
                <a:gd name="T25" fmla="*/ 8 h 192"/>
                <a:gd name="T26" fmla="*/ 148 w 190"/>
                <a:gd name="T27" fmla="*/ 16 h 192"/>
                <a:gd name="T28" fmla="*/ 162 w 190"/>
                <a:gd name="T29" fmla="*/ 28 h 192"/>
                <a:gd name="T30" fmla="*/ 174 w 190"/>
                <a:gd name="T31" fmla="*/ 42 h 192"/>
                <a:gd name="T32" fmla="*/ 182 w 190"/>
                <a:gd name="T33" fmla="*/ 58 h 192"/>
                <a:gd name="T34" fmla="*/ 188 w 190"/>
                <a:gd name="T35" fmla="*/ 76 h 192"/>
                <a:gd name="T36" fmla="*/ 190 w 190"/>
                <a:gd name="T37" fmla="*/ 96 h 192"/>
                <a:gd name="T38" fmla="*/ 190 w 190"/>
                <a:gd name="T39" fmla="*/ 96 h 192"/>
                <a:gd name="T40" fmla="*/ 188 w 190"/>
                <a:gd name="T41" fmla="*/ 116 h 192"/>
                <a:gd name="T42" fmla="*/ 182 w 190"/>
                <a:gd name="T43" fmla="*/ 132 h 192"/>
                <a:gd name="T44" fmla="*/ 174 w 190"/>
                <a:gd name="T45" fmla="*/ 150 h 192"/>
                <a:gd name="T46" fmla="*/ 162 w 190"/>
                <a:gd name="T47" fmla="*/ 164 h 192"/>
                <a:gd name="T48" fmla="*/ 148 w 190"/>
                <a:gd name="T49" fmla="*/ 174 h 192"/>
                <a:gd name="T50" fmla="*/ 132 w 190"/>
                <a:gd name="T51" fmla="*/ 184 h 192"/>
                <a:gd name="T52" fmla="*/ 114 w 190"/>
                <a:gd name="T53" fmla="*/ 190 h 192"/>
                <a:gd name="T54" fmla="*/ 94 w 190"/>
                <a:gd name="T55" fmla="*/ 192 h 192"/>
                <a:gd name="T56" fmla="*/ 94 w 190"/>
                <a:gd name="T57" fmla="*/ 192 h 192"/>
                <a:gd name="T58" fmla="*/ 76 w 190"/>
                <a:gd name="T59" fmla="*/ 190 h 192"/>
                <a:gd name="T60" fmla="*/ 58 w 190"/>
                <a:gd name="T61" fmla="*/ 184 h 192"/>
                <a:gd name="T62" fmla="*/ 42 w 190"/>
                <a:gd name="T63" fmla="*/ 174 h 192"/>
                <a:gd name="T64" fmla="*/ 26 w 190"/>
                <a:gd name="T65" fmla="*/ 164 h 192"/>
                <a:gd name="T66" fmla="*/ 16 w 190"/>
                <a:gd name="T67" fmla="*/ 150 h 192"/>
                <a:gd name="T68" fmla="*/ 6 w 190"/>
                <a:gd name="T69" fmla="*/ 132 h 192"/>
                <a:gd name="T70" fmla="*/ 0 w 190"/>
                <a:gd name="T71" fmla="*/ 116 h 192"/>
                <a:gd name="T72" fmla="*/ 0 w 190"/>
                <a:gd name="T73" fmla="*/ 96 h 192"/>
                <a:gd name="T74" fmla="*/ 0 w 190"/>
                <a:gd name="T75" fmla="*/ 96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0" h="192">
                  <a:moveTo>
                    <a:pt x="0" y="96"/>
                  </a:moveTo>
                  <a:lnTo>
                    <a:pt x="0" y="96"/>
                  </a:lnTo>
                  <a:lnTo>
                    <a:pt x="0" y="76"/>
                  </a:lnTo>
                  <a:lnTo>
                    <a:pt x="6" y="58"/>
                  </a:lnTo>
                  <a:lnTo>
                    <a:pt x="16" y="42"/>
                  </a:lnTo>
                  <a:lnTo>
                    <a:pt x="26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32" y="8"/>
                  </a:lnTo>
                  <a:lnTo>
                    <a:pt x="148" y="16"/>
                  </a:lnTo>
                  <a:lnTo>
                    <a:pt x="162" y="28"/>
                  </a:lnTo>
                  <a:lnTo>
                    <a:pt x="174" y="42"/>
                  </a:lnTo>
                  <a:lnTo>
                    <a:pt x="182" y="58"/>
                  </a:lnTo>
                  <a:lnTo>
                    <a:pt x="188" y="76"/>
                  </a:lnTo>
                  <a:lnTo>
                    <a:pt x="190" y="96"/>
                  </a:lnTo>
                  <a:lnTo>
                    <a:pt x="188" y="116"/>
                  </a:lnTo>
                  <a:lnTo>
                    <a:pt x="182" y="132"/>
                  </a:lnTo>
                  <a:lnTo>
                    <a:pt x="174" y="150"/>
                  </a:lnTo>
                  <a:lnTo>
                    <a:pt x="162" y="164"/>
                  </a:lnTo>
                  <a:lnTo>
                    <a:pt x="148" y="174"/>
                  </a:lnTo>
                  <a:lnTo>
                    <a:pt x="132" y="184"/>
                  </a:lnTo>
                  <a:lnTo>
                    <a:pt x="114" y="190"/>
                  </a:lnTo>
                  <a:lnTo>
                    <a:pt x="94" y="192"/>
                  </a:lnTo>
                  <a:lnTo>
                    <a:pt x="76" y="190"/>
                  </a:lnTo>
                  <a:lnTo>
                    <a:pt x="58" y="184"/>
                  </a:lnTo>
                  <a:lnTo>
                    <a:pt x="42" y="174"/>
                  </a:lnTo>
                  <a:lnTo>
                    <a:pt x="26" y="164"/>
                  </a:lnTo>
                  <a:lnTo>
                    <a:pt x="16" y="150"/>
                  </a:lnTo>
                  <a:lnTo>
                    <a:pt x="6" y="132"/>
                  </a:lnTo>
                  <a:lnTo>
                    <a:pt x="0" y="116"/>
                  </a:lnTo>
                  <a:lnTo>
                    <a:pt x="0" y="9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Freeform 290">
              <a:extLst>
                <a:ext uri="{FF2B5EF4-FFF2-40B4-BE49-F238E27FC236}">
                  <a16:creationId xmlns:a16="http://schemas.microsoft.com/office/drawing/2014/main" id="{3DD0C96F-A884-491A-8832-690E9CBE0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2050"/>
              <a:ext cx="126" cy="126"/>
            </a:xfrm>
            <a:custGeom>
              <a:avLst/>
              <a:gdLst>
                <a:gd name="T0" fmla="*/ 0 w 126"/>
                <a:gd name="T1" fmla="*/ 64 h 126"/>
                <a:gd name="T2" fmla="*/ 0 w 126"/>
                <a:gd name="T3" fmla="*/ 64 h 126"/>
                <a:gd name="T4" fmla="*/ 0 w 126"/>
                <a:gd name="T5" fmla="*/ 52 h 126"/>
                <a:gd name="T6" fmla="*/ 4 w 126"/>
                <a:gd name="T7" fmla="*/ 40 h 126"/>
                <a:gd name="T8" fmla="*/ 10 w 126"/>
                <a:gd name="T9" fmla="*/ 28 h 126"/>
                <a:gd name="T10" fmla="*/ 18 w 126"/>
                <a:gd name="T11" fmla="*/ 20 h 126"/>
                <a:gd name="T12" fmla="*/ 28 w 126"/>
                <a:gd name="T13" fmla="*/ 12 h 126"/>
                <a:gd name="T14" fmla="*/ 38 w 126"/>
                <a:gd name="T15" fmla="*/ 6 h 126"/>
                <a:gd name="T16" fmla="*/ 50 w 126"/>
                <a:gd name="T17" fmla="*/ 2 h 126"/>
                <a:gd name="T18" fmla="*/ 62 w 126"/>
                <a:gd name="T19" fmla="*/ 0 h 126"/>
                <a:gd name="T20" fmla="*/ 62 w 126"/>
                <a:gd name="T21" fmla="*/ 0 h 126"/>
                <a:gd name="T22" fmla="*/ 76 w 126"/>
                <a:gd name="T23" fmla="*/ 2 h 126"/>
                <a:gd name="T24" fmla="*/ 86 w 126"/>
                <a:gd name="T25" fmla="*/ 6 h 126"/>
                <a:gd name="T26" fmla="*/ 98 w 126"/>
                <a:gd name="T27" fmla="*/ 12 h 126"/>
                <a:gd name="T28" fmla="*/ 108 w 126"/>
                <a:gd name="T29" fmla="*/ 20 h 126"/>
                <a:gd name="T30" fmla="*/ 114 w 126"/>
                <a:gd name="T31" fmla="*/ 28 h 126"/>
                <a:gd name="T32" fmla="*/ 120 w 126"/>
                <a:gd name="T33" fmla="*/ 40 h 126"/>
                <a:gd name="T34" fmla="*/ 124 w 126"/>
                <a:gd name="T35" fmla="*/ 52 h 126"/>
                <a:gd name="T36" fmla="*/ 126 w 126"/>
                <a:gd name="T37" fmla="*/ 64 h 126"/>
                <a:gd name="T38" fmla="*/ 126 w 126"/>
                <a:gd name="T39" fmla="*/ 64 h 126"/>
                <a:gd name="T40" fmla="*/ 124 w 126"/>
                <a:gd name="T41" fmla="*/ 76 h 126"/>
                <a:gd name="T42" fmla="*/ 120 w 126"/>
                <a:gd name="T43" fmla="*/ 88 h 126"/>
                <a:gd name="T44" fmla="*/ 114 w 126"/>
                <a:gd name="T45" fmla="*/ 100 h 126"/>
                <a:gd name="T46" fmla="*/ 108 w 126"/>
                <a:gd name="T47" fmla="*/ 108 h 126"/>
                <a:gd name="T48" fmla="*/ 98 w 126"/>
                <a:gd name="T49" fmla="*/ 116 h 126"/>
                <a:gd name="T50" fmla="*/ 86 w 126"/>
                <a:gd name="T51" fmla="*/ 122 h 126"/>
                <a:gd name="T52" fmla="*/ 76 w 126"/>
                <a:gd name="T53" fmla="*/ 126 h 126"/>
                <a:gd name="T54" fmla="*/ 62 w 126"/>
                <a:gd name="T55" fmla="*/ 126 h 126"/>
                <a:gd name="T56" fmla="*/ 62 w 126"/>
                <a:gd name="T57" fmla="*/ 126 h 126"/>
                <a:gd name="T58" fmla="*/ 50 w 126"/>
                <a:gd name="T59" fmla="*/ 126 h 126"/>
                <a:gd name="T60" fmla="*/ 38 w 126"/>
                <a:gd name="T61" fmla="*/ 122 h 126"/>
                <a:gd name="T62" fmla="*/ 28 w 126"/>
                <a:gd name="T63" fmla="*/ 116 h 126"/>
                <a:gd name="T64" fmla="*/ 18 w 126"/>
                <a:gd name="T65" fmla="*/ 108 h 126"/>
                <a:gd name="T66" fmla="*/ 10 w 126"/>
                <a:gd name="T67" fmla="*/ 100 h 126"/>
                <a:gd name="T68" fmla="*/ 4 w 126"/>
                <a:gd name="T69" fmla="*/ 88 h 126"/>
                <a:gd name="T70" fmla="*/ 0 w 126"/>
                <a:gd name="T71" fmla="*/ 76 h 126"/>
                <a:gd name="T72" fmla="*/ 0 w 126"/>
                <a:gd name="T73" fmla="*/ 64 h 126"/>
                <a:gd name="T74" fmla="*/ 0 w 126"/>
                <a:gd name="T75" fmla="*/ 64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6" h="126">
                  <a:moveTo>
                    <a:pt x="0" y="64"/>
                  </a:move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6" y="2"/>
                  </a:lnTo>
                  <a:lnTo>
                    <a:pt x="86" y="6"/>
                  </a:lnTo>
                  <a:lnTo>
                    <a:pt x="98" y="12"/>
                  </a:lnTo>
                  <a:lnTo>
                    <a:pt x="108" y="20"/>
                  </a:lnTo>
                  <a:lnTo>
                    <a:pt x="114" y="28"/>
                  </a:lnTo>
                  <a:lnTo>
                    <a:pt x="120" y="40"/>
                  </a:lnTo>
                  <a:lnTo>
                    <a:pt x="124" y="52"/>
                  </a:lnTo>
                  <a:lnTo>
                    <a:pt x="126" y="64"/>
                  </a:lnTo>
                  <a:lnTo>
                    <a:pt x="124" y="76"/>
                  </a:lnTo>
                  <a:lnTo>
                    <a:pt x="120" y="88"/>
                  </a:lnTo>
                  <a:lnTo>
                    <a:pt x="114" y="100"/>
                  </a:lnTo>
                  <a:lnTo>
                    <a:pt x="108" y="108"/>
                  </a:lnTo>
                  <a:lnTo>
                    <a:pt x="98" y="116"/>
                  </a:lnTo>
                  <a:lnTo>
                    <a:pt x="86" y="122"/>
                  </a:lnTo>
                  <a:lnTo>
                    <a:pt x="76" y="126"/>
                  </a:lnTo>
                  <a:lnTo>
                    <a:pt x="62" y="126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Freeform 291">
              <a:extLst>
                <a:ext uri="{FF2B5EF4-FFF2-40B4-BE49-F238E27FC236}">
                  <a16:creationId xmlns:a16="http://schemas.microsoft.com/office/drawing/2014/main" id="{9C3E0C0F-04B2-4327-9367-224ACA2D1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2056"/>
              <a:ext cx="20" cy="20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0 h 20"/>
                <a:gd name="T4" fmla="*/ 0 w 20"/>
                <a:gd name="T5" fmla="*/ 6 h 20"/>
                <a:gd name="T6" fmla="*/ 2 w 20"/>
                <a:gd name="T7" fmla="*/ 2 h 20"/>
                <a:gd name="T8" fmla="*/ 6 w 20"/>
                <a:gd name="T9" fmla="*/ 0 h 20"/>
                <a:gd name="T10" fmla="*/ 10 w 20"/>
                <a:gd name="T11" fmla="*/ 0 h 20"/>
                <a:gd name="T12" fmla="*/ 10 w 20"/>
                <a:gd name="T13" fmla="*/ 0 h 20"/>
                <a:gd name="T14" fmla="*/ 14 w 20"/>
                <a:gd name="T15" fmla="*/ 0 h 20"/>
                <a:gd name="T16" fmla="*/ 16 w 20"/>
                <a:gd name="T17" fmla="*/ 2 h 20"/>
                <a:gd name="T18" fmla="*/ 20 w 20"/>
                <a:gd name="T19" fmla="*/ 6 h 20"/>
                <a:gd name="T20" fmla="*/ 20 w 20"/>
                <a:gd name="T21" fmla="*/ 10 h 20"/>
                <a:gd name="T22" fmla="*/ 20 w 20"/>
                <a:gd name="T23" fmla="*/ 10 h 20"/>
                <a:gd name="T24" fmla="*/ 20 w 20"/>
                <a:gd name="T25" fmla="*/ 14 h 20"/>
                <a:gd name="T26" fmla="*/ 16 w 20"/>
                <a:gd name="T27" fmla="*/ 16 h 20"/>
                <a:gd name="T28" fmla="*/ 14 w 20"/>
                <a:gd name="T29" fmla="*/ 20 h 20"/>
                <a:gd name="T30" fmla="*/ 10 w 20"/>
                <a:gd name="T31" fmla="*/ 20 h 20"/>
                <a:gd name="T32" fmla="*/ 10 w 20"/>
                <a:gd name="T33" fmla="*/ 20 h 20"/>
                <a:gd name="T34" fmla="*/ 6 w 20"/>
                <a:gd name="T35" fmla="*/ 20 h 20"/>
                <a:gd name="T36" fmla="*/ 2 w 20"/>
                <a:gd name="T37" fmla="*/ 16 h 20"/>
                <a:gd name="T38" fmla="*/ 0 w 20"/>
                <a:gd name="T39" fmla="*/ 14 h 20"/>
                <a:gd name="T40" fmla="*/ 0 w 20"/>
                <a:gd name="T41" fmla="*/ 10 h 20"/>
                <a:gd name="T42" fmla="*/ 0 w 20"/>
                <a:gd name="T43" fmla="*/ 1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Freeform 292">
              <a:extLst>
                <a:ext uri="{FF2B5EF4-FFF2-40B4-BE49-F238E27FC236}">
                  <a16:creationId xmlns:a16="http://schemas.microsoft.com/office/drawing/2014/main" id="{1FF15261-EF36-4C86-A3EE-4EE5EA194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2048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Freeform 293">
              <a:extLst>
                <a:ext uri="{FF2B5EF4-FFF2-40B4-BE49-F238E27FC236}">
                  <a16:creationId xmlns:a16="http://schemas.microsoft.com/office/drawing/2014/main" id="{8B3D9913-5153-4ADC-8E2C-F19037363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2078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2" name="Group 294">
            <a:extLst>
              <a:ext uri="{FF2B5EF4-FFF2-40B4-BE49-F238E27FC236}">
                <a16:creationId xmlns:a16="http://schemas.microsoft.com/office/drawing/2014/main" id="{B61F1BC1-3146-40FE-BA9C-D1A5961C9F8E}"/>
              </a:ext>
            </a:extLst>
          </p:cNvPr>
          <p:cNvGrpSpPr>
            <a:grpSpLocks/>
          </p:cNvGrpSpPr>
          <p:nvPr/>
        </p:nvGrpSpPr>
        <p:grpSpPr bwMode="auto">
          <a:xfrm>
            <a:off x="8123238" y="2895600"/>
            <a:ext cx="639762" cy="577850"/>
            <a:chOff x="4235" y="2018"/>
            <a:chExt cx="204" cy="184"/>
          </a:xfrm>
        </p:grpSpPr>
        <p:sp>
          <p:nvSpPr>
            <p:cNvPr id="13380" name="Freeform 295">
              <a:extLst>
                <a:ext uri="{FF2B5EF4-FFF2-40B4-BE49-F238E27FC236}">
                  <a16:creationId xmlns:a16="http://schemas.microsoft.com/office/drawing/2014/main" id="{0223658B-4C32-45F2-9C60-7DEC98061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2018"/>
              <a:ext cx="204" cy="184"/>
            </a:xfrm>
            <a:custGeom>
              <a:avLst/>
              <a:gdLst>
                <a:gd name="T0" fmla="*/ 0 w 204"/>
                <a:gd name="T1" fmla="*/ 92 h 184"/>
                <a:gd name="T2" fmla="*/ 0 w 204"/>
                <a:gd name="T3" fmla="*/ 92 h 184"/>
                <a:gd name="T4" fmla="*/ 2 w 204"/>
                <a:gd name="T5" fmla="*/ 74 h 184"/>
                <a:gd name="T6" fmla="*/ 8 w 204"/>
                <a:gd name="T7" fmla="*/ 56 h 184"/>
                <a:gd name="T8" fmla="*/ 18 w 204"/>
                <a:gd name="T9" fmla="*/ 42 h 184"/>
                <a:gd name="T10" fmla="*/ 30 w 204"/>
                <a:gd name="T11" fmla="*/ 28 h 184"/>
                <a:gd name="T12" fmla="*/ 44 w 204"/>
                <a:gd name="T13" fmla="*/ 16 h 184"/>
                <a:gd name="T14" fmla="*/ 62 w 204"/>
                <a:gd name="T15" fmla="*/ 8 h 184"/>
                <a:gd name="T16" fmla="*/ 82 w 204"/>
                <a:gd name="T17" fmla="*/ 2 h 184"/>
                <a:gd name="T18" fmla="*/ 102 w 204"/>
                <a:gd name="T19" fmla="*/ 0 h 184"/>
                <a:gd name="T20" fmla="*/ 102 w 204"/>
                <a:gd name="T21" fmla="*/ 0 h 184"/>
                <a:gd name="T22" fmla="*/ 122 w 204"/>
                <a:gd name="T23" fmla="*/ 2 h 184"/>
                <a:gd name="T24" fmla="*/ 142 w 204"/>
                <a:gd name="T25" fmla="*/ 8 h 184"/>
                <a:gd name="T26" fmla="*/ 158 w 204"/>
                <a:gd name="T27" fmla="*/ 16 h 184"/>
                <a:gd name="T28" fmla="*/ 174 w 204"/>
                <a:gd name="T29" fmla="*/ 28 h 184"/>
                <a:gd name="T30" fmla="*/ 186 w 204"/>
                <a:gd name="T31" fmla="*/ 42 h 184"/>
                <a:gd name="T32" fmla="*/ 196 w 204"/>
                <a:gd name="T33" fmla="*/ 56 h 184"/>
                <a:gd name="T34" fmla="*/ 202 w 204"/>
                <a:gd name="T35" fmla="*/ 74 h 184"/>
                <a:gd name="T36" fmla="*/ 204 w 204"/>
                <a:gd name="T37" fmla="*/ 92 h 184"/>
                <a:gd name="T38" fmla="*/ 204 w 204"/>
                <a:gd name="T39" fmla="*/ 92 h 184"/>
                <a:gd name="T40" fmla="*/ 202 w 204"/>
                <a:gd name="T41" fmla="*/ 112 h 184"/>
                <a:gd name="T42" fmla="*/ 196 w 204"/>
                <a:gd name="T43" fmla="*/ 128 h 184"/>
                <a:gd name="T44" fmla="*/ 186 w 204"/>
                <a:gd name="T45" fmla="*/ 144 h 184"/>
                <a:gd name="T46" fmla="*/ 174 w 204"/>
                <a:gd name="T47" fmla="*/ 158 h 184"/>
                <a:gd name="T48" fmla="*/ 158 w 204"/>
                <a:gd name="T49" fmla="*/ 168 h 184"/>
                <a:gd name="T50" fmla="*/ 142 w 204"/>
                <a:gd name="T51" fmla="*/ 178 h 184"/>
                <a:gd name="T52" fmla="*/ 122 w 204"/>
                <a:gd name="T53" fmla="*/ 182 h 184"/>
                <a:gd name="T54" fmla="*/ 102 w 204"/>
                <a:gd name="T55" fmla="*/ 184 h 184"/>
                <a:gd name="T56" fmla="*/ 102 w 204"/>
                <a:gd name="T57" fmla="*/ 184 h 184"/>
                <a:gd name="T58" fmla="*/ 82 w 204"/>
                <a:gd name="T59" fmla="*/ 182 h 184"/>
                <a:gd name="T60" fmla="*/ 62 w 204"/>
                <a:gd name="T61" fmla="*/ 178 h 184"/>
                <a:gd name="T62" fmla="*/ 44 w 204"/>
                <a:gd name="T63" fmla="*/ 168 h 184"/>
                <a:gd name="T64" fmla="*/ 30 w 204"/>
                <a:gd name="T65" fmla="*/ 158 h 184"/>
                <a:gd name="T66" fmla="*/ 18 w 204"/>
                <a:gd name="T67" fmla="*/ 144 h 184"/>
                <a:gd name="T68" fmla="*/ 8 w 204"/>
                <a:gd name="T69" fmla="*/ 128 h 184"/>
                <a:gd name="T70" fmla="*/ 2 w 204"/>
                <a:gd name="T71" fmla="*/ 112 h 184"/>
                <a:gd name="T72" fmla="*/ 0 w 204"/>
                <a:gd name="T73" fmla="*/ 92 h 184"/>
                <a:gd name="T74" fmla="*/ 0 w 204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4" h="184">
                  <a:moveTo>
                    <a:pt x="0" y="92"/>
                  </a:moveTo>
                  <a:lnTo>
                    <a:pt x="0" y="92"/>
                  </a:lnTo>
                  <a:lnTo>
                    <a:pt x="2" y="74"/>
                  </a:lnTo>
                  <a:lnTo>
                    <a:pt x="8" y="56"/>
                  </a:lnTo>
                  <a:lnTo>
                    <a:pt x="18" y="42"/>
                  </a:lnTo>
                  <a:lnTo>
                    <a:pt x="30" y="28"/>
                  </a:lnTo>
                  <a:lnTo>
                    <a:pt x="44" y="16"/>
                  </a:lnTo>
                  <a:lnTo>
                    <a:pt x="62" y="8"/>
                  </a:lnTo>
                  <a:lnTo>
                    <a:pt x="82" y="2"/>
                  </a:lnTo>
                  <a:lnTo>
                    <a:pt x="102" y="0"/>
                  </a:lnTo>
                  <a:lnTo>
                    <a:pt x="122" y="2"/>
                  </a:lnTo>
                  <a:lnTo>
                    <a:pt x="142" y="8"/>
                  </a:lnTo>
                  <a:lnTo>
                    <a:pt x="158" y="16"/>
                  </a:lnTo>
                  <a:lnTo>
                    <a:pt x="174" y="28"/>
                  </a:lnTo>
                  <a:lnTo>
                    <a:pt x="186" y="42"/>
                  </a:lnTo>
                  <a:lnTo>
                    <a:pt x="196" y="56"/>
                  </a:lnTo>
                  <a:lnTo>
                    <a:pt x="202" y="74"/>
                  </a:lnTo>
                  <a:lnTo>
                    <a:pt x="204" y="92"/>
                  </a:lnTo>
                  <a:lnTo>
                    <a:pt x="202" y="112"/>
                  </a:lnTo>
                  <a:lnTo>
                    <a:pt x="196" y="128"/>
                  </a:lnTo>
                  <a:lnTo>
                    <a:pt x="186" y="144"/>
                  </a:lnTo>
                  <a:lnTo>
                    <a:pt x="174" y="158"/>
                  </a:lnTo>
                  <a:lnTo>
                    <a:pt x="158" y="168"/>
                  </a:lnTo>
                  <a:lnTo>
                    <a:pt x="142" y="178"/>
                  </a:lnTo>
                  <a:lnTo>
                    <a:pt x="122" y="182"/>
                  </a:lnTo>
                  <a:lnTo>
                    <a:pt x="102" y="184"/>
                  </a:lnTo>
                  <a:lnTo>
                    <a:pt x="82" y="182"/>
                  </a:lnTo>
                  <a:lnTo>
                    <a:pt x="62" y="178"/>
                  </a:lnTo>
                  <a:lnTo>
                    <a:pt x="44" y="168"/>
                  </a:lnTo>
                  <a:lnTo>
                    <a:pt x="30" y="158"/>
                  </a:lnTo>
                  <a:lnTo>
                    <a:pt x="18" y="144"/>
                  </a:lnTo>
                  <a:lnTo>
                    <a:pt x="8" y="128"/>
                  </a:lnTo>
                  <a:lnTo>
                    <a:pt x="2" y="11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Freeform 296">
              <a:extLst>
                <a:ext uri="{FF2B5EF4-FFF2-40B4-BE49-F238E27FC236}">
                  <a16:creationId xmlns:a16="http://schemas.microsoft.com/office/drawing/2014/main" id="{30412516-1F5E-4541-AD8F-97896BDB4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2066"/>
              <a:ext cx="100" cy="90"/>
            </a:xfrm>
            <a:custGeom>
              <a:avLst/>
              <a:gdLst>
                <a:gd name="T0" fmla="*/ 0 w 100"/>
                <a:gd name="T1" fmla="*/ 44 h 90"/>
                <a:gd name="T2" fmla="*/ 0 w 100"/>
                <a:gd name="T3" fmla="*/ 44 h 90"/>
                <a:gd name="T4" fmla="*/ 2 w 100"/>
                <a:gd name="T5" fmla="*/ 36 h 90"/>
                <a:gd name="T6" fmla="*/ 4 w 100"/>
                <a:gd name="T7" fmla="*/ 28 h 90"/>
                <a:gd name="T8" fmla="*/ 8 w 100"/>
                <a:gd name="T9" fmla="*/ 20 h 90"/>
                <a:gd name="T10" fmla="*/ 14 w 100"/>
                <a:gd name="T11" fmla="*/ 12 h 90"/>
                <a:gd name="T12" fmla="*/ 22 w 100"/>
                <a:gd name="T13" fmla="*/ 8 h 90"/>
                <a:gd name="T14" fmla="*/ 30 w 100"/>
                <a:gd name="T15" fmla="*/ 4 h 90"/>
                <a:gd name="T16" fmla="*/ 40 w 100"/>
                <a:gd name="T17" fmla="*/ 0 h 90"/>
                <a:gd name="T18" fmla="*/ 50 w 100"/>
                <a:gd name="T19" fmla="*/ 0 h 90"/>
                <a:gd name="T20" fmla="*/ 50 w 100"/>
                <a:gd name="T21" fmla="*/ 0 h 90"/>
                <a:gd name="T22" fmla="*/ 60 w 100"/>
                <a:gd name="T23" fmla="*/ 0 h 90"/>
                <a:gd name="T24" fmla="*/ 70 w 100"/>
                <a:gd name="T25" fmla="*/ 4 h 90"/>
                <a:gd name="T26" fmla="*/ 78 w 100"/>
                <a:gd name="T27" fmla="*/ 8 h 90"/>
                <a:gd name="T28" fmla="*/ 84 w 100"/>
                <a:gd name="T29" fmla="*/ 12 h 90"/>
                <a:gd name="T30" fmla="*/ 90 w 100"/>
                <a:gd name="T31" fmla="*/ 20 h 90"/>
                <a:gd name="T32" fmla="*/ 96 w 100"/>
                <a:gd name="T33" fmla="*/ 28 h 90"/>
                <a:gd name="T34" fmla="*/ 98 w 100"/>
                <a:gd name="T35" fmla="*/ 36 h 90"/>
                <a:gd name="T36" fmla="*/ 100 w 100"/>
                <a:gd name="T37" fmla="*/ 44 h 90"/>
                <a:gd name="T38" fmla="*/ 100 w 100"/>
                <a:gd name="T39" fmla="*/ 44 h 90"/>
                <a:gd name="T40" fmla="*/ 98 w 100"/>
                <a:gd name="T41" fmla="*/ 54 h 90"/>
                <a:gd name="T42" fmla="*/ 96 w 100"/>
                <a:gd name="T43" fmla="*/ 62 h 90"/>
                <a:gd name="T44" fmla="*/ 90 w 100"/>
                <a:gd name="T45" fmla="*/ 70 h 90"/>
                <a:gd name="T46" fmla="*/ 84 w 100"/>
                <a:gd name="T47" fmla="*/ 76 h 90"/>
                <a:gd name="T48" fmla="*/ 78 w 100"/>
                <a:gd name="T49" fmla="*/ 82 h 90"/>
                <a:gd name="T50" fmla="*/ 70 w 100"/>
                <a:gd name="T51" fmla="*/ 86 h 90"/>
                <a:gd name="T52" fmla="*/ 60 w 100"/>
                <a:gd name="T53" fmla="*/ 88 h 90"/>
                <a:gd name="T54" fmla="*/ 50 w 100"/>
                <a:gd name="T55" fmla="*/ 90 h 90"/>
                <a:gd name="T56" fmla="*/ 50 w 100"/>
                <a:gd name="T57" fmla="*/ 90 h 90"/>
                <a:gd name="T58" fmla="*/ 40 w 100"/>
                <a:gd name="T59" fmla="*/ 88 h 90"/>
                <a:gd name="T60" fmla="*/ 30 w 100"/>
                <a:gd name="T61" fmla="*/ 86 h 90"/>
                <a:gd name="T62" fmla="*/ 22 w 100"/>
                <a:gd name="T63" fmla="*/ 82 h 90"/>
                <a:gd name="T64" fmla="*/ 14 w 100"/>
                <a:gd name="T65" fmla="*/ 76 h 90"/>
                <a:gd name="T66" fmla="*/ 8 w 100"/>
                <a:gd name="T67" fmla="*/ 70 h 90"/>
                <a:gd name="T68" fmla="*/ 4 w 100"/>
                <a:gd name="T69" fmla="*/ 62 h 90"/>
                <a:gd name="T70" fmla="*/ 2 w 100"/>
                <a:gd name="T71" fmla="*/ 54 h 90"/>
                <a:gd name="T72" fmla="*/ 0 w 100"/>
                <a:gd name="T73" fmla="*/ 44 h 90"/>
                <a:gd name="T74" fmla="*/ 0 w 100"/>
                <a:gd name="T75" fmla="*/ 44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90">
                  <a:moveTo>
                    <a:pt x="0" y="44"/>
                  </a:moveTo>
                  <a:lnTo>
                    <a:pt x="0" y="44"/>
                  </a:lnTo>
                  <a:lnTo>
                    <a:pt x="2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2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0" y="4"/>
                  </a:lnTo>
                  <a:lnTo>
                    <a:pt x="78" y="8"/>
                  </a:lnTo>
                  <a:lnTo>
                    <a:pt x="84" y="12"/>
                  </a:lnTo>
                  <a:lnTo>
                    <a:pt x="90" y="20"/>
                  </a:lnTo>
                  <a:lnTo>
                    <a:pt x="96" y="28"/>
                  </a:lnTo>
                  <a:lnTo>
                    <a:pt x="98" y="36"/>
                  </a:lnTo>
                  <a:lnTo>
                    <a:pt x="100" y="44"/>
                  </a:lnTo>
                  <a:lnTo>
                    <a:pt x="98" y="54"/>
                  </a:lnTo>
                  <a:lnTo>
                    <a:pt x="96" y="62"/>
                  </a:lnTo>
                  <a:lnTo>
                    <a:pt x="90" y="70"/>
                  </a:lnTo>
                  <a:lnTo>
                    <a:pt x="84" y="76"/>
                  </a:lnTo>
                  <a:lnTo>
                    <a:pt x="78" y="82"/>
                  </a:lnTo>
                  <a:lnTo>
                    <a:pt x="70" y="86"/>
                  </a:lnTo>
                  <a:lnTo>
                    <a:pt x="60" y="88"/>
                  </a:lnTo>
                  <a:lnTo>
                    <a:pt x="50" y="90"/>
                  </a:lnTo>
                  <a:lnTo>
                    <a:pt x="40" y="88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2"/>
                  </a:lnTo>
                  <a:lnTo>
                    <a:pt x="2" y="5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Freeform 297">
              <a:extLst>
                <a:ext uri="{FF2B5EF4-FFF2-40B4-BE49-F238E27FC236}">
                  <a16:creationId xmlns:a16="http://schemas.microsoft.com/office/drawing/2014/main" id="{1DF2CF2D-C1DA-45F9-AE1C-544177D35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" y="2044"/>
              <a:ext cx="132" cy="152"/>
            </a:xfrm>
            <a:custGeom>
              <a:avLst/>
              <a:gdLst>
                <a:gd name="T0" fmla="*/ 92 w 132"/>
                <a:gd name="T1" fmla="*/ 0 h 152"/>
                <a:gd name="T2" fmla="*/ 92 w 132"/>
                <a:gd name="T3" fmla="*/ 0 h 152"/>
                <a:gd name="T4" fmla="*/ 104 w 132"/>
                <a:gd name="T5" fmla="*/ 12 h 152"/>
                <a:gd name="T6" fmla="*/ 112 w 132"/>
                <a:gd name="T7" fmla="*/ 26 h 152"/>
                <a:gd name="T8" fmla="*/ 118 w 132"/>
                <a:gd name="T9" fmla="*/ 44 h 152"/>
                <a:gd name="T10" fmla="*/ 120 w 132"/>
                <a:gd name="T11" fmla="*/ 60 h 152"/>
                <a:gd name="T12" fmla="*/ 120 w 132"/>
                <a:gd name="T13" fmla="*/ 60 h 152"/>
                <a:gd name="T14" fmla="*/ 118 w 132"/>
                <a:gd name="T15" fmla="*/ 78 h 152"/>
                <a:gd name="T16" fmla="*/ 112 w 132"/>
                <a:gd name="T17" fmla="*/ 94 h 152"/>
                <a:gd name="T18" fmla="*/ 104 w 132"/>
                <a:gd name="T19" fmla="*/ 108 h 152"/>
                <a:gd name="T20" fmla="*/ 92 w 132"/>
                <a:gd name="T21" fmla="*/ 122 h 152"/>
                <a:gd name="T22" fmla="*/ 78 w 132"/>
                <a:gd name="T23" fmla="*/ 132 h 152"/>
                <a:gd name="T24" fmla="*/ 62 w 132"/>
                <a:gd name="T25" fmla="*/ 140 h 152"/>
                <a:gd name="T26" fmla="*/ 44 w 132"/>
                <a:gd name="T27" fmla="*/ 144 h 152"/>
                <a:gd name="T28" fmla="*/ 24 w 132"/>
                <a:gd name="T29" fmla="*/ 146 h 152"/>
                <a:gd name="T30" fmla="*/ 24 w 132"/>
                <a:gd name="T31" fmla="*/ 146 h 152"/>
                <a:gd name="T32" fmla="*/ 12 w 132"/>
                <a:gd name="T33" fmla="*/ 146 h 152"/>
                <a:gd name="T34" fmla="*/ 0 w 132"/>
                <a:gd name="T35" fmla="*/ 144 h 152"/>
                <a:gd name="T36" fmla="*/ 0 w 132"/>
                <a:gd name="T37" fmla="*/ 144 h 152"/>
                <a:gd name="T38" fmla="*/ 20 w 132"/>
                <a:gd name="T39" fmla="*/ 150 h 152"/>
                <a:gd name="T40" fmla="*/ 40 w 132"/>
                <a:gd name="T41" fmla="*/ 152 h 152"/>
                <a:gd name="T42" fmla="*/ 40 w 132"/>
                <a:gd name="T43" fmla="*/ 152 h 152"/>
                <a:gd name="T44" fmla="*/ 58 w 132"/>
                <a:gd name="T45" fmla="*/ 150 h 152"/>
                <a:gd name="T46" fmla="*/ 76 w 132"/>
                <a:gd name="T47" fmla="*/ 146 h 152"/>
                <a:gd name="T48" fmla="*/ 92 w 132"/>
                <a:gd name="T49" fmla="*/ 138 h 152"/>
                <a:gd name="T50" fmla="*/ 106 w 132"/>
                <a:gd name="T51" fmla="*/ 128 h 152"/>
                <a:gd name="T52" fmla="*/ 116 w 132"/>
                <a:gd name="T53" fmla="*/ 114 h 152"/>
                <a:gd name="T54" fmla="*/ 126 w 132"/>
                <a:gd name="T55" fmla="*/ 100 h 152"/>
                <a:gd name="T56" fmla="*/ 130 w 132"/>
                <a:gd name="T57" fmla="*/ 86 h 152"/>
                <a:gd name="T58" fmla="*/ 132 w 132"/>
                <a:gd name="T59" fmla="*/ 68 h 152"/>
                <a:gd name="T60" fmla="*/ 132 w 132"/>
                <a:gd name="T61" fmla="*/ 68 h 152"/>
                <a:gd name="T62" fmla="*/ 132 w 132"/>
                <a:gd name="T63" fmla="*/ 58 h 152"/>
                <a:gd name="T64" fmla="*/ 130 w 132"/>
                <a:gd name="T65" fmla="*/ 48 h 152"/>
                <a:gd name="T66" fmla="*/ 126 w 132"/>
                <a:gd name="T67" fmla="*/ 38 h 152"/>
                <a:gd name="T68" fmla="*/ 122 w 132"/>
                <a:gd name="T69" fmla="*/ 28 h 152"/>
                <a:gd name="T70" fmla="*/ 116 w 132"/>
                <a:gd name="T71" fmla="*/ 20 h 152"/>
                <a:gd name="T72" fmla="*/ 108 w 132"/>
                <a:gd name="T73" fmla="*/ 12 h 152"/>
                <a:gd name="T74" fmla="*/ 100 w 132"/>
                <a:gd name="T75" fmla="*/ 6 h 152"/>
                <a:gd name="T76" fmla="*/ 92 w 132"/>
                <a:gd name="T77" fmla="*/ 0 h 152"/>
                <a:gd name="T78" fmla="*/ 92 w 132"/>
                <a:gd name="T79" fmla="*/ 0 h 1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2" h="152">
                  <a:moveTo>
                    <a:pt x="92" y="0"/>
                  </a:moveTo>
                  <a:lnTo>
                    <a:pt x="92" y="0"/>
                  </a:lnTo>
                  <a:lnTo>
                    <a:pt x="104" y="12"/>
                  </a:lnTo>
                  <a:lnTo>
                    <a:pt x="112" y="26"/>
                  </a:lnTo>
                  <a:lnTo>
                    <a:pt x="118" y="44"/>
                  </a:lnTo>
                  <a:lnTo>
                    <a:pt x="120" y="60"/>
                  </a:lnTo>
                  <a:lnTo>
                    <a:pt x="118" y="78"/>
                  </a:lnTo>
                  <a:lnTo>
                    <a:pt x="112" y="94"/>
                  </a:lnTo>
                  <a:lnTo>
                    <a:pt x="104" y="108"/>
                  </a:lnTo>
                  <a:lnTo>
                    <a:pt x="92" y="122"/>
                  </a:lnTo>
                  <a:lnTo>
                    <a:pt x="78" y="132"/>
                  </a:lnTo>
                  <a:lnTo>
                    <a:pt x="62" y="140"/>
                  </a:lnTo>
                  <a:lnTo>
                    <a:pt x="44" y="144"/>
                  </a:lnTo>
                  <a:lnTo>
                    <a:pt x="24" y="146"/>
                  </a:lnTo>
                  <a:lnTo>
                    <a:pt x="12" y="146"/>
                  </a:lnTo>
                  <a:lnTo>
                    <a:pt x="0" y="144"/>
                  </a:lnTo>
                  <a:lnTo>
                    <a:pt x="20" y="150"/>
                  </a:lnTo>
                  <a:lnTo>
                    <a:pt x="40" y="152"/>
                  </a:lnTo>
                  <a:lnTo>
                    <a:pt x="58" y="150"/>
                  </a:lnTo>
                  <a:lnTo>
                    <a:pt x="76" y="146"/>
                  </a:lnTo>
                  <a:lnTo>
                    <a:pt x="92" y="138"/>
                  </a:lnTo>
                  <a:lnTo>
                    <a:pt x="106" y="128"/>
                  </a:lnTo>
                  <a:lnTo>
                    <a:pt x="116" y="114"/>
                  </a:lnTo>
                  <a:lnTo>
                    <a:pt x="126" y="100"/>
                  </a:lnTo>
                  <a:lnTo>
                    <a:pt x="130" y="86"/>
                  </a:lnTo>
                  <a:lnTo>
                    <a:pt x="132" y="68"/>
                  </a:lnTo>
                  <a:lnTo>
                    <a:pt x="132" y="58"/>
                  </a:lnTo>
                  <a:lnTo>
                    <a:pt x="130" y="48"/>
                  </a:lnTo>
                  <a:lnTo>
                    <a:pt x="126" y="38"/>
                  </a:lnTo>
                  <a:lnTo>
                    <a:pt x="122" y="28"/>
                  </a:lnTo>
                  <a:lnTo>
                    <a:pt x="116" y="20"/>
                  </a:lnTo>
                  <a:lnTo>
                    <a:pt x="108" y="12"/>
                  </a:lnTo>
                  <a:lnTo>
                    <a:pt x="100" y="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ED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Freeform 298">
              <a:extLst>
                <a:ext uri="{FF2B5EF4-FFF2-40B4-BE49-F238E27FC236}">
                  <a16:creationId xmlns:a16="http://schemas.microsoft.com/office/drawing/2014/main" id="{C6F8F5A1-A8D3-4F16-8BB2-2DBC82193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" y="2070"/>
              <a:ext cx="48" cy="72"/>
            </a:xfrm>
            <a:custGeom>
              <a:avLst/>
              <a:gdLst>
                <a:gd name="T0" fmla="*/ 48 w 48"/>
                <a:gd name="T1" fmla="*/ 0 h 72"/>
                <a:gd name="T2" fmla="*/ 48 w 48"/>
                <a:gd name="T3" fmla="*/ 0 h 72"/>
                <a:gd name="T4" fmla="*/ 34 w 48"/>
                <a:gd name="T5" fmla="*/ 0 h 72"/>
                <a:gd name="T6" fmla="*/ 20 w 48"/>
                <a:gd name="T7" fmla="*/ 6 h 72"/>
                <a:gd name="T8" fmla="*/ 14 w 48"/>
                <a:gd name="T9" fmla="*/ 10 h 72"/>
                <a:gd name="T10" fmla="*/ 10 w 48"/>
                <a:gd name="T11" fmla="*/ 14 h 72"/>
                <a:gd name="T12" fmla="*/ 4 w 48"/>
                <a:gd name="T13" fmla="*/ 20 h 72"/>
                <a:gd name="T14" fmla="*/ 2 w 48"/>
                <a:gd name="T15" fmla="*/ 28 h 72"/>
                <a:gd name="T16" fmla="*/ 2 w 48"/>
                <a:gd name="T17" fmla="*/ 28 h 72"/>
                <a:gd name="T18" fmla="*/ 0 w 48"/>
                <a:gd name="T19" fmla="*/ 36 h 72"/>
                <a:gd name="T20" fmla="*/ 0 w 48"/>
                <a:gd name="T21" fmla="*/ 44 h 72"/>
                <a:gd name="T22" fmla="*/ 0 w 48"/>
                <a:gd name="T23" fmla="*/ 50 h 72"/>
                <a:gd name="T24" fmla="*/ 2 w 48"/>
                <a:gd name="T25" fmla="*/ 56 h 72"/>
                <a:gd name="T26" fmla="*/ 8 w 48"/>
                <a:gd name="T27" fmla="*/ 66 h 72"/>
                <a:gd name="T28" fmla="*/ 16 w 48"/>
                <a:gd name="T29" fmla="*/ 72 h 72"/>
                <a:gd name="T30" fmla="*/ 16 w 48"/>
                <a:gd name="T31" fmla="*/ 72 h 72"/>
                <a:gd name="T32" fmla="*/ 12 w 48"/>
                <a:gd name="T33" fmla="*/ 66 h 72"/>
                <a:gd name="T34" fmla="*/ 10 w 48"/>
                <a:gd name="T35" fmla="*/ 60 h 72"/>
                <a:gd name="T36" fmla="*/ 6 w 48"/>
                <a:gd name="T37" fmla="*/ 48 h 72"/>
                <a:gd name="T38" fmla="*/ 8 w 48"/>
                <a:gd name="T39" fmla="*/ 34 h 72"/>
                <a:gd name="T40" fmla="*/ 12 w 48"/>
                <a:gd name="T41" fmla="*/ 24 h 72"/>
                <a:gd name="T42" fmla="*/ 12 w 48"/>
                <a:gd name="T43" fmla="*/ 24 h 72"/>
                <a:gd name="T44" fmla="*/ 20 w 48"/>
                <a:gd name="T45" fmla="*/ 14 h 72"/>
                <a:gd name="T46" fmla="*/ 30 w 48"/>
                <a:gd name="T47" fmla="*/ 6 h 72"/>
                <a:gd name="T48" fmla="*/ 40 w 48"/>
                <a:gd name="T49" fmla="*/ 2 h 72"/>
                <a:gd name="T50" fmla="*/ 48 w 48"/>
                <a:gd name="T51" fmla="*/ 0 h 72"/>
                <a:gd name="T52" fmla="*/ 48 w 48"/>
                <a:gd name="T53" fmla="*/ 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8" h="72">
                  <a:moveTo>
                    <a:pt x="48" y="0"/>
                  </a:moveTo>
                  <a:lnTo>
                    <a:pt x="48" y="0"/>
                  </a:lnTo>
                  <a:lnTo>
                    <a:pt x="34" y="0"/>
                  </a:lnTo>
                  <a:lnTo>
                    <a:pt x="20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4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8" y="66"/>
                  </a:lnTo>
                  <a:lnTo>
                    <a:pt x="16" y="72"/>
                  </a:lnTo>
                  <a:lnTo>
                    <a:pt x="12" y="66"/>
                  </a:lnTo>
                  <a:lnTo>
                    <a:pt x="10" y="60"/>
                  </a:lnTo>
                  <a:lnTo>
                    <a:pt x="6" y="48"/>
                  </a:lnTo>
                  <a:lnTo>
                    <a:pt x="8" y="34"/>
                  </a:lnTo>
                  <a:lnTo>
                    <a:pt x="12" y="24"/>
                  </a:lnTo>
                  <a:lnTo>
                    <a:pt x="20" y="14"/>
                  </a:lnTo>
                  <a:lnTo>
                    <a:pt x="30" y="6"/>
                  </a:lnTo>
                  <a:lnTo>
                    <a:pt x="40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4" name="Freeform 299">
              <a:extLst>
                <a:ext uri="{FF2B5EF4-FFF2-40B4-BE49-F238E27FC236}">
                  <a16:creationId xmlns:a16="http://schemas.microsoft.com/office/drawing/2014/main" id="{2574A7EE-1E85-4570-BB0D-8E32A98ED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2034"/>
              <a:ext cx="56" cy="142"/>
            </a:xfrm>
            <a:custGeom>
              <a:avLst/>
              <a:gdLst>
                <a:gd name="T0" fmla="*/ 56 w 56"/>
                <a:gd name="T1" fmla="*/ 0 h 142"/>
                <a:gd name="T2" fmla="*/ 56 w 56"/>
                <a:gd name="T3" fmla="*/ 0 h 142"/>
                <a:gd name="T4" fmla="*/ 40 w 56"/>
                <a:gd name="T5" fmla="*/ 8 h 142"/>
                <a:gd name="T6" fmla="*/ 26 w 56"/>
                <a:gd name="T7" fmla="*/ 20 h 142"/>
                <a:gd name="T8" fmla="*/ 18 w 56"/>
                <a:gd name="T9" fmla="*/ 28 h 142"/>
                <a:gd name="T10" fmla="*/ 12 w 56"/>
                <a:gd name="T11" fmla="*/ 36 h 142"/>
                <a:gd name="T12" fmla="*/ 6 w 56"/>
                <a:gd name="T13" fmla="*/ 46 h 142"/>
                <a:gd name="T14" fmla="*/ 4 w 56"/>
                <a:gd name="T15" fmla="*/ 56 h 142"/>
                <a:gd name="T16" fmla="*/ 4 w 56"/>
                <a:gd name="T17" fmla="*/ 56 h 142"/>
                <a:gd name="T18" fmla="*/ 2 w 56"/>
                <a:gd name="T19" fmla="*/ 68 h 142"/>
                <a:gd name="T20" fmla="*/ 0 w 56"/>
                <a:gd name="T21" fmla="*/ 78 h 142"/>
                <a:gd name="T22" fmla="*/ 2 w 56"/>
                <a:gd name="T23" fmla="*/ 90 h 142"/>
                <a:gd name="T24" fmla="*/ 4 w 56"/>
                <a:gd name="T25" fmla="*/ 102 h 142"/>
                <a:gd name="T26" fmla="*/ 8 w 56"/>
                <a:gd name="T27" fmla="*/ 114 h 142"/>
                <a:gd name="T28" fmla="*/ 16 w 56"/>
                <a:gd name="T29" fmla="*/ 124 h 142"/>
                <a:gd name="T30" fmla="*/ 24 w 56"/>
                <a:gd name="T31" fmla="*/ 134 h 142"/>
                <a:gd name="T32" fmla="*/ 36 w 56"/>
                <a:gd name="T33" fmla="*/ 142 h 142"/>
                <a:gd name="T34" fmla="*/ 36 w 56"/>
                <a:gd name="T35" fmla="*/ 142 h 142"/>
                <a:gd name="T36" fmla="*/ 30 w 56"/>
                <a:gd name="T37" fmla="*/ 134 h 142"/>
                <a:gd name="T38" fmla="*/ 24 w 56"/>
                <a:gd name="T39" fmla="*/ 126 h 142"/>
                <a:gd name="T40" fmla="*/ 18 w 56"/>
                <a:gd name="T41" fmla="*/ 114 h 142"/>
                <a:gd name="T42" fmla="*/ 14 w 56"/>
                <a:gd name="T43" fmla="*/ 104 h 142"/>
                <a:gd name="T44" fmla="*/ 10 w 56"/>
                <a:gd name="T45" fmla="*/ 92 h 142"/>
                <a:gd name="T46" fmla="*/ 10 w 56"/>
                <a:gd name="T47" fmla="*/ 80 h 142"/>
                <a:gd name="T48" fmla="*/ 10 w 56"/>
                <a:gd name="T49" fmla="*/ 68 h 142"/>
                <a:gd name="T50" fmla="*/ 12 w 56"/>
                <a:gd name="T51" fmla="*/ 56 h 142"/>
                <a:gd name="T52" fmla="*/ 12 w 56"/>
                <a:gd name="T53" fmla="*/ 56 h 142"/>
                <a:gd name="T54" fmla="*/ 22 w 56"/>
                <a:gd name="T55" fmla="*/ 38 h 142"/>
                <a:gd name="T56" fmla="*/ 32 w 56"/>
                <a:gd name="T57" fmla="*/ 22 h 142"/>
                <a:gd name="T58" fmla="*/ 44 w 56"/>
                <a:gd name="T59" fmla="*/ 10 h 142"/>
                <a:gd name="T60" fmla="*/ 56 w 56"/>
                <a:gd name="T61" fmla="*/ 0 h 142"/>
                <a:gd name="T62" fmla="*/ 56 w 56"/>
                <a:gd name="T63" fmla="*/ 0 h 1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6" h="142">
                  <a:moveTo>
                    <a:pt x="56" y="0"/>
                  </a:moveTo>
                  <a:lnTo>
                    <a:pt x="56" y="0"/>
                  </a:lnTo>
                  <a:lnTo>
                    <a:pt x="40" y="8"/>
                  </a:lnTo>
                  <a:lnTo>
                    <a:pt x="26" y="20"/>
                  </a:lnTo>
                  <a:lnTo>
                    <a:pt x="18" y="28"/>
                  </a:lnTo>
                  <a:lnTo>
                    <a:pt x="12" y="36"/>
                  </a:lnTo>
                  <a:lnTo>
                    <a:pt x="6" y="46"/>
                  </a:lnTo>
                  <a:lnTo>
                    <a:pt x="4" y="56"/>
                  </a:lnTo>
                  <a:lnTo>
                    <a:pt x="2" y="68"/>
                  </a:lnTo>
                  <a:lnTo>
                    <a:pt x="0" y="78"/>
                  </a:lnTo>
                  <a:lnTo>
                    <a:pt x="2" y="90"/>
                  </a:lnTo>
                  <a:lnTo>
                    <a:pt x="4" y="102"/>
                  </a:lnTo>
                  <a:lnTo>
                    <a:pt x="8" y="114"/>
                  </a:lnTo>
                  <a:lnTo>
                    <a:pt x="16" y="124"/>
                  </a:lnTo>
                  <a:lnTo>
                    <a:pt x="24" y="134"/>
                  </a:lnTo>
                  <a:lnTo>
                    <a:pt x="36" y="142"/>
                  </a:lnTo>
                  <a:lnTo>
                    <a:pt x="30" y="134"/>
                  </a:lnTo>
                  <a:lnTo>
                    <a:pt x="24" y="126"/>
                  </a:lnTo>
                  <a:lnTo>
                    <a:pt x="18" y="114"/>
                  </a:lnTo>
                  <a:lnTo>
                    <a:pt x="14" y="104"/>
                  </a:lnTo>
                  <a:lnTo>
                    <a:pt x="10" y="92"/>
                  </a:lnTo>
                  <a:lnTo>
                    <a:pt x="10" y="80"/>
                  </a:lnTo>
                  <a:lnTo>
                    <a:pt x="10" y="68"/>
                  </a:lnTo>
                  <a:lnTo>
                    <a:pt x="12" y="56"/>
                  </a:lnTo>
                  <a:lnTo>
                    <a:pt x="22" y="38"/>
                  </a:lnTo>
                  <a:lnTo>
                    <a:pt x="32" y="22"/>
                  </a:lnTo>
                  <a:lnTo>
                    <a:pt x="44" y="1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Freeform 300">
              <a:extLst>
                <a:ext uri="{FF2B5EF4-FFF2-40B4-BE49-F238E27FC236}">
                  <a16:creationId xmlns:a16="http://schemas.microsoft.com/office/drawing/2014/main" id="{1B176104-5B6A-4F26-8B7E-75C8D67FB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2078"/>
              <a:ext cx="66" cy="74"/>
            </a:xfrm>
            <a:custGeom>
              <a:avLst/>
              <a:gdLst>
                <a:gd name="T0" fmla="*/ 46 w 66"/>
                <a:gd name="T1" fmla="*/ 0 h 74"/>
                <a:gd name="T2" fmla="*/ 46 w 66"/>
                <a:gd name="T3" fmla="*/ 0 h 74"/>
                <a:gd name="T4" fmla="*/ 52 w 66"/>
                <a:gd name="T5" fmla="*/ 6 h 74"/>
                <a:gd name="T6" fmla="*/ 56 w 66"/>
                <a:gd name="T7" fmla="*/ 12 h 74"/>
                <a:gd name="T8" fmla="*/ 58 w 66"/>
                <a:gd name="T9" fmla="*/ 20 h 74"/>
                <a:gd name="T10" fmla="*/ 58 w 66"/>
                <a:gd name="T11" fmla="*/ 28 h 74"/>
                <a:gd name="T12" fmla="*/ 58 w 66"/>
                <a:gd name="T13" fmla="*/ 28 h 74"/>
                <a:gd name="T14" fmla="*/ 58 w 66"/>
                <a:gd name="T15" fmla="*/ 36 h 74"/>
                <a:gd name="T16" fmla="*/ 56 w 66"/>
                <a:gd name="T17" fmla="*/ 44 h 74"/>
                <a:gd name="T18" fmla="*/ 50 w 66"/>
                <a:gd name="T19" fmla="*/ 52 h 74"/>
                <a:gd name="T20" fmla="*/ 46 w 66"/>
                <a:gd name="T21" fmla="*/ 58 h 74"/>
                <a:gd name="T22" fmla="*/ 38 w 66"/>
                <a:gd name="T23" fmla="*/ 64 h 74"/>
                <a:gd name="T24" fmla="*/ 30 w 66"/>
                <a:gd name="T25" fmla="*/ 68 h 74"/>
                <a:gd name="T26" fmla="*/ 22 w 66"/>
                <a:gd name="T27" fmla="*/ 72 h 74"/>
                <a:gd name="T28" fmla="*/ 12 w 66"/>
                <a:gd name="T29" fmla="*/ 72 h 74"/>
                <a:gd name="T30" fmla="*/ 12 w 66"/>
                <a:gd name="T31" fmla="*/ 72 h 74"/>
                <a:gd name="T32" fmla="*/ 0 w 66"/>
                <a:gd name="T33" fmla="*/ 70 h 74"/>
                <a:gd name="T34" fmla="*/ 0 w 66"/>
                <a:gd name="T35" fmla="*/ 70 h 74"/>
                <a:gd name="T36" fmla="*/ 10 w 66"/>
                <a:gd name="T37" fmla="*/ 74 h 74"/>
                <a:gd name="T38" fmla="*/ 20 w 66"/>
                <a:gd name="T39" fmla="*/ 74 h 74"/>
                <a:gd name="T40" fmla="*/ 20 w 66"/>
                <a:gd name="T41" fmla="*/ 74 h 74"/>
                <a:gd name="T42" fmla="*/ 30 w 66"/>
                <a:gd name="T43" fmla="*/ 74 h 74"/>
                <a:gd name="T44" fmla="*/ 38 w 66"/>
                <a:gd name="T45" fmla="*/ 72 h 74"/>
                <a:gd name="T46" fmla="*/ 46 w 66"/>
                <a:gd name="T47" fmla="*/ 68 h 74"/>
                <a:gd name="T48" fmla="*/ 52 w 66"/>
                <a:gd name="T49" fmla="*/ 62 h 74"/>
                <a:gd name="T50" fmla="*/ 58 w 66"/>
                <a:gd name="T51" fmla="*/ 56 h 74"/>
                <a:gd name="T52" fmla="*/ 62 w 66"/>
                <a:gd name="T53" fmla="*/ 50 h 74"/>
                <a:gd name="T54" fmla="*/ 66 w 66"/>
                <a:gd name="T55" fmla="*/ 42 h 74"/>
                <a:gd name="T56" fmla="*/ 66 w 66"/>
                <a:gd name="T57" fmla="*/ 34 h 74"/>
                <a:gd name="T58" fmla="*/ 66 w 66"/>
                <a:gd name="T59" fmla="*/ 34 h 74"/>
                <a:gd name="T60" fmla="*/ 64 w 66"/>
                <a:gd name="T61" fmla="*/ 24 h 74"/>
                <a:gd name="T62" fmla="*/ 60 w 66"/>
                <a:gd name="T63" fmla="*/ 14 h 74"/>
                <a:gd name="T64" fmla="*/ 54 w 66"/>
                <a:gd name="T65" fmla="*/ 6 h 74"/>
                <a:gd name="T66" fmla="*/ 46 w 66"/>
                <a:gd name="T67" fmla="*/ 0 h 74"/>
                <a:gd name="T68" fmla="*/ 46 w 66"/>
                <a:gd name="T69" fmla="*/ 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6" h="74">
                  <a:moveTo>
                    <a:pt x="46" y="0"/>
                  </a:moveTo>
                  <a:lnTo>
                    <a:pt x="46" y="0"/>
                  </a:lnTo>
                  <a:lnTo>
                    <a:pt x="52" y="6"/>
                  </a:lnTo>
                  <a:lnTo>
                    <a:pt x="56" y="12"/>
                  </a:lnTo>
                  <a:lnTo>
                    <a:pt x="58" y="20"/>
                  </a:lnTo>
                  <a:lnTo>
                    <a:pt x="58" y="28"/>
                  </a:lnTo>
                  <a:lnTo>
                    <a:pt x="58" y="36"/>
                  </a:lnTo>
                  <a:lnTo>
                    <a:pt x="56" y="44"/>
                  </a:lnTo>
                  <a:lnTo>
                    <a:pt x="50" y="52"/>
                  </a:lnTo>
                  <a:lnTo>
                    <a:pt x="46" y="58"/>
                  </a:lnTo>
                  <a:lnTo>
                    <a:pt x="38" y="64"/>
                  </a:lnTo>
                  <a:lnTo>
                    <a:pt x="30" y="68"/>
                  </a:lnTo>
                  <a:lnTo>
                    <a:pt x="22" y="72"/>
                  </a:lnTo>
                  <a:lnTo>
                    <a:pt x="12" y="72"/>
                  </a:lnTo>
                  <a:lnTo>
                    <a:pt x="0" y="70"/>
                  </a:lnTo>
                  <a:lnTo>
                    <a:pt x="10" y="74"/>
                  </a:lnTo>
                  <a:lnTo>
                    <a:pt x="20" y="74"/>
                  </a:lnTo>
                  <a:lnTo>
                    <a:pt x="30" y="74"/>
                  </a:lnTo>
                  <a:lnTo>
                    <a:pt x="38" y="72"/>
                  </a:lnTo>
                  <a:lnTo>
                    <a:pt x="46" y="68"/>
                  </a:lnTo>
                  <a:lnTo>
                    <a:pt x="52" y="62"/>
                  </a:lnTo>
                  <a:lnTo>
                    <a:pt x="58" y="56"/>
                  </a:lnTo>
                  <a:lnTo>
                    <a:pt x="62" y="50"/>
                  </a:lnTo>
                  <a:lnTo>
                    <a:pt x="66" y="42"/>
                  </a:lnTo>
                  <a:lnTo>
                    <a:pt x="66" y="34"/>
                  </a:lnTo>
                  <a:lnTo>
                    <a:pt x="64" y="24"/>
                  </a:lnTo>
                  <a:lnTo>
                    <a:pt x="60" y="14"/>
                  </a:lnTo>
                  <a:lnTo>
                    <a:pt x="54" y="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Freeform 301">
              <a:extLst>
                <a:ext uri="{FF2B5EF4-FFF2-40B4-BE49-F238E27FC236}">
                  <a16:creationId xmlns:a16="http://schemas.microsoft.com/office/drawing/2014/main" id="{6CC741A9-E757-4996-B939-7810C4765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2018"/>
              <a:ext cx="204" cy="184"/>
            </a:xfrm>
            <a:custGeom>
              <a:avLst/>
              <a:gdLst>
                <a:gd name="T0" fmla="*/ 0 w 204"/>
                <a:gd name="T1" fmla="*/ 92 h 184"/>
                <a:gd name="T2" fmla="*/ 0 w 204"/>
                <a:gd name="T3" fmla="*/ 92 h 184"/>
                <a:gd name="T4" fmla="*/ 2 w 204"/>
                <a:gd name="T5" fmla="*/ 74 h 184"/>
                <a:gd name="T6" fmla="*/ 8 w 204"/>
                <a:gd name="T7" fmla="*/ 56 h 184"/>
                <a:gd name="T8" fmla="*/ 18 w 204"/>
                <a:gd name="T9" fmla="*/ 42 h 184"/>
                <a:gd name="T10" fmla="*/ 30 w 204"/>
                <a:gd name="T11" fmla="*/ 28 h 184"/>
                <a:gd name="T12" fmla="*/ 44 w 204"/>
                <a:gd name="T13" fmla="*/ 16 h 184"/>
                <a:gd name="T14" fmla="*/ 62 w 204"/>
                <a:gd name="T15" fmla="*/ 8 h 184"/>
                <a:gd name="T16" fmla="*/ 82 w 204"/>
                <a:gd name="T17" fmla="*/ 2 h 184"/>
                <a:gd name="T18" fmla="*/ 102 w 204"/>
                <a:gd name="T19" fmla="*/ 0 h 184"/>
                <a:gd name="T20" fmla="*/ 102 w 204"/>
                <a:gd name="T21" fmla="*/ 0 h 184"/>
                <a:gd name="T22" fmla="*/ 122 w 204"/>
                <a:gd name="T23" fmla="*/ 2 h 184"/>
                <a:gd name="T24" fmla="*/ 142 w 204"/>
                <a:gd name="T25" fmla="*/ 8 h 184"/>
                <a:gd name="T26" fmla="*/ 158 w 204"/>
                <a:gd name="T27" fmla="*/ 16 h 184"/>
                <a:gd name="T28" fmla="*/ 174 w 204"/>
                <a:gd name="T29" fmla="*/ 28 h 184"/>
                <a:gd name="T30" fmla="*/ 186 w 204"/>
                <a:gd name="T31" fmla="*/ 42 h 184"/>
                <a:gd name="T32" fmla="*/ 196 w 204"/>
                <a:gd name="T33" fmla="*/ 56 h 184"/>
                <a:gd name="T34" fmla="*/ 202 w 204"/>
                <a:gd name="T35" fmla="*/ 74 h 184"/>
                <a:gd name="T36" fmla="*/ 204 w 204"/>
                <a:gd name="T37" fmla="*/ 92 h 184"/>
                <a:gd name="T38" fmla="*/ 204 w 204"/>
                <a:gd name="T39" fmla="*/ 92 h 184"/>
                <a:gd name="T40" fmla="*/ 202 w 204"/>
                <a:gd name="T41" fmla="*/ 112 h 184"/>
                <a:gd name="T42" fmla="*/ 196 w 204"/>
                <a:gd name="T43" fmla="*/ 128 h 184"/>
                <a:gd name="T44" fmla="*/ 186 w 204"/>
                <a:gd name="T45" fmla="*/ 144 h 184"/>
                <a:gd name="T46" fmla="*/ 174 w 204"/>
                <a:gd name="T47" fmla="*/ 158 h 184"/>
                <a:gd name="T48" fmla="*/ 158 w 204"/>
                <a:gd name="T49" fmla="*/ 168 h 184"/>
                <a:gd name="T50" fmla="*/ 142 w 204"/>
                <a:gd name="T51" fmla="*/ 178 h 184"/>
                <a:gd name="T52" fmla="*/ 122 w 204"/>
                <a:gd name="T53" fmla="*/ 182 h 184"/>
                <a:gd name="T54" fmla="*/ 102 w 204"/>
                <a:gd name="T55" fmla="*/ 184 h 184"/>
                <a:gd name="T56" fmla="*/ 102 w 204"/>
                <a:gd name="T57" fmla="*/ 184 h 184"/>
                <a:gd name="T58" fmla="*/ 82 w 204"/>
                <a:gd name="T59" fmla="*/ 182 h 184"/>
                <a:gd name="T60" fmla="*/ 62 w 204"/>
                <a:gd name="T61" fmla="*/ 178 h 184"/>
                <a:gd name="T62" fmla="*/ 44 w 204"/>
                <a:gd name="T63" fmla="*/ 168 h 184"/>
                <a:gd name="T64" fmla="*/ 30 w 204"/>
                <a:gd name="T65" fmla="*/ 158 h 184"/>
                <a:gd name="T66" fmla="*/ 18 w 204"/>
                <a:gd name="T67" fmla="*/ 144 h 184"/>
                <a:gd name="T68" fmla="*/ 8 w 204"/>
                <a:gd name="T69" fmla="*/ 128 h 184"/>
                <a:gd name="T70" fmla="*/ 2 w 204"/>
                <a:gd name="T71" fmla="*/ 112 h 184"/>
                <a:gd name="T72" fmla="*/ 0 w 204"/>
                <a:gd name="T73" fmla="*/ 92 h 184"/>
                <a:gd name="T74" fmla="*/ 0 w 204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4" h="184">
                  <a:moveTo>
                    <a:pt x="0" y="92"/>
                  </a:moveTo>
                  <a:lnTo>
                    <a:pt x="0" y="92"/>
                  </a:lnTo>
                  <a:lnTo>
                    <a:pt x="2" y="74"/>
                  </a:lnTo>
                  <a:lnTo>
                    <a:pt x="8" y="56"/>
                  </a:lnTo>
                  <a:lnTo>
                    <a:pt x="18" y="42"/>
                  </a:lnTo>
                  <a:lnTo>
                    <a:pt x="30" y="28"/>
                  </a:lnTo>
                  <a:lnTo>
                    <a:pt x="44" y="16"/>
                  </a:lnTo>
                  <a:lnTo>
                    <a:pt x="62" y="8"/>
                  </a:lnTo>
                  <a:lnTo>
                    <a:pt x="82" y="2"/>
                  </a:lnTo>
                  <a:lnTo>
                    <a:pt x="102" y="0"/>
                  </a:lnTo>
                  <a:lnTo>
                    <a:pt x="122" y="2"/>
                  </a:lnTo>
                  <a:lnTo>
                    <a:pt x="142" y="8"/>
                  </a:lnTo>
                  <a:lnTo>
                    <a:pt x="158" y="16"/>
                  </a:lnTo>
                  <a:lnTo>
                    <a:pt x="174" y="28"/>
                  </a:lnTo>
                  <a:lnTo>
                    <a:pt x="186" y="42"/>
                  </a:lnTo>
                  <a:lnTo>
                    <a:pt x="196" y="56"/>
                  </a:lnTo>
                  <a:lnTo>
                    <a:pt x="202" y="74"/>
                  </a:lnTo>
                  <a:lnTo>
                    <a:pt x="204" y="92"/>
                  </a:lnTo>
                  <a:lnTo>
                    <a:pt x="202" y="112"/>
                  </a:lnTo>
                  <a:lnTo>
                    <a:pt x="196" y="128"/>
                  </a:lnTo>
                  <a:lnTo>
                    <a:pt x="186" y="144"/>
                  </a:lnTo>
                  <a:lnTo>
                    <a:pt x="174" y="158"/>
                  </a:lnTo>
                  <a:lnTo>
                    <a:pt x="158" y="168"/>
                  </a:lnTo>
                  <a:lnTo>
                    <a:pt x="142" y="178"/>
                  </a:lnTo>
                  <a:lnTo>
                    <a:pt x="122" y="182"/>
                  </a:lnTo>
                  <a:lnTo>
                    <a:pt x="102" y="184"/>
                  </a:lnTo>
                  <a:lnTo>
                    <a:pt x="82" y="182"/>
                  </a:lnTo>
                  <a:lnTo>
                    <a:pt x="62" y="178"/>
                  </a:lnTo>
                  <a:lnTo>
                    <a:pt x="44" y="168"/>
                  </a:lnTo>
                  <a:lnTo>
                    <a:pt x="30" y="158"/>
                  </a:lnTo>
                  <a:lnTo>
                    <a:pt x="18" y="144"/>
                  </a:lnTo>
                  <a:lnTo>
                    <a:pt x="8" y="128"/>
                  </a:lnTo>
                  <a:lnTo>
                    <a:pt x="2" y="112"/>
                  </a:lnTo>
                  <a:lnTo>
                    <a:pt x="0" y="9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Freeform 302">
              <a:extLst>
                <a:ext uri="{FF2B5EF4-FFF2-40B4-BE49-F238E27FC236}">
                  <a16:creationId xmlns:a16="http://schemas.microsoft.com/office/drawing/2014/main" id="{927E4CAD-4D2A-4CB0-80F6-76766088E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2066"/>
              <a:ext cx="100" cy="90"/>
            </a:xfrm>
            <a:custGeom>
              <a:avLst/>
              <a:gdLst>
                <a:gd name="T0" fmla="*/ 0 w 100"/>
                <a:gd name="T1" fmla="*/ 44 h 90"/>
                <a:gd name="T2" fmla="*/ 0 w 100"/>
                <a:gd name="T3" fmla="*/ 44 h 90"/>
                <a:gd name="T4" fmla="*/ 2 w 100"/>
                <a:gd name="T5" fmla="*/ 36 h 90"/>
                <a:gd name="T6" fmla="*/ 4 w 100"/>
                <a:gd name="T7" fmla="*/ 28 h 90"/>
                <a:gd name="T8" fmla="*/ 8 w 100"/>
                <a:gd name="T9" fmla="*/ 20 h 90"/>
                <a:gd name="T10" fmla="*/ 14 w 100"/>
                <a:gd name="T11" fmla="*/ 12 h 90"/>
                <a:gd name="T12" fmla="*/ 22 w 100"/>
                <a:gd name="T13" fmla="*/ 8 h 90"/>
                <a:gd name="T14" fmla="*/ 30 w 100"/>
                <a:gd name="T15" fmla="*/ 4 h 90"/>
                <a:gd name="T16" fmla="*/ 40 w 100"/>
                <a:gd name="T17" fmla="*/ 0 h 90"/>
                <a:gd name="T18" fmla="*/ 50 w 100"/>
                <a:gd name="T19" fmla="*/ 0 h 90"/>
                <a:gd name="T20" fmla="*/ 50 w 100"/>
                <a:gd name="T21" fmla="*/ 0 h 90"/>
                <a:gd name="T22" fmla="*/ 60 w 100"/>
                <a:gd name="T23" fmla="*/ 0 h 90"/>
                <a:gd name="T24" fmla="*/ 70 w 100"/>
                <a:gd name="T25" fmla="*/ 4 h 90"/>
                <a:gd name="T26" fmla="*/ 78 w 100"/>
                <a:gd name="T27" fmla="*/ 8 h 90"/>
                <a:gd name="T28" fmla="*/ 84 w 100"/>
                <a:gd name="T29" fmla="*/ 12 h 90"/>
                <a:gd name="T30" fmla="*/ 90 w 100"/>
                <a:gd name="T31" fmla="*/ 20 h 90"/>
                <a:gd name="T32" fmla="*/ 96 w 100"/>
                <a:gd name="T33" fmla="*/ 28 h 90"/>
                <a:gd name="T34" fmla="*/ 98 w 100"/>
                <a:gd name="T35" fmla="*/ 36 h 90"/>
                <a:gd name="T36" fmla="*/ 100 w 100"/>
                <a:gd name="T37" fmla="*/ 44 h 90"/>
                <a:gd name="T38" fmla="*/ 100 w 100"/>
                <a:gd name="T39" fmla="*/ 44 h 90"/>
                <a:gd name="T40" fmla="*/ 98 w 100"/>
                <a:gd name="T41" fmla="*/ 54 h 90"/>
                <a:gd name="T42" fmla="*/ 96 w 100"/>
                <a:gd name="T43" fmla="*/ 62 h 90"/>
                <a:gd name="T44" fmla="*/ 90 w 100"/>
                <a:gd name="T45" fmla="*/ 70 h 90"/>
                <a:gd name="T46" fmla="*/ 84 w 100"/>
                <a:gd name="T47" fmla="*/ 76 h 90"/>
                <a:gd name="T48" fmla="*/ 78 w 100"/>
                <a:gd name="T49" fmla="*/ 82 h 90"/>
                <a:gd name="T50" fmla="*/ 70 w 100"/>
                <a:gd name="T51" fmla="*/ 86 h 90"/>
                <a:gd name="T52" fmla="*/ 60 w 100"/>
                <a:gd name="T53" fmla="*/ 88 h 90"/>
                <a:gd name="T54" fmla="*/ 50 w 100"/>
                <a:gd name="T55" fmla="*/ 90 h 90"/>
                <a:gd name="T56" fmla="*/ 50 w 100"/>
                <a:gd name="T57" fmla="*/ 90 h 90"/>
                <a:gd name="T58" fmla="*/ 40 w 100"/>
                <a:gd name="T59" fmla="*/ 88 h 90"/>
                <a:gd name="T60" fmla="*/ 30 w 100"/>
                <a:gd name="T61" fmla="*/ 86 h 90"/>
                <a:gd name="T62" fmla="*/ 22 w 100"/>
                <a:gd name="T63" fmla="*/ 82 h 90"/>
                <a:gd name="T64" fmla="*/ 14 w 100"/>
                <a:gd name="T65" fmla="*/ 76 h 90"/>
                <a:gd name="T66" fmla="*/ 8 w 100"/>
                <a:gd name="T67" fmla="*/ 70 h 90"/>
                <a:gd name="T68" fmla="*/ 4 w 100"/>
                <a:gd name="T69" fmla="*/ 62 h 90"/>
                <a:gd name="T70" fmla="*/ 2 w 100"/>
                <a:gd name="T71" fmla="*/ 54 h 90"/>
                <a:gd name="T72" fmla="*/ 0 w 100"/>
                <a:gd name="T73" fmla="*/ 44 h 90"/>
                <a:gd name="T74" fmla="*/ 0 w 100"/>
                <a:gd name="T75" fmla="*/ 44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90">
                  <a:moveTo>
                    <a:pt x="0" y="44"/>
                  </a:moveTo>
                  <a:lnTo>
                    <a:pt x="0" y="44"/>
                  </a:lnTo>
                  <a:lnTo>
                    <a:pt x="2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2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0" y="4"/>
                  </a:lnTo>
                  <a:lnTo>
                    <a:pt x="78" y="8"/>
                  </a:lnTo>
                  <a:lnTo>
                    <a:pt x="84" y="12"/>
                  </a:lnTo>
                  <a:lnTo>
                    <a:pt x="90" y="20"/>
                  </a:lnTo>
                  <a:lnTo>
                    <a:pt x="96" y="28"/>
                  </a:lnTo>
                  <a:lnTo>
                    <a:pt x="98" y="36"/>
                  </a:lnTo>
                  <a:lnTo>
                    <a:pt x="100" y="44"/>
                  </a:lnTo>
                  <a:lnTo>
                    <a:pt x="98" y="54"/>
                  </a:lnTo>
                  <a:lnTo>
                    <a:pt x="96" y="62"/>
                  </a:lnTo>
                  <a:lnTo>
                    <a:pt x="90" y="70"/>
                  </a:lnTo>
                  <a:lnTo>
                    <a:pt x="84" y="76"/>
                  </a:lnTo>
                  <a:lnTo>
                    <a:pt x="78" y="82"/>
                  </a:lnTo>
                  <a:lnTo>
                    <a:pt x="70" y="86"/>
                  </a:lnTo>
                  <a:lnTo>
                    <a:pt x="60" y="88"/>
                  </a:lnTo>
                  <a:lnTo>
                    <a:pt x="50" y="90"/>
                  </a:lnTo>
                  <a:lnTo>
                    <a:pt x="40" y="88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2"/>
                  </a:lnTo>
                  <a:lnTo>
                    <a:pt x="2" y="54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Freeform 303">
              <a:extLst>
                <a:ext uri="{FF2B5EF4-FFF2-40B4-BE49-F238E27FC236}">
                  <a16:creationId xmlns:a16="http://schemas.microsoft.com/office/drawing/2014/main" id="{45267967-2BC0-4D5C-8580-FDCBB48A3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" y="2068"/>
              <a:ext cx="24" cy="20"/>
            </a:xfrm>
            <a:custGeom>
              <a:avLst/>
              <a:gdLst>
                <a:gd name="T0" fmla="*/ 0 w 24"/>
                <a:gd name="T1" fmla="*/ 10 h 20"/>
                <a:gd name="T2" fmla="*/ 0 w 24"/>
                <a:gd name="T3" fmla="*/ 10 h 20"/>
                <a:gd name="T4" fmla="*/ 2 w 24"/>
                <a:gd name="T5" fmla="*/ 6 h 20"/>
                <a:gd name="T6" fmla="*/ 4 w 24"/>
                <a:gd name="T7" fmla="*/ 2 h 20"/>
                <a:gd name="T8" fmla="*/ 8 w 24"/>
                <a:gd name="T9" fmla="*/ 0 h 20"/>
                <a:gd name="T10" fmla="*/ 12 w 24"/>
                <a:gd name="T11" fmla="*/ 0 h 20"/>
                <a:gd name="T12" fmla="*/ 12 w 24"/>
                <a:gd name="T13" fmla="*/ 0 h 20"/>
                <a:gd name="T14" fmla="*/ 16 w 24"/>
                <a:gd name="T15" fmla="*/ 0 h 20"/>
                <a:gd name="T16" fmla="*/ 20 w 24"/>
                <a:gd name="T17" fmla="*/ 2 h 20"/>
                <a:gd name="T18" fmla="*/ 22 w 24"/>
                <a:gd name="T19" fmla="*/ 6 h 20"/>
                <a:gd name="T20" fmla="*/ 24 w 24"/>
                <a:gd name="T21" fmla="*/ 10 h 20"/>
                <a:gd name="T22" fmla="*/ 24 w 24"/>
                <a:gd name="T23" fmla="*/ 10 h 20"/>
                <a:gd name="T24" fmla="*/ 22 w 24"/>
                <a:gd name="T25" fmla="*/ 14 h 20"/>
                <a:gd name="T26" fmla="*/ 20 w 24"/>
                <a:gd name="T27" fmla="*/ 16 h 20"/>
                <a:gd name="T28" fmla="*/ 16 w 24"/>
                <a:gd name="T29" fmla="*/ 18 h 20"/>
                <a:gd name="T30" fmla="*/ 12 w 24"/>
                <a:gd name="T31" fmla="*/ 20 h 20"/>
                <a:gd name="T32" fmla="*/ 12 w 24"/>
                <a:gd name="T33" fmla="*/ 20 h 20"/>
                <a:gd name="T34" fmla="*/ 8 w 24"/>
                <a:gd name="T35" fmla="*/ 18 h 20"/>
                <a:gd name="T36" fmla="*/ 4 w 24"/>
                <a:gd name="T37" fmla="*/ 16 h 20"/>
                <a:gd name="T38" fmla="*/ 2 w 24"/>
                <a:gd name="T39" fmla="*/ 14 h 20"/>
                <a:gd name="T40" fmla="*/ 0 w 24"/>
                <a:gd name="T41" fmla="*/ 10 h 20"/>
                <a:gd name="T42" fmla="*/ 0 w 24"/>
                <a:gd name="T43" fmla="*/ 1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" h="20">
                  <a:moveTo>
                    <a:pt x="0" y="10"/>
                  </a:move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Freeform 304">
              <a:extLst>
                <a:ext uri="{FF2B5EF4-FFF2-40B4-BE49-F238E27FC236}">
                  <a16:creationId xmlns:a16="http://schemas.microsoft.com/office/drawing/2014/main" id="{CF972E84-CE82-4FB8-B865-E13B0C6DE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2060"/>
              <a:ext cx="14" cy="12"/>
            </a:xfrm>
            <a:custGeom>
              <a:avLst/>
              <a:gdLst>
                <a:gd name="T0" fmla="*/ 0 w 14"/>
                <a:gd name="T1" fmla="*/ 6 h 12"/>
                <a:gd name="T2" fmla="*/ 0 w 14"/>
                <a:gd name="T3" fmla="*/ 6 h 12"/>
                <a:gd name="T4" fmla="*/ 2 w 14"/>
                <a:gd name="T5" fmla="*/ 2 h 12"/>
                <a:gd name="T6" fmla="*/ 6 w 14"/>
                <a:gd name="T7" fmla="*/ 0 h 12"/>
                <a:gd name="T8" fmla="*/ 6 w 14"/>
                <a:gd name="T9" fmla="*/ 0 h 12"/>
                <a:gd name="T10" fmla="*/ 12 w 14"/>
                <a:gd name="T11" fmla="*/ 2 h 12"/>
                <a:gd name="T12" fmla="*/ 14 w 14"/>
                <a:gd name="T13" fmla="*/ 6 h 12"/>
                <a:gd name="T14" fmla="*/ 14 w 14"/>
                <a:gd name="T15" fmla="*/ 6 h 12"/>
                <a:gd name="T16" fmla="*/ 12 w 14"/>
                <a:gd name="T17" fmla="*/ 10 h 12"/>
                <a:gd name="T18" fmla="*/ 6 w 14"/>
                <a:gd name="T19" fmla="*/ 12 h 12"/>
                <a:gd name="T20" fmla="*/ 6 w 14"/>
                <a:gd name="T21" fmla="*/ 12 h 12"/>
                <a:gd name="T22" fmla="*/ 2 w 14"/>
                <a:gd name="T23" fmla="*/ 10 h 12"/>
                <a:gd name="T24" fmla="*/ 0 w 14"/>
                <a:gd name="T25" fmla="*/ 6 h 12"/>
                <a:gd name="T26" fmla="*/ 0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Freeform 305">
              <a:extLst>
                <a:ext uri="{FF2B5EF4-FFF2-40B4-BE49-F238E27FC236}">
                  <a16:creationId xmlns:a16="http://schemas.microsoft.com/office/drawing/2014/main" id="{A7C25D6D-6C85-44A8-8868-546F5DF40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2090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3" name="Group 306">
            <a:extLst>
              <a:ext uri="{FF2B5EF4-FFF2-40B4-BE49-F238E27FC236}">
                <a16:creationId xmlns:a16="http://schemas.microsoft.com/office/drawing/2014/main" id="{8EDE8A51-0D63-4799-B9C5-0135059601FE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362201"/>
            <a:ext cx="527050" cy="2671763"/>
            <a:chOff x="4575" y="2018"/>
            <a:chExt cx="168" cy="850"/>
          </a:xfrm>
        </p:grpSpPr>
        <p:sp>
          <p:nvSpPr>
            <p:cNvPr id="13361" name="Freeform 307">
              <a:extLst>
                <a:ext uri="{FF2B5EF4-FFF2-40B4-BE49-F238E27FC236}">
                  <a16:creationId xmlns:a16="http://schemas.microsoft.com/office/drawing/2014/main" id="{58A769E7-A430-45E2-A69D-39533CF40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128"/>
              <a:ext cx="74" cy="740"/>
            </a:xfrm>
            <a:custGeom>
              <a:avLst/>
              <a:gdLst>
                <a:gd name="T0" fmla="*/ 28 w 74"/>
                <a:gd name="T1" fmla="*/ 440 h 740"/>
                <a:gd name="T2" fmla="*/ 24 w 74"/>
                <a:gd name="T3" fmla="*/ 464 h 740"/>
                <a:gd name="T4" fmla="*/ 20 w 74"/>
                <a:gd name="T5" fmla="*/ 528 h 740"/>
                <a:gd name="T6" fmla="*/ 24 w 74"/>
                <a:gd name="T7" fmla="*/ 610 h 740"/>
                <a:gd name="T8" fmla="*/ 34 w 74"/>
                <a:gd name="T9" fmla="*/ 652 h 740"/>
                <a:gd name="T10" fmla="*/ 50 w 74"/>
                <a:gd name="T11" fmla="*/ 696 h 740"/>
                <a:gd name="T12" fmla="*/ 74 w 74"/>
                <a:gd name="T13" fmla="*/ 740 h 740"/>
                <a:gd name="T14" fmla="*/ 62 w 74"/>
                <a:gd name="T15" fmla="*/ 720 h 740"/>
                <a:gd name="T16" fmla="*/ 44 w 74"/>
                <a:gd name="T17" fmla="*/ 676 h 740"/>
                <a:gd name="T18" fmla="*/ 34 w 74"/>
                <a:gd name="T19" fmla="*/ 634 h 740"/>
                <a:gd name="T20" fmla="*/ 30 w 74"/>
                <a:gd name="T21" fmla="*/ 570 h 740"/>
                <a:gd name="T22" fmla="*/ 36 w 74"/>
                <a:gd name="T23" fmla="*/ 496 h 740"/>
                <a:gd name="T24" fmla="*/ 46 w 74"/>
                <a:gd name="T25" fmla="*/ 438 h 740"/>
                <a:gd name="T26" fmla="*/ 50 w 74"/>
                <a:gd name="T27" fmla="*/ 418 h 740"/>
                <a:gd name="T28" fmla="*/ 58 w 74"/>
                <a:gd name="T29" fmla="*/ 362 h 740"/>
                <a:gd name="T30" fmla="*/ 58 w 74"/>
                <a:gd name="T31" fmla="*/ 318 h 740"/>
                <a:gd name="T32" fmla="*/ 48 w 74"/>
                <a:gd name="T33" fmla="*/ 264 h 740"/>
                <a:gd name="T34" fmla="*/ 38 w 74"/>
                <a:gd name="T35" fmla="*/ 230 h 740"/>
                <a:gd name="T36" fmla="*/ 22 w 74"/>
                <a:gd name="T37" fmla="*/ 154 h 740"/>
                <a:gd name="T38" fmla="*/ 20 w 74"/>
                <a:gd name="T39" fmla="*/ 86 h 740"/>
                <a:gd name="T40" fmla="*/ 24 w 74"/>
                <a:gd name="T41" fmla="*/ 34 h 740"/>
                <a:gd name="T42" fmla="*/ 30 w 74"/>
                <a:gd name="T43" fmla="*/ 4 h 740"/>
                <a:gd name="T44" fmla="*/ 30 w 74"/>
                <a:gd name="T45" fmla="*/ 4 h 740"/>
                <a:gd name="T46" fmla="*/ 18 w 74"/>
                <a:gd name="T47" fmla="*/ 0 h 740"/>
                <a:gd name="T48" fmla="*/ 6 w 74"/>
                <a:gd name="T49" fmla="*/ 4 h 740"/>
                <a:gd name="T50" fmla="*/ 6 w 74"/>
                <a:gd name="T51" fmla="*/ 4 h 740"/>
                <a:gd name="T52" fmla="*/ 0 w 74"/>
                <a:gd name="T53" fmla="*/ 40 h 740"/>
                <a:gd name="T54" fmla="*/ 0 w 74"/>
                <a:gd name="T55" fmla="*/ 96 h 740"/>
                <a:gd name="T56" fmla="*/ 6 w 74"/>
                <a:gd name="T57" fmla="*/ 162 h 740"/>
                <a:gd name="T58" fmla="*/ 24 w 74"/>
                <a:gd name="T59" fmla="*/ 234 h 740"/>
                <a:gd name="T60" fmla="*/ 32 w 74"/>
                <a:gd name="T61" fmla="*/ 266 h 740"/>
                <a:gd name="T62" fmla="*/ 42 w 74"/>
                <a:gd name="T63" fmla="*/ 320 h 740"/>
                <a:gd name="T64" fmla="*/ 42 w 74"/>
                <a:gd name="T65" fmla="*/ 360 h 740"/>
                <a:gd name="T66" fmla="*/ 34 w 74"/>
                <a:gd name="T67" fmla="*/ 414 h 7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4" h="740">
                  <a:moveTo>
                    <a:pt x="30" y="436"/>
                  </a:moveTo>
                  <a:lnTo>
                    <a:pt x="28" y="440"/>
                  </a:lnTo>
                  <a:lnTo>
                    <a:pt x="24" y="464"/>
                  </a:lnTo>
                  <a:lnTo>
                    <a:pt x="22" y="494"/>
                  </a:lnTo>
                  <a:lnTo>
                    <a:pt x="20" y="528"/>
                  </a:lnTo>
                  <a:lnTo>
                    <a:pt x="20" y="568"/>
                  </a:lnTo>
                  <a:lnTo>
                    <a:pt x="24" y="610"/>
                  </a:lnTo>
                  <a:lnTo>
                    <a:pt x="28" y="632"/>
                  </a:lnTo>
                  <a:lnTo>
                    <a:pt x="34" y="652"/>
                  </a:lnTo>
                  <a:lnTo>
                    <a:pt x="42" y="674"/>
                  </a:lnTo>
                  <a:lnTo>
                    <a:pt x="50" y="696"/>
                  </a:lnTo>
                  <a:lnTo>
                    <a:pt x="62" y="718"/>
                  </a:lnTo>
                  <a:lnTo>
                    <a:pt x="74" y="740"/>
                  </a:lnTo>
                  <a:lnTo>
                    <a:pt x="62" y="720"/>
                  </a:lnTo>
                  <a:lnTo>
                    <a:pt x="52" y="698"/>
                  </a:lnTo>
                  <a:lnTo>
                    <a:pt x="44" y="676"/>
                  </a:lnTo>
                  <a:lnTo>
                    <a:pt x="38" y="656"/>
                  </a:lnTo>
                  <a:lnTo>
                    <a:pt x="34" y="634"/>
                  </a:lnTo>
                  <a:lnTo>
                    <a:pt x="32" y="612"/>
                  </a:lnTo>
                  <a:lnTo>
                    <a:pt x="30" y="570"/>
                  </a:lnTo>
                  <a:lnTo>
                    <a:pt x="32" y="532"/>
                  </a:lnTo>
                  <a:lnTo>
                    <a:pt x="36" y="496"/>
                  </a:lnTo>
                  <a:lnTo>
                    <a:pt x="44" y="444"/>
                  </a:lnTo>
                  <a:lnTo>
                    <a:pt x="46" y="438"/>
                  </a:lnTo>
                  <a:lnTo>
                    <a:pt x="50" y="418"/>
                  </a:lnTo>
                  <a:lnTo>
                    <a:pt x="56" y="380"/>
                  </a:lnTo>
                  <a:lnTo>
                    <a:pt x="58" y="362"/>
                  </a:lnTo>
                  <a:lnTo>
                    <a:pt x="58" y="342"/>
                  </a:lnTo>
                  <a:lnTo>
                    <a:pt x="58" y="318"/>
                  </a:lnTo>
                  <a:lnTo>
                    <a:pt x="54" y="292"/>
                  </a:lnTo>
                  <a:lnTo>
                    <a:pt x="48" y="264"/>
                  </a:lnTo>
                  <a:lnTo>
                    <a:pt x="38" y="230"/>
                  </a:lnTo>
                  <a:lnTo>
                    <a:pt x="28" y="190"/>
                  </a:lnTo>
                  <a:lnTo>
                    <a:pt x="22" y="154"/>
                  </a:lnTo>
                  <a:lnTo>
                    <a:pt x="20" y="118"/>
                  </a:lnTo>
                  <a:lnTo>
                    <a:pt x="20" y="86"/>
                  </a:lnTo>
                  <a:lnTo>
                    <a:pt x="22" y="58"/>
                  </a:lnTo>
                  <a:lnTo>
                    <a:pt x="24" y="34"/>
                  </a:lnTo>
                  <a:lnTo>
                    <a:pt x="28" y="16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20"/>
                  </a:lnTo>
                  <a:lnTo>
                    <a:pt x="0" y="40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2" y="128"/>
                  </a:lnTo>
                  <a:lnTo>
                    <a:pt x="6" y="162"/>
                  </a:lnTo>
                  <a:lnTo>
                    <a:pt x="14" y="198"/>
                  </a:lnTo>
                  <a:lnTo>
                    <a:pt x="24" y="234"/>
                  </a:lnTo>
                  <a:lnTo>
                    <a:pt x="32" y="266"/>
                  </a:lnTo>
                  <a:lnTo>
                    <a:pt x="38" y="296"/>
                  </a:lnTo>
                  <a:lnTo>
                    <a:pt x="42" y="320"/>
                  </a:lnTo>
                  <a:lnTo>
                    <a:pt x="42" y="342"/>
                  </a:lnTo>
                  <a:lnTo>
                    <a:pt x="42" y="360"/>
                  </a:lnTo>
                  <a:lnTo>
                    <a:pt x="40" y="378"/>
                  </a:lnTo>
                  <a:lnTo>
                    <a:pt x="34" y="414"/>
                  </a:lnTo>
                  <a:lnTo>
                    <a:pt x="30" y="436"/>
                  </a:lnTo>
                  <a:close/>
                </a:path>
              </a:pathLst>
            </a:custGeom>
            <a:solidFill>
              <a:srgbClr val="F9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Freeform 308">
              <a:extLst>
                <a:ext uri="{FF2B5EF4-FFF2-40B4-BE49-F238E27FC236}">
                  <a16:creationId xmlns:a16="http://schemas.microsoft.com/office/drawing/2014/main" id="{AD5CF57B-CD55-44B2-BC4F-A2C0E5058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" y="2126"/>
              <a:ext cx="74" cy="240"/>
            </a:xfrm>
            <a:custGeom>
              <a:avLst/>
              <a:gdLst>
                <a:gd name="T0" fmla="*/ 58 w 74"/>
                <a:gd name="T1" fmla="*/ 6 h 240"/>
                <a:gd name="T2" fmla="*/ 58 w 74"/>
                <a:gd name="T3" fmla="*/ 6 h 240"/>
                <a:gd name="T4" fmla="*/ 58 w 74"/>
                <a:gd name="T5" fmla="*/ 6 h 240"/>
                <a:gd name="T6" fmla="*/ 58 w 74"/>
                <a:gd name="T7" fmla="*/ 6 h 240"/>
                <a:gd name="T8" fmla="*/ 58 w 74"/>
                <a:gd name="T9" fmla="*/ 6 h 240"/>
                <a:gd name="T10" fmla="*/ 58 w 74"/>
                <a:gd name="T11" fmla="*/ 6 h 240"/>
                <a:gd name="T12" fmla="*/ 54 w 74"/>
                <a:gd name="T13" fmla="*/ 0 h 240"/>
                <a:gd name="T14" fmla="*/ 52 w 74"/>
                <a:gd name="T15" fmla="*/ 0 h 240"/>
                <a:gd name="T16" fmla="*/ 52 w 74"/>
                <a:gd name="T17" fmla="*/ 0 h 240"/>
                <a:gd name="T18" fmla="*/ 52 w 74"/>
                <a:gd name="T19" fmla="*/ 10 h 240"/>
                <a:gd name="T20" fmla="*/ 48 w 74"/>
                <a:gd name="T21" fmla="*/ 22 h 240"/>
                <a:gd name="T22" fmla="*/ 36 w 74"/>
                <a:gd name="T23" fmla="*/ 50 h 240"/>
                <a:gd name="T24" fmla="*/ 26 w 74"/>
                <a:gd name="T25" fmla="*/ 70 h 240"/>
                <a:gd name="T26" fmla="*/ 18 w 74"/>
                <a:gd name="T27" fmla="*/ 90 h 240"/>
                <a:gd name="T28" fmla="*/ 10 w 74"/>
                <a:gd name="T29" fmla="*/ 116 h 240"/>
                <a:gd name="T30" fmla="*/ 4 w 74"/>
                <a:gd name="T31" fmla="*/ 144 h 240"/>
                <a:gd name="T32" fmla="*/ 4 w 74"/>
                <a:gd name="T33" fmla="*/ 144 h 240"/>
                <a:gd name="T34" fmla="*/ 2 w 74"/>
                <a:gd name="T35" fmla="*/ 160 h 240"/>
                <a:gd name="T36" fmla="*/ 0 w 74"/>
                <a:gd name="T37" fmla="*/ 172 h 240"/>
                <a:gd name="T38" fmla="*/ 2 w 74"/>
                <a:gd name="T39" fmla="*/ 186 h 240"/>
                <a:gd name="T40" fmla="*/ 4 w 74"/>
                <a:gd name="T41" fmla="*/ 196 h 240"/>
                <a:gd name="T42" fmla="*/ 6 w 74"/>
                <a:gd name="T43" fmla="*/ 206 h 240"/>
                <a:gd name="T44" fmla="*/ 10 w 74"/>
                <a:gd name="T45" fmla="*/ 214 h 240"/>
                <a:gd name="T46" fmla="*/ 14 w 74"/>
                <a:gd name="T47" fmla="*/ 222 h 240"/>
                <a:gd name="T48" fmla="*/ 18 w 74"/>
                <a:gd name="T49" fmla="*/ 228 h 240"/>
                <a:gd name="T50" fmla="*/ 24 w 74"/>
                <a:gd name="T51" fmla="*/ 232 h 240"/>
                <a:gd name="T52" fmla="*/ 30 w 74"/>
                <a:gd name="T53" fmla="*/ 236 h 240"/>
                <a:gd name="T54" fmla="*/ 38 w 74"/>
                <a:gd name="T55" fmla="*/ 238 h 240"/>
                <a:gd name="T56" fmla="*/ 44 w 74"/>
                <a:gd name="T57" fmla="*/ 240 h 240"/>
                <a:gd name="T58" fmla="*/ 52 w 74"/>
                <a:gd name="T59" fmla="*/ 240 h 240"/>
                <a:gd name="T60" fmla="*/ 58 w 74"/>
                <a:gd name="T61" fmla="*/ 238 h 240"/>
                <a:gd name="T62" fmla="*/ 66 w 74"/>
                <a:gd name="T63" fmla="*/ 234 h 240"/>
                <a:gd name="T64" fmla="*/ 72 w 74"/>
                <a:gd name="T65" fmla="*/ 230 h 240"/>
                <a:gd name="T66" fmla="*/ 74 w 74"/>
                <a:gd name="T67" fmla="*/ 230 h 240"/>
                <a:gd name="T68" fmla="*/ 74 w 74"/>
                <a:gd name="T69" fmla="*/ 230 h 240"/>
                <a:gd name="T70" fmla="*/ 64 w 74"/>
                <a:gd name="T71" fmla="*/ 194 h 240"/>
                <a:gd name="T72" fmla="*/ 58 w 74"/>
                <a:gd name="T73" fmla="*/ 160 h 240"/>
                <a:gd name="T74" fmla="*/ 54 w 74"/>
                <a:gd name="T75" fmla="*/ 126 h 240"/>
                <a:gd name="T76" fmla="*/ 52 w 74"/>
                <a:gd name="T77" fmla="*/ 94 h 240"/>
                <a:gd name="T78" fmla="*/ 52 w 74"/>
                <a:gd name="T79" fmla="*/ 66 h 240"/>
                <a:gd name="T80" fmla="*/ 52 w 74"/>
                <a:gd name="T81" fmla="*/ 42 h 240"/>
                <a:gd name="T82" fmla="*/ 54 w 74"/>
                <a:gd name="T83" fmla="*/ 22 h 240"/>
                <a:gd name="T84" fmla="*/ 58 w 74"/>
                <a:gd name="T85" fmla="*/ 6 h 240"/>
                <a:gd name="T86" fmla="*/ 58 w 74"/>
                <a:gd name="T87" fmla="*/ 6 h 2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4" h="240">
                  <a:moveTo>
                    <a:pt x="58" y="6"/>
                  </a:moveTo>
                  <a:lnTo>
                    <a:pt x="58" y="6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48" y="22"/>
                  </a:lnTo>
                  <a:lnTo>
                    <a:pt x="36" y="50"/>
                  </a:lnTo>
                  <a:lnTo>
                    <a:pt x="26" y="70"/>
                  </a:lnTo>
                  <a:lnTo>
                    <a:pt x="18" y="90"/>
                  </a:lnTo>
                  <a:lnTo>
                    <a:pt x="10" y="116"/>
                  </a:lnTo>
                  <a:lnTo>
                    <a:pt x="4" y="144"/>
                  </a:lnTo>
                  <a:lnTo>
                    <a:pt x="2" y="160"/>
                  </a:lnTo>
                  <a:lnTo>
                    <a:pt x="0" y="172"/>
                  </a:lnTo>
                  <a:lnTo>
                    <a:pt x="2" y="186"/>
                  </a:lnTo>
                  <a:lnTo>
                    <a:pt x="4" y="196"/>
                  </a:lnTo>
                  <a:lnTo>
                    <a:pt x="6" y="206"/>
                  </a:lnTo>
                  <a:lnTo>
                    <a:pt x="10" y="214"/>
                  </a:lnTo>
                  <a:lnTo>
                    <a:pt x="14" y="222"/>
                  </a:lnTo>
                  <a:lnTo>
                    <a:pt x="18" y="228"/>
                  </a:lnTo>
                  <a:lnTo>
                    <a:pt x="24" y="232"/>
                  </a:lnTo>
                  <a:lnTo>
                    <a:pt x="30" y="236"/>
                  </a:lnTo>
                  <a:lnTo>
                    <a:pt x="38" y="238"/>
                  </a:lnTo>
                  <a:lnTo>
                    <a:pt x="44" y="240"/>
                  </a:lnTo>
                  <a:lnTo>
                    <a:pt x="52" y="240"/>
                  </a:lnTo>
                  <a:lnTo>
                    <a:pt x="58" y="238"/>
                  </a:lnTo>
                  <a:lnTo>
                    <a:pt x="66" y="234"/>
                  </a:lnTo>
                  <a:lnTo>
                    <a:pt x="72" y="230"/>
                  </a:lnTo>
                  <a:lnTo>
                    <a:pt x="74" y="230"/>
                  </a:lnTo>
                  <a:lnTo>
                    <a:pt x="64" y="194"/>
                  </a:lnTo>
                  <a:lnTo>
                    <a:pt x="58" y="160"/>
                  </a:lnTo>
                  <a:lnTo>
                    <a:pt x="54" y="126"/>
                  </a:lnTo>
                  <a:lnTo>
                    <a:pt x="52" y="94"/>
                  </a:lnTo>
                  <a:lnTo>
                    <a:pt x="52" y="66"/>
                  </a:lnTo>
                  <a:lnTo>
                    <a:pt x="52" y="42"/>
                  </a:lnTo>
                  <a:lnTo>
                    <a:pt x="54" y="22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Freeform 309">
              <a:extLst>
                <a:ext uri="{FF2B5EF4-FFF2-40B4-BE49-F238E27FC236}">
                  <a16:creationId xmlns:a16="http://schemas.microsoft.com/office/drawing/2014/main" id="{6E4519B1-FA33-43BC-9957-D639A63F0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" y="2130"/>
              <a:ext cx="96" cy="232"/>
            </a:xfrm>
            <a:custGeom>
              <a:avLst/>
              <a:gdLst>
                <a:gd name="T0" fmla="*/ 64 w 96"/>
                <a:gd name="T1" fmla="*/ 116 h 232"/>
                <a:gd name="T2" fmla="*/ 64 w 96"/>
                <a:gd name="T3" fmla="*/ 116 h 232"/>
                <a:gd name="T4" fmla="*/ 44 w 96"/>
                <a:gd name="T5" fmla="*/ 86 h 232"/>
                <a:gd name="T6" fmla="*/ 28 w 96"/>
                <a:gd name="T7" fmla="*/ 56 h 232"/>
                <a:gd name="T8" fmla="*/ 22 w 96"/>
                <a:gd name="T9" fmla="*/ 42 h 232"/>
                <a:gd name="T10" fmla="*/ 16 w 96"/>
                <a:gd name="T11" fmla="*/ 28 h 232"/>
                <a:gd name="T12" fmla="*/ 14 w 96"/>
                <a:gd name="T13" fmla="*/ 12 h 232"/>
                <a:gd name="T14" fmla="*/ 12 w 96"/>
                <a:gd name="T15" fmla="*/ 0 h 232"/>
                <a:gd name="T16" fmla="*/ 12 w 96"/>
                <a:gd name="T17" fmla="*/ 0 h 232"/>
                <a:gd name="T18" fmla="*/ 10 w 96"/>
                <a:gd name="T19" fmla="*/ 2 h 232"/>
                <a:gd name="T20" fmla="*/ 10 w 96"/>
                <a:gd name="T21" fmla="*/ 2 h 232"/>
                <a:gd name="T22" fmla="*/ 10 w 96"/>
                <a:gd name="T23" fmla="*/ 2 h 232"/>
                <a:gd name="T24" fmla="*/ 10 w 96"/>
                <a:gd name="T25" fmla="*/ 2 h 232"/>
                <a:gd name="T26" fmla="*/ 10 w 96"/>
                <a:gd name="T27" fmla="*/ 2 h 232"/>
                <a:gd name="T28" fmla="*/ 4 w 96"/>
                <a:gd name="T29" fmla="*/ 30 h 232"/>
                <a:gd name="T30" fmla="*/ 2 w 96"/>
                <a:gd name="T31" fmla="*/ 54 h 232"/>
                <a:gd name="T32" fmla="*/ 0 w 96"/>
                <a:gd name="T33" fmla="*/ 80 h 232"/>
                <a:gd name="T34" fmla="*/ 0 w 96"/>
                <a:gd name="T35" fmla="*/ 110 h 232"/>
                <a:gd name="T36" fmla="*/ 2 w 96"/>
                <a:gd name="T37" fmla="*/ 144 h 232"/>
                <a:gd name="T38" fmla="*/ 8 w 96"/>
                <a:gd name="T39" fmla="*/ 180 h 232"/>
                <a:gd name="T40" fmla="*/ 16 w 96"/>
                <a:gd name="T41" fmla="*/ 216 h 232"/>
                <a:gd name="T42" fmla="*/ 16 w 96"/>
                <a:gd name="T43" fmla="*/ 216 h 232"/>
                <a:gd name="T44" fmla="*/ 16 w 96"/>
                <a:gd name="T45" fmla="*/ 216 h 232"/>
                <a:gd name="T46" fmla="*/ 20 w 96"/>
                <a:gd name="T47" fmla="*/ 220 h 232"/>
                <a:gd name="T48" fmla="*/ 26 w 96"/>
                <a:gd name="T49" fmla="*/ 224 h 232"/>
                <a:gd name="T50" fmla="*/ 36 w 96"/>
                <a:gd name="T51" fmla="*/ 228 h 232"/>
                <a:gd name="T52" fmla="*/ 46 w 96"/>
                <a:gd name="T53" fmla="*/ 230 h 232"/>
                <a:gd name="T54" fmla="*/ 58 w 96"/>
                <a:gd name="T55" fmla="*/ 232 h 232"/>
                <a:gd name="T56" fmla="*/ 68 w 96"/>
                <a:gd name="T57" fmla="*/ 230 h 232"/>
                <a:gd name="T58" fmla="*/ 78 w 96"/>
                <a:gd name="T59" fmla="*/ 224 h 232"/>
                <a:gd name="T60" fmla="*/ 86 w 96"/>
                <a:gd name="T61" fmla="*/ 214 h 232"/>
                <a:gd name="T62" fmla="*/ 86 w 96"/>
                <a:gd name="T63" fmla="*/ 214 h 232"/>
                <a:gd name="T64" fmla="*/ 92 w 96"/>
                <a:gd name="T65" fmla="*/ 202 h 232"/>
                <a:gd name="T66" fmla="*/ 96 w 96"/>
                <a:gd name="T67" fmla="*/ 192 h 232"/>
                <a:gd name="T68" fmla="*/ 96 w 96"/>
                <a:gd name="T69" fmla="*/ 180 h 232"/>
                <a:gd name="T70" fmla="*/ 94 w 96"/>
                <a:gd name="T71" fmla="*/ 168 h 232"/>
                <a:gd name="T72" fmla="*/ 90 w 96"/>
                <a:gd name="T73" fmla="*/ 158 h 232"/>
                <a:gd name="T74" fmla="*/ 84 w 96"/>
                <a:gd name="T75" fmla="*/ 144 h 232"/>
                <a:gd name="T76" fmla="*/ 64 w 96"/>
                <a:gd name="T77" fmla="*/ 116 h 232"/>
                <a:gd name="T78" fmla="*/ 64 w 96"/>
                <a:gd name="T79" fmla="*/ 116 h 2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" h="232">
                  <a:moveTo>
                    <a:pt x="64" y="116"/>
                  </a:moveTo>
                  <a:lnTo>
                    <a:pt x="64" y="116"/>
                  </a:lnTo>
                  <a:lnTo>
                    <a:pt x="44" y="86"/>
                  </a:lnTo>
                  <a:lnTo>
                    <a:pt x="28" y="56"/>
                  </a:lnTo>
                  <a:lnTo>
                    <a:pt x="22" y="42"/>
                  </a:lnTo>
                  <a:lnTo>
                    <a:pt x="16" y="28"/>
                  </a:lnTo>
                  <a:lnTo>
                    <a:pt x="14" y="12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4" y="30"/>
                  </a:lnTo>
                  <a:lnTo>
                    <a:pt x="2" y="54"/>
                  </a:lnTo>
                  <a:lnTo>
                    <a:pt x="0" y="80"/>
                  </a:lnTo>
                  <a:lnTo>
                    <a:pt x="0" y="110"/>
                  </a:lnTo>
                  <a:lnTo>
                    <a:pt x="2" y="144"/>
                  </a:lnTo>
                  <a:lnTo>
                    <a:pt x="8" y="180"/>
                  </a:lnTo>
                  <a:lnTo>
                    <a:pt x="16" y="216"/>
                  </a:lnTo>
                  <a:lnTo>
                    <a:pt x="20" y="220"/>
                  </a:lnTo>
                  <a:lnTo>
                    <a:pt x="26" y="224"/>
                  </a:lnTo>
                  <a:lnTo>
                    <a:pt x="36" y="228"/>
                  </a:lnTo>
                  <a:lnTo>
                    <a:pt x="46" y="230"/>
                  </a:lnTo>
                  <a:lnTo>
                    <a:pt x="58" y="232"/>
                  </a:lnTo>
                  <a:lnTo>
                    <a:pt x="68" y="230"/>
                  </a:lnTo>
                  <a:lnTo>
                    <a:pt x="78" y="224"/>
                  </a:lnTo>
                  <a:lnTo>
                    <a:pt x="86" y="214"/>
                  </a:lnTo>
                  <a:lnTo>
                    <a:pt x="92" y="202"/>
                  </a:lnTo>
                  <a:lnTo>
                    <a:pt x="96" y="192"/>
                  </a:lnTo>
                  <a:lnTo>
                    <a:pt x="96" y="180"/>
                  </a:lnTo>
                  <a:lnTo>
                    <a:pt x="94" y="168"/>
                  </a:lnTo>
                  <a:lnTo>
                    <a:pt x="90" y="158"/>
                  </a:lnTo>
                  <a:lnTo>
                    <a:pt x="84" y="144"/>
                  </a:lnTo>
                  <a:lnTo>
                    <a:pt x="64" y="116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Freeform 310">
              <a:extLst>
                <a:ext uri="{FF2B5EF4-FFF2-40B4-BE49-F238E27FC236}">
                  <a16:creationId xmlns:a16="http://schemas.microsoft.com/office/drawing/2014/main" id="{60F029F3-74C6-427D-8256-73F812553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128"/>
              <a:ext cx="36" cy="228"/>
            </a:xfrm>
            <a:custGeom>
              <a:avLst/>
              <a:gdLst>
                <a:gd name="T0" fmla="*/ 22 w 36"/>
                <a:gd name="T1" fmla="*/ 228 h 228"/>
                <a:gd name="T2" fmla="*/ 22 w 36"/>
                <a:gd name="T3" fmla="*/ 228 h 228"/>
                <a:gd name="T4" fmla="*/ 24 w 36"/>
                <a:gd name="T5" fmla="*/ 224 h 228"/>
                <a:gd name="T6" fmla="*/ 28 w 36"/>
                <a:gd name="T7" fmla="*/ 222 h 228"/>
                <a:gd name="T8" fmla="*/ 32 w 36"/>
                <a:gd name="T9" fmla="*/ 220 h 228"/>
                <a:gd name="T10" fmla="*/ 36 w 36"/>
                <a:gd name="T11" fmla="*/ 220 h 228"/>
                <a:gd name="T12" fmla="*/ 36 w 36"/>
                <a:gd name="T13" fmla="*/ 220 h 228"/>
                <a:gd name="T14" fmla="*/ 28 w 36"/>
                <a:gd name="T15" fmla="*/ 184 h 228"/>
                <a:gd name="T16" fmla="*/ 22 w 36"/>
                <a:gd name="T17" fmla="*/ 148 h 228"/>
                <a:gd name="T18" fmla="*/ 20 w 36"/>
                <a:gd name="T19" fmla="*/ 114 h 228"/>
                <a:gd name="T20" fmla="*/ 20 w 36"/>
                <a:gd name="T21" fmla="*/ 82 h 228"/>
                <a:gd name="T22" fmla="*/ 22 w 36"/>
                <a:gd name="T23" fmla="*/ 56 h 228"/>
                <a:gd name="T24" fmla="*/ 24 w 36"/>
                <a:gd name="T25" fmla="*/ 34 h 228"/>
                <a:gd name="T26" fmla="*/ 30 w 36"/>
                <a:gd name="T27" fmla="*/ 4 h 228"/>
                <a:gd name="T28" fmla="*/ 30 w 36"/>
                <a:gd name="T29" fmla="*/ 4 h 228"/>
                <a:gd name="T30" fmla="*/ 30 w 36"/>
                <a:gd name="T31" fmla="*/ 4 h 228"/>
                <a:gd name="T32" fmla="*/ 26 w 36"/>
                <a:gd name="T33" fmla="*/ 2 h 228"/>
                <a:gd name="T34" fmla="*/ 18 w 36"/>
                <a:gd name="T35" fmla="*/ 0 h 228"/>
                <a:gd name="T36" fmla="*/ 12 w 36"/>
                <a:gd name="T37" fmla="*/ 0 h 228"/>
                <a:gd name="T38" fmla="*/ 6 w 36"/>
                <a:gd name="T39" fmla="*/ 4 h 228"/>
                <a:gd name="T40" fmla="*/ 6 w 36"/>
                <a:gd name="T41" fmla="*/ 4 h 228"/>
                <a:gd name="T42" fmla="*/ 6 w 36"/>
                <a:gd name="T43" fmla="*/ 4 h 228"/>
                <a:gd name="T44" fmla="*/ 2 w 36"/>
                <a:gd name="T45" fmla="*/ 20 h 228"/>
                <a:gd name="T46" fmla="*/ 0 w 36"/>
                <a:gd name="T47" fmla="*/ 40 h 228"/>
                <a:gd name="T48" fmla="*/ 0 w 36"/>
                <a:gd name="T49" fmla="*/ 64 h 228"/>
                <a:gd name="T50" fmla="*/ 0 w 36"/>
                <a:gd name="T51" fmla="*/ 92 h 228"/>
                <a:gd name="T52" fmla="*/ 2 w 36"/>
                <a:gd name="T53" fmla="*/ 124 h 228"/>
                <a:gd name="T54" fmla="*/ 6 w 36"/>
                <a:gd name="T55" fmla="*/ 158 h 228"/>
                <a:gd name="T56" fmla="*/ 12 w 36"/>
                <a:gd name="T57" fmla="*/ 192 h 228"/>
                <a:gd name="T58" fmla="*/ 22 w 36"/>
                <a:gd name="T59" fmla="*/ 228 h 228"/>
                <a:gd name="T60" fmla="*/ 22 w 36"/>
                <a:gd name="T61" fmla="*/ 228 h 2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" h="228">
                  <a:moveTo>
                    <a:pt x="22" y="228"/>
                  </a:moveTo>
                  <a:lnTo>
                    <a:pt x="22" y="228"/>
                  </a:lnTo>
                  <a:lnTo>
                    <a:pt x="24" y="224"/>
                  </a:lnTo>
                  <a:lnTo>
                    <a:pt x="28" y="222"/>
                  </a:lnTo>
                  <a:lnTo>
                    <a:pt x="32" y="220"/>
                  </a:lnTo>
                  <a:lnTo>
                    <a:pt x="36" y="220"/>
                  </a:lnTo>
                  <a:lnTo>
                    <a:pt x="28" y="184"/>
                  </a:lnTo>
                  <a:lnTo>
                    <a:pt x="22" y="148"/>
                  </a:lnTo>
                  <a:lnTo>
                    <a:pt x="20" y="114"/>
                  </a:lnTo>
                  <a:lnTo>
                    <a:pt x="20" y="82"/>
                  </a:lnTo>
                  <a:lnTo>
                    <a:pt x="22" y="56"/>
                  </a:lnTo>
                  <a:lnTo>
                    <a:pt x="24" y="34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20"/>
                  </a:lnTo>
                  <a:lnTo>
                    <a:pt x="0" y="40"/>
                  </a:lnTo>
                  <a:lnTo>
                    <a:pt x="0" y="64"/>
                  </a:lnTo>
                  <a:lnTo>
                    <a:pt x="0" y="92"/>
                  </a:lnTo>
                  <a:lnTo>
                    <a:pt x="2" y="124"/>
                  </a:lnTo>
                  <a:lnTo>
                    <a:pt x="6" y="158"/>
                  </a:lnTo>
                  <a:lnTo>
                    <a:pt x="12" y="192"/>
                  </a:lnTo>
                  <a:lnTo>
                    <a:pt x="22" y="228"/>
                  </a:lnTo>
                  <a:close/>
                </a:path>
              </a:pathLst>
            </a:custGeom>
            <a:solidFill>
              <a:srgbClr val="F6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Freeform 311">
              <a:extLst>
                <a:ext uri="{FF2B5EF4-FFF2-40B4-BE49-F238E27FC236}">
                  <a16:creationId xmlns:a16="http://schemas.microsoft.com/office/drawing/2014/main" id="{A0FAAA7C-F621-439A-9B75-5C688E1AE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2018"/>
              <a:ext cx="60" cy="114"/>
            </a:xfrm>
            <a:custGeom>
              <a:avLst/>
              <a:gdLst>
                <a:gd name="T0" fmla="*/ 58 w 60"/>
                <a:gd name="T1" fmla="*/ 52 h 114"/>
                <a:gd name="T2" fmla="*/ 58 w 60"/>
                <a:gd name="T3" fmla="*/ 52 h 114"/>
                <a:gd name="T4" fmla="*/ 54 w 60"/>
                <a:gd name="T5" fmla="*/ 38 h 114"/>
                <a:gd name="T6" fmla="*/ 48 w 60"/>
                <a:gd name="T7" fmla="*/ 20 h 114"/>
                <a:gd name="T8" fmla="*/ 40 w 60"/>
                <a:gd name="T9" fmla="*/ 6 h 114"/>
                <a:gd name="T10" fmla="*/ 34 w 60"/>
                <a:gd name="T11" fmla="*/ 2 h 114"/>
                <a:gd name="T12" fmla="*/ 30 w 60"/>
                <a:gd name="T13" fmla="*/ 0 h 114"/>
                <a:gd name="T14" fmla="*/ 30 w 60"/>
                <a:gd name="T15" fmla="*/ 0 h 114"/>
                <a:gd name="T16" fmla="*/ 24 w 60"/>
                <a:gd name="T17" fmla="*/ 2 h 114"/>
                <a:gd name="T18" fmla="*/ 20 w 60"/>
                <a:gd name="T19" fmla="*/ 6 h 114"/>
                <a:gd name="T20" fmla="*/ 12 w 60"/>
                <a:gd name="T21" fmla="*/ 20 h 114"/>
                <a:gd name="T22" fmla="*/ 6 w 60"/>
                <a:gd name="T23" fmla="*/ 38 h 114"/>
                <a:gd name="T24" fmla="*/ 2 w 60"/>
                <a:gd name="T25" fmla="*/ 52 h 114"/>
                <a:gd name="T26" fmla="*/ 2 w 60"/>
                <a:gd name="T27" fmla="*/ 52 h 114"/>
                <a:gd name="T28" fmla="*/ 0 w 60"/>
                <a:gd name="T29" fmla="*/ 64 h 114"/>
                <a:gd name="T30" fmla="*/ 2 w 60"/>
                <a:gd name="T31" fmla="*/ 80 h 114"/>
                <a:gd name="T32" fmla="*/ 8 w 60"/>
                <a:gd name="T33" fmla="*/ 96 h 114"/>
                <a:gd name="T34" fmla="*/ 12 w 60"/>
                <a:gd name="T35" fmla="*/ 106 h 114"/>
                <a:gd name="T36" fmla="*/ 18 w 60"/>
                <a:gd name="T37" fmla="*/ 114 h 114"/>
                <a:gd name="T38" fmla="*/ 18 w 60"/>
                <a:gd name="T39" fmla="*/ 114 h 114"/>
                <a:gd name="T40" fmla="*/ 18 w 60"/>
                <a:gd name="T41" fmla="*/ 114 h 114"/>
                <a:gd name="T42" fmla="*/ 18 w 60"/>
                <a:gd name="T43" fmla="*/ 114 h 114"/>
                <a:gd name="T44" fmla="*/ 18 w 60"/>
                <a:gd name="T45" fmla="*/ 114 h 114"/>
                <a:gd name="T46" fmla="*/ 24 w 60"/>
                <a:gd name="T47" fmla="*/ 110 h 114"/>
                <a:gd name="T48" fmla="*/ 30 w 60"/>
                <a:gd name="T49" fmla="*/ 110 h 114"/>
                <a:gd name="T50" fmla="*/ 38 w 60"/>
                <a:gd name="T51" fmla="*/ 112 h 114"/>
                <a:gd name="T52" fmla="*/ 42 w 60"/>
                <a:gd name="T53" fmla="*/ 114 h 114"/>
                <a:gd name="T54" fmla="*/ 42 w 60"/>
                <a:gd name="T55" fmla="*/ 114 h 114"/>
                <a:gd name="T56" fmla="*/ 42 w 60"/>
                <a:gd name="T57" fmla="*/ 114 h 114"/>
                <a:gd name="T58" fmla="*/ 42 w 60"/>
                <a:gd name="T59" fmla="*/ 114 h 114"/>
                <a:gd name="T60" fmla="*/ 42 w 60"/>
                <a:gd name="T61" fmla="*/ 114 h 114"/>
                <a:gd name="T62" fmla="*/ 48 w 60"/>
                <a:gd name="T63" fmla="*/ 106 h 114"/>
                <a:gd name="T64" fmla="*/ 52 w 60"/>
                <a:gd name="T65" fmla="*/ 96 h 114"/>
                <a:gd name="T66" fmla="*/ 58 w 60"/>
                <a:gd name="T67" fmla="*/ 80 h 114"/>
                <a:gd name="T68" fmla="*/ 60 w 60"/>
                <a:gd name="T69" fmla="*/ 64 h 114"/>
                <a:gd name="T70" fmla="*/ 58 w 60"/>
                <a:gd name="T71" fmla="*/ 52 h 114"/>
                <a:gd name="T72" fmla="*/ 58 w 60"/>
                <a:gd name="T73" fmla="*/ 52 h 1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" h="114">
                  <a:moveTo>
                    <a:pt x="58" y="52"/>
                  </a:moveTo>
                  <a:lnTo>
                    <a:pt x="58" y="52"/>
                  </a:lnTo>
                  <a:lnTo>
                    <a:pt x="54" y="38"/>
                  </a:lnTo>
                  <a:lnTo>
                    <a:pt x="48" y="20"/>
                  </a:lnTo>
                  <a:lnTo>
                    <a:pt x="40" y="6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20" y="6"/>
                  </a:lnTo>
                  <a:lnTo>
                    <a:pt x="12" y="20"/>
                  </a:lnTo>
                  <a:lnTo>
                    <a:pt x="6" y="38"/>
                  </a:lnTo>
                  <a:lnTo>
                    <a:pt x="2" y="52"/>
                  </a:lnTo>
                  <a:lnTo>
                    <a:pt x="0" y="64"/>
                  </a:lnTo>
                  <a:lnTo>
                    <a:pt x="2" y="80"/>
                  </a:lnTo>
                  <a:lnTo>
                    <a:pt x="8" y="96"/>
                  </a:lnTo>
                  <a:lnTo>
                    <a:pt x="12" y="106"/>
                  </a:lnTo>
                  <a:lnTo>
                    <a:pt x="18" y="114"/>
                  </a:lnTo>
                  <a:lnTo>
                    <a:pt x="24" y="110"/>
                  </a:lnTo>
                  <a:lnTo>
                    <a:pt x="30" y="110"/>
                  </a:lnTo>
                  <a:lnTo>
                    <a:pt x="38" y="112"/>
                  </a:lnTo>
                  <a:lnTo>
                    <a:pt x="42" y="114"/>
                  </a:lnTo>
                  <a:lnTo>
                    <a:pt x="48" y="106"/>
                  </a:lnTo>
                  <a:lnTo>
                    <a:pt x="52" y="96"/>
                  </a:lnTo>
                  <a:lnTo>
                    <a:pt x="58" y="80"/>
                  </a:lnTo>
                  <a:lnTo>
                    <a:pt x="60" y="64"/>
                  </a:lnTo>
                  <a:lnTo>
                    <a:pt x="58" y="52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Freeform 312">
              <a:extLst>
                <a:ext uri="{FF2B5EF4-FFF2-40B4-BE49-F238E27FC236}">
                  <a16:creationId xmlns:a16="http://schemas.microsoft.com/office/drawing/2014/main" id="{B602B6BE-9EDF-46DB-A535-53627156E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028"/>
              <a:ext cx="20" cy="90"/>
            </a:xfrm>
            <a:custGeom>
              <a:avLst/>
              <a:gdLst>
                <a:gd name="T0" fmla="*/ 8 w 20"/>
                <a:gd name="T1" fmla="*/ 90 h 90"/>
                <a:gd name="T2" fmla="*/ 8 w 20"/>
                <a:gd name="T3" fmla="*/ 90 h 90"/>
                <a:gd name="T4" fmla="*/ 4 w 20"/>
                <a:gd name="T5" fmla="*/ 76 h 90"/>
                <a:gd name="T6" fmla="*/ 2 w 20"/>
                <a:gd name="T7" fmla="*/ 64 h 90"/>
                <a:gd name="T8" fmla="*/ 0 w 20"/>
                <a:gd name="T9" fmla="*/ 54 h 90"/>
                <a:gd name="T10" fmla="*/ 2 w 20"/>
                <a:gd name="T11" fmla="*/ 44 h 90"/>
                <a:gd name="T12" fmla="*/ 2 w 20"/>
                <a:gd name="T13" fmla="*/ 44 h 90"/>
                <a:gd name="T14" fmla="*/ 8 w 20"/>
                <a:gd name="T15" fmla="*/ 20 h 90"/>
                <a:gd name="T16" fmla="*/ 14 w 20"/>
                <a:gd name="T17" fmla="*/ 8 h 90"/>
                <a:gd name="T18" fmla="*/ 18 w 20"/>
                <a:gd name="T19" fmla="*/ 2 h 90"/>
                <a:gd name="T20" fmla="*/ 20 w 20"/>
                <a:gd name="T21" fmla="*/ 0 h 90"/>
                <a:gd name="T22" fmla="*/ 20 w 20"/>
                <a:gd name="T23" fmla="*/ 0 h 90"/>
                <a:gd name="T24" fmla="*/ 16 w 20"/>
                <a:gd name="T25" fmla="*/ 10 h 90"/>
                <a:gd name="T26" fmla="*/ 10 w 20"/>
                <a:gd name="T27" fmla="*/ 30 h 90"/>
                <a:gd name="T28" fmla="*/ 8 w 20"/>
                <a:gd name="T29" fmla="*/ 42 h 90"/>
                <a:gd name="T30" fmla="*/ 6 w 20"/>
                <a:gd name="T31" fmla="*/ 56 h 90"/>
                <a:gd name="T32" fmla="*/ 6 w 20"/>
                <a:gd name="T33" fmla="*/ 72 h 90"/>
                <a:gd name="T34" fmla="*/ 8 w 20"/>
                <a:gd name="T35" fmla="*/ 90 h 90"/>
                <a:gd name="T36" fmla="*/ 8 w 20"/>
                <a:gd name="T37" fmla="*/ 9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" h="90">
                  <a:moveTo>
                    <a:pt x="8" y="90"/>
                  </a:moveTo>
                  <a:lnTo>
                    <a:pt x="8" y="90"/>
                  </a:lnTo>
                  <a:lnTo>
                    <a:pt x="4" y="76"/>
                  </a:lnTo>
                  <a:lnTo>
                    <a:pt x="2" y="64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8" y="20"/>
                  </a:lnTo>
                  <a:lnTo>
                    <a:pt x="14" y="8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16" y="10"/>
                  </a:lnTo>
                  <a:lnTo>
                    <a:pt x="10" y="30"/>
                  </a:lnTo>
                  <a:lnTo>
                    <a:pt x="8" y="42"/>
                  </a:lnTo>
                  <a:lnTo>
                    <a:pt x="6" y="56"/>
                  </a:lnTo>
                  <a:lnTo>
                    <a:pt x="6" y="72"/>
                  </a:lnTo>
                  <a:lnTo>
                    <a:pt x="8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Freeform 313">
              <a:extLst>
                <a:ext uri="{FF2B5EF4-FFF2-40B4-BE49-F238E27FC236}">
                  <a16:creationId xmlns:a16="http://schemas.microsoft.com/office/drawing/2014/main" id="{D4626A91-322C-4435-A926-3E0B4E2F6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046"/>
              <a:ext cx="30" cy="78"/>
            </a:xfrm>
            <a:custGeom>
              <a:avLst/>
              <a:gdLst>
                <a:gd name="T0" fmla="*/ 22 w 30"/>
                <a:gd name="T1" fmla="*/ 58 h 78"/>
                <a:gd name="T2" fmla="*/ 22 w 30"/>
                <a:gd name="T3" fmla="*/ 58 h 78"/>
                <a:gd name="T4" fmla="*/ 16 w 30"/>
                <a:gd name="T5" fmla="*/ 66 h 78"/>
                <a:gd name="T6" fmla="*/ 12 w 30"/>
                <a:gd name="T7" fmla="*/ 72 h 78"/>
                <a:gd name="T8" fmla="*/ 0 w 30"/>
                <a:gd name="T9" fmla="*/ 78 h 78"/>
                <a:gd name="T10" fmla="*/ 0 w 30"/>
                <a:gd name="T11" fmla="*/ 78 h 78"/>
                <a:gd name="T12" fmla="*/ 6 w 30"/>
                <a:gd name="T13" fmla="*/ 78 h 78"/>
                <a:gd name="T14" fmla="*/ 10 w 30"/>
                <a:gd name="T15" fmla="*/ 78 h 78"/>
                <a:gd name="T16" fmla="*/ 14 w 30"/>
                <a:gd name="T17" fmla="*/ 78 h 78"/>
                <a:gd name="T18" fmla="*/ 18 w 30"/>
                <a:gd name="T19" fmla="*/ 76 h 78"/>
                <a:gd name="T20" fmla="*/ 18 w 30"/>
                <a:gd name="T21" fmla="*/ 76 h 78"/>
                <a:gd name="T22" fmla="*/ 24 w 30"/>
                <a:gd name="T23" fmla="*/ 64 h 78"/>
                <a:gd name="T24" fmla="*/ 28 w 30"/>
                <a:gd name="T25" fmla="*/ 54 h 78"/>
                <a:gd name="T26" fmla="*/ 30 w 30"/>
                <a:gd name="T27" fmla="*/ 44 h 78"/>
                <a:gd name="T28" fmla="*/ 30 w 30"/>
                <a:gd name="T29" fmla="*/ 44 h 78"/>
                <a:gd name="T30" fmla="*/ 30 w 30"/>
                <a:gd name="T31" fmla="*/ 34 h 78"/>
                <a:gd name="T32" fmla="*/ 28 w 30"/>
                <a:gd name="T33" fmla="*/ 24 h 78"/>
                <a:gd name="T34" fmla="*/ 22 w 30"/>
                <a:gd name="T35" fmla="*/ 0 h 78"/>
                <a:gd name="T36" fmla="*/ 22 w 30"/>
                <a:gd name="T37" fmla="*/ 0 h 78"/>
                <a:gd name="T38" fmla="*/ 24 w 30"/>
                <a:gd name="T39" fmla="*/ 28 h 78"/>
                <a:gd name="T40" fmla="*/ 24 w 30"/>
                <a:gd name="T41" fmla="*/ 44 h 78"/>
                <a:gd name="T42" fmla="*/ 22 w 30"/>
                <a:gd name="T43" fmla="*/ 58 h 78"/>
                <a:gd name="T44" fmla="*/ 22 w 30"/>
                <a:gd name="T45" fmla="*/ 58 h 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" h="78">
                  <a:moveTo>
                    <a:pt x="22" y="58"/>
                  </a:moveTo>
                  <a:lnTo>
                    <a:pt x="22" y="58"/>
                  </a:lnTo>
                  <a:lnTo>
                    <a:pt x="16" y="66"/>
                  </a:lnTo>
                  <a:lnTo>
                    <a:pt x="12" y="72"/>
                  </a:lnTo>
                  <a:lnTo>
                    <a:pt x="0" y="78"/>
                  </a:lnTo>
                  <a:lnTo>
                    <a:pt x="6" y="78"/>
                  </a:lnTo>
                  <a:lnTo>
                    <a:pt x="10" y="78"/>
                  </a:lnTo>
                  <a:lnTo>
                    <a:pt x="14" y="7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28" y="54"/>
                  </a:lnTo>
                  <a:lnTo>
                    <a:pt x="30" y="44"/>
                  </a:lnTo>
                  <a:lnTo>
                    <a:pt x="30" y="34"/>
                  </a:lnTo>
                  <a:lnTo>
                    <a:pt x="28" y="24"/>
                  </a:lnTo>
                  <a:lnTo>
                    <a:pt x="22" y="0"/>
                  </a:lnTo>
                  <a:lnTo>
                    <a:pt x="24" y="28"/>
                  </a:lnTo>
                  <a:lnTo>
                    <a:pt x="24" y="44"/>
                  </a:lnTo>
                  <a:lnTo>
                    <a:pt x="22" y="58"/>
                  </a:lnTo>
                  <a:close/>
                </a:path>
              </a:pathLst>
            </a:custGeom>
            <a:solidFill>
              <a:srgbClr val="A963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Freeform 314">
              <a:extLst>
                <a:ext uri="{FF2B5EF4-FFF2-40B4-BE49-F238E27FC236}">
                  <a16:creationId xmlns:a16="http://schemas.microsoft.com/office/drawing/2014/main" id="{6989A40E-9568-40C1-A951-279BA5FD8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2178"/>
              <a:ext cx="72" cy="176"/>
            </a:xfrm>
            <a:custGeom>
              <a:avLst/>
              <a:gdLst>
                <a:gd name="T0" fmla="*/ 0 w 72"/>
                <a:gd name="T1" fmla="*/ 0 h 176"/>
                <a:gd name="T2" fmla="*/ 0 w 72"/>
                <a:gd name="T3" fmla="*/ 0 h 176"/>
                <a:gd name="T4" fmla="*/ 2 w 72"/>
                <a:gd name="T5" fmla="*/ 12 h 176"/>
                <a:gd name="T6" fmla="*/ 8 w 72"/>
                <a:gd name="T7" fmla="*/ 24 h 176"/>
                <a:gd name="T8" fmla="*/ 22 w 72"/>
                <a:gd name="T9" fmla="*/ 48 h 176"/>
                <a:gd name="T10" fmla="*/ 52 w 72"/>
                <a:gd name="T11" fmla="*/ 94 h 176"/>
                <a:gd name="T12" fmla="*/ 52 w 72"/>
                <a:gd name="T13" fmla="*/ 94 h 176"/>
                <a:gd name="T14" fmla="*/ 64 w 72"/>
                <a:gd name="T15" fmla="*/ 114 h 176"/>
                <a:gd name="T16" fmla="*/ 68 w 72"/>
                <a:gd name="T17" fmla="*/ 122 h 176"/>
                <a:gd name="T18" fmla="*/ 70 w 72"/>
                <a:gd name="T19" fmla="*/ 132 h 176"/>
                <a:gd name="T20" fmla="*/ 72 w 72"/>
                <a:gd name="T21" fmla="*/ 140 h 176"/>
                <a:gd name="T22" fmla="*/ 70 w 72"/>
                <a:gd name="T23" fmla="*/ 150 h 176"/>
                <a:gd name="T24" fmla="*/ 66 w 72"/>
                <a:gd name="T25" fmla="*/ 158 h 176"/>
                <a:gd name="T26" fmla="*/ 58 w 72"/>
                <a:gd name="T27" fmla="*/ 166 h 176"/>
                <a:gd name="T28" fmla="*/ 58 w 72"/>
                <a:gd name="T29" fmla="*/ 166 h 176"/>
                <a:gd name="T30" fmla="*/ 50 w 72"/>
                <a:gd name="T31" fmla="*/ 172 h 176"/>
                <a:gd name="T32" fmla="*/ 40 w 72"/>
                <a:gd name="T33" fmla="*/ 176 h 176"/>
                <a:gd name="T34" fmla="*/ 32 w 72"/>
                <a:gd name="T35" fmla="*/ 176 h 176"/>
                <a:gd name="T36" fmla="*/ 24 w 72"/>
                <a:gd name="T37" fmla="*/ 174 h 176"/>
                <a:gd name="T38" fmla="*/ 10 w 72"/>
                <a:gd name="T39" fmla="*/ 166 h 176"/>
                <a:gd name="T40" fmla="*/ 6 w 72"/>
                <a:gd name="T41" fmla="*/ 162 h 176"/>
                <a:gd name="T42" fmla="*/ 6 w 72"/>
                <a:gd name="T43" fmla="*/ 162 h 176"/>
                <a:gd name="T44" fmla="*/ 14 w 72"/>
                <a:gd name="T45" fmla="*/ 166 h 176"/>
                <a:gd name="T46" fmla="*/ 22 w 72"/>
                <a:gd name="T47" fmla="*/ 166 h 176"/>
                <a:gd name="T48" fmla="*/ 30 w 72"/>
                <a:gd name="T49" fmla="*/ 166 h 176"/>
                <a:gd name="T50" fmla="*/ 36 w 72"/>
                <a:gd name="T51" fmla="*/ 166 h 176"/>
                <a:gd name="T52" fmla="*/ 42 w 72"/>
                <a:gd name="T53" fmla="*/ 164 h 176"/>
                <a:gd name="T54" fmla="*/ 46 w 72"/>
                <a:gd name="T55" fmla="*/ 160 h 176"/>
                <a:gd name="T56" fmla="*/ 50 w 72"/>
                <a:gd name="T57" fmla="*/ 156 h 176"/>
                <a:gd name="T58" fmla="*/ 54 w 72"/>
                <a:gd name="T59" fmla="*/ 150 h 176"/>
                <a:gd name="T60" fmla="*/ 54 w 72"/>
                <a:gd name="T61" fmla="*/ 150 h 176"/>
                <a:gd name="T62" fmla="*/ 54 w 72"/>
                <a:gd name="T63" fmla="*/ 142 h 176"/>
                <a:gd name="T64" fmla="*/ 54 w 72"/>
                <a:gd name="T65" fmla="*/ 134 h 176"/>
                <a:gd name="T66" fmla="*/ 46 w 72"/>
                <a:gd name="T67" fmla="*/ 110 h 176"/>
                <a:gd name="T68" fmla="*/ 32 w 72"/>
                <a:gd name="T69" fmla="*/ 86 h 176"/>
                <a:gd name="T70" fmla="*/ 20 w 72"/>
                <a:gd name="T71" fmla="*/ 62 h 176"/>
                <a:gd name="T72" fmla="*/ 20 w 72"/>
                <a:gd name="T73" fmla="*/ 62 h 176"/>
                <a:gd name="T74" fmla="*/ 10 w 72"/>
                <a:gd name="T75" fmla="*/ 42 h 176"/>
                <a:gd name="T76" fmla="*/ 4 w 72"/>
                <a:gd name="T77" fmla="*/ 22 h 176"/>
                <a:gd name="T78" fmla="*/ 0 w 72"/>
                <a:gd name="T79" fmla="*/ 8 h 176"/>
                <a:gd name="T80" fmla="*/ 0 w 72"/>
                <a:gd name="T81" fmla="*/ 0 h 176"/>
                <a:gd name="T82" fmla="*/ 0 w 72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2" h="176">
                  <a:moveTo>
                    <a:pt x="0" y="0"/>
                  </a:moveTo>
                  <a:lnTo>
                    <a:pt x="0" y="0"/>
                  </a:lnTo>
                  <a:lnTo>
                    <a:pt x="2" y="12"/>
                  </a:lnTo>
                  <a:lnTo>
                    <a:pt x="8" y="24"/>
                  </a:lnTo>
                  <a:lnTo>
                    <a:pt x="22" y="48"/>
                  </a:lnTo>
                  <a:lnTo>
                    <a:pt x="52" y="94"/>
                  </a:lnTo>
                  <a:lnTo>
                    <a:pt x="64" y="114"/>
                  </a:lnTo>
                  <a:lnTo>
                    <a:pt x="68" y="122"/>
                  </a:lnTo>
                  <a:lnTo>
                    <a:pt x="70" y="132"/>
                  </a:lnTo>
                  <a:lnTo>
                    <a:pt x="72" y="140"/>
                  </a:lnTo>
                  <a:lnTo>
                    <a:pt x="70" y="150"/>
                  </a:lnTo>
                  <a:lnTo>
                    <a:pt x="66" y="158"/>
                  </a:lnTo>
                  <a:lnTo>
                    <a:pt x="58" y="166"/>
                  </a:lnTo>
                  <a:lnTo>
                    <a:pt x="50" y="172"/>
                  </a:lnTo>
                  <a:lnTo>
                    <a:pt x="40" y="176"/>
                  </a:lnTo>
                  <a:lnTo>
                    <a:pt x="32" y="176"/>
                  </a:lnTo>
                  <a:lnTo>
                    <a:pt x="24" y="174"/>
                  </a:lnTo>
                  <a:lnTo>
                    <a:pt x="10" y="166"/>
                  </a:lnTo>
                  <a:lnTo>
                    <a:pt x="6" y="162"/>
                  </a:lnTo>
                  <a:lnTo>
                    <a:pt x="14" y="166"/>
                  </a:lnTo>
                  <a:lnTo>
                    <a:pt x="22" y="166"/>
                  </a:lnTo>
                  <a:lnTo>
                    <a:pt x="30" y="166"/>
                  </a:lnTo>
                  <a:lnTo>
                    <a:pt x="36" y="166"/>
                  </a:lnTo>
                  <a:lnTo>
                    <a:pt x="42" y="164"/>
                  </a:lnTo>
                  <a:lnTo>
                    <a:pt x="46" y="160"/>
                  </a:lnTo>
                  <a:lnTo>
                    <a:pt x="50" y="156"/>
                  </a:lnTo>
                  <a:lnTo>
                    <a:pt x="54" y="150"/>
                  </a:lnTo>
                  <a:lnTo>
                    <a:pt x="54" y="142"/>
                  </a:lnTo>
                  <a:lnTo>
                    <a:pt x="54" y="134"/>
                  </a:lnTo>
                  <a:lnTo>
                    <a:pt x="46" y="110"/>
                  </a:lnTo>
                  <a:lnTo>
                    <a:pt x="32" y="86"/>
                  </a:lnTo>
                  <a:lnTo>
                    <a:pt x="20" y="62"/>
                  </a:lnTo>
                  <a:lnTo>
                    <a:pt x="10" y="42"/>
                  </a:lnTo>
                  <a:lnTo>
                    <a:pt x="4" y="22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Freeform 315">
              <a:extLst>
                <a:ext uri="{FF2B5EF4-FFF2-40B4-BE49-F238E27FC236}">
                  <a16:creationId xmlns:a16="http://schemas.microsoft.com/office/drawing/2014/main" id="{76F5F79E-A4F8-4911-BDF3-3CE838419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" y="2208"/>
              <a:ext cx="48" cy="150"/>
            </a:xfrm>
            <a:custGeom>
              <a:avLst/>
              <a:gdLst>
                <a:gd name="T0" fmla="*/ 28 w 48"/>
                <a:gd name="T1" fmla="*/ 0 h 150"/>
                <a:gd name="T2" fmla="*/ 28 w 48"/>
                <a:gd name="T3" fmla="*/ 0 h 150"/>
                <a:gd name="T4" fmla="*/ 30 w 48"/>
                <a:gd name="T5" fmla="*/ 28 h 150"/>
                <a:gd name="T6" fmla="*/ 34 w 48"/>
                <a:gd name="T7" fmla="*/ 64 h 150"/>
                <a:gd name="T8" fmla="*/ 38 w 48"/>
                <a:gd name="T9" fmla="*/ 98 h 150"/>
                <a:gd name="T10" fmla="*/ 44 w 48"/>
                <a:gd name="T11" fmla="*/ 124 h 150"/>
                <a:gd name="T12" fmla="*/ 44 w 48"/>
                <a:gd name="T13" fmla="*/ 124 h 150"/>
                <a:gd name="T14" fmla="*/ 46 w 48"/>
                <a:gd name="T15" fmla="*/ 132 h 150"/>
                <a:gd name="T16" fmla="*/ 48 w 48"/>
                <a:gd name="T17" fmla="*/ 138 h 150"/>
                <a:gd name="T18" fmla="*/ 46 w 48"/>
                <a:gd name="T19" fmla="*/ 144 h 150"/>
                <a:gd name="T20" fmla="*/ 42 w 48"/>
                <a:gd name="T21" fmla="*/ 148 h 150"/>
                <a:gd name="T22" fmla="*/ 38 w 48"/>
                <a:gd name="T23" fmla="*/ 150 h 150"/>
                <a:gd name="T24" fmla="*/ 34 w 48"/>
                <a:gd name="T25" fmla="*/ 150 h 150"/>
                <a:gd name="T26" fmla="*/ 24 w 48"/>
                <a:gd name="T27" fmla="*/ 150 h 150"/>
                <a:gd name="T28" fmla="*/ 24 w 48"/>
                <a:gd name="T29" fmla="*/ 150 h 150"/>
                <a:gd name="T30" fmla="*/ 16 w 48"/>
                <a:gd name="T31" fmla="*/ 146 h 150"/>
                <a:gd name="T32" fmla="*/ 8 w 48"/>
                <a:gd name="T33" fmla="*/ 140 h 150"/>
                <a:gd name="T34" fmla="*/ 2 w 48"/>
                <a:gd name="T35" fmla="*/ 132 h 150"/>
                <a:gd name="T36" fmla="*/ 0 w 48"/>
                <a:gd name="T37" fmla="*/ 126 h 150"/>
                <a:gd name="T38" fmla="*/ 0 w 48"/>
                <a:gd name="T39" fmla="*/ 126 h 150"/>
                <a:gd name="T40" fmla="*/ 8 w 48"/>
                <a:gd name="T41" fmla="*/ 134 h 150"/>
                <a:gd name="T42" fmla="*/ 18 w 48"/>
                <a:gd name="T43" fmla="*/ 140 h 150"/>
                <a:gd name="T44" fmla="*/ 26 w 48"/>
                <a:gd name="T45" fmla="*/ 140 h 150"/>
                <a:gd name="T46" fmla="*/ 28 w 48"/>
                <a:gd name="T47" fmla="*/ 140 h 150"/>
                <a:gd name="T48" fmla="*/ 32 w 48"/>
                <a:gd name="T49" fmla="*/ 138 h 150"/>
                <a:gd name="T50" fmla="*/ 32 w 48"/>
                <a:gd name="T51" fmla="*/ 138 h 150"/>
                <a:gd name="T52" fmla="*/ 34 w 48"/>
                <a:gd name="T53" fmla="*/ 132 h 150"/>
                <a:gd name="T54" fmla="*/ 32 w 48"/>
                <a:gd name="T55" fmla="*/ 122 h 150"/>
                <a:gd name="T56" fmla="*/ 28 w 48"/>
                <a:gd name="T57" fmla="*/ 90 h 150"/>
                <a:gd name="T58" fmla="*/ 26 w 48"/>
                <a:gd name="T59" fmla="*/ 68 h 150"/>
                <a:gd name="T60" fmla="*/ 26 w 48"/>
                <a:gd name="T61" fmla="*/ 46 h 150"/>
                <a:gd name="T62" fmla="*/ 26 w 48"/>
                <a:gd name="T63" fmla="*/ 24 h 150"/>
                <a:gd name="T64" fmla="*/ 28 w 48"/>
                <a:gd name="T65" fmla="*/ 0 h 150"/>
                <a:gd name="T66" fmla="*/ 28 w 48"/>
                <a:gd name="T67" fmla="*/ 0 h 1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" h="150">
                  <a:moveTo>
                    <a:pt x="28" y="0"/>
                  </a:moveTo>
                  <a:lnTo>
                    <a:pt x="28" y="0"/>
                  </a:lnTo>
                  <a:lnTo>
                    <a:pt x="30" y="28"/>
                  </a:lnTo>
                  <a:lnTo>
                    <a:pt x="34" y="64"/>
                  </a:lnTo>
                  <a:lnTo>
                    <a:pt x="38" y="98"/>
                  </a:lnTo>
                  <a:lnTo>
                    <a:pt x="44" y="124"/>
                  </a:lnTo>
                  <a:lnTo>
                    <a:pt x="46" y="132"/>
                  </a:lnTo>
                  <a:lnTo>
                    <a:pt x="48" y="138"/>
                  </a:lnTo>
                  <a:lnTo>
                    <a:pt x="46" y="144"/>
                  </a:lnTo>
                  <a:lnTo>
                    <a:pt x="42" y="148"/>
                  </a:lnTo>
                  <a:lnTo>
                    <a:pt x="38" y="150"/>
                  </a:lnTo>
                  <a:lnTo>
                    <a:pt x="34" y="150"/>
                  </a:lnTo>
                  <a:lnTo>
                    <a:pt x="24" y="150"/>
                  </a:lnTo>
                  <a:lnTo>
                    <a:pt x="16" y="146"/>
                  </a:lnTo>
                  <a:lnTo>
                    <a:pt x="8" y="140"/>
                  </a:lnTo>
                  <a:lnTo>
                    <a:pt x="2" y="132"/>
                  </a:lnTo>
                  <a:lnTo>
                    <a:pt x="0" y="126"/>
                  </a:lnTo>
                  <a:lnTo>
                    <a:pt x="8" y="134"/>
                  </a:lnTo>
                  <a:lnTo>
                    <a:pt x="18" y="140"/>
                  </a:lnTo>
                  <a:lnTo>
                    <a:pt x="26" y="140"/>
                  </a:lnTo>
                  <a:lnTo>
                    <a:pt x="28" y="140"/>
                  </a:lnTo>
                  <a:lnTo>
                    <a:pt x="32" y="138"/>
                  </a:lnTo>
                  <a:lnTo>
                    <a:pt x="34" y="132"/>
                  </a:lnTo>
                  <a:lnTo>
                    <a:pt x="32" y="122"/>
                  </a:lnTo>
                  <a:lnTo>
                    <a:pt x="28" y="90"/>
                  </a:lnTo>
                  <a:lnTo>
                    <a:pt x="26" y="68"/>
                  </a:lnTo>
                  <a:lnTo>
                    <a:pt x="26" y="46"/>
                  </a:lnTo>
                  <a:lnTo>
                    <a:pt x="26" y="2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Freeform 316">
              <a:extLst>
                <a:ext uri="{FF2B5EF4-FFF2-40B4-BE49-F238E27FC236}">
                  <a16:creationId xmlns:a16="http://schemas.microsoft.com/office/drawing/2014/main" id="{2013DFAA-257C-4594-A885-1D508550A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2212"/>
              <a:ext cx="16" cy="106"/>
            </a:xfrm>
            <a:custGeom>
              <a:avLst/>
              <a:gdLst>
                <a:gd name="T0" fmla="*/ 16 w 16"/>
                <a:gd name="T1" fmla="*/ 0 h 106"/>
                <a:gd name="T2" fmla="*/ 16 w 16"/>
                <a:gd name="T3" fmla="*/ 0 h 106"/>
                <a:gd name="T4" fmla="*/ 10 w 16"/>
                <a:gd name="T5" fmla="*/ 22 h 106"/>
                <a:gd name="T6" fmla="*/ 4 w 16"/>
                <a:gd name="T7" fmla="*/ 50 h 106"/>
                <a:gd name="T8" fmla="*/ 0 w 16"/>
                <a:gd name="T9" fmla="*/ 78 h 106"/>
                <a:gd name="T10" fmla="*/ 0 w 16"/>
                <a:gd name="T11" fmla="*/ 92 h 106"/>
                <a:gd name="T12" fmla="*/ 2 w 16"/>
                <a:gd name="T13" fmla="*/ 106 h 106"/>
                <a:gd name="T14" fmla="*/ 16 w 16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06">
                  <a:moveTo>
                    <a:pt x="16" y="0"/>
                  </a:moveTo>
                  <a:lnTo>
                    <a:pt x="16" y="0"/>
                  </a:lnTo>
                  <a:lnTo>
                    <a:pt x="10" y="22"/>
                  </a:lnTo>
                  <a:lnTo>
                    <a:pt x="4" y="50"/>
                  </a:lnTo>
                  <a:lnTo>
                    <a:pt x="0" y="78"/>
                  </a:lnTo>
                  <a:lnTo>
                    <a:pt x="0" y="92"/>
                  </a:lnTo>
                  <a:lnTo>
                    <a:pt x="2" y="10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Freeform 317">
              <a:extLst>
                <a:ext uri="{FF2B5EF4-FFF2-40B4-BE49-F238E27FC236}">
                  <a16:creationId xmlns:a16="http://schemas.microsoft.com/office/drawing/2014/main" id="{EECFEC96-15EE-4DF6-8A64-F53C878D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2212"/>
              <a:ext cx="16" cy="106"/>
            </a:xfrm>
            <a:custGeom>
              <a:avLst/>
              <a:gdLst>
                <a:gd name="T0" fmla="*/ 16 w 16"/>
                <a:gd name="T1" fmla="*/ 0 h 106"/>
                <a:gd name="T2" fmla="*/ 16 w 16"/>
                <a:gd name="T3" fmla="*/ 0 h 106"/>
                <a:gd name="T4" fmla="*/ 10 w 16"/>
                <a:gd name="T5" fmla="*/ 22 h 106"/>
                <a:gd name="T6" fmla="*/ 4 w 16"/>
                <a:gd name="T7" fmla="*/ 50 h 106"/>
                <a:gd name="T8" fmla="*/ 0 w 16"/>
                <a:gd name="T9" fmla="*/ 78 h 106"/>
                <a:gd name="T10" fmla="*/ 0 w 16"/>
                <a:gd name="T11" fmla="*/ 92 h 106"/>
                <a:gd name="T12" fmla="*/ 2 w 16"/>
                <a:gd name="T13" fmla="*/ 106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06">
                  <a:moveTo>
                    <a:pt x="16" y="0"/>
                  </a:moveTo>
                  <a:lnTo>
                    <a:pt x="16" y="0"/>
                  </a:lnTo>
                  <a:lnTo>
                    <a:pt x="10" y="22"/>
                  </a:lnTo>
                  <a:lnTo>
                    <a:pt x="4" y="50"/>
                  </a:lnTo>
                  <a:lnTo>
                    <a:pt x="0" y="78"/>
                  </a:lnTo>
                  <a:lnTo>
                    <a:pt x="0" y="92"/>
                  </a:lnTo>
                  <a:lnTo>
                    <a:pt x="2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Freeform 318">
              <a:extLst>
                <a:ext uri="{FF2B5EF4-FFF2-40B4-BE49-F238E27FC236}">
                  <a16:creationId xmlns:a16="http://schemas.microsoft.com/office/drawing/2014/main" id="{EB85F67C-3DC3-4ABA-BCCC-0D08219EF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2206"/>
              <a:ext cx="12" cy="124"/>
            </a:xfrm>
            <a:custGeom>
              <a:avLst/>
              <a:gdLst>
                <a:gd name="T0" fmla="*/ 0 w 12"/>
                <a:gd name="T1" fmla="*/ 0 h 124"/>
                <a:gd name="T2" fmla="*/ 0 w 12"/>
                <a:gd name="T3" fmla="*/ 0 h 124"/>
                <a:gd name="T4" fmla="*/ 0 w 12"/>
                <a:gd name="T5" fmla="*/ 26 h 124"/>
                <a:gd name="T6" fmla="*/ 0 w 12"/>
                <a:gd name="T7" fmla="*/ 60 h 124"/>
                <a:gd name="T8" fmla="*/ 2 w 12"/>
                <a:gd name="T9" fmla="*/ 78 h 124"/>
                <a:gd name="T10" fmla="*/ 4 w 12"/>
                <a:gd name="T11" fmla="*/ 94 h 124"/>
                <a:gd name="T12" fmla="*/ 8 w 12"/>
                <a:gd name="T13" fmla="*/ 110 h 124"/>
                <a:gd name="T14" fmla="*/ 12 w 12"/>
                <a:gd name="T15" fmla="*/ 124 h 124"/>
                <a:gd name="T16" fmla="*/ 0 w 12"/>
                <a:gd name="T17" fmla="*/ 0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124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0" y="60"/>
                  </a:lnTo>
                  <a:lnTo>
                    <a:pt x="2" y="78"/>
                  </a:lnTo>
                  <a:lnTo>
                    <a:pt x="4" y="94"/>
                  </a:lnTo>
                  <a:lnTo>
                    <a:pt x="8" y="110"/>
                  </a:lnTo>
                  <a:lnTo>
                    <a:pt x="12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Freeform 319">
              <a:extLst>
                <a:ext uri="{FF2B5EF4-FFF2-40B4-BE49-F238E27FC236}">
                  <a16:creationId xmlns:a16="http://schemas.microsoft.com/office/drawing/2014/main" id="{BF6D0A38-0599-457E-86C6-982E06D34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2206"/>
              <a:ext cx="12" cy="124"/>
            </a:xfrm>
            <a:custGeom>
              <a:avLst/>
              <a:gdLst>
                <a:gd name="T0" fmla="*/ 0 w 12"/>
                <a:gd name="T1" fmla="*/ 0 h 124"/>
                <a:gd name="T2" fmla="*/ 0 w 12"/>
                <a:gd name="T3" fmla="*/ 0 h 124"/>
                <a:gd name="T4" fmla="*/ 0 w 12"/>
                <a:gd name="T5" fmla="*/ 26 h 124"/>
                <a:gd name="T6" fmla="*/ 0 w 12"/>
                <a:gd name="T7" fmla="*/ 60 h 124"/>
                <a:gd name="T8" fmla="*/ 2 w 12"/>
                <a:gd name="T9" fmla="*/ 78 h 124"/>
                <a:gd name="T10" fmla="*/ 4 w 12"/>
                <a:gd name="T11" fmla="*/ 94 h 124"/>
                <a:gd name="T12" fmla="*/ 8 w 12"/>
                <a:gd name="T13" fmla="*/ 110 h 124"/>
                <a:gd name="T14" fmla="*/ 12 w 12"/>
                <a:gd name="T15" fmla="*/ 124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24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0" y="60"/>
                  </a:lnTo>
                  <a:lnTo>
                    <a:pt x="2" y="78"/>
                  </a:lnTo>
                  <a:lnTo>
                    <a:pt x="4" y="94"/>
                  </a:lnTo>
                  <a:lnTo>
                    <a:pt x="8" y="110"/>
                  </a:lnTo>
                  <a:lnTo>
                    <a:pt x="12" y="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Freeform 320">
              <a:extLst>
                <a:ext uri="{FF2B5EF4-FFF2-40B4-BE49-F238E27FC236}">
                  <a16:creationId xmlns:a16="http://schemas.microsoft.com/office/drawing/2014/main" id="{3D5A9C83-BC1F-479B-BD39-E8988ACEB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2136"/>
              <a:ext cx="16" cy="164"/>
            </a:xfrm>
            <a:custGeom>
              <a:avLst/>
              <a:gdLst>
                <a:gd name="T0" fmla="*/ 6 w 16"/>
                <a:gd name="T1" fmla="*/ 38 h 164"/>
                <a:gd name="T2" fmla="*/ 6 w 16"/>
                <a:gd name="T3" fmla="*/ 38 h 164"/>
                <a:gd name="T4" fmla="*/ 10 w 16"/>
                <a:gd name="T5" fmla="*/ 12 h 164"/>
                <a:gd name="T6" fmla="*/ 12 w 16"/>
                <a:gd name="T7" fmla="*/ 4 h 164"/>
                <a:gd name="T8" fmla="*/ 14 w 16"/>
                <a:gd name="T9" fmla="*/ 2 h 164"/>
                <a:gd name="T10" fmla="*/ 16 w 16"/>
                <a:gd name="T11" fmla="*/ 0 h 164"/>
                <a:gd name="T12" fmla="*/ 16 w 16"/>
                <a:gd name="T13" fmla="*/ 0 h 164"/>
                <a:gd name="T14" fmla="*/ 12 w 16"/>
                <a:gd name="T15" fmla="*/ 0 h 164"/>
                <a:gd name="T16" fmla="*/ 8 w 16"/>
                <a:gd name="T17" fmla="*/ 0 h 164"/>
                <a:gd name="T18" fmla="*/ 6 w 16"/>
                <a:gd name="T19" fmla="*/ 4 h 164"/>
                <a:gd name="T20" fmla="*/ 4 w 16"/>
                <a:gd name="T21" fmla="*/ 8 h 164"/>
                <a:gd name="T22" fmla="*/ 4 w 16"/>
                <a:gd name="T23" fmla="*/ 8 h 164"/>
                <a:gd name="T24" fmla="*/ 2 w 16"/>
                <a:gd name="T25" fmla="*/ 26 h 164"/>
                <a:gd name="T26" fmla="*/ 0 w 16"/>
                <a:gd name="T27" fmla="*/ 62 h 164"/>
                <a:gd name="T28" fmla="*/ 2 w 16"/>
                <a:gd name="T29" fmla="*/ 110 h 164"/>
                <a:gd name="T30" fmla="*/ 4 w 16"/>
                <a:gd name="T31" fmla="*/ 136 h 164"/>
                <a:gd name="T32" fmla="*/ 10 w 16"/>
                <a:gd name="T33" fmla="*/ 164 h 164"/>
                <a:gd name="T34" fmla="*/ 10 w 16"/>
                <a:gd name="T35" fmla="*/ 164 h 164"/>
                <a:gd name="T36" fmla="*/ 6 w 16"/>
                <a:gd name="T37" fmla="*/ 108 h 164"/>
                <a:gd name="T38" fmla="*/ 4 w 16"/>
                <a:gd name="T39" fmla="*/ 72 h 164"/>
                <a:gd name="T40" fmla="*/ 6 w 16"/>
                <a:gd name="T41" fmla="*/ 38 h 164"/>
                <a:gd name="T42" fmla="*/ 6 w 16"/>
                <a:gd name="T43" fmla="*/ 38 h 1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6" h="164">
                  <a:moveTo>
                    <a:pt x="6" y="38"/>
                  </a:moveTo>
                  <a:lnTo>
                    <a:pt x="6" y="38"/>
                  </a:lnTo>
                  <a:lnTo>
                    <a:pt x="10" y="12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26"/>
                  </a:lnTo>
                  <a:lnTo>
                    <a:pt x="0" y="62"/>
                  </a:lnTo>
                  <a:lnTo>
                    <a:pt x="2" y="110"/>
                  </a:lnTo>
                  <a:lnTo>
                    <a:pt x="4" y="136"/>
                  </a:lnTo>
                  <a:lnTo>
                    <a:pt x="10" y="164"/>
                  </a:lnTo>
                  <a:lnTo>
                    <a:pt x="6" y="108"/>
                  </a:lnTo>
                  <a:lnTo>
                    <a:pt x="4" y="72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Freeform 321">
              <a:extLst>
                <a:ext uri="{FF2B5EF4-FFF2-40B4-BE49-F238E27FC236}">
                  <a16:creationId xmlns:a16="http://schemas.microsoft.com/office/drawing/2014/main" id="{35E8BCA0-5F35-4644-AAA8-E625F4973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2018"/>
              <a:ext cx="60" cy="114"/>
            </a:xfrm>
            <a:custGeom>
              <a:avLst/>
              <a:gdLst>
                <a:gd name="T0" fmla="*/ 58 w 60"/>
                <a:gd name="T1" fmla="*/ 52 h 114"/>
                <a:gd name="T2" fmla="*/ 58 w 60"/>
                <a:gd name="T3" fmla="*/ 52 h 114"/>
                <a:gd name="T4" fmla="*/ 54 w 60"/>
                <a:gd name="T5" fmla="*/ 38 h 114"/>
                <a:gd name="T6" fmla="*/ 48 w 60"/>
                <a:gd name="T7" fmla="*/ 20 h 114"/>
                <a:gd name="T8" fmla="*/ 40 w 60"/>
                <a:gd name="T9" fmla="*/ 6 h 114"/>
                <a:gd name="T10" fmla="*/ 34 w 60"/>
                <a:gd name="T11" fmla="*/ 2 h 114"/>
                <a:gd name="T12" fmla="*/ 30 w 60"/>
                <a:gd name="T13" fmla="*/ 0 h 114"/>
                <a:gd name="T14" fmla="*/ 30 w 60"/>
                <a:gd name="T15" fmla="*/ 0 h 114"/>
                <a:gd name="T16" fmla="*/ 24 w 60"/>
                <a:gd name="T17" fmla="*/ 2 h 114"/>
                <a:gd name="T18" fmla="*/ 20 w 60"/>
                <a:gd name="T19" fmla="*/ 6 h 114"/>
                <a:gd name="T20" fmla="*/ 12 w 60"/>
                <a:gd name="T21" fmla="*/ 20 h 114"/>
                <a:gd name="T22" fmla="*/ 6 w 60"/>
                <a:gd name="T23" fmla="*/ 38 h 114"/>
                <a:gd name="T24" fmla="*/ 2 w 60"/>
                <a:gd name="T25" fmla="*/ 52 h 114"/>
                <a:gd name="T26" fmla="*/ 2 w 60"/>
                <a:gd name="T27" fmla="*/ 52 h 114"/>
                <a:gd name="T28" fmla="*/ 0 w 60"/>
                <a:gd name="T29" fmla="*/ 64 h 114"/>
                <a:gd name="T30" fmla="*/ 2 w 60"/>
                <a:gd name="T31" fmla="*/ 80 h 114"/>
                <a:gd name="T32" fmla="*/ 8 w 60"/>
                <a:gd name="T33" fmla="*/ 96 h 114"/>
                <a:gd name="T34" fmla="*/ 12 w 60"/>
                <a:gd name="T35" fmla="*/ 106 h 114"/>
                <a:gd name="T36" fmla="*/ 18 w 60"/>
                <a:gd name="T37" fmla="*/ 114 h 114"/>
                <a:gd name="T38" fmla="*/ 18 w 60"/>
                <a:gd name="T39" fmla="*/ 114 h 114"/>
                <a:gd name="T40" fmla="*/ 18 w 60"/>
                <a:gd name="T41" fmla="*/ 114 h 114"/>
                <a:gd name="T42" fmla="*/ 18 w 60"/>
                <a:gd name="T43" fmla="*/ 114 h 114"/>
                <a:gd name="T44" fmla="*/ 18 w 60"/>
                <a:gd name="T45" fmla="*/ 114 h 114"/>
                <a:gd name="T46" fmla="*/ 24 w 60"/>
                <a:gd name="T47" fmla="*/ 110 h 114"/>
                <a:gd name="T48" fmla="*/ 30 w 60"/>
                <a:gd name="T49" fmla="*/ 110 h 114"/>
                <a:gd name="T50" fmla="*/ 38 w 60"/>
                <a:gd name="T51" fmla="*/ 112 h 114"/>
                <a:gd name="T52" fmla="*/ 42 w 60"/>
                <a:gd name="T53" fmla="*/ 114 h 114"/>
                <a:gd name="T54" fmla="*/ 42 w 60"/>
                <a:gd name="T55" fmla="*/ 114 h 114"/>
                <a:gd name="T56" fmla="*/ 42 w 60"/>
                <a:gd name="T57" fmla="*/ 114 h 114"/>
                <a:gd name="T58" fmla="*/ 42 w 60"/>
                <a:gd name="T59" fmla="*/ 114 h 114"/>
                <a:gd name="T60" fmla="*/ 42 w 60"/>
                <a:gd name="T61" fmla="*/ 114 h 114"/>
                <a:gd name="T62" fmla="*/ 48 w 60"/>
                <a:gd name="T63" fmla="*/ 106 h 114"/>
                <a:gd name="T64" fmla="*/ 52 w 60"/>
                <a:gd name="T65" fmla="*/ 96 h 114"/>
                <a:gd name="T66" fmla="*/ 58 w 60"/>
                <a:gd name="T67" fmla="*/ 80 h 114"/>
                <a:gd name="T68" fmla="*/ 60 w 60"/>
                <a:gd name="T69" fmla="*/ 64 h 114"/>
                <a:gd name="T70" fmla="*/ 58 w 60"/>
                <a:gd name="T71" fmla="*/ 52 h 114"/>
                <a:gd name="T72" fmla="*/ 58 w 60"/>
                <a:gd name="T73" fmla="*/ 52 h 1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" h="114">
                  <a:moveTo>
                    <a:pt x="58" y="52"/>
                  </a:moveTo>
                  <a:lnTo>
                    <a:pt x="58" y="52"/>
                  </a:lnTo>
                  <a:lnTo>
                    <a:pt x="54" y="38"/>
                  </a:lnTo>
                  <a:lnTo>
                    <a:pt x="48" y="20"/>
                  </a:lnTo>
                  <a:lnTo>
                    <a:pt x="40" y="6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20" y="6"/>
                  </a:lnTo>
                  <a:lnTo>
                    <a:pt x="12" y="20"/>
                  </a:lnTo>
                  <a:lnTo>
                    <a:pt x="6" y="38"/>
                  </a:lnTo>
                  <a:lnTo>
                    <a:pt x="2" y="52"/>
                  </a:lnTo>
                  <a:lnTo>
                    <a:pt x="0" y="64"/>
                  </a:lnTo>
                  <a:lnTo>
                    <a:pt x="2" y="80"/>
                  </a:lnTo>
                  <a:lnTo>
                    <a:pt x="8" y="96"/>
                  </a:lnTo>
                  <a:lnTo>
                    <a:pt x="12" y="106"/>
                  </a:lnTo>
                  <a:lnTo>
                    <a:pt x="18" y="114"/>
                  </a:lnTo>
                  <a:lnTo>
                    <a:pt x="24" y="110"/>
                  </a:lnTo>
                  <a:lnTo>
                    <a:pt x="30" y="110"/>
                  </a:lnTo>
                  <a:lnTo>
                    <a:pt x="38" y="112"/>
                  </a:lnTo>
                  <a:lnTo>
                    <a:pt x="42" y="114"/>
                  </a:lnTo>
                  <a:lnTo>
                    <a:pt x="48" y="106"/>
                  </a:lnTo>
                  <a:lnTo>
                    <a:pt x="52" y="96"/>
                  </a:lnTo>
                  <a:lnTo>
                    <a:pt x="58" y="80"/>
                  </a:lnTo>
                  <a:lnTo>
                    <a:pt x="60" y="64"/>
                  </a:lnTo>
                  <a:lnTo>
                    <a:pt x="58" y="5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Freeform 322">
              <a:extLst>
                <a:ext uri="{FF2B5EF4-FFF2-40B4-BE49-F238E27FC236}">
                  <a16:creationId xmlns:a16="http://schemas.microsoft.com/office/drawing/2014/main" id="{4BAC773E-2068-4B08-AB69-EBD3826E1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128"/>
              <a:ext cx="74" cy="740"/>
            </a:xfrm>
            <a:custGeom>
              <a:avLst/>
              <a:gdLst>
                <a:gd name="T0" fmla="*/ 28 w 74"/>
                <a:gd name="T1" fmla="*/ 440 h 740"/>
                <a:gd name="T2" fmla="*/ 24 w 74"/>
                <a:gd name="T3" fmla="*/ 464 h 740"/>
                <a:gd name="T4" fmla="*/ 20 w 74"/>
                <a:gd name="T5" fmla="*/ 528 h 740"/>
                <a:gd name="T6" fmla="*/ 24 w 74"/>
                <a:gd name="T7" fmla="*/ 610 h 740"/>
                <a:gd name="T8" fmla="*/ 34 w 74"/>
                <a:gd name="T9" fmla="*/ 652 h 740"/>
                <a:gd name="T10" fmla="*/ 50 w 74"/>
                <a:gd name="T11" fmla="*/ 696 h 740"/>
                <a:gd name="T12" fmla="*/ 74 w 74"/>
                <a:gd name="T13" fmla="*/ 740 h 740"/>
                <a:gd name="T14" fmla="*/ 62 w 74"/>
                <a:gd name="T15" fmla="*/ 720 h 740"/>
                <a:gd name="T16" fmla="*/ 44 w 74"/>
                <a:gd name="T17" fmla="*/ 676 h 740"/>
                <a:gd name="T18" fmla="*/ 34 w 74"/>
                <a:gd name="T19" fmla="*/ 634 h 740"/>
                <a:gd name="T20" fmla="*/ 30 w 74"/>
                <a:gd name="T21" fmla="*/ 570 h 740"/>
                <a:gd name="T22" fmla="*/ 36 w 74"/>
                <a:gd name="T23" fmla="*/ 496 h 740"/>
                <a:gd name="T24" fmla="*/ 46 w 74"/>
                <a:gd name="T25" fmla="*/ 438 h 740"/>
                <a:gd name="T26" fmla="*/ 50 w 74"/>
                <a:gd name="T27" fmla="*/ 418 h 740"/>
                <a:gd name="T28" fmla="*/ 58 w 74"/>
                <a:gd name="T29" fmla="*/ 362 h 740"/>
                <a:gd name="T30" fmla="*/ 58 w 74"/>
                <a:gd name="T31" fmla="*/ 318 h 740"/>
                <a:gd name="T32" fmla="*/ 48 w 74"/>
                <a:gd name="T33" fmla="*/ 264 h 740"/>
                <a:gd name="T34" fmla="*/ 38 w 74"/>
                <a:gd name="T35" fmla="*/ 230 h 740"/>
                <a:gd name="T36" fmla="*/ 22 w 74"/>
                <a:gd name="T37" fmla="*/ 154 h 740"/>
                <a:gd name="T38" fmla="*/ 20 w 74"/>
                <a:gd name="T39" fmla="*/ 86 h 740"/>
                <a:gd name="T40" fmla="*/ 24 w 74"/>
                <a:gd name="T41" fmla="*/ 34 h 740"/>
                <a:gd name="T42" fmla="*/ 30 w 74"/>
                <a:gd name="T43" fmla="*/ 4 h 740"/>
                <a:gd name="T44" fmla="*/ 30 w 74"/>
                <a:gd name="T45" fmla="*/ 4 h 740"/>
                <a:gd name="T46" fmla="*/ 18 w 74"/>
                <a:gd name="T47" fmla="*/ 0 h 740"/>
                <a:gd name="T48" fmla="*/ 6 w 74"/>
                <a:gd name="T49" fmla="*/ 4 h 740"/>
                <a:gd name="T50" fmla="*/ 6 w 74"/>
                <a:gd name="T51" fmla="*/ 4 h 740"/>
                <a:gd name="T52" fmla="*/ 0 w 74"/>
                <a:gd name="T53" fmla="*/ 40 h 740"/>
                <a:gd name="T54" fmla="*/ 0 w 74"/>
                <a:gd name="T55" fmla="*/ 96 h 740"/>
                <a:gd name="T56" fmla="*/ 6 w 74"/>
                <a:gd name="T57" fmla="*/ 162 h 740"/>
                <a:gd name="T58" fmla="*/ 24 w 74"/>
                <a:gd name="T59" fmla="*/ 234 h 740"/>
                <a:gd name="T60" fmla="*/ 32 w 74"/>
                <a:gd name="T61" fmla="*/ 266 h 740"/>
                <a:gd name="T62" fmla="*/ 42 w 74"/>
                <a:gd name="T63" fmla="*/ 320 h 740"/>
                <a:gd name="T64" fmla="*/ 42 w 74"/>
                <a:gd name="T65" fmla="*/ 360 h 740"/>
                <a:gd name="T66" fmla="*/ 34 w 74"/>
                <a:gd name="T67" fmla="*/ 414 h 7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4" h="740">
                  <a:moveTo>
                    <a:pt x="30" y="436"/>
                  </a:moveTo>
                  <a:lnTo>
                    <a:pt x="28" y="440"/>
                  </a:lnTo>
                  <a:lnTo>
                    <a:pt x="24" y="464"/>
                  </a:lnTo>
                  <a:lnTo>
                    <a:pt x="22" y="494"/>
                  </a:lnTo>
                  <a:lnTo>
                    <a:pt x="20" y="528"/>
                  </a:lnTo>
                  <a:lnTo>
                    <a:pt x="20" y="568"/>
                  </a:lnTo>
                  <a:lnTo>
                    <a:pt x="24" y="610"/>
                  </a:lnTo>
                  <a:lnTo>
                    <a:pt x="28" y="632"/>
                  </a:lnTo>
                  <a:lnTo>
                    <a:pt x="34" y="652"/>
                  </a:lnTo>
                  <a:lnTo>
                    <a:pt x="42" y="674"/>
                  </a:lnTo>
                  <a:lnTo>
                    <a:pt x="50" y="696"/>
                  </a:lnTo>
                  <a:lnTo>
                    <a:pt x="62" y="718"/>
                  </a:lnTo>
                  <a:lnTo>
                    <a:pt x="74" y="740"/>
                  </a:lnTo>
                  <a:lnTo>
                    <a:pt x="62" y="720"/>
                  </a:lnTo>
                  <a:lnTo>
                    <a:pt x="52" y="698"/>
                  </a:lnTo>
                  <a:lnTo>
                    <a:pt x="44" y="676"/>
                  </a:lnTo>
                  <a:lnTo>
                    <a:pt x="38" y="656"/>
                  </a:lnTo>
                  <a:lnTo>
                    <a:pt x="34" y="634"/>
                  </a:lnTo>
                  <a:lnTo>
                    <a:pt x="32" y="612"/>
                  </a:lnTo>
                  <a:lnTo>
                    <a:pt x="30" y="570"/>
                  </a:lnTo>
                  <a:lnTo>
                    <a:pt x="32" y="532"/>
                  </a:lnTo>
                  <a:lnTo>
                    <a:pt x="36" y="496"/>
                  </a:lnTo>
                  <a:lnTo>
                    <a:pt x="44" y="444"/>
                  </a:lnTo>
                  <a:lnTo>
                    <a:pt x="46" y="438"/>
                  </a:lnTo>
                  <a:lnTo>
                    <a:pt x="50" y="418"/>
                  </a:lnTo>
                  <a:lnTo>
                    <a:pt x="56" y="380"/>
                  </a:lnTo>
                  <a:lnTo>
                    <a:pt x="58" y="362"/>
                  </a:lnTo>
                  <a:lnTo>
                    <a:pt x="58" y="342"/>
                  </a:lnTo>
                  <a:lnTo>
                    <a:pt x="58" y="318"/>
                  </a:lnTo>
                  <a:lnTo>
                    <a:pt x="54" y="292"/>
                  </a:lnTo>
                  <a:lnTo>
                    <a:pt x="48" y="264"/>
                  </a:lnTo>
                  <a:lnTo>
                    <a:pt x="38" y="230"/>
                  </a:lnTo>
                  <a:lnTo>
                    <a:pt x="28" y="190"/>
                  </a:lnTo>
                  <a:lnTo>
                    <a:pt x="22" y="154"/>
                  </a:lnTo>
                  <a:lnTo>
                    <a:pt x="20" y="118"/>
                  </a:lnTo>
                  <a:lnTo>
                    <a:pt x="20" y="86"/>
                  </a:lnTo>
                  <a:lnTo>
                    <a:pt x="22" y="58"/>
                  </a:lnTo>
                  <a:lnTo>
                    <a:pt x="24" y="34"/>
                  </a:lnTo>
                  <a:lnTo>
                    <a:pt x="28" y="16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20"/>
                  </a:lnTo>
                  <a:lnTo>
                    <a:pt x="0" y="40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2" y="128"/>
                  </a:lnTo>
                  <a:lnTo>
                    <a:pt x="6" y="162"/>
                  </a:lnTo>
                  <a:lnTo>
                    <a:pt x="14" y="198"/>
                  </a:lnTo>
                  <a:lnTo>
                    <a:pt x="24" y="234"/>
                  </a:lnTo>
                  <a:lnTo>
                    <a:pt x="32" y="266"/>
                  </a:lnTo>
                  <a:lnTo>
                    <a:pt x="38" y="296"/>
                  </a:lnTo>
                  <a:lnTo>
                    <a:pt x="42" y="320"/>
                  </a:lnTo>
                  <a:lnTo>
                    <a:pt x="42" y="342"/>
                  </a:lnTo>
                  <a:lnTo>
                    <a:pt x="42" y="360"/>
                  </a:lnTo>
                  <a:lnTo>
                    <a:pt x="40" y="378"/>
                  </a:lnTo>
                  <a:lnTo>
                    <a:pt x="34" y="414"/>
                  </a:lnTo>
                  <a:lnTo>
                    <a:pt x="30" y="43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Freeform 323">
              <a:extLst>
                <a:ext uri="{FF2B5EF4-FFF2-40B4-BE49-F238E27FC236}">
                  <a16:creationId xmlns:a16="http://schemas.microsoft.com/office/drawing/2014/main" id="{DB0E68F7-A235-4FAE-9F68-927070791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" y="2126"/>
              <a:ext cx="74" cy="240"/>
            </a:xfrm>
            <a:custGeom>
              <a:avLst/>
              <a:gdLst>
                <a:gd name="T0" fmla="*/ 58 w 74"/>
                <a:gd name="T1" fmla="*/ 6 h 240"/>
                <a:gd name="T2" fmla="*/ 58 w 74"/>
                <a:gd name="T3" fmla="*/ 6 h 240"/>
                <a:gd name="T4" fmla="*/ 58 w 74"/>
                <a:gd name="T5" fmla="*/ 6 h 240"/>
                <a:gd name="T6" fmla="*/ 58 w 74"/>
                <a:gd name="T7" fmla="*/ 6 h 240"/>
                <a:gd name="T8" fmla="*/ 58 w 74"/>
                <a:gd name="T9" fmla="*/ 6 h 240"/>
                <a:gd name="T10" fmla="*/ 58 w 74"/>
                <a:gd name="T11" fmla="*/ 6 h 240"/>
                <a:gd name="T12" fmla="*/ 54 w 74"/>
                <a:gd name="T13" fmla="*/ 0 h 240"/>
                <a:gd name="T14" fmla="*/ 52 w 74"/>
                <a:gd name="T15" fmla="*/ 0 h 240"/>
                <a:gd name="T16" fmla="*/ 52 w 74"/>
                <a:gd name="T17" fmla="*/ 0 h 240"/>
                <a:gd name="T18" fmla="*/ 52 w 74"/>
                <a:gd name="T19" fmla="*/ 10 h 240"/>
                <a:gd name="T20" fmla="*/ 48 w 74"/>
                <a:gd name="T21" fmla="*/ 22 h 240"/>
                <a:gd name="T22" fmla="*/ 36 w 74"/>
                <a:gd name="T23" fmla="*/ 50 h 240"/>
                <a:gd name="T24" fmla="*/ 26 w 74"/>
                <a:gd name="T25" fmla="*/ 70 h 240"/>
                <a:gd name="T26" fmla="*/ 18 w 74"/>
                <a:gd name="T27" fmla="*/ 90 h 240"/>
                <a:gd name="T28" fmla="*/ 10 w 74"/>
                <a:gd name="T29" fmla="*/ 116 h 240"/>
                <a:gd name="T30" fmla="*/ 4 w 74"/>
                <a:gd name="T31" fmla="*/ 144 h 240"/>
                <a:gd name="T32" fmla="*/ 4 w 74"/>
                <a:gd name="T33" fmla="*/ 144 h 240"/>
                <a:gd name="T34" fmla="*/ 2 w 74"/>
                <a:gd name="T35" fmla="*/ 160 h 240"/>
                <a:gd name="T36" fmla="*/ 0 w 74"/>
                <a:gd name="T37" fmla="*/ 172 h 240"/>
                <a:gd name="T38" fmla="*/ 2 w 74"/>
                <a:gd name="T39" fmla="*/ 186 h 240"/>
                <a:gd name="T40" fmla="*/ 4 w 74"/>
                <a:gd name="T41" fmla="*/ 196 h 240"/>
                <a:gd name="T42" fmla="*/ 6 w 74"/>
                <a:gd name="T43" fmla="*/ 206 h 240"/>
                <a:gd name="T44" fmla="*/ 10 w 74"/>
                <a:gd name="T45" fmla="*/ 214 h 240"/>
                <a:gd name="T46" fmla="*/ 14 w 74"/>
                <a:gd name="T47" fmla="*/ 222 h 240"/>
                <a:gd name="T48" fmla="*/ 18 w 74"/>
                <a:gd name="T49" fmla="*/ 228 h 240"/>
                <a:gd name="T50" fmla="*/ 24 w 74"/>
                <a:gd name="T51" fmla="*/ 232 h 240"/>
                <a:gd name="T52" fmla="*/ 30 w 74"/>
                <a:gd name="T53" fmla="*/ 236 h 240"/>
                <a:gd name="T54" fmla="*/ 38 w 74"/>
                <a:gd name="T55" fmla="*/ 238 h 240"/>
                <a:gd name="T56" fmla="*/ 44 w 74"/>
                <a:gd name="T57" fmla="*/ 240 h 240"/>
                <a:gd name="T58" fmla="*/ 52 w 74"/>
                <a:gd name="T59" fmla="*/ 240 h 240"/>
                <a:gd name="T60" fmla="*/ 58 w 74"/>
                <a:gd name="T61" fmla="*/ 238 h 240"/>
                <a:gd name="T62" fmla="*/ 66 w 74"/>
                <a:gd name="T63" fmla="*/ 234 h 240"/>
                <a:gd name="T64" fmla="*/ 72 w 74"/>
                <a:gd name="T65" fmla="*/ 230 h 240"/>
                <a:gd name="T66" fmla="*/ 74 w 74"/>
                <a:gd name="T67" fmla="*/ 230 h 240"/>
                <a:gd name="T68" fmla="*/ 74 w 74"/>
                <a:gd name="T69" fmla="*/ 230 h 240"/>
                <a:gd name="T70" fmla="*/ 64 w 74"/>
                <a:gd name="T71" fmla="*/ 194 h 240"/>
                <a:gd name="T72" fmla="*/ 58 w 74"/>
                <a:gd name="T73" fmla="*/ 160 h 240"/>
                <a:gd name="T74" fmla="*/ 54 w 74"/>
                <a:gd name="T75" fmla="*/ 126 h 240"/>
                <a:gd name="T76" fmla="*/ 52 w 74"/>
                <a:gd name="T77" fmla="*/ 94 h 240"/>
                <a:gd name="T78" fmla="*/ 52 w 74"/>
                <a:gd name="T79" fmla="*/ 66 h 240"/>
                <a:gd name="T80" fmla="*/ 52 w 74"/>
                <a:gd name="T81" fmla="*/ 42 h 240"/>
                <a:gd name="T82" fmla="*/ 54 w 74"/>
                <a:gd name="T83" fmla="*/ 22 h 240"/>
                <a:gd name="T84" fmla="*/ 58 w 74"/>
                <a:gd name="T85" fmla="*/ 6 h 240"/>
                <a:gd name="T86" fmla="*/ 58 w 74"/>
                <a:gd name="T87" fmla="*/ 6 h 2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4" h="240">
                  <a:moveTo>
                    <a:pt x="58" y="6"/>
                  </a:moveTo>
                  <a:lnTo>
                    <a:pt x="58" y="6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48" y="22"/>
                  </a:lnTo>
                  <a:lnTo>
                    <a:pt x="36" y="50"/>
                  </a:lnTo>
                  <a:lnTo>
                    <a:pt x="26" y="70"/>
                  </a:lnTo>
                  <a:lnTo>
                    <a:pt x="18" y="90"/>
                  </a:lnTo>
                  <a:lnTo>
                    <a:pt x="10" y="116"/>
                  </a:lnTo>
                  <a:lnTo>
                    <a:pt x="4" y="144"/>
                  </a:lnTo>
                  <a:lnTo>
                    <a:pt x="2" y="160"/>
                  </a:lnTo>
                  <a:lnTo>
                    <a:pt x="0" y="172"/>
                  </a:lnTo>
                  <a:lnTo>
                    <a:pt x="2" y="186"/>
                  </a:lnTo>
                  <a:lnTo>
                    <a:pt x="4" y="196"/>
                  </a:lnTo>
                  <a:lnTo>
                    <a:pt x="6" y="206"/>
                  </a:lnTo>
                  <a:lnTo>
                    <a:pt x="10" y="214"/>
                  </a:lnTo>
                  <a:lnTo>
                    <a:pt x="14" y="222"/>
                  </a:lnTo>
                  <a:lnTo>
                    <a:pt x="18" y="228"/>
                  </a:lnTo>
                  <a:lnTo>
                    <a:pt x="24" y="232"/>
                  </a:lnTo>
                  <a:lnTo>
                    <a:pt x="30" y="236"/>
                  </a:lnTo>
                  <a:lnTo>
                    <a:pt x="38" y="238"/>
                  </a:lnTo>
                  <a:lnTo>
                    <a:pt x="44" y="240"/>
                  </a:lnTo>
                  <a:lnTo>
                    <a:pt x="52" y="240"/>
                  </a:lnTo>
                  <a:lnTo>
                    <a:pt x="58" y="238"/>
                  </a:lnTo>
                  <a:lnTo>
                    <a:pt x="66" y="234"/>
                  </a:lnTo>
                  <a:lnTo>
                    <a:pt x="72" y="230"/>
                  </a:lnTo>
                  <a:lnTo>
                    <a:pt x="74" y="230"/>
                  </a:lnTo>
                  <a:lnTo>
                    <a:pt x="64" y="194"/>
                  </a:lnTo>
                  <a:lnTo>
                    <a:pt x="58" y="160"/>
                  </a:lnTo>
                  <a:lnTo>
                    <a:pt x="54" y="126"/>
                  </a:lnTo>
                  <a:lnTo>
                    <a:pt x="52" y="94"/>
                  </a:lnTo>
                  <a:lnTo>
                    <a:pt x="52" y="66"/>
                  </a:lnTo>
                  <a:lnTo>
                    <a:pt x="52" y="42"/>
                  </a:lnTo>
                  <a:lnTo>
                    <a:pt x="54" y="22"/>
                  </a:lnTo>
                  <a:lnTo>
                    <a:pt x="58" y="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Freeform 324">
              <a:extLst>
                <a:ext uri="{FF2B5EF4-FFF2-40B4-BE49-F238E27FC236}">
                  <a16:creationId xmlns:a16="http://schemas.microsoft.com/office/drawing/2014/main" id="{163E5A04-69B0-47AD-B967-BA79222F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" y="2130"/>
              <a:ext cx="96" cy="232"/>
            </a:xfrm>
            <a:custGeom>
              <a:avLst/>
              <a:gdLst>
                <a:gd name="T0" fmla="*/ 64 w 96"/>
                <a:gd name="T1" fmla="*/ 116 h 232"/>
                <a:gd name="T2" fmla="*/ 64 w 96"/>
                <a:gd name="T3" fmla="*/ 116 h 232"/>
                <a:gd name="T4" fmla="*/ 44 w 96"/>
                <a:gd name="T5" fmla="*/ 86 h 232"/>
                <a:gd name="T6" fmla="*/ 28 w 96"/>
                <a:gd name="T7" fmla="*/ 56 h 232"/>
                <a:gd name="T8" fmla="*/ 22 w 96"/>
                <a:gd name="T9" fmla="*/ 42 h 232"/>
                <a:gd name="T10" fmla="*/ 16 w 96"/>
                <a:gd name="T11" fmla="*/ 28 h 232"/>
                <a:gd name="T12" fmla="*/ 14 w 96"/>
                <a:gd name="T13" fmla="*/ 12 h 232"/>
                <a:gd name="T14" fmla="*/ 12 w 96"/>
                <a:gd name="T15" fmla="*/ 0 h 232"/>
                <a:gd name="T16" fmla="*/ 12 w 96"/>
                <a:gd name="T17" fmla="*/ 0 h 232"/>
                <a:gd name="T18" fmla="*/ 10 w 96"/>
                <a:gd name="T19" fmla="*/ 2 h 232"/>
                <a:gd name="T20" fmla="*/ 10 w 96"/>
                <a:gd name="T21" fmla="*/ 2 h 232"/>
                <a:gd name="T22" fmla="*/ 10 w 96"/>
                <a:gd name="T23" fmla="*/ 2 h 232"/>
                <a:gd name="T24" fmla="*/ 10 w 96"/>
                <a:gd name="T25" fmla="*/ 2 h 232"/>
                <a:gd name="T26" fmla="*/ 10 w 96"/>
                <a:gd name="T27" fmla="*/ 2 h 232"/>
                <a:gd name="T28" fmla="*/ 4 w 96"/>
                <a:gd name="T29" fmla="*/ 30 h 232"/>
                <a:gd name="T30" fmla="*/ 2 w 96"/>
                <a:gd name="T31" fmla="*/ 54 h 232"/>
                <a:gd name="T32" fmla="*/ 0 w 96"/>
                <a:gd name="T33" fmla="*/ 80 h 232"/>
                <a:gd name="T34" fmla="*/ 0 w 96"/>
                <a:gd name="T35" fmla="*/ 110 h 232"/>
                <a:gd name="T36" fmla="*/ 2 w 96"/>
                <a:gd name="T37" fmla="*/ 144 h 232"/>
                <a:gd name="T38" fmla="*/ 8 w 96"/>
                <a:gd name="T39" fmla="*/ 180 h 232"/>
                <a:gd name="T40" fmla="*/ 16 w 96"/>
                <a:gd name="T41" fmla="*/ 216 h 232"/>
                <a:gd name="T42" fmla="*/ 16 w 96"/>
                <a:gd name="T43" fmla="*/ 216 h 232"/>
                <a:gd name="T44" fmla="*/ 16 w 96"/>
                <a:gd name="T45" fmla="*/ 216 h 232"/>
                <a:gd name="T46" fmla="*/ 20 w 96"/>
                <a:gd name="T47" fmla="*/ 220 h 232"/>
                <a:gd name="T48" fmla="*/ 26 w 96"/>
                <a:gd name="T49" fmla="*/ 224 h 232"/>
                <a:gd name="T50" fmla="*/ 36 w 96"/>
                <a:gd name="T51" fmla="*/ 228 h 232"/>
                <a:gd name="T52" fmla="*/ 46 w 96"/>
                <a:gd name="T53" fmla="*/ 230 h 232"/>
                <a:gd name="T54" fmla="*/ 58 w 96"/>
                <a:gd name="T55" fmla="*/ 232 h 232"/>
                <a:gd name="T56" fmla="*/ 68 w 96"/>
                <a:gd name="T57" fmla="*/ 230 h 232"/>
                <a:gd name="T58" fmla="*/ 78 w 96"/>
                <a:gd name="T59" fmla="*/ 224 h 232"/>
                <a:gd name="T60" fmla="*/ 86 w 96"/>
                <a:gd name="T61" fmla="*/ 214 h 232"/>
                <a:gd name="T62" fmla="*/ 86 w 96"/>
                <a:gd name="T63" fmla="*/ 214 h 232"/>
                <a:gd name="T64" fmla="*/ 92 w 96"/>
                <a:gd name="T65" fmla="*/ 202 h 232"/>
                <a:gd name="T66" fmla="*/ 96 w 96"/>
                <a:gd name="T67" fmla="*/ 192 h 232"/>
                <a:gd name="T68" fmla="*/ 96 w 96"/>
                <a:gd name="T69" fmla="*/ 180 h 232"/>
                <a:gd name="T70" fmla="*/ 94 w 96"/>
                <a:gd name="T71" fmla="*/ 168 h 232"/>
                <a:gd name="T72" fmla="*/ 90 w 96"/>
                <a:gd name="T73" fmla="*/ 158 h 232"/>
                <a:gd name="T74" fmla="*/ 84 w 96"/>
                <a:gd name="T75" fmla="*/ 144 h 232"/>
                <a:gd name="T76" fmla="*/ 64 w 96"/>
                <a:gd name="T77" fmla="*/ 116 h 232"/>
                <a:gd name="T78" fmla="*/ 64 w 96"/>
                <a:gd name="T79" fmla="*/ 116 h 2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" h="232">
                  <a:moveTo>
                    <a:pt x="64" y="116"/>
                  </a:moveTo>
                  <a:lnTo>
                    <a:pt x="64" y="116"/>
                  </a:lnTo>
                  <a:lnTo>
                    <a:pt x="44" y="86"/>
                  </a:lnTo>
                  <a:lnTo>
                    <a:pt x="28" y="56"/>
                  </a:lnTo>
                  <a:lnTo>
                    <a:pt x="22" y="42"/>
                  </a:lnTo>
                  <a:lnTo>
                    <a:pt x="16" y="28"/>
                  </a:lnTo>
                  <a:lnTo>
                    <a:pt x="14" y="12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4" y="30"/>
                  </a:lnTo>
                  <a:lnTo>
                    <a:pt x="2" y="54"/>
                  </a:lnTo>
                  <a:lnTo>
                    <a:pt x="0" y="80"/>
                  </a:lnTo>
                  <a:lnTo>
                    <a:pt x="0" y="110"/>
                  </a:lnTo>
                  <a:lnTo>
                    <a:pt x="2" y="144"/>
                  </a:lnTo>
                  <a:lnTo>
                    <a:pt x="8" y="180"/>
                  </a:lnTo>
                  <a:lnTo>
                    <a:pt x="16" y="216"/>
                  </a:lnTo>
                  <a:lnTo>
                    <a:pt x="20" y="220"/>
                  </a:lnTo>
                  <a:lnTo>
                    <a:pt x="26" y="224"/>
                  </a:lnTo>
                  <a:lnTo>
                    <a:pt x="36" y="228"/>
                  </a:lnTo>
                  <a:lnTo>
                    <a:pt x="46" y="230"/>
                  </a:lnTo>
                  <a:lnTo>
                    <a:pt x="58" y="232"/>
                  </a:lnTo>
                  <a:lnTo>
                    <a:pt x="68" y="230"/>
                  </a:lnTo>
                  <a:lnTo>
                    <a:pt x="78" y="224"/>
                  </a:lnTo>
                  <a:lnTo>
                    <a:pt x="86" y="214"/>
                  </a:lnTo>
                  <a:lnTo>
                    <a:pt x="92" y="202"/>
                  </a:lnTo>
                  <a:lnTo>
                    <a:pt x="96" y="192"/>
                  </a:lnTo>
                  <a:lnTo>
                    <a:pt x="96" y="180"/>
                  </a:lnTo>
                  <a:lnTo>
                    <a:pt x="94" y="168"/>
                  </a:lnTo>
                  <a:lnTo>
                    <a:pt x="90" y="158"/>
                  </a:lnTo>
                  <a:lnTo>
                    <a:pt x="84" y="144"/>
                  </a:lnTo>
                  <a:lnTo>
                    <a:pt x="64" y="11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Freeform 325">
              <a:extLst>
                <a:ext uri="{FF2B5EF4-FFF2-40B4-BE49-F238E27FC236}">
                  <a16:creationId xmlns:a16="http://schemas.microsoft.com/office/drawing/2014/main" id="{3FD57E18-1652-4DBA-BA92-D95B67C7D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128"/>
              <a:ext cx="36" cy="228"/>
            </a:xfrm>
            <a:custGeom>
              <a:avLst/>
              <a:gdLst>
                <a:gd name="T0" fmla="*/ 36 w 36"/>
                <a:gd name="T1" fmla="*/ 220 h 228"/>
                <a:gd name="T2" fmla="*/ 36 w 36"/>
                <a:gd name="T3" fmla="*/ 220 h 228"/>
                <a:gd name="T4" fmla="*/ 28 w 36"/>
                <a:gd name="T5" fmla="*/ 184 h 228"/>
                <a:gd name="T6" fmla="*/ 22 w 36"/>
                <a:gd name="T7" fmla="*/ 148 h 228"/>
                <a:gd name="T8" fmla="*/ 20 w 36"/>
                <a:gd name="T9" fmla="*/ 114 h 228"/>
                <a:gd name="T10" fmla="*/ 20 w 36"/>
                <a:gd name="T11" fmla="*/ 82 h 228"/>
                <a:gd name="T12" fmla="*/ 22 w 36"/>
                <a:gd name="T13" fmla="*/ 56 h 228"/>
                <a:gd name="T14" fmla="*/ 24 w 36"/>
                <a:gd name="T15" fmla="*/ 34 h 228"/>
                <a:gd name="T16" fmla="*/ 30 w 36"/>
                <a:gd name="T17" fmla="*/ 4 h 228"/>
                <a:gd name="T18" fmla="*/ 30 w 36"/>
                <a:gd name="T19" fmla="*/ 4 h 228"/>
                <a:gd name="T20" fmla="*/ 30 w 36"/>
                <a:gd name="T21" fmla="*/ 4 h 228"/>
                <a:gd name="T22" fmla="*/ 26 w 36"/>
                <a:gd name="T23" fmla="*/ 2 h 228"/>
                <a:gd name="T24" fmla="*/ 18 w 36"/>
                <a:gd name="T25" fmla="*/ 0 h 228"/>
                <a:gd name="T26" fmla="*/ 12 w 36"/>
                <a:gd name="T27" fmla="*/ 0 h 228"/>
                <a:gd name="T28" fmla="*/ 6 w 36"/>
                <a:gd name="T29" fmla="*/ 4 h 228"/>
                <a:gd name="T30" fmla="*/ 6 w 36"/>
                <a:gd name="T31" fmla="*/ 4 h 228"/>
                <a:gd name="T32" fmla="*/ 6 w 36"/>
                <a:gd name="T33" fmla="*/ 4 h 228"/>
                <a:gd name="T34" fmla="*/ 2 w 36"/>
                <a:gd name="T35" fmla="*/ 20 h 228"/>
                <a:gd name="T36" fmla="*/ 0 w 36"/>
                <a:gd name="T37" fmla="*/ 40 h 228"/>
                <a:gd name="T38" fmla="*/ 0 w 36"/>
                <a:gd name="T39" fmla="*/ 64 h 228"/>
                <a:gd name="T40" fmla="*/ 0 w 36"/>
                <a:gd name="T41" fmla="*/ 92 h 228"/>
                <a:gd name="T42" fmla="*/ 2 w 36"/>
                <a:gd name="T43" fmla="*/ 124 h 228"/>
                <a:gd name="T44" fmla="*/ 6 w 36"/>
                <a:gd name="T45" fmla="*/ 158 h 228"/>
                <a:gd name="T46" fmla="*/ 12 w 36"/>
                <a:gd name="T47" fmla="*/ 192 h 228"/>
                <a:gd name="T48" fmla="*/ 22 w 36"/>
                <a:gd name="T49" fmla="*/ 228 h 2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" h="228">
                  <a:moveTo>
                    <a:pt x="36" y="220"/>
                  </a:moveTo>
                  <a:lnTo>
                    <a:pt x="36" y="220"/>
                  </a:lnTo>
                  <a:lnTo>
                    <a:pt x="28" y="184"/>
                  </a:lnTo>
                  <a:lnTo>
                    <a:pt x="22" y="148"/>
                  </a:lnTo>
                  <a:lnTo>
                    <a:pt x="20" y="114"/>
                  </a:lnTo>
                  <a:lnTo>
                    <a:pt x="20" y="82"/>
                  </a:lnTo>
                  <a:lnTo>
                    <a:pt x="22" y="56"/>
                  </a:lnTo>
                  <a:lnTo>
                    <a:pt x="24" y="34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20"/>
                  </a:lnTo>
                  <a:lnTo>
                    <a:pt x="0" y="40"/>
                  </a:lnTo>
                  <a:lnTo>
                    <a:pt x="0" y="64"/>
                  </a:lnTo>
                  <a:lnTo>
                    <a:pt x="0" y="92"/>
                  </a:lnTo>
                  <a:lnTo>
                    <a:pt x="2" y="124"/>
                  </a:lnTo>
                  <a:lnTo>
                    <a:pt x="6" y="158"/>
                  </a:lnTo>
                  <a:lnTo>
                    <a:pt x="12" y="192"/>
                  </a:lnTo>
                  <a:lnTo>
                    <a:pt x="22" y="228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4" name="Group 326">
            <a:extLst>
              <a:ext uri="{FF2B5EF4-FFF2-40B4-BE49-F238E27FC236}">
                <a16:creationId xmlns:a16="http://schemas.microsoft.com/office/drawing/2014/main" id="{7A3EE6A7-68F3-4E94-9DA0-8342D9E8330D}"/>
              </a:ext>
            </a:extLst>
          </p:cNvPr>
          <p:cNvGrpSpPr>
            <a:grpSpLocks/>
          </p:cNvGrpSpPr>
          <p:nvPr/>
        </p:nvGrpSpPr>
        <p:grpSpPr bwMode="auto">
          <a:xfrm>
            <a:off x="9601200" y="2286000"/>
            <a:ext cx="344488" cy="2647950"/>
            <a:chOff x="4880" y="2018"/>
            <a:chExt cx="110" cy="844"/>
          </a:xfrm>
        </p:grpSpPr>
        <p:sp>
          <p:nvSpPr>
            <p:cNvPr id="13345" name="Freeform 327">
              <a:extLst>
                <a:ext uri="{FF2B5EF4-FFF2-40B4-BE49-F238E27FC236}">
                  <a16:creationId xmlns:a16="http://schemas.microsoft.com/office/drawing/2014/main" id="{FF522B19-5021-42A5-BE62-3FB5A0AA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2174"/>
              <a:ext cx="12" cy="56"/>
            </a:xfrm>
            <a:custGeom>
              <a:avLst/>
              <a:gdLst>
                <a:gd name="T0" fmla="*/ 0 w 12"/>
                <a:gd name="T1" fmla="*/ 0 h 56"/>
                <a:gd name="T2" fmla="*/ 0 w 12"/>
                <a:gd name="T3" fmla="*/ 0 h 56"/>
                <a:gd name="T4" fmla="*/ 0 w 12"/>
                <a:gd name="T5" fmla="*/ 12 h 56"/>
                <a:gd name="T6" fmla="*/ 0 w 12"/>
                <a:gd name="T7" fmla="*/ 26 h 56"/>
                <a:gd name="T8" fmla="*/ 4 w 12"/>
                <a:gd name="T9" fmla="*/ 56 h 56"/>
                <a:gd name="T10" fmla="*/ 4 w 12"/>
                <a:gd name="T11" fmla="*/ 56 h 56"/>
                <a:gd name="T12" fmla="*/ 8 w 12"/>
                <a:gd name="T13" fmla="*/ 52 h 56"/>
                <a:gd name="T14" fmla="*/ 10 w 12"/>
                <a:gd name="T15" fmla="*/ 44 h 56"/>
                <a:gd name="T16" fmla="*/ 12 w 12"/>
                <a:gd name="T17" fmla="*/ 38 h 56"/>
                <a:gd name="T18" fmla="*/ 12 w 12"/>
                <a:gd name="T19" fmla="*/ 30 h 56"/>
                <a:gd name="T20" fmla="*/ 12 w 12"/>
                <a:gd name="T21" fmla="*/ 30 h 56"/>
                <a:gd name="T22" fmla="*/ 12 w 12"/>
                <a:gd name="T23" fmla="*/ 20 h 56"/>
                <a:gd name="T24" fmla="*/ 10 w 12"/>
                <a:gd name="T25" fmla="*/ 12 h 56"/>
                <a:gd name="T26" fmla="*/ 6 w 12"/>
                <a:gd name="T27" fmla="*/ 4 h 56"/>
                <a:gd name="T28" fmla="*/ 0 w 12"/>
                <a:gd name="T29" fmla="*/ 0 h 56"/>
                <a:gd name="T30" fmla="*/ 0 w 12"/>
                <a:gd name="T31" fmla="*/ 0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" h="56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4" y="56"/>
                  </a:lnTo>
                  <a:lnTo>
                    <a:pt x="8" y="52"/>
                  </a:lnTo>
                  <a:lnTo>
                    <a:pt x="10" y="44"/>
                  </a:lnTo>
                  <a:lnTo>
                    <a:pt x="12" y="38"/>
                  </a:lnTo>
                  <a:lnTo>
                    <a:pt x="12" y="30"/>
                  </a:lnTo>
                  <a:lnTo>
                    <a:pt x="12" y="20"/>
                  </a:lnTo>
                  <a:lnTo>
                    <a:pt x="10" y="12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328">
              <a:extLst>
                <a:ext uri="{FF2B5EF4-FFF2-40B4-BE49-F238E27FC236}">
                  <a16:creationId xmlns:a16="http://schemas.microsoft.com/office/drawing/2014/main" id="{1B1BF48F-85E6-441D-A5CB-EF65CFDCD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2174"/>
              <a:ext cx="16" cy="62"/>
            </a:xfrm>
            <a:custGeom>
              <a:avLst/>
              <a:gdLst>
                <a:gd name="T0" fmla="*/ 10 w 16"/>
                <a:gd name="T1" fmla="*/ 18 h 62"/>
                <a:gd name="T2" fmla="*/ 10 w 16"/>
                <a:gd name="T3" fmla="*/ 18 h 62"/>
                <a:gd name="T4" fmla="*/ 10 w 16"/>
                <a:gd name="T5" fmla="*/ 0 h 62"/>
                <a:gd name="T6" fmla="*/ 10 w 16"/>
                <a:gd name="T7" fmla="*/ 0 h 62"/>
                <a:gd name="T8" fmla="*/ 6 w 16"/>
                <a:gd name="T9" fmla="*/ 6 h 62"/>
                <a:gd name="T10" fmla="*/ 2 w 16"/>
                <a:gd name="T11" fmla="*/ 12 h 62"/>
                <a:gd name="T12" fmla="*/ 0 w 16"/>
                <a:gd name="T13" fmla="*/ 20 h 62"/>
                <a:gd name="T14" fmla="*/ 0 w 16"/>
                <a:gd name="T15" fmla="*/ 30 h 62"/>
                <a:gd name="T16" fmla="*/ 0 w 16"/>
                <a:gd name="T17" fmla="*/ 30 h 62"/>
                <a:gd name="T18" fmla="*/ 2 w 16"/>
                <a:gd name="T19" fmla="*/ 40 h 62"/>
                <a:gd name="T20" fmla="*/ 4 w 16"/>
                <a:gd name="T21" fmla="*/ 50 h 62"/>
                <a:gd name="T22" fmla="*/ 10 w 16"/>
                <a:gd name="T23" fmla="*/ 58 h 62"/>
                <a:gd name="T24" fmla="*/ 16 w 16"/>
                <a:gd name="T25" fmla="*/ 62 h 62"/>
                <a:gd name="T26" fmla="*/ 16 w 16"/>
                <a:gd name="T27" fmla="*/ 62 h 62"/>
                <a:gd name="T28" fmla="*/ 12 w 16"/>
                <a:gd name="T29" fmla="*/ 40 h 62"/>
                <a:gd name="T30" fmla="*/ 10 w 16"/>
                <a:gd name="T31" fmla="*/ 18 h 62"/>
                <a:gd name="T32" fmla="*/ 10 w 16"/>
                <a:gd name="T33" fmla="*/ 18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62">
                  <a:moveTo>
                    <a:pt x="10" y="18"/>
                  </a:moveTo>
                  <a:lnTo>
                    <a:pt x="10" y="18"/>
                  </a:ln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4" y="50"/>
                  </a:lnTo>
                  <a:lnTo>
                    <a:pt x="10" y="58"/>
                  </a:lnTo>
                  <a:lnTo>
                    <a:pt x="16" y="62"/>
                  </a:lnTo>
                  <a:lnTo>
                    <a:pt x="12" y="40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329">
              <a:extLst>
                <a:ext uri="{FF2B5EF4-FFF2-40B4-BE49-F238E27FC236}">
                  <a16:creationId xmlns:a16="http://schemas.microsoft.com/office/drawing/2014/main" id="{D05B4CD9-A784-4035-8003-BE6BE0BB3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" y="2086"/>
              <a:ext cx="46" cy="46"/>
            </a:xfrm>
            <a:custGeom>
              <a:avLst/>
              <a:gdLst>
                <a:gd name="T0" fmla="*/ 2 w 46"/>
                <a:gd name="T1" fmla="*/ 6 h 46"/>
                <a:gd name="T2" fmla="*/ 2 w 46"/>
                <a:gd name="T3" fmla="*/ 6 h 46"/>
                <a:gd name="T4" fmla="*/ 2 w 46"/>
                <a:gd name="T5" fmla="*/ 12 h 46"/>
                <a:gd name="T6" fmla="*/ 0 w 46"/>
                <a:gd name="T7" fmla="*/ 20 h 46"/>
                <a:gd name="T8" fmla="*/ 2 w 46"/>
                <a:gd name="T9" fmla="*/ 32 h 46"/>
                <a:gd name="T10" fmla="*/ 6 w 46"/>
                <a:gd name="T11" fmla="*/ 38 h 46"/>
                <a:gd name="T12" fmla="*/ 12 w 46"/>
                <a:gd name="T13" fmla="*/ 46 h 46"/>
                <a:gd name="T14" fmla="*/ 12 w 46"/>
                <a:gd name="T15" fmla="*/ 46 h 46"/>
                <a:gd name="T16" fmla="*/ 12 w 46"/>
                <a:gd name="T17" fmla="*/ 46 h 46"/>
                <a:gd name="T18" fmla="*/ 12 w 46"/>
                <a:gd name="T19" fmla="*/ 46 h 46"/>
                <a:gd name="T20" fmla="*/ 12 w 46"/>
                <a:gd name="T21" fmla="*/ 46 h 46"/>
                <a:gd name="T22" fmla="*/ 18 w 46"/>
                <a:gd name="T23" fmla="*/ 42 h 46"/>
                <a:gd name="T24" fmla="*/ 24 w 46"/>
                <a:gd name="T25" fmla="*/ 42 h 46"/>
                <a:gd name="T26" fmla="*/ 30 w 46"/>
                <a:gd name="T27" fmla="*/ 44 h 46"/>
                <a:gd name="T28" fmla="*/ 36 w 46"/>
                <a:gd name="T29" fmla="*/ 46 h 46"/>
                <a:gd name="T30" fmla="*/ 36 w 46"/>
                <a:gd name="T31" fmla="*/ 46 h 46"/>
                <a:gd name="T32" fmla="*/ 36 w 46"/>
                <a:gd name="T33" fmla="*/ 46 h 46"/>
                <a:gd name="T34" fmla="*/ 36 w 46"/>
                <a:gd name="T35" fmla="*/ 46 h 46"/>
                <a:gd name="T36" fmla="*/ 36 w 46"/>
                <a:gd name="T37" fmla="*/ 46 h 46"/>
                <a:gd name="T38" fmla="*/ 42 w 46"/>
                <a:gd name="T39" fmla="*/ 38 h 46"/>
                <a:gd name="T40" fmla="*/ 44 w 46"/>
                <a:gd name="T41" fmla="*/ 32 h 46"/>
                <a:gd name="T42" fmla="*/ 46 w 46"/>
                <a:gd name="T43" fmla="*/ 20 h 46"/>
                <a:gd name="T44" fmla="*/ 46 w 46"/>
                <a:gd name="T45" fmla="*/ 12 h 46"/>
                <a:gd name="T46" fmla="*/ 46 w 46"/>
                <a:gd name="T47" fmla="*/ 6 h 46"/>
                <a:gd name="T48" fmla="*/ 46 w 46"/>
                <a:gd name="T49" fmla="*/ 6 h 46"/>
                <a:gd name="T50" fmla="*/ 36 w 46"/>
                <a:gd name="T51" fmla="*/ 2 h 46"/>
                <a:gd name="T52" fmla="*/ 24 w 46"/>
                <a:gd name="T53" fmla="*/ 0 h 46"/>
                <a:gd name="T54" fmla="*/ 12 w 46"/>
                <a:gd name="T55" fmla="*/ 2 h 46"/>
                <a:gd name="T56" fmla="*/ 6 w 46"/>
                <a:gd name="T57" fmla="*/ 4 h 46"/>
                <a:gd name="T58" fmla="*/ 2 w 46"/>
                <a:gd name="T59" fmla="*/ 6 h 46"/>
                <a:gd name="T60" fmla="*/ 2 w 46"/>
                <a:gd name="T61" fmla="*/ 6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6" h="46">
                  <a:moveTo>
                    <a:pt x="2" y="6"/>
                  </a:moveTo>
                  <a:lnTo>
                    <a:pt x="2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32"/>
                  </a:lnTo>
                  <a:lnTo>
                    <a:pt x="6" y="38"/>
                  </a:lnTo>
                  <a:lnTo>
                    <a:pt x="12" y="46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44"/>
                  </a:lnTo>
                  <a:lnTo>
                    <a:pt x="36" y="46"/>
                  </a:lnTo>
                  <a:lnTo>
                    <a:pt x="42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46" y="12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330">
              <a:extLst>
                <a:ext uri="{FF2B5EF4-FFF2-40B4-BE49-F238E27FC236}">
                  <a16:creationId xmlns:a16="http://schemas.microsoft.com/office/drawing/2014/main" id="{9CE95EDA-0518-4BDB-A633-69D534BD6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" y="2018"/>
              <a:ext cx="58" cy="74"/>
            </a:xfrm>
            <a:custGeom>
              <a:avLst/>
              <a:gdLst>
                <a:gd name="T0" fmla="*/ 8 w 58"/>
                <a:gd name="T1" fmla="*/ 74 h 74"/>
                <a:gd name="T2" fmla="*/ 8 w 58"/>
                <a:gd name="T3" fmla="*/ 74 h 74"/>
                <a:gd name="T4" fmla="*/ 8 w 58"/>
                <a:gd name="T5" fmla="*/ 74 h 74"/>
                <a:gd name="T6" fmla="*/ 12 w 58"/>
                <a:gd name="T7" fmla="*/ 72 h 74"/>
                <a:gd name="T8" fmla="*/ 18 w 58"/>
                <a:gd name="T9" fmla="*/ 70 h 74"/>
                <a:gd name="T10" fmla="*/ 30 w 58"/>
                <a:gd name="T11" fmla="*/ 68 h 74"/>
                <a:gd name="T12" fmla="*/ 42 w 58"/>
                <a:gd name="T13" fmla="*/ 70 h 74"/>
                <a:gd name="T14" fmla="*/ 52 w 58"/>
                <a:gd name="T15" fmla="*/ 74 h 74"/>
                <a:gd name="T16" fmla="*/ 52 w 58"/>
                <a:gd name="T17" fmla="*/ 74 h 74"/>
                <a:gd name="T18" fmla="*/ 52 w 58"/>
                <a:gd name="T19" fmla="*/ 74 h 74"/>
                <a:gd name="T20" fmla="*/ 52 w 58"/>
                <a:gd name="T21" fmla="*/ 74 h 74"/>
                <a:gd name="T22" fmla="*/ 54 w 58"/>
                <a:gd name="T23" fmla="*/ 70 h 74"/>
                <a:gd name="T24" fmla="*/ 58 w 58"/>
                <a:gd name="T25" fmla="*/ 66 h 74"/>
                <a:gd name="T26" fmla="*/ 58 w 58"/>
                <a:gd name="T27" fmla="*/ 60 h 74"/>
                <a:gd name="T28" fmla="*/ 58 w 58"/>
                <a:gd name="T29" fmla="*/ 52 h 74"/>
                <a:gd name="T30" fmla="*/ 58 w 58"/>
                <a:gd name="T31" fmla="*/ 52 h 74"/>
                <a:gd name="T32" fmla="*/ 50 w 58"/>
                <a:gd name="T33" fmla="*/ 28 h 74"/>
                <a:gd name="T34" fmla="*/ 44 w 58"/>
                <a:gd name="T35" fmla="*/ 14 h 74"/>
                <a:gd name="T36" fmla="*/ 44 w 58"/>
                <a:gd name="T37" fmla="*/ 14 h 74"/>
                <a:gd name="T38" fmla="*/ 42 w 58"/>
                <a:gd name="T39" fmla="*/ 8 h 74"/>
                <a:gd name="T40" fmla="*/ 38 w 58"/>
                <a:gd name="T41" fmla="*/ 4 h 74"/>
                <a:gd name="T42" fmla="*/ 34 w 58"/>
                <a:gd name="T43" fmla="*/ 2 h 74"/>
                <a:gd name="T44" fmla="*/ 30 w 58"/>
                <a:gd name="T45" fmla="*/ 0 h 74"/>
                <a:gd name="T46" fmla="*/ 30 w 58"/>
                <a:gd name="T47" fmla="*/ 0 h 74"/>
                <a:gd name="T48" fmla="*/ 30 w 58"/>
                <a:gd name="T49" fmla="*/ 0 h 74"/>
                <a:gd name="T50" fmla="*/ 26 w 58"/>
                <a:gd name="T51" fmla="*/ 2 h 74"/>
                <a:gd name="T52" fmla="*/ 20 w 58"/>
                <a:gd name="T53" fmla="*/ 4 h 74"/>
                <a:gd name="T54" fmla="*/ 18 w 58"/>
                <a:gd name="T55" fmla="*/ 8 h 74"/>
                <a:gd name="T56" fmla="*/ 14 w 58"/>
                <a:gd name="T57" fmla="*/ 14 h 74"/>
                <a:gd name="T58" fmla="*/ 14 w 58"/>
                <a:gd name="T59" fmla="*/ 14 h 74"/>
                <a:gd name="T60" fmla="*/ 10 w 58"/>
                <a:gd name="T61" fmla="*/ 28 h 74"/>
                <a:gd name="T62" fmla="*/ 2 w 58"/>
                <a:gd name="T63" fmla="*/ 52 h 74"/>
                <a:gd name="T64" fmla="*/ 2 w 58"/>
                <a:gd name="T65" fmla="*/ 52 h 74"/>
                <a:gd name="T66" fmla="*/ 0 w 58"/>
                <a:gd name="T67" fmla="*/ 60 h 74"/>
                <a:gd name="T68" fmla="*/ 2 w 58"/>
                <a:gd name="T69" fmla="*/ 66 h 74"/>
                <a:gd name="T70" fmla="*/ 4 w 58"/>
                <a:gd name="T71" fmla="*/ 70 h 74"/>
                <a:gd name="T72" fmla="*/ 8 w 58"/>
                <a:gd name="T73" fmla="*/ 74 h 74"/>
                <a:gd name="T74" fmla="*/ 8 w 58"/>
                <a:gd name="T75" fmla="*/ 74 h 74"/>
                <a:gd name="T76" fmla="*/ 8 w 58"/>
                <a:gd name="T77" fmla="*/ 74 h 74"/>
                <a:gd name="T78" fmla="*/ 8 w 58"/>
                <a:gd name="T79" fmla="*/ 74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8" h="74">
                  <a:moveTo>
                    <a:pt x="8" y="74"/>
                  </a:moveTo>
                  <a:lnTo>
                    <a:pt x="8" y="74"/>
                  </a:lnTo>
                  <a:lnTo>
                    <a:pt x="12" y="72"/>
                  </a:lnTo>
                  <a:lnTo>
                    <a:pt x="18" y="70"/>
                  </a:lnTo>
                  <a:lnTo>
                    <a:pt x="30" y="68"/>
                  </a:lnTo>
                  <a:lnTo>
                    <a:pt x="42" y="70"/>
                  </a:lnTo>
                  <a:lnTo>
                    <a:pt x="52" y="74"/>
                  </a:lnTo>
                  <a:lnTo>
                    <a:pt x="54" y="70"/>
                  </a:lnTo>
                  <a:lnTo>
                    <a:pt x="58" y="66"/>
                  </a:lnTo>
                  <a:lnTo>
                    <a:pt x="58" y="60"/>
                  </a:lnTo>
                  <a:lnTo>
                    <a:pt x="58" y="52"/>
                  </a:lnTo>
                  <a:lnTo>
                    <a:pt x="50" y="28"/>
                  </a:lnTo>
                  <a:lnTo>
                    <a:pt x="44" y="14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0" y="4"/>
                  </a:lnTo>
                  <a:lnTo>
                    <a:pt x="18" y="8"/>
                  </a:lnTo>
                  <a:lnTo>
                    <a:pt x="14" y="14"/>
                  </a:lnTo>
                  <a:lnTo>
                    <a:pt x="10" y="28"/>
                  </a:lnTo>
                  <a:lnTo>
                    <a:pt x="2" y="52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8" y="74"/>
                  </a:lnTo>
                  <a:close/>
                </a:path>
              </a:pathLst>
            </a:custGeom>
            <a:solidFill>
              <a:srgbClr val="882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331">
              <a:extLst>
                <a:ext uri="{FF2B5EF4-FFF2-40B4-BE49-F238E27FC236}">
                  <a16:creationId xmlns:a16="http://schemas.microsoft.com/office/drawing/2014/main" id="{F64F7D90-CB3E-409D-992A-74F158554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" y="2024"/>
              <a:ext cx="24" cy="60"/>
            </a:xfrm>
            <a:custGeom>
              <a:avLst/>
              <a:gdLst>
                <a:gd name="T0" fmla="*/ 24 w 24"/>
                <a:gd name="T1" fmla="*/ 0 h 60"/>
                <a:gd name="T2" fmla="*/ 24 w 24"/>
                <a:gd name="T3" fmla="*/ 0 h 60"/>
                <a:gd name="T4" fmla="*/ 20 w 24"/>
                <a:gd name="T5" fmla="*/ 2 h 60"/>
                <a:gd name="T6" fmla="*/ 16 w 24"/>
                <a:gd name="T7" fmla="*/ 4 h 60"/>
                <a:gd name="T8" fmla="*/ 10 w 24"/>
                <a:gd name="T9" fmla="*/ 20 h 60"/>
                <a:gd name="T10" fmla="*/ 10 w 24"/>
                <a:gd name="T11" fmla="*/ 20 h 60"/>
                <a:gd name="T12" fmla="*/ 0 w 24"/>
                <a:gd name="T13" fmla="*/ 52 h 60"/>
                <a:gd name="T14" fmla="*/ 0 w 24"/>
                <a:gd name="T15" fmla="*/ 52 h 60"/>
                <a:gd name="T16" fmla="*/ 0 w 24"/>
                <a:gd name="T17" fmla="*/ 54 h 60"/>
                <a:gd name="T18" fmla="*/ 0 w 24"/>
                <a:gd name="T19" fmla="*/ 58 h 60"/>
                <a:gd name="T20" fmla="*/ 4 w 24"/>
                <a:gd name="T21" fmla="*/ 60 h 60"/>
                <a:gd name="T22" fmla="*/ 6 w 24"/>
                <a:gd name="T23" fmla="*/ 60 h 60"/>
                <a:gd name="T24" fmla="*/ 6 w 24"/>
                <a:gd name="T25" fmla="*/ 60 h 60"/>
                <a:gd name="T26" fmla="*/ 4 w 24"/>
                <a:gd name="T27" fmla="*/ 58 h 60"/>
                <a:gd name="T28" fmla="*/ 4 w 24"/>
                <a:gd name="T29" fmla="*/ 56 h 60"/>
                <a:gd name="T30" fmla="*/ 6 w 24"/>
                <a:gd name="T31" fmla="*/ 42 h 60"/>
                <a:gd name="T32" fmla="*/ 6 w 24"/>
                <a:gd name="T33" fmla="*/ 42 h 60"/>
                <a:gd name="T34" fmla="*/ 14 w 24"/>
                <a:gd name="T35" fmla="*/ 16 h 60"/>
                <a:gd name="T36" fmla="*/ 18 w 24"/>
                <a:gd name="T37" fmla="*/ 4 h 60"/>
                <a:gd name="T38" fmla="*/ 22 w 24"/>
                <a:gd name="T39" fmla="*/ 2 h 60"/>
                <a:gd name="T40" fmla="*/ 24 w 24"/>
                <a:gd name="T41" fmla="*/ 0 h 60"/>
                <a:gd name="T42" fmla="*/ 24 w 24"/>
                <a:gd name="T43" fmla="*/ 0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" h="60">
                  <a:moveTo>
                    <a:pt x="24" y="0"/>
                  </a:moveTo>
                  <a:lnTo>
                    <a:pt x="24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0" y="2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6" y="42"/>
                  </a:lnTo>
                  <a:lnTo>
                    <a:pt x="14" y="16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332">
              <a:extLst>
                <a:ext uri="{FF2B5EF4-FFF2-40B4-BE49-F238E27FC236}">
                  <a16:creationId xmlns:a16="http://schemas.microsoft.com/office/drawing/2014/main" id="{BF0E25DF-3A6B-4F5B-9A13-6A70406A5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2092"/>
              <a:ext cx="22" cy="32"/>
            </a:xfrm>
            <a:custGeom>
              <a:avLst/>
              <a:gdLst>
                <a:gd name="T0" fmla="*/ 22 w 22"/>
                <a:gd name="T1" fmla="*/ 0 h 32"/>
                <a:gd name="T2" fmla="*/ 22 w 22"/>
                <a:gd name="T3" fmla="*/ 0 h 32"/>
                <a:gd name="T4" fmla="*/ 10 w 22"/>
                <a:gd name="T5" fmla="*/ 0 h 32"/>
                <a:gd name="T6" fmla="*/ 2 w 22"/>
                <a:gd name="T7" fmla="*/ 4 h 32"/>
                <a:gd name="T8" fmla="*/ 2 w 22"/>
                <a:gd name="T9" fmla="*/ 4 h 32"/>
                <a:gd name="T10" fmla="*/ 0 w 22"/>
                <a:gd name="T11" fmla="*/ 6 h 32"/>
                <a:gd name="T12" fmla="*/ 0 w 22"/>
                <a:gd name="T13" fmla="*/ 14 h 32"/>
                <a:gd name="T14" fmla="*/ 2 w 22"/>
                <a:gd name="T15" fmla="*/ 24 h 32"/>
                <a:gd name="T16" fmla="*/ 6 w 22"/>
                <a:gd name="T17" fmla="*/ 32 h 32"/>
                <a:gd name="T18" fmla="*/ 6 w 22"/>
                <a:gd name="T19" fmla="*/ 32 h 32"/>
                <a:gd name="T20" fmla="*/ 4 w 22"/>
                <a:gd name="T21" fmla="*/ 26 h 32"/>
                <a:gd name="T22" fmla="*/ 4 w 22"/>
                <a:gd name="T23" fmla="*/ 18 h 32"/>
                <a:gd name="T24" fmla="*/ 4 w 22"/>
                <a:gd name="T25" fmla="*/ 10 h 32"/>
                <a:gd name="T26" fmla="*/ 6 w 22"/>
                <a:gd name="T27" fmla="*/ 6 h 32"/>
                <a:gd name="T28" fmla="*/ 6 w 22"/>
                <a:gd name="T29" fmla="*/ 6 h 32"/>
                <a:gd name="T30" fmla="*/ 10 w 22"/>
                <a:gd name="T31" fmla="*/ 2 h 32"/>
                <a:gd name="T32" fmla="*/ 14 w 22"/>
                <a:gd name="T33" fmla="*/ 2 h 32"/>
                <a:gd name="T34" fmla="*/ 22 w 22"/>
                <a:gd name="T35" fmla="*/ 0 h 32"/>
                <a:gd name="T36" fmla="*/ 22 w 22"/>
                <a:gd name="T37" fmla="*/ 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" h="32">
                  <a:moveTo>
                    <a:pt x="22" y="0"/>
                  </a:moveTo>
                  <a:lnTo>
                    <a:pt x="22" y="0"/>
                  </a:lnTo>
                  <a:lnTo>
                    <a:pt x="10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4"/>
                  </a:lnTo>
                  <a:lnTo>
                    <a:pt x="2" y="24"/>
                  </a:lnTo>
                  <a:lnTo>
                    <a:pt x="6" y="32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333">
              <a:extLst>
                <a:ext uri="{FF2B5EF4-FFF2-40B4-BE49-F238E27FC236}">
                  <a16:creationId xmlns:a16="http://schemas.microsoft.com/office/drawing/2014/main" id="{4A1A4A92-B970-4A4E-8525-21314D964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2128"/>
              <a:ext cx="44" cy="214"/>
            </a:xfrm>
            <a:custGeom>
              <a:avLst/>
              <a:gdLst>
                <a:gd name="T0" fmla="*/ 22 w 44"/>
                <a:gd name="T1" fmla="*/ 42 h 214"/>
                <a:gd name="T2" fmla="*/ 22 w 44"/>
                <a:gd name="T3" fmla="*/ 42 h 214"/>
                <a:gd name="T4" fmla="*/ 22 w 44"/>
                <a:gd name="T5" fmla="*/ 42 h 214"/>
                <a:gd name="T6" fmla="*/ 26 w 44"/>
                <a:gd name="T7" fmla="*/ 20 h 214"/>
                <a:gd name="T8" fmla="*/ 30 w 44"/>
                <a:gd name="T9" fmla="*/ 4 h 214"/>
                <a:gd name="T10" fmla="*/ 30 w 44"/>
                <a:gd name="T11" fmla="*/ 4 h 214"/>
                <a:gd name="T12" fmla="*/ 30 w 44"/>
                <a:gd name="T13" fmla="*/ 4 h 214"/>
                <a:gd name="T14" fmla="*/ 24 w 44"/>
                <a:gd name="T15" fmla="*/ 2 h 214"/>
                <a:gd name="T16" fmla="*/ 18 w 44"/>
                <a:gd name="T17" fmla="*/ 0 h 214"/>
                <a:gd name="T18" fmla="*/ 12 w 44"/>
                <a:gd name="T19" fmla="*/ 0 h 214"/>
                <a:gd name="T20" fmla="*/ 6 w 44"/>
                <a:gd name="T21" fmla="*/ 4 h 214"/>
                <a:gd name="T22" fmla="*/ 6 w 44"/>
                <a:gd name="T23" fmla="*/ 4 h 214"/>
                <a:gd name="T24" fmla="*/ 6 w 44"/>
                <a:gd name="T25" fmla="*/ 4 h 214"/>
                <a:gd name="T26" fmla="*/ 6 w 44"/>
                <a:gd name="T27" fmla="*/ 4 h 214"/>
                <a:gd name="T28" fmla="*/ 6 w 44"/>
                <a:gd name="T29" fmla="*/ 4 h 214"/>
                <a:gd name="T30" fmla="*/ 2 w 44"/>
                <a:gd name="T31" fmla="*/ 40 h 214"/>
                <a:gd name="T32" fmla="*/ 2 w 44"/>
                <a:gd name="T33" fmla="*/ 40 h 214"/>
                <a:gd name="T34" fmla="*/ 0 w 44"/>
                <a:gd name="T35" fmla="*/ 48 h 214"/>
                <a:gd name="T36" fmla="*/ 0 w 44"/>
                <a:gd name="T37" fmla="*/ 64 h 214"/>
                <a:gd name="T38" fmla="*/ 0 w 44"/>
                <a:gd name="T39" fmla="*/ 64 h 214"/>
                <a:gd name="T40" fmla="*/ 2 w 44"/>
                <a:gd name="T41" fmla="*/ 84 h 214"/>
                <a:gd name="T42" fmla="*/ 6 w 44"/>
                <a:gd name="T43" fmla="*/ 100 h 214"/>
                <a:gd name="T44" fmla="*/ 14 w 44"/>
                <a:gd name="T45" fmla="*/ 136 h 214"/>
                <a:gd name="T46" fmla="*/ 14 w 44"/>
                <a:gd name="T47" fmla="*/ 136 h 214"/>
                <a:gd name="T48" fmla="*/ 22 w 44"/>
                <a:gd name="T49" fmla="*/ 178 h 214"/>
                <a:gd name="T50" fmla="*/ 26 w 44"/>
                <a:gd name="T51" fmla="*/ 196 h 214"/>
                <a:gd name="T52" fmla="*/ 28 w 44"/>
                <a:gd name="T53" fmla="*/ 214 h 214"/>
                <a:gd name="T54" fmla="*/ 28 w 44"/>
                <a:gd name="T55" fmla="*/ 214 h 214"/>
                <a:gd name="T56" fmla="*/ 44 w 44"/>
                <a:gd name="T57" fmla="*/ 212 h 214"/>
                <a:gd name="T58" fmla="*/ 44 w 44"/>
                <a:gd name="T59" fmla="*/ 212 h 214"/>
                <a:gd name="T60" fmla="*/ 42 w 44"/>
                <a:gd name="T61" fmla="*/ 190 h 214"/>
                <a:gd name="T62" fmla="*/ 38 w 44"/>
                <a:gd name="T63" fmla="*/ 166 h 214"/>
                <a:gd name="T64" fmla="*/ 30 w 44"/>
                <a:gd name="T65" fmla="*/ 124 h 214"/>
                <a:gd name="T66" fmla="*/ 30 w 44"/>
                <a:gd name="T67" fmla="*/ 124 h 214"/>
                <a:gd name="T68" fmla="*/ 26 w 44"/>
                <a:gd name="T69" fmla="*/ 100 h 214"/>
                <a:gd name="T70" fmla="*/ 22 w 44"/>
                <a:gd name="T71" fmla="*/ 78 h 214"/>
                <a:gd name="T72" fmla="*/ 22 w 44"/>
                <a:gd name="T73" fmla="*/ 60 h 214"/>
                <a:gd name="T74" fmla="*/ 22 w 44"/>
                <a:gd name="T75" fmla="*/ 42 h 214"/>
                <a:gd name="T76" fmla="*/ 22 w 44"/>
                <a:gd name="T77" fmla="*/ 42 h 2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4" h="214">
                  <a:moveTo>
                    <a:pt x="22" y="42"/>
                  </a:moveTo>
                  <a:lnTo>
                    <a:pt x="22" y="42"/>
                  </a:lnTo>
                  <a:lnTo>
                    <a:pt x="26" y="20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40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2" y="84"/>
                  </a:lnTo>
                  <a:lnTo>
                    <a:pt x="6" y="100"/>
                  </a:lnTo>
                  <a:lnTo>
                    <a:pt x="14" y="136"/>
                  </a:lnTo>
                  <a:lnTo>
                    <a:pt x="22" y="178"/>
                  </a:lnTo>
                  <a:lnTo>
                    <a:pt x="26" y="196"/>
                  </a:lnTo>
                  <a:lnTo>
                    <a:pt x="28" y="214"/>
                  </a:lnTo>
                  <a:lnTo>
                    <a:pt x="44" y="212"/>
                  </a:lnTo>
                  <a:lnTo>
                    <a:pt x="42" y="190"/>
                  </a:lnTo>
                  <a:lnTo>
                    <a:pt x="38" y="166"/>
                  </a:lnTo>
                  <a:lnTo>
                    <a:pt x="30" y="124"/>
                  </a:lnTo>
                  <a:lnTo>
                    <a:pt x="26" y="100"/>
                  </a:lnTo>
                  <a:lnTo>
                    <a:pt x="22" y="78"/>
                  </a:lnTo>
                  <a:lnTo>
                    <a:pt x="22" y="60"/>
                  </a:lnTo>
                  <a:lnTo>
                    <a:pt x="22" y="42"/>
                  </a:lnTo>
                  <a:close/>
                </a:path>
              </a:pathLst>
            </a:custGeom>
            <a:solidFill>
              <a:srgbClr val="F6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334">
              <a:extLst>
                <a:ext uri="{FF2B5EF4-FFF2-40B4-BE49-F238E27FC236}">
                  <a16:creationId xmlns:a16="http://schemas.microsoft.com/office/drawing/2014/main" id="{D2B467A3-BF66-40FC-BE12-A11B69A6A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2340"/>
              <a:ext cx="108" cy="522"/>
            </a:xfrm>
            <a:custGeom>
              <a:avLst/>
              <a:gdLst>
                <a:gd name="T0" fmla="*/ 92 w 108"/>
                <a:gd name="T1" fmla="*/ 2 h 522"/>
                <a:gd name="T2" fmla="*/ 92 w 108"/>
                <a:gd name="T3" fmla="*/ 2 h 522"/>
                <a:gd name="T4" fmla="*/ 92 w 108"/>
                <a:gd name="T5" fmla="*/ 2 h 522"/>
                <a:gd name="T6" fmla="*/ 92 w 108"/>
                <a:gd name="T7" fmla="*/ 2 h 522"/>
                <a:gd name="T8" fmla="*/ 92 w 108"/>
                <a:gd name="T9" fmla="*/ 2 h 522"/>
                <a:gd name="T10" fmla="*/ 90 w 108"/>
                <a:gd name="T11" fmla="*/ 28 h 522"/>
                <a:gd name="T12" fmla="*/ 90 w 108"/>
                <a:gd name="T13" fmla="*/ 28 h 522"/>
                <a:gd name="T14" fmla="*/ 84 w 108"/>
                <a:gd name="T15" fmla="*/ 48 h 522"/>
                <a:gd name="T16" fmla="*/ 76 w 108"/>
                <a:gd name="T17" fmla="*/ 68 h 522"/>
                <a:gd name="T18" fmla="*/ 64 w 108"/>
                <a:gd name="T19" fmla="*/ 90 h 522"/>
                <a:gd name="T20" fmla="*/ 52 w 108"/>
                <a:gd name="T21" fmla="*/ 112 h 522"/>
                <a:gd name="T22" fmla="*/ 52 w 108"/>
                <a:gd name="T23" fmla="*/ 112 h 522"/>
                <a:gd name="T24" fmla="*/ 44 w 108"/>
                <a:gd name="T25" fmla="*/ 130 h 522"/>
                <a:gd name="T26" fmla="*/ 38 w 108"/>
                <a:gd name="T27" fmla="*/ 152 h 522"/>
                <a:gd name="T28" fmla="*/ 34 w 108"/>
                <a:gd name="T29" fmla="*/ 176 h 522"/>
                <a:gd name="T30" fmla="*/ 32 w 108"/>
                <a:gd name="T31" fmla="*/ 202 h 522"/>
                <a:gd name="T32" fmla="*/ 30 w 108"/>
                <a:gd name="T33" fmla="*/ 254 h 522"/>
                <a:gd name="T34" fmla="*/ 32 w 108"/>
                <a:gd name="T35" fmla="*/ 306 h 522"/>
                <a:gd name="T36" fmla="*/ 32 w 108"/>
                <a:gd name="T37" fmla="*/ 332 h 522"/>
                <a:gd name="T38" fmla="*/ 32 w 108"/>
                <a:gd name="T39" fmla="*/ 332 h 522"/>
                <a:gd name="T40" fmla="*/ 30 w 108"/>
                <a:gd name="T41" fmla="*/ 362 h 522"/>
                <a:gd name="T42" fmla="*/ 26 w 108"/>
                <a:gd name="T43" fmla="*/ 390 h 522"/>
                <a:gd name="T44" fmla="*/ 20 w 108"/>
                <a:gd name="T45" fmla="*/ 414 h 522"/>
                <a:gd name="T46" fmla="*/ 12 w 108"/>
                <a:gd name="T47" fmla="*/ 436 h 522"/>
                <a:gd name="T48" fmla="*/ 6 w 108"/>
                <a:gd name="T49" fmla="*/ 458 h 522"/>
                <a:gd name="T50" fmla="*/ 2 w 108"/>
                <a:gd name="T51" fmla="*/ 478 h 522"/>
                <a:gd name="T52" fmla="*/ 0 w 108"/>
                <a:gd name="T53" fmla="*/ 500 h 522"/>
                <a:gd name="T54" fmla="*/ 2 w 108"/>
                <a:gd name="T55" fmla="*/ 522 h 522"/>
                <a:gd name="T56" fmla="*/ 2 w 108"/>
                <a:gd name="T57" fmla="*/ 522 h 522"/>
                <a:gd name="T58" fmla="*/ 0 w 108"/>
                <a:gd name="T59" fmla="*/ 512 h 522"/>
                <a:gd name="T60" fmla="*/ 0 w 108"/>
                <a:gd name="T61" fmla="*/ 502 h 522"/>
                <a:gd name="T62" fmla="*/ 4 w 108"/>
                <a:gd name="T63" fmla="*/ 482 h 522"/>
                <a:gd name="T64" fmla="*/ 10 w 108"/>
                <a:gd name="T65" fmla="*/ 462 h 522"/>
                <a:gd name="T66" fmla="*/ 18 w 108"/>
                <a:gd name="T67" fmla="*/ 440 h 522"/>
                <a:gd name="T68" fmla="*/ 26 w 108"/>
                <a:gd name="T69" fmla="*/ 418 h 522"/>
                <a:gd name="T70" fmla="*/ 34 w 108"/>
                <a:gd name="T71" fmla="*/ 392 h 522"/>
                <a:gd name="T72" fmla="*/ 40 w 108"/>
                <a:gd name="T73" fmla="*/ 366 h 522"/>
                <a:gd name="T74" fmla="*/ 42 w 108"/>
                <a:gd name="T75" fmla="*/ 334 h 522"/>
                <a:gd name="T76" fmla="*/ 42 w 108"/>
                <a:gd name="T77" fmla="*/ 308 h 522"/>
                <a:gd name="T78" fmla="*/ 42 w 108"/>
                <a:gd name="T79" fmla="*/ 308 h 522"/>
                <a:gd name="T80" fmla="*/ 42 w 108"/>
                <a:gd name="T81" fmla="*/ 260 h 522"/>
                <a:gd name="T82" fmla="*/ 44 w 108"/>
                <a:gd name="T83" fmla="*/ 208 h 522"/>
                <a:gd name="T84" fmla="*/ 46 w 108"/>
                <a:gd name="T85" fmla="*/ 182 h 522"/>
                <a:gd name="T86" fmla="*/ 52 w 108"/>
                <a:gd name="T87" fmla="*/ 160 h 522"/>
                <a:gd name="T88" fmla="*/ 58 w 108"/>
                <a:gd name="T89" fmla="*/ 138 h 522"/>
                <a:gd name="T90" fmla="*/ 66 w 108"/>
                <a:gd name="T91" fmla="*/ 120 h 522"/>
                <a:gd name="T92" fmla="*/ 66 w 108"/>
                <a:gd name="T93" fmla="*/ 120 h 522"/>
                <a:gd name="T94" fmla="*/ 80 w 108"/>
                <a:gd name="T95" fmla="*/ 96 h 522"/>
                <a:gd name="T96" fmla="*/ 92 w 108"/>
                <a:gd name="T97" fmla="*/ 74 h 522"/>
                <a:gd name="T98" fmla="*/ 100 w 108"/>
                <a:gd name="T99" fmla="*/ 52 h 522"/>
                <a:gd name="T100" fmla="*/ 106 w 108"/>
                <a:gd name="T101" fmla="*/ 30 h 522"/>
                <a:gd name="T102" fmla="*/ 106 w 108"/>
                <a:gd name="T103" fmla="*/ 30 h 522"/>
                <a:gd name="T104" fmla="*/ 108 w 108"/>
                <a:gd name="T105" fmla="*/ 14 h 522"/>
                <a:gd name="T106" fmla="*/ 108 w 108"/>
                <a:gd name="T107" fmla="*/ 0 h 522"/>
                <a:gd name="T108" fmla="*/ 92 w 108"/>
                <a:gd name="T109" fmla="*/ 2 h 5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8" h="522">
                  <a:moveTo>
                    <a:pt x="92" y="2"/>
                  </a:moveTo>
                  <a:lnTo>
                    <a:pt x="92" y="2"/>
                  </a:lnTo>
                  <a:lnTo>
                    <a:pt x="90" y="28"/>
                  </a:lnTo>
                  <a:lnTo>
                    <a:pt x="84" y="48"/>
                  </a:lnTo>
                  <a:lnTo>
                    <a:pt x="76" y="68"/>
                  </a:lnTo>
                  <a:lnTo>
                    <a:pt x="64" y="90"/>
                  </a:lnTo>
                  <a:lnTo>
                    <a:pt x="52" y="112"/>
                  </a:lnTo>
                  <a:lnTo>
                    <a:pt x="44" y="130"/>
                  </a:lnTo>
                  <a:lnTo>
                    <a:pt x="38" y="152"/>
                  </a:lnTo>
                  <a:lnTo>
                    <a:pt x="34" y="176"/>
                  </a:lnTo>
                  <a:lnTo>
                    <a:pt x="32" y="202"/>
                  </a:lnTo>
                  <a:lnTo>
                    <a:pt x="30" y="254"/>
                  </a:lnTo>
                  <a:lnTo>
                    <a:pt x="32" y="306"/>
                  </a:lnTo>
                  <a:lnTo>
                    <a:pt x="32" y="332"/>
                  </a:lnTo>
                  <a:lnTo>
                    <a:pt x="30" y="362"/>
                  </a:lnTo>
                  <a:lnTo>
                    <a:pt x="26" y="390"/>
                  </a:lnTo>
                  <a:lnTo>
                    <a:pt x="20" y="414"/>
                  </a:lnTo>
                  <a:lnTo>
                    <a:pt x="12" y="436"/>
                  </a:lnTo>
                  <a:lnTo>
                    <a:pt x="6" y="458"/>
                  </a:lnTo>
                  <a:lnTo>
                    <a:pt x="2" y="478"/>
                  </a:lnTo>
                  <a:lnTo>
                    <a:pt x="0" y="500"/>
                  </a:lnTo>
                  <a:lnTo>
                    <a:pt x="2" y="522"/>
                  </a:lnTo>
                  <a:lnTo>
                    <a:pt x="0" y="512"/>
                  </a:lnTo>
                  <a:lnTo>
                    <a:pt x="0" y="502"/>
                  </a:lnTo>
                  <a:lnTo>
                    <a:pt x="4" y="482"/>
                  </a:lnTo>
                  <a:lnTo>
                    <a:pt x="10" y="462"/>
                  </a:lnTo>
                  <a:lnTo>
                    <a:pt x="18" y="440"/>
                  </a:lnTo>
                  <a:lnTo>
                    <a:pt x="26" y="418"/>
                  </a:lnTo>
                  <a:lnTo>
                    <a:pt x="34" y="392"/>
                  </a:lnTo>
                  <a:lnTo>
                    <a:pt x="40" y="366"/>
                  </a:lnTo>
                  <a:lnTo>
                    <a:pt x="42" y="334"/>
                  </a:lnTo>
                  <a:lnTo>
                    <a:pt x="42" y="308"/>
                  </a:lnTo>
                  <a:lnTo>
                    <a:pt x="42" y="260"/>
                  </a:lnTo>
                  <a:lnTo>
                    <a:pt x="44" y="208"/>
                  </a:lnTo>
                  <a:lnTo>
                    <a:pt x="46" y="182"/>
                  </a:lnTo>
                  <a:lnTo>
                    <a:pt x="52" y="160"/>
                  </a:lnTo>
                  <a:lnTo>
                    <a:pt x="58" y="138"/>
                  </a:lnTo>
                  <a:lnTo>
                    <a:pt x="66" y="120"/>
                  </a:lnTo>
                  <a:lnTo>
                    <a:pt x="80" y="96"/>
                  </a:lnTo>
                  <a:lnTo>
                    <a:pt x="92" y="74"/>
                  </a:lnTo>
                  <a:lnTo>
                    <a:pt x="100" y="52"/>
                  </a:lnTo>
                  <a:lnTo>
                    <a:pt x="106" y="30"/>
                  </a:lnTo>
                  <a:lnTo>
                    <a:pt x="108" y="14"/>
                  </a:lnTo>
                  <a:lnTo>
                    <a:pt x="108" y="0"/>
                  </a:lnTo>
                  <a:lnTo>
                    <a:pt x="92" y="2"/>
                  </a:lnTo>
                  <a:close/>
                </a:path>
              </a:pathLst>
            </a:custGeom>
            <a:solidFill>
              <a:srgbClr val="F9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Freeform 335">
              <a:extLst>
                <a:ext uri="{FF2B5EF4-FFF2-40B4-BE49-F238E27FC236}">
                  <a16:creationId xmlns:a16="http://schemas.microsoft.com/office/drawing/2014/main" id="{24EDE286-336C-47B3-A6F5-AD4B66FD0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2340"/>
              <a:ext cx="108" cy="522"/>
            </a:xfrm>
            <a:custGeom>
              <a:avLst/>
              <a:gdLst>
                <a:gd name="T0" fmla="*/ 92 w 108"/>
                <a:gd name="T1" fmla="*/ 2 h 522"/>
                <a:gd name="T2" fmla="*/ 92 w 108"/>
                <a:gd name="T3" fmla="*/ 2 h 522"/>
                <a:gd name="T4" fmla="*/ 92 w 108"/>
                <a:gd name="T5" fmla="*/ 2 h 522"/>
                <a:gd name="T6" fmla="*/ 92 w 108"/>
                <a:gd name="T7" fmla="*/ 2 h 522"/>
                <a:gd name="T8" fmla="*/ 92 w 108"/>
                <a:gd name="T9" fmla="*/ 2 h 522"/>
                <a:gd name="T10" fmla="*/ 90 w 108"/>
                <a:gd name="T11" fmla="*/ 28 h 522"/>
                <a:gd name="T12" fmla="*/ 90 w 108"/>
                <a:gd name="T13" fmla="*/ 28 h 522"/>
                <a:gd name="T14" fmla="*/ 84 w 108"/>
                <a:gd name="T15" fmla="*/ 48 h 522"/>
                <a:gd name="T16" fmla="*/ 76 w 108"/>
                <a:gd name="T17" fmla="*/ 68 h 522"/>
                <a:gd name="T18" fmla="*/ 64 w 108"/>
                <a:gd name="T19" fmla="*/ 90 h 522"/>
                <a:gd name="T20" fmla="*/ 52 w 108"/>
                <a:gd name="T21" fmla="*/ 112 h 522"/>
                <a:gd name="T22" fmla="*/ 52 w 108"/>
                <a:gd name="T23" fmla="*/ 112 h 522"/>
                <a:gd name="T24" fmla="*/ 44 w 108"/>
                <a:gd name="T25" fmla="*/ 130 h 522"/>
                <a:gd name="T26" fmla="*/ 38 w 108"/>
                <a:gd name="T27" fmla="*/ 152 h 522"/>
                <a:gd name="T28" fmla="*/ 34 w 108"/>
                <a:gd name="T29" fmla="*/ 176 h 522"/>
                <a:gd name="T30" fmla="*/ 32 w 108"/>
                <a:gd name="T31" fmla="*/ 202 h 522"/>
                <a:gd name="T32" fmla="*/ 30 w 108"/>
                <a:gd name="T33" fmla="*/ 254 h 522"/>
                <a:gd name="T34" fmla="*/ 32 w 108"/>
                <a:gd name="T35" fmla="*/ 306 h 522"/>
                <a:gd name="T36" fmla="*/ 32 w 108"/>
                <a:gd name="T37" fmla="*/ 332 h 522"/>
                <a:gd name="T38" fmla="*/ 32 w 108"/>
                <a:gd name="T39" fmla="*/ 332 h 522"/>
                <a:gd name="T40" fmla="*/ 30 w 108"/>
                <a:gd name="T41" fmla="*/ 362 h 522"/>
                <a:gd name="T42" fmla="*/ 26 w 108"/>
                <a:gd name="T43" fmla="*/ 390 h 522"/>
                <a:gd name="T44" fmla="*/ 20 w 108"/>
                <a:gd name="T45" fmla="*/ 414 h 522"/>
                <a:gd name="T46" fmla="*/ 12 w 108"/>
                <a:gd name="T47" fmla="*/ 436 h 522"/>
                <a:gd name="T48" fmla="*/ 6 w 108"/>
                <a:gd name="T49" fmla="*/ 458 h 522"/>
                <a:gd name="T50" fmla="*/ 2 w 108"/>
                <a:gd name="T51" fmla="*/ 478 h 522"/>
                <a:gd name="T52" fmla="*/ 0 w 108"/>
                <a:gd name="T53" fmla="*/ 500 h 522"/>
                <a:gd name="T54" fmla="*/ 2 w 108"/>
                <a:gd name="T55" fmla="*/ 522 h 522"/>
                <a:gd name="T56" fmla="*/ 2 w 108"/>
                <a:gd name="T57" fmla="*/ 522 h 522"/>
                <a:gd name="T58" fmla="*/ 0 w 108"/>
                <a:gd name="T59" fmla="*/ 512 h 522"/>
                <a:gd name="T60" fmla="*/ 0 w 108"/>
                <a:gd name="T61" fmla="*/ 502 h 522"/>
                <a:gd name="T62" fmla="*/ 4 w 108"/>
                <a:gd name="T63" fmla="*/ 482 h 522"/>
                <a:gd name="T64" fmla="*/ 10 w 108"/>
                <a:gd name="T65" fmla="*/ 462 h 522"/>
                <a:gd name="T66" fmla="*/ 18 w 108"/>
                <a:gd name="T67" fmla="*/ 440 h 522"/>
                <a:gd name="T68" fmla="*/ 26 w 108"/>
                <a:gd name="T69" fmla="*/ 418 h 522"/>
                <a:gd name="T70" fmla="*/ 34 w 108"/>
                <a:gd name="T71" fmla="*/ 392 h 522"/>
                <a:gd name="T72" fmla="*/ 40 w 108"/>
                <a:gd name="T73" fmla="*/ 366 h 522"/>
                <a:gd name="T74" fmla="*/ 42 w 108"/>
                <a:gd name="T75" fmla="*/ 334 h 522"/>
                <a:gd name="T76" fmla="*/ 42 w 108"/>
                <a:gd name="T77" fmla="*/ 308 h 522"/>
                <a:gd name="T78" fmla="*/ 42 w 108"/>
                <a:gd name="T79" fmla="*/ 308 h 522"/>
                <a:gd name="T80" fmla="*/ 42 w 108"/>
                <a:gd name="T81" fmla="*/ 260 h 522"/>
                <a:gd name="T82" fmla="*/ 44 w 108"/>
                <a:gd name="T83" fmla="*/ 208 h 522"/>
                <a:gd name="T84" fmla="*/ 46 w 108"/>
                <a:gd name="T85" fmla="*/ 182 h 522"/>
                <a:gd name="T86" fmla="*/ 52 w 108"/>
                <a:gd name="T87" fmla="*/ 160 h 522"/>
                <a:gd name="T88" fmla="*/ 58 w 108"/>
                <a:gd name="T89" fmla="*/ 138 h 522"/>
                <a:gd name="T90" fmla="*/ 66 w 108"/>
                <a:gd name="T91" fmla="*/ 120 h 522"/>
                <a:gd name="T92" fmla="*/ 66 w 108"/>
                <a:gd name="T93" fmla="*/ 120 h 522"/>
                <a:gd name="T94" fmla="*/ 80 w 108"/>
                <a:gd name="T95" fmla="*/ 96 h 522"/>
                <a:gd name="T96" fmla="*/ 92 w 108"/>
                <a:gd name="T97" fmla="*/ 74 h 522"/>
                <a:gd name="T98" fmla="*/ 100 w 108"/>
                <a:gd name="T99" fmla="*/ 52 h 522"/>
                <a:gd name="T100" fmla="*/ 106 w 108"/>
                <a:gd name="T101" fmla="*/ 30 h 522"/>
                <a:gd name="T102" fmla="*/ 106 w 108"/>
                <a:gd name="T103" fmla="*/ 30 h 522"/>
                <a:gd name="T104" fmla="*/ 108 w 108"/>
                <a:gd name="T105" fmla="*/ 14 h 522"/>
                <a:gd name="T106" fmla="*/ 108 w 108"/>
                <a:gd name="T107" fmla="*/ 0 h 5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8" h="522">
                  <a:moveTo>
                    <a:pt x="92" y="2"/>
                  </a:moveTo>
                  <a:lnTo>
                    <a:pt x="92" y="2"/>
                  </a:lnTo>
                  <a:lnTo>
                    <a:pt x="90" y="28"/>
                  </a:lnTo>
                  <a:lnTo>
                    <a:pt x="84" y="48"/>
                  </a:lnTo>
                  <a:lnTo>
                    <a:pt x="76" y="68"/>
                  </a:lnTo>
                  <a:lnTo>
                    <a:pt x="64" y="90"/>
                  </a:lnTo>
                  <a:lnTo>
                    <a:pt x="52" y="112"/>
                  </a:lnTo>
                  <a:lnTo>
                    <a:pt x="44" y="130"/>
                  </a:lnTo>
                  <a:lnTo>
                    <a:pt x="38" y="152"/>
                  </a:lnTo>
                  <a:lnTo>
                    <a:pt x="34" y="176"/>
                  </a:lnTo>
                  <a:lnTo>
                    <a:pt x="32" y="202"/>
                  </a:lnTo>
                  <a:lnTo>
                    <a:pt x="30" y="254"/>
                  </a:lnTo>
                  <a:lnTo>
                    <a:pt x="32" y="306"/>
                  </a:lnTo>
                  <a:lnTo>
                    <a:pt x="32" y="332"/>
                  </a:lnTo>
                  <a:lnTo>
                    <a:pt x="30" y="362"/>
                  </a:lnTo>
                  <a:lnTo>
                    <a:pt x="26" y="390"/>
                  </a:lnTo>
                  <a:lnTo>
                    <a:pt x="20" y="414"/>
                  </a:lnTo>
                  <a:lnTo>
                    <a:pt x="12" y="436"/>
                  </a:lnTo>
                  <a:lnTo>
                    <a:pt x="6" y="458"/>
                  </a:lnTo>
                  <a:lnTo>
                    <a:pt x="2" y="478"/>
                  </a:lnTo>
                  <a:lnTo>
                    <a:pt x="0" y="500"/>
                  </a:lnTo>
                  <a:lnTo>
                    <a:pt x="2" y="522"/>
                  </a:lnTo>
                  <a:lnTo>
                    <a:pt x="0" y="512"/>
                  </a:lnTo>
                  <a:lnTo>
                    <a:pt x="0" y="502"/>
                  </a:lnTo>
                  <a:lnTo>
                    <a:pt x="4" y="482"/>
                  </a:lnTo>
                  <a:lnTo>
                    <a:pt x="10" y="462"/>
                  </a:lnTo>
                  <a:lnTo>
                    <a:pt x="18" y="440"/>
                  </a:lnTo>
                  <a:lnTo>
                    <a:pt x="26" y="418"/>
                  </a:lnTo>
                  <a:lnTo>
                    <a:pt x="34" y="392"/>
                  </a:lnTo>
                  <a:lnTo>
                    <a:pt x="40" y="366"/>
                  </a:lnTo>
                  <a:lnTo>
                    <a:pt x="42" y="334"/>
                  </a:lnTo>
                  <a:lnTo>
                    <a:pt x="42" y="308"/>
                  </a:lnTo>
                  <a:lnTo>
                    <a:pt x="42" y="260"/>
                  </a:lnTo>
                  <a:lnTo>
                    <a:pt x="44" y="208"/>
                  </a:lnTo>
                  <a:lnTo>
                    <a:pt x="46" y="182"/>
                  </a:lnTo>
                  <a:lnTo>
                    <a:pt x="52" y="160"/>
                  </a:lnTo>
                  <a:lnTo>
                    <a:pt x="58" y="138"/>
                  </a:lnTo>
                  <a:lnTo>
                    <a:pt x="66" y="120"/>
                  </a:lnTo>
                  <a:lnTo>
                    <a:pt x="80" y="96"/>
                  </a:lnTo>
                  <a:lnTo>
                    <a:pt x="92" y="74"/>
                  </a:lnTo>
                  <a:lnTo>
                    <a:pt x="100" y="52"/>
                  </a:lnTo>
                  <a:lnTo>
                    <a:pt x="106" y="30"/>
                  </a:lnTo>
                  <a:lnTo>
                    <a:pt x="108" y="14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336">
              <a:extLst>
                <a:ext uri="{FF2B5EF4-FFF2-40B4-BE49-F238E27FC236}">
                  <a16:creationId xmlns:a16="http://schemas.microsoft.com/office/drawing/2014/main" id="{46137A18-A0D0-4950-B15D-345260194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" y="2134"/>
              <a:ext cx="26" cy="180"/>
            </a:xfrm>
            <a:custGeom>
              <a:avLst/>
              <a:gdLst>
                <a:gd name="T0" fmla="*/ 6 w 26"/>
                <a:gd name="T1" fmla="*/ 0 h 180"/>
                <a:gd name="T2" fmla="*/ 4 w 26"/>
                <a:gd name="T3" fmla="*/ 28 h 180"/>
                <a:gd name="T4" fmla="*/ 4 w 26"/>
                <a:gd name="T5" fmla="*/ 28 h 180"/>
                <a:gd name="T6" fmla="*/ 4 w 26"/>
                <a:gd name="T7" fmla="*/ 44 h 180"/>
                <a:gd name="T8" fmla="*/ 4 w 26"/>
                <a:gd name="T9" fmla="*/ 62 h 180"/>
                <a:gd name="T10" fmla="*/ 14 w 26"/>
                <a:gd name="T11" fmla="*/ 108 h 180"/>
                <a:gd name="T12" fmla="*/ 14 w 26"/>
                <a:gd name="T13" fmla="*/ 108 h 180"/>
                <a:gd name="T14" fmla="*/ 20 w 26"/>
                <a:gd name="T15" fmla="*/ 144 h 180"/>
                <a:gd name="T16" fmla="*/ 26 w 26"/>
                <a:gd name="T17" fmla="*/ 180 h 180"/>
                <a:gd name="T18" fmla="*/ 26 w 26"/>
                <a:gd name="T19" fmla="*/ 180 h 180"/>
                <a:gd name="T20" fmla="*/ 26 w 26"/>
                <a:gd name="T21" fmla="*/ 180 h 180"/>
                <a:gd name="T22" fmla="*/ 22 w 26"/>
                <a:gd name="T23" fmla="*/ 162 h 180"/>
                <a:gd name="T24" fmla="*/ 18 w 26"/>
                <a:gd name="T25" fmla="*/ 142 h 180"/>
                <a:gd name="T26" fmla="*/ 8 w 26"/>
                <a:gd name="T27" fmla="*/ 106 h 180"/>
                <a:gd name="T28" fmla="*/ 8 w 26"/>
                <a:gd name="T29" fmla="*/ 106 h 180"/>
                <a:gd name="T30" fmla="*/ 2 w 26"/>
                <a:gd name="T31" fmla="*/ 64 h 180"/>
                <a:gd name="T32" fmla="*/ 0 w 26"/>
                <a:gd name="T33" fmla="*/ 48 h 180"/>
                <a:gd name="T34" fmla="*/ 2 w 26"/>
                <a:gd name="T35" fmla="*/ 34 h 180"/>
                <a:gd name="T36" fmla="*/ 2 w 26"/>
                <a:gd name="T37" fmla="*/ 34 h 180"/>
                <a:gd name="T38" fmla="*/ 6 w 26"/>
                <a:gd name="T39" fmla="*/ 0 h 180"/>
                <a:gd name="T40" fmla="*/ 6 w 26"/>
                <a:gd name="T41" fmla="*/ 0 h 1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180">
                  <a:moveTo>
                    <a:pt x="6" y="0"/>
                  </a:moveTo>
                  <a:lnTo>
                    <a:pt x="4" y="28"/>
                  </a:lnTo>
                  <a:lnTo>
                    <a:pt x="4" y="44"/>
                  </a:lnTo>
                  <a:lnTo>
                    <a:pt x="4" y="62"/>
                  </a:lnTo>
                  <a:lnTo>
                    <a:pt x="14" y="108"/>
                  </a:lnTo>
                  <a:lnTo>
                    <a:pt x="20" y="144"/>
                  </a:lnTo>
                  <a:lnTo>
                    <a:pt x="26" y="180"/>
                  </a:lnTo>
                  <a:lnTo>
                    <a:pt x="22" y="162"/>
                  </a:lnTo>
                  <a:lnTo>
                    <a:pt x="18" y="142"/>
                  </a:lnTo>
                  <a:lnTo>
                    <a:pt x="8" y="106"/>
                  </a:lnTo>
                  <a:lnTo>
                    <a:pt x="2" y="64"/>
                  </a:lnTo>
                  <a:lnTo>
                    <a:pt x="0" y="48"/>
                  </a:lnTo>
                  <a:lnTo>
                    <a:pt x="2" y="3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Freeform 337">
              <a:extLst>
                <a:ext uri="{FF2B5EF4-FFF2-40B4-BE49-F238E27FC236}">
                  <a16:creationId xmlns:a16="http://schemas.microsoft.com/office/drawing/2014/main" id="{9331EF1E-D8D6-482B-AEA3-6617C6FF0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" y="2086"/>
              <a:ext cx="46" cy="46"/>
            </a:xfrm>
            <a:custGeom>
              <a:avLst/>
              <a:gdLst>
                <a:gd name="T0" fmla="*/ 2 w 46"/>
                <a:gd name="T1" fmla="*/ 6 h 46"/>
                <a:gd name="T2" fmla="*/ 2 w 46"/>
                <a:gd name="T3" fmla="*/ 6 h 46"/>
                <a:gd name="T4" fmla="*/ 2 w 46"/>
                <a:gd name="T5" fmla="*/ 12 h 46"/>
                <a:gd name="T6" fmla="*/ 0 w 46"/>
                <a:gd name="T7" fmla="*/ 20 h 46"/>
                <a:gd name="T8" fmla="*/ 2 w 46"/>
                <a:gd name="T9" fmla="*/ 32 h 46"/>
                <a:gd name="T10" fmla="*/ 6 w 46"/>
                <a:gd name="T11" fmla="*/ 38 h 46"/>
                <a:gd name="T12" fmla="*/ 12 w 46"/>
                <a:gd name="T13" fmla="*/ 46 h 46"/>
                <a:gd name="T14" fmla="*/ 12 w 46"/>
                <a:gd name="T15" fmla="*/ 46 h 46"/>
                <a:gd name="T16" fmla="*/ 12 w 46"/>
                <a:gd name="T17" fmla="*/ 46 h 46"/>
                <a:gd name="T18" fmla="*/ 12 w 46"/>
                <a:gd name="T19" fmla="*/ 46 h 46"/>
                <a:gd name="T20" fmla="*/ 12 w 46"/>
                <a:gd name="T21" fmla="*/ 46 h 46"/>
                <a:gd name="T22" fmla="*/ 18 w 46"/>
                <a:gd name="T23" fmla="*/ 42 h 46"/>
                <a:gd name="T24" fmla="*/ 24 w 46"/>
                <a:gd name="T25" fmla="*/ 42 h 46"/>
                <a:gd name="T26" fmla="*/ 30 w 46"/>
                <a:gd name="T27" fmla="*/ 44 h 46"/>
                <a:gd name="T28" fmla="*/ 36 w 46"/>
                <a:gd name="T29" fmla="*/ 46 h 46"/>
                <a:gd name="T30" fmla="*/ 36 w 46"/>
                <a:gd name="T31" fmla="*/ 46 h 46"/>
                <a:gd name="T32" fmla="*/ 36 w 46"/>
                <a:gd name="T33" fmla="*/ 46 h 46"/>
                <a:gd name="T34" fmla="*/ 36 w 46"/>
                <a:gd name="T35" fmla="*/ 46 h 46"/>
                <a:gd name="T36" fmla="*/ 36 w 46"/>
                <a:gd name="T37" fmla="*/ 46 h 46"/>
                <a:gd name="T38" fmla="*/ 42 w 46"/>
                <a:gd name="T39" fmla="*/ 38 h 46"/>
                <a:gd name="T40" fmla="*/ 44 w 46"/>
                <a:gd name="T41" fmla="*/ 32 h 46"/>
                <a:gd name="T42" fmla="*/ 46 w 46"/>
                <a:gd name="T43" fmla="*/ 20 h 46"/>
                <a:gd name="T44" fmla="*/ 46 w 46"/>
                <a:gd name="T45" fmla="*/ 12 h 46"/>
                <a:gd name="T46" fmla="*/ 46 w 46"/>
                <a:gd name="T47" fmla="*/ 6 h 46"/>
                <a:gd name="T48" fmla="*/ 46 w 46"/>
                <a:gd name="T49" fmla="*/ 6 h 46"/>
                <a:gd name="T50" fmla="*/ 36 w 46"/>
                <a:gd name="T51" fmla="*/ 2 h 46"/>
                <a:gd name="T52" fmla="*/ 24 w 46"/>
                <a:gd name="T53" fmla="*/ 0 h 46"/>
                <a:gd name="T54" fmla="*/ 12 w 46"/>
                <a:gd name="T55" fmla="*/ 2 h 46"/>
                <a:gd name="T56" fmla="*/ 6 w 46"/>
                <a:gd name="T57" fmla="*/ 4 h 46"/>
                <a:gd name="T58" fmla="*/ 2 w 46"/>
                <a:gd name="T59" fmla="*/ 6 h 46"/>
                <a:gd name="T60" fmla="*/ 2 w 46"/>
                <a:gd name="T61" fmla="*/ 6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6" h="46">
                  <a:moveTo>
                    <a:pt x="2" y="6"/>
                  </a:moveTo>
                  <a:lnTo>
                    <a:pt x="2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32"/>
                  </a:lnTo>
                  <a:lnTo>
                    <a:pt x="6" y="38"/>
                  </a:lnTo>
                  <a:lnTo>
                    <a:pt x="12" y="46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44"/>
                  </a:lnTo>
                  <a:lnTo>
                    <a:pt x="36" y="46"/>
                  </a:lnTo>
                  <a:lnTo>
                    <a:pt x="42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46" y="12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338">
              <a:extLst>
                <a:ext uri="{FF2B5EF4-FFF2-40B4-BE49-F238E27FC236}">
                  <a16:creationId xmlns:a16="http://schemas.microsoft.com/office/drawing/2014/main" id="{576278FE-44EB-4B2D-B863-2CF604768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" y="2018"/>
              <a:ext cx="58" cy="74"/>
            </a:xfrm>
            <a:custGeom>
              <a:avLst/>
              <a:gdLst>
                <a:gd name="T0" fmla="*/ 8 w 58"/>
                <a:gd name="T1" fmla="*/ 74 h 74"/>
                <a:gd name="T2" fmla="*/ 8 w 58"/>
                <a:gd name="T3" fmla="*/ 74 h 74"/>
                <a:gd name="T4" fmla="*/ 8 w 58"/>
                <a:gd name="T5" fmla="*/ 74 h 74"/>
                <a:gd name="T6" fmla="*/ 12 w 58"/>
                <a:gd name="T7" fmla="*/ 72 h 74"/>
                <a:gd name="T8" fmla="*/ 18 w 58"/>
                <a:gd name="T9" fmla="*/ 70 h 74"/>
                <a:gd name="T10" fmla="*/ 30 w 58"/>
                <a:gd name="T11" fmla="*/ 68 h 74"/>
                <a:gd name="T12" fmla="*/ 42 w 58"/>
                <a:gd name="T13" fmla="*/ 70 h 74"/>
                <a:gd name="T14" fmla="*/ 52 w 58"/>
                <a:gd name="T15" fmla="*/ 74 h 74"/>
                <a:gd name="T16" fmla="*/ 52 w 58"/>
                <a:gd name="T17" fmla="*/ 74 h 74"/>
                <a:gd name="T18" fmla="*/ 52 w 58"/>
                <a:gd name="T19" fmla="*/ 74 h 74"/>
                <a:gd name="T20" fmla="*/ 52 w 58"/>
                <a:gd name="T21" fmla="*/ 74 h 74"/>
                <a:gd name="T22" fmla="*/ 54 w 58"/>
                <a:gd name="T23" fmla="*/ 70 h 74"/>
                <a:gd name="T24" fmla="*/ 58 w 58"/>
                <a:gd name="T25" fmla="*/ 66 h 74"/>
                <a:gd name="T26" fmla="*/ 58 w 58"/>
                <a:gd name="T27" fmla="*/ 60 h 74"/>
                <a:gd name="T28" fmla="*/ 58 w 58"/>
                <a:gd name="T29" fmla="*/ 52 h 74"/>
                <a:gd name="T30" fmla="*/ 58 w 58"/>
                <a:gd name="T31" fmla="*/ 52 h 74"/>
                <a:gd name="T32" fmla="*/ 50 w 58"/>
                <a:gd name="T33" fmla="*/ 28 h 74"/>
                <a:gd name="T34" fmla="*/ 44 w 58"/>
                <a:gd name="T35" fmla="*/ 14 h 74"/>
                <a:gd name="T36" fmla="*/ 44 w 58"/>
                <a:gd name="T37" fmla="*/ 14 h 74"/>
                <a:gd name="T38" fmla="*/ 42 w 58"/>
                <a:gd name="T39" fmla="*/ 8 h 74"/>
                <a:gd name="T40" fmla="*/ 38 w 58"/>
                <a:gd name="T41" fmla="*/ 4 h 74"/>
                <a:gd name="T42" fmla="*/ 34 w 58"/>
                <a:gd name="T43" fmla="*/ 2 h 74"/>
                <a:gd name="T44" fmla="*/ 30 w 58"/>
                <a:gd name="T45" fmla="*/ 0 h 74"/>
                <a:gd name="T46" fmla="*/ 30 w 58"/>
                <a:gd name="T47" fmla="*/ 0 h 74"/>
                <a:gd name="T48" fmla="*/ 30 w 58"/>
                <a:gd name="T49" fmla="*/ 0 h 74"/>
                <a:gd name="T50" fmla="*/ 26 w 58"/>
                <a:gd name="T51" fmla="*/ 2 h 74"/>
                <a:gd name="T52" fmla="*/ 20 w 58"/>
                <a:gd name="T53" fmla="*/ 4 h 74"/>
                <a:gd name="T54" fmla="*/ 18 w 58"/>
                <a:gd name="T55" fmla="*/ 8 h 74"/>
                <a:gd name="T56" fmla="*/ 14 w 58"/>
                <a:gd name="T57" fmla="*/ 14 h 74"/>
                <a:gd name="T58" fmla="*/ 14 w 58"/>
                <a:gd name="T59" fmla="*/ 14 h 74"/>
                <a:gd name="T60" fmla="*/ 10 w 58"/>
                <a:gd name="T61" fmla="*/ 28 h 74"/>
                <a:gd name="T62" fmla="*/ 2 w 58"/>
                <a:gd name="T63" fmla="*/ 52 h 74"/>
                <a:gd name="T64" fmla="*/ 2 w 58"/>
                <a:gd name="T65" fmla="*/ 52 h 74"/>
                <a:gd name="T66" fmla="*/ 0 w 58"/>
                <a:gd name="T67" fmla="*/ 60 h 74"/>
                <a:gd name="T68" fmla="*/ 2 w 58"/>
                <a:gd name="T69" fmla="*/ 66 h 74"/>
                <a:gd name="T70" fmla="*/ 4 w 58"/>
                <a:gd name="T71" fmla="*/ 70 h 74"/>
                <a:gd name="T72" fmla="*/ 8 w 58"/>
                <a:gd name="T73" fmla="*/ 74 h 74"/>
                <a:gd name="T74" fmla="*/ 8 w 58"/>
                <a:gd name="T75" fmla="*/ 74 h 74"/>
                <a:gd name="T76" fmla="*/ 8 w 58"/>
                <a:gd name="T77" fmla="*/ 74 h 74"/>
                <a:gd name="T78" fmla="*/ 8 w 58"/>
                <a:gd name="T79" fmla="*/ 74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8" h="74">
                  <a:moveTo>
                    <a:pt x="8" y="74"/>
                  </a:moveTo>
                  <a:lnTo>
                    <a:pt x="8" y="74"/>
                  </a:lnTo>
                  <a:lnTo>
                    <a:pt x="12" y="72"/>
                  </a:lnTo>
                  <a:lnTo>
                    <a:pt x="18" y="70"/>
                  </a:lnTo>
                  <a:lnTo>
                    <a:pt x="30" y="68"/>
                  </a:lnTo>
                  <a:lnTo>
                    <a:pt x="42" y="70"/>
                  </a:lnTo>
                  <a:lnTo>
                    <a:pt x="52" y="74"/>
                  </a:lnTo>
                  <a:lnTo>
                    <a:pt x="54" y="70"/>
                  </a:lnTo>
                  <a:lnTo>
                    <a:pt x="58" y="66"/>
                  </a:lnTo>
                  <a:lnTo>
                    <a:pt x="58" y="60"/>
                  </a:lnTo>
                  <a:lnTo>
                    <a:pt x="58" y="52"/>
                  </a:lnTo>
                  <a:lnTo>
                    <a:pt x="50" y="28"/>
                  </a:lnTo>
                  <a:lnTo>
                    <a:pt x="44" y="14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0" y="4"/>
                  </a:lnTo>
                  <a:lnTo>
                    <a:pt x="18" y="8"/>
                  </a:lnTo>
                  <a:lnTo>
                    <a:pt x="14" y="14"/>
                  </a:lnTo>
                  <a:lnTo>
                    <a:pt x="10" y="28"/>
                  </a:lnTo>
                  <a:lnTo>
                    <a:pt x="2" y="52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8" y="74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339">
              <a:extLst>
                <a:ext uri="{FF2B5EF4-FFF2-40B4-BE49-F238E27FC236}">
                  <a16:creationId xmlns:a16="http://schemas.microsoft.com/office/drawing/2014/main" id="{C40FBBEE-BB64-4AE5-8B80-DA5ADD52A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2340"/>
              <a:ext cx="108" cy="522"/>
            </a:xfrm>
            <a:custGeom>
              <a:avLst/>
              <a:gdLst>
                <a:gd name="T0" fmla="*/ 92 w 108"/>
                <a:gd name="T1" fmla="*/ 2 h 522"/>
                <a:gd name="T2" fmla="*/ 92 w 108"/>
                <a:gd name="T3" fmla="*/ 2 h 522"/>
                <a:gd name="T4" fmla="*/ 92 w 108"/>
                <a:gd name="T5" fmla="*/ 2 h 522"/>
                <a:gd name="T6" fmla="*/ 92 w 108"/>
                <a:gd name="T7" fmla="*/ 2 h 522"/>
                <a:gd name="T8" fmla="*/ 92 w 108"/>
                <a:gd name="T9" fmla="*/ 2 h 522"/>
                <a:gd name="T10" fmla="*/ 90 w 108"/>
                <a:gd name="T11" fmla="*/ 28 h 522"/>
                <a:gd name="T12" fmla="*/ 90 w 108"/>
                <a:gd name="T13" fmla="*/ 28 h 522"/>
                <a:gd name="T14" fmla="*/ 84 w 108"/>
                <a:gd name="T15" fmla="*/ 48 h 522"/>
                <a:gd name="T16" fmla="*/ 76 w 108"/>
                <a:gd name="T17" fmla="*/ 68 h 522"/>
                <a:gd name="T18" fmla="*/ 64 w 108"/>
                <a:gd name="T19" fmla="*/ 90 h 522"/>
                <a:gd name="T20" fmla="*/ 52 w 108"/>
                <a:gd name="T21" fmla="*/ 112 h 522"/>
                <a:gd name="T22" fmla="*/ 52 w 108"/>
                <a:gd name="T23" fmla="*/ 112 h 522"/>
                <a:gd name="T24" fmla="*/ 44 w 108"/>
                <a:gd name="T25" fmla="*/ 130 h 522"/>
                <a:gd name="T26" fmla="*/ 38 w 108"/>
                <a:gd name="T27" fmla="*/ 152 h 522"/>
                <a:gd name="T28" fmla="*/ 34 w 108"/>
                <a:gd name="T29" fmla="*/ 176 h 522"/>
                <a:gd name="T30" fmla="*/ 32 w 108"/>
                <a:gd name="T31" fmla="*/ 202 h 522"/>
                <a:gd name="T32" fmla="*/ 30 w 108"/>
                <a:gd name="T33" fmla="*/ 254 h 522"/>
                <a:gd name="T34" fmla="*/ 32 w 108"/>
                <a:gd name="T35" fmla="*/ 306 h 522"/>
                <a:gd name="T36" fmla="*/ 32 w 108"/>
                <a:gd name="T37" fmla="*/ 332 h 522"/>
                <a:gd name="T38" fmla="*/ 32 w 108"/>
                <a:gd name="T39" fmla="*/ 332 h 522"/>
                <a:gd name="T40" fmla="*/ 30 w 108"/>
                <a:gd name="T41" fmla="*/ 362 h 522"/>
                <a:gd name="T42" fmla="*/ 26 w 108"/>
                <a:gd name="T43" fmla="*/ 390 h 522"/>
                <a:gd name="T44" fmla="*/ 20 w 108"/>
                <a:gd name="T45" fmla="*/ 414 h 522"/>
                <a:gd name="T46" fmla="*/ 12 w 108"/>
                <a:gd name="T47" fmla="*/ 436 h 522"/>
                <a:gd name="T48" fmla="*/ 6 w 108"/>
                <a:gd name="T49" fmla="*/ 458 h 522"/>
                <a:gd name="T50" fmla="*/ 2 w 108"/>
                <a:gd name="T51" fmla="*/ 478 h 522"/>
                <a:gd name="T52" fmla="*/ 0 w 108"/>
                <a:gd name="T53" fmla="*/ 500 h 522"/>
                <a:gd name="T54" fmla="*/ 2 w 108"/>
                <a:gd name="T55" fmla="*/ 522 h 522"/>
                <a:gd name="T56" fmla="*/ 2 w 108"/>
                <a:gd name="T57" fmla="*/ 522 h 522"/>
                <a:gd name="T58" fmla="*/ 0 w 108"/>
                <a:gd name="T59" fmla="*/ 512 h 522"/>
                <a:gd name="T60" fmla="*/ 0 w 108"/>
                <a:gd name="T61" fmla="*/ 502 h 522"/>
                <a:gd name="T62" fmla="*/ 4 w 108"/>
                <a:gd name="T63" fmla="*/ 482 h 522"/>
                <a:gd name="T64" fmla="*/ 10 w 108"/>
                <a:gd name="T65" fmla="*/ 462 h 522"/>
                <a:gd name="T66" fmla="*/ 18 w 108"/>
                <a:gd name="T67" fmla="*/ 440 h 522"/>
                <a:gd name="T68" fmla="*/ 26 w 108"/>
                <a:gd name="T69" fmla="*/ 418 h 522"/>
                <a:gd name="T70" fmla="*/ 34 w 108"/>
                <a:gd name="T71" fmla="*/ 392 h 522"/>
                <a:gd name="T72" fmla="*/ 40 w 108"/>
                <a:gd name="T73" fmla="*/ 366 h 522"/>
                <a:gd name="T74" fmla="*/ 42 w 108"/>
                <a:gd name="T75" fmla="*/ 334 h 522"/>
                <a:gd name="T76" fmla="*/ 42 w 108"/>
                <a:gd name="T77" fmla="*/ 308 h 522"/>
                <a:gd name="T78" fmla="*/ 42 w 108"/>
                <a:gd name="T79" fmla="*/ 308 h 522"/>
                <a:gd name="T80" fmla="*/ 42 w 108"/>
                <a:gd name="T81" fmla="*/ 260 h 522"/>
                <a:gd name="T82" fmla="*/ 44 w 108"/>
                <a:gd name="T83" fmla="*/ 208 h 522"/>
                <a:gd name="T84" fmla="*/ 46 w 108"/>
                <a:gd name="T85" fmla="*/ 182 h 522"/>
                <a:gd name="T86" fmla="*/ 52 w 108"/>
                <a:gd name="T87" fmla="*/ 160 h 522"/>
                <a:gd name="T88" fmla="*/ 58 w 108"/>
                <a:gd name="T89" fmla="*/ 138 h 522"/>
                <a:gd name="T90" fmla="*/ 66 w 108"/>
                <a:gd name="T91" fmla="*/ 120 h 522"/>
                <a:gd name="T92" fmla="*/ 66 w 108"/>
                <a:gd name="T93" fmla="*/ 120 h 522"/>
                <a:gd name="T94" fmla="*/ 80 w 108"/>
                <a:gd name="T95" fmla="*/ 96 h 522"/>
                <a:gd name="T96" fmla="*/ 92 w 108"/>
                <a:gd name="T97" fmla="*/ 74 h 522"/>
                <a:gd name="T98" fmla="*/ 100 w 108"/>
                <a:gd name="T99" fmla="*/ 52 h 522"/>
                <a:gd name="T100" fmla="*/ 106 w 108"/>
                <a:gd name="T101" fmla="*/ 30 h 522"/>
                <a:gd name="T102" fmla="*/ 106 w 108"/>
                <a:gd name="T103" fmla="*/ 30 h 522"/>
                <a:gd name="T104" fmla="*/ 108 w 108"/>
                <a:gd name="T105" fmla="*/ 14 h 522"/>
                <a:gd name="T106" fmla="*/ 108 w 108"/>
                <a:gd name="T107" fmla="*/ 0 h 5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8" h="522">
                  <a:moveTo>
                    <a:pt x="92" y="2"/>
                  </a:moveTo>
                  <a:lnTo>
                    <a:pt x="92" y="2"/>
                  </a:lnTo>
                  <a:lnTo>
                    <a:pt x="90" y="28"/>
                  </a:lnTo>
                  <a:lnTo>
                    <a:pt x="84" y="48"/>
                  </a:lnTo>
                  <a:lnTo>
                    <a:pt x="76" y="68"/>
                  </a:lnTo>
                  <a:lnTo>
                    <a:pt x="64" y="90"/>
                  </a:lnTo>
                  <a:lnTo>
                    <a:pt x="52" y="112"/>
                  </a:lnTo>
                  <a:lnTo>
                    <a:pt x="44" y="130"/>
                  </a:lnTo>
                  <a:lnTo>
                    <a:pt x="38" y="152"/>
                  </a:lnTo>
                  <a:lnTo>
                    <a:pt x="34" y="176"/>
                  </a:lnTo>
                  <a:lnTo>
                    <a:pt x="32" y="202"/>
                  </a:lnTo>
                  <a:lnTo>
                    <a:pt x="30" y="254"/>
                  </a:lnTo>
                  <a:lnTo>
                    <a:pt x="32" y="306"/>
                  </a:lnTo>
                  <a:lnTo>
                    <a:pt x="32" y="332"/>
                  </a:lnTo>
                  <a:lnTo>
                    <a:pt x="30" y="362"/>
                  </a:lnTo>
                  <a:lnTo>
                    <a:pt x="26" y="390"/>
                  </a:lnTo>
                  <a:lnTo>
                    <a:pt x="20" y="414"/>
                  </a:lnTo>
                  <a:lnTo>
                    <a:pt x="12" y="436"/>
                  </a:lnTo>
                  <a:lnTo>
                    <a:pt x="6" y="458"/>
                  </a:lnTo>
                  <a:lnTo>
                    <a:pt x="2" y="478"/>
                  </a:lnTo>
                  <a:lnTo>
                    <a:pt x="0" y="500"/>
                  </a:lnTo>
                  <a:lnTo>
                    <a:pt x="2" y="522"/>
                  </a:lnTo>
                  <a:lnTo>
                    <a:pt x="0" y="512"/>
                  </a:lnTo>
                  <a:lnTo>
                    <a:pt x="0" y="502"/>
                  </a:lnTo>
                  <a:lnTo>
                    <a:pt x="4" y="482"/>
                  </a:lnTo>
                  <a:lnTo>
                    <a:pt x="10" y="462"/>
                  </a:lnTo>
                  <a:lnTo>
                    <a:pt x="18" y="440"/>
                  </a:lnTo>
                  <a:lnTo>
                    <a:pt x="26" y="418"/>
                  </a:lnTo>
                  <a:lnTo>
                    <a:pt x="34" y="392"/>
                  </a:lnTo>
                  <a:lnTo>
                    <a:pt x="40" y="366"/>
                  </a:lnTo>
                  <a:lnTo>
                    <a:pt x="42" y="334"/>
                  </a:lnTo>
                  <a:lnTo>
                    <a:pt x="42" y="308"/>
                  </a:lnTo>
                  <a:lnTo>
                    <a:pt x="42" y="260"/>
                  </a:lnTo>
                  <a:lnTo>
                    <a:pt x="44" y="208"/>
                  </a:lnTo>
                  <a:lnTo>
                    <a:pt x="46" y="182"/>
                  </a:lnTo>
                  <a:lnTo>
                    <a:pt x="52" y="160"/>
                  </a:lnTo>
                  <a:lnTo>
                    <a:pt x="58" y="138"/>
                  </a:lnTo>
                  <a:lnTo>
                    <a:pt x="66" y="120"/>
                  </a:lnTo>
                  <a:lnTo>
                    <a:pt x="80" y="96"/>
                  </a:lnTo>
                  <a:lnTo>
                    <a:pt x="92" y="74"/>
                  </a:lnTo>
                  <a:lnTo>
                    <a:pt x="100" y="52"/>
                  </a:lnTo>
                  <a:lnTo>
                    <a:pt x="106" y="30"/>
                  </a:lnTo>
                  <a:lnTo>
                    <a:pt x="108" y="14"/>
                  </a:lnTo>
                  <a:lnTo>
                    <a:pt x="108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340">
              <a:extLst>
                <a:ext uri="{FF2B5EF4-FFF2-40B4-BE49-F238E27FC236}">
                  <a16:creationId xmlns:a16="http://schemas.microsoft.com/office/drawing/2014/main" id="{390BF407-2B11-4E2A-A2BF-43108B8E9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2128"/>
              <a:ext cx="44" cy="214"/>
            </a:xfrm>
            <a:custGeom>
              <a:avLst/>
              <a:gdLst>
                <a:gd name="T0" fmla="*/ 44 w 44"/>
                <a:gd name="T1" fmla="*/ 212 h 214"/>
                <a:gd name="T2" fmla="*/ 44 w 44"/>
                <a:gd name="T3" fmla="*/ 212 h 214"/>
                <a:gd name="T4" fmla="*/ 42 w 44"/>
                <a:gd name="T5" fmla="*/ 190 h 214"/>
                <a:gd name="T6" fmla="*/ 38 w 44"/>
                <a:gd name="T7" fmla="*/ 166 h 214"/>
                <a:gd name="T8" fmla="*/ 30 w 44"/>
                <a:gd name="T9" fmla="*/ 124 h 214"/>
                <a:gd name="T10" fmla="*/ 30 w 44"/>
                <a:gd name="T11" fmla="*/ 124 h 214"/>
                <a:gd name="T12" fmla="*/ 26 w 44"/>
                <a:gd name="T13" fmla="*/ 100 h 214"/>
                <a:gd name="T14" fmla="*/ 22 w 44"/>
                <a:gd name="T15" fmla="*/ 78 h 214"/>
                <a:gd name="T16" fmla="*/ 22 w 44"/>
                <a:gd name="T17" fmla="*/ 60 h 214"/>
                <a:gd name="T18" fmla="*/ 22 w 44"/>
                <a:gd name="T19" fmla="*/ 42 h 214"/>
                <a:gd name="T20" fmla="*/ 22 w 44"/>
                <a:gd name="T21" fmla="*/ 42 h 214"/>
                <a:gd name="T22" fmla="*/ 22 w 44"/>
                <a:gd name="T23" fmla="*/ 42 h 214"/>
                <a:gd name="T24" fmla="*/ 26 w 44"/>
                <a:gd name="T25" fmla="*/ 20 h 214"/>
                <a:gd name="T26" fmla="*/ 30 w 44"/>
                <a:gd name="T27" fmla="*/ 4 h 214"/>
                <a:gd name="T28" fmla="*/ 30 w 44"/>
                <a:gd name="T29" fmla="*/ 4 h 214"/>
                <a:gd name="T30" fmla="*/ 30 w 44"/>
                <a:gd name="T31" fmla="*/ 4 h 214"/>
                <a:gd name="T32" fmla="*/ 24 w 44"/>
                <a:gd name="T33" fmla="*/ 2 h 214"/>
                <a:gd name="T34" fmla="*/ 18 w 44"/>
                <a:gd name="T35" fmla="*/ 0 h 214"/>
                <a:gd name="T36" fmla="*/ 12 w 44"/>
                <a:gd name="T37" fmla="*/ 0 h 214"/>
                <a:gd name="T38" fmla="*/ 6 w 44"/>
                <a:gd name="T39" fmla="*/ 4 h 214"/>
                <a:gd name="T40" fmla="*/ 6 w 44"/>
                <a:gd name="T41" fmla="*/ 4 h 214"/>
                <a:gd name="T42" fmla="*/ 6 w 44"/>
                <a:gd name="T43" fmla="*/ 4 h 214"/>
                <a:gd name="T44" fmla="*/ 6 w 44"/>
                <a:gd name="T45" fmla="*/ 4 h 214"/>
                <a:gd name="T46" fmla="*/ 6 w 44"/>
                <a:gd name="T47" fmla="*/ 4 h 214"/>
                <a:gd name="T48" fmla="*/ 2 w 44"/>
                <a:gd name="T49" fmla="*/ 40 h 214"/>
                <a:gd name="T50" fmla="*/ 2 w 44"/>
                <a:gd name="T51" fmla="*/ 40 h 214"/>
                <a:gd name="T52" fmla="*/ 0 w 44"/>
                <a:gd name="T53" fmla="*/ 48 h 214"/>
                <a:gd name="T54" fmla="*/ 0 w 44"/>
                <a:gd name="T55" fmla="*/ 64 h 214"/>
                <a:gd name="T56" fmla="*/ 0 w 44"/>
                <a:gd name="T57" fmla="*/ 64 h 214"/>
                <a:gd name="T58" fmla="*/ 2 w 44"/>
                <a:gd name="T59" fmla="*/ 84 h 214"/>
                <a:gd name="T60" fmla="*/ 6 w 44"/>
                <a:gd name="T61" fmla="*/ 100 h 214"/>
                <a:gd name="T62" fmla="*/ 14 w 44"/>
                <a:gd name="T63" fmla="*/ 136 h 214"/>
                <a:gd name="T64" fmla="*/ 14 w 44"/>
                <a:gd name="T65" fmla="*/ 136 h 214"/>
                <a:gd name="T66" fmla="*/ 22 w 44"/>
                <a:gd name="T67" fmla="*/ 178 h 214"/>
                <a:gd name="T68" fmla="*/ 26 w 44"/>
                <a:gd name="T69" fmla="*/ 196 h 214"/>
                <a:gd name="T70" fmla="*/ 28 w 44"/>
                <a:gd name="T71" fmla="*/ 214 h 214"/>
                <a:gd name="T72" fmla="*/ 28 w 44"/>
                <a:gd name="T73" fmla="*/ 214 h 2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4" h="214">
                  <a:moveTo>
                    <a:pt x="44" y="212"/>
                  </a:moveTo>
                  <a:lnTo>
                    <a:pt x="44" y="212"/>
                  </a:lnTo>
                  <a:lnTo>
                    <a:pt x="42" y="190"/>
                  </a:lnTo>
                  <a:lnTo>
                    <a:pt x="38" y="166"/>
                  </a:lnTo>
                  <a:lnTo>
                    <a:pt x="30" y="124"/>
                  </a:lnTo>
                  <a:lnTo>
                    <a:pt x="26" y="100"/>
                  </a:lnTo>
                  <a:lnTo>
                    <a:pt x="22" y="78"/>
                  </a:lnTo>
                  <a:lnTo>
                    <a:pt x="22" y="60"/>
                  </a:lnTo>
                  <a:lnTo>
                    <a:pt x="22" y="42"/>
                  </a:lnTo>
                  <a:lnTo>
                    <a:pt x="26" y="20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40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2" y="84"/>
                  </a:lnTo>
                  <a:lnTo>
                    <a:pt x="6" y="100"/>
                  </a:lnTo>
                  <a:lnTo>
                    <a:pt x="14" y="136"/>
                  </a:lnTo>
                  <a:lnTo>
                    <a:pt x="22" y="178"/>
                  </a:lnTo>
                  <a:lnTo>
                    <a:pt x="26" y="196"/>
                  </a:lnTo>
                  <a:lnTo>
                    <a:pt x="28" y="214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341">
              <a:extLst>
                <a:ext uri="{FF2B5EF4-FFF2-40B4-BE49-F238E27FC236}">
                  <a16:creationId xmlns:a16="http://schemas.microsoft.com/office/drawing/2014/main" id="{DC9ED249-73A7-4932-A7C6-E35D06983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2174"/>
              <a:ext cx="12" cy="56"/>
            </a:xfrm>
            <a:custGeom>
              <a:avLst/>
              <a:gdLst>
                <a:gd name="T0" fmla="*/ 0 w 12"/>
                <a:gd name="T1" fmla="*/ 0 h 56"/>
                <a:gd name="T2" fmla="*/ 0 w 12"/>
                <a:gd name="T3" fmla="*/ 0 h 56"/>
                <a:gd name="T4" fmla="*/ 0 w 12"/>
                <a:gd name="T5" fmla="*/ 12 h 56"/>
                <a:gd name="T6" fmla="*/ 0 w 12"/>
                <a:gd name="T7" fmla="*/ 26 h 56"/>
                <a:gd name="T8" fmla="*/ 4 w 12"/>
                <a:gd name="T9" fmla="*/ 56 h 56"/>
                <a:gd name="T10" fmla="*/ 4 w 12"/>
                <a:gd name="T11" fmla="*/ 56 h 56"/>
                <a:gd name="T12" fmla="*/ 8 w 12"/>
                <a:gd name="T13" fmla="*/ 52 h 56"/>
                <a:gd name="T14" fmla="*/ 10 w 12"/>
                <a:gd name="T15" fmla="*/ 44 h 56"/>
                <a:gd name="T16" fmla="*/ 12 w 12"/>
                <a:gd name="T17" fmla="*/ 38 h 56"/>
                <a:gd name="T18" fmla="*/ 12 w 12"/>
                <a:gd name="T19" fmla="*/ 30 h 56"/>
                <a:gd name="T20" fmla="*/ 12 w 12"/>
                <a:gd name="T21" fmla="*/ 30 h 56"/>
                <a:gd name="T22" fmla="*/ 12 w 12"/>
                <a:gd name="T23" fmla="*/ 20 h 56"/>
                <a:gd name="T24" fmla="*/ 10 w 12"/>
                <a:gd name="T25" fmla="*/ 12 h 56"/>
                <a:gd name="T26" fmla="*/ 6 w 12"/>
                <a:gd name="T27" fmla="*/ 4 h 56"/>
                <a:gd name="T28" fmla="*/ 0 w 12"/>
                <a:gd name="T29" fmla="*/ 0 h 56"/>
                <a:gd name="T30" fmla="*/ 0 w 12"/>
                <a:gd name="T31" fmla="*/ 0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" h="56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4" y="56"/>
                  </a:lnTo>
                  <a:lnTo>
                    <a:pt x="8" y="52"/>
                  </a:lnTo>
                  <a:lnTo>
                    <a:pt x="10" y="44"/>
                  </a:lnTo>
                  <a:lnTo>
                    <a:pt x="12" y="38"/>
                  </a:lnTo>
                  <a:lnTo>
                    <a:pt x="12" y="30"/>
                  </a:lnTo>
                  <a:lnTo>
                    <a:pt x="12" y="20"/>
                  </a:lnTo>
                  <a:lnTo>
                    <a:pt x="10" y="12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342">
              <a:extLst>
                <a:ext uri="{FF2B5EF4-FFF2-40B4-BE49-F238E27FC236}">
                  <a16:creationId xmlns:a16="http://schemas.microsoft.com/office/drawing/2014/main" id="{CDF7A828-69C7-4766-82E6-CB7C10DE3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2174"/>
              <a:ext cx="16" cy="62"/>
            </a:xfrm>
            <a:custGeom>
              <a:avLst/>
              <a:gdLst>
                <a:gd name="T0" fmla="*/ 10 w 16"/>
                <a:gd name="T1" fmla="*/ 18 h 62"/>
                <a:gd name="T2" fmla="*/ 10 w 16"/>
                <a:gd name="T3" fmla="*/ 18 h 62"/>
                <a:gd name="T4" fmla="*/ 10 w 16"/>
                <a:gd name="T5" fmla="*/ 0 h 62"/>
                <a:gd name="T6" fmla="*/ 10 w 16"/>
                <a:gd name="T7" fmla="*/ 0 h 62"/>
                <a:gd name="T8" fmla="*/ 6 w 16"/>
                <a:gd name="T9" fmla="*/ 6 h 62"/>
                <a:gd name="T10" fmla="*/ 2 w 16"/>
                <a:gd name="T11" fmla="*/ 12 h 62"/>
                <a:gd name="T12" fmla="*/ 0 w 16"/>
                <a:gd name="T13" fmla="*/ 20 h 62"/>
                <a:gd name="T14" fmla="*/ 0 w 16"/>
                <a:gd name="T15" fmla="*/ 30 h 62"/>
                <a:gd name="T16" fmla="*/ 0 w 16"/>
                <a:gd name="T17" fmla="*/ 30 h 62"/>
                <a:gd name="T18" fmla="*/ 2 w 16"/>
                <a:gd name="T19" fmla="*/ 40 h 62"/>
                <a:gd name="T20" fmla="*/ 4 w 16"/>
                <a:gd name="T21" fmla="*/ 50 h 62"/>
                <a:gd name="T22" fmla="*/ 10 w 16"/>
                <a:gd name="T23" fmla="*/ 58 h 62"/>
                <a:gd name="T24" fmla="*/ 16 w 16"/>
                <a:gd name="T25" fmla="*/ 62 h 62"/>
                <a:gd name="T26" fmla="*/ 16 w 16"/>
                <a:gd name="T27" fmla="*/ 62 h 62"/>
                <a:gd name="T28" fmla="*/ 12 w 16"/>
                <a:gd name="T29" fmla="*/ 40 h 62"/>
                <a:gd name="T30" fmla="*/ 10 w 16"/>
                <a:gd name="T31" fmla="*/ 18 h 62"/>
                <a:gd name="T32" fmla="*/ 10 w 16"/>
                <a:gd name="T33" fmla="*/ 18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62">
                  <a:moveTo>
                    <a:pt x="10" y="18"/>
                  </a:moveTo>
                  <a:lnTo>
                    <a:pt x="10" y="18"/>
                  </a:ln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4" y="50"/>
                  </a:lnTo>
                  <a:lnTo>
                    <a:pt x="10" y="58"/>
                  </a:lnTo>
                  <a:lnTo>
                    <a:pt x="16" y="62"/>
                  </a:lnTo>
                  <a:lnTo>
                    <a:pt x="12" y="40"/>
                  </a:lnTo>
                  <a:lnTo>
                    <a:pt x="10" y="18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6D8444C-C7A2-4EF5-9788-FEE67A2C5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Spermatozoon</a:t>
            </a:r>
          </a:p>
        </p:txBody>
      </p:sp>
      <p:grpSp>
        <p:nvGrpSpPr>
          <p:cNvPr id="14339" name="Group 347">
            <a:extLst>
              <a:ext uri="{FF2B5EF4-FFF2-40B4-BE49-F238E27FC236}">
                <a16:creationId xmlns:a16="http://schemas.microsoft.com/office/drawing/2014/main" id="{DE957D66-9F40-4343-BA2D-C601838A04AC}"/>
              </a:ext>
            </a:extLst>
          </p:cNvPr>
          <p:cNvGrpSpPr>
            <a:grpSpLocks/>
          </p:cNvGrpSpPr>
          <p:nvPr/>
        </p:nvGrpSpPr>
        <p:grpSpPr bwMode="auto">
          <a:xfrm>
            <a:off x="2133601" y="2743201"/>
            <a:ext cx="4371975" cy="1611313"/>
            <a:chOff x="1538" y="2066"/>
            <a:chExt cx="1286" cy="474"/>
          </a:xfrm>
        </p:grpSpPr>
        <p:sp>
          <p:nvSpPr>
            <p:cNvPr id="14356" name="Freeform 286">
              <a:extLst>
                <a:ext uri="{FF2B5EF4-FFF2-40B4-BE49-F238E27FC236}">
                  <a16:creationId xmlns:a16="http://schemas.microsoft.com/office/drawing/2014/main" id="{9896A20A-4730-435E-9936-EE3FEF953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2244"/>
              <a:ext cx="54" cy="18"/>
            </a:xfrm>
            <a:custGeom>
              <a:avLst/>
              <a:gdLst>
                <a:gd name="T0" fmla="*/ 54 w 54"/>
                <a:gd name="T1" fmla="*/ 0 h 18"/>
                <a:gd name="T2" fmla="*/ 54 w 54"/>
                <a:gd name="T3" fmla="*/ 0 h 18"/>
                <a:gd name="T4" fmla="*/ 42 w 54"/>
                <a:gd name="T5" fmla="*/ 2 h 18"/>
                <a:gd name="T6" fmla="*/ 30 w 54"/>
                <a:gd name="T7" fmla="*/ 4 h 18"/>
                <a:gd name="T8" fmla="*/ 0 w 54"/>
                <a:gd name="T9" fmla="*/ 14 h 18"/>
                <a:gd name="T10" fmla="*/ 0 w 54"/>
                <a:gd name="T11" fmla="*/ 14 h 18"/>
                <a:gd name="T12" fmla="*/ 6 w 54"/>
                <a:gd name="T13" fmla="*/ 16 h 18"/>
                <a:gd name="T14" fmla="*/ 12 w 54"/>
                <a:gd name="T15" fmla="*/ 18 h 18"/>
                <a:gd name="T16" fmla="*/ 20 w 54"/>
                <a:gd name="T17" fmla="*/ 18 h 18"/>
                <a:gd name="T18" fmla="*/ 28 w 54"/>
                <a:gd name="T19" fmla="*/ 18 h 18"/>
                <a:gd name="T20" fmla="*/ 28 w 54"/>
                <a:gd name="T21" fmla="*/ 18 h 18"/>
                <a:gd name="T22" fmla="*/ 36 w 54"/>
                <a:gd name="T23" fmla="*/ 14 h 18"/>
                <a:gd name="T24" fmla="*/ 44 w 54"/>
                <a:gd name="T25" fmla="*/ 10 h 18"/>
                <a:gd name="T26" fmla="*/ 50 w 54"/>
                <a:gd name="T27" fmla="*/ 6 h 18"/>
                <a:gd name="T28" fmla="*/ 54 w 54"/>
                <a:gd name="T29" fmla="*/ 0 h 18"/>
                <a:gd name="T30" fmla="*/ 54 w 54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4" h="18">
                  <a:moveTo>
                    <a:pt x="54" y="0"/>
                  </a:moveTo>
                  <a:lnTo>
                    <a:pt x="54" y="0"/>
                  </a:lnTo>
                  <a:lnTo>
                    <a:pt x="42" y="2"/>
                  </a:lnTo>
                  <a:lnTo>
                    <a:pt x="30" y="4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12" y="18"/>
                  </a:lnTo>
                  <a:lnTo>
                    <a:pt x="20" y="18"/>
                  </a:lnTo>
                  <a:lnTo>
                    <a:pt x="28" y="18"/>
                  </a:lnTo>
                  <a:lnTo>
                    <a:pt x="36" y="14"/>
                  </a:lnTo>
                  <a:lnTo>
                    <a:pt x="44" y="10"/>
                  </a:lnTo>
                  <a:lnTo>
                    <a:pt x="50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287">
              <a:extLst>
                <a:ext uri="{FF2B5EF4-FFF2-40B4-BE49-F238E27FC236}">
                  <a16:creationId xmlns:a16="http://schemas.microsoft.com/office/drawing/2014/main" id="{8DEDF210-312E-412A-A7A1-2E0958916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2216"/>
              <a:ext cx="60" cy="24"/>
            </a:xfrm>
            <a:custGeom>
              <a:avLst/>
              <a:gdLst>
                <a:gd name="T0" fmla="*/ 42 w 60"/>
                <a:gd name="T1" fmla="*/ 10 h 24"/>
                <a:gd name="T2" fmla="*/ 42 w 60"/>
                <a:gd name="T3" fmla="*/ 10 h 24"/>
                <a:gd name="T4" fmla="*/ 60 w 60"/>
                <a:gd name="T5" fmla="*/ 6 h 24"/>
                <a:gd name="T6" fmla="*/ 60 w 60"/>
                <a:gd name="T7" fmla="*/ 6 h 24"/>
                <a:gd name="T8" fmla="*/ 54 w 60"/>
                <a:gd name="T9" fmla="*/ 4 h 24"/>
                <a:gd name="T10" fmla="*/ 46 w 60"/>
                <a:gd name="T11" fmla="*/ 2 h 24"/>
                <a:gd name="T12" fmla="*/ 38 w 60"/>
                <a:gd name="T13" fmla="*/ 0 h 24"/>
                <a:gd name="T14" fmla="*/ 28 w 60"/>
                <a:gd name="T15" fmla="*/ 2 h 24"/>
                <a:gd name="T16" fmla="*/ 28 w 60"/>
                <a:gd name="T17" fmla="*/ 2 h 24"/>
                <a:gd name="T18" fmla="*/ 18 w 60"/>
                <a:gd name="T19" fmla="*/ 4 h 24"/>
                <a:gd name="T20" fmla="*/ 10 w 60"/>
                <a:gd name="T21" fmla="*/ 10 h 24"/>
                <a:gd name="T22" fmla="*/ 2 w 60"/>
                <a:gd name="T23" fmla="*/ 18 h 24"/>
                <a:gd name="T24" fmla="*/ 0 w 60"/>
                <a:gd name="T25" fmla="*/ 24 h 24"/>
                <a:gd name="T26" fmla="*/ 0 w 60"/>
                <a:gd name="T27" fmla="*/ 24 h 24"/>
                <a:gd name="T28" fmla="*/ 20 w 60"/>
                <a:gd name="T29" fmla="*/ 16 h 24"/>
                <a:gd name="T30" fmla="*/ 42 w 60"/>
                <a:gd name="T31" fmla="*/ 10 h 24"/>
                <a:gd name="T32" fmla="*/ 42 w 60"/>
                <a:gd name="T33" fmla="*/ 1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24">
                  <a:moveTo>
                    <a:pt x="42" y="10"/>
                  </a:moveTo>
                  <a:lnTo>
                    <a:pt x="42" y="10"/>
                  </a:lnTo>
                  <a:lnTo>
                    <a:pt x="60" y="6"/>
                  </a:lnTo>
                  <a:lnTo>
                    <a:pt x="54" y="4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28" y="2"/>
                  </a:lnTo>
                  <a:lnTo>
                    <a:pt x="18" y="4"/>
                  </a:lnTo>
                  <a:lnTo>
                    <a:pt x="10" y="10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20" y="16"/>
                  </a:lnTo>
                  <a:lnTo>
                    <a:pt x="42" y="10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288">
              <a:extLst>
                <a:ext uri="{FF2B5EF4-FFF2-40B4-BE49-F238E27FC236}">
                  <a16:creationId xmlns:a16="http://schemas.microsoft.com/office/drawing/2014/main" id="{EACC8B74-A3CC-4B00-BCDB-D2290D7AA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446"/>
              <a:ext cx="58" cy="16"/>
            </a:xfrm>
            <a:custGeom>
              <a:avLst/>
              <a:gdLst>
                <a:gd name="T0" fmla="*/ 0 w 58"/>
                <a:gd name="T1" fmla="*/ 8 h 16"/>
                <a:gd name="T2" fmla="*/ 0 w 58"/>
                <a:gd name="T3" fmla="*/ 8 h 16"/>
                <a:gd name="T4" fmla="*/ 30 w 58"/>
                <a:gd name="T5" fmla="*/ 12 h 16"/>
                <a:gd name="T6" fmla="*/ 58 w 58"/>
                <a:gd name="T7" fmla="*/ 16 h 16"/>
                <a:gd name="T8" fmla="*/ 58 w 58"/>
                <a:gd name="T9" fmla="*/ 16 h 16"/>
                <a:gd name="T10" fmla="*/ 52 w 58"/>
                <a:gd name="T11" fmla="*/ 10 h 16"/>
                <a:gd name="T12" fmla="*/ 46 w 58"/>
                <a:gd name="T13" fmla="*/ 6 h 16"/>
                <a:gd name="T14" fmla="*/ 38 w 58"/>
                <a:gd name="T15" fmla="*/ 2 h 16"/>
                <a:gd name="T16" fmla="*/ 30 w 58"/>
                <a:gd name="T17" fmla="*/ 0 h 16"/>
                <a:gd name="T18" fmla="*/ 30 w 58"/>
                <a:gd name="T19" fmla="*/ 0 h 16"/>
                <a:gd name="T20" fmla="*/ 22 w 58"/>
                <a:gd name="T21" fmla="*/ 0 h 16"/>
                <a:gd name="T22" fmla="*/ 12 w 58"/>
                <a:gd name="T23" fmla="*/ 2 h 16"/>
                <a:gd name="T24" fmla="*/ 6 w 58"/>
                <a:gd name="T25" fmla="*/ 4 h 16"/>
                <a:gd name="T26" fmla="*/ 0 w 58"/>
                <a:gd name="T27" fmla="*/ 8 h 16"/>
                <a:gd name="T28" fmla="*/ 0 w 58"/>
                <a:gd name="T29" fmla="*/ 8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16">
                  <a:moveTo>
                    <a:pt x="0" y="8"/>
                  </a:moveTo>
                  <a:lnTo>
                    <a:pt x="0" y="8"/>
                  </a:lnTo>
                  <a:lnTo>
                    <a:pt x="30" y="12"/>
                  </a:lnTo>
                  <a:lnTo>
                    <a:pt x="58" y="16"/>
                  </a:lnTo>
                  <a:lnTo>
                    <a:pt x="52" y="10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Freeform 289">
              <a:extLst>
                <a:ext uri="{FF2B5EF4-FFF2-40B4-BE49-F238E27FC236}">
                  <a16:creationId xmlns:a16="http://schemas.microsoft.com/office/drawing/2014/main" id="{2C47F51C-D164-411E-AA41-904185923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2470"/>
              <a:ext cx="62" cy="22"/>
            </a:xfrm>
            <a:custGeom>
              <a:avLst/>
              <a:gdLst>
                <a:gd name="T0" fmla="*/ 62 w 62"/>
                <a:gd name="T1" fmla="*/ 14 h 22"/>
                <a:gd name="T2" fmla="*/ 62 w 62"/>
                <a:gd name="T3" fmla="*/ 14 h 22"/>
                <a:gd name="T4" fmla="*/ 32 w 62"/>
                <a:gd name="T5" fmla="*/ 8 h 22"/>
                <a:gd name="T6" fmla="*/ 0 w 62"/>
                <a:gd name="T7" fmla="*/ 0 h 22"/>
                <a:gd name="T8" fmla="*/ 0 w 62"/>
                <a:gd name="T9" fmla="*/ 0 h 22"/>
                <a:gd name="T10" fmla="*/ 4 w 62"/>
                <a:gd name="T11" fmla="*/ 8 h 22"/>
                <a:gd name="T12" fmla="*/ 10 w 62"/>
                <a:gd name="T13" fmla="*/ 14 h 22"/>
                <a:gd name="T14" fmla="*/ 18 w 62"/>
                <a:gd name="T15" fmla="*/ 18 h 22"/>
                <a:gd name="T16" fmla="*/ 30 w 62"/>
                <a:gd name="T17" fmla="*/ 22 h 22"/>
                <a:gd name="T18" fmla="*/ 30 w 62"/>
                <a:gd name="T19" fmla="*/ 22 h 22"/>
                <a:gd name="T20" fmla="*/ 40 w 62"/>
                <a:gd name="T21" fmla="*/ 22 h 22"/>
                <a:gd name="T22" fmla="*/ 48 w 62"/>
                <a:gd name="T23" fmla="*/ 20 h 22"/>
                <a:gd name="T24" fmla="*/ 56 w 62"/>
                <a:gd name="T25" fmla="*/ 18 h 22"/>
                <a:gd name="T26" fmla="*/ 62 w 62"/>
                <a:gd name="T27" fmla="*/ 14 h 22"/>
                <a:gd name="T28" fmla="*/ 62 w 6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2" h="22">
                  <a:moveTo>
                    <a:pt x="62" y="14"/>
                  </a:moveTo>
                  <a:lnTo>
                    <a:pt x="62" y="14"/>
                  </a:lnTo>
                  <a:lnTo>
                    <a:pt x="32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10" y="14"/>
                  </a:lnTo>
                  <a:lnTo>
                    <a:pt x="18" y="18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48" y="20"/>
                  </a:lnTo>
                  <a:lnTo>
                    <a:pt x="56" y="18"/>
                  </a:lnTo>
                  <a:lnTo>
                    <a:pt x="62" y="14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90">
              <a:extLst>
                <a:ext uri="{FF2B5EF4-FFF2-40B4-BE49-F238E27FC236}">
                  <a16:creationId xmlns:a16="http://schemas.microsoft.com/office/drawing/2014/main" id="{C1E2867D-EC3F-404F-9925-61E1240D0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2472"/>
              <a:ext cx="56" cy="24"/>
            </a:xfrm>
            <a:custGeom>
              <a:avLst/>
              <a:gdLst>
                <a:gd name="T0" fmla="*/ 56 w 56"/>
                <a:gd name="T1" fmla="*/ 20 h 24"/>
                <a:gd name="T2" fmla="*/ 56 w 56"/>
                <a:gd name="T3" fmla="*/ 20 h 24"/>
                <a:gd name="T4" fmla="*/ 32 w 56"/>
                <a:gd name="T5" fmla="*/ 10 h 24"/>
                <a:gd name="T6" fmla="*/ 0 w 56"/>
                <a:gd name="T7" fmla="*/ 0 h 24"/>
                <a:gd name="T8" fmla="*/ 0 w 56"/>
                <a:gd name="T9" fmla="*/ 0 h 24"/>
                <a:gd name="T10" fmla="*/ 4 w 56"/>
                <a:gd name="T11" fmla="*/ 6 h 24"/>
                <a:gd name="T12" fmla="*/ 10 w 56"/>
                <a:gd name="T13" fmla="*/ 12 h 24"/>
                <a:gd name="T14" fmla="*/ 16 w 56"/>
                <a:gd name="T15" fmla="*/ 18 h 24"/>
                <a:gd name="T16" fmla="*/ 26 w 56"/>
                <a:gd name="T17" fmla="*/ 22 h 24"/>
                <a:gd name="T18" fmla="*/ 26 w 56"/>
                <a:gd name="T19" fmla="*/ 22 h 24"/>
                <a:gd name="T20" fmla="*/ 34 w 56"/>
                <a:gd name="T21" fmla="*/ 24 h 24"/>
                <a:gd name="T22" fmla="*/ 42 w 56"/>
                <a:gd name="T23" fmla="*/ 24 h 24"/>
                <a:gd name="T24" fmla="*/ 50 w 56"/>
                <a:gd name="T25" fmla="*/ 22 h 24"/>
                <a:gd name="T26" fmla="*/ 56 w 56"/>
                <a:gd name="T27" fmla="*/ 20 h 24"/>
                <a:gd name="T28" fmla="*/ 56 w 56"/>
                <a:gd name="T29" fmla="*/ 2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24">
                  <a:moveTo>
                    <a:pt x="56" y="20"/>
                  </a:moveTo>
                  <a:lnTo>
                    <a:pt x="56" y="20"/>
                  </a:lnTo>
                  <a:lnTo>
                    <a:pt x="32" y="10"/>
                  </a:lnTo>
                  <a:lnTo>
                    <a:pt x="0" y="0"/>
                  </a:lnTo>
                  <a:lnTo>
                    <a:pt x="4" y="6"/>
                  </a:lnTo>
                  <a:lnTo>
                    <a:pt x="10" y="12"/>
                  </a:lnTo>
                  <a:lnTo>
                    <a:pt x="16" y="18"/>
                  </a:lnTo>
                  <a:lnTo>
                    <a:pt x="26" y="22"/>
                  </a:lnTo>
                  <a:lnTo>
                    <a:pt x="34" y="24"/>
                  </a:lnTo>
                  <a:lnTo>
                    <a:pt x="42" y="24"/>
                  </a:lnTo>
                  <a:lnTo>
                    <a:pt x="50" y="22"/>
                  </a:lnTo>
                  <a:lnTo>
                    <a:pt x="56" y="20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291">
              <a:extLst>
                <a:ext uri="{FF2B5EF4-FFF2-40B4-BE49-F238E27FC236}">
                  <a16:creationId xmlns:a16="http://schemas.microsoft.com/office/drawing/2014/main" id="{A7A5F798-E4AA-4308-B278-F0EBED614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2448"/>
              <a:ext cx="58" cy="22"/>
            </a:xfrm>
            <a:custGeom>
              <a:avLst/>
              <a:gdLst>
                <a:gd name="T0" fmla="*/ 58 w 58"/>
                <a:gd name="T1" fmla="*/ 22 h 22"/>
                <a:gd name="T2" fmla="*/ 58 w 58"/>
                <a:gd name="T3" fmla="*/ 22 h 22"/>
                <a:gd name="T4" fmla="*/ 54 w 58"/>
                <a:gd name="T5" fmla="*/ 16 h 22"/>
                <a:gd name="T6" fmla="*/ 48 w 58"/>
                <a:gd name="T7" fmla="*/ 12 h 22"/>
                <a:gd name="T8" fmla="*/ 42 w 58"/>
                <a:gd name="T9" fmla="*/ 6 h 22"/>
                <a:gd name="T10" fmla="*/ 34 w 58"/>
                <a:gd name="T11" fmla="*/ 2 h 22"/>
                <a:gd name="T12" fmla="*/ 34 w 58"/>
                <a:gd name="T13" fmla="*/ 2 h 22"/>
                <a:gd name="T14" fmla="*/ 24 w 58"/>
                <a:gd name="T15" fmla="*/ 0 h 22"/>
                <a:gd name="T16" fmla="*/ 14 w 58"/>
                <a:gd name="T17" fmla="*/ 0 h 22"/>
                <a:gd name="T18" fmla="*/ 6 w 58"/>
                <a:gd name="T19" fmla="*/ 2 h 22"/>
                <a:gd name="T20" fmla="*/ 0 w 58"/>
                <a:gd name="T21" fmla="*/ 6 h 22"/>
                <a:gd name="T22" fmla="*/ 0 w 58"/>
                <a:gd name="T23" fmla="*/ 6 h 22"/>
                <a:gd name="T24" fmla="*/ 32 w 58"/>
                <a:gd name="T25" fmla="*/ 14 h 22"/>
                <a:gd name="T26" fmla="*/ 58 w 58"/>
                <a:gd name="T27" fmla="*/ 22 h 22"/>
                <a:gd name="T28" fmla="*/ 58 w 58"/>
                <a:gd name="T29" fmla="*/ 2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22">
                  <a:moveTo>
                    <a:pt x="58" y="22"/>
                  </a:moveTo>
                  <a:lnTo>
                    <a:pt x="58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32" y="14"/>
                  </a:lnTo>
                  <a:lnTo>
                    <a:pt x="58" y="22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292">
              <a:extLst>
                <a:ext uri="{FF2B5EF4-FFF2-40B4-BE49-F238E27FC236}">
                  <a16:creationId xmlns:a16="http://schemas.microsoft.com/office/drawing/2014/main" id="{54EBF1FA-6541-4192-8C51-9B1E12618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" y="2078"/>
              <a:ext cx="48" cy="46"/>
            </a:xfrm>
            <a:custGeom>
              <a:avLst/>
              <a:gdLst>
                <a:gd name="T0" fmla="*/ 38 w 48"/>
                <a:gd name="T1" fmla="*/ 0 h 46"/>
                <a:gd name="T2" fmla="*/ 38 w 48"/>
                <a:gd name="T3" fmla="*/ 0 h 46"/>
                <a:gd name="T4" fmla="*/ 32 w 48"/>
                <a:gd name="T5" fmla="*/ 0 h 46"/>
                <a:gd name="T6" fmla="*/ 24 w 48"/>
                <a:gd name="T7" fmla="*/ 0 h 46"/>
                <a:gd name="T8" fmla="*/ 14 w 48"/>
                <a:gd name="T9" fmla="*/ 4 h 46"/>
                <a:gd name="T10" fmla="*/ 8 w 48"/>
                <a:gd name="T11" fmla="*/ 10 h 46"/>
                <a:gd name="T12" fmla="*/ 2 w 48"/>
                <a:gd name="T13" fmla="*/ 16 h 46"/>
                <a:gd name="T14" fmla="*/ 2 w 48"/>
                <a:gd name="T15" fmla="*/ 16 h 46"/>
                <a:gd name="T16" fmla="*/ 0 w 48"/>
                <a:gd name="T17" fmla="*/ 16 h 46"/>
                <a:gd name="T18" fmla="*/ 2 w 48"/>
                <a:gd name="T19" fmla="*/ 16 h 46"/>
                <a:gd name="T20" fmla="*/ 2 w 48"/>
                <a:gd name="T21" fmla="*/ 16 h 46"/>
                <a:gd name="T22" fmla="*/ 4 w 48"/>
                <a:gd name="T23" fmla="*/ 20 h 46"/>
                <a:gd name="T24" fmla="*/ 6 w 48"/>
                <a:gd name="T25" fmla="*/ 28 h 46"/>
                <a:gd name="T26" fmla="*/ 8 w 48"/>
                <a:gd name="T27" fmla="*/ 34 h 46"/>
                <a:gd name="T28" fmla="*/ 6 w 48"/>
                <a:gd name="T29" fmla="*/ 40 h 46"/>
                <a:gd name="T30" fmla="*/ 6 w 48"/>
                <a:gd name="T31" fmla="*/ 40 h 46"/>
                <a:gd name="T32" fmla="*/ 6 w 48"/>
                <a:gd name="T33" fmla="*/ 40 h 46"/>
                <a:gd name="T34" fmla="*/ 6 w 48"/>
                <a:gd name="T35" fmla="*/ 40 h 46"/>
                <a:gd name="T36" fmla="*/ 6 w 48"/>
                <a:gd name="T37" fmla="*/ 40 h 46"/>
                <a:gd name="T38" fmla="*/ 14 w 48"/>
                <a:gd name="T39" fmla="*/ 44 h 46"/>
                <a:gd name="T40" fmla="*/ 22 w 48"/>
                <a:gd name="T41" fmla="*/ 46 h 46"/>
                <a:gd name="T42" fmla="*/ 32 w 48"/>
                <a:gd name="T43" fmla="*/ 46 h 46"/>
                <a:gd name="T44" fmla="*/ 40 w 48"/>
                <a:gd name="T45" fmla="*/ 42 h 46"/>
                <a:gd name="T46" fmla="*/ 46 w 48"/>
                <a:gd name="T47" fmla="*/ 42 h 46"/>
                <a:gd name="T48" fmla="*/ 46 w 48"/>
                <a:gd name="T49" fmla="*/ 42 h 46"/>
                <a:gd name="T50" fmla="*/ 48 w 48"/>
                <a:gd name="T51" fmla="*/ 32 h 46"/>
                <a:gd name="T52" fmla="*/ 48 w 48"/>
                <a:gd name="T53" fmla="*/ 20 h 46"/>
                <a:gd name="T54" fmla="*/ 44 w 48"/>
                <a:gd name="T55" fmla="*/ 8 h 46"/>
                <a:gd name="T56" fmla="*/ 42 w 48"/>
                <a:gd name="T57" fmla="*/ 2 h 46"/>
                <a:gd name="T58" fmla="*/ 38 w 48"/>
                <a:gd name="T59" fmla="*/ 0 h 46"/>
                <a:gd name="T60" fmla="*/ 38 w 48"/>
                <a:gd name="T61" fmla="*/ 0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" h="46">
                  <a:moveTo>
                    <a:pt x="38" y="0"/>
                  </a:moveTo>
                  <a:lnTo>
                    <a:pt x="38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4" y="4"/>
                  </a:lnTo>
                  <a:lnTo>
                    <a:pt x="8" y="10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14" y="44"/>
                  </a:lnTo>
                  <a:lnTo>
                    <a:pt x="22" y="46"/>
                  </a:lnTo>
                  <a:lnTo>
                    <a:pt x="32" y="46"/>
                  </a:lnTo>
                  <a:lnTo>
                    <a:pt x="40" y="42"/>
                  </a:lnTo>
                  <a:lnTo>
                    <a:pt x="46" y="42"/>
                  </a:lnTo>
                  <a:lnTo>
                    <a:pt x="48" y="32"/>
                  </a:lnTo>
                  <a:lnTo>
                    <a:pt x="48" y="20"/>
                  </a:lnTo>
                  <a:lnTo>
                    <a:pt x="44" y="8"/>
                  </a:lnTo>
                  <a:lnTo>
                    <a:pt x="42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293">
              <a:extLst>
                <a:ext uri="{FF2B5EF4-FFF2-40B4-BE49-F238E27FC236}">
                  <a16:creationId xmlns:a16="http://schemas.microsoft.com/office/drawing/2014/main" id="{ADE85FFF-63B1-41A3-B25C-13CE3F2E8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2066"/>
              <a:ext cx="76" cy="58"/>
            </a:xfrm>
            <a:custGeom>
              <a:avLst/>
              <a:gdLst>
                <a:gd name="T0" fmla="*/ 0 w 76"/>
                <a:gd name="T1" fmla="*/ 12 h 58"/>
                <a:gd name="T2" fmla="*/ 0 w 76"/>
                <a:gd name="T3" fmla="*/ 12 h 58"/>
                <a:gd name="T4" fmla="*/ 0 w 76"/>
                <a:gd name="T5" fmla="*/ 12 h 58"/>
                <a:gd name="T6" fmla="*/ 4 w 76"/>
                <a:gd name="T7" fmla="*/ 14 h 58"/>
                <a:gd name="T8" fmla="*/ 6 w 76"/>
                <a:gd name="T9" fmla="*/ 20 h 58"/>
                <a:gd name="T10" fmla="*/ 10 w 76"/>
                <a:gd name="T11" fmla="*/ 32 h 58"/>
                <a:gd name="T12" fmla="*/ 10 w 76"/>
                <a:gd name="T13" fmla="*/ 44 h 58"/>
                <a:gd name="T14" fmla="*/ 8 w 76"/>
                <a:gd name="T15" fmla="*/ 54 h 58"/>
                <a:gd name="T16" fmla="*/ 8 w 76"/>
                <a:gd name="T17" fmla="*/ 54 h 58"/>
                <a:gd name="T18" fmla="*/ 10 w 76"/>
                <a:gd name="T19" fmla="*/ 54 h 58"/>
                <a:gd name="T20" fmla="*/ 10 w 76"/>
                <a:gd name="T21" fmla="*/ 54 h 58"/>
                <a:gd name="T22" fmla="*/ 12 w 76"/>
                <a:gd name="T23" fmla="*/ 56 h 58"/>
                <a:gd name="T24" fmla="*/ 18 w 76"/>
                <a:gd name="T25" fmla="*/ 58 h 58"/>
                <a:gd name="T26" fmla="*/ 24 w 76"/>
                <a:gd name="T27" fmla="*/ 58 h 58"/>
                <a:gd name="T28" fmla="*/ 32 w 76"/>
                <a:gd name="T29" fmla="*/ 54 h 58"/>
                <a:gd name="T30" fmla="*/ 32 w 76"/>
                <a:gd name="T31" fmla="*/ 54 h 58"/>
                <a:gd name="T32" fmla="*/ 52 w 76"/>
                <a:gd name="T33" fmla="*/ 44 h 58"/>
                <a:gd name="T34" fmla="*/ 66 w 76"/>
                <a:gd name="T35" fmla="*/ 34 h 58"/>
                <a:gd name="T36" fmla="*/ 66 w 76"/>
                <a:gd name="T37" fmla="*/ 34 h 58"/>
                <a:gd name="T38" fmla="*/ 72 w 76"/>
                <a:gd name="T39" fmla="*/ 32 h 58"/>
                <a:gd name="T40" fmla="*/ 76 w 76"/>
                <a:gd name="T41" fmla="*/ 26 h 58"/>
                <a:gd name="T42" fmla="*/ 76 w 76"/>
                <a:gd name="T43" fmla="*/ 22 h 58"/>
                <a:gd name="T44" fmla="*/ 76 w 76"/>
                <a:gd name="T45" fmla="*/ 18 h 58"/>
                <a:gd name="T46" fmla="*/ 76 w 76"/>
                <a:gd name="T47" fmla="*/ 18 h 58"/>
                <a:gd name="T48" fmla="*/ 76 w 76"/>
                <a:gd name="T49" fmla="*/ 18 h 58"/>
                <a:gd name="T50" fmla="*/ 74 w 76"/>
                <a:gd name="T51" fmla="*/ 14 h 58"/>
                <a:gd name="T52" fmla="*/ 72 w 76"/>
                <a:gd name="T53" fmla="*/ 10 h 58"/>
                <a:gd name="T54" fmla="*/ 66 w 76"/>
                <a:gd name="T55" fmla="*/ 6 h 58"/>
                <a:gd name="T56" fmla="*/ 60 w 76"/>
                <a:gd name="T57" fmla="*/ 6 h 58"/>
                <a:gd name="T58" fmla="*/ 60 w 76"/>
                <a:gd name="T59" fmla="*/ 6 h 58"/>
                <a:gd name="T60" fmla="*/ 44 w 76"/>
                <a:gd name="T61" fmla="*/ 4 h 58"/>
                <a:gd name="T62" fmla="*/ 22 w 76"/>
                <a:gd name="T63" fmla="*/ 0 h 58"/>
                <a:gd name="T64" fmla="*/ 22 w 76"/>
                <a:gd name="T65" fmla="*/ 0 h 58"/>
                <a:gd name="T66" fmla="*/ 12 w 76"/>
                <a:gd name="T67" fmla="*/ 2 h 58"/>
                <a:gd name="T68" fmla="*/ 6 w 76"/>
                <a:gd name="T69" fmla="*/ 4 h 58"/>
                <a:gd name="T70" fmla="*/ 4 w 76"/>
                <a:gd name="T71" fmla="*/ 8 h 58"/>
                <a:gd name="T72" fmla="*/ 0 w 76"/>
                <a:gd name="T73" fmla="*/ 10 h 58"/>
                <a:gd name="T74" fmla="*/ 0 w 76"/>
                <a:gd name="T75" fmla="*/ 10 h 58"/>
                <a:gd name="T76" fmla="*/ 0 w 76"/>
                <a:gd name="T77" fmla="*/ 12 h 58"/>
                <a:gd name="T78" fmla="*/ 0 w 76"/>
                <a:gd name="T79" fmla="*/ 12 h 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6" h="58">
                  <a:moveTo>
                    <a:pt x="0" y="12"/>
                  </a:moveTo>
                  <a:lnTo>
                    <a:pt x="0" y="12"/>
                  </a:lnTo>
                  <a:lnTo>
                    <a:pt x="4" y="14"/>
                  </a:lnTo>
                  <a:lnTo>
                    <a:pt x="6" y="20"/>
                  </a:lnTo>
                  <a:lnTo>
                    <a:pt x="10" y="32"/>
                  </a:lnTo>
                  <a:lnTo>
                    <a:pt x="10" y="44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2" y="56"/>
                  </a:lnTo>
                  <a:lnTo>
                    <a:pt x="18" y="58"/>
                  </a:lnTo>
                  <a:lnTo>
                    <a:pt x="24" y="58"/>
                  </a:lnTo>
                  <a:lnTo>
                    <a:pt x="32" y="54"/>
                  </a:lnTo>
                  <a:lnTo>
                    <a:pt x="52" y="44"/>
                  </a:lnTo>
                  <a:lnTo>
                    <a:pt x="66" y="34"/>
                  </a:lnTo>
                  <a:lnTo>
                    <a:pt x="72" y="32"/>
                  </a:lnTo>
                  <a:lnTo>
                    <a:pt x="76" y="26"/>
                  </a:lnTo>
                  <a:lnTo>
                    <a:pt x="76" y="22"/>
                  </a:lnTo>
                  <a:lnTo>
                    <a:pt x="76" y="18"/>
                  </a:lnTo>
                  <a:lnTo>
                    <a:pt x="74" y="14"/>
                  </a:lnTo>
                  <a:lnTo>
                    <a:pt x="72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4" y="4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82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294">
              <a:extLst>
                <a:ext uri="{FF2B5EF4-FFF2-40B4-BE49-F238E27FC236}">
                  <a16:creationId xmlns:a16="http://schemas.microsoft.com/office/drawing/2014/main" id="{DDD0B90D-D272-4FDB-9302-4A732328A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" y="2092"/>
              <a:ext cx="64" cy="14"/>
            </a:xfrm>
            <a:custGeom>
              <a:avLst/>
              <a:gdLst>
                <a:gd name="T0" fmla="*/ 44 w 64"/>
                <a:gd name="T1" fmla="*/ 12 h 14"/>
                <a:gd name="T2" fmla="*/ 44 w 64"/>
                <a:gd name="T3" fmla="*/ 12 h 14"/>
                <a:gd name="T4" fmla="*/ 44 w 64"/>
                <a:gd name="T5" fmla="*/ 12 h 14"/>
                <a:gd name="T6" fmla="*/ 64 w 64"/>
                <a:gd name="T7" fmla="*/ 6 h 14"/>
                <a:gd name="T8" fmla="*/ 64 w 64"/>
                <a:gd name="T9" fmla="*/ 6 h 14"/>
                <a:gd name="T10" fmla="*/ 58 w 64"/>
                <a:gd name="T11" fmla="*/ 4 h 14"/>
                <a:gd name="T12" fmla="*/ 52 w 64"/>
                <a:gd name="T13" fmla="*/ 0 h 14"/>
                <a:gd name="T14" fmla="*/ 42 w 64"/>
                <a:gd name="T15" fmla="*/ 0 h 14"/>
                <a:gd name="T16" fmla="*/ 34 w 64"/>
                <a:gd name="T17" fmla="*/ 0 h 14"/>
                <a:gd name="T18" fmla="*/ 34 w 64"/>
                <a:gd name="T19" fmla="*/ 0 h 14"/>
                <a:gd name="T20" fmla="*/ 22 w 64"/>
                <a:gd name="T21" fmla="*/ 0 h 14"/>
                <a:gd name="T22" fmla="*/ 14 w 64"/>
                <a:gd name="T23" fmla="*/ 4 h 14"/>
                <a:gd name="T24" fmla="*/ 6 w 64"/>
                <a:gd name="T25" fmla="*/ 8 h 14"/>
                <a:gd name="T26" fmla="*/ 0 w 64"/>
                <a:gd name="T27" fmla="*/ 12 h 14"/>
                <a:gd name="T28" fmla="*/ 0 w 64"/>
                <a:gd name="T29" fmla="*/ 12 h 14"/>
                <a:gd name="T30" fmla="*/ 24 w 64"/>
                <a:gd name="T31" fmla="*/ 14 h 14"/>
                <a:gd name="T32" fmla="*/ 44 w 64"/>
                <a:gd name="T33" fmla="*/ 12 h 14"/>
                <a:gd name="T34" fmla="*/ 44 w 64"/>
                <a:gd name="T35" fmla="*/ 12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4" h="14">
                  <a:moveTo>
                    <a:pt x="44" y="12"/>
                  </a:moveTo>
                  <a:lnTo>
                    <a:pt x="44" y="12"/>
                  </a:lnTo>
                  <a:lnTo>
                    <a:pt x="64" y="6"/>
                  </a:lnTo>
                  <a:lnTo>
                    <a:pt x="58" y="4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24" y="14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Freeform 295">
              <a:extLst>
                <a:ext uri="{FF2B5EF4-FFF2-40B4-BE49-F238E27FC236}">
                  <a16:creationId xmlns:a16="http://schemas.microsoft.com/office/drawing/2014/main" id="{1CE26766-A323-4990-82B3-03D67370F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2120"/>
              <a:ext cx="64" cy="18"/>
            </a:xfrm>
            <a:custGeom>
              <a:avLst/>
              <a:gdLst>
                <a:gd name="T0" fmla="*/ 64 w 64"/>
                <a:gd name="T1" fmla="*/ 0 h 18"/>
                <a:gd name="T2" fmla="*/ 64 w 64"/>
                <a:gd name="T3" fmla="*/ 0 h 18"/>
                <a:gd name="T4" fmla="*/ 44 w 64"/>
                <a:gd name="T5" fmla="*/ 4 h 18"/>
                <a:gd name="T6" fmla="*/ 44 w 64"/>
                <a:gd name="T7" fmla="*/ 4 h 18"/>
                <a:gd name="T8" fmla="*/ 36 w 64"/>
                <a:gd name="T9" fmla="*/ 6 h 18"/>
                <a:gd name="T10" fmla="*/ 20 w 64"/>
                <a:gd name="T11" fmla="*/ 8 h 18"/>
                <a:gd name="T12" fmla="*/ 20 w 64"/>
                <a:gd name="T13" fmla="*/ 8 h 18"/>
                <a:gd name="T14" fmla="*/ 0 w 64"/>
                <a:gd name="T15" fmla="*/ 6 h 18"/>
                <a:gd name="T16" fmla="*/ 0 w 64"/>
                <a:gd name="T17" fmla="*/ 6 h 18"/>
                <a:gd name="T18" fmla="*/ 6 w 64"/>
                <a:gd name="T19" fmla="*/ 12 h 18"/>
                <a:gd name="T20" fmla="*/ 14 w 64"/>
                <a:gd name="T21" fmla="*/ 16 h 18"/>
                <a:gd name="T22" fmla="*/ 22 w 64"/>
                <a:gd name="T23" fmla="*/ 18 h 18"/>
                <a:gd name="T24" fmla="*/ 32 w 64"/>
                <a:gd name="T25" fmla="*/ 18 h 18"/>
                <a:gd name="T26" fmla="*/ 32 w 64"/>
                <a:gd name="T27" fmla="*/ 18 h 18"/>
                <a:gd name="T28" fmla="*/ 42 w 64"/>
                <a:gd name="T29" fmla="*/ 18 h 18"/>
                <a:gd name="T30" fmla="*/ 52 w 64"/>
                <a:gd name="T31" fmla="*/ 14 h 18"/>
                <a:gd name="T32" fmla="*/ 58 w 64"/>
                <a:gd name="T33" fmla="*/ 8 h 18"/>
                <a:gd name="T34" fmla="*/ 64 w 64"/>
                <a:gd name="T35" fmla="*/ 0 h 18"/>
                <a:gd name="T36" fmla="*/ 64 w 64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4" h="18">
                  <a:moveTo>
                    <a:pt x="64" y="0"/>
                  </a:moveTo>
                  <a:lnTo>
                    <a:pt x="64" y="0"/>
                  </a:lnTo>
                  <a:lnTo>
                    <a:pt x="44" y="4"/>
                  </a:lnTo>
                  <a:lnTo>
                    <a:pt x="36" y="6"/>
                  </a:lnTo>
                  <a:lnTo>
                    <a:pt x="20" y="8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4" y="16"/>
                  </a:lnTo>
                  <a:lnTo>
                    <a:pt x="22" y="18"/>
                  </a:lnTo>
                  <a:lnTo>
                    <a:pt x="32" y="18"/>
                  </a:lnTo>
                  <a:lnTo>
                    <a:pt x="42" y="18"/>
                  </a:lnTo>
                  <a:lnTo>
                    <a:pt x="52" y="14"/>
                  </a:lnTo>
                  <a:lnTo>
                    <a:pt x="58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296">
              <a:extLst>
                <a:ext uri="{FF2B5EF4-FFF2-40B4-BE49-F238E27FC236}">
                  <a16:creationId xmlns:a16="http://schemas.microsoft.com/office/drawing/2014/main" id="{795B9210-F7E5-4C8E-B3CB-1289A8FAA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2092"/>
              <a:ext cx="466" cy="178"/>
            </a:xfrm>
            <a:custGeom>
              <a:avLst/>
              <a:gdLst>
                <a:gd name="T0" fmla="*/ 170 w 466"/>
                <a:gd name="T1" fmla="*/ 124 h 178"/>
                <a:gd name="T2" fmla="*/ 196 w 466"/>
                <a:gd name="T3" fmla="*/ 122 h 178"/>
                <a:gd name="T4" fmla="*/ 196 w 466"/>
                <a:gd name="T5" fmla="*/ 122 h 178"/>
                <a:gd name="T6" fmla="*/ 220 w 466"/>
                <a:gd name="T7" fmla="*/ 120 h 178"/>
                <a:gd name="T8" fmla="*/ 242 w 466"/>
                <a:gd name="T9" fmla="*/ 116 h 178"/>
                <a:gd name="T10" fmla="*/ 264 w 466"/>
                <a:gd name="T11" fmla="*/ 110 h 178"/>
                <a:gd name="T12" fmla="*/ 284 w 466"/>
                <a:gd name="T13" fmla="*/ 102 h 178"/>
                <a:gd name="T14" fmla="*/ 302 w 466"/>
                <a:gd name="T15" fmla="*/ 92 h 178"/>
                <a:gd name="T16" fmla="*/ 320 w 466"/>
                <a:gd name="T17" fmla="*/ 82 h 178"/>
                <a:gd name="T18" fmla="*/ 356 w 466"/>
                <a:gd name="T19" fmla="*/ 62 h 178"/>
                <a:gd name="T20" fmla="*/ 356 w 466"/>
                <a:gd name="T21" fmla="*/ 62 h 178"/>
                <a:gd name="T22" fmla="*/ 376 w 466"/>
                <a:gd name="T23" fmla="*/ 48 h 178"/>
                <a:gd name="T24" fmla="*/ 398 w 466"/>
                <a:gd name="T25" fmla="*/ 34 h 178"/>
                <a:gd name="T26" fmla="*/ 418 w 466"/>
                <a:gd name="T27" fmla="*/ 24 h 178"/>
                <a:gd name="T28" fmla="*/ 438 w 466"/>
                <a:gd name="T29" fmla="*/ 18 h 178"/>
                <a:gd name="T30" fmla="*/ 438 w 466"/>
                <a:gd name="T31" fmla="*/ 18 h 178"/>
                <a:gd name="T32" fmla="*/ 462 w 466"/>
                <a:gd name="T33" fmla="*/ 16 h 178"/>
                <a:gd name="T34" fmla="*/ 462 w 466"/>
                <a:gd name="T35" fmla="*/ 16 h 178"/>
                <a:gd name="T36" fmla="*/ 462 w 466"/>
                <a:gd name="T37" fmla="*/ 16 h 178"/>
                <a:gd name="T38" fmla="*/ 462 w 466"/>
                <a:gd name="T39" fmla="*/ 16 h 178"/>
                <a:gd name="T40" fmla="*/ 462 w 466"/>
                <a:gd name="T41" fmla="*/ 16 h 178"/>
                <a:gd name="T42" fmla="*/ 464 w 466"/>
                <a:gd name="T43" fmla="*/ 12 h 178"/>
                <a:gd name="T44" fmla="*/ 466 w 466"/>
                <a:gd name="T45" fmla="*/ 6 h 178"/>
                <a:gd name="T46" fmla="*/ 464 w 466"/>
                <a:gd name="T47" fmla="*/ 0 h 178"/>
                <a:gd name="T48" fmla="*/ 464 w 466"/>
                <a:gd name="T49" fmla="*/ 0 h 178"/>
                <a:gd name="T50" fmla="*/ 448 w 466"/>
                <a:gd name="T51" fmla="*/ 0 h 178"/>
                <a:gd name="T52" fmla="*/ 434 w 466"/>
                <a:gd name="T53" fmla="*/ 2 h 178"/>
                <a:gd name="T54" fmla="*/ 434 w 466"/>
                <a:gd name="T55" fmla="*/ 2 h 178"/>
                <a:gd name="T56" fmla="*/ 412 w 466"/>
                <a:gd name="T57" fmla="*/ 10 h 178"/>
                <a:gd name="T58" fmla="*/ 390 w 466"/>
                <a:gd name="T59" fmla="*/ 20 h 178"/>
                <a:gd name="T60" fmla="*/ 368 w 466"/>
                <a:gd name="T61" fmla="*/ 34 h 178"/>
                <a:gd name="T62" fmla="*/ 346 w 466"/>
                <a:gd name="T63" fmla="*/ 48 h 178"/>
                <a:gd name="T64" fmla="*/ 346 w 466"/>
                <a:gd name="T65" fmla="*/ 48 h 178"/>
                <a:gd name="T66" fmla="*/ 312 w 466"/>
                <a:gd name="T67" fmla="*/ 70 h 178"/>
                <a:gd name="T68" fmla="*/ 296 w 466"/>
                <a:gd name="T69" fmla="*/ 80 h 178"/>
                <a:gd name="T70" fmla="*/ 276 w 466"/>
                <a:gd name="T71" fmla="*/ 90 h 178"/>
                <a:gd name="T72" fmla="*/ 258 w 466"/>
                <a:gd name="T73" fmla="*/ 98 h 178"/>
                <a:gd name="T74" fmla="*/ 236 w 466"/>
                <a:gd name="T75" fmla="*/ 104 h 178"/>
                <a:gd name="T76" fmla="*/ 216 w 466"/>
                <a:gd name="T77" fmla="*/ 110 h 178"/>
                <a:gd name="T78" fmla="*/ 194 w 466"/>
                <a:gd name="T79" fmla="*/ 112 h 178"/>
                <a:gd name="T80" fmla="*/ 168 w 466"/>
                <a:gd name="T81" fmla="*/ 112 h 178"/>
                <a:gd name="T82" fmla="*/ 168 w 466"/>
                <a:gd name="T83" fmla="*/ 112 h 178"/>
                <a:gd name="T84" fmla="*/ 136 w 466"/>
                <a:gd name="T85" fmla="*/ 114 h 178"/>
                <a:gd name="T86" fmla="*/ 110 w 466"/>
                <a:gd name="T87" fmla="*/ 116 h 178"/>
                <a:gd name="T88" fmla="*/ 86 w 466"/>
                <a:gd name="T89" fmla="*/ 120 h 178"/>
                <a:gd name="T90" fmla="*/ 66 w 466"/>
                <a:gd name="T91" fmla="*/ 126 h 178"/>
                <a:gd name="T92" fmla="*/ 48 w 466"/>
                <a:gd name="T93" fmla="*/ 134 h 178"/>
                <a:gd name="T94" fmla="*/ 30 w 466"/>
                <a:gd name="T95" fmla="*/ 146 h 178"/>
                <a:gd name="T96" fmla="*/ 16 w 466"/>
                <a:gd name="T97" fmla="*/ 160 h 178"/>
                <a:gd name="T98" fmla="*/ 0 w 466"/>
                <a:gd name="T99" fmla="*/ 178 h 178"/>
                <a:gd name="T100" fmla="*/ 0 w 466"/>
                <a:gd name="T101" fmla="*/ 178 h 178"/>
                <a:gd name="T102" fmla="*/ 14 w 466"/>
                <a:gd name="T103" fmla="*/ 162 h 178"/>
                <a:gd name="T104" fmla="*/ 30 w 466"/>
                <a:gd name="T105" fmla="*/ 150 h 178"/>
                <a:gd name="T106" fmla="*/ 46 w 466"/>
                <a:gd name="T107" fmla="*/ 140 h 178"/>
                <a:gd name="T108" fmla="*/ 66 w 466"/>
                <a:gd name="T109" fmla="*/ 134 h 178"/>
                <a:gd name="T110" fmla="*/ 88 w 466"/>
                <a:gd name="T111" fmla="*/ 130 h 178"/>
                <a:gd name="T112" fmla="*/ 112 w 466"/>
                <a:gd name="T113" fmla="*/ 126 h 178"/>
                <a:gd name="T114" fmla="*/ 170 w 466"/>
                <a:gd name="T115" fmla="*/ 124 h 178"/>
                <a:gd name="T116" fmla="*/ 170 w 466"/>
                <a:gd name="T117" fmla="*/ 124 h 1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66" h="178">
                  <a:moveTo>
                    <a:pt x="170" y="124"/>
                  </a:moveTo>
                  <a:lnTo>
                    <a:pt x="196" y="122"/>
                  </a:lnTo>
                  <a:lnTo>
                    <a:pt x="220" y="120"/>
                  </a:lnTo>
                  <a:lnTo>
                    <a:pt x="242" y="116"/>
                  </a:lnTo>
                  <a:lnTo>
                    <a:pt x="264" y="110"/>
                  </a:lnTo>
                  <a:lnTo>
                    <a:pt x="284" y="102"/>
                  </a:lnTo>
                  <a:lnTo>
                    <a:pt x="302" y="92"/>
                  </a:lnTo>
                  <a:lnTo>
                    <a:pt x="320" y="82"/>
                  </a:lnTo>
                  <a:lnTo>
                    <a:pt x="356" y="62"/>
                  </a:lnTo>
                  <a:lnTo>
                    <a:pt x="376" y="48"/>
                  </a:lnTo>
                  <a:lnTo>
                    <a:pt x="398" y="34"/>
                  </a:lnTo>
                  <a:lnTo>
                    <a:pt x="418" y="24"/>
                  </a:lnTo>
                  <a:lnTo>
                    <a:pt x="438" y="18"/>
                  </a:lnTo>
                  <a:lnTo>
                    <a:pt x="462" y="16"/>
                  </a:lnTo>
                  <a:lnTo>
                    <a:pt x="464" y="12"/>
                  </a:lnTo>
                  <a:lnTo>
                    <a:pt x="466" y="6"/>
                  </a:lnTo>
                  <a:lnTo>
                    <a:pt x="464" y="0"/>
                  </a:lnTo>
                  <a:lnTo>
                    <a:pt x="448" y="0"/>
                  </a:lnTo>
                  <a:lnTo>
                    <a:pt x="434" y="2"/>
                  </a:lnTo>
                  <a:lnTo>
                    <a:pt x="412" y="10"/>
                  </a:lnTo>
                  <a:lnTo>
                    <a:pt x="390" y="20"/>
                  </a:lnTo>
                  <a:lnTo>
                    <a:pt x="368" y="34"/>
                  </a:lnTo>
                  <a:lnTo>
                    <a:pt x="346" y="48"/>
                  </a:lnTo>
                  <a:lnTo>
                    <a:pt x="312" y="70"/>
                  </a:lnTo>
                  <a:lnTo>
                    <a:pt x="296" y="80"/>
                  </a:lnTo>
                  <a:lnTo>
                    <a:pt x="276" y="90"/>
                  </a:lnTo>
                  <a:lnTo>
                    <a:pt x="258" y="98"/>
                  </a:lnTo>
                  <a:lnTo>
                    <a:pt x="236" y="104"/>
                  </a:lnTo>
                  <a:lnTo>
                    <a:pt x="216" y="110"/>
                  </a:lnTo>
                  <a:lnTo>
                    <a:pt x="194" y="112"/>
                  </a:lnTo>
                  <a:lnTo>
                    <a:pt x="168" y="112"/>
                  </a:lnTo>
                  <a:lnTo>
                    <a:pt x="136" y="114"/>
                  </a:lnTo>
                  <a:lnTo>
                    <a:pt x="110" y="116"/>
                  </a:lnTo>
                  <a:lnTo>
                    <a:pt x="86" y="120"/>
                  </a:lnTo>
                  <a:lnTo>
                    <a:pt x="66" y="126"/>
                  </a:lnTo>
                  <a:lnTo>
                    <a:pt x="48" y="134"/>
                  </a:lnTo>
                  <a:lnTo>
                    <a:pt x="30" y="146"/>
                  </a:lnTo>
                  <a:lnTo>
                    <a:pt x="16" y="160"/>
                  </a:lnTo>
                  <a:lnTo>
                    <a:pt x="0" y="178"/>
                  </a:lnTo>
                  <a:lnTo>
                    <a:pt x="14" y="162"/>
                  </a:lnTo>
                  <a:lnTo>
                    <a:pt x="30" y="150"/>
                  </a:lnTo>
                  <a:lnTo>
                    <a:pt x="46" y="140"/>
                  </a:lnTo>
                  <a:lnTo>
                    <a:pt x="66" y="134"/>
                  </a:lnTo>
                  <a:lnTo>
                    <a:pt x="88" y="130"/>
                  </a:lnTo>
                  <a:lnTo>
                    <a:pt x="112" y="126"/>
                  </a:lnTo>
                  <a:lnTo>
                    <a:pt x="170" y="124"/>
                  </a:lnTo>
                  <a:close/>
                </a:path>
              </a:pathLst>
            </a:custGeom>
            <a:solidFill>
              <a:srgbClr val="F9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297">
              <a:extLst>
                <a:ext uri="{FF2B5EF4-FFF2-40B4-BE49-F238E27FC236}">
                  <a16:creationId xmlns:a16="http://schemas.microsoft.com/office/drawing/2014/main" id="{5B5CF042-00A7-4970-B7A9-217B7F87F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2092"/>
              <a:ext cx="218" cy="36"/>
            </a:xfrm>
            <a:custGeom>
              <a:avLst/>
              <a:gdLst>
                <a:gd name="T0" fmla="*/ 212 w 218"/>
                <a:gd name="T1" fmla="*/ 2 h 36"/>
                <a:gd name="T2" fmla="*/ 210 w 218"/>
                <a:gd name="T3" fmla="*/ 2 h 36"/>
                <a:gd name="T4" fmla="*/ 210 w 218"/>
                <a:gd name="T5" fmla="*/ 2 h 36"/>
                <a:gd name="T6" fmla="*/ 212 w 218"/>
                <a:gd name="T7" fmla="*/ 2 h 36"/>
                <a:gd name="T8" fmla="*/ 212 w 218"/>
                <a:gd name="T9" fmla="*/ 2 h 36"/>
                <a:gd name="T10" fmla="*/ 194 w 218"/>
                <a:gd name="T11" fmla="*/ 6 h 36"/>
                <a:gd name="T12" fmla="*/ 172 w 218"/>
                <a:gd name="T13" fmla="*/ 12 h 36"/>
                <a:gd name="T14" fmla="*/ 172 w 218"/>
                <a:gd name="T15" fmla="*/ 12 h 36"/>
                <a:gd name="T16" fmla="*/ 172 w 218"/>
                <a:gd name="T17" fmla="*/ 12 h 36"/>
                <a:gd name="T18" fmla="*/ 156 w 218"/>
                <a:gd name="T19" fmla="*/ 14 h 36"/>
                <a:gd name="T20" fmla="*/ 136 w 218"/>
                <a:gd name="T21" fmla="*/ 14 h 36"/>
                <a:gd name="T22" fmla="*/ 114 w 218"/>
                <a:gd name="T23" fmla="*/ 12 h 36"/>
                <a:gd name="T24" fmla="*/ 92 w 218"/>
                <a:gd name="T25" fmla="*/ 8 h 36"/>
                <a:gd name="T26" fmla="*/ 92 w 218"/>
                <a:gd name="T27" fmla="*/ 8 h 36"/>
                <a:gd name="T28" fmla="*/ 48 w 218"/>
                <a:gd name="T29" fmla="*/ 2 h 36"/>
                <a:gd name="T30" fmla="*/ 24 w 218"/>
                <a:gd name="T31" fmla="*/ 0 h 36"/>
                <a:gd name="T32" fmla="*/ 2 w 218"/>
                <a:gd name="T33" fmla="*/ 0 h 36"/>
                <a:gd name="T34" fmla="*/ 2 w 218"/>
                <a:gd name="T35" fmla="*/ 0 h 36"/>
                <a:gd name="T36" fmla="*/ 4 w 218"/>
                <a:gd name="T37" fmla="*/ 6 h 36"/>
                <a:gd name="T38" fmla="*/ 2 w 218"/>
                <a:gd name="T39" fmla="*/ 12 h 36"/>
                <a:gd name="T40" fmla="*/ 0 w 218"/>
                <a:gd name="T41" fmla="*/ 16 h 36"/>
                <a:gd name="T42" fmla="*/ 0 w 218"/>
                <a:gd name="T43" fmla="*/ 16 h 36"/>
                <a:gd name="T44" fmla="*/ 0 w 218"/>
                <a:gd name="T45" fmla="*/ 16 h 36"/>
                <a:gd name="T46" fmla="*/ 18 w 218"/>
                <a:gd name="T47" fmla="*/ 16 h 36"/>
                <a:gd name="T48" fmla="*/ 38 w 218"/>
                <a:gd name="T49" fmla="*/ 18 h 36"/>
                <a:gd name="T50" fmla="*/ 78 w 218"/>
                <a:gd name="T51" fmla="*/ 26 h 36"/>
                <a:gd name="T52" fmla="*/ 78 w 218"/>
                <a:gd name="T53" fmla="*/ 26 h 36"/>
                <a:gd name="T54" fmla="*/ 114 w 218"/>
                <a:gd name="T55" fmla="*/ 32 h 36"/>
                <a:gd name="T56" fmla="*/ 132 w 218"/>
                <a:gd name="T57" fmla="*/ 34 h 36"/>
                <a:gd name="T58" fmla="*/ 152 w 218"/>
                <a:gd name="T59" fmla="*/ 36 h 36"/>
                <a:gd name="T60" fmla="*/ 152 w 218"/>
                <a:gd name="T61" fmla="*/ 36 h 36"/>
                <a:gd name="T62" fmla="*/ 168 w 218"/>
                <a:gd name="T63" fmla="*/ 34 h 36"/>
                <a:gd name="T64" fmla="*/ 176 w 218"/>
                <a:gd name="T65" fmla="*/ 32 h 36"/>
                <a:gd name="T66" fmla="*/ 176 w 218"/>
                <a:gd name="T67" fmla="*/ 32 h 36"/>
                <a:gd name="T68" fmla="*/ 198 w 218"/>
                <a:gd name="T69" fmla="*/ 28 h 36"/>
                <a:gd name="T70" fmla="*/ 216 w 218"/>
                <a:gd name="T71" fmla="*/ 26 h 36"/>
                <a:gd name="T72" fmla="*/ 216 w 218"/>
                <a:gd name="T73" fmla="*/ 26 h 36"/>
                <a:gd name="T74" fmla="*/ 216 w 218"/>
                <a:gd name="T75" fmla="*/ 26 h 36"/>
                <a:gd name="T76" fmla="*/ 218 w 218"/>
                <a:gd name="T77" fmla="*/ 20 h 36"/>
                <a:gd name="T78" fmla="*/ 216 w 218"/>
                <a:gd name="T79" fmla="*/ 14 h 36"/>
                <a:gd name="T80" fmla="*/ 214 w 218"/>
                <a:gd name="T81" fmla="*/ 6 h 36"/>
                <a:gd name="T82" fmla="*/ 212 w 218"/>
                <a:gd name="T83" fmla="*/ 2 h 36"/>
                <a:gd name="T84" fmla="*/ 212 w 218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18" h="36">
                  <a:moveTo>
                    <a:pt x="212" y="2"/>
                  </a:moveTo>
                  <a:lnTo>
                    <a:pt x="210" y="2"/>
                  </a:lnTo>
                  <a:lnTo>
                    <a:pt x="212" y="2"/>
                  </a:lnTo>
                  <a:lnTo>
                    <a:pt x="194" y="6"/>
                  </a:lnTo>
                  <a:lnTo>
                    <a:pt x="172" y="12"/>
                  </a:lnTo>
                  <a:lnTo>
                    <a:pt x="156" y="14"/>
                  </a:lnTo>
                  <a:lnTo>
                    <a:pt x="136" y="14"/>
                  </a:lnTo>
                  <a:lnTo>
                    <a:pt x="114" y="12"/>
                  </a:lnTo>
                  <a:lnTo>
                    <a:pt x="92" y="8"/>
                  </a:lnTo>
                  <a:lnTo>
                    <a:pt x="48" y="2"/>
                  </a:lnTo>
                  <a:lnTo>
                    <a:pt x="24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18" y="16"/>
                  </a:lnTo>
                  <a:lnTo>
                    <a:pt x="38" y="18"/>
                  </a:lnTo>
                  <a:lnTo>
                    <a:pt x="78" y="26"/>
                  </a:lnTo>
                  <a:lnTo>
                    <a:pt x="114" y="32"/>
                  </a:lnTo>
                  <a:lnTo>
                    <a:pt x="132" y="34"/>
                  </a:lnTo>
                  <a:lnTo>
                    <a:pt x="152" y="36"/>
                  </a:lnTo>
                  <a:lnTo>
                    <a:pt x="168" y="34"/>
                  </a:lnTo>
                  <a:lnTo>
                    <a:pt x="176" y="32"/>
                  </a:lnTo>
                  <a:lnTo>
                    <a:pt x="198" y="28"/>
                  </a:lnTo>
                  <a:lnTo>
                    <a:pt x="216" y="26"/>
                  </a:lnTo>
                  <a:lnTo>
                    <a:pt x="218" y="20"/>
                  </a:lnTo>
                  <a:lnTo>
                    <a:pt x="216" y="14"/>
                  </a:lnTo>
                  <a:lnTo>
                    <a:pt x="214" y="6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F6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Freeform 298">
              <a:extLst>
                <a:ext uri="{FF2B5EF4-FFF2-40B4-BE49-F238E27FC236}">
                  <a16:creationId xmlns:a16="http://schemas.microsoft.com/office/drawing/2014/main" id="{CA90D4D9-A615-431B-8AA7-AB776DD1F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2096"/>
              <a:ext cx="174" cy="18"/>
            </a:xfrm>
            <a:custGeom>
              <a:avLst/>
              <a:gdLst>
                <a:gd name="T0" fmla="*/ 174 w 174"/>
                <a:gd name="T1" fmla="*/ 6 h 18"/>
                <a:gd name="T2" fmla="*/ 150 w 174"/>
                <a:gd name="T3" fmla="*/ 12 h 18"/>
                <a:gd name="T4" fmla="*/ 150 w 174"/>
                <a:gd name="T5" fmla="*/ 12 h 18"/>
                <a:gd name="T6" fmla="*/ 136 w 174"/>
                <a:gd name="T7" fmla="*/ 14 h 18"/>
                <a:gd name="T8" fmla="*/ 118 w 174"/>
                <a:gd name="T9" fmla="*/ 14 h 18"/>
                <a:gd name="T10" fmla="*/ 96 w 174"/>
                <a:gd name="T11" fmla="*/ 12 h 18"/>
                <a:gd name="T12" fmla="*/ 72 w 174"/>
                <a:gd name="T13" fmla="*/ 10 h 18"/>
                <a:gd name="T14" fmla="*/ 72 w 174"/>
                <a:gd name="T15" fmla="*/ 10 h 18"/>
                <a:gd name="T16" fmla="*/ 36 w 174"/>
                <a:gd name="T17" fmla="*/ 4 h 18"/>
                <a:gd name="T18" fmla="*/ 0 w 174"/>
                <a:gd name="T19" fmla="*/ 0 h 18"/>
                <a:gd name="T20" fmla="*/ 0 w 174"/>
                <a:gd name="T21" fmla="*/ 0 h 18"/>
                <a:gd name="T22" fmla="*/ 0 w 174"/>
                <a:gd name="T23" fmla="*/ 0 h 18"/>
                <a:gd name="T24" fmla="*/ 18 w 174"/>
                <a:gd name="T25" fmla="*/ 2 h 18"/>
                <a:gd name="T26" fmla="*/ 38 w 174"/>
                <a:gd name="T27" fmla="*/ 6 h 18"/>
                <a:gd name="T28" fmla="*/ 74 w 174"/>
                <a:gd name="T29" fmla="*/ 14 h 18"/>
                <a:gd name="T30" fmla="*/ 74 w 174"/>
                <a:gd name="T31" fmla="*/ 14 h 18"/>
                <a:gd name="T32" fmla="*/ 98 w 174"/>
                <a:gd name="T33" fmla="*/ 18 h 18"/>
                <a:gd name="T34" fmla="*/ 118 w 174"/>
                <a:gd name="T35" fmla="*/ 18 h 18"/>
                <a:gd name="T36" fmla="*/ 134 w 174"/>
                <a:gd name="T37" fmla="*/ 18 h 18"/>
                <a:gd name="T38" fmla="*/ 146 w 174"/>
                <a:gd name="T39" fmla="*/ 16 h 18"/>
                <a:gd name="T40" fmla="*/ 146 w 174"/>
                <a:gd name="T41" fmla="*/ 16 h 18"/>
                <a:gd name="T42" fmla="*/ 166 w 174"/>
                <a:gd name="T43" fmla="*/ 10 h 18"/>
                <a:gd name="T44" fmla="*/ 174 w 174"/>
                <a:gd name="T45" fmla="*/ 6 h 18"/>
                <a:gd name="T46" fmla="*/ 174 w 174"/>
                <a:gd name="T47" fmla="*/ 6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4" h="18">
                  <a:moveTo>
                    <a:pt x="174" y="6"/>
                  </a:moveTo>
                  <a:lnTo>
                    <a:pt x="150" y="12"/>
                  </a:lnTo>
                  <a:lnTo>
                    <a:pt x="136" y="14"/>
                  </a:lnTo>
                  <a:lnTo>
                    <a:pt x="118" y="14"/>
                  </a:lnTo>
                  <a:lnTo>
                    <a:pt x="96" y="12"/>
                  </a:lnTo>
                  <a:lnTo>
                    <a:pt x="72" y="10"/>
                  </a:lnTo>
                  <a:lnTo>
                    <a:pt x="36" y="4"/>
                  </a:lnTo>
                  <a:lnTo>
                    <a:pt x="0" y="0"/>
                  </a:lnTo>
                  <a:lnTo>
                    <a:pt x="18" y="2"/>
                  </a:lnTo>
                  <a:lnTo>
                    <a:pt x="38" y="6"/>
                  </a:lnTo>
                  <a:lnTo>
                    <a:pt x="74" y="14"/>
                  </a:lnTo>
                  <a:lnTo>
                    <a:pt x="98" y="18"/>
                  </a:lnTo>
                  <a:lnTo>
                    <a:pt x="118" y="18"/>
                  </a:lnTo>
                  <a:lnTo>
                    <a:pt x="134" y="18"/>
                  </a:lnTo>
                  <a:lnTo>
                    <a:pt x="146" y="16"/>
                  </a:lnTo>
                  <a:lnTo>
                    <a:pt x="166" y="10"/>
                  </a:lnTo>
                  <a:lnTo>
                    <a:pt x="17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299">
              <a:extLst>
                <a:ext uri="{FF2B5EF4-FFF2-40B4-BE49-F238E27FC236}">
                  <a16:creationId xmlns:a16="http://schemas.microsoft.com/office/drawing/2014/main" id="{44EFE279-95E5-4524-8141-9D09B5FB0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072"/>
              <a:ext cx="64" cy="14"/>
            </a:xfrm>
            <a:custGeom>
              <a:avLst/>
              <a:gdLst>
                <a:gd name="T0" fmla="*/ 64 w 64"/>
                <a:gd name="T1" fmla="*/ 14 h 14"/>
                <a:gd name="T2" fmla="*/ 64 w 64"/>
                <a:gd name="T3" fmla="*/ 14 h 14"/>
                <a:gd name="T4" fmla="*/ 60 w 64"/>
                <a:gd name="T5" fmla="*/ 8 h 14"/>
                <a:gd name="T6" fmla="*/ 56 w 64"/>
                <a:gd name="T7" fmla="*/ 6 h 14"/>
                <a:gd name="T8" fmla="*/ 40 w 64"/>
                <a:gd name="T9" fmla="*/ 4 h 14"/>
                <a:gd name="T10" fmla="*/ 40 w 64"/>
                <a:gd name="T11" fmla="*/ 4 h 14"/>
                <a:gd name="T12" fmla="*/ 8 w 64"/>
                <a:gd name="T13" fmla="*/ 0 h 14"/>
                <a:gd name="T14" fmla="*/ 8 w 64"/>
                <a:gd name="T15" fmla="*/ 0 h 14"/>
                <a:gd name="T16" fmla="*/ 4 w 64"/>
                <a:gd name="T17" fmla="*/ 0 h 14"/>
                <a:gd name="T18" fmla="*/ 2 w 64"/>
                <a:gd name="T19" fmla="*/ 2 h 14"/>
                <a:gd name="T20" fmla="*/ 0 w 64"/>
                <a:gd name="T21" fmla="*/ 4 h 14"/>
                <a:gd name="T22" fmla="*/ 0 w 64"/>
                <a:gd name="T23" fmla="*/ 6 h 14"/>
                <a:gd name="T24" fmla="*/ 0 w 64"/>
                <a:gd name="T25" fmla="*/ 6 h 14"/>
                <a:gd name="T26" fmla="*/ 2 w 64"/>
                <a:gd name="T27" fmla="*/ 4 h 14"/>
                <a:gd name="T28" fmla="*/ 4 w 64"/>
                <a:gd name="T29" fmla="*/ 4 h 14"/>
                <a:gd name="T30" fmla="*/ 18 w 64"/>
                <a:gd name="T31" fmla="*/ 4 h 14"/>
                <a:gd name="T32" fmla="*/ 18 w 64"/>
                <a:gd name="T33" fmla="*/ 4 h 14"/>
                <a:gd name="T34" fmla="*/ 44 w 64"/>
                <a:gd name="T35" fmla="*/ 6 h 14"/>
                <a:gd name="T36" fmla="*/ 58 w 64"/>
                <a:gd name="T37" fmla="*/ 8 h 14"/>
                <a:gd name="T38" fmla="*/ 62 w 64"/>
                <a:gd name="T39" fmla="*/ 10 h 14"/>
                <a:gd name="T40" fmla="*/ 64 w 64"/>
                <a:gd name="T41" fmla="*/ 14 h 14"/>
                <a:gd name="T42" fmla="*/ 64 w 64"/>
                <a:gd name="T43" fmla="*/ 14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4" h="14">
                  <a:moveTo>
                    <a:pt x="64" y="14"/>
                  </a:moveTo>
                  <a:lnTo>
                    <a:pt x="64" y="14"/>
                  </a:lnTo>
                  <a:lnTo>
                    <a:pt x="60" y="8"/>
                  </a:lnTo>
                  <a:lnTo>
                    <a:pt x="56" y="6"/>
                  </a:lnTo>
                  <a:lnTo>
                    <a:pt x="40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18" y="4"/>
                  </a:lnTo>
                  <a:lnTo>
                    <a:pt x="44" y="6"/>
                  </a:lnTo>
                  <a:lnTo>
                    <a:pt x="58" y="8"/>
                  </a:lnTo>
                  <a:lnTo>
                    <a:pt x="62" y="10"/>
                  </a:lnTo>
                  <a:lnTo>
                    <a:pt x="6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300">
              <a:extLst>
                <a:ext uri="{FF2B5EF4-FFF2-40B4-BE49-F238E27FC236}">
                  <a16:creationId xmlns:a16="http://schemas.microsoft.com/office/drawing/2014/main" id="{C2A5356E-E093-42E1-A8F2-B7E4630B5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2082"/>
              <a:ext cx="36" cy="20"/>
            </a:xfrm>
            <a:custGeom>
              <a:avLst/>
              <a:gdLst>
                <a:gd name="T0" fmla="*/ 36 w 36"/>
                <a:gd name="T1" fmla="*/ 20 h 20"/>
                <a:gd name="T2" fmla="*/ 36 w 36"/>
                <a:gd name="T3" fmla="*/ 20 h 20"/>
                <a:gd name="T4" fmla="*/ 32 w 36"/>
                <a:gd name="T5" fmla="*/ 8 h 20"/>
                <a:gd name="T6" fmla="*/ 28 w 36"/>
                <a:gd name="T7" fmla="*/ 2 h 20"/>
                <a:gd name="T8" fmla="*/ 28 w 36"/>
                <a:gd name="T9" fmla="*/ 2 h 20"/>
                <a:gd name="T10" fmla="*/ 24 w 36"/>
                <a:gd name="T11" fmla="*/ 0 h 20"/>
                <a:gd name="T12" fmla="*/ 16 w 36"/>
                <a:gd name="T13" fmla="*/ 2 h 20"/>
                <a:gd name="T14" fmla="*/ 8 w 36"/>
                <a:gd name="T15" fmla="*/ 4 h 20"/>
                <a:gd name="T16" fmla="*/ 0 w 36"/>
                <a:gd name="T17" fmla="*/ 10 h 20"/>
                <a:gd name="T18" fmla="*/ 0 w 36"/>
                <a:gd name="T19" fmla="*/ 10 h 20"/>
                <a:gd name="T20" fmla="*/ 6 w 36"/>
                <a:gd name="T21" fmla="*/ 8 h 20"/>
                <a:gd name="T22" fmla="*/ 14 w 36"/>
                <a:gd name="T23" fmla="*/ 6 h 20"/>
                <a:gd name="T24" fmla="*/ 22 w 36"/>
                <a:gd name="T25" fmla="*/ 4 h 20"/>
                <a:gd name="T26" fmla="*/ 26 w 36"/>
                <a:gd name="T27" fmla="*/ 6 h 20"/>
                <a:gd name="T28" fmla="*/ 26 w 36"/>
                <a:gd name="T29" fmla="*/ 6 h 20"/>
                <a:gd name="T30" fmla="*/ 30 w 36"/>
                <a:gd name="T31" fmla="*/ 10 h 20"/>
                <a:gd name="T32" fmla="*/ 32 w 36"/>
                <a:gd name="T33" fmla="*/ 14 h 20"/>
                <a:gd name="T34" fmla="*/ 36 w 36"/>
                <a:gd name="T35" fmla="*/ 20 h 20"/>
                <a:gd name="T36" fmla="*/ 36 w 36"/>
                <a:gd name="T37" fmla="*/ 20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6" h="20">
                  <a:moveTo>
                    <a:pt x="36" y="20"/>
                  </a:moveTo>
                  <a:lnTo>
                    <a:pt x="36" y="20"/>
                  </a:lnTo>
                  <a:lnTo>
                    <a:pt x="32" y="8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8" y="4"/>
                  </a:lnTo>
                  <a:lnTo>
                    <a:pt x="0" y="10"/>
                  </a:lnTo>
                  <a:lnTo>
                    <a:pt x="6" y="8"/>
                  </a:lnTo>
                  <a:lnTo>
                    <a:pt x="14" y="6"/>
                  </a:lnTo>
                  <a:lnTo>
                    <a:pt x="22" y="4"/>
                  </a:lnTo>
                  <a:lnTo>
                    <a:pt x="26" y="6"/>
                  </a:lnTo>
                  <a:lnTo>
                    <a:pt x="30" y="10"/>
                  </a:lnTo>
                  <a:lnTo>
                    <a:pt x="32" y="14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Freeform 301">
              <a:extLst>
                <a:ext uri="{FF2B5EF4-FFF2-40B4-BE49-F238E27FC236}">
                  <a16:creationId xmlns:a16="http://schemas.microsoft.com/office/drawing/2014/main" id="{1C38DFE2-FAF5-4DE0-90A7-F702CDFC6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2202"/>
              <a:ext cx="48" cy="46"/>
            </a:xfrm>
            <a:custGeom>
              <a:avLst/>
              <a:gdLst>
                <a:gd name="T0" fmla="*/ 36 w 48"/>
                <a:gd name="T1" fmla="*/ 0 h 46"/>
                <a:gd name="T2" fmla="*/ 36 w 48"/>
                <a:gd name="T3" fmla="*/ 0 h 46"/>
                <a:gd name="T4" fmla="*/ 32 w 48"/>
                <a:gd name="T5" fmla="*/ 0 h 46"/>
                <a:gd name="T6" fmla="*/ 24 w 48"/>
                <a:gd name="T7" fmla="*/ 2 h 46"/>
                <a:gd name="T8" fmla="*/ 12 w 48"/>
                <a:gd name="T9" fmla="*/ 6 h 46"/>
                <a:gd name="T10" fmla="*/ 6 w 48"/>
                <a:gd name="T11" fmla="*/ 10 h 46"/>
                <a:gd name="T12" fmla="*/ 0 w 48"/>
                <a:gd name="T13" fmla="*/ 16 h 46"/>
                <a:gd name="T14" fmla="*/ 0 w 48"/>
                <a:gd name="T15" fmla="*/ 16 h 46"/>
                <a:gd name="T16" fmla="*/ 0 w 48"/>
                <a:gd name="T17" fmla="*/ 16 h 46"/>
                <a:gd name="T18" fmla="*/ 0 w 48"/>
                <a:gd name="T19" fmla="*/ 18 h 46"/>
                <a:gd name="T20" fmla="*/ 0 w 48"/>
                <a:gd name="T21" fmla="*/ 18 h 46"/>
                <a:gd name="T22" fmla="*/ 4 w 48"/>
                <a:gd name="T23" fmla="*/ 22 h 46"/>
                <a:gd name="T24" fmla="*/ 6 w 48"/>
                <a:gd name="T25" fmla="*/ 28 h 46"/>
                <a:gd name="T26" fmla="*/ 6 w 48"/>
                <a:gd name="T27" fmla="*/ 36 h 46"/>
                <a:gd name="T28" fmla="*/ 6 w 48"/>
                <a:gd name="T29" fmla="*/ 40 h 46"/>
                <a:gd name="T30" fmla="*/ 4 w 48"/>
                <a:gd name="T31" fmla="*/ 42 h 46"/>
                <a:gd name="T32" fmla="*/ 4 w 48"/>
                <a:gd name="T33" fmla="*/ 42 h 46"/>
                <a:gd name="T34" fmla="*/ 6 w 48"/>
                <a:gd name="T35" fmla="*/ 40 h 46"/>
                <a:gd name="T36" fmla="*/ 6 w 48"/>
                <a:gd name="T37" fmla="*/ 40 h 46"/>
                <a:gd name="T38" fmla="*/ 14 w 48"/>
                <a:gd name="T39" fmla="*/ 44 h 46"/>
                <a:gd name="T40" fmla="*/ 20 w 48"/>
                <a:gd name="T41" fmla="*/ 46 h 46"/>
                <a:gd name="T42" fmla="*/ 32 w 48"/>
                <a:gd name="T43" fmla="*/ 46 h 46"/>
                <a:gd name="T44" fmla="*/ 40 w 48"/>
                <a:gd name="T45" fmla="*/ 44 h 46"/>
                <a:gd name="T46" fmla="*/ 46 w 48"/>
                <a:gd name="T47" fmla="*/ 42 h 46"/>
                <a:gd name="T48" fmla="*/ 46 w 48"/>
                <a:gd name="T49" fmla="*/ 42 h 46"/>
                <a:gd name="T50" fmla="*/ 48 w 48"/>
                <a:gd name="T51" fmla="*/ 32 h 46"/>
                <a:gd name="T52" fmla="*/ 46 w 48"/>
                <a:gd name="T53" fmla="*/ 20 h 46"/>
                <a:gd name="T54" fmla="*/ 44 w 48"/>
                <a:gd name="T55" fmla="*/ 8 h 46"/>
                <a:gd name="T56" fmla="*/ 40 w 48"/>
                <a:gd name="T57" fmla="*/ 4 h 46"/>
                <a:gd name="T58" fmla="*/ 36 w 48"/>
                <a:gd name="T59" fmla="*/ 0 h 46"/>
                <a:gd name="T60" fmla="*/ 36 w 48"/>
                <a:gd name="T61" fmla="*/ 0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" h="46">
                  <a:moveTo>
                    <a:pt x="36" y="0"/>
                  </a:moveTo>
                  <a:lnTo>
                    <a:pt x="36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2" y="6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6" y="28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6" y="40"/>
                  </a:lnTo>
                  <a:lnTo>
                    <a:pt x="14" y="44"/>
                  </a:lnTo>
                  <a:lnTo>
                    <a:pt x="20" y="46"/>
                  </a:lnTo>
                  <a:lnTo>
                    <a:pt x="32" y="46"/>
                  </a:lnTo>
                  <a:lnTo>
                    <a:pt x="40" y="44"/>
                  </a:lnTo>
                  <a:lnTo>
                    <a:pt x="46" y="42"/>
                  </a:lnTo>
                  <a:lnTo>
                    <a:pt x="48" y="32"/>
                  </a:lnTo>
                  <a:lnTo>
                    <a:pt x="46" y="20"/>
                  </a:lnTo>
                  <a:lnTo>
                    <a:pt x="44" y="8"/>
                  </a:lnTo>
                  <a:lnTo>
                    <a:pt x="40" y="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Freeform 302">
              <a:extLst>
                <a:ext uri="{FF2B5EF4-FFF2-40B4-BE49-F238E27FC236}">
                  <a16:creationId xmlns:a16="http://schemas.microsoft.com/office/drawing/2014/main" id="{B3C378AE-B75F-406E-B949-06E610033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2192"/>
              <a:ext cx="78" cy="56"/>
            </a:xfrm>
            <a:custGeom>
              <a:avLst/>
              <a:gdLst>
                <a:gd name="T0" fmla="*/ 0 w 78"/>
                <a:gd name="T1" fmla="*/ 10 h 56"/>
                <a:gd name="T2" fmla="*/ 0 w 78"/>
                <a:gd name="T3" fmla="*/ 10 h 56"/>
                <a:gd name="T4" fmla="*/ 0 w 78"/>
                <a:gd name="T5" fmla="*/ 10 h 56"/>
                <a:gd name="T6" fmla="*/ 4 w 78"/>
                <a:gd name="T7" fmla="*/ 14 h 56"/>
                <a:gd name="T8" fmla="*/ 8 w 78"/>
                <a:gd name="T9" fmla="*/ 18 h 56"/>
                <a:gd name="T10" fmla="*/ 10 w 78"/>
                <a:gd name="T11" fmla="*/ 30 h 56"/>
                <a:gd name="T12" fmla="*/ 12 w 78"/>
                <a:gd name="T13" fmla="*/ 42 h 56"/>
                <a:gd name="T14" fmla="*/ 10 w 78"/>
                <a:gd name="T15" fmla="*/ 52 h 56"/>
                <a:gd name="T16" fmla="*/ 10 w 78"/>
                <a:gd name="T17" fmla="*/ 52 h 56"/>
                <a:gd name="T18" fmla="*/ 10 w 78"/>
                <a:gd name="T19" fmla="*/ 52 h 56"/>
                <a:gd name="T20" fmla="*/ 10 w 78"/>
                <a:gd name="T21" fmla="*/ 52 h 56"/>
                <a:gd name="T22" fmla="*/ 14 w 78"/>
                <a:gd name="T23" fmla="*/ 54 h 56"/>
                <a:gd name="T24" fmla="*/ 18 w 78"/>
                <a:gd name="T25" fmla="*/ 56 h 56"/>
                <a:gd name="T26" fmla="*/ 24 w 78"/>
                <a:gd name="T27" fmla="*/ 56 h 56"/>
                <a:gd name="T28" fmla="*/ 34 w 78"/>
                <a:gd name="T29" fmla="*/ 54 h 56"/>
                <a:gd name="T30" fmla="*/ 34 w 78"/>
                <a:gd name="T31" fmla="*/ 54 h 56"/>
                <a:gd name="T32" fmla="*/ 54 w 78"/>
                <a:gd name="T33" fmla="*/ 42 h 56"/>
                <a:gd name="T34" fmla="*/ 68 w 78"/>
                <a:gd name="T35" fmla="*/ 34 h 56"/>
                <a:gd name="T36" fmla="*/ 68 w 78"/>
                <a:gd name="T37" fmla="*/ 34 h 56"/>
                <a:gd name="T38" fmla="*/ 72 w 78"/>
                <a:gd name="T39" fmla="*/ 30 h 56"/>
                <a:gd name="T40" fmla="*/ 76 w 78"/>
                <a:gd name="T41" fmla="*/ 26 h 56"/>
                <a:gd name="T42" fmla="*/ 78 w 78"/>
                <a:gd name="T43" fmla="*/ 20 h 56"/>
                <a:gd name="T44" fmla="*/ 78 w 78"/>
                <a:gd name="T45" fmla="*/ 16 h 56"/>
                <a:gd name="T46" fmla="*/ 78 w 78"/>
                <a:gd name="T47" fmla="*/ 16 h 56"/>
                <a:gd name="T48" fmla="*/ 78 w 78"/>
                <a:gd name="T49" fmla="*/ 16 h 56"/>
                <a:gd name="T50" fmla="*/ 76 w 78"/>
                <a:gd name="T51" fmla="*/ 12 h 56"/>
                <a:gd name="T52" fmla="*/ 72 w 78"/>
                <a:gd name="T53" fmla="*/ 8 h 56"/>
                <a:gd name="T54" fmla="*/ 68 w 78"/>
                <a:gd name="T55" fmla="*/ 6 h 56"/>
                <a:gd name="T56" fmla="*/ 62 w 78"/>
                <a:gd name="T57" fmla="*/ 4 h 56"/>
                <a:gd name="T58" fmla="*/ 62 w 78"/>
                <a:gd name="T59" fmla="*/ 4 h 56"/>
                <a:gd name="T60" fmla="*/ 46 w 78"/>
                <a:gd name="T61" fmla="*/ 2 h 56"/>
                <a:gd name="T62" fmla="*/ 22 w 78"/>
                <a:gd name="T63" fmla="*/ 0 h 56"/>
                <a:gd name="T64" fmla="*/ 22 w 78"/>
                <a:gd name="T65" fmla="*/ 0 h 56"/>
                <a:gd name="T66" fmla="*/ 14 w 78"/>
                <a:gd name="T67" fmla="*/ 0 h 56"/>
                <a:gd name="T68" fmla="*/ 8 w 78"/>
                <a:gd name="T69" fmla="*/ 2 h 56"/>
                <a:gd name="T70" fmla="*/ 4 w 78"/>
                <a:gd name="T71" fmla="*/ 6 h 56"/>
                <a:gd name="T72" fmla="*/ 2 w 78"/>
                <a:gd name="T73" fmla="*/ 10 h 56"/>
                <a:gd name="T74" fmla="*/ 2 w 78"/>
                <a:gd name="T75" fmla="*/ 10 h 56"/>
                <a:gd name="T76" fmla="*/ 0 w 78"/>
                <a:gd name="T77" fmla="*/ 10 h 56"/>
                <a:gd name="T78" fmla="*/ 0 w 78"/>
                <a:gd name="T79" fmla="*/ 10 h 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8" h="56">
                  <a:moveTo>
                    <a:pt x="0" y="10"/>
                  </a:moveTo>
                  <a:lnTo>
                    <a:pt x="0" y="10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10" y="30"/>
                  </a:lnTo>
                  <a:lnTo>
                    <a:pt x="12" y="42"/>
                  </a:lnTo>
                  <a:lnTo>
                    <a:pt x="10" y="52"/>
                  </a:lnTo>
                  <a:lnTo>
                    <a:pt x="14" y="54"/>
                  </a:lnTo>
                  <a:lnTo>
                    <a:pt x="18" y="56"/>
                  </a:lnTo>
                  <a:lnTo>
                    <a:pt x="24" y="56"/>
                  </a:lnTo>
                  <a:lnTo>
                    <a:pt x="34" y="54"/>
                  </a:lnTo>
                  <a:lnTo>
                    <a:pt x="54" y="42"/>
                  </a:lnTo>
                  <a:lnTo>
                    <a:pt x="68" y="34"/>
                  </a:lnTo>
                  <a:lnTo>
                    <a:pt x="72" y="30"/>
                  </a:lnTo>
                  <a:lnTo>
                    <a:pt x="76" y="26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8"/>
                  </a:lnTo>
                  <a:lnTo>
                    <a:pt x="68" y="6"/>
                  </a:lnTo>
                  <a:lnTo>
                    <a:pt x="62" y="4"/>
                  </a:lnTo>
                  <a:lnTo>
                    <a:pt x="46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82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Freeform 303">
              <a:extLst>
                <a:ext uri="{FF2B5EF4-FFF2-40B4-BE49-F238E27FC236}">
                  <a16:creationId xmlns:a16="http://schemas.microsoft.com/office/drawing/2014/main" id="{C780A09F-6614-43E8-ABFF-E01888B83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2196"/>
              <a:ext cx="62" cy="14"/>
            </a:xfrm>
            <a:custGeom>
              <a:avLst/>
              <a:gdLst>
                <a:gd name="T0" fmla="*/ 62 w 62"/>
                <a:gd name="T1" fmla="*/ 14 h 14"/>
                <a:gd name="T2" fmla="*/ 62 w 62"/>
                <a:gd name="T3" fmla="*/ 14 h 14"/>
                <a:gd name="T4" fmla="*/ 60 w 62"/>
                <a:gd name="T5" fmla="*/ 10 h 14"/>
                <a:gd name="T6" fmla="*/ 56 w 62"/>
                <a:gd name="T7" fmla="*/ 6 h 14"/>
                <a:gd name="T8" fmla="*/ 40 w 62"/>
                <a:gd name="T9" fmla="*/ 4 h 14"/>
                <a:gd name="T10" fmla="*/ 40 w 62"/>
                <a:gd name="T11" fmla="*/ 4 h 14"/>
                <a:gd name="T12" fmla="*/ 6 w 62"/>
                <a:gd name="T13" fmla="*/ 0 h 14"/>
                <a:gd name="T14" fmla="*/ 6 w 62"/>
                <a:gd name="T15" fmla="*/ 0 h 14"/>
                <a:gd name="T16" fmla="*/ 4 w 62"/>
                <a:gd name="T17" fmla="*/ 0 h 14"/>
                <a:gd name="T18" fmla="*/ 0 w 62"/>
                <a:gd name="T19" fmla="*/ 2 h 14"/>
                <a:gd name="T20" fmla="*/ 0 w 62"/>
                <a:gd name="T21" fmla="*/ 6 h 14"/>
                <a:gd name="T22" fmla="*/ 0 w 62"/>
                <a:gd name="T23" fmla="*/ 8 h 14"/>
                <a:gd name="T24" fmla="*/ 0 w 62"/>
                <a:gd name="T25" fmla="*/ 8 h 14"/>
                <a:gd name="T26" fmla="*/ 0 w 62"/>
                <a:gd name="T27" fmla="*/ 6 h 14"/>
                <a:gd name="T28" fmla="*/ 4 w 62"/>
                <a:gd name="T29" fmla="*/ 4 h 14"/>
                <a:gd name="T30" fmla="*/ 16 w 62"/>
                <a:gd name="T31" fmla="*/ 4 h 14"/>
                <a:gd name="T32" fmla="*/ 16 w 62"/>
                <a:gd name="T33" fmla="*/ 4 h 14"/>
                <a:gd name="T34" fmla="*/ 44 w 62"/>
                <a:gd name="T35" fmla="*/ 6 h 14"/>
                <a:gd name="T36" fmla="*/ 56 w 62"/>
                <a:gd name="T37" fmla="*/ 10 h 14"/>
                <a:gd name="T38" fmla="*/ 60 w 62"/>
                <a:gd name="T39" fmla="*/ 12 h 14"/>
                <a:gd name="T40" fmla="*/ 62 w 62"/>
                <a:gd name="T41" fmla="*/ 14 h 14"/>
                <a:gd name="T42" fmla="*/ 62 w 62"/>
                <a:gd name="T43" fmla="*/ 14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2" h="14">
                  <a:moveTo>
                    <a:pt x="62" y="14"/>
                  </a:moveTo>
                  <a:lnTo>
                    <a:pt x="62" y="14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40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4"/>
                  </a:lnTo>
                  <a:lnTo>
                    <a:pt x="16" y="4"/>
                  </a:lnTo>
                  <a:lnTo>
                    <a:pt x="44" y="6"/>
                  </a:lnTo>
                  <a:lnTo>
                    <a:pt x="56" y="10"/>
                  </a:lnTo>
                  <a:lnTo>
                    <a:pt x="60" y="12"/>
                  </a:lnTo>
                  <a:lnTo>
                    <a:pt x="6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Freeform 304">
              <a:extLst>
                <a:ext uri="{FF2B5EF4-FFF2-40B4-BE49-F238E27FC236}">
                  <a16:creationId xmlns:a16="http://schemas.microsoft.com/office/drawing/2014/main" id="{B9B6E9A4-9D96-4ACA-8F44-8FAD9241C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208"/>
              <a:ext cx="34" cy="20"/>
            </a:xfrm>
            <a:custGeom>
              <a:avLst/>
              <a:gdLst>
                <a:gd name="T0" fmla="*/ 34 w 34"/>
                <a:gd name="T1" fmla="*/ 20 h 20"/>
                <a:gd name="T2" fmla="*/ 34 w 34"/>
                <a:gd name="T3" fmla="*/ 20 h 20"/>
                <a:gd name="T4" fmla="*/ 32 w 34"/>
                <a:gd name="T5" fmla="*/ 6 h 20"/>
                <a:gd name="T6" fmla="*/ 28 w 34"/>
                <a:gd name="T7" fmla="*/ 0 h 20"/>
                <a:gd name="T8" fmla="*/ 28 w 34"/>
                <a:gd name="T9" fmla="*/ 0 h 20"/>
                <a:gd name="T10" fmla="*/ 24 w 34"/>
                <a:gd name="T11" fmla="*/ 0 h 20"/>
                <a:gd name="T12" fmla="*/ 16 w 34"/>
                <a:gd name="T13" fmla="*/ 0 h 20"/>
                <a:gd name="T14" fmla="*/ 8 w 34"/>
                <a:gd name="T15" fmla="*/ 4 h 20"/>
                <a:gd name="T16" fmla="*/ 0 w 34"/>
                <a:gd name="T17" fmla="*/ 10 h 20"/>
                <a:gd name="T18" fmla="*/ 0 w 34"/>
                <a:gd name="T19" fmla="*/ 10 h 20"/>
                <a:gd name="T20" fmla="*/ 6 w 34"/>
                <a:gd name="T21" fmla="*/ 6 h 20"/>
                <a:gd name="T22" fmla="*/ 14 w 34"/>
                <a:gd name="T23" fmla="*/ 4 h 20"/>
                <a:gd name="T24" fmla="*/ 20 w 34"/>
                <a:gd name="T25" fmla="*/ 4 h 20"/>
                <a:gd name="T26" fmla="*/ 26 w 34"/>
                <a:gd name="T27" fmla="*/ 4 h 20"/>
                <a:gd name="T28" fmla="*/ 26 w 34"/>
                <a:gd name="T29" fmla="*/ 4 h 20"/>
                <a:gd name="T30" fmla="*/ 30 w 34"/>
                <a:gd name="T31" fmla="*/ 8 h 20"/>
                <a:gd name="T32" fmla="*/ 32 w 34"/>
                <a:gd name="T33" fmla="*/ 12 h 20"/>
                <a:gd name="T34" fmla="*/ 34 w 34"/>
                <a:gd name="T35" fmla="*/ 20 h 20"/>
                <a:gd name="T36" fmla="*/ 34 w 34"/>
                <a:gd name="T37" fmla="*/ 20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20">
                  <a:moveTo>
                    <a:pt x="34" y="20"/>
                  </a:moveTo>
                  <a:lnTo>
                    <a:pt x="34" y="20"/>
                  </a:lnTo>
                  <a:lnTo>
                    <a:pt x="32" y="6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0" y="10"/>
                  </a:lnTo>
                  <a:lnTo>
                    <a:pt x="6" y="6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2" y="12"/>
                  </a:lnTo>
                  <a:lnTo>
                    <a:pt x="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Freeform 305">
              <a:extLst>
                <a:ext uri="{FF2B5EF4-FFF2-40B4-BE49-F238E27FC236}">
                  <a16:creationId xmlns:a16="http://schemas.microsoft.com/office/drawing/2014/main" id="{5386D687-DF93-416E-B649-278D6E651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456"/>
              <a:ext cx="48" cy="46"/>
            </a:xfrm>
            <a:custGeom>
              <a:avLst/>
              <a:gdLst>
                <a:gd name="T0" fmla="*/ 44 w 48"/>
                <a:gd name="T1" fmla="*/ 4 h 46"/>
                <a:gd name="T2" fmla="*/ 44 w 48"/>
                <a:gd name="T3" fmla="*/ 4 h 46"/>
                <a:gd name="T4" fmla="*/ 40 w 48"/>
                <a:gd name="T5" fmla="*/ 2 h 46"/>
                <a:gd name="T6" fmla="*/ 32 w 48"/>
                <a:gd name="T7" fmla="*/ 0 h 46"/>
                <a:gd name="T8" fmla="*/ 20 w 48"/>
                <a:gd name="T9" fmla="*/ 0 h 46"/>
                <a:gd name="T10" fmla="*/ 12 w 48"/>
                <a:gd name="T11" fmla="*/ 2 h 46"/>
                <a:gd name="T12" fmla="*/ 4 w 48"/>
                <a:gd name="T13" fmla="*/ 6 h 46"/>
                <a:gd name="T14" fmla="*/ 4 w 48"/>
                <a:gd name="T15" fmla="*/ 6 h 46"/>
                <a:gd name="T16" fmla="*/ 4 w 48"/>
                <a:gd name="T17" fmla="*/ 6 h 46"/>
                <a:gd name="T18" fmla="*/ 4 w 48"/>
                <a:gd name="T19" fmla="*/ 6 h 46"/>
                <a:gd name="T20" fmla="*/ 4 w 48"/>
                <a:gd name="T21" fmla="*/ 6 h 46"/>
                <a:gd name="T22" fmla="*/ 6 w 48"/>
                <a:gd name="T23" fmla="*/ 12 h 46"/>
                <a:gd name="T24" fmla="*/ 6 w 48"/>
                <a:gd name="T25" fmla="*/ 20 h 46"/>
                <a:gd name="T26" fmla="*/ 4 w 48"/>
                <a:gd name="T27" fmla="*/ 26 h 46"/>
                <a:gd name="T28" fmla="*/ 0 w 48"/>
                <a:gd name="T29" fmla="*/ 30 h 46"/>
                <a:gd name="T30" fmla="*/ 0 w 48"/>
                <a:gd name="T31" fmla="*/ 30 h 46"/>
                <a:gd name="T32" fmla="*/ 0 w 48"/>
                <a:gd name="T33" fmla="*/ 30 h 46"/>
                <a:gd name="T34" fmla="*/ 0 w 48"/>
                <a:gd name="T35" fmla="*/ 30 h 46"/>
                <a:gd name="T36" fmla="*/ 0 w 48"/>
                <a:gd name="T37" fmla="*/ 30 h 46"/>
                <a:gd name="T38" fmla="*/ 8 w 48"/>
                <a:gd name="T39" fmla="*/ 36 h 46"/>
                <a:gd name="T40" fmla="*/ 14 w 48"/>
                <a:gd name="T41" fmla="*/ 42 h 46"/>
                <a:gd name="T42" fmla="*/ 24 w 48"/>
                <a:gd name="T43" fmla="*/ 44 h 46"/>
                <a:gd name="T44" fmla="*/ 32 w 48"/>
                <a:gd name="T45" fmla="*/ 46 h 46"/>
                <a:gd name="T46" fmla="*/ 38 w 48"/>
                <a:gd name="T47" fmla="*/ 46 h 46"/>
                <a:gd name="T48" fmla="*/ 38 w 48"/>
                <a:gd name="T49" fmla="*/ 46 h 46"/>
                <a:gd name="T50" fmla="*/ 44 w 48"/>
                <a:gd name="T51" fmla="*/ 38 h 46"/>
                <a:gd name="T52" fmla="*/ 46 w 48"/>
                <a:gd name="T53" fmla="*/ 26 h 46"/>
                <a:gd name="T54" fmla="*/ 48 w 48"/>
                <a:gd name="T55" fmla="*/ 14 h 46"/>
                <a:gd name="T56" fmla="*/ 46 w 48"/>
                <a:gd name="T57" fmla="*/ 8 h 46"/>
                <a:gd name="T58" fmla="*/ 44 w 48"/>
                <a:gd name="T59" fmla="*/ 4 h 46"/>
                <a:gd name="T60" fmla="*/ 44 w 48"/>
                <a:gd name="T61" fmla="*/ 4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" h="46">
                  <a:moveTo>
                    <a:pt x="44" y="4"/>
                  </a:moveTo>
                  <a:lnTo>
                    <a:pt x="44" y="4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6" y="12"/>
                  </a:lnTo>
                  <a:lnTo>
                    <a:pt x="6" y="20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8" y="36"/>
                  </a:lnTo>
                  <a:lnTo>
                    <a:pt x="14" y="42"/>
                  </a:lnTo>
                  <a:lnTo>
                    <a:pt x="24" y="44"/>
                  </a:lnTo>
                  <a:lnTo>
                    <a:pt x="32" y="46"/>
                  </a:lnTo>
                  <a:lnTo>
                    <a:pt x="38" y="46"/>
                  </a:lnTo>
                  <a:lnTo>
                    <a:pt x="44" y="38"/>
                  </a:lnTo>
                  <a:lnTo>
                    <a:pt x="46" y="26"/>
                  </a:lnTo>
                  <a:lnTo>
                    <a:pt x="48" y="14"/>
                  </a:lnTo>
                  <a:lnTo>
                    <a:pt x="46" y="8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Freeform 306">
              <a:extLst>
                <a:ext uri="{FF2B5EF4-FFF2-40B4-BE49-F238E27FC236}">
                  <a16:creationId xmlns:a16="http://schemas.microsoft.com/office/drawing/2014/main" id="{FF7E7014-70BC-42D8-8338-843682784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2454"/>
              <a:ext cx="76" cy="58"/>
            </a:xfrm>
            <a:custGeom>
              <a:avLst/>
              <a:gdLst>
                <a:gd name="T0" fmla="*/ 6 w 76"/>
                <a:gd name="T1" fmla="*/ 6 h 58"/>
                <a:gd name="T2" fmla="*/ 6 w 76"/>
                <a:gd name="T3" fmla="*/ 6 h 58"/>
                <a:gd name="T4" fmla="*/ 6 w 76"/>
                <a:gd name="T5" fmla="*/ 6 h 58"/>
                <a:gd name="T6" fmla="*/ 8 w 76"/>
                <a:gd name="T7" fmla="*/ 10 h 58"/>
                <a:gd name="T8" fmla="*/ 10 w 76"/>
                <a:gd name="T9" fmla="*/ 16 h 58"/>
                <a:gd name="T10" fmla="*/ 8 w 76"/>
                <a:gd name="T11" fmla="*/ 28 h 58"/>
                <a:gd name="T12" fmla="*/ 6 w 76"/>
                <a:gd name="T13" fmla="*/ 40 h 58"/>
                <a:gd name="T14" fmla="*/ 0 w 76"/>
                <a:gd name="T15" fmla="*/ 48 h 58"/>
                <a:gd name="T16" fmla="*/ 0 w 76"/>
                <a:gd name="T17" fmla="*/ 48 h 58"/>
                <a:gd name="T18" fmla="*/ 0 w 76"/>
                <a:gd name="T19" fmla="*/ 48 h 58"/>
                <a:gd name="T20" fmla="*/ 0 w 76"/>
                <a:gd name="T21" fmla="*/ 48 h 58"/>
                <a:gd name="T22" fmla="*/ 4 w 76"/>
                <a:gd name="T23" fmla="*/ 52 h 58"/>
                <a:gd name="T24" fmla="*/ 6 w 76"/>
                <a:gd name="T25" fmla="*/ 54 h 58"/>
                <a:gd name="T26" fmla="*/ 12 w 76"/>
                <a:gd name="T27" fmla="*/ 58 h 58"/>
                <a:gd name="T28" fmla="*/ 22 w 76"/>
                <a:gd name="T29" fmla="*/ 58 h 58"/>
                <a:gd name="T30" fmla="*/ 22 w 76"/>
                <a:gd name="T31" fmla="*/ 58 h 58"/>
                <a:gd name="T32" fmla="*/ 46 w 76"/>
                <a:gd name="T33" fmla="*/ 54 h 58"/>
                <a:gd name="T34" fmla="*/ 60 w 76"/>
                <a:gd name="T35" fmla="*/ 50 h 58"/>
                <a:gd name="T36" fmla="*/ 60 w 76"/>
                <a:gd name="T37" fmla="*/ 50 h 58"/>
                <a:gd name="T38" fmla="*/ 66 w 76"/>
                <a:gd name="T39" fmla="*/ 50 h 58"/>
                <a:gd name="T40" fmla="*/ 72 w 76"/>
                <a:gd name="T41" fmla="*/ 46 h 58"/>
                <a:gd name="T42" fmla="*/ 74 w 76"/>
                <a:gd name="T43" fmla="*/ 42 h 58"/>
                <a:gd name="T44" fmla="*/ 76 w 76"/>
                <a:gd name="T45" fmla="*/ 38 h 58"/>
                <a:gd name="T46" fmla="*/ 76 w 76"/>
                <a:gd name="T47" fmla="*/ 38 h 58"/>
                <a:gd name="T48" fmla="*/ 76 w 76"/>
                <a:gd name="T49" fmla="*/ 38 h 58"/>
                <a:gd name="T50" fmla="*/ 76 w 76"/>
                <a:gd name="T51" fmla="*/ 34 h 58"/>
                <a:gd name="T52" fmla="*/ 74 w 76"/>
                <a:gd name="T53" fmla="*/ 30 h 58"/>
                <a:gd name="T54" fmla="*/ 70 w 76"/>
                <a:gd name="T55" fmla="*/ 24 h 58"/>
                <a:gd name="T56" fmla="*/ 64 w 76"/>
                <a:gd name="T57" fmla="*/ 22 h 58"/>
                <a:gd name="T58" fmla="*/ 64 w 76"/>
                <a:gd name="T59" fmla="*/ 22 h 58"/>
                <a:gd name="T60" fmla="*/ 52 w 76"/>
                <a:gd name="T61" fmla="*/ 14 h 58"/>
                <a:gd name="T62" fmla="*/ 30 w 76"/>
                <a:gd name="T63" fmla="*/ 2 h 58"/>
                <a:gd name="T64" fmla="*/ 30 w 76"/>
                <a:gd name="T65" fmla="*/ 2 h 58"/>
                <a:gd name="T66" fmla="*/ 22 w 76"/>
                <a:gd name="T67" fmla="*/ 0 h 58"/>
                <a:gd name="T68" fmla="*/ 16 w 76"/>
                <a:gd name="T69" fmla="*/ 0 h 58"/>
                <a:gd name="T70" fmla="*/ 12 w 76"/>
                <a:gd name="T71" fmla="*/ 2 h 58"/>
                <a:gd name="T72" fmla="*/ 8 w 76"/>
                <a:gd name="T73" fmla="*/ 6 h 58"/>
                <a:gd name="T74" fmla="*/ 8 w 76"/>
                <a:gd name="T75" fmla="*/ 6 h 58"/>
                <a:gd name="T76" fmla="*/ 6 w 76"/>
                <a:gd name="T77" fmla="*/ 6 h 58"/>
                <a:gd name="T78" fmla="*/ 6 w 76"/>
                <a:gd name="T79" fmla="*/ 6 h 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6" h="58">
                  <a:moveTo>
                    <a:pt x="6" y="6"/>
                  </a:moveTo>
                  <a:lnTo>
                    <a:pt x="6" y="6"/>
                  </a:lnTo>
                  <a:lnTo>
                    <a:pt x="8" y="10"/>
                  </a:lnTo>
                  <a:lnTo>
                    <a:pt x="10" y="16"/>
                  </a:lnTo>
                  <a:lnTo>
                    <a:pt x="8" y="28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4" y="52"/>
                  </a:lnTo>
                  <a:lnTo>
                    <a:pt x="6" y="54"/>
                  </a:lnTo>
                  <a:lnTo>
                    <a:pt x="12" y="58"/>
                  </a:lnTo>
                  <a:lnTo>
                    <a:pt x="22" y="58"/>
                  </a:lnTo>
                  <a:lnTo>
                    <a:pt x="46" y="54"/>
                  </a:lnTo>
                  <a:lnTo>
                    <a:pt x="60" y="50"/>
                  </a:lnTo>
                  <a:lnTo>
                    <a:pt x="66" y="50"/>
                  </a:lnTo>
                  <a:lnTo>
                    <a:pt x="72" y="46"/>
                  </a:lnTo>
                  <a:lnTo>
                    <a:pt x="74" y="42"/>
                  </a:lnTo>
                  <a:lnTo>
                    <a:pt x="76" y="38"/>
                  </a:lnTo>
                  <a:lnTo>
                    <a:pt x="76" y="34"/>
                  </a:lnTo>
                  <a:lnTo>
                    <a:pt x="74" y="30"/>
                  </a:lnTo>
                  <a:lnTo>
                    <a:pt x="70" y="24"/>
                  </a:lnTo>
                  <a:lnTo>
                    <a:pt x="64" y="22"/>
                  </a:lnTo>
                  <a:lnTo>
                    <a:pt x="52" y="14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882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Freeform 307">
              <a:extLst>
                <a:ext uri="{FF2B5EF4-FFF2-40B4-BE49-F238E27FC236}">
                  <a16:creationId xmlns:a16="http://schemas.microsoft.com/office/drawing/2014/main" id="{69FE842D-E845-40C3-B311-22DACFF1F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2458"/>
              <a:ext cx="56" cy="34"/>
            </a:xfrm>
            <a:custGeom>
              <a:avLst/>
              <a:gdLst>
                <a:gd name="T0" fmla="*/ 56 w 56"/>
                <a:gd name="T1" fmla="*/ 34 h 34"/>
                <a:gd name="T2" fmla="*/ 56 w 56"/>
                <a:gd name="T3" fmla="*/ 34 h 34"/>
                <a:gd name="T4" fmla="*/ 56 w 56"/>
                <a:gd name="T5" fmla="*/ 30 h 34"/>
                <a:gd name="T6" fmla="*/ 54 w 56"/>
                <a:gd name="T7" fmla="*/ 24 h 34"/>
                <a:gd name="T8" fmla="*/ 38 w 56"/>
                <a:gd name="T9" fmla="*/ 16 h 34"/>
                <a:gd name="T10" fmla="*/ 38 w 56"/>
                <a:gd name="T11" fmla="*/ 16 h 34"/>
                <a:gd name="T12" fmla="*/ 10 w 56"/>
                <a:gd name="T13" fmla="*/ 2 h 34"/>
                <a:gd name="T14" fmla="*/ 10 w 56"/>
                <a:gd name="T15" fmla="*/ 2 h 34"/>
                <a:gd name="T16" fmla="*/ 6 w 56"/>
                <a:gd name="T17" fmla="*/ 0 h 34"/>
                <a:gd name="T18" fmla="*/ 4 w 56"/>
                <a:gd name="T19" fmla="*/ 2 h 34"/>
                <a:gd name="T20" fmla="*/ 0 w 56"/>
                <a:gd name="T21" fmla="*/ 4 h 34"/>
                <a:gd name="T22" fmla="*/ 0 w 56"/>
                <a:gd name="T23" fmla="*/ 6 h 34"/>
                <a:gd name="T24" fmla="*/ 0 w 56"/>
                <a:gd name="T25" fmla="*/ 6 h 34"/>
                <a:gd name="T26" fmla="*/ 2 w 56"/>
                <a:gd name="T27" fmla="*/ 4 h 34"/>
                <a:gd name="T28" fmla="*/ 6 w 56"/>
                <a:gd name="T29" fmla="*/ 4 h 34"/>
                <a:gd name="T30" fmla="*/ 18 w 56"/>
                <a:gd name="T31" fmla="*/ 10 h 34"/>
                <a:gd name="T32" fmla="*/ 18 w 56"/>
                <a:gd name="T33" fmla="*/ 10 h 34"/>
                <a:gd name="T34" fmla="*/ 42 w 56"/>
                <a:gd name="T35" fmla="*/ 20 h 34"/>
                <a:gd name="T36" fmla="*/ 52 w 56"/>
                <a:gd name="T37" fmla="*/ 28 h 34"/>
                <a:gd name="T38" fmla="*/ 56 w 56"/>
                <a:gd name="T39" fmla="*/ 30 h 34"/>
                <a:gd name="T40" fmla="*/ 56 w 56"/>
                <a:gd name="T41" fmla="*/ 34 h 34"/>
                <a:gd name="T42" fmla="*/ 56 w 56"/>
                <a:gd name="T43" fmla="*/ 34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6" h="34">
                  <a:moveTo>
                    <a:pt x="56" y="34"/>
                  </a:moveTo>
                  <a:lnTo>
                    <a:pt x="56" y="34"/>
                  </a:lnTo>
                  <a:lnTo>
                    <a:pt x="56" y="30"/>
                  </a:lnTo>
                  <a:lnTo>
                    <a:pt x="54" y="24"/>
                  </a:lnTo>
                  <a:lnTo>
                    <a:pt x="38" y="1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4"/>
                  </a:lnTo>
                  <a:lnTo>
                    <a:pt x="18" y="10"/>
                  </a:lnTo>
                  <a:lnTo>
                    <a:pt x="42" y="20"/>
                  </a:lnTo>
                  <a:lnTo>
                    <a:pt x="52" y="28"/>
                  </a:lnTo>
                  <a:lnTo>
                    <a:pt x="56" y="30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Freeform 308">
              <a:extLst>
                <a:ext uri="{FF2B5EF4-FFF2-40B4-BE49-F238E27FC236}">
                  <a16:creationId xmlns:a16="http://schemas.microsoft.com/office/drawing/2014/main" id="{5089021C-9979-4A73-91DA-E9B2E67CE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2460"/>
              <a:ext cx="30" cy="26"/>
            </a:xfrm>
            <a:custGeom>
              <a:avLst/>
              <a:gdLst>
                <a:gd name="T0" fmla="*/ 28 w 30"/>
                <a:gd name="T1" fmla="*/ 26 h 26"/>
                <a:gd name="T2" fmla="*/ 28 w 30"/>
                <a:gd name="T3" fmla="*/ 26 h 26"/>
                <a:gd name="T4" fmla="*/ 30 w 30"/>
                <a:gd name="T5" fmla="*/ 12 h 26"/>
                <a:gd name="T6" fmla="*/ 30 w 30"/>
                <a:gd name="T7" fmla="*/ 4 h 26"/>
                <a:gd name="T8" fmla="*/ 30 w 30"/>
                <a:gd name="T9" fmla="*/ 4 h 26"/>
                <a:gd name="T10" fmla="*/ 26 w 30"/>
                <a:gd name="T11" fmla="*/ 2 h 26"/>
                <a:gd name="T12" fmla="*/ 18 w 30"/>
                <a:gd name="T13" fmla="*/ 0 h 26"/>
                <a:gd name="T14" fmla="*/ 8 w 30"/>
                <a:gd name="T15" fmla="*/ 0 h 26"/>
                <a:gd name="T16" fmla="*/ 0 w 30"/>
                <a:gd name="T17" fmla="*/ 4 h 26"/>
                <a:gd name="T18" fmla="*/ 0 w 30"/>
                <a:gd name="T19" fmla="*/ 4 h 26"/>
                <a:gd name="T20" fmla="*/ 6 w 30"/>
                <a:gd name="T21" fmla="*/ 2 h 26"/>
                <a:gd name="T22" fmla="*/ 14 w 30"/>
                <a:gd name="T23" fmla="*/ 4 h 26"/>
                <a:gd name="T24" fmla="*/ 22 w 30"/>
                <a:gd name="T25" fmla="*/ 6 h 26"/>
                <a:gd name="T26" fmla="*/ 26 w 30"/>
                <a:gd name="T27" fmla="*/ 8 h 26"/>
                <a:gd name="T28" fmla="*/ 26 w 30"/>
                <a:gd name="T29" fmla="*/ 8 h 26"/>
                <a:gd name="T30" fmla="*/ 28 w 30"/>
                <a:gd name="T31" fmla="*/ 12 h 26"/>
                <a:gd name="T32" fmla="*/ 28 w 30"/>
                <a:gd name="T33" fmla="*/ 18 h 26"/>
                <a:gd name="T34" fmla="*/ 28 w 30"/>
                <a:gd name="T35" fmla="*/ 26 h 26"/>
                <a:gd name="T36" fmla="*/ 28 w 30"/>
                <a:gd name="T37" fmla="*/ 26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" h="26">
                  <a:moveTo>
                    <a:pt x="28" y="26"/>
                  </a:moveTo>
                  <a:lnTo>
                    <a:pt x="28" y="26"/>
                  </a:lnTo>
                  <a:lnTo>
                    <a:pt x="30" y="12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4"/>
                  </a:lnTo>
                  <a:lnTo>
                    <a:pt x="6" y="2"/>
                  </a:lnTo>
                  <a:lnTo>
                    <a:pt x="14" y="4"/>
                  </a:lnTo>
                  <a:lnTo>
                    <a:pt x="22" y="6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28" y="18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309">
              <a:extLst>
                <a:ext uri="{FF2B5EF4-FFF2-40B4-BE49-F238E27FC236}">
                  <a16:creationId xmlns:a16="http://schemas.microsoft.com/office/drawing/2014/main" id="{DF43DD5C-8B81-4EBC-9E6C-8561F3DF3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2480"/>
              <a:ext cx="50" cy="48"/>
            </a:xfrm>
            <a:custGeom>
              <a:avLst/>
              <a:gdLst>
                <a:gd name="T0" fmla="*/ 48 w 50"/>
                <a:gd name="T1" fmla="*/ 6 h 48"/>
                <a:gd name="T2" fmla="*/ 48 w 50"/>
                <a:gd name="T3" fmla="*/ 6 h 48"/>
                <a:gd name="T4" fmla="*/ 42 w 50"/>
                <a:gd name="T5" fmla="*/ 4 h 48"/>
                <a:gd name="T6" fmla="*/ 34 w 50"/>
                <a:gd name="T7" fmla="*/ 2 h 48"/>
                <a:gd name="T8" fmla="*/ 24 w 50"/>
                <a:gd name="T9" fmla="*/ 0 h 48"/>
                <a:gd name="T10" fmla="*/ 16 w 50"/>
                <a:gd name="T11" fmla="*/ 2 h 48"/>
                <a:gd name="T12" fmla="*/ 8 w 50"/>
                <a:gd name="T13" fmla="*/ 4 h 48"/>
                <a:gd name="T14" fmla="*/ 8 w 50"/>
                <a:gd name="T15" fmla="*/ 4 h 48"/>
                <a:gd name="T16" fmla="*/ 8 w 50"/>
                <a:gd name="T17" fmla="*/ 4 h 48"/>
                <a:gd name="T18" fmla="*/ 8 w 50"/>
                <a:gd name="T19" fmla="*/ 6 h 48"/>
                <a:gd name="T20" fmla="*/ 8 w 50"/>
                <a:gd name="T21" fmla="*/ 6 h 48"/>
                <a:gd name="T22" fmla="*/ 8 w 50"/>
                <a:gd name="T23" fmla="*/ 10 h 48"/>
                <a:gd name="T24" fmla="*/ 8 w 50"/>
                <a:gd name="T25" fmla="*/ 18 h 48"/>
                <a:gd name="T26" fmla="*/ 4 w 50"/>
                <a:gd name="T27" fmla="*/ 24 h 48"/>
                <a:gd name="T28" fmla="*/ 0 w 50"/>
                <a:gd name="T29" fmla="*/ 28 h 48"/>
                <a:gd name="T30" fmla="*/ 0 w 50"/>
                <a:gd name="T31" fmla="*/ 28 h 48"/>
                <a:gd name="T32" fmla="*/ 0 w 50"/>
                <a:gd name="T33" fmla="*/ 28 h 48"/>
                <a:gd name="T34" fmla="*/ 0 w 50"/>
                <a:gd name="T35" fmla="*/ 28 h 48"/>
                <a:gd name="T36" fmla="*/ 0 w 50"/>
                <a:gd name="T37" fmla="*/ 28 h 48"/>
                <a:gd name="T38" fmla="*/ 6 w 50"/>
                <a:gd name="T39" fmla="*/ 36 h 48"/>
                <a:gd name="T40" fmla="*/ 12 w 50"/>
                <a:gd name="T41" fmla="*/ 40 h 48"/>
                <a:gd name="T42" fmla="*/ 22 w 50"/>
                <a:gd name="T43" fmla="*/ 46 h 48"/>
                <a:gd name="T44" fmla="*/ 30 w 50"/>
                <a:gd name="T45" fmla="*/ 46 h 48"/>
                <a:gd name="T46" fmla="*/ 36 w 50"/>
                <a:gd name="T47" fmla="*/ 48 h 48"/>
                <a:gd name="T48" fmla="*/ 36 w 50"/>
                <a:gd name="T49" fmla="*/ 48 h 48"/>
                <a:gd name="T50" fmla="*/ 42 w 50"/>
                <a:gd name="T51" fmla="*/ 40 h 48"/>
                <a:gd name="T52" fmla="*/ 46 w 50"/>
                <a:gd name="T53" fmla="*/ 30 h 48"/>
                <a:gd name="T54" fmla="*/ 50 w 50"/>
                <a:gd name="T55" fmla="*/ 16 h 48"/>
                <a:gd name="T56" fmla="*/ 50 w 50"/>
                <a:gd name="T57" fmla="*/ 12 h 48"/>
                <a:gd name="T58" fmla="*/ 48 w 50"/>
                <a:gd name="T59" fmla="*/ 6 h 48"/>
                <a:gd name="T60" fmla="*/ 48 w 50"/>
                <a:gd name="T61" fmla="*/ 6 h 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0" h="48">
                  <a:moveTo>
                    <a:pt x="48" y="6"/>
                  </a:moveTo>
                  <a:lnTo>
                    <a:pt x="48" y="6"/>
                  </a:lnTo>
                  <a:lnTo>
                    <a:pt x="42" y="4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10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6" y="36"/>
                  </a:lnTo>
                  <a:lnTo>
                    <a:pt x="12" y="40"/>
                  </a:lnTo>
                  <a:lnTo>
                    <a:pt x="22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42" y="40"/>
                  </a:lnTo>
                  <a:lnTo>
                    <a:pt x="46" y="30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310">
              <a:extLst>
                <a:ext uri="{FF2B5EF4-FFF2-40B4-BE49-F238E27FC236}">
                  <a16:creationId xmlns:a16="http://schemas.microsoft.com/office/drawing/2014/main" id="{CE89CC49-B16F-4E94-B50D-AE61A2FE9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484"/>
              <a:ext cx="78" cy="56"/>
            </a:xfrm>
            <a:custGeom>
              <a:avLst/>
              <a:gdLst>
                <a:gd name="T0" fmla="*/ 12 w 78"/>
                <a:gd name="T1" fmla="*/ 2 h 56"/>
                <a:gd name="T2" fmla="*/ 12 w 78"/>
                <a:gd name="T3" fmla="*/ 2 h 56"/>
                <a:gd name="T4" fmla="*/ 12 w 78"/>
                <a:gd name="T5" fmla="*/ 2 h 56"/>
                <a:gd name="T6" fmla="*/ 14 w 78"/>
                <a:gd name="T7" fmla="*/ 8 h 56"/>
                <a:gd name="T8" fmla="*/ 14 w 78"/>
                <a:gd name="T9" fmla="*/ 12 h 56"/>
                <a:gd name="T10" fmla="*/ 10 w 78"/>
                <a:gd name="T11" fmla="*/ 26 h 56"/>
                <a:gd name="T12" fmla="*/ 6 w 78"/>
                <a:gd name="T13" fmla="*/ 36 h 56"/>
                <a:gd name="T14" fmla="*/ 0 w 78"/>
                <a:gd name="T15" fmla="*/ 44 h 56"/>
                <a:gd name="T16" fmla="*/ 0 w 78"/>
                <a:gd name="T17" fmla="*/ 44 h 56"/>
                <a:gd name="T18" fmla="*/ 0 w 78"/>
                <a:gd name="T19" fmla="*/ 44 h 56"/>
                <a:gd name="T20" fmla="*/ 0 w 78"/>
                <a:gd name="T21" fmla="*/ 44 h 56"/>
                <a:gd name="T22" fmla="*/ 2 w 78"/>
                <a:gd name="T23" fmla="*/ 48 h 56"/>
                <a:gd name="T24" fmla="*/ 6 w 78"/>
                <a:gd name="T25" fmla="*/ 52 h 56"/>
                <a:gd name="T26" fmla="*/ 12 w 78"/>
                <a:gd name="T27" fmla="*/ 54 h 56"/>
                <a:gd name="T28" fmla="*/ 20 w 78"/>
                <a:gd name="T29" fmla="*/ 56 h 56"/>
                <a:gd name="T30" fmla="*/ 20 w 78"/>
                <a:gd name="T31" fmla="*/ 56 h 56"/>
                <a:gd name="T32" fmla="*/ 44 w 78"/>
                <a:gd name="T33" fmla="*/ 56 h 56"/>
                <a:gd name="T34" fmla="*/ 60 w 78"/>
                <a:gd name="T35" fmla="*/ 54 h 56"/>
                <a:gd name="T36" fmla="*/ 60 w 78"/>
                <a:gd name="T37" fmla="*/ 54 h 56"/>
                <a:gd name="T38" fmla="*/ 66 w 78"/>
                <a:gd name="T39" fmla="*/ 54 h 56"/>
                <a:gd name="T40" fmla="*/ 72 w 78"/>
                <a:gd name="T41" fmla="*/ 52 h 56"/>
                <a:gd name="T42" fmla="*/ 74 w 78"/>
                <a:gd name="T43" fmla="*/ 48 h 56"/>
                <a:gd name="T44" fmla="*/ 76 w 78"/>
                <a:gd name="T45" fmla="*/ 44 h 56"/>
                <a:gd name="T46" fmla="*/ 76 w 78"/>
                <a:gd name="T47" fmla="*/ 44 h 56"/>
                <a:gd name="T48" fmla="*/ 76 w 78"/>
                <a:gd name="T49" fmla="*/ 44 h 56"/>
                <a:gd name="T50" fmla="*/ 78 w 78"/>
                <a:gd name="T51" fmla="*/ 40 h 56"/>
                <a:gd name="T52" fmla="*/ 76 w 78"/>
                <a:gd name="T53" fmla="*/ 34 h 56"/>
                <a:gd name="T54" fmla="*/ 72 w 78"/>
                <a:gd name="T55" fmla="*/ 30 h 56"/>
                <a:gd name="T56" fmla="*/ 68 w 78"/>
                <a:gd name="T57" fmla="*/ 26 h 56"/>
                <a:gd name="T58" fmla="*/ 68 w 78"/>
                <a:gd name="T59" fmla="*/ 26 h 56"/>
                <a:gd name="T60" fmla="*/ 56 w 78"/>
                <a:gd name="T61" fmla="*/ 16 h 56"/>
                <a:gd name="T62" fmla="*/ 36 w 78"/>
                <a:gd name="T63" fmla="*/ 2 h 56"/>
                <a:gd name="T64" fmla="*/ 36 w 78"/>
                <a:gd name="T65" fmla="*/ 2 h 56"/>
                <a:gd name="T66" fmla="*/ 28 w 78"/>
                <a:gd name="T67" fmla="*/ 0 h 56"/>
                <a:gd name="T68" fmla="*/ 22 w 78"/>
                <a:gd name="T69" fmla="*/ 0 h 56"/>
                <a:gd name="T70" fmla="*/ 16 w 78"/>
                <a:gd name="T71" fmla="*/ 0 h 56"/>
                <a:gd name="T72" fmla="*/ 12 w 78"/>
                <a:gd name="T73" fmla="*/ 2 h 56"/>
                <a:gd name="T74" fmla="*/ 12 w 78"/>
                <a:gd name="T75" fmla="*/ 2 h 56"/>
                <a:gd name="T76" fmla="*/ 12 w 78"/>
                <a:gd name="T77" fmla="*/ 2 h 56"/>
                <a:gd name="T78" fmla="*/ 12 w 78"/>
                <a:gd name="T79" fmla="*/ 2 h 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8" h="56">
                  <a:moveTo>
                    <a:pt x="12" y="2"/>
                  </a:moveTo>
                  <a:lnTo>
                    <a:pt x="12" y="2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0" y="26"/>
                  </a:lnTo>
                  <a:lnTo>
                    <a:pt x="6" y="36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6" y="52"/>
                  </a:lnTo>
                  <a:lnTo>
                    <a:pt x="12" y="54"/>
                  </a:lnTo>
                  <a:lnTo>
                    <a:pt x="20" y="56"/>
                  </a:lnTo>
                  <a:lnTo>
                    <a:pt x="44" y="56"/>
                  </a:lnTo>
                  <a:lnTo>
                    <a:pt x="60" y="54"/>
                  </a:lnTo>
                  <a:lnTo>
                    <a:pt x="66" y="54"/>
                  </a:lnTo>
                  <a:lnTo>
                    <a:pt x="72" y="52"/>
                  </a:lnTo>
                  <a:lnTo>
                    <a:pt x="74" y="48"/>
                  </a:lnTo>
                  <a:lnTo>
                    <a:pt x="76" y="44"/>
                  </a:lnTo>
                  <a:lnTo>
                    <a:pt x="78" y="40"/>
                  </a:lnTo>
                  <a:lnTo>
                    <a:pt x="76" y="34"/>
                  </a:lnTo>
                  <a:lnTo>
                    <a:pt x="72" y="30"/>
                  </a:lnTo>
                  <a:lnTo>
                    <a:pt x="68" y="26"/>
                  </a:lnTo>
                  <a:lnTo>
                    <a:pt x="56" y="16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882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311">
              <a:extLst>
                <a:ext uri="{FF2B5EF4-FFF2-40B4-BE49-F238E27FC236}">
                  <a16:creationId xmlns:a16="http://schemas.microsoft.com/office/drawing/2014/main" id="{28BE8F7A-63B6-4DFE-901B-86B13C9DF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2488"/>
              <a:ext cx="54" cy="40"/>
            </a:xfrm>
            <a:custGeom>
              <a:avLst/>
              <a:gdLst>
                <a:gd name="T0" fmla="*/ 54 w 54"/>
                <a:gd name="T1" fmla="*/ 40 h 40"/>
                <a:gd name="T2" fmla="*/ 54 w 54"/>
                <a:gd name="T3" fmla="*/ 40 h 40"/>
                <a:gd name="T4" fmla="*/ 54 w 54"/>
                <a:gd name="T5" fmla="*/ 34 h 40"/>
                <a:gd name="T6" fmla="*/ 50 w 54"/>
                <a:gd name="T7" fmla="*/ 30 h 40"/>
                <a:gd name="T8" fmla="*/ 38 w 54"/>
                <a:gd name="T9" fmla="*/ 20 h 40"/>
                <a:gd name="T10" fmla="*/ 38 w 54"/>
                <a:gd name="T11" fmla="*/ 20 h 40"/>
                <a:gd name="T12" fmla="*/ 10 w 54"/>
                <a:gd name="T13" fmla="*/ 0 h 40"/>
                <a:gd name="T14" fmla="*/ 10 w 54"/>
                <a:gd name="T15" fmla="*/ 0 h 40"/>
                <a:gd name="T16" fmla="*/ 8 w 54"/>
                <a:gd name="T17" fmla="*/ 0 h 40"/>
                <a:gd name="T18" fmla="*/ 4 w 54"/>
                <a:gd name="T19" fmla="*/ 0 h 40"/>
                <a:gd name="T20" fmla="*/ 2 w 54"/>
                <a:gd name="T21" fmla="*/ 2 h 40"/>
                <a:gd name="T22" fmla="*/ 0 w 54"/>
                <a:gd name="T23" fmla="*/ 4 h 40"/>
                <a:gd name="T24" fmla="*/ 0 w 54"/>
                <a:gd name="T25" fmla="*/ 4 h 40"/>
                <a:gd name="T26" fmla="*/ 2 w 54"/>
                <a:gd name="T27" fmla="*/ 2 h 40"/>
                <a:gd name="T28" fmla="*/ 6 w 54"/>
                <a:gd name="T29" fmla="*/ 4 h 40"/>
                <a:gd name="T30" fmla="*/ 18 w 54"/>
                <a:gd name="T31" fmla="*/ 10 h 40"/>
                <a:gd name="T32" fmla="*/ 18 w 54"/>
                <a:gd name="T33" fmla="*/ 10 h 40"/>
                <a:gd name="T34" fmla="*/ 40 w 54"/>
                <a:gd name="T35" fmla="*/ 24 h 40"/>
                <a:gd name="T36" fmla="*/ 50 w 54"/>
                <a:gd name="T37" fmla="*/ 32 h 40"/>
                <a:gd name="T38" fmla="*/ 52 w 54"/>
                <a:gd name="T39" fmla="*/ 36 h 40"/>
                <a:gd name="T40" fmla="*/ 54 w 54"/>
                <a:gd name="T41" fmla="*/ 40 h 40"/>
                <a:gd name="T42" fmla="*/ 54 w 54"/>
                <a:gd name="T43" fmla="*/ 4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4" h="40">
                  <a:moveTo>
                    <a:pt x="54" y="40"/>
                  </a:moveTo>
                  <a:lnTo>
                    <a:pt x="54" y="40"/>
                  </a:lnTo>
                  <a:lnTo>
                    <a:pt x="54" y="34"/>
                  </a:lnTo>
                  <a:lnTo>
                    <a:pt x="50" y="30"/>
                  </a:lnTo>
                  <a:lnTo>
                    <a:pt x="38" y="2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4"/>
                  </a:lnTo>
                  <a:lnTo>
                    <a:pt x="18" y="10"/>
                  </a:lnTo>
                  <a:lnTo>
                    <a:pt x="40" y="24"/>
                  </a:lnTo>
                  <a:lnTo>
                    <a:pt x="50" y="32"/>
                  </a:lnTo>
                  <a:lnTo>
                    <a:pt x="52" y="36"/>
                  </a:lnTo>
                  <a:lnTo>
                    <a:pt x="54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Freeform 312">
              <a:extLst>
                <a:ext uri="{FF2B5EF4-FFF2-40B4-BE49-F238E27FC236}">
                  <a16:creationId xmlns:a16="http://schemas.microsoft.com/office/drawing/2014/main" id="{009154CC-8EDF-4004-89FD-F4E9D8D4A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" y="2484"/>
              <a:ext cx="30" cy="28"/>
            </a:xfrm>
            <a:custGeom>
              <a:avLst/>
              <a:gdLst>
                <a:gd name="T0" fmla="*/ 26 w 30"/>
                <a:gd name="T1" fmla="*/ 28 h 28"/>
                <a:gd name="T2" fmla="*/ 26 w 30"/>
                <a:gd name="T3" fmla="*/ 28 h 28"/>
                <a:gd name="T4" fmla="*/ 30 w 30"/>
                <a:gd name="T5" fmla="*/ 16 h 28"/>
                <a:gd name="T6" fmla="*/ 30 w 30"/>
                <a:gd name="T7" fmla="*/ 8 h 28"/>
                <a:gd name="T8" fmla="*/ 30 w 30"/>
                <a:gd name="T9" fmla="*/ 8 h 28"/>
                <a:gd name="T10" fmla="*/ 26 w 30"/>
                <a:gd name="T11" fmla="*/ 4 h 28"/>
                <a:gd name="T12" fmla="*/ 20 w 30"/>
                <a:gd name="T13" fmla="*/ 2 h 28"/>
                <a:gd name="T14" fmla="*/ 10 w 30"/>
                <a:gd name="T15" fmla="*/ 0 h 28"/>
                <a:gd name="T16" fmla="*/ 0 w 30"/>
                <a:gd name="T17" fmla="*/ 2 h 28"/>
                <a:gd name="T18" fmla="*/ 0 w 30"/>
                <a:gd name="T19" fmla="*/ 2 h 28"/>
                <a:gd name="T20" fmla="*/ 8 w 30"/>
                <a:gd name="T21" fmla="*/ 2 h 28"/>
                <a:gd name="T22" fmla="*/ 16 w 30"/>
                <a:gd name="T23" fmla="*/ 4 h 28"/>
                <a:gd name="T24" fmla="*/ 22 w 30"/>
                <a:gd name="T25" fmla="*/ 8 h 28"/>
                <a:gd name="T26" fmla="*/ 26 w 30"/>
                <a:gd name="T27" fmla="*/ 10 h 28"/>
                <a:gd name="T28" fmla="*/ 26 w 30"/>
                <a:gd name="T29" fmla="*/ 10 h 28"/>
                <a:gd name="T30" fmla="*/ 28 w 30"/>
                <a:gd name="T31" fmla="*/ 16 h 28"/>
                <a:gd name="T32" fmla="*/ 28 w 30"/>
                <a:gd name="T33" fmla="*/ 20 h 28"/>
                <a:gd name="T34" fmla="*/ 26 w 30"/>
                <a:gd name="T35" fmla="*/ 28 h 28"/>
                <a:gd name="T36" fmla="*/ 26 w 30"/>
                <a:gd name="T37" fmla="*/ 28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" h="28">
                  <a:moveTo>
                    <a:pt x="26" y="28"/>
                  </a:moveTo>
                  <a:lnTo>
                    <a:pt x="26" y="28"/>
                  </a:lnTo>
                  <a:lnTo>
                    <a:pt x="30" y="16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0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16" y="4"/>
                  </a:lnTo>
                  <a:lnTo>
                    <a:pt x="22" y="8"/>
                  </a:lnTo>
                  <a:lnTo>
                    <a:pt x="26" y="10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313">
              <a:extLst>
                <a:ext uri="{FF2B5EF4-FFF2-40B4-BE49-F238E27FC236}">
                  <a16:creationId xmlns:a16="http://schemas.microsoft.com/office/drawing/2014/main" id="{26B8F9CF-0F6E-479E-95C4-C52FEAD1F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2330"/>
              <a:ext cx="726" cy="178"/>
            </a:xfrm>
            <a:custGeom>
              <a:avLst/>
              <a:gdLst>
                <a:gd name="T0" fmla="*/ 300 w 726"/>
                <a:gd name="T1" fmla="*/ 54 h 178"/>
                <a:gd name="T2" fmla="*/ 278 w 726"/>
                <a:gd name="T3" fmla="*/ 44 h 178"/>
                <a:gd name="T4" fmla="*/ 218 w 726"/>
                <a:gd name="T5" fmla="*/ 20 h 178"/>
                <a:gd name="T6" fmla="*/ 138 w 726"/>
                <a:gd name="T7" fmla="*/ 4 h 178"/>
                <a:gd name="T8" fmla="*/ 94 w 726"/>
                <a:gd name="T9" fmla="*/ 0 h 178"/>
                <a:gd name="T10" fmla="*/ 48 w 726"/>
                <a:gd name="T11" fmla="*/ 4 h 178"/>
                <a:gd name="T12" fmla="*/ 0 w 726"/>
                <a:gd name="T13" fmla="*/ 14 h 178"/>
                <a:gd name="T14" fmla="*/ 22 w 726"/>
                <a:gd name="T15" fmla="*/ 8 h 178"/>
                <a:gd name="T16" fmla="*/ 68 w 726"/>
                <a:gd name="T17" fmla="*/ 4 h 178"/>
                <a:gd name="T18" fmla="*/ 112 w 726"/>
                <a:gd name="T19" fmla="*/ 6 h 178"/>
                <a:gd name="T20" fmla="*/ 174 w 726"/>
                <a:gd name="T21" fmla="*/ 18 h 178"/>
                <a:gd name="T22" fmla="*/ 244 w 726"/>
                <a:gd name="T23" fmla="*/ 46 h 178"/>
                <a:gd name="T24" fmla="*/ 298 w 726"/>
                <a:gd name="T25" fmla="*/ 72 h 178"/>
                <a:gd name="T26" fmla="*/ 316 w 726"/>
                <a:gd name="T27" fmla="*/ 82 h 178"/>
                <a:gd name="T28" fmla="*/ 368 w 726"/>
                <a:gd name="T29" fmla="*/ 104 h 178"/>
                <a:gd name="T30" fmla="*/ 408 w 726"/>
                <a:gd name="T31" fmla="*/ 116 h 178"/>
                <a:gd name="T32" fmla="*/ 464 w 726"/>
                <a:gd name="T33" fmla="*/ 122 h 178"/>
                <a:gd name="T34" fmla="*/ 500 w 726"/>
                <a:gd name="T35" fmla="*/ 122 h 178"/>
                <a:gd name="T36" fmla="*/ 576 w 726"/>
                <a:gd name="T37" fmla="*/ 130 h 178"/>
                <a:gd name="T38" fmla="*/ 642 w 726"/>
                <a:gd name="T39" fmla="*/ 146 h 178"/>
                <a:gd name="T40" fmla="*/ 690 w 726"/>
                <a:gd name="T41" fmla="*/ 164 h 178"/>
                <a:gd name="T42" fmla="*/ 718 w 726"/>
                <a:gd name="T43" fmla="*/ 178 h 178"/>
                <a:gd name="T44" fmla="*/ 718 w 726"/>
                <a:gd name="T45" fmla="*/ 178 h 178"/>
                <a:gd name="T46" fmla="*/ 726 w 726"/>
                <a:gd name="T47" fmla="*/ 168 h 178"/>
                <a:gd name="T48" fmla="*/ 726 w 726"/>
                <a:gd name="T49" fmla="*/ 156 h 178"/>
                <a:gd name="T50" fmla="*/ 726 w 726"/>
                <a:gd name="T51" fmla="*/ 154 h 178"/>
                <a:gd name="T52" fmla="*/ 692 w 726"/>
                <a:gd name="T53" fmla="*/ 140 h 178"/>
                <a:gd name="T54" fmla="*/ 638 w 726"/>
                <a:gd name="T55" fmla="*/ 124 h 178"/>
                <a:gd name="T56" fmla="*/ 574 w 726"/>
                <a:gd name="T57" fmla="*/ 112 h 178"/>
                <a:gd name="T58" fmla="*/ 500 w 726"/>
                <a:gd name="T59" fmla="*/ 106 h 178"/>
                <a:gd name="T60" fmla="*/ 466 w 726"/>
                <a:gd name="T61" fmla="*/ 106 h 178"/>
                <a:gd name="T62" fmla="*/ 412 w 726"/>
                <a:gd name="T63" fmla="*/ 100 h 178"/>
                <a:gd name="T64" fmla="*/ 372 w 726"/>
                <a:gd name="T65" fmla="*/ 90 h 178"/>
                <a:gd name="T66" fmla="*/ 324 w 726"/>
                <a:gd name="T67" fmla="*/ 66 h 1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26" h="178">
                  <a:moveTo>
                    <a:pt x="304" y="58"/>
                  </a:moveTo>
                  <a:lnTo>
                    <a:pt x="300" y="54"/>
                  </a:lnTo>
                  <a:lnTo>
                    <a:pt x="278" y="44"/>
                  </a:lnTo>
                  <a:lnTo>
                    <a:pt x="250" y="32"/>
                  </a:lnTo>
                  <a:lnTo>
                    <a:pt x="218" y="20"/>
                  </a:lnTo>
                  <a:lnTo>
                    <a:pt x="180" y="10"/>
                  </a:lnTo>
                  <a:lnTo>
                    <a:pt x="138" y="4"/>
                  </a:lnTo>
                  <a:lnTo>
                    <a:pt x="116" y="2"/>
                  </a:lnTo>
                  <a:lnTo>
                    <a:pt x="94" y="0"/>
                  </a:lnTo>
                  <a:lnTo>
                    <a:pt x="70" y="2"/>
                  </a:lnTo>
                  <a:lnTo>
                    <a:pt x="48" y="4"/>
                  </a:lnTo>
                  <a:lnTo>
                    <a:pt x="24" y="8"/>
                  </a:lnTo>
                  <a:lnTo>
                    <a:pt x="0" y="14"/>
                  </a:lnTo>
                  <a:lnTo>
                    <a:pt x="22" y="8"/>
                  </a:lnTo>
                  <a:lnTo>
                    <a:pt x="46" y="4"/>
                  </a:lnTo>
                  <a:lnTo>
                    <a:pt x="68" y="4"/>
                  </a:lnTo>
                  <a:lnTo>
                    <a:pt x="90" y="4"/>
                  </a:lnTo>
                  <a:lnTo>
                    <a:pt x="112" y="6"/>
                  </a:lnTo>
                  <a:lnTo>
                    <a:pt x="134" y="8"/>
                  </a:lnTo>
                  <a:lnTo>
                    <a:pt x="174" y="18"/>
                  </a:lnTo>
                  <a:lnTo>
                    <a:pt x="212" y="32"/>
                  </a:lnTo>
                  <a:lnTo>
                    <a:pt x="244" y="46"/>
                  </a:lnTo>
                  <a:lnTo>
                    <a:pt x="292" y="68"/>
                  </a:lnTo>
                  <a:lnTo>
                    <a:pt x="298" y="72"/>
                  </a:lnTo>
                  <a:lnTo>
                    <a:pt x="316" y="82"/>
                  </a:lnTo>
                  <a:lnTo>
                    <a:pt x="350" y="98"/>
                  </a:lnTo>
                  <a:lnTo>
                    <a:pt x="368" y="104"/>
                  </a:lnTo>
                  <a:lnTo>
                    <a:pt x="386" y="112"/>
                  </a:lnTo>
                  <a:lnTo>
                    <a:pt x="408" y="116"/>
                  </a:lnTo>
                  <a:lnTo>
                    <a:pt x="434" y="120"/>
                  </a:lnTo>
                  <a:lnTo>
                    <a:pt x="464" y="122"/>
                  </a:lnTo>
                  <a:lnTo>
                    <a:pt x="500" y="122"/>
                  </a:lnTo>
                  <a:lnTo>
                    <a:pt x="540" y="124"/>
                  </a:lnTo>
                  <a:lnTo>
                    <a:pt x="576" y="130"/>
                  </a:lnTo>
                  <a:lnTo>
                    <a:pt x="612" y="136"/>
                  </a:lnTo>
                  <a:lnTo>
                    <a:pt x="642" y="146"/>
                  </a:lnTo>
                  <a:lnTo>
                    <a:pt x="668" y="154"/>
                  </a:lnTo>
                  <a:lnTo>
                    <a:pt x="690" y="164"/>
                  </a:lnTo>
                  <a:lnTo>
                    <a:pt x="708" y="172"/>
                  </a:lnTo>
                  <a:lnTo>
                    <a:pt x="718" y="178"/>
                  </a:lnTo>
                  <a:lnTo>
                    <a:pt x="722" y="174"/>
                  </a:lnTo>
                  <a:lnTo>
                    <a:pt x="726" y="168"/>
                  </a:lnTo>
                  <a:lnTo>
                    <a:pt x="726" y="160"/>
                  </a:lnTo>
                  <a:lnTo>
                    <a:pt x="726" y="156"/>
                  </a:lnTo>
                  <a:lnTo>
                    <a:pt x="726" y="154"/>
                  </a:lnTo>
                  <a:lnTo>
                    <a:pt x="710" y="148"/>
                  </a:lnTo>
                  <a:lnTo>
                    <a:pt x="692" y="140"/>
                  </a:lnTo>
                  <a:lnTo>
                    <a:pt x="668" y="132"/>
                  </a:lnTo>
                  <a:lnTo>
                    <a:pt x="638" y="124"/>
                  </a:lnTo>
                  <a:lnTo>
                    <a:pt x="608" y="116"/>
                  </a:lnTo>
                  <a:lnTo>
                    <a:pt x="574" y="112"/>
                  </a:lnTo>
                  <a:lnTo>
                    <a:pt x="538" y="108"/>
                  </a:lnTo>
                  <a:lnTo>
                    <a:pt x="500" y="106"/>
                  </a:lnTo>
                  <a:lnTo>
                    <a:pt x="466" y="106"/>
                  </a:lnTo>
                  <a:lnTo>
                    <a:pt x="436" y="104"/>
                  </a:lnTo>
                  <a:lnTo>
                    <a:pt x="412" y="100"/>
                  </a:lnTo>
                  <a:lnTo>
                    <a:pt x="390" y="96"/>
                  </a:lnTo>
                  <a:lnTo>
                    <a:pt x="372" y="90"/>
                  </a:lnTo>
                  <a:lnTo>
                    <a:pt x="356" y="82"/>
                  </a:lnTo>
                  <a:lnTo>
                    <a:pt x="324" y="66"/>
                  </a:lnTo>
                  <a:lnTo>
                    <a:pt x="304" y="58"/>
                  </a:lnTo>
                  <a:close/>
                </a:path>
              </a:pathLst>
            </a:custGeom>
            <a:solidFill>
              <a:srgbClr val="F9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Freeform 314">
              <a:extLst>
                <a:ext uri="{FF2B5EF4-FFF2-40B4-BE49-F238E27FC236}">
                  <a16:creationId xmlns:a16="http://schemas.microsoft.com/office/drawing/2014/main" id="{C9747175-A883-443B-8D8E-45006A778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" y="2436"/>
              <a:ext cx="220" cy="72"/>
            </a:xfrm>
            <a:custGeom>
              <a:avLst/>
              <a:gdLst>
                <a:gd name="T0" fmla="*/ 0 w 220"/>
                <a:gd name="T1" fmla="*/ 0 h 72"/>
                <a:gd name="T2" fmla="*/ 0 w 220"/>
                <a:gd name="T3" fmla="*/ 0 h 72"/>
                <a:gd name="T4" fmla="*/ 2 w 220"/>
                <a:gd name="T5" fmla="*/ 4 h 72"/>
                <a:gd name="T6" fmla="*/ 4 w 220"/>
                <a:gd name="T7" fmla="*/ 10 h 72"/>
                <a:gd name="T8" fmla="*/ 4 w 220"/>
                <a:gd name="T9" fmla="*/ 14 h 72"/>
                <a:gd name="T10" fmla="*/ 2 w 220"/>
                <a:gd name="T11" fmla="*/ 16 h 72"/>
                <a:gd name="T12" fmla="*/ 2 w 220"/>
                <a:gd name="T13" fmla="*/ 16 h 72"/>
                <a:gd name="T14" fmla="*/ 40 w 220"/>
                <a:gd name="T15" fmla="*/ 20 h 72"/>
                <a:gd name="T16" fmla="*/ 76 w 220"/>
                <a:gd name="T17" fmla="*/ 24 h 72"/>
                <a:gd name="T18" fmla="*/ 110 w 220"/>
                <a:gd name="T19" fmla="*/ 32 h 72"/>
                <a:gd name="T20" fmla="*/ 140 w 220"/>
                <a:gd name="T21" fmla="*/ 40 h 72"/>
                <a:gd name="T22" fmla="*/ 164 w 220"/>
                <a:gd name="T23" fmla="*/ 50 h 72"/>
                <a:gd name="T24" fmla="*/ 186 w 220"/>
                <a:gd name="T25" fmla="*/ 58 h 72"/>
                <a:gd name="T26" fmla="*/ 212 w 220"/>
                <a:gd name="T27" fmla="*/ 72 h 72"/>
                <a:gd name="T28" fmla="*/ 212 w 220"/>
                <a:gd name="T29" fmla="*/ 72 h 72"/>
                <a:gd name="T30" fmla="*/ 212 w 220"/>
                <a:gd name="T31" fmla="*/ 72 h 72"/>
                <a:gd name="T32" fmla="*/ 216 w 220"/>
                <a:gd name="T33" fmla="*/ 68 h 72"/>
                <a:gd name="T34" fmla="*/ 220 w 220"/>
                <a:gd name="T35" fmla="*/ 62 h 72"/>
                <a:gd name="T36" fmla="*/ 220 w 220"/>
                <a:gd name="T37" fmla="*/ 54 h 72"/>
                <a:gd name="T38" fmla="*/ 220 w 220"/>
                <a:gd name="T39" fmla="*/ 50 h 72"/>
                <a:gd name="T40" fmla="*/ 220 w 220"/>
                <a:gd name="T41" fmla="*/ 48 h 72"/>
                <a:gd name="T42" fmla="*/ 220 w 220"/>
                <a:gd name="T43" fmla="*/ 48 h 72"/>
                <a:gd name="T44" fmla="*/ 206 w 220"/>
                <a:gd name="T45" fmla="*/ 42 h 72"/>
                <a:gd name="T46" fmla="*/ 186 w 220"/>
                <a:gd name="T47" fmla="*/ 34 h 72"/>
                <a:gd name="T48" fmla="*/ 162 w 220"/>
                <a:gd name="T49" fmla="*/ 26 h 72"/>
                <a:gd name="T50" fmla="*/ 136 w 220"/>
                <a:gd name="T51" fmla="*/ 18 h 72"/>
                <a:gd name="T52" fmla="*/ 106 w 220"/>
                <a:gd name="T53" fmla="*/ 12 h 72"/>
                <a:gd name="T54" fmla="*/ 72 w 220"/>
                <a:gd name="T55" fmla="*/ 6 h 72"/>
                <a:gd name="T56" fmla="*/ 36 w 220"/>
                <a:gd name="T57" fmla="*/ 2 h 72"/>
                <a:gd name="T58" fmla="*/ 0 w 220"/>
                <a:gd name="T59" fmla="*/ 0 h 72"/>
                <a:gd name="T60" fmla="*/ 0 w 220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0" h="7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40" y="20"/>
                  </a:lnTo>
                  <a:lnTo>
                    <a:pt x="76" y="24"/>
                  </a:lnTo>
                  <a:lnTo>
                    <a:pt x="110" y="32"/>
                  </a:lnTo>
                  <a:lnTo>
                    <a:pt x="140" y="40"/>
                  </a:lnTo>
                  <a:lnTo>
                    <a:pt x="164" y="50"/>
                  </a:lnTo>
                  <a:lnTo>
                    <a:pt x="186" y="58"/>
                  </a:lnTo>
                  <a:lnTo>
                    <a:pt x="212" y="72"/>
                  </a:lnTo>
                  <a:lnTo>
                    <a:pt x="216" y="68"/>
                  </a:lnTo>
                  <a:lnTo>
                    <a:pt x="220" y="62"/>
                  </a:lnTo>
                  <a:lnTo>
                    <a:pt x="220" y="54"/>
                  </a:lnTo>
                  <a:lnTo>
                    <a:pt x="220" y="50"/>
                  </a:lnTo>
                  <a:lnTo>
                    <a:pt x="220" y="48"/>
                  </a:lnTo>
                  <a:lnTo>
                    <a:pt x="206" y="42"/>
                  </a:lnTo>
                  <a:lnTo>
                    <a:pt x="186" y="34"/>
                  </a:lnTo>
                  <a:lnTo>
                    <a:pt x="162" y="26"/>
                  </a:lnTo>
                  <a:lnTo>
                    <a:pt x="136" y="18"/>
                  </a:lnTo>
                  <a:lnTo>
                    <a:pt x="106" y="12"/>
                  </a:lnTo>
                  <a:lnTo>
                    <a:pt x="72" y="6"/>
                  </a:lnTo>
                  <a:lnTo>
                    <a:pt x="3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315">
              <a:extLst>
                <a:ext uri="{FF2B5EF4-FFF2-40B4-BE49-F238E27FC236}">
                  <a16:creationId xmlns:a16="http://schemas.microsoft.com/office/drawing/2014/main" id="{2CD23580-6766-4963-A7AA-DE33E3D89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2406"/>
              <a:ext cx="204" cy="80"/>
            </a:xfrm>
            <a:custGeom>
              <a:avLst/>
              <a:gdLst>
                <a:gd name="T0" fmla="*/ 198 w 204"/>
                <a:gd name="T1" fmla="*/ 80 h 80"/>
                <a:gd name="T2" fmla="*/ 198 w 204"/>
                <a:gd name="T3" fmla="*/ 80 h 80"/>
                <a:gd name="T4" fmla="*/ 202 w 204"/>
                <a:gd name="T5" fmla="*/ 76 h 80"/>
                <a:gd name="T6" fmla="*/ 204 w 204"/>
                <a:gd name="T7" fmla="*/ 68 h 80"/>
                <a:gd name="T8" fmla="*/ 204 w 204"/>
                <a:gd name="T9" fmla="*/ 62 h 80"/>
                <a:gd name="T10" fmla="*/ 202 w 204"/>
                <a:gd name="T11" fmla="*/ 56 h 80"/>
                <a:gd name="T12" fmla="*/ 202 w 204"/>
                <a:gd name="T13" fmla="*/ 56 h 80"/>
                <a:gd name="T14" fmla="*/ 202 w 204"/>
                <a:gd name="T15" fmla="*/ 56 h 80"/>
                <a:gd name="T16" fmla="*/ 174 w 204"/>
                <a:gd name="T17" fmla="*/ 56 h 80"/>
                <a:gd name="T18" fmla="*/ 140 w 204"/>
                <a:gd name="T19" fmla="*/ 54 h 80"/>
                <a:gd name="T20" fmla="*/ 120 w 204"/>
                <a:gd name="T21" fmla="*/ 52 h 80"/>
                <a:gd name="T22" fmla="*/ 102 w 204"/>
                <a:gd name="T23" fmla="*/ 48 h 80"/>
                <a:gd name="T24" fmla="*/ 82 w 204"/>
                <a:gd name="T25" fmla="*/ 42 h 80"/>
                <a:gd name="T26" fmla="*/ 64 w 204"/>
                <a:gd name="T27" fmla="*/ 36 h 80"/>
                <a:gd name="T28" fmla="*/ 64 w 204"/>
                <a:gd name="T29" fmla="*/ 36 h 80"/>
                <a:gd name="T30" fmla="*/ 52 w 204"/>
                <a:gd name="T31" fmla="*/ 28 h 80"/>
                <a:gd name="T32" fmla="*/ 38 w 204"/>
                <a:gd name="T33" fmla="*/ 20 h 80"/>
                <a:gd name="T34" fmla="*/ 12 w 204"/>
                <a:gd name="T35" fmla="*/ 0 h 80"/>
                <a:gd name="T36" fmla="*/ 12 w 204"/>
                <a:gd name="T37" fmla="*/ 0 h 80"/>
                <a:gd name="T38" fmla="*/ 12 w 204"/>
                <a:gd name="T39" fmla="*/ 0 h 80"/>
                <a:gd name="T40" fmla="*/ 12 w 204"/>
                <a:gd name="T41" fmla="*/ 4 h 80"/>
                <a:gd name="T42" fmla="*/ 12 w 204"/>
                <a:gd name="T43" fmla="*/ 6 h 80"/>
                <a:gd name="T44" fmla="*/ 8 w 204"/>
                <a:gd name="T45" fmla="*/ 8 h 80"/>
                <a:gd name="T46" fmla="*/ 0 w 204"/>
                <a:gd name="T47" fmla="*/ 10 h 80"/>
                <a:gd name="T48" fmla="*/ 0 w 204"/>
                <a:gd name="T49" fmla="*/ 10 h 80"/>
                <a:gd name="T50" fmla="*/ 28 w 204"/>
                <a:gd name="T51" fmla="*/ 32 h 80"/>
                <a:gd name="T52" fmla="*/ 42 w 204"/>
                <a:gd name="T53" fmla="*/ 42 h 80"/>
                <a:gd name="T54" fmla="*/ 58 w 204"/>
                <a:gd name="T55" fmla="*/ 50 h 80"/>
                <a:gd name="T56" fmla="*/ 58 w 204"/>
                <a:gd name="T57" fmla="*/ 50 h 80"/>
                <a:gd name="T58" fmla="*/ 78 w 204"/>
                <a:gd name="T59" fmla="*/ 58 h 80"/>
                <a:gd name="T60" fmla="*/ 98 w 204"/>
                <a:gd name="T61" fmla="*/ 64 h 80"/>
                <a:gd name="T62" fmla="*/ 138 w 204"/>
                <a:gd name="T63" fmla="*/ 74 h 80"/>
                <a:gd name="T64" fmla="*/ 174 w 204"/>
                <a:gd name="T65" fmla="*/ 78 h 80"/>
                <a:gd name="T66" fmla="*/ 198 w 204"/>
                <a:gd name="T67" fmla="*/ 80 h 80"/>
                <a:gd name="T68" fmla="*/ 198 w 204"/>
                <a:gd name="T69" fmla="*/ 80 h 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4" h="80">
                  <a:moveTo>
                    <a:pt x="198" y="80"/>
                  </a:moveTo>
                  <a:lnTo>
                    <a:pt x="198" y="80"/>
                  </a:lnTo>
                  <a:lnTo>
                    <a:pt x="202" y="76"/>
                  </a:lnTo>
                  <a:lnTo>
                    <a:pt x="204" y="68"/>
                  </a:lnTo>
                  <a:lnTo>
                    <a:pt x="204" y="62"/>
                  </a:lnTo>
                  <a:lnTo>
                    <a:pt x="202" y="56"/>
                  </a:lnTo>
                  <a:lnTo>
                    <a:pt x="174" y="56"/>
                  </a:lnTo>
                  <a:lnTo>
                    <a:pt x="140" y="54"/>
                  </a:lnTo>
                  <a:lnTo>
                    <a:pt x="120" y="52"/>
                  </a:lnTo>
                  <a:lnTo>
                    <a:pt x="102" y="48"/>
                  </a:lnTo>
                  <a:lnTo>
                    <a:pt x="82" y="42"/>
                  </a:lnTo>
                  <a:lnTo>
                    <a:pt x="64" y="36"/>
                  </a:lnTo>
                  <a:lnTo>
                    <a:pt x="52" y="28"/>
                  </a:lnTo>
                  <a:lnTo>
                    <a:pt x="38" y="2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8" y="8"/>
                  </a:lnTo>
                  <a:lnTo>
                    <a:pt x="0" y="10"/>
                  </a:lnTo>
                  <a:lnTo>
                    <a:pt x="28" y="32"/>
                  </a:lnTo>
                  <a:lnTo>
                    <a:pt x="42" y="42"/>
                  </a:lnTo>
                  <a:lnTo>
                    <a:pt x="58" y="50"/>
                  </a:lnTo>
                  <a:lnTo>
                    <a:pt x="78" y="58"/>
                  </a:lnTo>
                  <a:lnTo>
                    <a:pt x="98" y="64"/>
                  </a:lnTo>
                  <a:lnTo>
                    <a:pt x="138" y="74"/>
                  </a:lnTo>
                  <a:lnTo>
                    <a:pt x="174" y="78"/>
                  </a:lnTo>
                  <a:lnTo>
                    <a:pt x="198" y="80"/>
                  </a:lnTo>
                  <a:close/>
                </a:path>
              </a:pathLst>
            </a:custGeom>
            <a:solidFill>
              <a:srgbClr val="F6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Freeform 316">
              <a:extLst>
                <a:ext uri="{FF2B5EF4-FFF2-40B4-BE49-F238E27FC236}">
                  <a16:creationId xmlns:a16="http://schemas.microsoft.com/office/drawing/2014/main" id="{6DB6D088-1D17-4D44-A8DF-B737447F3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2326"/>
              <a:ext cx="426" cy="90"/>
            </a:xfrm>
            <a:custGeom>
              <a:avLst/>
              <a:gdLst>
                <a:gd name="T0" fmla="*/ 180 w 426"/>
                <a:gd name="T1" fmla="*/ 42 h 90"/>
                <a:gd name="T2" fmla="*/ 220 w 426"/>
                <a:gd name="T3" fmla="*/ 24 h 90"/>
                <a:gd name="T4" fmla="*/ 244 w 426"/>
                <a:gd name="T5" fmla="*/ 18 h 90"/>
                <a:gd name="T6" fmla="*/ 270 w 426"/>
                <a:gd name="T7" fmla="*/ 18 h 90"/>
                <a:gd name="T8" fmla="*/ 286 w 426"/>
                <a:gd name="T9" fmla="*/ 22 h 90"/>
                <a:gd name="T10" fmla="*/ 326 w 426"/>
                <a:gd name="T11" fmla="*/ 38 h 90"/>
                <a:gd name="T12" fmla="*/ 386 w 426"/>
                <a:gd name="T13" fmla="*/ 70 h 90"/>
                <a:gd name="T14" fmla="*/ 414 w 426"/>
                <a:gd name="T15" fmla="*/ 90 h 90"/>
                <a:gd name="T16" fmla="*/ 426 w 426"/>
                <a:gd name="T17" fmla="*/ 86 h 90"/>
                <a:gd name="T18" fmla="*/ 426 w 426"/>
                <a:gd name="T19" fmla="*/ 80 h 90"/>
                <a:gd name="T20" fmla="*/ 426 w 426"/>
                <a:gd name="T21" fmla="*/ 80 h 90"/>
                <a:gd name="T22" fmla="*/ 424 w 426"/>
                <a:gd name="T23" fmla="*/ 78 h 90"/>
                <a:gd name="T24" fmla="*/ 354 w 426"/>
                <a:gd name="T25" fmla="*/ 34 h 90"/>
                <a:gd name="T26" fmla="*/ 312 w 426"/>
                <a:gd name="T27" fmla="*/ 14 h 90"/>
                <a:gd name="T28" fmla="*/ 272 w 426"/>
                <a:gd name="T29" fmla="*/ 2 h 90"/>
                <a:gd name="T30" fmla="*/ 256 w 426"/>
                <a:gd name="T31" fmla="*/ 2 h 90"/>
                <a:gd name="T32" fmla="*/ 228 w 426"/>
                <a:gd name="T33" fmla="*/ 4 h 90"/>
                <a:gd name="T34" fmla="*/ 192 w 426"/>
                <a:gd name="T35" fmla="*/ 18 h 90"/>
                <a:gd name="T36" fmla="*/ 172 w 426"/>
                <a:gd name="T37" fmla="*/ 28 h 90"/>
                <a:gd name="T38" fmla="*/ 142 w 426"/>
                <a:gd name="T39" fmla="*/ 44 h 90"/>
                <a:gd name="T40" fmla="*/ 118 w 426"/>
                <a:gd name="T41" fmla="*/ 50 h 90"/>
                <a:gd name="T42" fmla="*/ 112 w 426"/>
                <a:gd name="T43" fmla="*/ 48 h 90"/>
                <a:gd name="T44" fmla="*/ 84 w 426"/>
                <a:gd name="T45" fmla="*/ 40 h 90"/>
                <a:gd name="T46" fmla="*/ 58 w 426"/>
                <a:gd name="T47" fmla="*/ 26 h 90"/>
                <a:gd name="T48" fmla="*/ 46 w 426"/>
                <a:gd name="T49" fmla="*/ 18 h 90"/>
                <a:gd name="T50" fmla="*/ 18 w 426"/>
                <a:gd name="T51" fmla="*/ 4 h 90"/>
                <a:gd name="T52" fmla="*/ 0 w 426"/>
                <a:gd name="T53" fmla="*/ 0 h 90"/>
                <a:gd name="T54" fmla="*/ 16 w 426"/>
                <a:gd name="T55" fmla="*/ 4 h 90"/>
                <a:gd name="T56" fmla="*/ 54 w 426"/>
                <a:gd name="T57" fmla="*/ 32 h 90"/>
                <a:gd name="T58" fmla="*/ 64 w 426"/>
                <a:gd name="T59" fmla="*/ 40 h 90"/>
                <a:gd name="T60" fmla="*/ 92 w 426"/>
                <a:gd name="T61" fmla="*/ 54 h 90"/>
                <a:gd name="T62" fmla="*/ 110 w 426"/>
                <a:gd name="T63" fmla="*/ 60 h 90"/>
                <a:gd name="T64" fmla="*/ 130 w 426"/>
                <a:gd name="T65" fmla="*/ 62 h 90"/>
                <a:gd name="T66" fmla="*/ 148 w 426"/>
                <a:gd name="T67" fmla="*/ 58 h 90"/>
                <a:gd name="T68" fmla="*/ 180 w 426"/>
                <a:gd name="T69" fmla="*/ 42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6" h="90">
                  <a:moveTo>
                    <a:pt x="180" y="42"/>
                  </a:moveTo>
                  <a:lnTo>
                    <a:pt x="180" y="42"/>
                  </a:lnTo>
                  <a:lnTo>
                    <a:pt x="198" y="32"/>
                  </a:lnTo>
                  <a:lnTo>
                    <a:pt x="220" y="24"/>
                  </a:lnTo>
                  <a:lnTo>
                    <a:pt x="232" y="20"/>
                  </a:lnTo>
                  <a:lnTo>
                    <a:pt x="244" y="18"/>
                  </a:lnTo>
                  <a:lnTo>
                    <a:pt x="256" y="18"/>
                  </a:lnTo>
                  <a:lnTo>
                    <a:pt x="270" y="18"/>
                  </a:lnTo>
                  <a:lnTo>
                    <a:pt x="286" y="22"/>
                  </a:lnTo>
                  <a:lnTo>
                    <a:pt x="306" y="28"/>
                  </a:lnTo>
                  <a:lnTo>
                    <a:pt x="326" y="38"/>
                  </a:lnTo>
                  <a:lnTo>
                    <a:pt x="346" y="48"/>
                  </a:lnTo>
                  <a:lnTo>
                    <a:pt x="386" y="70"/>
                  </a:lnTo>
                  <a:lnTo>
                    <a:pt x="414" y="90"/>
                  </a:lnTo>
                  <a:lnTo>
                    <a:pt x="422" y="88"/>
                  </a:lnTo>
                  <a:lnTo>
                    <a:pt x="426" y="86"/>
                  </a:lnTo>
                  <a:lnTo>
                    <a:pt x="426" y="84"/>
                  </a:lnTo>
                  <a:lnTo>
                    <a:pt x="426" y="80"/>
                  </a:lnTo>
                  <a:lnTo>
                    <a:pt x="424" y="78"/>
                  </a:lnTo>
                  <a:lnTo>
                    <a:pt x="394" y="56"/>
                  </a:lnTo>
                  <a:lnTo>
                    <a:pt x="354" y="34"/>
                  </a:lnTo>
                  <a:lnTo>
                    <a:pt x="334" y="22"/>
                  </a:lnTo>
                  <a:lnTo>
                    <a:pt x="312" y="14"/>
                  </a:lnTo>
                  <a:lnTo>
                    <a:pt x="290" y="6"/>
                  </a:lnTo>
                  <a:lnTo>
                    <a:pt x="272" y="2"/>
                  </a:lnTo>
                  <a:lnTo>
                    <a:pt x="256" y="2"/>
                  </a:lnTo>
                  <a:lnTo>
                    <a:pt x="242" y="2"/>
                  </a:lnTo>
                  <a:lnTo>
                    <a:pt x="228" y="4"/>
                  </a:lnTo>
                  <a:lnTo>
                    <a:pt x="216" y="8"/>
                  </a:lnTo>
                  <a:lnTo>
                    <a:pt x="192" y="18"/>
                  </a:lnTo>
                  <a:lnTo>
                    <a:pt x="172" y="28"/>
                  </a:lnTo>
                  <a:lnTo>
                    <a:pt x="156" y="36"/>
                  </a:lnTo>
                  <a:lnTo>
                    <a:pt x="142" y="44"/>
                  </a:lnTo>
                  <a:lnTo>
                    <a:pt x="126" y="48"/>
                  </a:lnTo>
                  <a:lnTo>
                    <a:pt x="118" y="50"/>
                  </a:lnTo>
                  <a:lnTo>
                    <a:pt x="112" y="48"/>
                  </a:lnTo>
                  <a:lnTo>
                    <a:pt x="98" y="44"/>
                  </a:lnTo>
                  <a:lnTo>
                    <a:pt x="84" y="40"/>
                  </a:lnTo>
                  <a:lnTo>
                    <a:pt x="70" y="34"/>
                  </a:lnTo>
                  <a:lnTo>
                    <a:pt x="58" y="26"/>
                  </a:lnTo>
                  <a:lnTo>
                    <a:pt x="46" y="18"/>
                  </a:lnTo>
                  <a:lnTo>
                    <a:pt x="34" y="10"/>
                  </a:lnTo>
                  <a:lnTo>
                    <a:pt x="18" y="4"/>
                  </a:lnTo>
                  <a:lnTo>
                    <a:pt x="0" y="0"/>
                  </a:lnTo>
                  <a:lnTo>
                    <a:pt x="8" y="2"/>
                  </a:lnTo>
                  <a:lnTo>
                    <a:pt x="16" y="4"/>
                  </a:lnTo>
                  <a:lnTo>
                    <a:pt x="30" y="12"/>
                  </a:lnTo>
                  <a:lnTo>
                    <a:pt x="54" y="32"/>
                  </a:lnTo>
                  <a:lnTo>
                    <a:pt x="64" y="40"/>
                  </a:lnTo>
                  <a:lnTo>
                    <a:pt x="76" y="48"/>
                  </a:lnTo>
                  <a:lnTo>
                    <a:pt x="92" y="54"/>
                  </a:lnTo>
                  <a:lnTo>
                    <a:pt x="110" y="60"/>
                  </a:lnTo>
                  <a:lnTo>
                    <a:pt x="120" y="62"/>
                  </a:lnTo>
                  <a:lnTo>
                    <a:pt x="130" y="62"/>
                  </a:lnTo>
                  <a:lnTo>
                    <a:pt x="138" y="60"/>
                  </a:lnTo>
                  <a:lnTo>
                    <a:pt x="148" y="58"/>
                  </a:lnTo>
                  <a:lnTo>
                    <a:pt x="164" y="50"/>
                  </a:lnTo>
                  <a:lnTo>
                    <a:pt x="180" y="42"/>
                  </a:lnTo>
                  <a:close/>
                </a:path>
              </a:pathLst>
            </a:custGeom>
            <a:solidFill>
              <a:srgbClr val="F9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317">
              <a:extLst>
                <a:ext uri="{FF2B5EF4-FFF2-40B4-BE49-F238E27FC236}">
                  <a16:creationId xmlns:a16="http://schemas.microsoft.com/office/drawing/2014/main" id="{74BFCBB8-9193-4E75-9AAE-5F89D390E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218"/>
              <a:ext cx="208" cy="78"/>
            </a:xfrm>
            <a:custGeom>
              <a:avLst/>
              <a:gdLst>
                <a:gd name="T0" fmla="*/ 168 w 208"/>
                <a:gd name="T1" fmla="*/ 26 h 78"/>
                <a:gd name="T2" fmla="*/ 168 w 208"/>
                <a:gd name="T3" fmla="*/ 26 h 78"/>
                <a:gd name="T4" fmla="*/ 168 w 208"/>
                <a:gd name="T5" fmla="*/ 26 h 78"/>
                <a:gd name="T6" fmla="*/ 190 w 208"/>
                <a:gd name="T7" fmla="*/ 24 h 78"/>
                <a:gd name="T8" fmla="*/ 206 w 208"/>
                <a:gd name="T9" fmla="*/ 24 h 78"/>
                <a:gd name="T10" fmla="*/ 208 w 208"/>
                <a:gd name="T11" fmla="*/ 24 h 78"/>
                <a:gd name="T12" fmla="*/ 208 w 208"/>
                <a:gd name="T13" fmla="*/ 24 h 78"/>
                <a:gd name="T14" fmla="*/ 208 w 208"/>
                <a:gd name="T15" fmla="*/ 20 h 78"/>
                <a:gd name="T16" fmla="*/ 208 w 208"/>
                <a:gd name="T17" fmla="*/ 12 h 78"/>
                <a:gd name="T18" fmla="*/ 206 w 208"/>
                <a:gd name="T19" fmla="*/ 6 h 78"/>
                <a:gd name="T20" fmla="*/ 202 w 208"/>
                <a:gd name="T21" fmla="*/ 2 h 78"/>
                <a:gd name="T22" fmla="*/ 202 w 208"/>
                <a:gd name="T23" fmla="*/ 0 h 78"/>
                <a:gd name="T24" fmla="*/ 202 w 208"/>
                <a:gd name="T25" fmla="*/ 0 h 78"/>
                <a:gd name="T26" fmla="*/ 202 w 208"/>
                <a:gd name="T27" fmla="*/ 0 h 78"/>
                <a:gd name="T28" fmla="*/ 202 w 208"/>
                <a:gd name="T29" fmla="*/ 0 h 78"/>
                <a:gd name="T30" fmla="*/ 166 w 208"/>
                <a:gd name="T31" fmla="*/ 4 h 78"/>
                <a:gd name="T32" fmla="*/ 166 w 208"/>
                <a:gd name="T33" fmla="*/ 4 h 78"/>
                <a:gd name="T34" fmla="*/ 158 w 208"/>
                <a:gd name="T35" fmla="*/ 4 h 78"/>
                <a:gd name="T36" fmla="*/ 142 w 208"/>
                <a:gd name="T37" fmla="*/ 8 h 78"/>
                <a:gd name="T38" fmla="*/ 142 w 208"/>
                <a:gd name="T39" fmla="*/ 8 h 78"/>
                <a:gd name="T40" fmla="*/ 124 w 208"/>
                <a:gd name="T41" fmla="*/ 12 h 78"/>
                <a:gd name="T42" fmla="*/ 106 w 208"/>
                <a:gd name="T43" fmla="*/ 20 h 78"/>
                <a:gd name="T44" fmla="*/ 74 w 208"/>
                <a:gd name="T45" fmla="*/ 34 h 78"/>
                <a:gd name="T46" fmla="*/ 74 w 208"/>
                <a:gd name="T47" fmla="*/ 34 h 78"/>
                <a:gd name="T48" fmla="*/ 36 w 208"/>
                <a:gd name="T49" fmla="*/ 52 h 78"/>
                <a:gd name="T50" fmla="*/ 18 w 208"/>
                <a:gd name="T51" fmla="*/ 58 h 78"/>
                <a:gd name="T52" fmla="*/ 0 w 208"/>
                <a:gd name="T53" fmla="*/ 64 h 78"/>
                <a:gd name="T54" fmla="*/ 0 w 208"/>
                <a:gd name="T55" fmla="*/ 64 h 78"/>
                <a:gd name="T56" fmla="*/ 6 w 208"/>
                <a:gd name="T57" fmla="*/ 78 h 78"/>
                <a:gd name="T58" fmla="*/ 6 w 208"/>
                <a:gd name="T59" fmla="*/ 78 h 78"/>
                <a:gd name="T60" fmla="*/ 28 w 208"/>
                <a:gd name="T61" fmla="*/ 72 h 78"/>
                <a:gd name="T62" fmla="*/ 48 w 208"/>
                <a:gd name="T63" fmla="*/ 66 h 78"/>
                <a:gd name="T64" fmla="*/ 90 w 208"/>
                <a:gd name="T65" fmla="*/ 48 h 78"/>
                <a:gd name="T66" fmla="*/ 90 w 208"/>
                <a:gd name="T67" fmla="*/ 48 h 78"/>
                <a:gd name="T68" fmla="*/ 112 w 208"/>
                <a:gd name="T69" fmla="*/ 40 h 78"/>
                <a:gd name="T70" fmla="*/ 132 w 208"/>
                <a:gd name="T71" fmla="*/ 32 h 78"/>
                <a:gd name="T72" fmla="*/ 150 w 208"/>
                <a:gd name="T73" fmla="*/ 28 h 78"/>
                <a:gd name="T74" fmla="*/ 168 w 208"/>
                <a:gd name="T75" fmla="*/ 26 h 78"/>
                <a:gd name="T76" fmla="*/ 168 w 208"/>
                <a:gd name="T77" fmla="*/ 26 h 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08" h="78">
                  <a:moveTo>
                    <a:pt x="168" y="26"/>
                  </a:moveTo>
                  <a:lnTo>
                    <a:pt x="168" y="26"/>
                  </a:lnTo>
                  <a:lnTo>
                    <a:pt x="190" y="24"/>
                  </a:lnTo>
                  <a:lnTo>
                    <a:pt x="206" y="24"/>
                  </a:lnTo>
                  <a:lnTo>
                    <a:pt x="208" y="24"/>
                  </a:lnTo>
                  <a:lnTo>
                    <a:pt x="208" y="20"/>
                  </a:lnTo>
                  <a:lnTo>
                    <a:pt x="208" y="12"/>
                  </a:lnTo>
                  <a:lnTo>
                    <a:pt x="206" y="6"/>
                  </a:lnTo>
                  <a:lnTo>
                    <a:pt x="202" y="2"/>
                  </a:lnTo>
                  <a:lnTo>
                    <a:pt x="202" y="0"/>
                  </a:lnTo>
                  <a:lnTo>
                    <a:pt x="166" y="4"/>
                  </a:lnTo>
                  <a:lnTo>
                    <a:pt x="158" y="4"/>
                  </a:lnTo>
                  <a:lnTo>
                    <a:pt x="142" y="8"/>
                  </a:lnTo>
                  <a:lnTo>
                    <a:pt x="124" y="12"/>
                  </a:lnTo>
                  <a:lnTo>
                    <a:pt x="106" y="20"/>
                  </a:lnTo>
                  <a:lnTo>
                    <a:pt x="74" y="34"/>
                  </a:lnTo>
                  <a:lnTo>
                    <a:pt x="36" y="52"/>
                  </a:lnTo>
                  <a:lnTo>
                    <a:pt x="18" y="58"/>
                  </a:lnTo>
                  <a:lnTo>
                    <a:pt x="0" y="64"/>
                  </a:lnTo>
                  <a:lnTo>
                    <a:pt x="6" y="78"/>
                  </a:lnTo>
                  <a:lnTo>
                    <a:pt x="28" y="72"/>
                  </a:lnTo>
                  <a:lnTo>
                    <a:pt x="48" y="66"/>
                  </a:lnTo>
                  <a:lnTo>
                    <a:pt x="90" y="48"/>
                  </a:lnTo>
                  <a:lnTo>
                    <a:pt x="112" y="40"/>
                  </a:lnTo>
                  <a:lnTo>
                    <a:pt x="132" y="32"/>
                  </a:lnTo>
                  <a:lnTo>
                    <a:pt x="150" y="28"/>
                  </a:lnTo>
                  <a:lnTo>
                    <a:pt x="168" y="26"/>
                  </a:lnTo>
                  <a:close/>
                </a:path>
              </a:pathLst>
            </a:custGeom>
            <a:solidFill>
              <a:srgbClr val="F6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Freeform 318">
              <a:extLst>
                <a:ext uri="{FF2B5EF4-FFF2-40B4-BE49-F238E27FC236}">
                  <a16:creationId xmlns:a16="http://schemas.microsoft.com/office/drawing/2014/main" id="{BFBF035A-C430-4DE6-82D4-F56F31DA6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58"/>
              <a:ext cx="532" cy="46"/>
            </a:xfrm>
            <a:custGeom>
              <a:avLst/>
              <a:gdLst>
                <a:gd name="T0" fmla="*/ 526 w 532"/>
                <a:gd name="T1" fmla="*/ 24 h 46"/>
                <a:gd name="T2" fmla="*/ 526 w 532"/>
                <a:gd name="T3" fmla="*/ 24 h 46"/>
                <a:gd name="T4" fmla="*/ 526 w 532"/>
                <a:gd name="T5" fmla="*/ 24 h 46"/>
                <a:gd name="T6" fmla="*/ 526 w 532"/>
                <a:gd name="T7" fmla="*/ 24 h 46"/>
                <a:gd name="T8" fmla="*/ 526 w 532"/>
                <a:gd name="T9" fmla="*/ 24 h 46"/>
                <a:gd name="T10" fmla="*/ 500 w 532"/>
                <a:gd name="T11" fmla="*/ 28 h 46"/>
                <a:gd name="T12" fmla="*/ 500 w 532"/>
                <a:gd name="T13" fmla="*/ 28 h 46"/>
                <a:gd name="T14" fmla="*/ 480 w 532"/>
                <a:gd name="T15" fmla="*/ 26 h 46"/>
                <a:gd name="T16" fmla="*/ 458 w 532"/>
                <a:gd name="T17" fmla="*/ 22 h 46"/>
                <a:gd name="T18" fmla="*/ 436 w 532"/>
                <a:gd name="T19" fmla="*/ 16 h 46"/>
                <a:gd name="T20" fmla="*/ 410 w 532"/>
                <a:gd name="T21" fmla="*/ 8 h 46"/>
                <a:gd name="T22" fmla="*/ 410 w 532"/>
                <a:gd name="T23" fmla="*/ 8 h 46"/>
                <a:gd name="T24" fmla="*/ 390 w 532"/>
                <a:gd name="T25" fmla="*/ 2 h 46"/>
                <a:gd name="T26" fmla="*/ 368 w 532"/>
                <a:gd name="T27" fmla="*/ 0 h 46"/>
                <a:gd name="T28" fmla="*/ 344 w 532"/>
                <a:gd name="T29" fmla="*/ 2 h 46"/>
                <a:gd name="T30" fmla="*/ 318 w 532"/>
                <a:gd name="T31" fmla="*/ 4 h 46"/>
                <a:gd name="T32" fmla="*/ 266 w 532"/>
                <a:gd name="T33" fmla="*/ 14 h 46"/>
                <a:gd name="T34" fmla="*/ 216 w 532"/>
                <a:gd name="T35" fmla="*/ 24 h 46"/>
                <a:gd name="T36" fmla="*/ 192 w 532"/>
                <a:gd name="T37" fmla="*/ 30 h 46"/>
                <a:gd name="T38" fmla="*/ 192 w 532"/>
                <a:gd name="T39" fmla="*/ 30 h 46"/>
                <a:gd name="T40" fmla="*/ 162 w 532"/>
                <a:gd name="T41" fmla="*/ 34 h 46"/>
                <a:gd name="T42" fmla="*/ 134 w 532"/>
                <a:gd name="T43" fmla="*/ 36 h 46"/>
                <a:gd name="T44" fmla="*/ 108 w 532"/>
                <a:gd name="T45" fmla="*/ 34 h 46"/>
                <a:gd name="T46" fmla="*/ 84 w 532"/>
                <a:gd name="T47" fmla="*/ 32 h 46"/>
                <a:gd name="T48" fmla="*/ 62 w 532"/>
                <a:gd name="T49" fmla="*/ 30 h 46"/>
                <a:gd name="T50" fmla="*/ 42 w 532"/>
                <a:gd name="T51" fmla="*/ 30 h 46"/>
                <a:gd name="T52" fmla="*/ 20 w 532"/>
                <a:gd name="T53" fmla="*/ 32 h 46"/>
                <a:gd name="T54" fmla="*/ 0 w 532"/>
                <a:gd name="T55" fmla="*/ 38 h 46"/>
                <a:gd name="T56" fmla="*/ 0 w 532"/>
                <a:gd name="T57" fmla="*/ 38 h 46"/>
                <a:gd name="T58" fmla="*/ 10 w 532"/>
                <a:gd name="T59" fmla="*/ 34 h 46"/>
                <a:gd name="T60" fmla="*/ 20 w 532"/>
                <a:gd name="T61" fmla="*/ 32 h 46"/>
                <a:gd name="T62" fmla="*/ 38 w 532"/>
                <a:gd name="T63" fmla="*/ 32 h 46"/>
                <a:gd name="T64" fmla="*/ 60 w 532"/>
                <a:gd name="T65" fmla="*/ 34 h 46"/>
                <a:gd name="T66" fmla="*/ 82 w 532"/>
                <a:gd name="T67" fmla="*/ 38 h 46"/>
                <a:gd name="T68" fmla="*/ 106 w 532"/>
                <a:gd name="T69" fmla="*/ 42 h 46"/>
                <a:gd name="T70" fmla="*/ 132 w 532"/>
                <a:gd name="T71" fmla="*/ 46 h 46"/>
                <a:gd name="T72" fmla="*/ 160 w 532"/>
                <a:gd name="T73" fmla="*/ 46 h 46"/>
                <a:gd name="T74" fmla="*/ 192 w 532"/>
                <a:gd name="T75" fmla="*/ 40 h 46"/>
                <a:gd name="T76" fmla="*/ 216 w 532"/>
                <a:gd name="T77" fmla="*/ 36 h 46"/>
                <a:gd name="T78" fmla="*/ 216 w 532"/>
                <a:gd name="T79" fmla="*/ 36 h 46"/>
                <a:gd name="T80" fmla="*/ 264 w 532"/>
                <a:gd name="T81" fmla="*/ 26 h 46"/>
                <a:gd name="T82" fmla="*/ 316 w 532"/>
                <a:gd name="T83" fmla="*/ 18 h 46"/>
                <a:gd name="T84" fmla="*/ 340 w 532"/>
                <a:gd name="T85" fmla="*/ 16 h 46"/>
                <a:gd name="T86" fmla="*/ 364 w 532"/>
                <a:gd name="T87" fmla="*/ 16 h 46"/>
                <a:gd name="T88" fmla="*/ 386 w 532"/>
                <a:gd name="T89" fmla="*/ 18 h 46"/>
                <a:gd name="T90" fmla="*/ 406 w 532"/>
                <a:gd name="T91" fmla="*/ 22 h 46"/>
                <a:gd name="T92" fmla="*/ 406 w 532"/>
                <a:gd name="T93" fmla="*/ 22 h 46"/>
                <a:gd name="T94" fmla="*/ 432 w 532"/>
                <a:gd name="T95" fmla="*/ 30 h 46"/>
                <a:gd name="T96" fmla="*/ 456 w 532"/>
                <a:gd name="T97" fmla="*/ 38 h 46"/>
                <a:gd name="T98" fmla="*/ 480 w 532"/>
                <a:gd name="T99" fmla="*/ 42 h 46"/>
                <a:gd name="T100" fmla="*/ 502 w 532"/>
                <a:gd name="T101" fmla="*/ 44 h 46"/>
                <a:gd name="T102" fmla="*/ 502 w 532"/>
                <a:gd name="T103" fmla="*/ 44 h 46"/>
                <a:gd name="T104" fmla="*/ 516 w 532"/>
                <a:gd name="T105" fmla="*/ 42 h 46"/>
                <a:gd name="T106" fmla="*/ 532 w 532"/>
                <a:gd name="T107" fmla="*/ 38 h 46"/>
                <a:gd name="T108" fmla="*/ 526 w 532"/>
                <a:gd name="T109" fmla="*/ 24 h 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32" h="46">
                  <a:moveTo>
                    <a:pt x="526" y="24"/>
                  </a:moveTo>
                  <a:lnTo>
                    <a:pt x="526" y="24"/>
                  </a:lnTo>
                  <a:lnTo>
                    <a:pt x="500" y="28"/>
                  </a:lnTo>
                  <a:lnTo>
                    <a:pt x="480" y="26"/>
                  </a:lnTo>
                  <a:lnTo>
                    <a:pt x="458" y="22"/>
                  </a:lnTo>
                  <a:lnTo>
                    <a:pt x="436" y="16"/>
                  </a:lnTo>
                  <a:lnTo>
                    <a:pt x="410" y="8"/>
                  </a:lnTo>
                  <a:lnTo>
                    <a:pt x="390" y="2"/>
                  </a:lnTo>
                  <a:lnTo>
                    <a:pt x="368" y="0"/>
                  </a:lnTo>
                  <a:lnTo>
                    <a:pt x="344" y="2"/>
                  </a:lnTo>
                  <a:lnTo>
                    <a:pt x="318" y="4"/>
                  </a:lnTo>
                  <a:lnTo>
                    <a:pt x="266" y="14"/>
                  </a:lnTo>
                  <a:lnTo>
                    <a:pt x="216" y="24"/>
                  </a:lnTo>
                  <a:lnTo>
                    <a:pt x="192" y="30"/>
                  </a:lnTo>
                  <a:lnTo>
                    <a:pt x="162" y="34"/>
                  </a:lnTo>
                  <a:lnTo>
                    <a:pt x="134" y="36"/>
                  </a:lnTo>
                  <a:lnTo>
                    <a:pt x="108" y="34"/>
                  </a:lnTo>
                  <a:lnTo>
                    <a:pt x="84" y="32"/>
                  </a:lnTo>
                  <a:lnTo>
                    <a:pt x="62" y="30"/>
                  </a:lnTo>
                  <a:lnTo>
                    <a:pt x="42" y="30"/>
                  </a:lnTo>
                  <a:lnTo>
                    <a:pt x="20" y="32"/>
                  </a:lnTo>
                  <a:lnTo>
                    <a:pt x="0" y="38"/>
                  </a:lnTo>
                  <a:lnTo>
                    <a:pt x="10" y="34"/>
                  </a:lnTo>
                  <a:lnTo>
                    <a:pt x="20" y="32"/>
                  </a:lnTo>
                  <a:lnTo>
                    <a:pt x="38" y="32"/>
                  </a:lnTo>
                  <a:lnTo>
                    <a:pt x="60" y="34"/>
                  </a:lnTo>
                  <a:lnTo>
                    <a:pt x="82" y="38"/>
                  </a:lnTo>
                  <a:lnTo>
                    <a:pt x="106" y="42"/>
                  </a:lnTo>
                  <a:lnTo>
                    <a:pt x="132" y="46"/>
                  </a:lnTo>
                  <a:lnTo>
                    <a:pt x="160" y="46"/>
                  </a:lnTo>
                  <a:lnTo>
                    <a:pt x="192" y="40"/>
                  </a:lnTo>
                  <a:lnTo>
                    <a:pt x="216" y="36"/>
                  </a:lnTo>
                  <a:lnTo>
                    <a:pt x="264" y="26"/>
                  </a:lnTo>
                  <a:lnTo>
                    <a:pt x="316" y="18"/>
                  </a:lnTo>
                  <a:lnTo>
                    <a:pt x="340" y="16"/>
                  </a:lnTo>
                  <a:lnTo>
                    <a:pt x="364" y="16"/>
                  </a:lnTo>
                  <a:lnTo>
                    <a:pt x="386" y="18"/>
                  </a:lnTo>
                  <a:lnTo>
                    <a:pt x="406" y="22"/>
                  </a:lnTo>
                  <a:lnTo>
                    <a:pt x="432" y="30"/>
                  </a:lnTo>
                  <a:lnTo>
                    <a:pt x="456" y="38"/>
                  </a:lnTo>
                  <a:lnTo>
                    <a:pt x="480" y="42"/>
                  </a:lnTo>
                  <a:lnTo>
                    <a:pt x="502" y="44"/>
                  </a:lnTo>
                  <a:lnTo>
                    <a:pt x="516" y="42"/>
                  </a:lnTo>
                  <a:lnTo>
                    <a:pt x="532" y="38"/>
                  </a:lnTo>
                  <a:lnTo>
                    <a:pt x="526" y="24"/>
                  </a:lnTo>
                  <a:close/>
                </a:path>
              </a:pathLst>
            </a:custGeom>
            <a:solidFill>
              <a:srgbClr val="F9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319">
              <a:extLst>
                <a:ext uri="{FF2B5EF4-FFF2-40B4-BE49-F238E27FC236}">
                  <a16:creationId xmlns:a16="http://schemas.microsoft.com/office/drawing/2014/main" id="{9E662563-C850-4336-A73B-CD4202EC3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58"/>
              <a:ext cx="532" cy="46"/>
            </a:xfrm>
            <a:custGeom>
              <a:avLst/>
              <a:gdLst>
                <a:gd name="T0" fmla="*/ 526 w 532"/>
                <a:gd name="T1" fmla="*/ 24 h 46"/>
                <a:gd name="T2" fmla="*/ 526 w 532"/>
                <a:gd name="T3" fmla="*/ 24 h 46"/>
                <a:gd name="T4" fmla="*/ 526 w 532"/>
                <a:gd name="T5" fmla="*/ 24 h 46"/>
                <a:gd name="T6" fmla="*/ 526 w 532"/>
                <a:gd name="T7" fmla="*/ 24 h 46"/>
                <a:gd name="T8" fmla="*/ 526 w 532"/>
                <a:gd name="T9" fmla="*/ 24 h 46"/>
                <a:gd name="T10" fmla="*/ 500 w 532"/>
                <a:gd name="T11" fmla="*/ 28 h 46"/>
                <a:gd name="T12" fmla="*/ 500 w 532"/>
                <a:gd name="T13" fmla="*/ 28 h 46"/>
                <a:gd name="T14" fmla="*/ 480 w 532"/>
                <a:gd name="T15" fmla="*/ 26 h 46"/>
                <a:gd name="T16" fmla="*/ 458 w 532"/>
                <a:gd name="T17" fmla="*/ 22 h 46"/>
                <a:gd name="T18" fmla="*/ 436 w 532"/>
                <a:gd name="T19" fmla="*/ 16 h 46"/>
                <a:gd name="T20" fmla="*/ 410 w 532"/>
                <a:gd name="T21" fmla="*/ 8 h 46"/>
                <a:gd name="T22" fmla="*/ 410 w 532"/>
                <a:gd name="T23" fmla="*/ 8 h 46"/>
                <a:gd name="T24" fmla="*/ 390 w 532"/>
                <a:gd name="T25" fmla="*/ 2 h 46"/>
                <a:gd name="T26" fmla="*/ 368 w 532"/>
                <a:gd name="T27" fmla="*/ 0 h 46"/>
                <a:gd name="T28" fmla="*/ 344 w 532"/>
                <a:gd name="T29" fmla="*/ 2 h 46"/>
                <a:gd name="T30" fmla="*/ 318 w 532"/>
                <a:gd name="T31" fmla="*/ 4 h 46"/>
                <a:gd name="T32" fmla="*/ 266 w 532"/>
                <a:gd name="T33" fmla="*/ 14 h 46"/>
                <a:gd name="T34" fmla="*/ 216 w 532"/>
                <a:gd name="T35" fmla="*/ 24 h 46"/>
                <a:gd name="T36" fmla="*/ 192 w 532"/>
                <a:gd name="T37" fmla="*/ 30 h 46"/>
                <a:gd name="T38" fmla="*/ 192 w 532"/>
                <a:gd name="T39" fmla="*/ 30 h 46"/>
                <a:gd name="T40" fmla="*/ 162 w 532"/>
                <a:gd name="T41" fmla="*/ 34 h 46"/>
                <a:gd name="T42" fmla="*/ 134 w 532"/>
                <a:gd name="T43" fmla="*/ 36 h 46"/>
                <a:gd name="T44" fmla="*/ 108 w 532"/>
                <a:gd name="T45" fmla="*/ 34 h 46"/>
                <a:gd name="T46" fmla="*/ 84 w 532"/>
                <a:gd name="T47" fmla="*/ 32 h 46"/>
                <a:gd name="T48" fmla="*/ 62 w 532"/>
                <a:gd name="T49" fmla="*/ 30 h 46"/>
                <a:gd name="T50" fmla="*/ 42 w 532"/>
                <a:gd name="T51" fmla="*/ 30 h 46"/>
                <a:gd name="T52" fmla="*/ 20 w 532"/>
                <a:gd name="T53" fmla="*/ 32 h 46"/>
                <a:gd name="T54" fmla="*/ 0 w 532"/>
                <a:gd name="T55" fmla="*/ 38 h 46"/>
                <a:gd name="T56" fmla="*/ 0 w 532"/>
                <a:gd name="T57" fmla="*/ 38 h 46"/>
                <a:gd name="T58" fmla="*/ 10 w 532"/>
                <a:gd name="T59" fmla="*/ 34 h 46"/>
                <a:gd name="T60" fmla="*/ 20 w 532"/>
                <a:gd name="T61" fmla="*/ 32 h 46"/>
                <a:gd name="T62" fmla="*/ 38 w 532"/>
                <a:gd name="T63" fmla="*/ 32 h 46"/>
                <a:gd name="T64" fmla="*/ 60 w 532"/>
                <a:gd name="T65" fmla="*/ 34 h 46"/>
                <a:gd name="T66" fmla="*/ 82 w 532"/>
                <a:gd name="T67" fmla="*/ 38 h 46"/>
                <a:gd name="T68" fmla="*/ 106 w 532"/>
                <a:gd name="T69" fmla="*/ 42 h 46"/>
                <a:gd name="T70" fmla="*/ 132 w 532"/>
                <a:gd name="T71" fmla="*/ 46 h 46"/>
                <a:gd name="T72" fmla="*/ 160 w 532"/>
                <a:gd name="T73" fmla="*/ 46 h 46"/>
                <a:gd name="T74" fmla="*/ 192 w 532"/>
                <a:gd name="T75" fmla="*/ 40 h 46"/>
                <a:gd name="T76" fmla="*/ 216 w 532"/>
                <a:gd name="T77" fmla="*/ 36 h 46"/>
                <a:gd name="T78" fmla="*/ 216 w 532"/>
                <a:gd name="T79" fmla="*/ 36 h 46"/>
                <a:gd name="T80" fmla="*/ 264 w 532"/>
                <a:gd name="T81" fmla="*/ 26 h 46"/>
                <a:gd name="T82" fmla="*/ 316 w 532"/>
                <a:gd name="T83" fmla="*/ 18 h 46"/>
                <a:gd name="T84" fmla="*/ 340 w 532"/>
                <a:gd name="T85" fmla="*/ 16 h 46"/>
                <a:gd name="T86" fmla="*/ 364 w 532"/>
                <a:gd name="T87" fmla="*/ 16 h 46"/>
                <a:gd name="T88" fmla="*/ 386 w 532"/>
                <a:gd name="T89" fmla="*/ 18 h 46"/>
                <a:gd name="T90" fmla="*/ 406 w 532"/>
                <a:gd name="T91" fmla="*/ 22 h 46"/>
                <a:gd name="T92" fmla="*/ 406 w 532"/>
                <a:gd name="T93" fmla="*/ 22 h 46"/>
                <a:gd name="T94" fmla="*/ 432 w 532"/>
                <a:gd name="T95" fmla="*/ 30 h 46"/>
                <a:gd name="T96" fmla="*/ 456 w 532"/>
                <a:gd name="T97" fmla="*/ 38 h 46"/>
                <a:gd name="T98" fmla="*/ 480 w 532"/>
                <a:gd name="T99" fmla="*/ 42 h 46"/>
                <a:gd name="T100" fmla="*/ 502 w 532"/>
                <a:gd name="T101" fmla="*/ 44 h 46"/>
                <a:gd name="T102" fmla="*/ 502 w 532"/>
                <a:gd name="T103" fmla="*/ 44 h 46"/>
                <a:gd name="T104" fmla="*/ 516 w 532"/>
                <a:gd name="T105" fmla="*/ 42 h 46"/>
                <a:gd name="T106" fmla="*/ 532 w 532"/>
                <a:gd name="T107" fmla="*/ 38 h 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2" h="46">
                  <a:moveTo>
                    <a:pt x="526" y="24"/>
                  </a:moveTo>
                  <a:lnTo>
                    <a:pt x="526" y="24"/>
                  </a:lnTo>
                  <a:lnTo>
                    <a:pt x="500" y="28"/>
                  </a:lnTo>
                  <a:lnTo>
                    <a:pt x="480" y="26"/>
                  </a:lnTo>
                  <a:lnTo>
                    <a:pt x="458" y="22"/>
                  </a:lnTo>
                  <a:lnTo>
                    <a:pt x="436" y="16"/>
                  </a:lnTo>
                  <a:lnTo>
                    <a:pt x="410" y="8"/>
                  </a:lnTo>
                  <a:lnTo>
                    <a:pt x="390" y="2"/>
                  </a:lnTo>
                  <a:lnTo>
                    <a:pt x="368" y="0"/>
                  </a:lnTo>
                  <a:lnTo>
                    <a:pt x="344" y="2"/>
                  </a:lnTo>
                  <a:lnTo>
                    <a:pt x="318" y="4"/>
                  </a:lnTo>
                  <a:lnTo>
                    <a:pt x="266" y="14"/>
                  </a:lnTo>
                  <a:lnTo>
                    <a:pt x="216" y="24"/>
                  </a:lnTo>
                  <a:lnTo>
                    <a:pt x="192" y="30"/>
                  </a:lnTo>
                  <a:lnTo>
                    <a:pt x="162" y="34"/>
                  </a:lnTo>
                  <a:lnTo>
                    <a:pt x="134" y="36"/>
                  </a:lnTo>
                  <a:lnTo>
                    <a:pt x="108" y="34"/>
                  </a:lnTo>
                  <a:lnTo>
                    <a:pt x="84" y="32"/>
                  </a:lnTo>
                  <a:lnTo>
                    <a:pt x="62" y="30"/>
                  </a:lnTo>
                  <a:lnTo>
                    <a:pt x="42" y="30"/>
                  </a:lnTo>
                  <a:lnTo>
                    <a:pt x="20" y="32"/>
                  </a:lnTo>
                  <a:lnTo>
                    <a:pt x="0" y="38"/>
                  </a:lnTo>
                  <a:lnTo>
                    <a:pt x="10" y="34"/>
                  </a:lnTo>
                  <a:lnTo>
                    <a:pt x="20" y="32"/>
                  </a:lnTo>
                  <a:lnTo>
                    <a:pt x="38" y="32"/>
                  </a:lnTo>
                  <a:lnTo>
                    <a:pt x="60" y="34"/>
                  </a:lnTo>
                  <a:lnTo>
                    <a:pt x="82" y="38"/>
                  </a:lnTo>
                  <a:lnTo>
                    <a:pt x="106" y="42"/>
                  </a:lnTo>
                  <a:lnTo>
                    <a:pt x="132" y="46"/>
                  </a:lnTo>
                  <a:lnTo>
                    <a:pt x="160" y="46"/>
                  </a:lnTo>
                  <a:lnTo>
                    <a:pt x="192" y="40"/>
                  </a:lnTo>
                  <a:lnTo>
                    <a:pt x="216" y="36"/>
                  </a:lnTo>
                  <a:lnTo>
                    <a:pt x="264" y="26"/>
                  </a:lnTo>
                  <a:lnTo>
                    <a:pt x="316" y="18"/>
                  </a:lnTo>
                  <a:lnTo>
                    <a:pt x="340" y="16"/>
                  </a:lnTo>
                  <a:lnTo>
                    <a:pt x="364" y="16"/>
                  </a:lnTo>
                  <a:lnTo>
                    <a:pt x="386" y="18"/>
                  </a:lnTo>
                  <a:lnTo>
                    <a:pt x="406" y="22"/>
                  </a:lnTo>
                  <a:lnTo>
                    <a:pt x="432" y="30"/>
                  </a:lnTo>
                  <a:lnTo>
                    <a:pt x="456" y="38"/>
                  </a:lnTo>
                  <a:lnTo>
                    <a:pt x="480" y="42"/>
                  </a:lnTo>
                  <a:lnTo>
                    <a:pt x="502" y="44"/>
                  </a:lnTo>
                  <a:lnTo>
                    <a:pt x="516" y="42"/>
                  </a:lnTo>
                  <a:lnTo>
                    <a:pt x="532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320">
              <a:extLst>
                <a:ext uri="{FF2B5EF4-FFF2-40B4-BE49-F238E27FC236}">
                  <a16:creationId xmlns:a16="http://schemas.microsoft.com/office/drawing/2014/main" id="{B086C2D9-1827-4925-9197-B6B1D90D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2222"/>
              <a:ext cx="172" cy="56"/>
            </a:xfrm>
            <a:custGeom>
              <a:avLst/>
              <a:gdLst>
                <a:gd name="T0" fmla="*/ 172 w 172"/>
                <a:gd name="T1" fmla="*/ 0 h 56"/>
                <a:gd name="T2" fmla="*/ 146 w 172"/>
                <a:gd name="T3" fmla="*/ 4 h 56"/>
                <a:gd name="T4" fmla="*/ 146 w 172"/>
                <a:gd name="T5" fmla="*/ 4 h 56"/>
                <a:gd name="T6" fmla="*/ 130 w 172"/>
                <a:gd name="T7" fmla="*/ 8 h 56"/>
                <a:gd name="T8" fmla="*/ 112 w 172"/>
                <a:gd name="T9" fmla="*/ 12 h 56"/>
                <a:gd name="T10" fmla="*/ 68 w 172"/>
                <a:gd name="T11" fmla="*/ 30 h 56"/>
                <a:gd name="T12" fmla="*/ 68 w 172"/>
                <a:gd name="T13" fmla="*/ 30 h 56"/>
                <a:gd name="T14" fmla="*/ 34 w 172"/>
                <a:gd name="T15" fmla="*/ 44 h 56"/>
                <a:gd name="T16" fmla="*/ 0 w 172"/>
                <a:gd name="T17" fmla="*/ 56 h 56"/>
                <a:gd name="T18" fmla="*/ 0 w 172"/>
                <a:gd name="T19" fmla="*/ 56 h 56"/>
                <a:gd name="T20" fmla="*/ 0 w 172"/>
                <a:gd name="T21" fmla="*/ 56 h 56"/>
                <a:gd name="T22" fmla="*/ 18 w 172"/>
                <a:gd name="T23" fmla="*/ 50 h 56"/>
                <a:gd name="T24" fmla="*/ 36 w 172"/>
                <a:gd name="T25" fmla="*/ 42 h 56"/>
                <a:gd name="T26" fmla="*/ 68 w 172"/>
                <a:gd name="T27" fmla="*/ 26 h 56"/>
                <a:gd name="T28" fmla="*/ 68 w 172"/>
                <a:gd name="T29" fmla="*/ 26 h 56"/>
                <a:gd name="T30" fmla="*/ 110 w 172"/>
                <a:gd name="T31" fmla="*/ 10 h 56"/>
                <a:gd name="T32" fmla="*/ 124 w 172"/>
                <a:gd name="T33" fmla="*/ 6 h 56"/>
                <a:gd name="T34" fmla="*/ 138 w 172"/>
                <a:gd name="T35" fmla="*/ 4 h 56"/>
                <a:gd name="T36" fmla="*/ 138 w 172"/>
                <a:gd name="T37" fmla="*/ 4 h 56"/>
                <a:gd name="T38" fmla="*/ 172 w 172"/>
                <a:gd name="T39" fmla="*/ 0 h 56"/>
                <a:gd name="T40" fmla="*/ 172 w 172"/>
                <a:gd name="T41" fmla="*/ 0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2" h="56">
                  <a:moveTo>
                    <a:pt x="172" y="0"/>
                  </a:moveTo>
                  <a:lnTo>
                    <a:pt x="146" y="4"/>
                  </a:lnTo>
                  <a:lnTo>
                    <a:pt x="130" y="8"/>
                  </a:lnTo>
                  <a:lnTo>
                    <a:pt x="112" y="12"/>
                  </a:lnTo>
                  <a:lnTo>
                    <a:pt x="68" y="30"/>
                  </a:lnTo>
                  <a:lnTo>
                    <a:pt x="34" y="44"/>
                  </a:lnTo>
                  <a:lnTo>
                    <a:pt x="0" y="56"/>
                  </a:lnTo>
                  <a:lnTo>
                    <a:pt x="18" y="50"/>
                  </a:lnTo>
                  <a:lnTo>
                    <a:pt x="36" y="42"/>
                  </a:lnTo>
                  <a:lnTo>
                    <a:pt x="68" y="26"/>
                  </a:lnTo>
                  <a:lnTo>
                    <a:pt x="110" y="10"/>
                  </a:lnTo>
                  <a:lnTo>
                    <a:pt x="124" y="6"/>
                  </a:lnTo>
                  <a:lnTo>
                    <a:pt x="138" y="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Freeform 321">
              <a:extLst>
                <a:ext uri="{FF2B5EF4-FFF2-40B4-BE49-F238E27FC236}">
                  <a16:creationId xmlns:a16="http://schemas.microsoft.com/office/drawing/2014/main" id="{05A143C3-BB3A-47C0-82D0-A9CBB735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2440"/>
              <a:ext cx="146" cy="36"/>
            </a:xfrm>
            <a:custGeom>
              <a:avLst/>
              <a:gdLst>
                <a:gd name="T0" fmla="*/ 144 w 146"/>
                <a:gd name="T1" fmla="*/ 36 h 36"/>
                <a:gd name="T2" fmla="*/ 144 w 146"/>
                <a:gd name="T3" fmla="*/ 36 h 36"/>
                <a:gd name="T4" fmla="*/ 146 w 146"/>
                <a:gd name="T5" fmla="*/ 32 h 36"/>
                <a:gd name="T6" fmla="*/ 144 w 146"/>
                <a:gd name="T7" fmla="*/ 28 h 36"/>
                <a:gd name="T8" fmla="*/ 142 w 146"/>
                <a:gd name="T9" fmla="*/ 28 h 36"/>
                <a:gd name="T10" fmla="*/ 136 w 146"/>
                <a:gd name="T11" fmla="*/ 28 h 36"/>
                <a:gd name="T12" fmla="*/ 136 w 146"/>
                <a:gd name="T13" fmla="*/ 28 h 36"/>
                <a:gd name="T14" fmla="*/ 118 w 146"/>
                <a:gd name="T15" fmla="*/ 28 h 36"/>
                <a:gd name="T16" fmla="*/ 82 w 146"/>
                <a:gd name="T17" fmla="*/ 26 h 36"/>
                <a:gd name="T18" fmla="*/ 60 w 146"/>
                <a:gd name="T19" fmla="*/ 22 h 36"/>
                <a:gd name="T20" fmla="*/ 38 w 146"/>
                <a:gd name="T21" fmla="*/ 18 h 36"/>
                <a:gd name="T22" fmla="*/ 18 w 146"/>
                <a:gd name="T23" fmla="*/ 10 h 36"/>
                <a:gd name="T24" fmla="*/ 0 w 146"/>
                <a:gd name="T25" fmla="*/ 0 h 36"/>
                <a:gd name="T26" fmla="*/ 0 w 146"/>
                <a:gd name="T27" fmla="*/ 0 h 36"/>
                <a:gd name="T28" fmla="*/ 20 w 146"/>
                <a:gd name="T29" fmla="*/ 12 h 36"/>
                <a:gd name="T30" fmla="*/ 40 w 146"/>
                <a:gd name="T31" fmla="*/ 20 h 36"/>
                <a:gd name="T32" fmla="*/ 66 w 146"/>
                <a:gd name="T33" fmla="*/ 28 h 36"/>
                <a:gd name="T34" fmla="*/ 96 w 146"/>
                <a:gd name="T35" fmla="*/ 32 h 36"/>
                <a:gd name="T36" fmla="*/ 96 w 146"/>
                <a:gd name="T37" fmla="*/ 32 h 36"/>
                <a:gd name="T38" fmla="*/ 130 w 146"/>
                <a:gd name="T39" fmla="*/ 32 h 36"/>
                <a:gd name="T40" fmla="*/ 140 w 146"/>
                <a:gd name="T41" fmla="*/ 32 h 36"/>
                <a:gd name="T42" fmla="*/ 142 w 146"/>
                <a:gd name="T43" fmla="*/ 34 h 36"/>
                <a:gd name="T44" fmla="*/ 144 w 146"/>
                <a:gd name="T45" fmla="*/ 36 h 36"/>
                <a:gd name="T46" fmla="*/ 144 w 146"/>
                <a:gd name="T47" fmla="*/ 36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6" h="36">
                  <a:moveTo>
                    <a:pt x="144" y="36"/>
                  </a:moveTo>
                  <a:lnTo>
                    <a:pt x="144" y="36"/>
                  </a:lnTo>
                  <a:lnTo>
                    <a:pt x="146" y="32"/>
                  </a:lnTo>
                  <a:lnTo>
                    <a:pt x="144" y="28"/>
                  </a:lnTo>
                  <a:lnTo>
                    <a:pt x="142" y="28"/>
                  </a:lnTo>
                  <a:lnTo>
                    <a:pt x="136" y="28"/>
                  </a:lnTo>
                  <a:lnTo>
                    <a:pt x="118" y="28"/>
                  </a:lnTo>
                  <a:lnTo>
                    <a:pt x="82" y="26"/>
                  </a:lnTo>
                  <a:lnTo>
                    <a:pt x="60" y="22"/>
                  </a:lnTo>
                  <a:lnTo>
                    <a:pt x="38" y="18"/>
                  </a:lnTo>
                  <a:lnTo>
                    <a:pt x="18" y="10"/>
                  </a:lnTo>
                  <a:lnTo>
                    <a:pt x="0" y="0"/>
                  </a:lnTo>
                  <a:lnTo>
                    <a:pt x="20" y="12"/>
                  </a:lnTo>
                  <a:lnTo>
                    <a:pt x="40" y="20"/>
                  </a:lnTo>
                  <a:lnTo>
                    <a:pt x="66" y="28"/>
                  </a:lnTo>
                  <a:lnTo>
                    <a:pt x="96" y="32"/>
                  </a:lnTo>
                  <a:lnTo>
                    <a:pt x="130" y="32"/>
                  </a:lnTo>
                  <a:lnTo>
                    <a:pt x="140" y="32"/>
                  </a:lnTo>
                  <a:lnTo>
                    <a:pt x="142" y="34"/>
                  </a:lnTo>
                  <a:lnTo>
                    <a:pt x="14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322">
              <a:extLst>
                <a:ext uri="{FF2B5EF4-FFF2-40B4-BE49-F238E27FC236}">
                  <a16:creationId xmlns:a16="http://schemas.microsoft.com/office/drawing/2014/main" id="{44E4A760-6CE3-4380-BEE1-7D06EAE0D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2444"/>
              <a:ext cx="158" cy="54"/>
            </a:xfrm>
            <a:custGeom>
              <a:avLst/>
              <a:gdLst>
                <a:gd name="T0" fmla="*/ 120 w 158"/>
                <a:gd name="T1" fmla="*/ 34 h 54"/>
                <a:gd name="T2" fmla="*/ 120 w 158"/>
                <a:gd name="T3" fmla="*/ 34 h 54"/>
                <a:gd name="T4" fmla="*/ 144 w 158"/>
                <a:gd name="T5" fmla="*/ 44 h 54"/>
                <a:gd name="T6" fmla="*/ 152 w 158"/>
                <a:gd name="T7" fmla="*/ 48 h 54"/>
                <a:gd name="T8" fmla="*/ 154 w 158"/>
                <a:gd name="T9" fmla="*/ 52 h 54"/>
                <a:gd name="T10" fmla="*/ 156 w 158"/>
                <a:gd name="T11" fmla="*/ 54 h 54"/>
                <a:gd name="T12" fmla="*/ 156 w 158"/>
                <a:gd name="T13" fmla="*/ 54 h 54"/>
                <a:gd name="T14" fmla="*/ 158 w 158"/>
                <a:gd name="T15" fmla="*/ 50 h 54"/>
                <a:gd name="T16" fmla="*/ 158 w 158"/>
                <a:gd name="T17" fmla="*/ 46 h 54"/>
                <a:gd name="T18" fmla="*/ 154 w 158"/>
                <a:gd name="T19" fmla="*/ 42 h 54"/>
                <a:gd name="T20" fmla="*/ 150 w 158"/>
                <a:gd name="T21" fmla="*/ 40 h 54"/>
                <a:gd name="T22" fmla="*/ 150 w 158"/>
                <a:gd name="T23" fmla="*/ 40 h 54"/>
                <a:gd name="T24" fmla="*/ 134 w 158"/>
                <a:gd name="T25" fmla="*/ 32 h 54"/>
                <a:gd name="T26" fmla="*/ 100 w 158"/>
                <a:gd name="T27" fmla="*/ 22 h 54"/>
                <a:gd name="T28" fmla="*/ 54 w 158"/>
                <a:gd name="T29" fmla="*/ 10 h 54"/>
                <a:gd name="T30" fmla="*/ 28 w 158"/>
                <a:gd name="T31" fmla="*/ 4 h 54"/>
                <a:gd name="T32" fmla="*/ 0 w 158"/>
                <a:gd name="T33" fmla="*/ 0 h 54"/>
                <a:gd name="T34" fmla="*/ 0 w 158"/>
                <a:gd name="T35" fmla="*/ 0 h 54"/>
                <a:gd name="T36" fmla="*/ 54 w 158"/>
                <a:gd name="T37" fmla="*/ 12 h 54"/>
                <a:gd name="T38" fmla="*/ 88 w 158"/>
                <a:gd name="T39" fmla="*/ 22 h 54"/>
                <a:gd name="T40" fmla="*/ 120 w 158"/>
                <a:gd name="T41" fmla="*/ 34 h 54"/>
                <a:gd name="T42" fmla="*/ 120 w 158"/>
                <a:gd name="T43" fmla="*/ 34 h 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8" h="54">
                  <a:moveTo>
                    <a:pt x="120" y="34"/>
                  </a:moveTo>
                  <a:lnTo>
                    <a:pt x="120" y="34"/>
                  </a:lnTo>
                  <a:lnTo>
                    <a:pt x="144" y="44"/>
                  </a:lnTo>
                  <a:lnTo>
                    <a:pt x="152" y="48"/>
                  </a:lnTo>
                  <a:lnTo>
                    <a:pt x="154" y="52"/>
                  </a:lnTo>
                  <a:lnTo>
                    <a:pt x="156" y="54"/>
                  </a:lnTo>
                  <a:lnTo>
                    <a:pt x="158" y="50"/>
                  </a:lnTo>
                  <a:lnTo>
                    <a:pt x="158" y="46"/>
                  </a:lnTo>
                  <a:lnTo>
                    <a:pt x="154" y="42"/>
                  </a:lnTo>
                  <a:lnTo>
                    <a:pt x="150" y="40"/>
                  </a:lnTo>
                  <a:lnTo>
                    <a:pt x="134" y="32"/>
                  </a:lnTo>
                  <a:lnTo>
                    <a:pt x="100" y="22"/>
                  </a:lnTo>
                  <a:lnTo>
                    <a:pt x="54" y="10"/>
                  </a:lnTo>
                  <a:lnTo>
                    <a:pt x="28" y="4"/>
                  </a:lnTo>
                  <a:lnTo>
                    <a:pt x="0" y="0"/>
                  </a:lnTo>
                  <a:lnTo>
                    <a:pt x="54" y="12"/>
                  </a:lnTo>
                  <a:lnTo>
                    <a:pt x="88" y="22"/>
                  </a:lnTo>
                  <a:lnTo>
                    <a:pt x="12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Freeform 323">
              <a:extLst>
                <a:ext uri="{FF2B5EF4-FFF2-40B4-BE49-F238E27FC236}">
                  <a16:creationId xmlns:a16="http://schemas.microsoft.com/office/drawing/2014/main" id="{168FB208-AC80-45E5-AD4F-B76B8F30D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" y="2078"/>
              <a:ext cx="48" cy="46"/>
            </a:xfrm>
            <a:custGeom>
              <a:avLst/>
              <a:gdLst>
                <a:gd name="T0" fmla="*/ 38 w 48"/>
                <a:gd name="T1" fmla="*/ 0 h 46"/>
                <a:gd name="T2" fmla="*/ 38 w 48"/>
                <a:gd name="T3" fmla="*/ 0 h 46"/>
                <a:gd name="T4" fmla="*/ 32 w 48"/>
                <a:gd name="T5" fmla="*/ 0 h 46"/>
                <a:gd name="T6" fmla="*/ 24 w 48"/>
                <a:gd name="T7" fmla="*/ 0 h 46"/>
                <a:gd name="T8" fmla="*/ 14 w 48"/>
                <a:gd name="T9" fmla="*/ 4 h 46"/>
                <a:gd name="T10" fmla="*/ 8 w 48"/>
                <a:gd name="T11" fmla="*/ 10 h 46"/>
                <a:gd name="T12" fmla="*/ 2 w 48"/>
                <a:gd name="T13" fmla="*/ 16 h 46"/>
                <a:gd name="T14" fmla="*/ 2 w 48"/>
                <a:gd name="T15" fmla="*/ 16 h 46"/>
                <a:gd name="T16" fmla="*/ 0 w 48"/>
                <a:gd name="T17" fmla="*/ 16 h 46"/>
                <a:gd name="T18" fmla="*/ 2 w 48"/>
                <a:gd name="T19" fmla="*/ 16 h 46"/>
                <a:gd name="T20" fmla="*/ 2 w 48"/>
                <a:gd name="T21" fmla="*/ 16 h 46"/>
                <a:gd name="T22" fmla="*/ 4 w 48"/>
                <a:gd name="T23" fmla="*/ 20 h 46"/>
                <a:gd name="T24" fmla="*/ 6 w 48"/>
                <a:gd name="T25" fmla="*/ 28 h 46"/>
                <a:gd name="T26" fmla="*/ 8 w 48"/>
                <a:gd name="T27" fmla="*/ 34 h 46"/>
                <a:gd name="T28" fmla="*/ 6 w 48"/>
                <a:gd name="T29" fmla="*/ 40 h 46"/>
                <a:gd name="T30" fmla="*/ 6 w 48"/>
                <a:gd name="T31" fmla="*/ 40 h 46"/>
                <a:gd name="T32" fmla="*/ 6 w 48"/>
                <a:gd name="T33" fmla="*/ 40 h 46"/>
                <a:gd name="T34" fmla="*/ 6 w 48"/>
                <a:gd name="T35" fmla="*/ 40 h 46"/>
                <a:gd name="T36" fmla="*/ 6 w 48"/>
                <a:gd name="T37" fmla="*/ 40 h 46"/>
                <a:gd name="T38" fmla="*/ 14 w 48"/>
                <a:gd name="T39" fmla="*/ 44 h 46"/>
                <a:gd name="T40" fmla="*/ 22 w 48"/>
                <a:gd name="T41" fmla="*/ 46 h 46"/>
                <a:gd name="T42" fmla="*/ 32 w 48"/>
                <a:gd name="T43" fmla="*/ 46 h 46"/>
                <a:gd name="T44" fmla="*/ 40 w 48"/>
                <a:gd name="T45" fmla="*/ 42 h 46"/>
                <a:gd name="T46" fmla="*/ 46 w 48"/>
                <a:gd name="T47" fmla="*/ 42 h 46"/>
                <a:gd name="T48" fmla="*/ 46 w 48"/>
                <a:gd name="T49" fmla="*/ 42 h 46"/>
                <a:gd name="T50" fmla="*/ 48 w 48"/>
                <a:gd name="T51" fmla="*/ 32 h 46"/>
                <a:gd name="T52" fmla="*/ 48 w 48"/>
                <a:gd name="T53" fmla="*/ 20 h 46"/>
                <a:gd name="T54" fmla="*/ 44 w 48"/>
                <a:gd name="T55" fmla="*/ 8 h 46"/>
                <a:gd name="T56" fmla="*/ 42 w 48"/>
                <a:gd name="T57" fmla="*/ 2 h 46"/>
                <a:gd name="T58" fmla="*/ 38 w 48"/>
                <a:gd name="T59" fmla="*/ 0 h 46"/>
                <a:gd name="T60" fmla="*/ 38 w 48"/>
                <a:gd name="T61" fmla="*/ 0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" h="46">
                  <a:moveTo>
                    <a:pt x="38" y="0"/>
                  </a:moveTo>
                  <a:lnTo>
                    <a:pt x="38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4" y="4"/>
                  </a:lnTo>
                  <a:lnTo>
                    <a:pt x="8" y="10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14" y="44"/>
                  </a:lnTo>
                  <a:lnTo>
                    <a:pt x="22" y="46"/>
                  </a:lnTo>
                  <a:lnTo>
                    <a:pt x="32" y="46"/>
                  </a:lnTo>
                  <a:lnTo>
                    <a:pt x="40" y="42"/>
                  </a:lnTo>
                  <a:lnTo>
                    <a:pt x="46" y="42"/>
                  </a:lnTo>
                  <a:lnTo>
                    <a:pt x="48" y="32"/>
                  </a:lnTo>
                  <a:lnTo>
                    <a:pt x="48" y="20"/>
                  </a:lnTo>
                  <a:lnTo>
                    <a:pt x="44" y="8"/>
                  </a:lnTo>
                  <a:lnTo>
                    <a:pt x="42" y="2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324">
              <a:extLst>
                <a:ext uri="{FF2B5EF4-FFF2-40B4-BE49-F238E27FC236}">
                  <a16:creationId xmlns:a16="http://schemas.microsoft.com/office/drawing/2014/main" id="{996AC3D4-979E-4957-A249-16ED8714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2092"/>
              <a:ext cx="218" cy="36"/>
            </a:xfrm>
            <a:custGeom>
              <a:avLst/>
              <a:gdLst>
                <a:gd name="T0" fmla="*/ 0 w 218"/>
                <a:gd name="T1" fmla="*/ 16 h 36"/>
                <a:gd name="T2" fmla="*/ 0 w 218"/>
                <a:gd name="T3" fmla="*/ 16 h 36"/>
                <a:gd name="T4" fmla="*/ 0 w 218"/>
                <a:gd name="T5" fmla="*/ 16 h 36"/>
                <a:gd name="T6" fmla="*/ 18 w 218"/>
                <a:gd name="T7" fmla="*/ 16 h 36"/>
                <a:gd name="T8" fmla="*/ 38 w 218"/>
                <a:gd name="T9" fmla="*/ 18 h 36"/>
                <a:gd name="T10" fmla="*/ 78 w 218"/>
                <a:gd name="T11" fmla="*/ 26 h 36"/>
                <a:gd name="T12" fmla="*/ 78 w 218"/>
                <a:gd name="T13" fmla="*/ 26 h 36"/>
                <a:gd name="T14" fmla="*/ 114 w 218"/>
                <a:gd name="T15" fmla="*/ 32 h 36"/>
                <a:gd name="T16" fmla="*/ 132 w 218"/>
                <a:gd name="T17" fmla="*/ 34 h 36"/>
                <a:gd name="T18" fmla="*/ 152 w 218"/>
                <a:gd name="T19" fmla="*/ 36 h 36"/>
                <a:gd name="T20" fmla="*/ 152 w 218"/>
                <a:gd name="T21" fmla="*/ 36 h 36"/>
                <a:gd name="T22" fmla="*/ 168 w 218"/>
                <a:gd name="T23" fmla="*/ 34 h 36"/>
                <a:gd name="T24" fmla="*/ 176 w 218"/>
                <a:gd name="T25" fmla="*/ 32 h 36"/>
                <a:gd name="T26" fmla="*/ 176 w 218"/>
                <a:gd name="T27" fmla="*/ 32 h 36"/>
                <a:gd name="T28" fmla="*/ 198 w 218"/>
                <a:gd name="T29" fmla="*/ 28 h 36"/>
                <a:gd name="T30" fmla="*/ 216 w 218"/>
                <a:gd name="T31" fmla="*/ 26 h 36"/>
                <a:gd name="T32" fmla="*/ 216 w 218"/>
                <a:gd name="T33" fmla="*/ 26 h 36"/>
                <a:gd name="T34" fmla="*/ 216 w 218"/>
                <a:gd name="T35" fmla="*/ 26 h 36"/>
                <a:gd name="T36" fmla="*/ 218 w 218"/>
                <a:gd name="T37" fmla="*/ 20 h 36"/>
                <a:gd name="T38" fmla="*/ 216 w 218"/>
                <a:gd name="T39" fmla="*/ 14 h 36"/>
                <a:gd name="T40" fmla="*/ 214 w 218"/>
                <a:gd name="T41" fmla="*/ 6 h 36"/>
                <a:gd name="T42" fmla="*/ 212 w 218"/>
                <a:gd name="T43" fmla="*/ 2 h 36"/>
                <a:gd name="T44" fmla="*/ 210 w 218"/>
                <a:gd name="T45" fmla="*/ 2 h 36"/>
                <a:gd name="T46" fmla="*/ 210 w 218"/>
                <a:gd name="T47" fmla="*/ 2 h 36"/>
                <a:gd name="T48" fmla="*/ 212 w 218"/>
                <a:gd name="T49" fmla="*/ 2 h 36"/>
                <a:gd name="T50" fmla="*/ 212 w 218"/>
                <a:gd name="T51" fmla="*/ 2 h 36"/>
                <a:gd name="T52" fmla="*/ 194 w 218"/>
                <a:gd name="T53" fmla="*/ 6 h 36"/>
                <a:gd name="T54" fmla="*/ 172 w 218"/>
                <a:gd name="T55" fmla="*/ 12 h 36"/>
                <a:gd name="T56" fmla="*/ 172 w 218"/>
                <a:gd name="T57" fmla="*/ 12 h 36"/>
                <a:gd name="T58" fmla="*/ 172 w 218"/>
                <a:gd name="T59" fmla="*/ 12 h 36"/>
                <a:gd name="T60" fmla="*/ 156 w 218"/>
                <a:gd name="T61" fmla="*/ 14 h 36"/>
                <a:gd name="T62" fmla="*/ 136 w 218"/>
                <a:gd name="T63" fmla="*/ 14 h 36"/>
                <a:gd name="T64" fmla="*/ 114 w 218"/>
                <a:gd name="T65" fmla="*/ 12 h 36"/>
                <a:gd name="T66" fmla="*/ 92 w 218"/>
                <a:gd name="T67" fmla="*/ 8 h 36"/>
                <a:gd name="T68" fmla="*/ 92 w 218"/>
                <a:gd name="T69" fmla="*/ 8 h 36"/>
                <a:gd name="T70" fmla="*/ 48 w 218"/>
                <a:gd name="T71" fmla="*/ 2 h 36"/>
                <a:gd name="T72" fmla="*/ 24 w 218"/>
                <a:gd name="T73" fmla="*/ 0 h 36"/>
                <a:gd name="T74" fmla="*/ 2 w 218"/>
                <a:gd name="T75" fmla="*/ 0 h 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8" h="36">
                  <a:moveTo>
                    <a:pt x="0" y="16"/>
                  </a:moveTo>
                  <a:lnTo>
                    <a:pt x="0" y="16"/>
                  </a:lnTo>
                  <a:lnTo>
                    <a:pt x="18" y="16"/>
                  </a:lnTo>
                  <a:lnTo>
                    <a:pt x="38" y="18"/>
                  </a:lnTo>
                  <a:lnTo>
                    <a:pt x="78" y="26"/>
                  </a:lnTo>
                  <a:lnTo>
                    <a:pt x="114" y="32"/>
                  </a:lnTo>
                  <a:lnTo>
                    <a:pt x="132" y="34"/>
                  </a:lnTo>
                  <a:lnTo>
                    <a:pt x="152" y="36"/>
                  </a:lnTo>
                  <a:lnTo>
                    <a:pt x="168" y="34"/>
                  </a:lnTo>
                  <a:lnTo>
                    <a:pt x="176" y="32"/>
                  </a:lnTo>
                  <a:lnTo>
                    <a:pt x="198" y="28"/>
                  </a:lnTo>
                  <a:lnTo>
                    <a:pt x="216" y="26"/>
                  </a:lnTo>
                  <a:lnTo>
                    <a:pt x="218" y="20"/>
                  </a:lnTo>
                  <a:lnTo>
                    <a:pt x="216" y="14"/>
                  </a:lnTo>
                  <a:lnTo>
                    <a:pt x="214" y="6"/>
                  </a:lnTo>
                  <a:lnTo>
                    <a:pt x="212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194" y="6"/>
                  </a:lnTo>
                  <a:lnTo>
                    <a:pt x="172" y="12"/>
                  </a:lnTo>
                  <a:lnTo>
                    <a:pt x="156" y="14"/>
                  </a:lnTo>
                  <a:lnTo>
                    <a:pt x="136" y="14"/>
                  </a:lnTo>
                  <a:lnTo>
                    <a:pt x="114" y="12"/>
                  </a:lnTo>
                  <a:lnTo>
                    <a:pt x="92" y="8"/>
                  </a:lnTo>
                  <a:lnTo>
                    <a:pt x="48" y="2"/>
                  </a:lnTo>
                  <a:lnTo>
                    <a:pt x="24" y="0"/>
                  </a:lnTo>
                  <a:lnTo>
                    <a:pt x="2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Freeform 325">
              <a:extLst>
                <a:ext uri="{FF2B5EF4-FFF2-40B4-BE49-F238E27FC236}">
                  <a16:creationId xmlns:a16="http://schemas.microsoft.com/office/drawing/2014/main" id="{2302B929-CA2F-4D32-9C29-71C578D86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2092"/>
              <a:ext cx="464" cy="178"/>
            </a:xfrm>
            <a:custGeom>
              <a:avLst/>
              <a:gdLst>
                <a:gd name="T0" fmla="*/ 464 w 464"/>
                <a:gd name="T1" fmla="*/ 0 h 178"/>
                <a:gd name="T2" fmla="*/ 464 w 464"/>
                <a:gd name="T3" fmla="*/ 0 h 178"/>
                <a:gd name="T4" fmla="*/ 448 w 464"/>
                <a:gd name="T5" fmla="*/ 0 h 178"/>
                <a:gd name="T6" fmla="*/ 434 w 464"/>
                <a:gd name="T7" fmla="*/ 2 h 178"/>
                <a:gd name="T8" fmla="*/ 434 w 464"/>
                <a:gd name="T9" fmla="*/ 2 h 178"/>
                <a:gd name="T10" fmla="*/ 412 w 464"/>
                <a:gd name="T11" fmla="*/ 10 h 178"/>
                <a:gd name="T12" fmla="*/ 390 w 464"/>
                <a:gd name="T13" fmla="*/ 20 h 178"/>
                <a:gd name="T14" fmla="*/ 368 w 464"/>
                <a:gd name="T15" fmla="*/ 34 h 178"/>
                <a:gd name="T16" fmla="*/ 346 w 464"/>
                <a:gd name="T17" fmla="*/ 48 h 178"/>
                <a:gd name="T18" fmla="*/ 346 w 464"/>
                <a:gd name="T19" fmla="*/ 48 h 178"/>
                <a:gd name="T20" fmla="*/ 312 w 464"/>
                <a:gd name="T21" fmla="*/ 70 h 178"/>
                <a:gd name="T22" fmla="*/ 296 w 464"/>
                <a:gd name="T23" fmla="*/ 80 h 178"/>
                <a:gd name="T24" fmla="*/ 276 w 464"/>
                <a:gd name="T25" fmla="*/ 90 h 178"/>
                <a:gd name="T26" fmla="*/ 258 w 464"/>
                <a:gd name="T27" fmla="*/ 98 h 178"/>
                <a:gd name="T28" fmla="*/ 236 w 464"/>
                <a:gd name="T29" fmla="*/ 104 h 178"/>
                <a:gd name="T30" fmla="*/ 216 w 464"/>
                <a:gd name="T31" fmla="*/ 110 h 178"/>
                <a:gd name="T32" fmla="*/ 194 w 464"/>
                <a:gd name="T33" fmla="*/ 112 h 178"/>
                <a:gd name="T34" fmla="*/ 168 w 464"/>
                <a:gd name="T35" fmla="*/ 112 h 178"/>
                <a:gd name="T36" fmla="*/ 168 w 464"/>
                <a:gd name="T37" fmla="*/ 112 h 178"/>
                <a:gd name="T38" fmla="*/ 136 w 464"/>
                <a:gd name="T39" fmla="*/ 114 h 178"/>
                <a:gd name="T40" fmla="*/ 110 w 464"/>
                <a:gd name="T41" fmla="*/ 116 h 178"/>
                <a:gd name="T42" fmla="*/ 86 w 464"/>
                <a:gd name="T43" fmla="*/ 120 h 178"/>
                <a:gd name="T44" fmla="*/ 66 w 464"/>
                <a:gd name="T45" fmla="*/ 126 h 178"/>
                <a:gd name="T46" fmla="*/ 48 w 464"/>
                <a:gd name="T47" fmla="*/ 134 h 178"/>
                <a:gd name="T48" fmla="*/ 30 w 464"/>
                <a:gd name="T49" fmla="*/ 146 h 178"/>
                <a:gd name="T50" fmla="*/ 16 w 464"/>
                <a:gd name="T51" fmla="*/ 160 h 178"/>
                <a:gd name="T52" fmla="*/ 0 w 464"/>
                <a:gd name="T53" fmla="*/ 178 h 178"/>
                <a:gd name="T54" fmla="*/ 0 w 464"/>
                <a:gd name="T55" fmla="*/ 178 h 178"/>
                <a:gd name="T56" fmla="*/ 14 w 464"/>
                <a:gd name="T57" fmla="*/ 162 h 178"/>
                <a:gd name="T58" fmla="*/ 30 w 464"/>
                <a:gd name="T59" fmla="*/ 150 h 178"/>
                <a:gd name="T60" fmla="*/ 46 w 464"/>
                <a:gd name="T61" fmla="*/ 140 h 178"/>
                <a:gd name="T62" fmla="*/ 66 w 464"/>
                <a:gd name="T63" fmla="*/ 134 h 178"/>
                <a:gd name="T64" fmla="*/ 88 w 464"/>
                <a:gd name="T65" fmla="*/ 130 h 178"/>
                <a:gd name="T66" fmla="*/ 112 w 464"/>
                <a:gd name="T67" fmla="*/ 126 h 178"/>
                <a:gd name="T68" fmla="*/ 170 w 464"/>
                <a:gd name="T69" fmla="*/ 124 h 178"/>
                <a:gd name="T70" fmla="*/ 196 w 464"/>
                <a:gd name="T71" fmla="*/ 122 h 178"/>
                <a:gd name="T72" fmla="*/ 196 w 464"/>
                <a:gd name="T73" fmla="*/ 122 h 178"/>
                <a:gd name="T74" fmla="*/ 220 w 464"/>
                <a:gd name="T75" fmla="*/ 120 h 178"/>
                <a:gd name="T76" fmla="*/ 242 w 464"/>
                <a:gd name="T77" fmla="*/ 116 h 178"/>
                <a:gd name="T78" fmla="*/ 264 w 464"/>
                <a:gd name="T79" fmla="*/ 110 h 178"/>
                <a:gd name="T80" fmla="*/ 284 w 464"/>
                <a:gd name="T81" fmla="*/ 102 h 178"/>
                <a:gd name="T82" fmla="*/ 302 w 464"/>
                <a:gd name="T83" fmla="*/ 92 h 178"/>
                <a:gd name="T84" fmla="*/ 320 w 464"/>
                <a:gd name="T85" fmla="*/ 82 h 178"/>
                <a:gd name="T86" fmla="*/ 356 w 464"/>
                <a:gd name="T87" fmla="*/ 62 h 178"/>
                <a:gd name="T88" fmla="*/ 356 w 464"/>
                <a:gd name="T89" fmla="*/ 62 h 178"/>
                <a:gd name="T90" fmla="*/ 376 w 464"/>
                <a:gd name="T91" fmla="*/ 48 h 178"/>
                <a:gd name="T92" fmla="*/ 398 w 464"/>
                <a:gd name="T93" fmla="*/ 34 h 178"/>
                <a:gd name="T94" fmla="*/ 418 w 464"/>
                <a:gd name="T95" fmla="*/ 24 h 178"/>
                <a:gd name="T96" fmla="*/ 438 w 464"/>
                <a:gd name="T97" fmla="*/ 18 h 178"/>
                <a:gd name="T98" fmla="*/ 438 w 464"/>
                <a:gd name="T99" fmla="*/ 18 h 178"/>
                <a:gd name="T100" fmla="*/ 462 w 464"/>
                <a:gd name="T101" fmla="*/ 16 h 178"/>
                <a:gd name="T102" fmla="*/ 462 w 464"/>
                <a:gd name="T103" fmla="*/ 16 h 178"/>
                <a:gd name="T104" fmla="*/ 462 w 464"/>
                <a:gd name="T105" fmla="*/ 16 h 178"/>
                <a:gd name="T106" fmla="*/ 462 w 464"/>
                <a:gd name="T107" fmla="*/ 16 h 1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4" h="178">
                  <a:moveTo>
                    <a:pt x="464" y="0"/>
                  </a:moveTo>
                  <a:lnTo>
                    <a:pt x="464" y="0"/>
                  </a:lnTo>
                  <a:lnTo>
                    <a:pt x="448" y="0"/>
                  </a:lnTo>
                  <a:lnTo>
                    <a:pt x="434" y="2"/>
                  </a:lnTo>
                  <a:lnTo>
                    <a:pt x="412" y="10"/>
                  </a:lnTo>
                  <a:lnTo>
                    <a:pt x="390" y="20"/>
                  </a:lnTo>
                  <a:lnTo>
                    <a:pt x="368" y="34"/>
                  </a:lnTo>
                  <a:lnTo>
                    <a:pt x="346" y="48"/>
                  </a:lnTo>
                  <a:lnTo>
                    <a:pt x="312" y="70"/>
                  </a:lnTo>
                  <a:lnTo>
                    <a:pt x="296" y="80"/>
                  </a:lnTo>
                  <a:lnTo>
                    <a:pt x="276" y="90"/>
                  </a:lnTo>
                  <a:lnTo>
                    <a:pt x="258" y="98"/>
                  </a:lnTo>
                  <a:lnTo>
                    <a:pt x="236" y="104"/>
                  </a:lnTo>
                  <a:lnTo>
                    <a:pt x="216" y="110"/>
                  </a:lnTo>
                  <a:lnTo>
                    <a:pt x="194" y="112"/>
                  </a:lnTo>
                  <a:lnTo>
                    <a:pt x="168" y="112"/>
                  </a:lnTo>
                  <a:lnTo>
                    <a:pt x="136" y="114"/>
                  </a:lnTo>
                  <a:lnTo>
                    <a:pt x="110" y="116"/>
                  </a:lnTo>
                  <a:lnTo>
                    <a:pt x="86" y="120"/>
                  </a:lnTo>
                  <a:lnTo>
                    <a:pt x="66" y="126"/>
                  </a:lnTo>
                  <a:lnTo>
                    <a:pt x="48" y="134"/>
                  </a:lnTo>
                  <a:lnTo>
                    <a:pt x="30" y="146"/>
                  </a:lnTo>
                  <a:lnTo>
                    <a:pt x="16" y="160"/>
                  </a:lnTo>
                  <a:lnTo>
                    <a:pt x="0" y="178"/>
                  </a:lnTo>
                  <a:lnTo>
                    <a:pt x="14" y="162"/>
                  </a:lnTo>
                  <a:lnTo>
                    <a:pt x="30" y="150"/>
                  </a:lnTo>
                  <a:lnTo>
                    <a:pt x="46" y="140"/>
                  </a:lnTo>
                  <a:lnTo>
                    <a:pt x="66" y="134"/>
                  </a:lnTo>
                  <a:lnTo>
                    <a:pt x="88" y="130"/>
                  </a:lnTo>
                  <a:lnTo>
                    <a:pt x="112" y="126"/>
                  </a:lnTo>
                  <a:lnTo>
                    <a:pt x="170" y="124"/>
                  </a:lnTo>
                  <a:lnTo>
                    <a:pt x="196" y="122"/>
                  </a:lnTo>
                  <a:lnTo>
                    <a:pt x="220" y="120"/>
                  </a:lnTo>
                  <a:lnTo>
                    <a:pt x="242" y="116"/>
                  </a:lnTo>
                  <a:lnTo>
                    <a:pt x="264" y="110"/>
                  </a:lnTo>
                  <a:lnTo>
                    <a:pt x="284" y="102"/>
                  </a:lnTo>
                  <a:lnTo>
                    <a:pt x="302" y="92"/>
                  </a:lnTo>
                  <a:lnTo>
                    <a:pt x="320" y="82"/>
                  </a:lnTo>
                  <a:lnTo>
                    <a:pt x="356" y="62"/>
                  </a:lnTo>
                  <a:lnTo>
                    <a:pt x="376" y="48"/>
                  </a:lnTo>
                  <a:lnTo>
                    <a:pt x="398" y="34"/>
                  </a:lnTo>
                  <a:lnTo>
                    <a:pt x="418" y="24"/>
                  </a:lnTo>
                  <a:lnTo>
                    <a:pt x="438" y="18"/>
                  </a:lnTo>
                  <a:lnTo>
                    <a:pt x="462" y="16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Freeform 326">
              <a:extLst>
                <a:ext uri="{FF2B5EF4-FFF2-40B4-BE49-F238E27FC236}">
                  <a16:creationId xmlns:a16="http://schemas.microsoft.com/office/drawing/2014/main" id="{1C56C60D-5D40-4998-A5E3-780A170A3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" y="2092"/>
              <a:ext cx="64" cy="14"/>
            </a:xfrm>
            <a:custGeom>
              <a:avLst/>
              <a:gdLst>
                <a:gd name="T0" fmla="*/ 44 w 64"/>
                <a:gd name="T1" fmla="*/ 12 h 14"/>
                <a:gd name="T2" fmla="*/ 44 w 64"/>
                <a:gd name="T3" fmla="*/ 12 h 14"/>
                <a:gd name="T4" fmla="*/ 44 w 64"/>
                <a:gd name="T5" fmla="*/ 12 h 14"/>
                <a:gd name="T6" fmla="*/ 64 w 64"/>
                <a:gd name="T7" fmla="*/ 6 h 14"/>
                <a:gd name="T8" fmla="*/ 64 w 64"/>
                <a:gd name="T9" fmla="*/ 6 h 14"/>
                <a:gd name="T10" fmla="*/ 58 w 64"/>
                <a:gd name="T11" fmla="*/ 4 h 14"/>
                <a:gd name="T12" fmla="*/ 52 w 64"/>
                <a:gd name="T13" fmla="*/ 0 h 14"/>
                <a:gd name="T14" fmla="*/ 42 w 64"/>
                <a:gd name="T15" fmla="*/ 0 h 14"/>
                <a:gd name="T16" fmla="*/ 34 w 64"/>
                <a:gd name="T17" fmla="*/ 0 h 14"/>
                <a:gd name="T18" fmla="*/ 34 w 64"/>
                <a:gd name="T19" fmla="*/ 0 h 14"/>
                <a:gd name="T20" fmla="*/ 22 w 64"/>
                <a:gd name="T21" fmla="*/ 0 h 14"/>
                <a:gd name="T22" fmla="*/ 14 w 64"/>
                <a:gd name="T23" fmla="*/ 4 h 14"/>
                <a:gd name="T24" fmla="*/ 6 w 64"/>
                <a:gd name="T25" fmla="*/ 8 h 14"/>
                <a:gd name="T26" fmla="*/ 0 w 64"/>
                <a:gd name="T27" fmla="*/ 12 h 14"/>
                <a:gd name="T28" fmla="*/ 0 w 64"/>
                <a:gd name="T29" fmla="*/ 12 h 14"/>
                <a:gd name="T30" fmla="*/ 24 w 64"/>
                <a:gd name="T31" fmla="*/ 14 h 14"/>
                <a:gd name="T32" fmla="*/ 44 w 64"/>
                <a:gd name="T33" fmla="*/ 12 h 14"/>
                <a:gd name="T34" fmla="*/ 44 w 64"/>
                <a:gd name="T35" fmla="*/ 12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4" h="14">
                  <a:moveTo>
                    <a:pt x="44" y="12"/>
                  </a:moveTo>
                  <a:lnTo>
                    <a:pt x="44" y="12"/>
                  </a:lnTo>
                  <a:lnTo>
                    <a:pt x="64" y="6"/>
                  </a:lnTo>
                  <a:lnTo>
                    <a:pt x="58" y="4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24" y="14"/>
                  </a:lnTo>
                  <a:lnTo>
                    <a:pt x="44" y="1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Freeform 327">
              <a:extLst>
                <a:ext uri="{FF2B5EF4-FFF2-40B4-BE49-F238E27FC236}">
                  <a16:creationId xmlns:a16="http://schemas.microsoft.com/office/drawing/2014/main" id="{888B1668-E6FC-4209-9EC1-55959B7D5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2120"/>
              <a:ext cx="64" cy="18"/>
            </a:xfrm>
            <a:custGeom>
              <a:avLst/>
              <a:gdLst>
                <a:gd name="T0" fmla="*/ 64 w 64"/>
                <a:gd name="T1" fmla="*/ 0 h 18"/>
                <a:gd name="T2" fmla="*/ 64 w 64"/>
                <a:gd name="T3" fmla="*/ 0 h 18"/>
                <a:gd name="T4" fmla="*/ 44 w 64"/>
                <a:gd name="T5" fmla="*/ 4 h 18"/>
                <a:gd name="T6" fmla="*/ 44 w 64"/>
                <a:gd name="T7" fmla="*/ 4 h 18"/>
                <a:gd name="T8" fmla="*/ 36 w 64"/>
                <a:gd name="T9" fmla="*/ 6 h 18"/>
                <a:gd name="T10" fmla="*/ 20 w 64"/>
                <a:gd name="T11" fmla="*/ 8 h 18"/>
                <a:gd name="T12" fmla="*/ 20 w 64"/>
                <a:gd name="T13" fmla="*/ 8 h 18"/>
                <a:gd name="T14" fmla="*/ 0 w 64"/>
                <a:gd name="T15" fmla="*/ 6 h 18"/>
                <a:gd name="T16" fmla="*/ 0 w 64"/>
                <a:gd name="T17" fmla="*/ 6 h 18"/>
                <a:gd name="T18" fmla="*/ 6 w 64"/>
                <a:gd name="T19" fmla="*/ 12 h 18"/>
                <a:gd name="T20" fmla="*/ 14 w 64"/>
                <a:gd name="T21" fmla="*/ 16 h 18"/>
                <a:gd name="T22" fmla="*/ 22 w 64"/>
                <a:gd name="T23" fmla="*/ 18 h 18"/>
                <a:gd name="T24" fmla="*/ 32 w 64"/>
                <a:gd name="T25" fmla="*/ 18 h 18"/>
                <a:gd name="T26" fmla="*/ 32 w 64"/>
                <a:gd name="T27" fmla="*/ 18 h 18"/>
                <a:gd name="T28" fmla="*/ 42 w 64"/>
                <a:gd name="T29" fmla="*/ 18 h 18"/>
                <a:gd name="T30" fmla="*/ 52 w 64"/>
                <a:gd name="T31" fmla="*/ 14 h 18"/>
                <a:gd name="T32" fmla="*/ 58 w 64"/>
                <a:gd name="T33" fmla="*/ 8 h 18"/>
                <a:gd name="T34" fmla="*/ 64 w 64"/>
                <a:gd name="T35" fmla="*/ 0 h 18"/>
                <a:gd name="T36" fmla="*/ 64 w 64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4" h="18">
                  <a:moveTo>
                    <a:pt x="64" y="0"/>
                  </a:moveTo>
                  <a:lnTo>
                    <a:pt x="64" y="0"/>
                  </a:lnTo>
                  <a:lnTo>
                    <a:pt x="44" y="4"/>
                  </a:lnTo>
                  <a:lnTo>
                    <a:pt x="36" y="6"/>
                  </a:lnTo>
                  <a:lnTo>
                    <a:pt x="20" y="8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4" y="16"/>
                  </a:lnTo>
                  <a:lnTo>
                    <a:pt x="22" y="18"/>
                  </a:lnTo>
                  <a:lnTo>
                    <a:pt x="32" y="18"/>
                  </a:lnTo>
                  <a:lnTo>
                    <a:pt x="42" y="18"/>
                  </a:lnTo>
                  <a:lnTo>
                    <a:pt x="52" y="14"/>
                  </a:lnTo>
                  <a:lnTo>
                    <a:pt x="58" y="8"/>
                  </a:lnTo>
                  <a:lnTo>
                    <a:pt x="64" y="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Freeform 328">
              <a:extLst>
                <a:ext uri="{FF2B5EF4-FFF2-40B4-BE49-F238E27FC236}">
                  <a16:creationId xmlns:a16="http://schemas.microsoft.com/office/drawing/2014/main" id="{DF5A44E8-5D01-46FC-BE69-88AC42B7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2066"/>
              <a:ext cx="76" cy="58"/>
            </a:xfrm>
            <a:custGeom>
              <a:avLst/>
              <a:gdLst>
                <a:gd name="T0" fmla="*/ 0 w 76"/>
                <a:gd name="T1" fmla="*/ 12 h 58"/>
                <a:gd name="T2" fmla="*/ 0 w 76"/>
                <a:gd name="T3" fmla="*/ 12 h 58"/>
                <a:gd name="T4" fmla="*/ 0 w 76"/>
                <a:gd name="T5" fmla="*/ 12 h 58"/>
                <a:gd name="T6" fmla="*/ 4 w 76"/>
                <a:gd name="T7" fmla="*/ 14 h 58"/>
                <a:gd name="T8" fmla="*/ 6 w 76"/>
                <a:gd name="T9" fmla="*/ 20 h 58"/>
                <a:gd name="T10" fmla="*/ 10 w 76"/>
                <a:gd name="T11" fmla="*/ 32 h 58"/>
                <a:gd name="T12" fmla="*/ 10 w 76"/>
                <a:gd name="T13" fmla="*/ 44 h 58"/>
                <a:gd name="T14" fmla="*/ 8 w 76"/>
                <a:gd name="T15" fmla="*/ 54 h 58"/>
                <a:gd name="T16" fmla="*/ 8 w 76"/>
                <a:gd name="T17" fmla="*/ 54 h 58"/>
                <a:gd name="T18" fmla="*/ 10 w 76"/>
                <a:gd name="T19" fmla="*/ 54 h 58"/>
                <a:gd name="T20" fmla="*/ 10 w 76"/>
                <a:gd name="T21" fmla="*/ 54 h 58"/>
                <a:gd name="T22" fmla="*/ 12 w 76"/>
                <a:gd name="T23" fmla="*/ 56 h 58"/>
                <a:gd name="T24" fmla="*/ 18 w 76"/>
                <a:gd name="T25" fmla="*/ 58 h 58"/>
                <a:gd name="T26" fmla="*/ 24 w 76"/>
                <a:gd name="T27" fmla="*/ 58 h 58"/>
                <a:gd name="T28" fmla="*/ 32 w 76"/>
                <a:gd name="T29" fmla="*/ 54 h 58"/>
                <a:gd name="T30" fmla="*/ 32 w 76"/>
                <a:gd name="T31" fmla="*/ 54 h 58"/>
                <a:gd name="T32" fmla="*/ 52 w 76"/>
                <a:gd name="T33" fmla="*/ 44 h 58"/>
                <a:gd name="T34" fmla="*/ 66 w 76"/>
                <a:gd name="T35" fmla="*/ 34 h 58"/>
                <a:gd name="T36" fmla="*/ 66 w 76"/>
                <a:gd name="T37" fmla="*/ 34 h 58"/>
                <a:gd name="T38" fmla="*/ 72 w 76"/>
                <a:gd name="T39" fmla="*/ 32 h 58"/>
                <a:gd name="T40" fmla="*/ 76 w 76"/>
                <a:gd name="T41" fmla="*/ 26 h 58"/>
                <a:gd name="T42" fmla="*/ 76 w 76"/>
                <a:gd name="T43" fmla="*/ 22 h 58"/>
                <a:gd name="T44" fmla="*/ 76 w 76"/>
                <a:gd name="T45" fmla="*/ 18 h 58"/>
                <a:gd name="T46" fmla="*/ 76 w 76"/>
                <a:gd name="T47" fmla="*/ 18 h 58"/>
                <a:gd name="T48" fmla="*/ 76 w 76"/>
                <a:gd name="T49" fmla="*/ 18 h 58"/>
                <a:gd name="T50" fmla="*/ 74 w 76"/>
                <a:gd name="T51" fmla="*/ 14 h 58"/>
                <a:gd name="T52" fmla="*/ 72 w 76"/>
                <a:gd name="T53" fmla="*/ 10 h 58"/>
                <a:gd name="T54" fmla="*/ 66 w 76"/>
                <a:gd name="T55" fmla="*/ 6 h 58"/>
                <a:gd name="T56" fmla="*/ 60 w 76"/>
                <a:gd name="T57" fmla="*/ 6 h 58"/>
                <a:gd name="T58" fmla="*/ 60 w 76"/>
                <a:gd name="T59" fmla="*/ 6 h 58"/>
                <a:gd name="T60" fmla="*/ 44 w 76"/>
                <a:gd name="T61" fmla="*/ 4 h 58"/>
                <a:gd name="T62" fmla="*/ 22 w 76"/>
                <a:gd name="T63" fmla="*/ 0 h 58"/>
                <a:gd name="T64" fmla="*/ 22 w 76"/>
                <a:gd name="T65" fmla="*/ 0 h 58"/>
                <a:gd name="T66" fmla="*/ 12 w 76"/>
                <a:gd name="T67" fmla="*/ 2 h 58"/>
                <a:gd name="T68" fmla="*/ 6 w 76"/>
                <a:gd name="T69" fmla="*/ 4 h 58"/>
                <a:gd name="T70" fmla="*/ 4 w 76"/>
                <a:gd name="T71" fmla="*/ 8 h 58"/>
                <a:gd name="T72" fmla="*/ 0 w 76"/>
                <a:gd name="T73" fmla="*/ 10 h 58"/>
                <a:gd name="T74" fmla="*/ 0 w 76"/>
                <a:gd name="T75" fmla="*/ 10 h 58"/>
                <a:gd name="T76" fmla="*/ 0 w 76"/>
                <a:gd name="T77" fmla="*/ 12 h 58"/>
                <a:gd name="T78" fmla="*/ 0 w 76"/>
                <a:gd name="T79" fmla="*/ 12 h 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6" h="58">
                  <a:moveTo>
                    <a:pt x="0" y="12"/>
                  </a:moveTo>
                  <a:lnTo>
                    <a:pt x="0" y="12"/>
                  </a:lnTo>
                  <a:lnTo>
                    <a:pt x="4" y="14"/>
                  </a:lnTo>
                  <a:lnTo>
                    <a:pt x="6" y="20"/>
                  </a:lnTo>
                  <a:lnTo>
                    <a:pt x="10" y="32"/>
                  </a:lnTo>
                  <a:lnTo>
                    <a:pt x="10" y="44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2" y="56"/>
                  </a:lnTo>
                  <a:lnTo>
                    <a:pt x="18" y="58"/>
                  </a:lnTo>
                  <a:lnTo>
                    <a:pt x="24" y="58"/>
                  </a:lnTo>
                  <a:lnTo>
                    <a:pt x="32" y="54"/>
                  </a:lnTo>
                  <a:lnTo>
                    <a:pt x="52" y="44"/>
                  </a:lnTo>
                  <a:lnTo>
                    <a:pt x="66" y="34"/>
                  </a:lnTo>
                  <a:lnTo>
                    <a:pt x="72" y="32"/>
                  </a:lnTo>
                  <a:lnTo>
                    <a:pt x="76" y="26"/>
                  </a:lnTo>
                  <a:lnTo>
                    <a:pt x="76" y="22"/>
                  </a:lnTo>
                  <a:lnTo>
                    <a:pt x="76" y="18"/>
                  </a:lnTo>
                  <a:lnTo>
                    <a:pt x="74" y="14"/>
                  </a:lnTo>
                  <a:lnTo>
                    <a:pt x="72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4" y="4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Freeform 329">
              <a:extLst>
                <a:ext uri="{FF2B5EF4-FFF2-40B4-BE49-F238E27FC236}">
                  <a16:creationId xmlns:a16="http://schemas.microsoft.com/office/drawing/2014/main" id="{BFB42030-25FE-4616-869E-589DB39ED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2202"/>
              <a:ext cx="48" cy="46"/>
            </a:xfrm>
            <a:custGeom>
              <a:avLst/>
              <a:gdLst>
                <a:gd name="T0" fmla="*/ 36 w 48"/>
                <a:gd name="T1" fmla="*/ 0 h 46"/>
                <a:gd name="T2" fmla="*/ 36 w 48"/>
                <a:gd name="T3" fmla="*/ 0 h 46"/>
                <a:gd name="T4" fmla="*/ 32 w 48"/>
                <a:gd name="T5" fmla="*/ 0 h 46"/>
                <a:gd name="T6" fmla="*/ 24 w 48"/>
                <a:gd name="T7" fmla="*/ 2 h 46"/>
                <a:gd name="T8" fmla="*/ 12 w 48"/>
                <a:gd name="T9" fmla="*/ 6 h 46"/>
                <a:gd name="T10" fmla="*/ 6 w 48"/>
                <a:gd name="T11" fmla="*/ 10 h 46"/>
                <a:gd name="T12" fmla="*/ 0 w 48"/>
                <a:gd name="T13" fmla="*/ 16 h 46"/>
                <a:gd name="T14" fmla="*/ 0 w 48"/>
                <a:gd name="T15" fmla="*/ 16 h 46"/>
                <a:gd name="T16" fmla="*/ 0 w 48"/>
                <a:gd name="T17" fmla="*/ 16 h 46"/>
                <a:gd name="T18" fmla="*/ 0 w 48"/>
                <a:gd name="T19" fmla="*/ 18 h 46"/>
                <a:gd name="T20" fmla="*/ 0 w 48"/>
                <a:gd name="T21" fmla="*/ 18 h 46"/>
                <a:gd name="T22" fmla="*/ 4 w 48"/>
                <a:gd name="T23" fmla="*/ 22 h 46"/>
                <a:gd name="T24" fmla="*/ 6 w 48"/>
                <a:gd name="T25" fmla="*/ 28 h 46"/>
                <a:gd name="T26" fmla="*/ 6 w 48"/>
                <a:gd name="T27" fmla="*/ 36 h 46"/>
                <a:gd name="T28" fmla="*/ 6 w 48"/>
                <a:gd name="T29" fmla="*/ 40 h 46"/>
                <a:gd name="T30" fmla="*/ 4 w 48"/>
                <a:gd name="T31" fmla="*/ 42 h 46"/>
                <a:gd name="T32" fmla="*/ 4 w 48"/>
                <a:gd name="T33" fmla="*/ 42 h 46"/>
                <a:gd name="T34" fmla="*/ 6 w 48"/>
                <a:gd name="T35" fmla="*/ 40 h 46"/>
                <a:gd name="T36" fmla="*/ 6 w 48"/>
                <a:gd name="T37" fmla="*/ 40 h 46"/>
                <a:gd name="T38" fmla="*/ 14 w 48"/>
                <a:gd name="T39" fmla="*/ 44 h 46"/>
                <a:gd name="T40" fmla="*/ 20 w 48"/>
                <a:gd name="T41" fmla="*/ 46 h 46"/>
                <a:gd name="T42" fmla="*/ 32 w 48"/>
                <a:gd name="T43" fmla="*/ 46 h 46"/>
                <a:gd name="T44" fmla="*/ 40 w 48"/>
                <a:gd name="T45" fmla="*/ 44 h 46"/>
                <a:gd name="T46" fmla="*/ 46 w 48"/>
                <a:gd name="T47" fmla="*/ 42 h 46"/>
                <a:gd name="T48" fmla="*/ 46 w 48"/>
                <a:gd name="T49" fmla="*/ 42 h 46"/>
                <a:gd name="T50" fmla="*/ 48 w 48"/>
                <a:gd name="T51" fmla="*/ 32 h 46"/>
                <a:gd name="T52" fmla="*/ 46 w 48"/>
                <a:gd name="T53" fmla="*/ 20 h 46"/>
                <a:gd name="T54" fmla="*/ 44 w 48"/>
                <a:gd name="T55" fmla="*/ 8 h 46"/>
                <a:gd name="T56" fmla="*/ 40 w 48"/>
                <a:gd name="T57" fmla="*/ 4 h 46"/>
                <a:gd name="T58" fmla="*/ 36 w 48"/>
                <a:gd name="T59" fmla="*/ 0 h 46"/>
                <a:gd name="T60" fmla="*/ 36 w 48"/>
                <a:gd name="T61" fmla="*/ 0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" h="46">
                  <a:moveTo>
                    <a:pt x="36" y="0"/>
                  </a:moveTo>
                  <a:lnTo>
                    <a:pt x="36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2" y="6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6" y="28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6" y="40"/>
                  </a:lnTo>
                  <a:lnTo>
                    <a:pt x="14" y="44"/>
                  </a:lnTo>
                  <a:lnTo>
                    <a:pt x="20" y="46"/>
                  </a:lnTo>
                  <a:lnTo>
                    <a:pt x="32" y="46"/>
                  </a:lnTo>
                  <a:lnTo>
                    <a:pt x="40" y="44"/>
                  </a:lnTo>
                  <a:lnTo>
                    <a:pt x="46" y="42"/>
                  </a:lnTo>
                  <a:lnTo>
                    <a:pt x="48" y="32"/>
                  </a:lnTo>
                  <a:lnTo>
                    <a:pt x="46" y="20"/>
                  </a:lnTo>
                  <a:lnTo>
                    <a:pt x="44" y="8"/>
                  </a:lnTo>
                  <a:lnTo>
                    <a:pt x="40" y="4"/>
                  </a:lnTo>
                  <a:lnTo>
                    <a:pt x="36" y="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Freeform 330">
              <a:extLst>
                <a:ext uri="{FF2B5EF4-FFF2-40B4-BE49-F238E27FC236}">
                  <a16:creationId xmlns:a16="http://schemas.microsoft.com/office/drawing/2014/main" id="{FCB98A45-A818-4ACE-9ECD-ED33528A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2192"/>
              <a:ext cx="78" cy="56"/>
            </a:xfrm>
            <a:custGeom>
              <a:avLst/>
              <a:gdLst>
                <a:gd name="T0" fmla="*/ 0 w 78"/>
                <a:gd name="T1" fmla="*/ 10 h 56"/>
                <a:gd name="T2" fmla="*/ 0 w 78"/>
                <a:gd name="T3" fmla="*/ 10 h 56"/>
                <a:gd name="T4" fmla="*/ 0 w 78"/>
                <a:gd name="T5" fmla="*/ 10 h 56"/>
                <a:gd name="T6" fmla="*/ 4 w 78"/>
                <a:gd name="T7" fmla="*/ 14 h 56"/>
                <a:gd name="T8" fmla="*/ 8 w 78"/>
                <a:gd name="T9" fmla="*/ 18 h 56"/>
                <a:gd name="T10" fmla="*/ 10 w 78"/>
                <a:gd name="T11" fmla="*/ 30 h 56"/>
                <a:gd name="T12" fmla="*/ 12 w 78"/>
                <a:gd name="T13" fmla="*/ 42 h 56"/>
                <a:gd name="T14" fmla="*/ 10 w 78"/>
                <a:gd name="T15" fmla="*/ 52 h 56"/>
                <a:gd name="T16" fmla="*/ 10 w 78"/>
                <a:gd name="T17" fmla="*/ 52 h 56"/>
                <a:gd name="T18" fmla="*/ 10 w 78"/>
                <a:gd name="T19" fmla="*/ 52 h 56"/>
                <a:gd name="T20" fmla="*/ 10 w 78"/>
                <a:gd name="T21" fmla="*/ 52 h 56"/>
                <a:gd name="T22" fmla="*/ 14 w 78"/>
                <a:gd name="T23" fmla="*/ 54 h 56"/>
                <a:gd name="T24" fmla="*/ 18 w 78"/>
                <a:gd name="T25" fmla="*/ 56 h 56"/>
                <a:gd name="T26" fmla="*/ 24 w 78"/>
                <a:gd name="T27" fmla="*/ 56 h 56"/>
                <a:gd name="T28" fmla="*/ 34 w 78"/>
                <a:gd name="T29" fmla="*/ 54 h 56"/>
                <a:gd name="T30" fmla="*/ 34 w 78"/>
                <a:gd name="T31" fmla="*/ 54 h 56"/>
                <a:gd name="T32" fmla="*/ 54 w 78"/>
                <a:gd name="T33" fmla="*/ 42 h 56"/>
                <a:gd name="T34" fmla="*/ 68 w 78"/>
                <a:gd name="T35" fmla="*/ 34 h 56"/>
                <a:gd name="T36" fmla="*/ 68 w 78"/>
                <a:gd name="T37" fmla="*/ 34 h 56"/>
                <a:gd name="T38" fmla="*/ 72 w 78"/>
                <a:gd name="T39" fmla="*/ 30 h 56"/>
                <a:gd name="T40" fmla="*/ 76 w 78"/>
                <a:gd name="T41" fmla="*/ 26 h 56"/>
                <a:gd name="T42" fmla="*/ 78 w 78"/>
                <a:gd name="T43" fmla="*/ 20 h 56"/>
                <a:gd name="T44" fmla="*/ 78 w 78"/>
                <a:gd name="T45" fmla="*/ 16 h 56"/>
                <a:gd name="T46" fmla="*/ 78 w 78"/>
                <a:gd name="T47" fmla="*/ 16 h 56"/>
                <a:gd name="T48" fmla="*/ 78 w 78"/>
                <a:gd name="T49" fmla="*/ 16 h 56"/>
                <a:gd name="T50" fmla="*/ 76 w 78"/>
                <a:gd name="T51" fmla="*/ 12 h 56"/>
                <a:gd name="T52" fmla="*/ 72 w 78"/>
                <a:gd name="T53" fmla="*/ 8 h 56"/>
                <a:gd name="T54" fmla="*/ 68 w 78"/>
                <a:gd name="T55" fmla="*/ 6 h 56"/>
                <a:gd name="T56" fmla="*/ 62 w 78"/>
                <a:gd name="T57" fmla="*/ 4 h 56"/>
                <a:gd name="T58" fmla="*/ 62 w 78"/>
                <a:gd name="T59" fmla="*/ 4 h 56"/>
                <a:gd name="T60" fmla="*/ 46 w 78"/>
                <a:gd name="T61" fmla="*/ 2 h 56"/>
                <a:gd name="T62" fmla="*/ 22 w 78"/>
                <a:gd name="T63" fmla="*/ 0 h 56"/>
                <a:gd name="T64" fmla="*/ 22 w 78"/>
                <a:gd name="T65" fmla="*/ 0 h 56"/>
                <a:gd name="T66" fmla="*/ 14 w 78"/>
                <a:gd name="T67" fmla="*/ 0 h 56"/>
                <a:gd name="T68" fmla="*/ 8 w 78"/>
                <a:gd name="T69" fmla="*/ 2 h 56"/>
                <a:gd name="T70" fmla="*/ 4 w 78"/>
                <a:gd name="T71" fmla="*/ 6 h 56"/>
                <a:gd name="T72" fmla="*/ 2 w 78"/>
                <a:gd name="T73" fmla="*/ 10 h 56"/>
                <a:gd name="T74" fmla="*/ 2 w 78"/>
                <a:gd name="T75" fmla="*/ 10 h 56"/>
                <a:gd name="T76" fmla="*/ 0 w 78"/>
                <a:gd name="T77" fmla="*/ 10 h 56"/>
                <a:gd name="T78" fmla="*/ 0 w 78"/>
                <a:gd name="T79" fmla="*/ 10 h 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8" h="56">
                  <a:moveTo>
                    <a:pt x="0" y="10"/>
                  </a:moveTo>
                  <a:lnTo>
                    <a:pt x="0" y="10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10" y="30"/>
                  </a:lnTo>
                  <a:lnTo>
                    <a:pt x="12" y="42"/>
                  </a:lnTo>
                  <a:lnTo>
                    <a:pt x="10" y="52"/>
                  </a:lnTo>
                  <a:lnTo>
                    <a:pt x="14" y="54"/>
                  </a:lnTo>
                  <a:lnTo>
                    <a:pt x="18" y="56"/>
                  </a:lnTo>
                  <a:lnTo>
                    <a:pt x="24" y="56"/>
                  </a:lnTo>
                  <a:lnTo>
                    <a:pt x="34" y="54"/>
                  </a:lnTo>
                  <a:lnTo>
                    <a:pt x="54" y="42"/>
                  </a:lnTo>
                  <a:lnTo>
                    <a:pt x="68" y="34"/>
                  </a:lnTo>
                  <a:lnTo>
                    <a:pt x="72" y="30"/>
                  </a:lnTo>
                  <a:lnTo>
                    <a:pt x="76" y="26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8"/>
                  </a:lnTo>
                  <a:lnTo>
                    <a:pt x="68" y="6"/>
                  </a:lnTo>
                  <a:lnTo>
                    <a:pt x="62" y="4"/>
                  </a:lnTo>
                  <a:lnTo>
                    <a:pt x="46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Freeform 331">
              <a:extLst>
                <a:ext uri="{FF2B5EF4-FFF2-40B4-BE49-F238E27FC236}">
                  <a16:creationId xmlns:a16="http://schemas.microsoft.com/office/drawing/2014/main" id="{B3DFE021-6922-4A22-A800-5F598F7CD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456"/>
              <a:ext cx="48" cy="46"/>
            </a:xfrm>
            <a:custGeom>
              <a:avLst/>
              <a:gdLst>
                <a:gd name="T0" fmla="*/ 44 w 48"/>
                <a:gd name="T1" fmla="*/ 4 h 46"/>
                <a:gd name="T2" fmla="*/ 44 w 48"/>
                <a:gd name="T3" fmla="*/ 4 h 46"/>
                <a:gd name="T4" fmla="*/ 40 w 48"/>
                <a:gd name="T5" fmla="*/ 2 h 46"/>
                <a:gd name="T6" fmla="*/ 32 w 48"/>
                <a:gd name="T7" fmla="*/ 0 h 46"/>
                <a:gd name="T8" fmla="*/ 20 w 48"/>
                <a:gd name="T9" fmla="*/ 0 h 46"/>
                <a:gd name="T10" fmla="*/ 12 w 48"/>
                <a:gd name="T11" fmla="*/ 2 h 46"/>
                <a:gd name="T12" fmla="*/ 4 w 48"/>
                <a:gd name="T13" fmla="*/ 6 h 46"/>
                <a:gd name="T14" fmla="*/ 4 w 48"/>
                <a:gd name="T15" fmla="*/ 6 h 46"/>
                <a:gd name="T16" fmla="*/ 4 w 48"/>
                <a:gd name="T17" fmla="*/ 6 h 46"/>
                <a:gd name="T18" fmla="*/ 4 w 48"/>
                <a:gd name="T19" fmla="*/ 6 h 46"/>
                <a:gd name="T20" fmla="*/ 4 w 48"/>
                <a:gd name="T21" fmla="*/ 6 h 46"/>
                <a:gd name="T22" fmla="*/ 6 w 48"/>
                <a:gd name="T23" fmla="*/ 12 h 46"/>
                <a:gd name="T24" fmla="*/ 6 w 48"/>
                <a:gd name="T25" fmla="*/ 20 h 46"/>
                <a:gd name="T26" fmla="*/ 4 w 48"/>
                <a:gd name="T27" fmla="*/ 26 h 46"/>
                <a:gd name="T28" fmla="*/ 0 w 48"/>
                <a:gd name="T29" fmla="*/ 30 h 46"/>
                <a:gd name="T30" fmla="*/ 0 w 48"/>
                <a:gd name="T31" fmla="*/ 30 h 46"/>
                <a:gd name="T32" fmla="*/ 0 w 48"/>
                <a:gd name="T33" fmla="*/ 30 h 46"/>
                <a:gd name="T34" fmla="*/ 0 w 48"/>
                <a:gd name="T35" fmla="*/ 30 h 46"/>
                <a:gd name="T36" fmla="*/ 0 w 48"/>
                <a:gd name="T37" fmla="*/ 30 h 46"/>
                <a:gd name="T38" fmla="*/ 8 w 48"/>
                <a:gd name="T39" fmla="*/ 36 h 46"/>
                <a:gd name="T40" fmla="*/ 14 w 48"/>
                <a:gd name="T41" fmla="*/ 42 h 46"/>
                <a:gd name="T42" fmla="*/ 24 w 48"/>
                <a:gd name="T43" fmla="*/ 44 h 46"/>
                <a:gd name="T44" fmla="*/ 32 w 48"/>
                <a:gd name="T45" fmla="*/ 46 h 46"/>
                <a:gd name="T46" fmla="*/ 38 w 48"/>
                <a:gd name="T47" fmla="*/ 46 h 46"/>
                <a:gd name="T48" fmla="*/ 38 w 48"/>
                <a:gd name="T49" fmla="*/ 46 h 46"/>
                <a:gd name="T50" fmla="*/ 44 w 48"/>
                <a:gd name="T51" fmla="*/ 38 h 46"/>
                <a:gd name="T52" fmla="*/ 46 w 48"/>
                <a:gd name="T53" fmla="*/ 26 h 46"/>
                <a:gd name="T54" fmla="*/ 48 w 48"/>
                <a:gd name="T55" fmla="*/ 14 h 46"/>
                <a:gd name="T56" fmla="*/ 46 w 48"/>
                <a:gd name="T57" fmla="*/ 8 h 46"/>
                <a:gd name="T58" fmla="*/ 44 w 48"/>
                <a:gd name="T59" fmla="*/ 4 h 46"/>
                <a:gd name="T60" fmla="*/ 44 w 48"/>
                <a:gd name="T61" fmla="*/ 4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" h="46">
                  <a:moveTo>
                    <a:pt x="44" y="4"/>
                  </a:moveTo>
                  <a:lnTo>
                    <a:pt x="44" y="4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6" y="12"/>
                  </a:lnTo>
                  <a:lnTo>
                    <a:pt x="6" y="20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8" y="36"/>
                  </a:lnTo>
                  <a:lnTo>
                    <a:pt x="14" y="42"/>
                  </a:lnTo>
                  <a:lnTo>
                    <a:pt x="24" y="44"/>
                  </a:lnTo>
                  <a:lnTo>
                    <a:pt x="32" y="46"/>
                  </a:lnTo>
                  <a:lnTo>
                    <a:pt x="38" y="46"/>
                  </a:lnTo>
                  <a:lnTo>
                    <a:pt x="44" y="38"/>
                  </a:lnTo>
                  <a:lnTo>
                    <a:pt x="46" y="26"/>
                  </a:lnTo>
                  <a:lnTo>
                    <a:pt x="48" y="14"/>
                  </a:lnTo>
                  <a:lnTo>
                    <a:pt x="46" y="8"/>
                  </a:lnTo>
                  <a:lnTo>
                    <a:pt x="44" y="4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Freeform 332">
              <a:extLst>
                <a:ext uri="{FF2B5EF4-FFF2-40B4-BE49-F238E27FC236}">
                  <a16:creationId xmlns:a16="http://schemas.microsoft.com/office/drawing/2014/main" id="{EAE4B6D0-C5A5-4C5D-ABCD-B8CD9C70E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2454"/>
              <a:ext cx="76" cy="58"/>
            </a:xfrm>
            <a:custGeom>
              <a:avLst/>
              <a:gdLst>
                <a:gd name="T0" fmla="*/ 6 w 76"/>
                <a:gd name="T1" fmla="*/ 6 h 58"/>
                <a:gd name="T2" fmla="*/ 6 w 76"/>
                <a:gd name="T3" fmla="*/ 6 h 58"/>
                <a:gd name="T4" fmla="*/ 6 w 76"/>
                <a:gd name="T5" fmla="*/ 6 h 58"/>
                <a:gd name="T6" fmla="*/ 8 w 76"/>
                <a:gd name="T7" fmla="*/ 10 h 58"/>
                <a:gd name="T8" fmla="*/ 10 w 76"/>
                <a:gd name="T9" fmla="*/ 16 h 58"/>
                <a:gd name="T10" fmla="*/ 8 w 76"/>
                <a:gd name="T11" fmla="*/ 28 h 58"/>
                <a:gd name="T12" fmla="*/ 6 w 76"/>
                <a:gd name="T13" fmla="*/ 40 h 58"/>
                <a:gd name="T14" fmla="*/ 0 w 76"/>
                <a:gd name="T15" fmla="*/ 48 h 58"/>
                <a:gd name="T16" fmla="*/ 0 w 76"/>
                <a:gd name="T17" fmla="*/ 48 h 58"/>
                <a:gd name="T18" fmla="*/ 0 w 76"/>
                <a:gd name="T19" fmla="*/ 48 h 58"/>
                <a:gd name="T20" fmla="*/ 0 w 76"/>
                <a:gd name="T21" fmla="*/ 48 h 58"/>
                <a:gd name="T22" fmla="*/ 4 w 76"/>
                <a:gd name="T23" fmla="*/ 52 h 58"/>
                <a:gd name="T24" fmla="*/ 6 w 76"/>
                <a:gd name="T25" fmla="*/ 54 h 58"/>
                <a:gd name="T26" fmla="*/ 12 w 76"/>
                <a:gd name="T27" fmla="*/ 58 h 58"/>
                <a:gd name="T28" fmla="*/ 22 w 76"/>
                <a:gd name="T29" fmla="*/ 58 h 58"/>
                <a:gd name="T30" fmla="*/ 22 w 76"/>
                <a:gd name="T31" fmla="*/ 58 h 58"/>
                <a:gd name="T32" fmla="*/ 46 w 76"/>
                <a:gd name="T33" fmla="*/ 54 h 58"/>
                <a:gd name="T34" fmla="*/ 60 w 76"/>
                <a:gd name="T35" fmla="*/ 50 h 58"/>
                <a:gd name="T36" fmla="*/ 60 w 76"/>
                <a:gd name="T37" fmla="*/ 50 h 58"/>
                <a:gd name="T38" fmla="*/ 66 w 76"/>
                <a:gd name="T39" fmla="*/ 50 h 58"/>
                <a:gd name="T40" fmla="*/ 72 w 76"/>
                <a:gd name="T41" fmla="*/ 46 h 58"/>
                <a:gd name="T42" fmla="*/ 74 w 76"/>
                <a:gd name="T43" fmla="*/ 42 h 58"/>
                <a:gd name="T44" fmla="*/ 76 w 76"/>
                <a:gd name="T45" fmla="*/ 38 h 58"/>
                <a:gd name="T46" fmla="*/ 76 w 76"/>
                <a:gd name="T47" fmla="*/ 38 h 58"/>
                <a:gd name="T48" fmla="*/ 76 w 76"/>
                <a:gd name="T49" fmla="*/ 38 h 58"/>
                <a:gd name="T50" fmla="*/ 76 w 76"/>
                <a:gd name="T51" fmla="*/ 34 h 58"/>
                <a:gd name="T52" fmla="*/ 74 w 76"/>
                <a:gd name="T53" fmla="*/ 30 h 58"/>
                <a:gd name="T54" fmla="*/ 70 w 76"/>
                <a:gd name="T55" fmla="*/ 24 h 58"/>
                <a:gd name="T56" fmla="*/ 64 w 76"/>
                <a:gd name="T57" fmla="*/ 22 h 58"/>
                <a:gd name="T58" fmla="*/ 64 w 76"/>
                <a:gd name="T59" fmla="*/ 22 h 58"/>
                <a:gd name="T60" fmla="*/ 52 w 76"/>
                <a:gd name="T61" fmla="*/ 14 h 58"/>
                <a:gd name="T62" fmla="*/ 30 w 76"/>
                <a:gd name="T63" fmla="*/ 2 h 58"/>
                <a:gd name="T64" fmla="*/ 30 w 76"/>
                <a:gd name="T65" fmla="*/ 2 h 58"/>
                <a:gd name="T66" fmla="*/ 22 w 76"/>
                <a:gd name="T67" fmla="*/ 0 h 58"/>
                <a:gd name="T68" fmla="*/ 16 w 76"/>
                <a:gd name="T69" fmla="*/ 0 h 58"/>
                <a:gd name="T70" fmla="*/ 12 w 76"/>
                <a:gd name="T71" fmla="*/ 2 h 58"/>
                <a:gd name="T72" fmla="*/ 8 w 76"/>
                <a:gd name="T73" fmla="*/ 6 h 58"/>
                <a:gd name="T74" fmla="*/ 8 w 76"/>
                <a:gd name="T75" fmla="*/ 6 h 58"/>
                <a:gd name="T76" fmla="*/ 6 w 76"/>
                <a:gd name="T77" fmla="*/ 6 h 58"/>
                <a:gd name="T78" fmla="*/ 6 w 76"/>
                <a:gd name="T79" fmla="*/ 6 h 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6" h="58">
                  <a:moveTo>
                    <a:pt x="6" y="6"/>
                  </a:moveTo>
                  <a:lnTo>
                    <a:pt x="6" y="6"/>
                  </a:lnTo>
                  <a:lnTo>
                    <a:pt x="8" y="10"/>
                  </a:lnTo>
                  <a:lnTo>
                    <a:pt x="10" y="16"/>
                  </a:lnTo>
                  <a:lnTo>
                    <a:pt x="8" y="28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4" y="52"/>
                  </a:lnTo>
                  <a:lnTo>
                    <a:pt x="6" y="54"/>
                  </a:lnTo>
                  <a:lnTo>
                    <a:pt x="12" y="58"/>
                  </a:lnTo>
                  <a:lnTo>
                    <a:pt x="22" y="58"/>
                  </a:lnTo>
                  <a:lnTo>
                    <a:pt x="46" y="54"/>
                  </a:lnTo>
                  <a:lnTo>
                    <a:pt x="60" y="50"/>
                  </a:lnTo>
                  <a:lnTo>
                    <a:pt x="66" y="50"/>
                  </a:lnTo>
                  <a:lnTo>
                    <a:pt x="72" y="46"/>
                  </a:lnTo>
                  <a:lnTo>
                    <a:pt x="74" y="42"/>
                  </a:lnTo>
                  <a:lnTo>
                    <a:pt x="76" y="38"/>
                  </a:lnTo>
                  <a:lnTo>
                    <a:pt x="76" y="34"/>
                  </a:lnTo>
                  <a:lnTo>
                    <a:pt x="74" y="30"/>
                  </a:lnTo>
                  <a:lnTo>
                    <a:pt x="70" y="24"/>
                  </a:lnTo>
                  <a:lnTo>
                    <a:pt x="64" y="22"/>
                  </a:lnTo>
                  <a:lnTo>
                    <a:pt x="52" y="14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6" y="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Freeform 333">
              <a:extLst>
                <a:ext uri="{FF2B5EF4-FFF2-40B4-BE49-F238E27FC236}">
                  <a16:creationId xmlns:a16="http://schemas.microsoft.com/office/drawing/2014/main" id="{3B2EACD8-3D37-40AB-873D-FE21B42D2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2480"/>
              <a:ext cx="50" cy="48"/>
            </a:xfrm>
            <a:custGeom>
              <a:avLst/>
              <a:gdLst>
                <a:gd name="T0" fmla="*/ 48 w 50"/>
                <a:gd name="T1" fmla="*/ 6 h 48"/>
                <a:gd name="T2" fmla="*/ 48 w 50"/>
                <a:gd name="T3" fmla="*/ 6 h 48"/>
                <a:gd name="T4" fmla="*/ 42 w 50"/>
                <a:gd name="T5" fmla="*/ 4 h 48"/>
                <a:gd name="T6" fmla="*/ 34 w 50"/>
                <a:gd name="T7" fmla="*/ 2 h 48"/>
                <a:gd name="T8" fmla="*/ 24 w 50"/>
                <a:gd name="T9" fmla="*/ 0 h 48"/>
                <a:gd name="T10" fmla="*/ 16 w 50"/>
                <a:gd name="T11" fmla="*/ 2 h 48"/>
                <a:gd name="T12" fmla="*/ 8 w 50"/>
                <a:gd name="T13" fmla="*/ 4 h 48"/>
                <a:gd name="T14" fmla="*/ 8 w 50"/>
                <a:gd name="T15" fmla="*/ 4 h 48"/>
                <a:gd name="T16" fmla="*/ 8 w 50"/>
                <a:gd name="T17" fmla="*/ 4 h 48"/>
                <a:gd name="T18" fmla="*/ 8 w 50"/>
                <a:gd name="T19" fmla="*/ 6 h 48"/>
                <a:gd name="T20" fmla="*/ 8 w 50"/>
                <a:gd name="T21" fmla="*/ 6 h 48"/>
                <a:gd name="T22" fmla="*/ 8 w 50"/>
                <a:gd name="T23" fmla="*/ 10 h 48"/>
                <a:gd name="T24" fmla="*/ 8 w 50"/>
                <a:gd name="T25" fmla="*/ 18 h 48"/>
                <a:gd name="T26" fmla="*/ 4 w 50"/>
                <a:gd name="T27" fmla="*/ 24 h 48"/>
                <a:gd name="T28" fmla="*/ 0 w 50"/>
                <a:gd name="T29" fmla="*/ 28 h 48"/>
                <a:gd name="T30" fmla="*/ 0 w 50"/>
                <a:gd name="T31" fmla="*/ 28 h 48"/>
                <a:gd name="T32" fmla="*/ 0 w 50"/>
                <a:gd name="T33" fmla="*/ 28 h 48"/>
                <a:gd name="T34" fmla="*/ 0 w 50"/>
                <a:gd name="T35" fmla="*/ 28 h 48"/>
                <a:gd name="T36" fmla="*/ 0 w 50"/>
                <a:gd name="T37" fmla="*/ 28 h 48"/>
                <a:gd name="T38" fmla="*/ 6 w 50"/>
                <a:gd name="T39" fmla="*/ 36 h 48"/>
                <a:gd name="T40" fmla="*/ 12 w 50"/>
                <a:gd name="T41" fmla="*/ 40 h 48"/>
                <a:gd name="T42" fmla="*/ 22 w 50"/>
                <a:gd name="T43" fmla="*/ 46 h 48"/>
                <a:gd name="T44" fmla="*/ 30 w 50"/>
                <a:gd name="T45" fmla="*/ 46 h 48"/>
                <a:gd name="T46" fmla="*/ 36 w 50"/>
                <a:gd name="T47" fmla="*/ 48 h 48"/>
                <a:gd name="T48" fmla="*/ 36 w 50"/>
                <a:gd name="T49" fmla="*/ 48 h 48"/>
                <a:gd name="T50" fmla="*/ 42 w 50"/>
                <a:gd name="T51" fmla="*/ 40 h 48"/>
                <a:gd name="T52" fmla="*/ 46 w 50"/>
                <a:gd name="T53" fmla="*/ 30 h 48"/>
                <a:gd name="T54" fmla="*/ 50 w 50"/>
                <a:gd name="T55" fmla="*/ 16 h 48"/>
                <a:gd name="T56" fmla="*/ 50 w 50"/>
                <a:gd name="T57" fmla="*/ 12 h 48"/>
                <a:gd name="T58" fmla="*/ 48 w 50"/>
                <a:gd name="T59" fmla="*/ 6 h 48"/>
                <a:gd name="T60" fmla="*/ 48 w 50"/>
                <a:gd name="T61" fmla="*/ 6 h 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0" h="48">
                  <a:moveTo>
                    <a:pt x="48" y="6"/>
                  </a:moveTo>
                  <a:lnTo>
                    <a:pt x="48" y="6"/>
                  </a:lnTo>
                  <a:lnTo>
                    <a:pt x="42" y="4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10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6" y="36"/>
                  </a:lnTo>
                  <a:lnTo>
                    <a:pt x="12" y="40"/>
                  </a:lnTo>
                  <a:lnTo>
                    <a:pt x="22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42" y="40"/>
                  </a:lnTo>
                  <a:lnTo>
                    <a:pt x="46" y="30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Freeform 334">
              <a:extLst>
                <a:ext uri="{FF2B5EF4-FFF2-40B4-BE49-F238E27FC236}">
                  <a16:creationId xmlns:a16="http://schemas.microsoft.com/office/drawing/2014/main" id="{F79B3046-BBFB-4D2D-95F2-9258AC1DA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484"/>
              <a:ext cx="78" cy="56"/>
            </a:xfrm>
            <a:custGeom>
              <a:avLst/>
              <a:gdLst>
                <a:gd name="T0" fmla="*/ 12 w 78"/>
                <a:gd name="T1" fmla="*/ 2 h 56"/>
                <a:gd name="T2" fmla="*/ 12 w 78"/>
                <a:gd name="T3" fmla="*/ 2 h 56"/>
                <a:gd name="T4" fmla="*/ 12 w 78"/>
                <a:gd name="T5" fmla="*/ 2 h 56"/>
                <a:gd name="T6" fmla="*/ 14 w 78"/>
                <a:gd name="T7" fmla="*/ 8 h 56"/>
                <a:gd name="T8" fmla="*/ 14 w 78"/>
                <a:gd name="T9" fmla="*/ 12 h 56"/>
                <a:gd name="T10" fmla="*/ 10 w 78"/>
                <a:gd name="T11" fmla="*/ 26 h 56"/>
                <a:gd name="T12" fmla="*/ 6 w 78"/>
                <a:gd name="T13" fmla="*/ 36 h 56"/>
                <a:gd name="T14" fmla="*/ 0 w 78"/>
                <a:gd name="T15" fmla="*/ 44 h 56"/>
                <a:gd name="T16" fmla="*/ 0 w 78"/>
                <a:gd name="T17" fmla="*/ 44 h 56"/>
                <a:gd name="T18" fmla="*/ 0 w 78"/>
                <a:gd name="T19" fmla="*/ 44 h 56"/>
                <a:gd name="T20" fmla="*/ 0 w 78"/>
                <a:gd name="T21" fmla="*/ 44 h 56"/>
                <a:gd name="T22" fmla="*/ 2 w 78"/>
                <a:gd name="T23" fmla="*/ 48 h 56"/>
                <a:gd name="T24" fmla="*/ 6 w 78"/>
                <a:gd name="T25" fmla="*/ 52 h 56"/>
                <a:gd name="T26" fmla="*/ 12 w 78"/>
                <a:gd name="T27" fmla="*/ 54 h 56"/>
                <a:gd name="T28" fmla="*/ 20 w 78"/>
                <a:gd name="T29" fmla="*/ 56 h 56"/>
                <a:gd name="T30" fmla="*/ 20 w 78"/>
                <a:gd name="T31" fmla="*/ 56 h 56"/>
                <a:gd name="T32" fmla="*/ 44 w 78"/>
                <a:gd name="T33" fmla="*/ 56 h 56"/>
                <a:gd name="T34" fmla="*/ 60 w 78"/>
                <a:gd name="T35" fmla="*/ 54 h 56"/>
                <a:gd name="T36" fmla="*/ 60 w 78"/>
                <a:gd name="T37" fmla="*/ 54 h 56"/>
                <a:gd name="T38" fmla="*/ 66 w 78"/>
                <a:gd name="T39" fmla="*/ 54 h 56"/>
                <a:gd name="T40" fmla="*/ 72 w 78"/>
                <a:gd name="T41" fmla="*/ 52 h 56"/>
                <a:gd name="T42" fmla="*/ 74 w 78"/>
                <a:gd name="T43" fmla="*/ 48 h 56"/>
                <a:gd name="T44" fmla="*/ 76 w 78"/>
                <a:gd name="T45" fmla="*/ 44 h 56"/>
                <a:gd name="T46" fmla="*/ 76 w 78"/>
                <a:gd name="T47" fmla="*/ 44 h 56"/>
                <a:gd name="T48" fmla="*/ 76 w 78"/>
                <a:gd name="T49" fmla="*/ 44 h 56"/>
                <a:gd name="T50" fmla="*/ 78 w 78"/>
                <a:gd name="T51" fmla="*/ 40 h 56"/>
                <a:gd name="T52" fmla="*/ 76 w 78"/>
                <a:gd name="T53" fmla="*/ 34 h 56"/>
                <a:gd name="T54" fmla="*/ 72 w 78"/>
                <a:gd name="T55" fmla="*/ 30 h 56"/>
                <a:gd name="T56" fmla="*/ 68 w 78"/>
                <a:gd name="T57" fmla="*/ 26 h 56"/>
                <a:gd name="T58" fmla="*/ 68 w 78"/>
                <a:gd name="T59" fmla="*/ 26 h 56"/>
                <a:gd name="T60" fmla="*/ 56 w 78"/>
                <a:gd name="T61" fmla="*/ 16 h 56"/>
                <a:gd name="T62" fmla="*/ 36 w 78"/>
                <a:gd name="T63" fmla="*/ 2 h 56"/>
                <a:gd name="T64" fmla="*/ 36 w 78"/>
                <a:gd name="T65" fmla="*/ 2 h 56"/>
                <a:gd name="T66" fmla="*/ 28 w 78"/>
                <a:gd name="T67" fmla="*/ 0 h 56"/>
                <a:gd name="T68" fmla="*/ 22 w 78"/>
                <a:gd name="T69" fmla="*/ 0 h 56"/>
                <a:gd name="T70" fmla="*/ 16 w 78"/>
                <a:gd name="T71" fmla="*/ 0 h 56"/>
                <a:gd name="T72" fmla="*/ 12 w 78"/>
                <a:gd name="T73" fmla="*/ 2 h 56"/>
                <a:gd name="T74" fmla="*/ 12 w 78"/>
                <a:gd name="T75" fmla="*/ 2 h 56"/>
                <a:gd name="T76" fmla="*/ 12 w 78"/>
                <a:gd name="T77" fmla="*/ 2 h 56"/>
                <a:gd name="T78" fmla="*/ 12 w 78"/>
                <a:gd name="T79" fmla="*/ 2 h 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8" h="56">
                  <a:moveTo>
                    <a:pt x="12" y="2"/>
                  </a:moveTo>
                  <a:lnTo>
                    <a:pt x="12" y="2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0" y="26"/>
                  </a:lnTo>
                  <a:lnTo>
                    <a:pt x="6" y="36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6" y="52"/>
                  </a:lnTo>
                  <a:lnTo>
                    <a:pt x="12" y="54"/>
                  </a:lnTo>
                  <a:lnTo>
                    <a:pt x="20" y="56"/>
                  </a:lnTo>
                  <a:lnTo>
                    <a:pt x="44" y="56"/>
                  </a:lnTo>
                  <a:lnTo>
                    <a:pt x="60" y="54"/>
                  </a:lnTo>
                  <a:lnTo>
                    <a:pt x="66" y="54"/>
                  </a:lnTo>
                  <a:lnTo>
                    <a:pt x="72" y="52"/>
                  </a:lnTo>
                  <a:lnTo>
                    <a:pt x="74" y="48"/>
                  </a:lnTo>
                  <a:lnTo>
                    <a:pt x="76" y="44"/>
                  </a:lnTo>
                  <a:lnTo>
                    <a:pt x="78" y="40"/>
                  </a:lnTo>
                  <a:lnTo>
                    <a:pt x="76" y="34"/>
                  </a:lnTo>
                  <a:lnTo>
                    <a:pt x="72" y="30"/>
                  </a:lnTo>
                  <a:lnTo>
                    <a:pt x="68" y="26"/>
                  </a:lnTo>
                  <a:lnTo>
                    <a:pt x="56" y="16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Freeform 335">
              <a:extLst>
                <a:ext uri="{FF2B5EF4-FFF2-40B4-BE49-F238E27FC236}">
                  <a16:creationId xmlns:a16="http://schemas.microsoft.com/office/drawing/2014/main" id="{08B962D3-8ABD-426C-B008-72C7E2F9B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58"/>
              <a:ext cx="532" cy="46"/>
            </a:xfrm>
            <a:custGeom>
              <a:avLst/>
              <a:gdLst>
                <a:gd name="T0" fmla="*/ 526 w 532"/>
                <a:gd name="T1" fmla="*/ 24 h 46"/>
                <a:gd name="T2" fmla="*/ 526 w 532"/>
                <a:gd name="T3" fmla="*/ 24 h 46"/>
                <a:gd name="T4" fmla="*/ 526 w 532"/>
                <a:gd name="T5" fmla="*/ 24 h 46"/>
                <a:gd name="T6" fmla="*/ 526 w 532"/>
                <a:gd name="T7" fmla="*/ 24 h 46"/>
                <a:gd name="T8" fmla="*/ 526 w 532"/>
                <a:gd name="T9" fmla="*/ 24 h 46"/>
                <a:gd name="T10" fmla="*/ 500 w 532"/>
                <a:gd name="T11" fmla="*/ 28 h 46"/>
                <a:gd name="T12" fmla="*/ 500 w 532"/>
                <a:gd name="T13" fmla="*/ 28 h 46"/>
                <a:gd name="T14" fmla="*/ 480 w 532"/>
                <a:gd name="T15" fmla="*/ 26 h 46"/>
                <a:gd name="T16" fmla="*/ 458 w 532"/>
                <a:gd name="T17" fmla="*/ 22 h 46"/>
                <a:gd name="T18" fmla="*/ 436 w 532"/>
                <a:gd name="T19" fmla="*/ 16 h 46"/>
                <a:gd name="T20" fmla="*/ 410 w 532"/>
                <a:gd name="T21" fmla="*/ 8 h 46"/>
                <a:gd name="T22" fmla="*/ 410 w 532"/>
                <a:gd name="T23" fmla="*/ 8 h 46"/>
                <a:gd name="T24" fmla="*/ 390 w 532"/>
                <a:gd name="T25" fmla="*/ 2 h 46"/>
                <a:gd name="T26" fmla="*/ 368 w 532"/>
                <a:gd name="T27" fmla="*/ 0 h 46"/>
                <a:gd name="T28" fmla="*/ 344 w 532"/>
                <a:gd name="T29" fmla="*/ 2 h 46"/>
                <a:gd name="T30" fmla="*/ 318 w 532"/>
                <a:gd name="T31" fmla="*/ 4 h 46"/>
                <a:gd name="T32" fmla="*/ 266 w 532"/>
                <a:gd name="T33" fmla="*/ 14 h 46"/>
                <a:gd name="T34" fmla="*/ 216 w 532"/>
                <a:gd name="T35" fmla="*/ 24 h 46"/>
                <a:gd name="T36" fmla="*/ 192 w 532"/>
                <a:gd name="T37" fmla="*/ 30 h 46"/>
                <a:gd name="T38" fmla="*/ 192 w 532"/>
                <a:gd name="T39" fmla="*/ 30 h 46"/>
                <a:gd name="T40" fmla="*/ 162 w 532"/>
                <a:gd name="T41" fmla="*/ 34 h 46"/>
                <a:gd name="T42" fmla="*/ 134 w 532"/>
                <a:gd name="T43" fmla="*/ 36 h 46"/>
                <a:gd name="T44" fmla="*/ 108 w 532"/>
                <a:gd name="T45" fmla="*/ 34 h 46"/>
                <a:gd name="T46" fmla="*/ 84 w 532"/>
                <a:gd name="T47" fmla="*/ 32 h 46"/>
                <a:gd name="T48" fmla="*/ 62 w 532"/>
                <a:gd name="T49" fmla="*/ 30 h 46"/>
                <a:gd name="T50" fmla="*/ 42 w 532"/>
                <a:gd name="T51" fmla="*/ 30 h 46"/>
                <a:gd name="T52" fmla="*/ 20 w 532"/>
                <a:gd name="T53" fmla="*/ 32 h 46"/>
                <a:gd name="T54" fmla="*/ 0 w 532"/>
                <a:gd name="T55" fmla="*/ 38 h 46"/>
                <a:gd name="T56" fmla="*/ 0 w 532"/>
                <a:gd name="T57" fmla="*/ 38 h 46"/>
                <a:gd name="T58" fmla="*/ 10 w 532"/>
                <a:gd name="T59" fmla="*/ 34 h 46"/>
                <a:gd name="T60" fmla="*/ 20 w 532"/>
                <a:gd name="T61" fmla="*/ 32 h 46"/>
                <a:gd name="T62" fmla="*/ 38 w 532"/>
                <a:gd name="T63" fmla="*/ 32 h 46"/>
                <a:gd name="T64" fmla="*/ 60 w 532"/>
                <a:gd name="T65" fmla="*/ 34 h 46"/>
                <a:gd name="T66" fmla="*/ 82 w 532"/>
                <a:gd name="T67" fmla="*/ 38 h 46"/>
                <a:gd name="T68" fmla="*/ 106 w 532"/>
                <a:gd name="T69" fmla="*/ 42 h 46"/>
                <a:gd name="T70" fmla="*/ 132 w 532"/>
                <a:gd name="T71" fmla="*/ 46 h 46"/>
                <a:gd name="T72" fmla="*/ 160 w 532"/>
                <a:gd name="T73" fmla="*/ 46 h 46"/>
                <a:gd name="T74" fmla="*/ 192 w 532"/>
                <a:gd name="T75" fmla="*/ 40 h 46"/>
                <a:gd name="T76" fmla="*/ 216 w 532"/>
                <a:gd name="T77" fmla="*/ 36 h 46"/>
                <a:gd name="T78" fmla="*/ 216 w 532"/>
                <a:gd name="T79" fmla="*/ 36 h 46"/>
                <a:gd name="T80" fmla="*/ 264 w 532"/>
                <a:gd name="T81" fmla="*/ 26 h 46"/>
                <a:gd name="T82" fmla="*/ 316 w 532"/>
                <a:gd name="T83" fmla="*/ 18 h 46"/>
                <a:gd name="T84" fmla="*/ 340 w 532"/>
                <a:gd name="T85" fmla="*/ 16 h 46"/>
                <a:gd name="T86" fmla="*/ 364 w 532"/>
                <a:gd name="T87" fmla="*/ 16 h 46"/>
                <a:gd name="T88" fmla="*/ 386 w 532"/>
                <a:gd name="T89" fmla="*/ 18 h 46"/>
                <a:gd name="T90" fmla="*/ 406 w 532"/>
                <a:gd name="T91" fmla="*/ 22 h 46"/>
                <a:gd name="T92" fmla="*/ 406 w 532"/>
                <a:gd name="T93" fmla="*/ 22 h 46"/>
                <a:gd name="T94" fmla="*/ 432 w 532"/>
                <a:gd name="T95" fmla="*/ 30 h 46"/>
                <a:gd name="T96" fmla="*/ 456 w 532"/>
                <a:gd name="T97" fmla="*/ 38 h 46"/>
                <a:gd name="T98" fmla="*/ 480 w 532"/>
                <a:gd name="T99" fmla="*/ 42 h 46"/>
                <a:gd name="T100" fmla="*/ 502 w 532"/>
                <a:gd name="T101" fmla="*/ 44 h 46"/>
                <a:gd name="T102" fmla="*/ 502 w 532"/>
                <a:gd name="T103" fmla="*/ 44 h 46"/>
                <a:gd name="T104" fmla="*/ 516 w 532"/>
                <a:gd name="T105" fmla="*/ 42 h 46"/>
                <a:gd name="T106" fmla="*/ 532 w 532"/>
                <a:gd name="T107" fmla="*/ 38 h 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2" h="46">
                  <a:moveTo>
                    <a:pt x="526" y="24"/>
                  </a:moveTo>
                  <a:lnTo>
                    <a:pt x="526" y="24"/>
                  </a:lnTo>
                  <a:lnTo>
                    <a:pt x="500" y="28"/>
                  </a:lnTo>
                  <a:lnTo>
                    <a:pt x="480" y="26"/>
                  </a:lnTo>
                  <a:lnTo>
                    <a:pt x="458" y="22"/>
                  </a:lnTo>
                  <a:lnTo>
                    <a:pt x="436" y="16"/>
                  </a:lnTo>
                  <a:lnTo>
                    <a:pt x="410" y="8"/>
                  </a:lnTo>
                  <a:lnTo>
                    <a:pt x="390" y="2"/>
                  </a:lnTo>
                  <a:lnTo>
                    <a:pt x="368" y="0"/>
                  </a:lnTo>
                  <a:lnTo>
                    <a:pt x="344" y="2"/>
                  </a:lnTo>
                  <a:lnTo>
                    <a:pt x="318" y="4"/>
                  </a:lnTo>
                  <a:lnTo>
                    <a:pt x="266" y="14"/>
                  </a:lnTo>
                  <a:lnTo>
                    <a:pt x="216" y="24"/>
                  </a:lnTo>
                  <a:lnTo>
                    <a:pt x="192" y="30"/>
                  </a:lnTo>
                  <a:lnTo>
                    <a:pt x="162" y="34"/>
                  </a:lnTo>
                  <a:lnTo>
                    <a:pt x="134" y="36"/>
                  </a:lnTo>
                  <a:lnTo>
                    <a:pt x="108" y="34"/>
                  </a:lnTo>
                  <a:lnTo>
                    <a:pt x="84" y="32"/>
                  </a:lnTo>
                  <a:lnTo>
                    <a:pt x="62" y="30"/>
                  </a:lnTo>
                  <a:lnTo>
                    <a:pt x="42" y="30"/>
                  </a:lnTo>
                  <a:lnTo>
                    <a:pt x="20" y="32"/>
                  </a:lnTo>
                  <a:lnTo>
                    <a:pt x="0" y="38"/>
                  </a:lnTo>
                  <a:lnTo>
                    <a:pt x="10" y="34"/>
                  </a:lnTo>
                  <a:lnTo>
                    <a:pt x="20" y="32"/>
                  </a:lnTo>
                  <a:lnTo>
                    <a:pt x="38" y="32"/>
                  </a:lnTo>
                  <a:lnTo>
                    <a:pt x="60" y="34"/>
                  </a:lnTo>
                  <a:lnTo>
                    <a:pt x="82" y="38"/>
                  </a:lnTo>
                  <a:lnTo>
                    <a:pt x="106" y="42"/>
                  </a:lnTo>
                  <a:lnTo>
                    <a:pt x="132" y="46"/>
                  </a:lnTo>
                  <a:lnTo>
                    <a:pt x="160" y="46"/>
                  </a:lnTo>
                  <a:lnTo>
                    <a:pt x="192" y="40"/>
                  </a:lnTo>
                  <a:lnTo>
                    <a:pt x="216" y="36"/>
                  </a:lnTo>
                  <a:lnTo>
                    <a:pt x="264" y="26"/>
                  </a:lnTo>
                  <a:lnTo>
                    <a:pt x="316" y="18"/>
                  </a:lnTo>
                  <a:lnTo>
                    <a:pt x="340" y="16"/>
                  </a:lnTo>
                  <a:lnTo>
                    <a:pt x="364" y="16"/>
                  </a:lnTo>
                  <a:lnTo>
                    <a:pt x="386" y="18"/>
                  </a:lnTo>
                  <a:lnTo>
                    <a:pt x="406" y="22"/>
                  </a:lnTo>
                  <a:lnTo>
                    <a:pt x="432" y="30"/>
                  </a:lnTo>
                  <a:lnTo>
                    <a:pt x="456" y="38"/>
                  </a:lnTo>
                  <a:lnTo>
                    <a:pt x="480" y="42"/>
                  </a:lnTo>
                  <a:lnTo>
                    <a:pt x="502" y="44"/>
                  </a:lnTo>
                  <a:lnTo>
                    <a:pt x="516" y="42"/>
                  </a:lnTo>
                  <a:lnTo>
                    <a:pt x="532" y="38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Freeform 336">
              <a:extLst>
                <a:ext uri="{FF2B5EF4-FFF2-40B4-BE49-F238E27FC236}">
                  <a16:creationId xmlns:a16="http://schemas.microsoft.com/office/drawing/2014/main" id="{697E2DA5-9818-460D-BC20-7916C66D1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218"/>
              <a:ext cx="208" cy="78"/>
            </a:xfrm>
            <a:custGeom>
              <a:avLst/>
              <a:gdLst>
                <a:gd name="T0" fmla="*/ 6 w 208"/>
                <a:gd name="T1" fmla="*/ 78 h 78"/>
                <a:gd name="T2" fmla="*/ 6 w 208"/>
                <a:gd name="T3" fmla="*/ 78 h 78"/>
                <a:gd name="T4" fmla="*/ 28 w 208"/>
                <a:gd name="T5" fmla="*/ 72 h 78"/>
                <a:gd name="T6" fmla="*/ 48 w 208"/>
                <a:gd name="T7" fmla="*/ 66 h 78"/>
                <a:gd name="T8" fmla="*/ 90 w 208"/>
                <a:gd name="T9" fmla="*/ 48 h 78"/>
                <a:gd name="T10" fmla="*/ 90 w 208"/>
                <a:gd name="T11" fmla="*/ 48 h 78"/>
                <a:gd name="T12" fmla="*/ 112 w 208"/>
                <a:gd name="T13" fmla="*/ 40 h 78"/>
                <a:gd name="T14" fmla="*/ 132 w 208"/>
                <a:gd name="T15" fmla="*/ 32 h 78"/>
                <a:gd name="T16" fmla="*/ 150 w 208"/>
                <a:gd name="T17" fmla="*/ 28 h 78"/>
                <a:gd name="T18" fmla="*/ 168 w 208"/>
                <a:gd name="T19" fmla="*/ 26 h 78"/>
                <a:gd name="T20" fmla="*/ 168 w 208"/>
                <a:gd name="T21" fmla="*/ 26 h 78"/>
                <a:gd name="T22" fmla="*/ 168 w 208"/>
                <a:gd name="T23" fmla="*/ 26 h 78"/>
                <a:gd name="T24" fmla="*/ 190 w 208"/>
                <a:gd name="T25" fmla="*/ 24 h 78"/>
                <a:gd name="T26" fmla="*/ 206 w 208"/>
                <a:gd name="T27" fmla="*/ 24 h 78"/>
                <a:gd name="T28" fmla="*/ 208 w 208"/>
                <a:gd name="T29" fmla="*/ 24 h 78"/>
                <a:gd name="T30" fmla="*/ 208 w 208"/>
                <a:gd name="T31" fmla="*/ 24 h 78"/>
                <a:gd name="T32" fmla="*/ 208 w 208"/>
                <a:gd name="T33" fmla="*/ 20 h 78"/>
                <a:gd name="T34" fmla="*/ 208 w 208"/>
                <a:gd name="T35" fmla="*/ 12 h 78"/>
                <a:gd name="T36" fmla="*/ 206 w 208"/>
                <a:gd name="T37" fmla="*/ 6 h 78"/>
                <a:gd name="T38" fmla="*/ 202 w 208"/>
                <a:gd name="T39" fmla="*/ 2 h 78"/>
                <a:gd name="T40" fmla="*/ 202 w 208"/>
                <a:gd name="T41" fmla="*/ 0 h 78"/>
                <a:gd name="T42" fmla="*/ 202 w 208"/>
                <a:gd name="T43" fmla="*/ 0 h 78"/>
                <a:gd name="T44" fmla="*/ 202 w 208"/>
                <a:gd name="T45" fmla="*/ 0 h 78"/>
                <a:gd name="T46" fmla="*/ 202 w 208"/>
                <a:gd name="T47" fmla="*/ 0 h 78"/>
                <a:gd name="T48" fmla="*/ 166 w 208"/>
                <a:gd name="T49" fmla="*/ 4 h 78"/>
                <a:gd name="T50" fmla="*/ 166 w 208"/>
                <a:gd name="T51" fmla="*/ 4 h 78"/>
                <a:gd name="T52" fmla="*/ 158 w 208"/>
                <a:gd name="T53" fmla="*/ 4 h 78"/>
                <a:gd name="T54" fmla="*/ 142 w 208"/>
                <a:gd name="T55" fmla="*/ 8 h 78"/>
                <a:gd name="T56" fmla="*/ 142 w 208"/>
                <a:gd name="T57" fmla="*/ 8 h 78"/>
                <a:gd name="T58" fmla="*/ 124 w 208"/>
                <a:gd name="T59" fmla="*/ 12 h 78"/>
                <a:gd name="T60" fmla="*/ 106 w 208"/>
                <a:gd name="T61" fmla="*/ 20 h 78"/>
                <a:gd name="T62" fmla="*/ 74 w 208"/>
                <a:gd name="T63" fmla="*/ 34 h 78"/>
                <a:gd name="T64" fmla="*/ 74 w 208"/>
                <a:gd name="T65" fmla="*/ 34 h 78"/>
                <a:gd name="T66" fmla="*/ 36 w 208"/>
                <a:gd name="T67" fmla="*/ 52 h 78"/>
                <a:gd name="T68" fmla="*/ 18 w 208"/>
                <a:gd name="T69" fmla="*/ 58 h 78"/>
                <a:gd name="T70" fmla="*/ 0 w 208"/>
                <a:gd name="T71" fmla="*/ 64 h 78"/>
                <a:gd name="T72" fmla="*/ 0 w 208"/>
                <a:gd name="T73" fmla="*/ 64 h 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8" h="78">
                  <a:moveTo>
                    <a:pt x="6" y="78"/>
                  </a:moveTo>
                  <a:lnTo>
                    <a:pt x="6" y="78"/>
                  </a:lnTo>
                  <a:lnTo>
                    <a:pt x="28" y="72"/>
                  </a:lnTo>
                  <a:lnTo>
                    <a:pt x="48" y="66"/>
                  </a:lnTo>
                  <a:lnTo>
                    <a:pt x="90" y="48"/>
                  </a:lnTo>
                  <a:lnTo>
                    <a:pt x="112" y="40"/>
                  </a:lnTo>
                  <a:lnTo>
                    <a:pt x="132" y="32"/>
                  </a:lnTo>
                  <a:lnTo>
                    <a:pt x="150" y="28"/>
                  </a:lnTo>
                  <a:lnTo>
                    <a:pt x="168" y="26"/>
                  </a:lnTo>
                  <a:lnTo>
                    <a:pt x="190" y="24"/>
                  </a:lnTo>
                  <a:lnTo>
                    <a:pt x="206" y="24"/>
                  </a:lnTo>
                  <a:lnTo>
                    <a:pt x="208" y="24"/>
                  </a:lnTo>
                  <a:lnTo>
                    <a:pt x="208" y="20"/>
                  </a:lnTo>
                  <a:lnTo>
                    <a:pt x="208" y="12"/>
                  </a:lnTo>
                  <a:lnTo>
                    <a:pt x="206" y="6"/>
                  </a:lnTo>
                  <a:lnTo>
                    <a:pt x="202" y="2"/>
                  </a:lnTo>
                  <a:lnTo>
                    <a:pt x="202" y="0"/>
                  </a:lnTo>
                  <a:lnTo>
                    <a:pt x="166" y="4"/>
                  </a:lnTo>
                  <a:lnTo>
                    <a:pt x="158" y="4"/>
                  </a:lnTo>
                  <a:lnTo>
                    <a:pt x="142" y="8"/>
                  </a:lnTo>
                  <a:lnTo>
                    <a:pt x="124" y="12"/>
                  </a:lnTo>
                  <a:lnTo>
                    <a:pt x="106" y="20"/>
                  </a:lnTo>
                  <a:lnTo>
                    <a:pt x="74" y="34"/>
                  </a:lnTo>
                  <a:lnTo>
                    <a:pt x="36" y="52"/>
                  </a:lnTo>
                  <a:lnTo>
                    <a:pt x="18" y="58"/>
                  </a:lnTo>
                  <a:lnTo>
                    <a:pt x="0" y="64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Freeform 337">
              <a:extLst>
                <a:ext uri="{FF2B5EF4-FFF2-40B4-BE49-F238E27FC236}">
                  <a16:creationId xmlns:a16="http://schemas.microsoft.com/office/drawing/2014/main" id="{2988CB62-B289-433B-864A-B1798C7FD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2406"/>
              <a:ext cx="204" cy="80"/>
            </a:xfrm>
            <a:custGeom>
              <a:avLst/>
              <a:gdLst>
                <a:gd name="T0" fmla="*/ 0 w 204"/>
                <a:gd name="T1" fmla="*/ 10 h 80"/>
                <a:gd name="T2" fmla="*/ 0 w 204"/>
                <a:gd name="T3" fmla="*/ 10 h 80"/>
                <a:gd name="T4" fmla="*/ 28 w 204"/>
                <a:gd name="T5" fmla="*/ 32 h 80"/>
                <a:gd name="T6" fmla="*/ 42 w 204"/>
                <a:gd name="T7" fmla="*/ 42 h 80"/>
                <a:gd name="T8" fmla="*/ 58 w 204"/>
                <a:gd name="T9" fmla="*/ 50 h 80"/>
                <a:gd name="T10" fmla="*/ 58 w 204"/>
                <a:gd name="T11" fmla="*/ 50 h 80"/>
                <a:gd name="T12" fmla="*/ 78 w 204"/>
                <a:gd name="T13" fmla="*/ 58 h 80"/>
                <a:gd name="T14" fmla="*/ 98 w 204"/>
                <a:gd name="T15" fmla="*/ 64 h 80"/>
                <a:gd name="T16" fmla="*/ 138 w 204"/>
                <a:gd name="T17" fmla="*/ 74 h 80"/>
                <a:gd name="T18" fmla="*/ 174 w 204"/>
                <a:gd name="T19" fmla="*/ 78 h 80"/>
                <a:gd name="T20" fmla="*/ 198 w 204"/>
                <a:gd name="T21" fmla="*/ 80 h 80"/>
                <a:gd name="T22" fmla="*/ 198 w 204"/>
                <a:gd name="T23" fmla="*/ 80 h 80"/>
                <a:gd name="T24" fmla="*/ 202 w 204"/>
                <a:gd name="T25" fmla="*/ 76 h 80"/>
                <a:gd name="T26" fmla="*/ 204 w 204"/>
                <a:gd name="T27" fmla="*/ 68 h 80"/>
                <a:gd name="T28" fmla="*/ 204 w 204"/>
                <a:gd name="T29" fmla="*/ 62 h 80"/>
                <a:gd name="T30" fmla="*/ 202 w 204"/>
                <a:gd name="T31" fmla="*/ 56 h 80"/>
                <a:gd name="T32" fmla="*/ 202 w 204"/>
                <a:gd name="T33" fmla="*/ 56 h 80"/>
                <a:gd name="T34" fmla="*/ 202 w 204"/>
                <a:gd name="T35" fmla="*/ 56 h 80"/>
                <a:gd name="T36" fmla="*/ 174 w 204"/>
                <a:gd name="T37" fmla="*/ 56 h 80"/>
                <a:gd name="T38" fmla="*/ 140 w 204"/>
                <a:gd name="T39" fmla="*/ 54 h 80"/>
                <a:gd name="T40" fmla="*/ 120 w 204"/>
                <a:gd name="T41" fmla="*/ 52 h 80"/>
                <a:gd name="T42" fmla="*/ 102 w 204"/>
                <a:gd name="T43" fmla="*/ 48 h 80"/>
                <a:gd name="T44" fmla="*/ 82 w 204"/>
                <a:gd name="T45" fmla="*/ 42 h 80"/>
                <a:gd name="T46" fmla="*/ 64 w 204"/>
                <a:gd name="T47" fmla="*/ 36 h 80"/>
                <a:gd name="T48" fmla="*/ 64 w 204"/>
                <a:gd name="T49" fmla="*/ 36 h 80"/>
                <a:gd name="T50" fmla="*/ 52 w 204"/>
                <a:gd name="T51" fmla="*/ 28 h 80"/>
                <a:gd name="T52" fmla="*/ 38 w 204"/>
                <a:gd name="T53" fmla="*/ 20 h 80"/>
                <a:gd name="T54" fmla="*/ 12 w 204"/>
                <a:gd name="T55" fmla="*/ 0 h 80"/>
                <a:gd name="T56" fmla="*/ 12 w 204"/>
                <a:gd name="T57" fmla="*/ 0 h 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4" h="80">
                  <a:moveTo>
                    <a:pt x="0" y="10"/>
                  </a:moveTo>
                  <a:lnTo>
                    <a:pt x="0" y="10"/>
                  </a:lnTo>
                  <a:lnTo>
                    <a:pt x="28" y="32"/>
                  </a:lnTo>
                  <a:lnTo>
                    <a:pt x="42" y="42"/>
                  </a:lnTo>
                  <a:lnTo>
                    <a:pt x="58" y="50"/>
                  </a:lnTo>
                  <a:lnTo>
                    <a:pt x="78" y="58"/>
                  </a:lnTo>
                  <a:lnTo>
                    <a:pt x="98" y="64"/>
                  </a:lnTo>
                  <a:lnTo>
                    <a:pt x="138" y="74"/>
                  </a:lnTo>
                  <a:lnTo>
                    <a:pt x="174" y="78"/>
                  </a:lnTo>
                  <a:lnTo>
                    <a:pt x="198" y="80"/>
                  </a:lnTo>
                  <a:lnTo>
                    <a:pt x="202" y="76"/>
                  </a:lnTo>
                  <a:lnTo>
                    <a:pt x="204" y="68"/>
                  </a:lnTo>
                  <a:lnTo>
                    <a:pt x="204" y="62"/>
                  </a:lnTo>
                  <a:lnTo>
                    <a:pt x="202" y="56"/>
                  </a:lnTo>
                  <a:lnTo>
                    <a:pt x="174" y="56"/>
                  </a:lnTo>
                  <a:lnTo>
                    <a:pt x="140" y="54"/>
                  </a:lnTo>
                  <a:lnTo>
                    <a:pt x="120" y="52"/>
                  </a:lnTo>
                  <a:lnTo>
                    <a:pt x="102" y="48"/>
                  </a:lnTo>
                  <a:lnTo>
                    <a:pt x="82" y="42"/>
                  </a:lnTo>
                  <a:lnTo>
                    <a:pt x="64" y="36"/>
                  </a:lnTo>
                  <a:lnTo>
                    <a:pt x="52" y="28"/>
                  </a:lnTo>
                  <a:lnTo>
                    <a:pt x="38" y="20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Freeform 338">
              <a:extLst>
                <a:ext uri="{FF2B5EF4-FFF2-40B4-BE49-F238E27FC236}">
                  <a16:creationId xmlns:a16="http://schemas.microsoft.com/office/drawing/2014/main" id="{7C07877C-23CF-415D-8E7B-C267FC467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2326"/>
              <a:ext cx="426" cy="90"/>
            </a:xfrm>
            <a:custGeom>
              <a:avLst/>
              <a:gdLst>
                <a:gd name="T0" fmla="*/ 426 w 426"/>
                <a:gd name="T1" fmla="*/ 80 h 90"/>
                <a:gd name="T2" fmla="*/ 424 w 426"/>
                <a:gd name="T3" fmla="*/ 78 h 90"/>
                <a:gd name="T4" fmla="*/ 394 w 426"/>
                <a:gd name="T5" fmla="*/ 56 h 90"/>
                <a:gd name="T6" fmla="*/ 334 w 426"/>
                <a:gd name="T7" fmla="*/ 22 h 90"/>
                <a:gd name="T8" fmla="*/ 290 w 426"/>
                <a:gd name="T9" fmla="*/ 6 h 90"/>
                <a:gd name="T10" fmla="*/ 272 w 426"/>
                <a:gd name="T11" fmla="*/ 2 h 90"/>
                <a:gd name="T12" fmla="*/ 242 w 426"/>
                <a:gd name="T13" fmla="*/ 2 h 90"/>
                <a:gd name="T14" fmla="*/ 216 w 426"/>
                <a:gd name="T15" fmla="*/ 8 h 90"/>
                <a:gd name="T16" fmla="*/ 172 w 426"/>
                <a:gd name="T17" fmla="*/ 28 h 90"/>
                <a:gd name="T18" fmla="*/ 156 w 426"/>
                <a:gd name="T19" fmla="*/ 36 h 90"/>
                <a:gd name="T20" fmla="*/ 126 w 426"/>
                <a:gd name="T21" fmla="*/ 48 h 90"/>
                <a:gd name="T22" fmla="*/ 112 w 426"/>
                <a:gd name="T23" fmla="*/ 48 h 90"/>
                <a:gd name="T24" fmla="*/ 98 w 426"/>
                <a:gd name="T25" fmla="*/ 44 h 90"/>
                <a:gd name="T26" fmla="*/ 70 w 426"/>
                <a:gd name="T27" fmla="*/ 34 h 90"/>
                <a:gd name="T28" fmla="*/ 58 w 426"/>
                <a:gd name="T29" fmla="*/ 26 h 90"/>
                <a:gd name="T30" fmla="*/ 34 w 426"/>
                <a:gd name="T31" fmla="*/ 10 h 90"/>
                <a:gd name="T32" fmla="*/ 0 w 426"/>
                <a:gd name="T33" fmla="*/ 0 h 90"/>
                <a:gd name="T34" fmla="*/ 8 w 426"/>
                <a:gd name="T35" fmla="*/ 2 h 90"/>
                <a:gd name="T36" fmla="*/ 30 w 426"/>
                <a:gd name="T37" fmla="*/ 12 h 90"/>
                <a:gd name="T38" fmla="*/ 54 w 426"/>
                <a:gd name="T39" fmla="*/ 32 h 90"/>
                <a:gd name="T40" fmla="*/ 76 w 426"/>
                <a:gd name="T41" fmla="*/ 48 h 90"/>
                <a:gd name="T42" fmla="*/ 110 w 426"/>
                <a:gd name="T43" fmla="*/ 60 h 90"/>
                <a:gd name="T44" fmla="*/ 120 w 426"/>
                <a:gd name="T45" fmla="*/ 62 h 90"/>
                <a:gd name="T46" fmla="*/ 138 w 426"/>
                <a:gd name="T47" fmla="*/ 60 h 90"/>
                <a:gd name="T48" fmla="*/ 164 w 426"/>
                <a:gd name="T49" fmla="*/ 50 h 90"/>
                <a:gd name="T50" fmla="*/ 180 w 426"/>
                <a:gd name="T51" fmla="*/ 42 h 90"/>
                <a:gd name="T52" fmla="*/ 220 w 426"/>
                <a:gd name="T53" fmla="*/ 24 h 90"/>
                <a:gd name="T54" fmla="*/ 244 w 426"/>
                <a:gd name="T55" fmla="*/ 18 h 90"/>
                <a:gd name="T56" fmla="*/ 270 w 426"/>
                <a:gd name="T57" fmla="*/ 18 h 90"/>
                <a:gd name="T58" fmla="*/ 286 w 426"/>
                <a:gd name="T59" fmla="*/ 22 h 90"/>
                <a:gd name="T60" fmla="*/ 326 w 426"/>
                <a:gd name="T61" fmla="*/ 38 h 90"/>
                <a:gd name="T62" fmla="*/ 386 w 426"/>
                <a:gd name="T63" fmla="*/ 70 h 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26" h="90">
                  <a:moveTo>
                    <a:pt x="426" y="80"/>
                  </a:moveTo>
                  <a:lnTo>
                    <a:pt x="426" y="80"/>
                  </a:lnTo>
                  <a:lnTo>
                    <a:pt x="424" y="78"/>
                  </a:lnTo>
                  <a:lnTo>
                    <a:pt x="394" y="56"/>
                  </a:lnTo>
                  <a:lnTo>
                    <a:pt x="354" y="34"/>
                  </a:lnTo>
                  <a:lnTo>
                    <a:pt x="334" y="22"/>
                  </a:lnTo>
                  <a:lnTo>
                    <a:pt x="312" y="14"/>
                  </a:lnTo>
                  <a:lnTo>
                    <a:pt x="290" y="6"/>
                  </a:lnTo>
                  <a:lnTo>
                    <a:pt x="272" y="2"/>
                  </a:lnTo>
                  <a:lnTo>
                    <a:pt x="256" y="2"/>
                  </a:lnTo>
                  <a:lnTo>
                    <a:pt x="242" y="2"/>
                  </a:lnTo>
                  <a:lnTo>
                    <a:pt x="228" y="4"/>
                  </a:lnTo>
                  <a:lnTo>
                    <a:pt x="216" y="8"/>
                  </a:lnTo>
                  <a:lnTo>
                    <a:pt x="192" y="18"/>
                  </a:lnTo>
                  <a:lnTo>
                    <a:pt x="172" y="28"/>
                  </a:lnTo>
                  <a:lnTo>
                    <a:pt x="156" y="36"/>
                  </a:lnTo>
                  <a:lnTo>
                    <a:pt x="142" y="44"/>
                  </a:lnTo>
                  <a:lnTo>
                    <a:pt x="126" y="48"/>
                  </a:lnTo>
                  <a:lnTo>
                    <a:pt x="118" y="50"/>
                  </a:lnTo>
                  <a:lnTo>
                    <a:pt x="112" y="48"/>
                  </a:lnTo>
                  <a:lnTo>
                    <a:pt x="98" y="44"/>
                  </a:lnTo>
                  <a:lnTo>
                    <a:pt x="84" y="40"/>
                  </a:lnTo>
                  <a:lnTo>
                    <a:pt x="70" y="34"/>
                  </a:lnTo>
                  <a:lnTo>
                    <a:pt x="58" y="26"/>
                  </a:lnTo>
                  <a:lnTo>
                    <a:pt x="46" y="18"/>
                  </a:lnTo>
                  <a:lnTo>
                    <a:pt x="34" y="10"/>
                  </a:lnTo>
                  <a:lnTo>
                    <a:pt x="18" y="4"/>
                  </a:lnTo>
                  <a:lnTo>
                    <a:pt x="0" y="0"/>
                  </a:lnTo>
                  <a:lnTo>
                    <a:pt x="8" y="2"/>
                  </a:lnTo>
                  <a:lnTo>
                    <a:pt x="16" y="4"/>
                  </a:lnTo>
                  <a:lnTo>
                    <a:pt x="30" y="12"/>
                  </a:lnTo>
                  <a:lnTo>
                    <a:pt x="54" y="32"/>
                  </a:lnTo>
                  <a:lnTo>
                    <a:pt x="64" y="40"/>
                  </a:lnTo>
                  <a:lnTo>
                    <a:pt x="76" y="48"/>
                  </a:lnTo>
                  <a:lnTo>
                    <a:pt x="92" y="54"/>
                  </a:lnTo>
                  <a:lnTo>
                    <a:pt x="110" y="60"/>
                  </a:lnTo>
                  <a:lnTo>
                    <a:pt x="120" y="62"/>
                  </a:lnTo>
                  <a:lnTo>
                    <a:pt x="130" y="62"/>
                  </a:lnTo>
                  <a:lnTo>
                    <a:pt x="138" y="60"/>
                  </a:lnTo>
                  <a:lnTo>
                    <a:pt x="148" y="58"/>
                  </a:lnTo>
                  <a:lnTo>
                    <a:pt x="164" y="50"/>
                  </a:lnTo>
                  <a:lnTo>
                    <a:pt x="180" y="42"/>
                  </a:lnTo>
                  <a:lnTo>
                    <a:pt x="198" y="32"/>
                  </a:lnTo>
                  <a:lnTo>
                    <a:pt x="220" y="24"/>
                  </a:lnTo>
                  <a:lnTo>
                    <a:pt x="232" y="20"/>
                  </a:lnTo>
                  <a:lnTo>
                    <a:pt x="244" y="18"/>
                  </a:lnTo>
                  <a:lnTo>
                    <a:pt x="256" y="18"/>
                  </a:lnTo>
                  <a:lnTo>
                    <a:pt x="270" y="18"/>
                  </a:lnTo>
                  <a:lnTo>
                    <a:pt x="286" y="22"/>
                  </a:lnTo>
                  <a:lnTo>
                    <a:pt x="306" y="28"/>
                  </a:lnTo>
                  <a:lnTo>
                    <a:pt x="326" y="38"/>
                  </a:lnTo>
                  <a:lnTo>
                    <a:pt x="346" y="48"/>
                  </a:lnTo>
                  <a:lnTo>
                    <a:pt x="386" y="70"/>
                  </a:lnTo>
                  <a:lnTo>
                    <a:pt x="414" y="9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Freeform 339">
              <a:extLst>
                <a:ext uri="{FF2B5EF4-FFF2-40B4-BE49-F238E27FC236}">
                  <a16:creationId xmlns:a16="http://schemas.microsoft.com/office/drawing/2014/main" id="{96E07886-4A10-4E1F-8BAC-68B53EEC4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2330"/>
              <a:ext cx="726" cy="178"/>
            </a:xfrm>
            <a:custGeom>
              <a:avLst/>
              <a:gdLst>
                <a:gd name="T0" fmla="*/ 300 w 726"/>
                <a:gd name="T1" fmla="*/ 54 h 178"/>
                <a:gd name="T2" fmla="*/ 278 w 726"/>
                <a:gd name="T3" fmla="*/ 44 h 178"/>
                <a:gd name="T4" fmla="*/ 218 w 726"/>
                <a:gd name="T5" fmla="*/ 20 h 178"/>
                <a:gd name="T6" fmla="*/ 138 w 726"/>
                <a:gd name="T7" fmla="*/ 4 h 178"/>
                <a:gd name="T8" fmla="*/ 94 w 726"/>
                <a:gd name="T9" fmla="*/ 0 h 178"/>
                <a:gd name="T10" fmla="*/ 48 w 726"/>
                <a:gd name="T11" fmla="*/ 4 h 178"/>
                <a:gd name="T12" fmla="*/ 0 w 726"/>
                <a:gd name="T13" fmla="*/ 14 h 178"/>
                <a:gd name="T14" fmla="*/ 22 w 726"/>
                <a:gd name="T15" fmla="*/ 8 h 178"/>
                <a:gd name="T16" fmla="*/ 68 w 726"/>
                <a:gd name="T17" fmla="*/ 4 h 178"/>
                <a:gd name="T18" fmla="*/ 112 w 726"/>
                <a:gd name="T19" fmla="*/ 6 h 178"/>
                <a:gd name="T20" fmla="*/ 174 w 726"/>
                <a:gd name="T21" fmla="*/ 18 h 178"/>
                <a:gd name="T22" fmla="*/ 244 w 726"/>
                <a:gd name="T23" fmla="*/ 46 h 178"/>
                <a:gd name="T24" fmla="*/ 298 w 726"/>
                <a:gd name="T25" fmla="*/ 72 h 178"/>
                <a:gd name="T26" fmla="*/ 316 w 726"/>
                <a:gd name="T27" fmla="*/ 82 h 178"/>
                <a:gd name="T28" fmla="*/ 368 w 726"/>
                <a:gd name="T29" fmla="*/ 104 h 178"/>
                <a:gd name="T30" fmla="*/ 408 w 726"/>
                <a:gd name="T31" fmla="*/ 116 h 178"/>
                <a:gd name="T32" fmla="*/ 464 w 726"/>
                <a:gd name="T33" fmla="*/ 122 h 178"/>
                <a:gd name="T34" fmla="*/ 500 w 726"/>
                <a:gd name="T35" fmla="*/ 122 h 178"/>
                <a:gd name="T36" fmla="*/ 576 w 726"/>
                <a:gd name="T37" fmla="*/ 130 h 178"/>
                <a:gd name="T38" fmla="*/ 642 w 726"/>
                <a:gd name="T39" fmla="*/ 146 h 178"/>
                <a:gd name="T40" fmla="*/ 690 w 726"/>
                <a:gd name="T41" fmla="*/ 164 h 178"/>
                <a:gd name="T42" fmla="*/ 718 w 726"/>
                <a:gd name="T43" fmla="*/ 178 h 178"/>
                <a:gd name="T44" fmla="*/ 718 w 726"/>
                <a:gd name="T45" fmla="*/ 178 h 178"/>
                <a:gd name="T46" fmla="*/ 726 w 726"/>
                <a:gd name="T47" fmla="*/ 168 h 178"/>
                <a:gd name="T48" fmla="*/ 726 w 726"/>
                <a:gd name="T49" fmla="*/ 156 h 178"/>
                <a:gd name="T50" fmla="*/ 726 w 726"/>
                <a:gd name="T51" fmla="*/ 154 h 178"/>
                <a:gd name="T52" fmla="*/ 692 w 726"/>
                <a:gd name="T53" fmla="*/ 140 h 178"/>
                <a:gd name="T54" fmla="*/ 638 w 726"/>
                <a:gd name="T55" fmla="*/ 124 h 178"/>
                <a:gd name="T56" fmla="*/ 574 w 726"/>
                <a:gd name="T57" fmla="*/ 112 h 178"/>
                <a:gd name="T58" fmla="*/ 500 w 726"/>
                <a:gd name="T59" fmla="*/ 106 h 178"/>
                <a:gd name="T60" fmla="*/ 466 w 726"/>
                <a:gd name="T61" fmla="*/ 106 h 178"/>
                <a:gd name="T62" fmla="*/ 412 w 726"/>
                <a:gd name="T63" fmla="*/ 100 h 178"/>
                <a:gd name="T64" fmla="*/ 372 w 726"/>
                <a:gd name="T65" fmla="*/ 90 h 178"/>
                <a:gd name="T66" fmla="*/ 324 w 726"/>
                <a:gd name="T67" fmla="*/ 66 h 1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26" h="178">
                  <a:moveTo>
                    <a:pt x="304" y="58"/>
                  </a:moveTo>
                  <a:lnTo>
                    <a:pt x="300" y="54"/>
                  </a:lnTo>
                  <a:lnTo>
                    <a:pt x="278" y="44"/>
                  </a:lnTo>
                  <a:lnTo>
                    <a:pt x="250" y="32"/>
                  </a:lnTo>
                  <a:lnTo>
                    <a:pt x="218" y="20"/>
                  </a:lnTo>
                  <a:lnTo>
                    <a:pt x="180" y="10"/>
                  </a:lnTo>
                  <a:lnTo>
                    <a:pt x="138" y="4"/>
                  </a:lnTo>
                  <a:lnTo>
                    <a:pt x="116" y="2"/>
                  </a:lnTo>
                  <a:lnTo>
                    <a:pt x="94" y="0"/>
                  </a:lnTo>
                  <a:lnTo>
                    <a:pt x="70" y="2"/>
                  </a:lnTo>
                  <a:lnTo>
                    <a:pt x="48" y="4"/>
                  </a:lnTo>
                  <a:lnTo>
                    <a:pt x="24" y="8"/>
                  </a:lnTo>
                  <a:lnTo>
                    <a:pt x="0" y="14"/>
                  </a:lnTo>
                  <a:lnTo>
                    <a:pt x="22" y="8"/>
                  </a:lnTo>
                  <a:lnTo>
                    <a:pt x="46" y="4"/>
                  </a:lnTo>
                  <a:lnTo>
                    <a:pt x="68" y="4"/>
                  </a:lnTo>
                  <a:lnTo>
                    <a:pt x="90" y="4"/>
                  </a:lnTo>
                  <a:lnTo>
                    <a:pt x="112" y="6"/>
                  </a:lnTo>
                  <a:lnTo>
                    <a:pt x="134" y="8"/>
                  </a:lnTo>
                  <a:lnTo>
                    <a:pt x="174" y="18"/>
                  </a:lnTo>
                  <a:lnTo>
                    <a:pt x="212" y="32"/>
                  </a:lnTo>
                  <a:lnTo>
                    <a:pt x="244" y="46"/>
                  </a:lnTo>
                  <a:lnTo>
                    <a:pt x="292" y="68"/>
                  </a:lnTo>
                  <a:lnTo>
                    <a:pt x="298" y="72"/>
                  </a:lnTo>
                  <a:lnTo>
                    <a:pt x="316" y="82"/>
                  </a:lnTo>
                  <a:lnTo>
                    <a:pt x="350" y="98"/>
                  </a:lnTo>
                  <a:lnTo>
                    <a:pt x="368" y="104"/>
                  </a:lnTo>
                  <a:lnTo>
                    <a:pt x="386" y="112"/>
                  </a:lnTo>
                  <a:lnTo>
                    <a:pt x="408" y="116"/>
                  </a:lnTo>
                  <a:lnTo>
                    <a:pt x="434" y="120"/>
                  </a:lnTo>
                  <a:lnTo>
                    <a:pt x="464" y="122"/>
                  </a:lnTo>
                  <a:lnTo>
                    <a:pt x="500" y="122"/>
                  </a:lnTo>
                  <a:lnTo>
                    <a:pt x="540" y="124"/>
                  </a:lnTo>
                  <a:lnTo>
                    <a:pt x="576" y="130"/>
                  </a:lnTo>
                  <a:lnTo>
                    <a:pt x="612" y="136"/>
                  </a:lnTo>
                  <a:lnTo>
                    <a:pt x="642" y="146"/>
                  </a:lnTo>
                  <a:lnTo>
                    <a:pt x="668" y="154"/>
                  </a:lnTo>
                  <a:lnTo>
                    <a:pt x="690" y="164"/>
                  </a:lnTo>
                  <a:lnTo>
                    <a:pt x="708" y="172"/>
                  </a:lnTo>
                  <a:lnTo>
                    <a:pt x="718" y="178"/>
                  </a:lnTo>
                  <a:lnTo>
                    <a:pt x="722" y="174"/>
                  </a:lnTo>
                  <a:lnTo>
                    <a:pt x="726" y="168"/>
                  </a:lnTo>
                  <a:lnTo>
                    <a:pt x="726" y="160"/>
                  </a:lnTo>
                  <a:lnTo>
                    <a:pt x="726" y="156"/>
                  </a:lnTo>
                  <a:lnTo>
                    <a:pt x="726" y="154"/>
                  </a:lnTo>
                  <a:lnTo>
                    <a:pt x="710" y="148"/>
                  </a:lnTo>
                  <a:lnTo>
                    <a:pt x="692" y="140"/>
                  </a:lnTo>
                  <a:lnTo>
                    <a:pt x="668" y="132"/>
                  </a:lnTo>
                  <a:lnTo>
                    <a:pt x="638" y="124"/>
                  </a:lnTo>
                  <a:lnTo>
                    <a:pt x="608" y="116"/>
                  </a:lnTo>
                  <a:lnTo>
                    <a:pt x="574" y="112"/>
                  </a:lnTo>
                  <a:lnTo>
                    <a:pt x="538" y="108"/>
                  </a:lnTo>
                  <a:lnTo>
                    <a:pt x="500" y="106"/>
                  </a:lnTo>
                  <a:lnTo>
                    <a:pt x="466" y="106"/>
                  </a:lnTo>
                  <a:lnTo>
                    <a:pt x="436" y="104"/>
                  </a:lnTo>
                  <a:lnTo>
                    <a:pt x="412" y="100"/>
                  </a:lnTo>
                  <a:lnTo>
                    <a:pt x="390" y="96"/>
                  </a:lnTo>
                  <a:lnTo>
                    <a:pt x="372" y="90"/>
                  </a:lnTo>
                  <a:lnTo>
                    <a:pt x="356" y="82"/>
                  </a:lnTo>
                  <a:lnTo>
                    <a:pt x="324" y="66"/>
                  </a:lnTo>
                  <a:lnTo>
                    <a:pt x="304" y="58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Freeform 340">
              <a:extLst>
                <a:ext uri="{FF2B5EF4-FFF2-40B4-BE49-F238E27FC236}">
                  <a16:creationId xmlns:a16="http://schemas.microsoft.com/office/drawing/2014/main" id="{028F4F57-DFD4-4280-A671-8A04E495E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" y="2436"/>
              <a:ext cx="220" cy="72"/>
            </a:xfrm>
            <a:custGeom>
              <a:avLst/>
              <a:gdLst>
                <a:gd name="T0" fmla="*/ 2 w 220"/>
                <a:gd name="T1" fmla="*/ 16 h 72"/>
                <a:gd name="T2" fmla="*/ 2 w 220"/>
                <a:gd name="T3" fmla="*/ 16 h 72"/>
                <a:gd name="T4" fmla="*/ 40 w 220"/>
                <a:gd name="T5" fmla="*/ 20 h 72"/>
                <a:gd name="T6" fmla="*/ 76 w 220"/>
                <a:gd name="T7" fmla="*/ 24 h 72"/>
                <a:gd name="T8" fmla="*/ 110 w 220"/>
                <a:gd name="T9" fmla="*/ 32 h 72"/>
                <a:gd name="T10" fmla="*/ 140 w 220"/>
                <a:gd name="T11" fmla="*/ 40 h 72"/>
                <a:gd name="T12" fmla="*/ 164 w 220"/>
                <a:gd name="T13" fmla="*/ 50 h 72"/>
                <a:gd name="T14" fmla="*/ 186 w 220"/>
                <a:gd name="T15" fmla="*/ 58 h 72"/>
                <a:gd name="T16" fmla="*/ 212 w 220"/>
                <a:gd name="T17" fmla="*/ 72 h 72"/>
                <a:gd name="T18" fmla="*/ 212 w 220"/>
                <a:gd name="T19" fmla="*/ 72 h 72"/>
                <a:gd name="T20" fmla="*/ 212 w 220"/>
                <a:gd name="T21" fmla="*/ 72 h 72"/>
                <a:gd name="T22" fmla="*/ 216 w 220"/>
                <a:gd name="T23" fmla="*/ 68 h 72"/>
                <a:gd name="T24" fmla="*/ 220 w 220"/>
                <a:gd name="T25" fmla="*/ 62 h 72"/>
                <a:gd name="T26" fmla="*/ 220 w 220"/>
                <a:gd name="T27" fmla="*/ 54 h 72"/>
                <a:gd name="T28" fmla="*/ 220 w 220"/>
                <a:gd name="T29" fmla="*/ 50 h 72"/>
                <a:gd name="T30" fmla="*/ 220 w 220"/>
                <a:gd name="T31" fmla="*/ 48 h 72"/>
                <a:gd name="T32" fmla="*/ 220 w 220"/>
                <a:gd name="T33" fmla="*/ 48 h 72"/>
                <a:gd name="T34" fmla="*/ 206 w 220"/>
                <a:gd name="T35" fmla="*/ 42 h 72"/>
                <a:gd name="T36" fmla="*/ 186 w 220"/>
                <a:gd name="T37" fmla="*/ 34 h 72"/>
                <a:gd name="T38" fmla="*/ 162 w 220"/>
                <a:gd name="T39" fmla="*/ 26 h 72"/>
                <a:gd name="T40" fmla="*/ 136 w 220"/>
                <a:gd name="T41" fmla="*/ 18 h 72"/>
                <a:gd name="T42" fmla="*/ 106 w 220"/>
                <a:gd name="T43" fmla="*/ 12 h 72"/>
                <a:gd name="T44" fmla="*/ 72 w 220"/>
                <a:gd name="T45" fmla="*/ 6 h 72"/>
                <a:gd name="T46" fmla="*/ 36 w 220"/>
                <a:gd name="T47" fmla="*/ 2 h 72"/>
                <a:gd name="T48" fmla="*/ 0 w 220"/>
                <a:gd name="T49" fmla="*/ 0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0" h="72">
                  <a:moveTo>
                    <a:pt x="2" y="16"/>
                  </a:moveTo>
                  <a:lnTo>
                    <a:pt x="2" y="16"/>
                  </a:lnTo>
                  <a:lnTo>
                    <a:pt x="40" y="20"/>
                  </a:lnTo>
                  <a:lnTo>
                    <a:pt x="76" y="24"/>
                  </a:lnTo>
                  <a:lnTo>
                    <a:pt x="110" y="32"/>
                  </a:lnTo>
                  <a:lnTo>
                    <a:pt x="140" y="40"/>
                  </a:lnTo>
                  <a:lnTo>
                    <a:pt x="164" y="50"/>
                  </a:lnTo>
                  <a:lnTo>
                    <a:pt x="186" y="58"/>
                  </a:lnTo>
                  <a:lnTo>
                    <a:pt x="212" y="72"/>
                  </a:lnTo>
                  <a:lnTo>
                    <a:pt x="216" y="68"/>
                  </a:lnTo>
                  <a:lnTo>
                    <a:pt x="220" y="62"/>
                  </a:lnTo>
                  <a:lnTo>
                    <a:pt x="220" y="54"/>
                  </a:lnTo>
                  <a:lnTo>
                    <a:pt x="220" y="50"/>
                  </a:lnTo>
                  <a:lnTo>
                    <a:pt x="220" y="48"/>
                  </a:lnTo>
                  <a:lnTo>
                    <a:pt x="206" y="42"/>
                  </a:lnTo>
                  <a:lnTo>
                    <a:pt x="186" y="34"/>
                  </a:lnTo>
                  <a:lnTo>
                    <a:pt x="162" y="26"/>
                  </a:lnTo>
                  <a:lnTo>
                    <a:pt x="136" y="18"/>
                  </a:lnTo>
                  <a:lnTo>
                    <a:pt x="106" y="12"/>
                  </a:lnTo>
                  <a:lnTo>
                    <a:pt x="72" y="6"/>
                  </a:lnTo>
                  <a:lnTo>
                    <a:pt x="36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Freeform 341">
              <a:extLst>
                <a:ext uri="{FF2B5EF4-FFF2-40B4-BE49-F238E27FC236}">
                  <a16:creationId xmlns:a16="http://schemas.microsoft.com/office/drawing/2014/main" id="{3E58A11C-7C6E-4E65-BA81-353DFA4A0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2244"/>
              <a:ext cx="54" cy="18"/>
            </a:xfrm>
            <a:custGeom>
              <a:avLst/>
              <a:gdLst>
                <a:gd name="T0" fmla="*/ 54 w 54"/>
                <a:gd name="T1" fmla="*/ 0 h 18"/>
                <a:gd name="T2" fmla="*/ 54 w 54"/>
                <a:gd name="T3" fmla="*/ 0 h 18"/>
                <a:gd name="T4" fmla="*/ 42 w 54"/>
                <a:gd name="T5" fmla="*/ 2 h 18"/>
                <a:gd name="T6" fmla="*/ 30 w 54"/>
                <a:gd name="T7" fmla="*/ 4 h 18"/>
                <a:gd name="T8" fmla="*/ 0 w 54"/>
                <a:gd name="T9" fmla="*/ 14 h 18"/>
                <a:gd name="T10" fmla="*/ 0 w 54"/>
                <a:gd name="T11" fmla="*/ 14 h 18"/>
                <a:gd name="T12" fmla="*/ 6 w 54"/>
                <a:gd name="T13" fmla="*/ 16 h 18"/>
                <a:gd name="T14" fmla="*/ 12 w 54"/>
                <a:gd name="T15" fmla="*/ 18 h 18"/>
                <a:gd name="T16" fmla="*/ 20 w 54"/>
                <a:gd name="T17" fmla="*/ 18 h 18"/>
                <a:gd name="T18" fmla="*/ 28 w 54"/>
                <a:gd name="T19" fmla="*/ 18 h 18"/>
                <a:gd name="T20" fmla="*/ 28 w 54"/>
                <a:gd name="T21" fmla="*/ 18 h 18"/>
                <a:gd name="T22" fmla="*/ 36 w 54"/>
                <a:gd name="T23" fmla="*/ 14 h 18"/>
                <a:gd name="T24" fmla="*/ 44 w 54"/>
                <a:gd name="T25" fmla="*/ 10 h 18"/>
                <a:gd name="T26" fmla="*/ 50 w 54"/>
                <a:gd name="T27" fmla="*/ 6 h 18"/>
                <a:gd name="T28" fmla="*/ 54 w 54"/>
                <a:gd name="T29" fmla="*/ 0 h 18"/>
                <a:gd name="T30" fmla="*/ 54 w 54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4" h="18">
                  <a:moveTo>
                    <a:pt x="54" y="0"/>
                  </a:moveTo>
                  <a:lnTo>
                    <a:pt x="54" y="0"/>
                  </a:lnTo>
                  <a:lnTo>
                    <a:pt x="42" y="2"/>
                  </a:lnTo>
                  <a:lnTo>
                    <a:pt x="30" y="4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12" y="18"/>
                  </a:lnTo>
                  <a:lnTo>
                    <a:pt x="20" y="18"/>
                  </a:lnTo>
                  <a:lnTo>
                    <a:pt x="28" y="18"/>
                  </a:lnTo>
                  <a:lnTo>
                    <a:pt x="36" y="14"/>
                  </a:lnTo>
                  <a:lnTo>
                    <a:pt x="44" y="10"/>
                  </a:lnTo>
                  <a:lnTo>
                    <a:pt x="50" y="6"/>
                  </a:lnTo>
                  <a:lnTo>
                    <a:pt x="54" y="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Freeform 342">
              <a:extLst>
                <a:ext uri="{FF2B5EF4-FFF2-40B4-BE49-F238E27FC236}">
                  <a16:creationId xmlns:a16="http://schemas.microsoft.com/office/drawing/2014/main" id="{0BB1C3DA-E15B-4B8B-9DD8-1F83761FA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2216"/>
              <a:ext cx="60" cy="24"/>
            </a:xfrm>
            <a:custGeom>
              <a:avLst/>
              <a:gdLst>
                <a:gd name="T0" fmla="*/ 42 w 60"/>
                <a:gd name="T1" fmla="*/ 10 h 24"/>
                <a:gd name="T2" fmla="*/ 42 w 60"/>
                <a:gd name="T3" fmla="*/ 10 h 24"/>
                <a:gd name="T4" fmla="*/ 60 w 60"/>
                <a:gd name="T5" fmla="*/ 6 h 24"/>
                <a:gd name="T6" fmla="*/ 60 w 60"/>
                <a:gd name="T7" fmla="*/ 6 h 24"/>
                <a:gd name="T8" fmla="*/ 54 w 60"/>
                <a:gd name="T9" fmla="*/ 4 h 24"/>
                <a:gd name="T10" fmla="*/ 46 w 60"/>
                <a:gd name="T11" fmla="*/ 2 h 24"/>
                <a:gd name="T12" fmla="*/ 38 w 60"/>
                <a:gd name="T13" fmla="*/ 0 h 24"/>
                <a:gd name="T14" fmla="*/ 28 w 60"/>
                <a:gd name="T15" fmla="*/ 2 h 24"/>
                <a:gd name="T16" fmla="*/ 28 w 60"/>
                <a:gd name="T17" fmla="*/ 2 h 24"/>
                <a:gd name="T18" fmla="*/ 18 w 60"/>
                <a:gd name="T19" fmla="*/ 4 h 24"/>
                <a:gd name="T20" fmla="*/ 10 w 60"/>
                <a:gd name="T21" fmla="*/ 10 h 24"/>
                <a:gd name="T22" fmla="*/ 2 w 60"/>
                <a:gd name="T23" fmla="*/ 18 h 24"/>
                <a:gd name="T24" fmla="*/ 0 w 60"/>
                <a:gd name="T25" fmla="*/ 24 h 24"/>
                <a:gd name="T26" fmla="*/ 0 w 60"/>
                <a:gd name="T27" fmla="*/ 24 h 24"/>
                <a:gd name="T28" fmla="*/ 20 w 60"/>
                <a:gd name="T29" fmla="*/ 16 h 24"/>
                <a:gd name="T30" fmla="*/ 42 w 60"/>
                <a:gd name="T31" fmla="*/ 10 h 24"/>
                <a:gd name="T32" fmla="*/ 42 w 60"/>
                <a:gd name="T33" fmla="*/ 1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24">
                  <a:moveTo>
                    <a:pt x="42" y="10"/>
                  </a:moveTo>
                  <a:lnTo>
                    <a:pt x="42" y="10"/>
                  </a:lnTo>
                  <a:lnTo>
                    <a:pt x="60" y="6"/>
                  </a:lnTo>
                  <a:lnTo>
                    <a:pt x="54" y="4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28" y="2"/>
                  </a:lnTo>
                  <a:lnTo>
                    <a:pt x="18" y="4"/>
                  </a:lnTo>
                  <a:lnTo>
                    <a:pt x="10" y="10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20" y="16"/>
                  </a:lnTo>
                  <a:lnTo>
                    <a:pt x="42" y="1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Freeform 343">
              <a:extLst>
                <a:ext uri="{FF2B5EF4-FFF2-40B4-BE49-F238E27FC236}">
                  <a16:creationId xmlns:a16="http://schemas.microsoft.com/office/drawing/2014/main" id="{933D74F9-4710-4772-8707-A8DFF7092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446"/>
              <a:ext cx="58" cy="16"/>
            </a:xfrm>
            <a:custGeom>
              <a:avLst/>
              <a:gdLst>
                <a:gd name="T0" fmla="*/ 0 w 58"/>
                <a:gd name="T1" fmla="*/ 8 h 16"/>
                <a:gd name="T2" fmla="*/ 0 w 58"/>
                <a:gd name="T3" fmla="*/ 8 h 16"/>
                <a:gd name="T4" fmla="*/ 30 w 58"/>
                <a:gd name="T5" fmla="*/ 12 h 16"/>
                <a:gd name="T6" fmla="*/ 58 w 58"/>
                <a:gd name="T7" fmla="*/ 16 h 16"/>
                <a:gd name="T8" fmla="*/ 58 w 58"/>
                <a:gd name="T9" fmla="*/ 16 h 16"/>
                <a:gd name="T10" fmla="*/ 52 w 58"/>
                <a:gd name="T11" fmla="*/ 10 h 16"/>
                <a:gd name="T12" fmla="*/ 46 w 58"/>
                <a:gd name="T13" fmla="*/ 6 h 16"/>
                <a:gd name="T14" fmla="*/ 38 w 58"/>
                <a:gd name="T15" fmla="*/ 2 h 16"/>
                <a:gd name="T16" fmla="*/ 30 w 58"/>
                <a:gd name="T17" fmla="*/ 0 h 16"/>
                <a:gd name="T18" fmla="*/ 30 w 58"/>
                <a:gd name="T19" fmla="*/ 0 h 16"/>
                <a:gd name="T20" fmla="*/ 22 w 58"/>
                <a:gd name="T21" fmla="*/ 0 h 16"/>
                <a:gd name="T22" fmla="*/ 12 w 58"/>
                <a:gd name="T23" fmla="*/ 2 h 16"/>
                <a:gd name="T24" fmla="*/ 6 w 58"/>
                <a:gd name="T25" fmla="*/ 4 h 16"/>
                <a:gd name="T26" fmla="*/ 0 w 58"/>
                <a:gd name="T27" fmla="*/ 8 h 16"/>
                <a:gd name="T28" fmla="*/ 0 w 58"/>
                <a:gd name="T29" fmla="*/ 8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16">
                  <a:moveTo>
                    <a:pt x="0" y="8"/>
                  </a:moveTo>
                  <a:lnTo>
                    <a:pt x="0" y="8"/>
                  </a:lnTo>
                  <a:lnTo>
                    <a:pt x="30" y="12"/>
                  </a:lnTo>
                  <a:lnTo>
                    <a:pt x="58" y="16"/>
                  </a:lnTo>
                  <a:lnTo>
                    <a:pt x="52" y="10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Freeform 344">
              <a:extLst>
                <a:ext uri="{FF2B5EF4-FFF2-40B4-BE49-F238E27FC236}">
                  <a16:creationId xmlns:a16="http://schemas.microsoft.com/office/drawing/2014/main" id="{7195E304-F400-4F66-8A41-2B1AF9898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2470"/>
              <a:ext cx="62" cy="22"/>
            </a:xfrm>
            <a:custGeom>
              <a:avLst/>
              <a:gdLst>
                <a:gd name="T0" fmla="*/ 62 w 62"/>
                <a:gd name="T1" fmla="*/ 14 h 22"/>
                <a:gd name="T2" fmla="*/ 62 w 62"/>
                <a:gd name="T3" fmla="*/ 14 h 22"/>
                <a:gd name="T4" fmla="*/ 32 w 62"/>
                <a:gd name="T5" fmla="*/ 8 h 22"/>
                <a:gd name="T6" fmla="*/ 0 w 62"/>
                <a:gd name="T7" fmla="*/ 0 h 22"/>
                <a:gd name="T8" fmla="*/ 0 w 62"/>
                <a:gd name="T9" fmla="*/ 0 h 22"/>
                <a:gd name="T10" fmla="*/ 4 w 62"/>
                <a:gd name="T11" fmla="*/ 8 h 22"/>
                <a:gd name="T12" fmla="*/ 10 w 62"/>
                <a:gd name="T13" fmla="*/ 14 h 22"/>
                <a:gd name="T14" fmla="*/ 18 w 62"/>
                <a:gd name="T15" fmla="*/ 18 h 22"/>
                <a:gd name="T16" fmla="*/ 30 w 62"/>
                <a:gd name="T17" fmla="*/ 22 h 22"/>
                <a:gd name="T18" fmla="*/ 30 w 62"/>
                <a:gd name="T19" fmla="*/ 22 h 22"/>
                <a:gd name="T20" fmla="*/ 40 w 62"/>
                <a:gd name="T21" fmla="*/ 22 h 22"/>
                <a:gd name="T22" fmla="*/ 48 w 62"/>
                <a:gd name="T23" fmla="*/ 20 h 22"/>
                <a:gd name="T24" fmla="*/ 56 w 62"/>
                <a:gd name="T25" fmla="*/ 18 h 22"/>
                <a:gd name="T26" fmla="*/ 62 w 62"/>
                <a:gd name="T27" fmla="*/ 14 h 22"/>
                <a:gd name="T28" fmla="*/ 62 w 6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2" h="22">
                  <a:moveTo>
                    <a:pt x="62" y="14"/>
                  </a:moveTo>
                  <a:lnTo>
                    <a:pt x="62" y="14"/>
                  </a:lnTo>
                  <a:lnTo>
                    <a:pt x="32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10" y="14"/>
                  </a:lnTo>
                  <a:lnTo>
                    <a:pt x="18" y="18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48" y="20"/>
                  </a:lnTo>
                  <a:lnTo>
                    <a:pt x="56" y="18"/>
                  </a:lnTo>
                  <a:lnTo>
                    <a:pt x="62" y="14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Freeform 345">
              <a:extLst>
                <a:ext uri="{FF2B5EF4-FFF2-40B4-BE49-F238E27FC236}">
                  <a16:creationId xmlns:a16="http://schemas.microsoft.com/office/drawing/2014/main" id="{5B7E4066-C645-4CFE-9E7C-B81FCD2EA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2472"/>
              <a:ext cx="56" cy="24"/>
            </a:xfrm>
            <a:custGeom>
              <a:avLst/>
              <a:gdLst>
                <a:gd name="T0" fmla="*/ 56 w 56"/>
                <a:gd name="T1" fmla="*/ 20 h 24"/>
                <a:gd name="T2" fmla="*/ 56 w 56"/>
                <a:gd name="T3" fmla="*/ 20 h 24"/>
                <a:gd name="T4" fmla="*/ 32 w 56"/>
                <a:gd name="T5" fmla="*/ 10 h 24"/>
                <a:gd name="T6" fmla="*/ 0 w 56"/>
                <a:gd name="T7" fmla="*/ 0 h 24"/>
                <a:gd name="T8" fmla="*/ 0 w 56"/>
                <a:gd name="T9" fmla="*/ 0 h 24"/>
                <a:gd name="T10" fmla="*/ 4 w 56"/>
                <a:gd name="T11" fmla="*/ 6 h 24"/>
                <a:gd name="T12" fmla="*/ 10 w 56"/>
                <a:gd name="T13" fmla="*/ 12 h 24"/>
                <a:gd name="T14" fmla="*/ 16 w 56"/>
                <a:gd name="T15" fmla="*/ 18 h 24"/>
                <a:gd name="T16" fmla="*/ 26 w 56"/>
                <a:gd name="T17" fmla="*/ 22 h 24"/>
                <a:gd name="T18" fmla="*/ 26 w 56"/>
                <a:gd name="T19" fmla="*/ 22 h 24"/>
                <a:gd name="T20" fmla="*/ 34 w 56"/>
                <a:gd name="T21" fmla="*/ 24 h 24"/>
                <a:gd name="T22" fmla="*/ 42 w 56"/>
                <a:gd name="T23" fmla="*/ 24 h 24"/>
                <a:gd name="T24" fmla="*/ 50 w 56"/>
                <a:gd name="T25" fmla="*/ 22 h 24"/>
                <a:gd name="T26" fmla="*/ 56 w 56"/>
                <a:gd name="T27" fmla="*/ 20 h 24"/>
                <a:gd name="T28" fmla="*/ 56 w 56"/>
                <a:gd name="T29" fmla="*/ 2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24">
                  <a:moveTo>
                    <a:pt x="56" y="20"/>
                  </a:moveTo>
                  <a:lnTo>
                    <a:pt x="56" y="20"/>
                  </a:lnTo>
                  <a:lnTo>
                    <a:pt x="32" y="10"/>
                  </a:lnTo>
                  <a:lnTo>
                    <a:pt x="0" y="0"/>
                  </a:lnTo>
                  <a:lnTo>
                    <a:pt x="4" y="6"/>
                  </a:lnTo>
                  <a:lnTo>
                    <a:pt x="10" y="12"/>
                  </a:lnTo>
                  <a:lnTo>
                    <a:pt x="16" y="18"/>
                  </a:lnTo>
                  <a:lnTo>
                    <a:pt x="26" y="22"/>
                  </a:lnTo>
                  <a:lnTo>
                    <a:pt x="34" y="24"/>
                  </a:lnTo>
                  <a:lnTo>
                    <a:pt x="42" y="24"/>
                  </a:lnTo>
                  <a:lnTo>
                    <a:pt x="50" y="22"/>
                  </a:lnTo>
                  <a:lnTo>
                    <a:pt x="56" y="2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Freeform 346">
              <a:extLst>
                <a:ext uri="{FF2B5EF4-FFF2-40B4-BE49-F238E27FC236}">
                  <a16:creationId xmlns:a16="http://schemas.microsoft.com/office/drawing/2014/main" id="{3A9BC750-14CD-4BA4-9386-2714E33F1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2448"/>
              <a:ext cx="58" cy="22"/>
            </a:xfrm>
            <a:custGeom>
              <a:avLst/>
              <a:gdLst>
                <a:gd name="T0" fmla="*/ 58 w 58"/>
                <a:gd name="T1" fmla="*/ 22 h 22"/>
                <a:gd name="T2" fmla="*/ 58 w 58"/>
                <a:gd name="T3" fmla="*/ 22 h 22"/>
                <a:gd name="T4" fmla="*/ 54 w 58"/>
                <a:gd name="T5" fmla="*/ 16 h 22"/>
                <a:gd name="T6" fmla="*/ 48 w 58"/>
                <a:gd name="T7" fmla="*/ 12 h 22"/>
                <a:gd name="T8" fmla="*/ 42 w 58"/>
                <a:gd name="T9" fmla="*/ 6 h 22"/>
                <a:gd name="T10" fmla="*/ 34 w 58"/>
                <a:gd name="T11" fmla="*/ 2 h 22"/>
                <a:gd name="T12" fmla="*/ 34 w 58"/>
                <a:gd name="T13" fmla="*/ 2 h 22"/>
                <a:gd name="T14" fmla="*/ 24 w 58"/>
                <a:gd name="T15" fmla="*/ 0 h 22"/>
                <a:gd name="T16" fmla="*/ 14 w 58"/>
                <a:gd name="T17" fmla="*/ 0 h 22"/>
                <a:gd name="T18" fmla="*/ 6 w 58"/>
                <a:gd name="T19" fmla="*/ 2 h 22"/>
                <a:gd name="T20" fmla="*/ 0 w 58"/>
                <a:gd name="T21" fmla="*/ 6 h 22"/>
                <a:gd name="T22" fmla="*/ 0 w 58"/>
                <a:gd name="T23" fmla="*/ 6 h 22"/>
                <a:gd name="T24" fmla="*/ 32 w 58"/>
                <a:gd name="T25" fmla="*/ 14 h 22"/>
                <a:gd name="T26" fmla="*/ 58 w 58"/>
                <a:gd name="T27" fmla="*/ 22 h 22"/>
                <a:gd name="T28" fmla="*/ 58 w 58"/>
                <a:gd name="T29" fmla="*/ 2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22">
                  <a:moveTo>
                    <a:pt x="58" y="22"/>
                  </a:moveTo>
                  <a:lnTo>
                    <a:pt x="58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32" y="14"/>
                  </a:lnTo>
                  <a:lnTo>
                    <a:pt x="58" y="2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0" name="Group 363">
            <a:extLst>
              <a:ext uri="{FF2B5EF4-FFF2-40B4-BE49-F238E27FC236}">
                <a16:creationId xmlns:a16="http://schemas.microsoft.com/office/drawing/2014/main" id="{D88E1FEB-8871-4EC5-BF2C-DB7FB1AEF559}"/>
              </a:ext>
            </a:extLst>
          </p:cNvPr>
          <p:cNvGrpSpPr>
            <a:grpSpLocks/>
          </p:cNvGrpSpPr>
          <p:nvPr/>
        </p:nvGrpSpPr>
        <p:grpSpPr bwMode="auto">
          <a:xfrm>
            <a:off x="6324601" y="3028951"/>
            <a:ext cx="3076575" cy="798513"/>
            <a:chOff x="3410" y="2210"/>
            <a:chExt cx="786" cy="204"/>
          </a:xfrm>
        </p:grpSpPr>
        <p:sp>
          <p:nvSpPr>
            <p:cNvPr id="14341" name="Freeform 348">
              <a:extLst>
                <a:ext uri="{FF2B5EF4-FFF2-40B4-BE49-F238E27FC236}">
                  <a16:creationId xmlns:a16="http://schemas.microsoft.com/office/drawing/2014/main" id="{F81FF182-C038-40D4-AFCE-CA9ADD217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2222"/>
              <a:ext cx="48" cy="46"/>
            </a:xfrm>
            <a:custGeom>
              <a:avLst/>
              <a:gdLst>
                <a:gd name="T0" fmla="*/ 38 w 48"/>
                <a:gd name="T1" fmla="*/ 0 h 46"/>
                <a:gd name="T2" fmla="*/ 38 w 48"/>
                <a:gd name="T3" fmla="*/ 0 h 46"/>
                <a:gd name="T4" fmla="*/ 32 w 48"/>
                <a:gd name="T5" fmla="*/ 0 h 46"/>
                <a:gd name="T6" fmla="*/ 24 w 48"/>
                <a:gd name="T7" fmla="*/ 0 h 46"/>
                <a:gd name="T8" fmla="*/ 14 w 48"/>
                <a:gd name="T9" fmla="*/ 4 h 46"/>
                <a:gd name="T10" fmla="*/ 8 w 48"/>
                <a:gd name="T11" fmla="*/ 10 h 46"/>
                <a:gd name="T12" fmla="*/ 2 w 48"/>
                <a:gd name="T13" fmla="*/ 16 h 46"/>
                <a:gd name="T14" fmla="*/ 2 w 48"/>
                <a:gd name="T15" fmla="*/ 16 h 46"/>
                <a:gd name="T16" fmla="*/ 0 w 48"/>
                <a:gd name="T17" fmla="*/ 16 h 46"/>
                <a:gd name="T18" fmla="*/ 2 w 48"/>
                <a:gd name="T19" fmla="*/ 16 h 46"/>
                <a:gd name="T20" fmla="*/ 2 w 48"/>
                <a:gd name="T21" fmla="*/ 16 h 46"/>
                <a:gd name="T22" fmla="*/ 4 w 48"/>
                <a:gd name="T23" fmla="*/ 20 h 46"/>
                <a:gd name="T24" fmla="*/ 6 w 48"/>
                <a:gd name="T25" fmla="*/ 28 h 46"/>
                <a:gd name="T26" fmla="*/ 8 w 48"/>
                <a:gd name="T27" fmla="*/ 34 h 46"/>
                <a:gd name="T28" fmla="*/ 6 w 48"/>
                <a:gd name="T29" fmla="*/ 40 h 46"/>
                <a:gd name="T30" fmla="*/ 6 w 48"/>
                <a:gd name="T31" fmla="*/ 40 h 46"/>
                <a:gd name="T32" fmla="*/ 6 w 48"/>
                <a:gd name="T33" fmla="*/ 40 h 46"/>
                <a:gd name="T34" fmla="*/ 6 w 48"/>
                <a:gd name="T35" fmla="*/ 40 h 46"/>
                <a:gd name="T36" fmla="*/ 6 w 48"/>
                <a:gd name="T37" fmla="*/ 40 h 46"/>
                <a:gd name="T38" fmla="*/ 14 w 48"/>
                <a:gd name="T39" fmla="*/ 44 h 46"/>
                <a:gd name="T40" fmla="*/ 22 w 48"/>
                <a:gd name="T41" fmla="*/ 46 h 46"/>
                <a:gd name="T42" fmla="*/ 32 w 48"/>
                <a:gd name="T43" fmla="*/ 46 h 46"/>
                <a:gd name="T44" fmla="*/ 40 w 48"/>
                <a:gd name="T45" fmla="*/ 42 h 46"/>
                <a:gd name="T46" fmla="*/ 46 w 48"/>
                <a:gd name="T47" fmla="*/ 42 h 46"/>
                <a:gd name="T48" fmla="*/ 46 w 48"/>
                <a:gd name="T49" fmla="*/ 42 h 46"/>
                <a:gd name="T50" fmla="*/ 48 w 48"/>
                <a:gd name="T51" fmla="*/ 32 h 46"/>
                <a:gd name="T52" fmla="*/ 48 w 48"/>
                <a:gd name="T53" fmla="*/ 20 h 46"/>
                <a:gd name="T54" fmla="*/ 44 w 48"/>
                <a:gd name="T55" fmla="*/ 8 h 46"/>
                <a:gd name="T56" fmla="*/ 42 w 48"/>
                <a:gd name="T57" fmla="*/ 2 h 46"/>
                <a:gd name="T58" fmla="*/ 38 w 48"/>
                <a:gd name="T59" fmla="*/ 0 h 46"/>
                <a:gd name="T60" fmla="*/ 38 w 48"/>
                <a:gd name="T61" fmla="*/ 0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" h="46">
                  <a:moveTo>
                    <a:pt x="38" y="0"/>
                  </a:moveTo>
                  <a:lnTo>
                    <a:pt x="38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4" y="4"/>
                  </a:lnTo>
                  <a:lnTo>
                    <a:pt x="8" y="10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14" y="44"/>
                  </a:lnTo>
                  <a:lnTo>
                    <a:pt x="22" y="46"/>
                  </a:lnTo>
                  <a:lnTo>
                    <a:pt x="32" y="46"/>
                  </a:lnTo>
                  <a:lnTo>
                    <a:pt x="40" y="42"/>
                  </a:lnTo>
                  <a:lnTo>
                    <a:pt x="46" y="42"/>
                  </a:lnTo>
                  <a:lnTo>
                    <a:pt x="48" y="32"/>
                  </a:lnTo>
                  <a:lnTo>
                    <a:pt x="48" y="20"/>
                  </a:lnTo>
                  <a:lnTo>
                    <a:pt x="44" y="8"/>
                  </a:lnTo>
                  <a:lnTo>
                    <a:pt x="42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Freeform 349">
              <a:extLst>
                <a:ext uri="{FF2B5EF4-FFF2-40B4-BE49-F238E27FC236}">
                  <a16:creationId xmlns:a16="http://schemas.microsoft.com/office/drawing/2014/main" id="{669185E9-24E6-4EB4-A9A1-9A503B340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210"/>
              <a:ext cx="76" cy="58"/>
            </a:xfrm>
            <a:custGeom>
              <a:avLst/>
              <a:gdLst>
                <a:gd name="T0" fmla="*/ 0 w 76"/>
                <a:gd name="T1" fmla="*/ 12 h 58"/>
                <a:gd name="T2" fmla="*/ 0 w 76"/>
                <a:gd name="T3" fmla="*/ 12 h 58"/>
                <a:gd name="T4" fmla="*/ 0 w 76"/>
                <a:gd name="T5" fmla="*/ 12 h 58"/>
                <a:gd name="T6" fmla="*/ 4 w 76"/>
                <a:gd name="T7" fmla="*/ 14 h 58"/>
                <a:gd name="T8" fmla="*/ 6 w 76"/>
                <a:gd name="T9" fmla="*/ 20 h 58"/>
                <a:gd name="T10" fmla="*/ 10 w 76"/>
                <a:gd name="T11" fmla="*/ 32 h 58"/>
                <a:gd name="T12" fmla="*/ 10 w 76"/>
                <a:gd name="T13" fmla="*/ 44 h 58"/>
                <a:gd name="T14" fmla="*/ 8 w 76"/>
                <a:gd name="T15" fmla="*/ 54 h 58"/>
                <a:gd name="T16" fmla="*/ 8 w 76"/>
                <a:gd name="T17" fmla="*/ 54 h 58"/>
                <a:gd name="T18" fmla="*/ 10 w 76"/>
                <a:gd name="T19" fmla="*/ 54 h 58"/>
                <a:gd name="T20" fmla="*/ 10 w 76"/>
                <a:gd name="T21" fmla="*/ 54 h 58"/>
                <a:gd name="T22" fmla="*/ 12 w 76"/>
                <a:gd name="T23" fmla="*/ 56 h 58"/>
                <a:gd name="T24" fmla="*/ 18 w 76"/>
                <a:gd name="T25" fmla="*/ 58 h 58"/>
                <a:gd name="T26" fmla="*/ 24 w 76"/>
                <a:gd name="T27" fmla="*/ 58 h 58"/>
                <a:gd name="T28" fmla="*/ 32 w 76"/>
                <a:gd name="T29" fmla="*/ 54 h 58"/>
                <a:gd name="T30" fmla="*/ 32 w 76"/>
                <a:gd name="T31" fmla="*/ 54 h 58"/>
                <a:gd name="T32" fmla="*/ 52 w 76"/>
                <a:gd name="T33" fmla="*/ 44 h 58"/>
                <a:gd name="T34" fmla="*/ 66 w 76"/>
                <a:gd name="T35" fmla="*/ 34 h 58"/>
                <a:gd name="T36" fmla="*/ 66 w 76"/>
                <a:gd name="T37" fmla="*/ 34 h 58"/>
                <a:gd name="T38" fmla="*/ 72 w 76"/>
                <a:gd name="T39" fmla="*/ 32 h 58"/>
                <a:gd name="T40" fmla="*/ 76 w 76"/>
                <a:gd name="T41" fmla="*/ 26 h 58"/>
                <a:gd name="T42" fmla="*/ 76 w 76"/>
                <a:gd name="T43" fmla="*/ 22 h 58"/>
                <a:gd name="T44" fmla="*/ 76 w 76"/>
                <a:gd name="T45" fmla="*/ 18 h 58"/>
                <a:gd name="T46" fmla="*/ 76 w 76"/>
                <a:gd name="T47" fmla="*/ 18 h 58"/>
                <a:gd name="T48" fmla="*/ 76 w 76"/>
                <a:gd name="T49" fmla="*/ 18 h 58"/>
                <a:gd name="T50" fmla="*/ 74 w 76"/>
                <a:gd name="T51" fmla="*/ 14 h 58"/>
                <a:gd name="T52" fmla="*/ 72 w 76"/>
                <a:gd name="T53" fmla="*/ 10 h 58"/>
                <a:gd name="T54" fmla="*/ 66 w 76"/>
                <a:gd name="T55" fmla="*/ 6 h 58"/>
                <a:gd name="T56" fmla="*/ 60 w 76"/>
                <a:gd name="T57" fmla="*/ 6 h 58"/>
                <a:gd name="T58" fmla="*/ 60 w 76"/>
                <a:gd name="T59" fmla="*/ 6 h 58"/>
                <a:gd name="T60" fmla="*/ 44 w 76"/>
                <a:gd name="T61" fmla="*/ 4 h 58"/>
                <a:gd name="T62" fmla="*/ 22 w 76"/>
                <a:gd name="T63" fmla="*/ 0 h 58"/>
                <a:gd name="T64" fmla="*/ 22 w 76"/>
                <a:gd name="T65" fmla="*/ 0 h 58"/>
                <a:gd name="T66" fmla="*/ 12 w 76"/>
                <a:gd name="T67" fmla="*/ 2 h 58"/>
                <a:gd name="T68" fmla="*/ 6 w 76"/>
                <a:gd name="T69" fmla="*/ 4 h 58"/>
                <a:gd name="T70" fmla="*/ 4 w 76"/>
                <a:gd name="T71" fmla="*/ 8 h 58"/>
                <a:gd name="T72" fmla="*/ 0 w 76"/>
                <a:gd name="T73" fmla="*/ 10 h 58"/>
                <a:gd name="T74" fmla="*/ 0 w 76"/>
                <a:gd name="T75" fmla="*/ 10 h 58"/>
                <a:gd name="T76" fmla="*/ 0 w 76"/>
                <a:gd name="T77" fmla="*/ 12 h 58"/>
                <a:gd name="T78" fmla="*/ 0 w 76"/>
                <a:gd name="T79" fmla="*/ 12 h 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6" h="58">
                  <a:moveTo>
                    <a:pt x="0" y="12"/>
                  </a:moveTo>
                  <a:lnTo>
                    <a:pt x="0" y="12"/>
                  </a:lnTo>
                  <a:lnTo>
                    <a:pt x="4" y="14"/>
                  </a:lnTo>
                  <a:lnTo>
                    <a:pt x="6" y="20"/>
                  </a:lnTo>
                  <a:lnTo>
                    <a:pt x="10" y="32"/>
                  </a:lnTo>
                  <a:lnTo>
                    <a:pt x="10" y="44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2" y="56"/>
                  </a:lnTo>
                  <a:lnTo>
                    <a:pt x="18" y="58"/>
                  </a:lnTo>
                  <a:lnTo>
                    <a:pt x="24" y="58"/>
                  </a:lnTo>
                  <a:lnTo>
                    <a:pt x="32" y="54"/>
                  </a:lnTo>
                  <a:lnTo>
                    <a:pt x="52" y="44"/>
                  </a:lnTo>
                  <a:lnTo>
                    <a:pt x="66" y="34"/>
                  </a:lnTo>
                  <a:lnTo>
                    <a:pt x="72" y="32"/>
                  </a:lnTo>
                  <a:lnTo>
                    <a:pt x="76" y="26"/>
                  </a:lnTo>
                  <a:lnTo>
                    <a:pt x="76" y="22"/>
                  </a:lnTo>
                  <a:lnTo>
                    <a:pt x="76" y="18"/>
                  </a:lnTo>
                  <a:lnTo>
                    <a:pt x="74" y="14"/>
                  </a:lnTo>
                  <a:lnTo>
                    <a:pt x="72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4" y="4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82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350">
              <a:extLst>
                <a:ext uri="{FF2B5EF4-FFF2-40B4-BE49-F238E27FC236}">
                  <a16:creationId xmlns:a16="http://schemas.microsoft.com/office/drawing/2014/main" id="{BEA78646-C2D2-40E1-BACA-9E33BFC9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236"/>
              <a:ext cx="64" cy="14"/>
            </a:xfrm>
            <a:custGeom>
              <a:avLst/>
              <a:gdLst>
                <a:gd name="T0" fmla="*/ 44 w 64"/>
                <a:gd name="T1" fmla="*/ 12 h 14"/>
                <a:gd name="T2" fmla="*/ 44 w 64"/>
                <a:gd name="T3" fmla="*/ 12 h 14"/>
                <a:gd name="T4" fmla="*/ 44 w 64"/>
                <a:gd name="T5" fmla="*/ 12 h 14"/>
                <a:gd name="T6" fmla="*/ 64 w 64"/>
                <a:gd name="T7" fmla="*/ 6 h 14"/>
                <a:gd name="T8" fmla="*/ 64 w 64"/>
                <a:gd name="T9" fmla="*/ 6 h 14"/>
                <a:gd name="T10" fmla="*/ 58 w 64"/>
                <a:gd name="T11" fmla="*/ 4 h 14"/>
                <a:gd name="T12" fmla="*/ 52 w 64"/>
                <a:gd name="T13" fmla="*/ 0 h 14"/>
                <a:gd name="T14" fmla="*/ 42 w 64"/>
                <a:gd name="T15" fmla="*/ 0 h 14"/>
                <a:gd name="T16" fmla="*/ 34 w 64"/>
                <a:gd name="T17" fmla="*/ 0 h 14"/>
                <a:gd name="T18" fmla="*/ 34 w 64"/>
                <a:gd name="T19" fmla="*/ 0 h 14"/>
                <a:gd name="T20" fmla="*/ 22 w 64"/>
                <a:gd name="T21" fmla="*/ 0 h 14"/>
                <a:gd name="T22" fmla="*/ 14 w 64"/>
                <a:gd name="T23" fmla="*/ 4 h 14"/>
                <a:gd name="T24" fmla="*/ 6 w 64"/>
                <a:gd name="T25" fmla="*/ 8 h 14"/>
                <a:gd name="T26" fmla="*/ 0 w 64"/>
                <a:gd name="T27" fmla="*/ 12 h 14"/>
                <a:gd name="T28" fmla="*/ 0 w 64"/>
                <a:gd name="T29" fmla="*/ 12 h 14"/>
                <a:gd name="T30" fmla="*/ 24 w 64"/>
                <a:gd name="T31" fmla="*/ 14 h 14"/>
                <a:gd name="T32" fmla="*/ 44 w 64"/>
                <a:gd name="T33" fmla="*/ 12 h 14"/>
                <a:gd name="T34" fmla="*/ 44 w 64"/>
                <a:gd name="T35" fmla="*/ 12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4" h="14">
                  <a:moveTo>
                    <a:pt x="44" y="12"/>
                  </a:moveTo>
                  <a:lnTo>
                    <a:pt x="44" y="12"/>
                  </a:lnTo>
                  <a:lnTo>
                    <a:pt x="64" y="6"/>
                  </a:lnTo>
                  <a:lnTo>
                    <a:pt x="58" y="4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24" y="14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351">
              <a:extLst>
                <a:ext uri="{FF2B5EF4-FFF2-40B4-BE49-F238E27FC236}">
                  <a16:creationId xmlns:a16="http://schemas.microsoft.com/office/drawing/2014/main" id="{3A3134D8-1973-41CD-A36C-799B960CB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2264"/>
              <a:ext cx="64" cy="18"/>
            </a:xfrm>
            <a:custGeom>
              <a:avLst/>
              <a:gdLst>
                <a:gd name="T0" fmla="*/ 64 w 64"/>
                <a:gd name="T1" fmla="*/ 0 h 18"/>
                <a:gd name="T2" fmla="*/ 64 w 64"/>
                <a:gd name="T3" fmla="*/ 0 h 18"/>
                <a:gd name="T4" fmla="*/ 44 w 64"/>
                <a:gd name="T5" fmla="*/ 4 h 18"/>
                <a:gd name="T6" fmla="*/ 44 w 64"/>
                <a:gd name="T7" fmla="*/ 4 h 18"/>
                <a:gd name="T8" fmla="*/ 36 w 64"/>
                <a:gd name="T9" fmla="*/ 6 h 18"/>
                <a:gd name="T10" fmla="*/ 20 w 64"/>
                <a:gd name="T11" fmla="*/ 8 h 18"/>
                <a:gd name="T12" fmla="*/ 20 w 64"/>
                <a:gd name="T13" fmla="*/ 8 h 18"/>
                <a:gd name="T14" fmla="*/ 0 w 64"/>
                <a:gd name="T15" fmla="*/ 6 h 18"/>
                <a:gd name="T16" fmla="*/ 0 w 64"/>
                <a:gd name="T17" fmla="*/ 6 h 18"/>
                <a:gd name="T18" fmla="*/ 6 w 64"/>
                <a:gd name="T19" fmla="*/ 12 h 18"/>
                <a:gd name="T20" fmla="*/ 14 w 64"/>
                <a:gd name="T21" fmla="*/ 16 h 18"/>
                <a:gd name="T22" fmla="*/ 22 w 64"/>
                <a:gd name="T23" fmla="*/ 18 h 18"/>
                <a:gd name="T24" fmla="*/ 32 w 64"/>
                <a:gd name="T25" fmla="*/ 18 h 18"/>
                <a:gd name="T26" fmla="*/ 32 w 64"/>
                <a:gd name="T27" fmla="*/ 18 h 18"/>
                <a:gd name="T28" fmla="*/ 42 w 64"/>
                <a:gd name="T29" fmla="*/ 18 h 18"/>
                <a:gd name="T30" fmla="*/ 52 w 64"/>
                <a:gd name="T31" fmla="*/ 14 h 18"/>
                <a:gd name="T32" fmla="*/ 58 w 64"/>
                <a:gd name="T33" fmla="*/ 8 h 18"/>
                <a:gd name="T34" fmla="*/ 64 w 64"/>
                <a:gd name="T35" fmla="*/ 0 h 18"/>
                <a:gd name="T36" fmla="*/ 64 w 64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4" h="18">
                  <a:moveTo>
                    <a:pt x="64" y="0"/>
                  </a:moveTo>
                  <a:lnTo>
                    <a:pt x="64" y="0"/>
                  </a:lnTo>
                  <a:lnTo>
                    <a:pt x="44" y="4"/>
                  </a:lnTo>
                  <a:lnTo>
                    <a:pt x="36" y="6"/>
                  </a:lnTo>
                  <a:lnTo>
                    <a:pt x="20" y="8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4" y="16"/>
                  </a:lnTo>
                  <a:lnTo>
                    <a:pt x="22" y="18"/>
                  </a:lnTo>
                  <a:lnTo>
                    <a:pt x="32" y="18"/>
                  </a:lnTo>
                  <a:lnTo>
                    <a:pt x="42" y="18"/>
                  </a:lnTo>
                  <a:lnTo>
                    <a:pt x="52" y="14"/>
                  </a:lnTo>
                  <a:lnTo>
                    <a:pt x="58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Freeform 352">
              <a:extLst>
                <a:ext uri="{FF2B5EF4-FFF2-40B4-BE49-F238E27FC236}">
                  <a16:creationId xmlns:a16="http://schemas.microsoft.com/office/drawing/2014/main" id="{F4CEBADE-61C5-461A-9B39-0760F3057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2236"/>
              <a:ext cx="466" cy="178"/>
            </a:xfrm>
            <a:custGeom>
              <a:avLst/>
              <a:gdLst>
                <a:gd name="T0" fmla="*/ 170 w 466"/>
                <a:gd name="T1" fmla="*/ 124 h 178"/>
                <a:gd name="T2" fmla="*/ 196 w 466"/>
                <a:gd name="T3" fmla="*/ 122 h 178"/>
                <a:gd name="T4" fmla="*/ 196 w 466"/>
                <a:gd name="T5" fmla="*/ 122 h 178"/>
                <a:gd name="T6" fmla="*/ 220 w 466"/>
                <a:gd name="T7" fmla="*/ 120 h 178"/>
                <a:gd name="T8" fmla="*/ 242 w 466"/>
                <a:gd name="T9" fmla="*/ 116 h 178"/>
                <a:gd name="T10" fmla="*/ 264 w 466"/>
                <a:gd name="T11" fmla="*/ 110 h 178"/>
                <a:gd name="T12" fmla="*/ 284 w 466"/>
                <a:gd name="T13" fmla="*/ 102 h 178"/>
                <a:gd name="T14" fmla="*/ 302 w 466"/>
                <a:gd name="T15" fmla="*/ 92 h 178"/>
                <a:gd name="T16" fmla="*/ 320 w 466"/>
                <a:gd name="T17" fmla="*/ 82 h 178"/>
                <a:gd name="T18" fmla="*/ 356 w 466"/>
                <a:gd name="T19" fmla="*/ 62 h 178"/>
                <a:gd name="T20" fmla="*/ 356 w 466"/>
                <a:gd name="T21" fmla="*/ 62 h 178"/>
                <a:gd name="T22" fmla="*/ 376 w 466"/>
                <a:gd name="T23" fmla="*/ 48 h 178"/>
                <a:gd name="T24" fmla="*/ 398 w 466"/>
                <a:gd name="T25" fmla="*/ 34 h 178"/>
                <a:gd name="T26" fmla="*/ 418 w 466"/>
                <a:gd name="T27" fmla="*/ 24 h 178"/>
                <a:gd name="T28" fmla="*/ 438 w 466"/>
                <a:gd name="T29" fmla="*/ 18 h 178"/>
                <a:gd name="T30" fmla="*/ 438 w 466"/>
                <a:gd name="T31" fmla="*/ 18 h 178"/>
                <a:gd name="T32" fmla="*/ 462 w 466"/>
                <a:gd name="T33" fmla="*/ 16 h 178"/>
                <a:gd name="T34" fmla="*/ 462 w 466"/>
                <a:gd name="T35" fmla="*/ 16 h 178"/>
                <a:gd name="T36" fmla="*/ 462 w 466"/>
                <a:gd name="T37" fmla="*/ 16 h 178"/>
                <a:gd name="T38" fmla="*/ 462 w 466"/>
                <a:gd name="T39" fmla="*/ 16 h 178"/>
                <a:gd name="T40" fmla="*/ 462 w 466"/>
                <a:gd name="T41" fmla="*/ 16 h 178"/>
                <a:gd name="T42" fmla="*/ 464 w 466"/>
                <a:gd name="T43" fmla="*/ 12 h 178"/>
                <a:gd name="T44" fmla="*/ 466 w 466"/>
                <a:gd name="T45" fmla="*/ 6 h 178"/>
                <a:gd name="T46" fmla="*/ 464 w 466"/>
                <a:gd name="T47" fmla="*/ 0 h 178"/>
                <a:gd name="T48" fmla="*/ 464 w 466"/>
                <a:gd name="T49" fmla="*/ 0 h 178"/>
                <a:gd name="T50" fmla="*/ 448 w 466"/>
                <a:gd name="T51" fmla="*/ 0 h 178"/>
                <a:gd name="T52" fmla="*/ 434 w 466"/>
                <a:gd name="T53" fmla="*/ 2 h 178"/>
                <a:gd name="T54" fmla="*/ 434 w 466"/>
                <a:gd name="T55" fmla="*/ 2 h 178"/>
                <a:gd name="T56" fmla="*/ 412 w 466"/>
                <a:gd name="T57" fmla="*/ 10 h 178"/>
                <a:gd name="T58" fmla="*/ 390 w 466"/>
                <a:gd name="T59" fmla="*/ 20 h 178"/>
                <a:gd name="T60" fmla="*/ 368 w 466"/>
                <a:gd name="T61" fmla="*/ 34 h 178"/>
                <a:gd name="T62" fmla="*/ 346 w 466"/>
                <a:gd name="T63" fmla="*/ 48 h 178"/>
                <a:gd name="T64" fmla="*/ 346 w 466"/>
                <a:gd name="T65" fmla="*/ 48 h 178"/>
                <a:gd name="T66" fmla="*/ 312 w 466"/>
                <a:gd name="T67" fmla="*/ 70 h 178"/>
                <a:gd name="T68" fmla="*/ 296 w 466"/>
                <a:gd name="T69" fmla="*/ 80 h 178"/>
                <a:gd name="T70" fmla="*/ 276 w 466"/>
                <a:gd name="T71" fmla="*/ 90 h 178"/>
                <a:gd name="T72" fmla="*/ 258 w 466"/>
                <a:gd name="T73" fmla="*/ 98 h 178"/>
                <a:gd name="T74" fmla="*/ 236 w 466"/>
                <a:gd name="T75" fmla="*/ 104 h 178"/>
                <a:gd name="T76" fmla="*/ 216 w 466"/>
                <a:gd name="T77" fmla="*/ 110 h 178"/>
                <a:gd name="T78" fmla="*/ 194 w 466"/>
                <a:gd name="T79" fmla="*/ 112 h 178"/>
                <a:gd name="T80" fmla="*/ 168 w 466"/>
                <a:gd name="T81" fmla="*/ 112 h 178"/>
                <a:gd name="T82" fmla="*/ 168 w 466"/>
                <a:gd name="T83" fmla="*/ 112 h 178"/>
                <a:gd name="T84" fmla="*/ 136 w 466"/>
                <a:gd name="T85" fmla="*/ 114 h 178"/>
                <a:gd name="T86" fmla="*/ 110 w 466"/>
                <a:gd name="T87" fmla="*/ 116 h 178"/>
                <a:gd name="T88" fmla="*/ 86 w 466"/>
                <a:gd name="T89" fmla="*/ 120 h 178"/>
                <a:gd name="T90" fmla="*/ 66 w 466"/>
                <a:gd name="T91" fmla="*/ 126 h 178"/>
                <a:gd name="T92" fmla="*/ 48 w 466"/>
                <a:gd name="T93" fmla="*/ 134 h 178"/>
                <a:gd name="T94" fmla="*/ 30 w 466"/>
                <a:gd name="T95" fmla="*/ 146 h 178"/>
                <a:gd name="T96" fmla="*/ 16 w 466"/>
                <a:gd name="T97" fmla="*/ 160 h 178"/>
                <a:gd name="T98" fmla="*/ 0 w 466"/>
                <a:gd name="T99" fmla="*/ 178 h 178"/>
                <a:gd name="T100" fmla="*/ 0 w 466"/>
                <a:gd name="T101" fmla="*/ 178 h 178"/>
                <a:gd name="T102" fmla="*/ 14 w 466"/>
                <a:gd name="T103" fmla="*/ 162 h 178"/>
                <a:gd name="T104" fmla="*/ 30 w 466"/>
                <a:gd name="T105" fmla="*/ 150 h 178"/>
                <a:gd name="T106" fmla="*/ 46 w 466"/>
                <a:gd name="T107" fmla="*/ 140 h 178"/>
                <a:gd name="T108" fmla="*/ 66 w 466"/>
                <a:gd name="T109" fmla="*/ 134 h 178"/>
                <a:gd name="T110" fmla="*/ 88 w 466"/>
                <a:gd name="T111" fmla="*/ 130 h 178"/>
                <a:gd name="T112" fmla="*/ 112 w 466"/>
                <a:gd name="T113" fmla="*/ 126 h 178"/>
                <a:gd name="T114" fmla="*/ 170 w 466"/>
                <a:gd name="T115" fmla="*/ 124 h 178"/>
                <a:gd name="T116" fmla="*/ 170 w 466"/>
                <a:gd name="T117" fmla="*/ 124 h 1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66" h="178">
                  <a:moveTo>
                    <a:pt x="170" y="124"/>
                  </a:moveTo>
                  <a:lnTo>
                    <a:pt x="196" y="122"/>
                  </a:lnTo>
                  <a:lnTo>
                    <a:pt x="220" y="120"/>
                  </a:lnTo>
                  <a:lnTo>
                    <a:pt x="242" y="116"/>
                  </a:lnTo>
                  <a:lnTo>
                    <a:pt x="264" y="110"/>
                  </a:lnTo>
                  <a:lnTo>
                    <a:pt x="284" y="102"/>
                  </a:lnTo>
                  <a:lnTo>
                    <a:pt x="302" y="92"/>
                  </a:lnTo>
                  <a:lnTo>
                    <a:pt x="320" y="82"/>
                  </a:lnTo>
                  <a:lnTo>
                    <a:pt x="356" y="62"/>
                  </a:lnTo>
                  <a:lnTo>
                    <a:pt x="376" y="48"/>
                  </a:lnTo>
                  <a:lnTo>
                    <a:pt x="398" y="34"/>
                  </a:lnTo>
                  <a:lnTo>
                    <a:pt x="418" y="24"/>
                  </a:lnTo>
                  <a:lnTo>
                    <a:pt x="438" y="18"/>
                  </a:lnTo>
                  <a:lnTo>
                    <a:pt x="462" y="16"/>
                  </a:lnTo>
                  <a:lnTo>
                    <a:pt x="464" y="12"/>
                  </a:lnTo>
                  <a:lnTo>
                    <a:pt x="466" y="6"/>
                  </a:lnTo>
                  <a:lnTo>
                    <a:pt x="464" y="0"/>
                  </a:lnTo>
                  <a:lnTo>
                    <a:pt x="448" y="0"/>
                  </a:lnTo>
                  <a:lnTo>
                    <a:pt x="434" y="2"/>
                  </a:lnTo>
                  <a:lnTo>
                    <a:pt x="412" y="10"/>
                  </a:lnTo>
                  <a:lnTo>
                    <a:pt x="390" y="20"/>
                  </a:lnTo>
                  <a:lnTo>
                    <a:pt x="368" y="34"/>
                  </a:lnTo>
                  <a:lnTo>
                    <a:pt x="346" y="48"/>
                  </a:lnTo>
                  <a:lnTo>
                    <a:pt x="312" y="70"/>
                  </a:lnTo>
                  <a:lnTo>
                    <a:pt x="296" y="80"/>
                  </a:lnTo>
                  <a:lnTo>
                    <a:pt x="276" y="90"/>
                  </a:lnTo>
                  <a:lnTo>
                    <a:pt x="258" y="98"/>
                  </a:lnTo>
                  <a:lnTo>
                    <a:pt x="236" y="104"/>
                  </a:lnTo>
                  <a:lnTo>
                    <a:pt x="216" y="110"/>
                  </a:lnTo>
                  <a:lnTo>
                    <a:pt x="194" y="112"/>
                  </a:lnTo>
                  <a:lnTo>
                    <a:pt x="168" y="112"/>
                  </a:lnTo>
                  <a:lnTo>
                    <a:pt x="136" y="114"/>
                  </a:lnTo>
                  <a:lnTo>
                    <a:pt x="110" y="116"/>
                  </a:lnTo>
                  <a:lnTo>
                    <a:pt x="86" y="120"/>
                  </a:lnTo>
                  <a:lnTo>
                    <a:pt x="66" y="126"/>
                  </a:lnTo>
                  <a:lnTo>
                    <a:pt x="48" y="134"/>
                  </a:lnTo>
                  <a:lnTo>
                    <a:pt x="30" y="146"/>
                  </a:lnTo>
                  <a:lnTo>
                    <a:pt x="16" y="160"/>
                  </a:lnTo>
                  <a:lnTo>
                    <a:pt x="0" y="178"/>
                  </a:lnTo>
                  <a:lnTo>
                    <a:pt x="14" y="162"/>
                  </a:lnTo>
                  <a:lnTo>
                    <a:pt x="30" y="150"/>
                  </a:lnTo>
                  <a:lnTo>
                    <a:pt x="46" y="140"/>
                  </a:lnTo>
                  <a:lnTo>
                    <a:pt x="66" y="134"/>
                  </a:lnTo>
                  <a:lnTo>
                    <a:pt x="88" y="130"/>
                  </a:lnTo>
                  <a:lnTo>
                    <a:pt x="112" y="126"/>
                  </a:lnTo>
                  <a:lnTo>
                    <a:pt x="170" y="124"/>
                  </a:lnTo>
                  <a:close/>
                </a:path>
              </a:pathLst>
            </a:custGeom>
            <a:solidFill>
              <a:srgbClr val="F9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Freeform 353">
              <a:extLst>
                <a:ext uri="{FF2B5EF4-FFF2-40B4-BE49-F238E27FC236}">
                  <a16:creationId xmlns:a16="http://schemas.microsoft.com/office/drawing/2014/main" id="{E900567D-A3D2-4D6C-BB73-9CADF24A7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2236"/>
              <a:ext cx="218" cy="36"/>
            </a:xfrm>
            <a:custGeom>
              <a:avLst/>
              <a:gdLst>
                <a:gd name="T0" fmla="*/ 212 w 218"/>
                <a:gd name="T1" fmla="*/ 2 h 36"/>
                <a:gd name="T2" fmla="*/ 210 w 218"/>
                <a:gd name="T3" fmla="*/ 2 h 36"/>
                <a:gd name="T4" fmla="*/ 210 w 218"/>
                <a:gd name="T5" fmla="*/ 2 h 36"/>
                <a:gd name="T6" fmla="*/ 212 w 218"/>
                <a:gd name="T7" fmla="*/ 2 h 36"/>
                <a:gd name="T8" fmla="*/ 212 w 218"/>
                <a:gd name="T9" fmla="*/ 2 h 36"/>
                <a:gd name="T10" fmla="*/ 194 w 218"/>
                <a:gd name="T11" fmla="*/ 6 h 36"/>
                <a:gd name="T12" fmla="*/ 172 w 218"/>
                <a:gd name="T13" fmla="*/ 12 h 36"/>
                <a:gd name="T14" fmla="*/ 172 w 218"/>
                <a:gd name="T15" fmla="*/ 12 h 36"/>
                <a:gd name="T16" fmla="*/ 172 w 218"/>
                <a:gd name="T17" fmla="*/ 12 h 36"/>
                <a:gd name="T18" fmla="*/ 156 w 218"/>
                <a:gd name="T19" fmla="*/ 14 h 36"/>
                <a:gd name="T20" fmla="*/ 136 w 218"/>
                <a:gd name="T21" fmla="*/ 14 h 36"/>
                <a:gd name="T22" fmla="*/ 114 w 218"/>
                <a:gd name="T23" fmla="*/ 12 h 36"/>
                <a:gd name="T24" fmla="*/ 92 w 218"/>
                <a:gd name="T25" fmla="*/ 8 h 36"/>
                <a:gd name="T26" fmla="*/ 92 w 218"/>
                <a:gd name="T27" fmla="*/ 8 h 36"/>
                <a:gd name="T28" fmla="*/ 48 w 218"/>
                <a:gd name="T29" fmla="*/ 2 h 36"/>
                <a:gd name="T30" fmla="*/ 24 w 218"/>
                <a:gd name="T31" fmla="*/ 0 h 36"/>
                <a:gd name="T32" fmla="*/ 2 w 218"/>
                <a:gd name="T33" fmla="*/ 0 h 36"/>
                <a:gd name="T34" fmla="*/ 2 w 218"/>
                <a:gd name="T35" fmla="*/ 0 h 36"/>
                <a:gd name="T36" fmla="*/ 4 w 218"/>
                <a:gd name="T37" fmla="*/ 6 h 36"/>
                <a:gd name="T38" fmla="*/ 2 w 218"/>
                <a:gd name="T39" fmla="*/ 12 h 36"/>
                <a:gd name="T40" fmla="*/ 0 w 218"/>
                <a:gd name="T41" fmla="*/ 16 h 36"/>
                <a:gd name="T42" fmla="*/ 0 w 218"/>
                <a:gd name="T43" fmla="*/ 16 h 36"/>
                <a:gd name="T44" fmla="*/ 0 w 218"/>
                <a:gd name="T45" fmla="*/ 16 h 36"/>
                <a:gd name="T46" fmla="*/ 18 w 218"/>
                <a:gd name="T47" fmla="*/ 16 h 36"/>
                <a:gd name="T48" fmla="*/ 38 w 218"/>
                <a:gd name="T49" fmla="*/ 18 h 36"/>
                <a:gd name="T50" fmla="*/ 78 w 218"/>
                <a:gd name="T51" fmla="*/ 26 h 36"/>
                <a:gd name="T52" fmla="*/ 78 w 218"/>
                <a:gd name="T53" fmla="*/ 26 h 36"/>
                <a:gd name="T54" fmla="*/ 114 w 218"/>
                <a:gd name="T55" fmla="*/ 32 h 36"/>
                <a:gd name="T56" fmla="*/ 132 w 218"/>
                <a:gd name="T57" fmla="*/ 34 h 36"/>
                <a:gd name="T58" fmla="*/ 152 w 218"/>
                <a:gd name="T59" fmla="*/ 36 h 36"/>
                <a:gd name="T60" fmla="*/ 152 w 218"/>
                <a:gd name="T61" fmla="*/ 36 h 36"/>
                <a:gd name="T62" fmla="*/ 168 w 218"/>
                <a:gd name="T63" fmla="*/ 34 h 36"/>
                <a:gd name="T64" fmla="*/ 176 w 218"/>
                <a:gd name="T65" fmla="*/ 32 h 36"/>
                <a:gd name="T66" fmla="*/ 176 w 218"/>
                <a:gd name="T67" fmla="*/ 32 h 36"/>
                <a:gd name="T68" fmla="*/ 198 w 218"/>
                <a:gd name="T69" fmla="*/ 28 h 36"/>
                <a:gd name="T70" fmla="*/ 216 w 218"/>
                <a:gd name="T71" fmla="*/ 26 h 36"/>
                <a:gd name="T72" fmla="*/ 216 w 218"/>
                <a:gd name="T73" fmla="*/ 26 h 36"/>
                <a:gd name="T74" fmla="*/ 216 w 218"/>
                <a:gd name="T75" fmla="*/ 26 h 36"/>
                <a:gd name="T76" fmla="*/ 218 w 218"/>
                <a:gd name="T77" fmla="*/ 20 h 36"/>
                <a:gd name="T78" fmla="*/ 216 w 218"/>
                <a:gd name="T79" fmla="*/ 14 h 36"/>
                <a:gd name="T80" fmla="*/ 214 w 218"/>
                <a:gd name="T81" fmla="*/ 6 h 36"/>
                <a:gd name="T82" fmla="*/ 212 w 218"/>
                <a:gd name="T83" fmla="*/ 2 h 36"/>
                <a:gd name="T84" fmla="*/ 212 w 218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18" h="36">
                  <a:moveTo>
                    <a:pt x="212" y="2"/>
                  </a:moveTo>
                  <a:lnTo>
                    <a:pt x="210" y="2"/>
                  </a:lnTo>
                  <a:lnTo>
                    <a:pt x="212" y="2"/>
                  </a:lnTo>
                  <a:lnTo>
                    <a:pt x="194" y="6"/>
                  </a:lnTo>
                  <a:lnTo>
                    <a:pt x="172" y="12"/>
                  </a:lnTo>
                  <a:lnTo>
                    <a:pt x="156" y="14"/>
                  </a:lnTo>
                  <a:lnTo>
                    <a:pt x="136" y="14"/>
                  </a:lnTo>
                  <a:lnTo>
                    <a:pt x="114" y="12"/>
                  </a:lnTo>
                  <a:lnTo>
                    <a:pt x="92" y="8"/>
                  </a:lnTo>
                  <a:lnTo>
                    <a:pt x="48" y="2"/>
                  </a:lnTo>
                  <a:lnTo>
                    <a:pt x="24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18" y="16"/>
                  </a:lnTo>
                  <a:lnTo>
                    <a:pt x="38" y="18"/>
                  </a:lnTo>
                  <a:lnTo>
                    <a:pt x="78" y="26"/>
                  </a:lnTo>
                  <a:lnTo>
                    <a:pt x="114" y="32"/>
                  </a:lnTo>
                  <a:lnTo>
                    <a:pt x="132" y="34"/>
                  </a:lnTo>
                  <a:lnTo>
                    <a:pt x="152" y="36"/>
                  </a:lnTo>
                  <a:lnTo>
                    <a:pt x="168" y="34"/>
                  </a:lnTo>
                  <a:lnTo>
                    <a:pt x="176" y="32"/>
                  </a:lnTo>
                  <a:lnTo>
                    <a:pt x="198" y="28"/>
                  </a:lnTo>
                  <a:lnTo>
                    <a:pt x="216" y="26"/>
                  </a:lnTo>
                  <a:lnTo>
                    <a:pt x="218" y="20"/>
                  </a:lnTo>
                  <a:lnTo>
                    <a:pt x="216" y="14"/>
                  </a:lnTo>
                  <a:lnTo>
                    <a:pt x="214" y="6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F6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Freeform 354">
              <a:extLst>
                <a:ext uri="{FF2B5EF4-FFF2-40B4-BE49-F238E27FC236}">
                  <a16:creationId xmlns:a16="http://schemas.microsoft.com/office/drawing/2014/main" id="{0525104F-6C04-4CAB-AD42-0BA06D647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" y="2240"/>
              <a:ext cx="174" cy="18"/>
            </a:xfrm>
            <a:custGeom>
              <a:avLst/>
              <a:gdLst>
                <a:gd name="T0" fmla="*/ 174 w 174"/>
                <a:gd name="T1" fmla="*/ 6 h 18"/>
                <a:gd name="T2" fmla="*/ 150 w 174"/>
                <a:gd name="T3" fmla="*/ 12 h 18"/>
                <a:gd name="T4" fmla="*/ 150 w 174"/>
                <a:gd name="T5" fmla="*/ 12 h 18"/>
                <a:gd name="T6" fmla="*/ 136 w 174"/>
                <a:gd name="T7" fmla="*/ 14 h 18"/>
                <a:gd name="T8" fmla="*/ 118 w 174"/>
                <a:gd name="T9" fmla="*/ 14 h 18"/>
                <a:gd name="T10" fmla="*/ 96 w 174"/>
                <a:gd name="T11" fmla="*/ 12 h 18"/>
                <a:gd name="T12" fmla="*/ 72 w 174"/>
                <a:gd name="T13" fmla="*/ 10 h 18"/>
                <a:gd name="T14" fmla="*/ 72 w 174"/>
                <a:gd name="T15" fmla="*/ 10 h 18"/>
                <a:gd name="T16" fmla="*/ 36 w 174"/>
                <a:gd name="T17" fmla="*/ 4 h 18"/>
                <a:gd name="T18" fmla="*/ 0 w 174"/>
                <a:gd name="T19" fmla="*/ 0 h 18"/>
                <a:gd name="T20" fmla="*/ 0 w 174"/>
                <a:gd name="T21" fmla="*/ 0 h 18"/>
                <a:gd name="T22" fmla="*/ 0 w 174"/>
                <a:gd name="T23" fmla="*/ 0 h 18"/>
                <a:gd name="T24" fmla="*/ 18 w 174"/>
                <a:gd name="T25" fmla="*/ 2 h 18"/>
                <a:gd name="T26" fmla="*/ 38 w 174"/>
                <a:gd name="T27" fmla="*/ 6 h 18"/>
                <a:gd name="T28" fmla="*/ 74 w 174"/>
                <a:gd name="T29" fmla="*/ 14 h 18"/>
                <a:gd name="T30" fmla="*/ 74 w 174"/>
                <a:gd name="T31" fmla="*/ 14 h 18"/>
                <a:gd name="T32" fmla="*/ 98 w 174"/>
                <a:gd name="T33" fmla="*/ 18 h 18"/>
                <a:gd name="T34" fmla="*/ 118 w 174"/>
                <a:gd name="T35" fmla="*/ 18 h 18"/>
                <a:gd name="T36" fmla="*/ 134 w 174"/>
                <a:gd name="T37" fmla="*/ 18 h 18"/>
                <a:gd name="T38" fmla="*/ 146 w 174"/>
                <a:gd name="T39" fmla="*/ 16 h 18"/>
                <a:gd name="T40" fmla="*/ 146 w 174"/>
                <a:gd name="T41" fmla="*/ 16 h 18"/>
                <a:gd name="T42" fmla="*/ 166 w 174"/>
                <a:gd name="T43" fmla="*/ 10 h 18"/>
                <a:gd name="T44" fmla="*/ 174 w 174"/>
                <a:gd name="T45" fmla="*/ 6 h 18"/>
                <a:gd name="T46" fmla="*/ 174 w 174"/>
                <a:gd name="T47" fmla="*/ 6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4" h="18">
                  <a:moveTo>
                    <a:pt x="174" y="6"/>
                  </a:moveTo>
                  <a:lnTo>
                    <a:pt x="150" y="12"/>
                  </a:lnTo>
                  <a:lnTo>
                    <a:pt x="136" y="14"/>
                  </a:lnTo>
                  <a:lnTo>
                    <a:pt x="118" y="14"/>
                  </a:lnTo>
                  <a:lnTo>
                    <a:pt x="96" y="12"/>
                  </a:lnTo>
                  <a:lnTo>
                    <a:pt x="72" y="10"/>
                  </a:lnTo>
                  <a:lnTo>
                    <a:pt x="36" y="4"/>
                  </a:lnTo>
                  <a:lnTo>
                    <a:pt x="0" y="0"/>
                  </a:lnTo>
                  <a:lnTo>
                    <a:pt x="18" y="2"/>
                  </a:lnTo>
                  <a:lnTo>
                    <a:pt x="38" y="6"/>
                  </a:lnTo>
                  <a:lnTo>
                    <a:pt x="74" y="14"/>
                  </a:lnTo>
                  <a:lnTo>
                    <a:pt x="98" y="18"/>
                  </a:lnTo>
                  <a:lnTo>
                    <a:pt x="118" y="18"/>
                  </a:lnTo>
                  <a:lnTo>
                    <a:pt x="134" y="18"/>
                  </a:lnTo>
                  <a:lnTo>
                    <a:pt x="146" y="16"/>
                  </a:lnTo>
                  <a:lnTo>
                    <a:pt x="166" y="10"/>
                  </a:lnTo>
                  <a:lnTo>
                    <a:pt x="17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355">
              <a:extLst>
                <a:ext uri="{FF2B5EF4-FFF2-40B4-BE49-F238E27FC236}">
                  <a16:creationId xmlns:a16="http://schemas.microsoft.com/office/drawing/2014/main" id="{6DE1D9BE-ACB6-45C7-BE03-73F1E9472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216"/>
              <a:ext cx="64" cy="14"/>
            </a:xfrm>
            <a:custGeom>
              <a:avLst/>
              <a:gdLst>
                <a:gd name="T0" fmla="*/ 64 w 64"/>
                <a:gd name="T1" fmla="*/ 14 h 14"/>
                <a:gd name="T2" fmla="*/ 64 w 64"/>
                <a:gd name="T3" fmla="*/ 14 h 14"/>
                <a:gd name="T4" fmla="*/ 60 w 64"/>
                <a:gd name="T5" fmla="*/ 8 h 14"/>
                <a:gd name="T6" fmla="*/ 56 w 64"/>
                <a:gd name="T7" fmla="*/ 6 h 14"/>
                <a:gd name="T8" fmla="*/ 40 w 64"/>
                <a:gd name="T9" fmla="*/ 4 h 14"/>
                <a:gd name="T10" fmla="*/ 40 w 64"/>
                <a:gd name="T11" fmla="*/ 4 h 14"/>
                <a:gd name="T12" fmla="*/ 8 w 64"/>
                <a:gd name="T13" fmla="*/ 0 h 14"/>
                <a:gd name="T14" fmla="*/ 8 w 64"/>
                <a:gd name="T15" fmla="*/ 0 h 14"/>
                <a:gd name="T16" fmla="*/ 4 w 64"/>
                <a:gd name="T17" fmla="*/ 0 h 14"/>
                <a:gd name="T18" fmla="*/ 2 w 64"/>
                <a:gd name="T19" fmla="*/ 2 h 14"/>
                <a:gd name="T20" fmla="*/ 0 w 64"/>
                <a:gd name="T21" fmla="*/ 4 h 14"/>
                <a:gd name="T22" fmla="*/ 0 w 64"/>
                <a:gd name="T23" fmla="*/ 6 h 14"/>
                <a:gd name="T24" fmla="*/ 0 w 64"/>
                <a:gd name="T25" fmla="*/ 6 h 14"/>
                <a:gd name="T26" fmla="*/ 2 w 64"/>
                <a:gd name="T27" fmla="*/ 4 h 14"/>
                <a:gd name="T28" fmla="*/ 4 w 64"/>
                <a:gd name="T29" fmla="*/ 4 h 14"/>
                <a:gd name="T30" fmla="*/ 18 w 64"/>
                <a:gd name="T31" fmla="*/ 4 h 14"/>
                <a:gd name="T32" fmla="*/ 18 w 64"/>
                <a:gd name="T33" fmla="*/ 4 h 14"/>
                <a:gd name="T34" fmla="*/ 44 w 64"/>
                <a:gd name="T35" fmla="*/ 6 h 14"/>
                <a:gd name="T36" fmla="*/ 58 w 64"/>
                <a:gd name="T37" fmla="*/ 8 h 14"/>
                <a:gd name="T38" fmla="*/ 62 w 64"/>
                <a:gd name="T39" fmla="*/ 10 h 14"/>
                <a:gd name="T40" fmla="*/ 64 w 64"/>
                <a:gd name="T41" fmla="*/ 14 h 14"/>
                <a:gd name="T42" fmla="*/ 64 w 64"/>
                <a:gd name="T43" fmla="*/ 14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4" h="14">
                  <a:moveTo>
                    <a:pt x="64" y="14"/>
                  </a:moveTo>
                  <a:lnTo>
                    <a:pt x="64" y="14"/>
                  </a:lnTo>
                  <a:lnTo>
                    <a:pt x="60" y="8"/>
                  </a:lnTo>
                  <a:lnTo>
                    <a:pt x="56" y="6"/>
                  </a:lnTo>
                  <a:lnTo>
                    <a:pt x="40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18" y="4"/>
                  </a:lnTo>
                  <a:lnTo>
                    <a:pt x="44" y="6"/>
                  </a:lnTo>
                  <a:lnTo>
                    <a:pt x="58" y="8"/>
                  </a:lnTo>
                  <a:lnTo>
                    <a:pt x="62" y="10"/>
                  </a:lnTo>
                  <a:lnTo>
                    <a:pt x="6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356">
              <a:extLst>
                <a:ext uri="{FF2B5EF4-FFF2-40B4-BE49-F238E27FC236}">
                  <a16:creationId xmlns:a16="http://schemas.microsoft.com/office/drawing/2014/main" id="{6135D21F-94A2-44D9-97FD-2F6432B5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" y="2226"/>
              <a:ext cx="36" cy="20"/>
            </a:xfrm>
            <a:custGeom>
              <a:avLst/>
              <a:gdLst>
                <a:gd name="T0" fmla="*/ 36 w 36"/>
                <a:gd name="T1" fmla="*/ 20 h 20"/>
                <a:gd name="T2" fmla="*/ 36 w 36"/>
                <a:gd name="T3" fmla="*/ 20 h 20"/>
                <a:gd name="T4" fmla="*/ 32 w 36"/>
                <a:gd name="T5" fmla="*/ 8 h 20"/>
                <a:gd name="T6" fmla="*/ 28 w 36"/>
                <a:gd name="T7" fmla="*/ 2 h 20"/>
                <a:gd name="T8" fmla="*/ 28 w 36"/>
                <a:gd name="T9" fmla="*/ 2 h 20"/>
                <a:gd name="T10" fmla="*/ 24 w 36"/>
                <a:gd name="T11" fmla="*/ 0 h 20"/>
                <a:gd name="T12" fmla="*/ 16 w 36"/>
                <a:gd name="T13" fmla="*/ 2 h 20"/>
                <a:gd name="T14" fmla="*/ 8 w 36"/>
                <a:gd name="T15" fmla="*/ 4 h 20"/>
                <a:gd name="T16" fmla="*/ 0 w 36"/>
                <a:gd name="T17" fmla="*/ 10 h 20"/>
                <a:gd name="T18" fmla="*/ 0 w 36"/>
                <a:gd name="T19" fmla="*/ 10 h 20"/>
                <a:gd name="T20" fmla="*/ 6 w 36"/>
                <a:gd name="T21" fmla="*/ 8 h 20"/>
                <a:gd name="T22" fmla="*/ 14 w 36"/>
                <a:gd name="T23" fmla="*/ 6 h 20"/>
                <a:gd name="T24" fmla="*/ 22 w 36"/>
                <a:gd name="T25" fmla="*/ 4 h 20"/>
                <a:gd name="T26" fmla="*/ 26 w 36"/>
                <a:gd name="T27" fmla="*/ 6 h 20"/>
                <a:gd name="T28" fmla="*/ 26 w 36"/>
                <a:gd name="T29" fmla="*/ 6 h 20"/>
                <a:gd name="T30" fmla="*/ 30 w 36"/>
                <a:gd name="T31" fmla="*/ 10 h 20"/>
                <a:gd name="T32" fmla="*/ 32 w 36"/>
                <a:gd name="T33" fmla="*/ 14 h 20"/>
                <a:gd name="T34" fmla="*/ 36 w 36"/>
                <a:gd name="T35" fmla="*/ 20 h 20"/>
                <a:gd name="T36" fmla="*/ 36 w 36"/>
                <a:gd name="T37" fmla="*/ 20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6" h="20">
                  <a:moveTo>
                    <a:pt x="36" y="20"/>
                  </a:moveTo>
                  <a:lnTo>
                    <a:pt x="36" y="20"/>
                  </a:lnTo>
                  <a:lnTo>
                    <a:pt x="32" y="8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8" y="4"/>
                  </a:lnTo>
                  <a:lnTo>
                    <a:pt x="0" y="10"/>
                  </a:lnTo>
                  <a:lnTo>
                    <a:pt x="6" y="8"/>
                  </a:lnTo>
                  <a:lnTo>
                    <a:pt x="14" y="6"/>
                  </a:lnTo>
                  <a:lnTo>
                    <a:pt x="22" y="4"/>
                  </a:lnTo>
                  <a:lnTo>
                    <a:pt x="26" y="6"/>
                  </a:lnTo>
                  <a:lnTo>
                    <a:pt x="30" y="10"/>
                  </a:lnTo>
                  <a:lnTo>
                    <a:pt x="32" y="14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357">
              <a:extLst>
                <a:ext uri="{FF2B5EF4-FFF2-40B4-BE49-F238E27FC236}">
                  <a16:creationId xmlns:a16="http://schemas.microsoft.com/office/drawing/2014/main" id="{D9F307BB-3B49-456C-B85B-909A1C122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2222"/>
              <a:ext cx="48" cy="46"/>
            </a:xfrm>
            <a:custGeom>
              <a:avLst/>
              <a:gdLst>
                <a:gd name="T0" fmla="*/ 38 w 48"/>
                <a:gd name="T1" fmla="*/ 0 h 46"/>
                <a:gd name="T2" fmla="*/ 38 w 48"/>
                <a:gd name="T3" fmla="*/ 0 h 46"/>
                <a:gd name="T4" fmla="*/ 32 w 48"/>
                <a:gd name="T5" fmla="*/ 0 h 46"/>
                <a:gd name="T6" fmla="*/ 24 w 48"/>
                <a:gd name="T7" fmla="*/ 0 h 46"/>
                <a:gd name="T8" fmla="*/ 14 w 48"/>
                <a:gd name="T9" fmla="*/ 4 h 46"/>
                <a:gd name="T10" fmla="*/ 8 w 48"/>
                <a:gd name="T11" fmla="*/ 10 h 46"/>
                <a:gd name="T12" fmla="*/ 2 w 48"/>
                <a:gd name="T13" fmla="*/ 16 h 46"/>
                <a:gd name="T14" fmla="*/ 2 w 48"/>
                <a:gd name="T15" fmla="*/ 16 h 46"/>
                <a:gd name="T16" fmla="*/ 0 w 48"/>
                <a:gd name="T17" fmla="*/ 16 h 46"/>
                <a:gd name="T18" fmla="*/ 2 w 48"/>
                <a:gd name="T19" fmla="*/ 16 h 46"/>
                <a:gd name="T20" fmla="*/ 2 w 48"/>
                <a:gd name="T21" fmla="*/ 16 h 46"/>
                <a:gd name="T22" fmla="*/ 4 w 48"/>
                <a:gd name="T23" fmla="*/ 20 h 46"/>
                <a:gd name="T24" fmla="*/ 6 w 48"/>
                <a:gd name="T25" fmla="*/ 28 h 46"/>
                <a:gd name="T26" fmla="*/ 8 w 48"/>
                <a:gd name="T27" fmla="*/ 34 h 46"/>
                <a:gd name="T28" fmla="*/ 6 w 48"/>
                <a:gd name="T29" fmla="*/ 40 h 46"/>
                <a:gd name="T30" fmla="*/ 6 w 48"/>
                <a:gd name="T31" fmla="*/ 40 h 46"/>
                <a:gd name="T32" fmla="*/ 6 w 48"/>
                <a:gd name="T33" fmla="*/ 40 h 46"/>
                <a:gd name="T34" fmla="*/ 6 w 48"/>
                <a:gd name="T35" fmla="*/ 40 h 46"/>
                <a:gd name="T36" fmla="*/ 6 w 48"/>
                <a:gd name="T37" fmla="*/ 40 h 46"/>
                <a:gd name="T38" fmla="*/ 14 w 48"/>
                <a:gd name="T39" fmla="*/ 44 h 46"/>
                <a:gd name="T40" fmla="*/ 22 w 48"/>
                <a:gd name="T41" fmla="*/ 46 h 46"/>
                <a:gd name="T42" fmla="*/ 32 w 48"/>
                <a:gd name="T43" fmla="*/ 46 h 46"/>
                <a:gd name="T44" fmla="*/ 40 w 48"/>
                <a:gd name="T45" fmla="*/ 42 h 46"/>
                <a:gd name="T46" fmla="*/ 46 w 48"/>
                <a:gd name="T47" fmla="*/ 42 h 46"/>
                <a:gd name="T48" fmla="*/ 46 w 48"/>
                <a:gd name="T49" fmla="*/ 42 h 46"/>
                <a:gd name="T50" fmla="*/ 48 w 48"/>
                <a:gd name="T51" fmla="*/ 32 h 46"/>
                <a:gd name="T52" fmla="*/ 48 w 48"/>
                <a:gd name="T53" fmla="*/ 20 h 46"/>
                <a:gd name="T54" fmla="*/ 44 w 48"/>
                <a:gd name="T55" fmla="*/ 8 h 46"/>
                <a:gd name="T56" fmla="*/ 42 w 48"/>
                <a:gd name="T57" fmla="*/ 2 h 46"/>
                <a:gd name="T58" fmla="*/ 38 w 48"/>
                <a:gd name="T59" fmla="*/ 0 h 46"/>
                <a:gd name="T60" fmla="*/ 38 w 48"/>
                <a:gd name="T61" fmla="*/ 0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" h="46">
                  <a:moveTo>
                    <a:pt x="38" y="0"/>
                  </a:moveTo>
                  <a:lnTo>
                    <a:pt x="38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4" y="4"/>
                  </a:lnTo>
                  <a:lnTo>
                    <a:pt x="8" y="10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14" y="44"/>
                  </a:lnTo>
                  <a:lnTo>
                    <a:pt x="22" y="46"/>
                  </a:lnTo>
                  <a:lnTo>
                    <a:pt x="32" y="46"/>
                  </a:lnTo>
                  <a:lnTo>
                    <a:pt x="40" y="42"/>
                  </a:lnTo>
                  <a:lnTo>
                    <a:pt x="46" y="42"/>
                  </a:lnTo>
                  <a:lnTo>
                    <a:pt x="48" y="32"/>
                  </a:lnTo>
                  <a:lnTo>
                    <a:pt x="48" y="20"/>
                  </a:lnTo>
                  <a:lnTo>
                    <a:pt x="44" y="8"/>
                  </a:lnTo>
                  <a:lnTo>
                    <a:pt x="42" y="2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358">
              <a:extLst>
                <a:ext uri="{FF2B5EF4-FFF2-40B4-BE49-F238E27FC236}">
                  <a16:creationId xmlns:a16="http://schemas.microsoft.com/office/drawing/2014/main" id="{81341EAE-B34A-4C86-838A-52A11EC50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2236"/>
              <a:ext cx="218" cy="36"/>
            </a:xfrm>
            <a:custGeom>
              <a:avLst/>
              <a:gdLst>
                <a:gd name="T0" fmla="*/ 0 w 218"/>
                <a:gd name="T1" fmla="*/ 16 h 36"/>
                <a:gd name="T2" fmla="*/ 0 w 218"/>
                <a:gd name="T3" fmla="*/ 16 h 36"/>
                <a:gd name="T4" fmla="*/ 0 w 218"/>
                <a:gd name="T5" fmla="*/ 16 h 36"/>
                <a:gd name="T6" fmla="*/ 18 w 218"/>
                <a:gd name="T7" fmla="*/ 16 h 36"/>
                <a:gd name="T8" fmla="*/ 38 w 218"/>
                <a:gd name="T9" fmla="*/ 18 h 36"/>
                <a:gd name="T10" fmla="*/ 78 w 218"/>
                <a:gd name="T11" fmla="*/ 26 h 36"/>
                <a:gd name="T12" fmla="*/ 78 w 218"/>
                <a:gd name="T13" fmla="*/ 26 h 36"/>
                <a:gd name="T14" fmla="*/ 114 w 218"/>
                <a:gd name="T15" fmla="*/ 32 h 36"/>
                <a:gd name="T16" fmla="*/ 132 w 218"/>
                <a:gd name="T17" fmla="*/ 34 h 36"/>
                <a:gd name="T18" fmla="*/ 152 w 218"/>
                <a:gd name="T19" fmla="*/ 36 h 36"/>
                <a:gd name="T20" fmla="*/ 152 w 218"/>
                <a:gd name="T21" fmla="*/ 36 h 36"/>
                <a:gd name="T22" fmla="*/ 168 w 218"/>
                <a:gd name="T23" fmla="*/ 34 h 36"/>
                <a:gd name="T24" fmla="*/ 176 w 218"/>
                <a:gd name="T25" fmla="*/ 32 h 36"/>
                <a:gd name="T26" fmla="*/ 176 w 218"/>
                <a:gd name="T27" fmla="*/ 32 h 36"/>
                <a:gd name="T28" fmla="*/ 198 w 218"/>
                <a:gd name="T29" fmla="*/ 28 h 36"/>
                <a:gd name="T30" fmla="*/ 216 w 218"/>
                <a:gd name="T31" fmla="*/ 26 h 36"/>
                <a:gd name="T32" fmla="*/ 216 w 218"/>
                <a:gd name="T33" fmla="*/ 26 h 36"/>
                <a:gd name="T34" fmla="*/ 216 w 218"/>
                <a:gd name="T35" fmla="*/ 26 h 36"/>
                <a:gd name="T36" fmla="*/ 218 w 218"/>
                <a:gd name="T37" fmla="*/ 20 h 36"/>
                <a:gd name="T38" fmla="*/ 216 w 218"/>
                <a:gd name="T39" fmla="*/ 14 h 36"/>
                <a:gd name="T40" fmla="*/ 214 w 218"/>
                <a:gd name="T41" fmla="*/ 6 h 36"/>
                <a:gd name="T42" fmla="*/ 212 w 218"/>
                <a:gd name="T43" fmla="*/ 2 h 36"/>
                <a:gd name="T44" fmla="*/ 210 w 218"/>
                <a:gd name="T45" fmla="*/ 2 h 36"/>
                <a:gd name="T46" fmla="*/ 210 w 218"/>
                <a:gd name="T47" fmla="*/ 2 h 36"/>
                <a:gd name="T48" fmla="*/ 212 w 218"/>
                <a:gd name="T49" fmla="*/ 2 h 36"/>
                <a:gd name="T50" fmla="*/ 212 w 218"/>
                <a:gd name="T51" fmla="*/ 2 h 36"/>
                <a:gd name="T52" fmla="*/ 194 w 218"/>
                <a:gd name="T53" fmla="*/ 6 h 36"/>
                <a:gd name="T54" fmla="*/ 172 w 218"/>
                <a:gd name="T55" fmla="*/ 12 h 36"/>
                <a:gd name="T56" fmla="*/ 172 w 218"/>
                <a:gd name="T57" fmla="*/ 12 h 36"/>
                <a:gd name="T58" fmla="*/ 172 w 218"/>
                <a:gd name="T59" fmla="*/ 12 h 36"/>
                <a:gd name="T60" fmla="*/ 156 w 218"/>
                <a:gd name="T61" fmla="*/ 14 h 36"/>
                <a:gd name="T62" fmla="*/ 136 w 218"/>
                <a:gd name="T63" fmla="*/ 14 h 36"/>
                <a:gd name="T64" fmla="*/ 114 w 218"/>
                <a:gd name="T65" fmla="*/ 12 h 36"/>
                <a:gd name="T66" fmla="*/ 92 w 218"/>
                <a:gd name="T67" fmla="*/ 8 h 36"/>
                <a:gd name="T68" fmla="*/ 92 w 218"/>
                <a:gd name="T69" fmla="*/ 8 h 36"/>
                <a:gd name="T70" fmla="*/ 48 w 218"/>
                <a:gd name="T71" fmla="*/ 2 h 36"/>
                <a:gd name="T72" fmla="*/ 24 w 218"/>
                <a:gd name="T73" fmla="*/ 0 h 36"/>
                <a:gd name="T74" fmla="*/ 2 w 218"/>
                <a:gd name="T75" fmla="*/ 0 h 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8" h="36">
                  <a:moveTo>
                    <a:pt x="0" y="16"/>
                  </a:moveTo>
                  <a:lnTo>
                    <a:pt x="0" y="16"/>
                  </a:lnTo>
                  <a:lnTo>
                    <a:pt x="18" y="16"/>
                  </a:lnTo>
                  <a:lnTo>
                    <a:pt x="38" y="18"/>
                  </a:lnTo>
                  <a:lnTo>
                    <a:pt x="78" y="26"/>
                  </a:lnTo>
                  <a:lnTo>
                    <a:pt x="114" y="32"/>
                  </a:lnTo>
                  <a:lnTo>
                    <a:pt x="132" y="34"/>
                  </a:lnTo>
                  <a:lnTo>
                    <a:pt x="152" y="36"/>
                  </a:lnTo>
                  <a:lnTo>
                    <a:pt x="168" y="34"/>
                  </a:lnTo>
                  <a:lnTo>
                    <a:pt x="176" y="32"/>
                  </a:lnTo>
                  <a:lnTo>
                    <a:pt x="198" y="28"/>
                  </a:lnTo>
                  <a:lnTo>
                    <a:pt x="216" y="26"/>
                  </a:lnTo>
                  <a:lnTo>
                    <a:pt x="218" y="20"/>
                  </a:lnTo>
                  <a:lnTo>
                    <a:pt x="216" y="14"/>
                  </a:lnTo>
                  <a:lnTo>
                    <a:pt x="214" y="6"/>
                  </a:lnTo>
                  <a:lnTo>
                    <a:pt x="212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194" y="6"/>
                  </a:lnTo>
                  <a:lnTo>
                    <a:pt x="172" y="12"/>
                  </a:lnTo>
                  <a:lnTo>
                    <a:pt x="156" y="14"/>
                  </a:lnTo>
                  <a:lnTo>
                    <a:pt x="136" y="14"/>
                  </a:lnTo>
                  <a:lnTo>
                    <a:pt x="114" y="12"/>
                  </a:lnTo>
                  <a:lnTo>
                    <a:pt x="92" y="8"/>
                  </a:lnTo>
                  <a:lnTo>
                    <a:pt x="48" y="2"/>
                  </a:lnTo>
                  <a:lnTo>
                    <a:pt x="24" y="0"/>
                  </a:lnTo>
                  <a:lnTo>
                    <a:pt x="2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359">
              <a:extLst>
                <a:ext uri="{FF2B5EF4-FFF2-40B4-BE49-F238E27FC236}">
                  <a16:creationId xmlns:a16="http://schemas.microsoft.com/office/drawing/2014/main" id="{FA4E12F5-287D-4170-95F1-47BB56310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2236"/>
              <a:ext cx="464" cy="178"/>
            </a:xfrm>
            <a:custGeom>
              <a:avLst/>
              <a:gdLst>
                <a:gd name="T0" fmla="*/ 464 w 464"/>
                <a:gd name="T1" fmla="*/ 0 h 178"/>
                <a:gd name="T2" fmla="*/ 464 w 464"/>
                <a:gd name="T3" fmla="*/ 0 h 178"/>
                <a:gd name="T4" fmla="*/ 448 w 464"/>
                <a:gd name="T5" fmla="*/ 0 h 178"/>
                <a:gd name="T6" fmla="*/ 434 w 464"/>
                <a:gd name="T7" fmla="*/ 2 h 178"/>
                <a:gd name="T8" fmla="*/ 434 w 464"/>
                <a:gd name="T9" fmla="*/ 2 h 178"/>
                <a:gd name="T10" fmla="*/ 412 w 464"/>
                <a:gd name="T11" fmla="*/ 10 h 178"/>
                <a:gd name="T12" fmla="*/ 390 w 464"/>
                <a:gd name="T13" fmla="*/ 20 h 178"/>
                <a:gd name="T14" fmla="*/ 368 w 464"/>
                <a:gd name="T15" fmla="*/ 34 h 178"/>
                <a:gd name="T16" fmla="*/ 346 w 464"/>
                <a:gd name="T17" fmla="*/ 48 h 178"/>
                <a:gd name="T18" fmla="*/ 346 w 464"/>
                <a:gd name="T19" fmla="*/ 48 h 178"/>
                <a:gd name="T20" fmla="*/ 312 w 464"/>
                <a:gd name="T21" fmla="*/ 70 h 178"/>
                <a:gd name="T22" fmla="*/ 296 w 464"/>
                <a:gd name="T23" fmla="*/ 80 h 178"/>
                <a:gd name="T24" fmla="*/ 276 w 464"/>
                <a:gd name="T25" fmla="*/ 90 h 178"/>
                <a:gd name="T26" fmla="*/ 258 w 464"/>
                <a:gd name="T27" fmla="*/ 98 h 178"/>
                <a:gd name="T28" fmla="*/ 236 w 464"/>
                <a:gd name="T29" fmla="*/ 104 h 178"/>
                <a:gd name="T30" fmla="*/ 216 w 464"/>
                <a:gd name="T31" fmla="*/ 110 h 178"/>
                <a:gd name="T32" fmla="*/ 194 w 464"/>
                <a:gd name="T33" fmla="*/ 112 h 178"/>
                <a:gd name="T34" fmla="*/ 168 w 464"/>
                <a:gd name="T35" fmla="*/ 112 h 178"/>
                <a:gd name="T36" fmla="*/ 168 w 464"/>
                <a:gd name="T37" fmla="*/ 112 h 178"/>
                <a:gd name="T38" fmla="*/ 136 w 464"/>
                <a:gd name="T39" fmla="*/ 114 h 178"/>
                <a:gd name="T40" fmla="*/ 110 w 464"/>
                <a:gd name="T41" fmla="*/ 116 h 178"/>
                <a:gd name="T42" fmla="*/ 86 w 464"/>
                <a:gd name="T43" fmla="*/ 120 h 178"/>
                <a:gd name="T44" fmla="*/ 66 w 464"/>
                <a:gd name="T45" fmla="*/ 126 h 178"/>
                <a:gd name="T46" fmla="*/ 48 w 464"/>
                <a:gd name="T47" fmla="*/ 134 h 178"/>
                <a:gd name="T48" fmla="*/ 30 w 464"/>
                <a:gd name="T49" fmla="*/ 146 h 178"/>
                <a:gd name="T50" fmla="*/ 16 w 464"/>
                <a:gd name="T51" fmla="*/ 160 h 178"/>
                <a:gd name="T52" fmla="*/ 0 w 464"/>
                <a:gd name="T53" fmla="*/ 178 h 178"/>
                <a:gd name="T54" fmla="*/ 0 w 464"/>
                <a:gd name="T55" fmla="*/ 178 h 178"/>
                <a:gd name="T56" fmla="*/ 14 w 464"/>
                <a:gd name="T57" fmla="*/ 162 h 178"/>
                <a:gd name="T58" fmla="*/ 30 w 464"/>
                <a:gd name="T59" fmla="*/ 150 h 178"/>
                <a:gd name="T60" fmla="*/ 46 w 464"/>
                <a:gd name="T61" fmla="*/ 140 h 178"/>
                <a:gd name="T62" fmla="*/ 66 w 464"/>
                <a:gd name="T63" fmla="*/ 134 h 178"/>
                <a:gd name="T64" fmla="*/ 88 w 464"/>
                <a:gd name="T65" fmla="*/ 130 h 178"/>
                <a:gd name="T66" fmla="*/ 112 w 464"/>
                <a:gd name="T67" fmla="*/ 126 h 178"/>
                <a:gd name="T68" fmla="*/ 170 w 464"/>
                <a:gd name="T69" fmla="*/ 124 h 178"/>
                <a:gd name="T70" fmla="*/ 196 w 464"/>
                <a:gd name="T71" fmla="*/ 122 h 178"/>
                <a:gd name="T72" fmla="*/ 196 w 464"/>
                <a:gd name="T73" fmla="*/ 122 h 178"/>
                <a:gd name="T74" fmla="*/ 220 w 464"/>
                <a:gd name="T75" fmla="*/ 120 h 178"/>
                <a:gd name="T76" fmla="*/ 242 w 464"/>
                <a:gd name="T77" fmla="*/ 116 h 178"/>
                <a:gd name="T78" fmla="*/ 264 w 464"/>
                <a:gd name="T79" fmla="*/ 110 h 178"/>
                <a:gd name="T80" fmla="*/ 284 w 464"/>
                <a:gd name="T81" fmla="*/ 102 h 178"/>
                <a:gd name="T82" fmla="*/ 302 w 464"/>
                <a:gd name="T83" fmla="*/ 92 h 178"/>
                <a:gd name="T84" fmla="*/ 320 w 464"/>
                <a:gd name="T85" fmla="*/ 82 h 178"/>
                <a:gd name="T86" fmla="*/ 356 w 464"/>
                <a:gd name="T87" fmla="*/ 62 h 178"/>
                <a:gd name="T88" fmla="*/ 356 w 464"/>
                <a:gd name="T89" fmla="*/ 62 h 178"/>
                <a:gd name="T90" fmla="*/ 376 w 464"/>
                <a:gd name="T91" fmla="*/ 48 h 178"/>
                <a:gd name="T92" fmla="*/ 398 w 464"/>
                <a:gd name="T93" fmla="*/ 34 h 178"/>
                <a:gd name="T94" fmla="*/ 418 w 464"/>
                <a:gd name="T95" fmla="*/ 24 h 178"/>
                <a:gd name="T96" fmla="*/ 438 w 464"/>
                <a:gd name="T97" fmla="*/ 18 h 178"/>
                <a:gd name="T98" fmla="*/ 438 w 464"/>
                <a:gd name="T99" fmla="*/ 18 h 178"/>
                <a:gd name="T100" fmla="*/ 462 w 464"/>
                <a:gd name="T101" fmla="*/ 16 h 178"/>
                <a:gd name="T102" fmla="*/ 462 w 464"/>
                <a:gd name="T103" fmla="*/ 16 h 178"/>
                <a:gd name="T104" fmla="*/ 462 w 464"/>
                <a:gd name="T105" fmla="*/ 16 h 178"/>
                <a:gd name="T106" fmla="*/ 462 w 464"/>
                <a:gd name="T107" fmla="*/ 16 h 1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4" h="178">
                  <a:moveTo>
                    <a:pt x="464" y="0"/>
                  </a:moveTo>
                  <a:lnTo>
                    <a:pt x="464" y="0"/>
                  </a:lnTo>
                  <a:lnTo>
                    <a:pt x="448" y="0"/>
                  </a:lnTo>
                  <a:lnTo>
                    <a:pt x="434" y="2"/>
                  </a:lnTo>
                  <a:lnTo>
                    <a:pt x="412" y="10"/>
                  </a:lnTo>
                  <a:lnTo>
                    <a:pt x="390" y="20"/>
                  </a:lnTo>
                  <a:lnTo>
                    <a:pt x="368" y="34"/>
                  </a:lnTo>
                  <a:lnTo>
                    <a:pt x="346" y="48"/>
                  </a:lnTo>
                  <a:lnTo>
                    <a:pt x="312" y="70"/>
                  </a:lnTo>
                  <a:lnTo>
                    <a:pt x="296" y="80"/>
                  </a:lnTo>
                  <a:lnTo>
                    <a:pt x="276" y="90"/>
                  </a:lnTo>
                  <a:lnTo>
                    <a:pt x="258" y="98"/>
                  </a:lnTo>
                  <a:lnTo>
                    <a:pt x="236" y="104"/>
                  </a:lnTo>
                  <a:lnTo>
                    <a:pt x="216" y="110"/>
                  </a:lnTo>
                  <a:lnTo>
                    <a:pt x="194" y="112"/>
                  </a:lnTo>
                  <a:lnTo>
                    <a:pt x="168" y="112"/>
                  </a:lnTo>
                  <a:lnTo>
                    <a:pt x="136" y="114"/>
                  </a:lnTo>
                  <a:lnTo>
                    <a:pt x="110" y="116"/>
                  </a:lnTo>
                  <a:lnTo>
                    <a:pt x="86" y="120"/>
                  </a:lnTo>
                  <a:lnTo>
                    <a:pt x="66" y="126"/>
                  </a:lnTo>
                  <a:lnTo>
                    <a:pt x="48" y="134"/>
                  </a:lnTo>
                  <a:lnTo>
                    <a:pt x="30" y="146"/>
                  </a:lnTo>
                  <a:lnTo>
                    <a:pt x="16" y="160"/>
                  </a:lnTo>
                  <a:lnTo>
                    <a:pt x="0" y="178"/>
                  </a:lnTo>
                  <a:lnTo>
                    <a:pt x="14" y="162"/>
                  </a:lnTo>
                  <a:lnTo>
                    <a:pt x="30" y="150"/>
                  </a:lnTo>
                  <a:lnTo>
                    <a:pt x="46" y="140"/>
                  </a:lnTo>
                  <a:lnTo>
                    <a:pt x="66" y="134"/>
                  </a:lnTo>
                  <a:lnTo>
                    <a:pt x="88" y="130"/>
                  </a:lnTo>
                  <a:lnTo>
                    <a:pt x="112" y="126"/>
                  </a:lnTo>
                  <a:lnTo>
                    <a:pt x="170" y="124"/>
                  </a:lnTo>
                  <a:lnTo>
                    <a:pt x="196" y="122"/>
                  </a:lnTo>
                  <a:lnTo>
                    <a:pt x="220" y="120"/>
                  </a:lnTo>
                  <a:lnTo>
                    <a:pt x="242" y="116"/>
                  </a:lnTo>
                  <a:lnTo>
                    <a:pt x="264" y="110"/>
                  </a:lnTo>
                  <a:lnTo>
                    <a:pt x="284" y="102"/>
                  </a:lnTo>
                  <a:lnTo>
                    <a:pt x="302" y="92"/>
                  </a:lnTo>
                  <a:lnTo>
                    <a:pt x="320" y="82"/>
                  </a:lnTo>
                  <a:lnTo>
                    <a:pt x="356" y="62"/>
                  </a:lnTo>
                  <a:lnTo>
                    <a:pt x="376" y="48"/>
                  </a:lnTo>
                  <a:lnTo>
                    <a:pt x="398" y="34"/>
                  </a:lnTo>
                  <a:lnTo>
                    <a:pt x="418" y="24"/>
                  </a:lnTo>
                  <a:lnTo>
                    <a:pt x="438" y="18"/>
                  </a:lnTo>
                  <a:lnTo>
                    <a:pt x="462" y="16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360">
              <a:extLst>
                <a:ext uri="{FF2B5EF4-FFF2-40B4-BE49-F238E27FC236}">
                  <a16:creationId xmlns:a16="http://schemas.microsoft.com/office/drawing/2014/main" id="{79615027-5473-4E20-A586-FB62D4C8A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236"/>
              <a:ext cx="64" cy="14"/>
            </a:xfrm>
            <a:custGeom>
              <a:avLst/>
              <a:gdLst>
                <a:gd name="T0" fmla="*/ 44 w 64"/>
                <a:gd name="T1" fmla="*/ 12 h 14"/>
                <a:gd name="T2" fmla="*/ 44 w 64"/>
                <a:gd name="T3" fmla="*/ 12 h 14"/>
                <a:gd name="T4" fmla="*/ 44 w 64"/>
                <a:gd name="T5" fmla="*/ 12 h 14"/>
                <a:gd name="T6" fmla="*/ 64 w 64"/>
                <a:gd name="T7" fmla="*/ 6 h 14"/>
                <a:gd name="T8" fmla="*/ 64 w 64"/>
                <a:gd name="T9" fmla="*/ 6 h 14"/>
                <a:gd name="T10" fmla="*/ 58 w 64"/>
                <a:gd name="T11" fmla="*/ 4 h 14"/>
                <a:gd name="T12" fmla="*/ 52 w 64"/>
                <a:gd name="T13" fmla="*/ 0 h 14"/>
                <a:gd name="T14" fmla="*/ 42 w 64"/>
                <a:gd name="T15" fmla="*/ 0 h 14"/>
                <a:gd name="T16" fmla="*/ 34 w 64"/>
                <a:gd name="T17" fmla="*/ 0 h 14"/>
                <a:gd name="T18" fmla="*/ 34 w 64"/>
                <a:gd name="T19" fmla="*/ 0 h 14"/>
                <a:gd name="T20" fmla="*/ 22 w 64"/>
                <a:gd name="T21" fmla="*/ 0 h 14"/>
                <a:gd name="T22" fmla="*/ 14 w 64"/>
                <a:gd name="T23" fmla="*/ 4 h 14"/>
                <a:gd name="T24" fmla="*/ 6 w 64"/>
                <a:gd name="T25" fmla="*/ 8 h 14"/>
                <a:gd name="T26" fmla="*/ 0 w 64"/>
                <a:gd name="T27" fmla="*/ 12 h 14"/>
                <a:gd name="T28" fmla="*/ 0 w 64"/>
                <a:gd name="T29" fmla="*/ 12 h 14"/>
                <a:gd name="T30" fmla="*/ 24 w 64"/>
                <a:gd name="T31" fmla="*/ 14 h 14"/>
                <a:gd name="T32" fmla="*/ 44 w 64"/>
                <a:gd name="T33" fmla="*/ 12 h 14"/>
                <a:gd name="T34" fmla="*/ 44 w 64"/>
                <a:gd name="T35" fmla="*/ 12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4" h="14">
                  <a:moveTo>
                    <a:pt x="44" y="12"/>
                  </a:moveTo>
                  <a:lnTo>
                    <a:pt x="44" y="12"/>
                  </a:lnTo>
                  <a:lnTo>
                    <a:pt x="64" y="6"/>
                  </a:lnTo>
                  <a:lnTo>
                    <a:pt x="58" y="4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24" y="14"/>
                  </a:lnTo>
                  <a:lnTo>
                    <a:pt x="44" y="1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361">
              <a:extLst>
                <a:ext uri="{FF2B5EF4-FFF2-40B4-BE49-F238E27FC236}">
                  <a16:creationId xmlns:a16="http://schemas.microsoft.com/office/drawing/2014/main" id="{E198B708-3CA5-4111-8D3D-3567943FE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2264"/>
              <a:ext cx="64" cy="18"/>
            </a:xfrm>
            <a:custGeom>
              <a:avLst/>
              <a:gdLst>
                <a:gd name="T0" fmla="*/ 64 w 64"/>
                <a:gd name="T1" fmla="*/ 0 h 18"/>
                <a:gd name="T2" fmla="*/ 64 w 64"/>
                <a:gd name="T3" fmla="*/ 0 h 18"/>
                <a:gd name="T4" fmla="*/ 44 w 64"/>
                <a:gd name="T5" fmla="*/ 4 h 18"/>
                <a:gd name="T6" fmla="*/ 44 w 64"/>
                <a:gd name="T7" fmla="*/ 4 h 18"/>
                <a:gd name="T8" fmla="*/ 36 w 64"/>
                <a:gd name="T9" fmla="*/ 6 h 18"/>
                <a:gd name="T10" fmla="*/ 20 w 64"/>
                <a:gd name="T11" fmla="*/ 8 h 18"/>
                <a:gd name="T12" fmla="*/ 20 w 64"/>
                <a:gd name="T13" fmla="*/ 8 h 18"/>
                <a:gd name="T14" fmla="*/ 0 w 64"/>
                <a:gd name="T15" fmla="*/ 6 h 18"/>
                <a:gd name="T16" fmla="*/ 0 w 64"/>
                <a:gd name="T17" fmla="*/ 6 h 18"/>
                <a:gd name="T18" fmla="*/ 6 w 64"/>
                <a:gd name="T19" fmla="*/ 12 h 18"/>
                <a:gd name="T20" fmla="*/ 14 w 64"/>
                <a:gd name="T21" fmla="*/ 16 h 18"/>
                <a:gd name="T22" fmla="*/ 22 w 64"/>
                <a:gd name="T23" fmla="*/ 18 h 18"/>
                <a:gd name="T24" fmla="*/ 32 w 64"/>
                <a:gd name="T25" fmla="*/ 18 h 18"/>
                <a:gd name="T26" fmla="*/ 32 w 64"/>
                <a:gd name="T27" fmla="*/ 18 h 18"/>
                <a:gd name="T28" fmla="*/ 42 w 64"/>
                <a:gd name="T29" fmla="*/ 18 h 18"/>
                <a:gd name="T30" fmla="*/ 52 w 64"/>
                <a:gd name="T31" fmla="*/ 14 h 18"/>
                <a:gd name="T32" fmla="*/ 58 w 64"/>
                <a:gd name="T33" fmla="*/ 8 h 18"/>
                <a:gd name="T34" fmla="*/ 64 w 64"/>
                <a:gd name="T35" fmla="*/ 0 h 18"/>
                <a:gd name="T36" fmla="*/ 64 w 64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4" h="18">
                  <a:moveTo>
                    <a:pt x="64" y="0"/>
                  </a:moveTo>
                  <a:lnTo>
                    <a:pt x="64" y="0"/>
                  </a:lnTo>
                  <a:lnTo>
                    <a:pt x="44" y="4"/>
                  </a:lnTo>
                  <a:lnTo>
                    <a:pt x="36" y="6"/>
                  </a:lnTo>
                  <a:lnTo>
                    <a:pt x="20" y="8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4" y="16"/>
                  </a:lnTo>
                  <a:lnTo>
                    <a:pt x="22" y="18"/>
                  </a:lnTo>
                  <a:lnTo>
                    <a:pt x="32" y="18"/>
                  </a:lnTo>
                  <a:lnTo>
                    <a:pt x="42" y="18"/>
                  </a:lnTo>
                  <a:lnTo>
                    <a:pt x="52" y="14"/>
                  </a:lnTo>
                  <a:lnTo>
                    <a:pt x="58" y="8"/>
                  </a:lnTo>
                  <a:lnTo>
                    <a:pt x="64" y="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362">
              <a:extLst>
                <a:ext uri="{FF2B5EF4-FFF2-40B4-BE49-F238E27FC236}">
                  <a16:creationId xmlns:a16="http://schemas.microsoft.com/office/drawing/2014/main" id="{B8B723E4-71ED-4054-A8E3-1B713F420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210"/>
              <a:ext cx="76" cy="58"/>
            </a:xfrm>
            <a:custGeom>
              <a:avLst/>
              <a:gdLst>
                <a:gd name="T0" fmla="*/ 0 w 76"/>
                <a:gd name="T1" fmla="*/ 12 h 58"/>
                <a:gd name="T2" fmla="*/ 0 w 76"/>
                <a:gd name="T3" fmla="*/ 12 h 58"/>
                <a:gd name="T4" fmla="*/ 0 w 76"/>
                <a:gd name="T5" fmla="*/ 12 h 58"/>
                <a:gd name="T6" fmla="*/ 4 w 76"/>
                <a:gd name="T7" fmla="*/ 14 h 58"/>
                <a:gd name="T8" fmla="*/ 6 w 76"/>
                <a:gd name="T9" fmla="*/ 20 h 58"/>
                <a:gd name="T10" fmla="*/ 10 w 76"/>
                <a:gd name="T11" fmla="*/ 32 h 58"/>
                <a:gd name="T12" fmla="*/ 10 w 76"/>
                <a:gd name="T13" fmla="*/ 44 h 58"/>
                <a:gd name="T14" fmla="*/ 8 w 76"/>
                <a:gd name="T15" fmla="*/ 54 h 58"/>
                <a:gd name="T16" fmla="*/ 8 w 76"/>
                <a:gd name="T17" fmla="*/ 54 h 58"/>
                <a:gd name="T18" fmla="*/ 10 w 76"/>
                <a:gd name="T19" fmla="*/ 54 h 58"/>
                <a:gd name="T20" fmla="*/ 10 w 76"/>
                <a:gd name="T21" fmla="*/ 54 h 58"/>
                <a:gd name="T22" fmla="*/ 12 w 76"/>
                <a:gd name="T23" fmla="*/ 56 h 58"/>
                <a:gd name="T24" fmla="*/ 18 w 76"/>
                <a:gd name="T25" fmla="*/ 58 h 58"/>
                <a:gd name="T26" fmla="*/ 24 w 76"/>
                <a:gd name="T27" fmla="*/ 58 h 58"/>
                <a:gd name="T28" fmla="*/ 32 w 76"/>
                <a:gd name="T29" fmla="*/ 54 h 58"/>
                <a:gd name="T30" fmla="*/ 32 w 76"/>
                <a:gd name="T31" fmla="*/ 54 h 58"/>
                <a:gd name="T32" fmla="*/ 52 w 76"/>
                <a:gd name="T33" fmla="*/ 44 h 58"/>
                <a:gd name="T34" fmla="*/ 66 w 76"/>
                <a:gd name="T35" fmla="*/ 34 h 58"/>
                <a:gd name="T36" fmla="*/ 66 w 76"/>
                <a:gd name="T37" fmla="*/ 34 h 58"/>
                <a:gd name="T38" fmla="*/ 72 w 76"/>
                <a:gd name="T39" fmla="*/ 32 h 58"/>
                <a:gd name="T40" fmla="*/ 76 w 76"/>
                <a:gd name="T41" fmla="*/ 26 h 58"/>
                <a:gd name="T42" fmla="*/ 76 w 76"/>
                <a:gd name="T43" fmla="*/ 22 h 58"/>
                <a:gd name="T44" fmla="*/ 76 w 76"/>
                <a:gd name="T45" fmla="*/ 18 h 58"/>
                <a:gd name="T46" fmla="*/ 76 w 76"/>
                <a:gd name="T47" fmla="*/ 18 h 58"/>
                <a:gd name="T48" fmla="*/ 76 w 76"/>
                <a:gd name="T49" fmla="*/ 18 h 58"/>
                <a:gd name="T50" fmla="*/ 74 w 76"/>
                <a:gd name="T51" fmla="*/ 14 h 58"/>
                <a:gd name="T52" fmla="*/ 72 w 76"/>
                <a:gd name="T53" fmla="*/ 10 h 58"/>
                <a:gd name="T54" fmla="*/ 66 w 76"/>
                <a:gd name="T55" fmla="*/ 6 h 58"/>
                <a:gd name="T56" fmla="*/ 60 w 76"/>
                <a:gd name="T57" fmla="*/ 6 h 58"/>
                <a:gd name="T58" fmla="*/ 60 w 76"/>
                <a:gd name="T59" fmla="*/ 6 h 58"/>
                <a:gd name="T60" fmla="*/ 44 w 76"/>
                <a:gd name="T61" fmla="*/ 4 h 58"/>
                <a:gd name="T62" fmla="*/ 22 w 76"/>
                <a:gd name="T63" fmla="*/ 0 h 58"/>
                <a:gd name="T64" fmla="*/ 22 w 76"/>
                <a:gd name="T65" fmla="*/ 0 h 58"/>
                <a:gd name="T66" fmla="*/ 12 w 76"/>
                <a:gd name="T67" fmla="*/ 2 h 58"/>
                <a:gd name="T68" fmla="*/ 6 w 76"/>
                <a:gd name="T69" fmla="*/ 4 h 58"/>
                <a:gd name="T70" fmla="*/ 4 w 76"/>
                <a:gd name="T71" fmla="*/ 8 h 58"/>
                <a:gd name="T72" fmla="*/ 0 w 76"/>
                <a:gd name="T73" fmla="*/ 10 h 58"/>
                <a:gd name="T74" fmla="*/ 0 w 76"/>
                <a:gd name="T75" fmla="*/ 10 h 58"/>
                <a:gd name="T76" fmla="*/ 0 w 76"/>
                <a:gd name="T77" fmla="*/ 12 h 58"/>
                <a:gd name="T78" fmla="*/ 0 w 76"/>
                <a:gd name="T79" fmla="*/ 12 h 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6" h="58">
                  <a:moveTo>
                    <a:pt x="0" y="12"/>
                  </a:moveTo>
                  <a:lnTo>
                    <a:pt x="0" y="12"/>
                  </a:lnTo>
                  <a:lnTo>
                    <a:pt x="4" y="14"/>
                  </a:lnTo>
                  <a:lnTo>
                    <a:pt x="6" y="20"/>
                  </a:lnTo>
                  <a:lnTo>
                    <a:pt x="10" y="32"/>
                  </a:lnTo>
                  <a:lnTo>
                    <a:pt x="10" y="44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2" y="56"/>
                  </a:lnTo>
                  <a:lnTo>
                    <a:pt x="18" y="58"/>
                  </a:lnTo>
                  <a:lnTo>
                    <a:pt x="24" y="58"/>
                  </a:lnTo>
                  <a:lnTo>
                    <a:pt x="32" y="54"/>
                  </a:lnTo>
                  <a:lnTo>
                    <a:pt x="52" y="44"/>
                  </a:lnTo>
                  <a:lnTo>
                    <a:pt x="66" y="34"/>
                  </a:lnTo>
                  <a:lnTo>
                    <a:pt x="72" y="32"/>
                  </a:lnTo>
                  <a:lnTo>
                    <a:pt x="76" y="26"/>
                  </a:lnTo>
                  <a:lnTo>
                    <a:pt x="76" y="22"/>
                  </a:lnTo>
                  <a:lnTo>
                    <a:pt x="76" y="18"/>
                  </a:lnTo>
                  <a:lnTo>
                    <a:pt x="74" y="14"/>
                  </a:lnTo>
                  <a:lnTo>
                    <a:pt x="72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4" y="4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F7D5B6-5817-706D-3182-92CB525D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Reproduction</a:t>
            </a:r>
          </a:p>
        </p:txBody>
      </p:sp>
    </p:spTree>
    <p:extLst>
      <p:ext uri="{BB962C8B-B14F-4D97-AF65-F5344CB8AC3E}">
        <p14:creationId xmlns:p14="http://schemas.microsoft.com/office/powerpoint/2010/main" val="235583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98F8967-E453-44DC-87ED-C187BFC3D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Genital apparatus</a:t>
            </a:r>
          </a:p>
        </p:txBody>
      </p:sp>
      <p:grpSp>
        <p:nvGrpSpPr>
          <p:cNvPr id="5123" name="Group 3">
            <a:extLst>
              <a:ext uri="{FF2B5EF4-FFF2-40B4-BE49-F238E27FC236}">
                <a16:creationId xmlns:a16="http://schemas.microsoft.com/office/drawing/2014/main" id="{A148DBA3-9686-46D3-BFEA-A9542B9B1626}"/>
              </a:ext>
            </a:extLst>
          </p:cNvPr>
          <p:cNvGrpSpPr>
            <a:grpSpLocks/>
          </p:cNvGrpSpPr>
          <p:nvPr/>
        </p:nvGrpSpPr>
        <p:grpSpPr bwMode="auto">
          <a:xfrm>
            <a:off x="2471738" y="1368425"/>
            <a:ext cx="3281362" cy="4643438"/>
            <a:chOff x="597" y="772"/>
            <a:chExt cx="2067" cy="2925"/>
          </a:xfrm>
        </p:grpSpPr>
        <p:sp>
          <p:nvSpPr>
            <p:cNvPr id="5312" name="Freeform 4">
              <a:extLst>
                <a:ext uri="{FF2B5EF4-FFF2-40B4-BE49-F238E27FC236}">
                  <a16:creationId xmlns:a16="http://schemas.microsoft.com/office/drawing/2014/main" id="{4DF69AA9-EE65-4CDF-A027-922D2CACF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" y="774"/>
              <a:ext cx="2065" cy="2923"/>
            </a:xfrm>
            <a:custGeom>
              <a:avLst/>
              <a:gdLst>
                <a:gd name="T0" fmla="*/ 280 w 1651"/>
                <a:gd name="T1" fmla="*/ 0 h 2336"/>
                <a:gd name="T2" fmla="*/ 236 w 1651"/>
                <a:gd name="T3" fmla="*/ 871 h 2336"/>
                <a:gd name="T4" fmla="*/ 118 w 1651"/>
                <a:gd name="T5" fmla="*/ 1371 h 2336"/>
                <a:gd name="T6" fmla="*/ 18 w 1651"/>
                <a:gd name="T7" fmla="*/ 2199 h 2336"/>
                <a:gd name="T8" fmla="*/ 124 w 1651"/>
                <a:gd name="T9" fmla="*/ 3658 h 2336"/>
                <a:gd name="T10" fmla="*/ 2370 w 1651"/>
                <a:gd name="T11" fmla="*/ 3658 h 2336"/>
                <a:gd name="T12" fmla="*/ 2520 w 1651"/>
                <a:gd name="T13" fmla="*/ 2624 h 2336"/>
                <a:gd name="T14" fmla="*/ 2295 w 1651"/>
                <a:gd name="T15" fmla="*/ 1115 h 2336"/>
                <a:gd name="T16" fmla="*/ 2245 w 1651"/>
                <a:gd name="T17" fmla="*/ 469 h 2336"/>
                <a:gd name="T18" fmla="*/ 2364 w 1651"/>
                <a:gd name="T19" fmla="*/ 0 h 2336"/>
                <a:gd name="T20" fmla="*/ 280 w 1651"/>
                <a:gd name="T21" fmla="*/ 0 h 23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51" h="2336">
                  <a:moveTo>
                    <a:pt x="179" y="0"/>
                  </a:moveTo>
                  <a:cubicBezTo>
                    <a:pt x="179" y="0"/>
                    <a:pt x="199" y="440"/>
                    <a:pt x="151" y="556"/>
                  </a:cubicBezTo>
                  <a:cubicBezTo>
                    <a:pt x="103" y="672"/>
                    <a:pt x="79" y="772"/>
                    <a:pt x="75" y="876"/>
                  </a:cubicBezTo>
                  <a:cubicBezTo>
                    <a:pt x="71" y="980"/>
                    <a:pt x="0" y="1207"/>
                    <a:pt x="11" y="1404"/>
                  </a:cubicBezTo>
                  <a:cubicBezTo>
                    <a:pt x="23" y="1624"/>
                    <a:pt x="79" y="2336"/>
                    <a:pt x="79" y="2336"/>
                  </a:cubicBezTo>
                  <a:cubicBezTo>
                    <a:pt x="1515" y="2336"/>
                    <a:pt x="1515" y="2336"/>
                    <a:pt x="1515" y="2336"/>
                  </a:cubicBezTo>
                  <a:cubicBezTo>
                    <a:pt x="1515" y="2336"/>
                    <a:pt x="1571" y="1840"/>
                    <a:pt x="1611" y="1676"/>
                  </a:cubicBezTo>
                  <a:cubicBezTo>
                    <a:pt x="1651" y="1512"/>
                    <a:pt x="1637" y="1067"/>
                    <a:pt x="1467" y="712"/>
                  </a:cubicBezTo>
                  <a:cubicBezTo>
                    <a:pt x="1419" y="612"/>
                    <a:pt x="1399" y="448"/>
                    <a:pt x="1435" y="300"/>
                  </a:cubicBezTo>
                  <a:cubicBezTo>
                    <a:pt x="1471" y="152"/>
                    <a:pt x="1511" y="0"/>
                    <a:pt x="1511" y="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8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3" name="Freeform 5">
              <a:extLst>
                <a:ext uri="{FF2B5EF4-FFF2-40B4-BE49-F238E27FC236}">
                  <a16:creationId xmlns:a16="http://schemas.microsoft.com/office/drawing/2014/main" id="{3F96ED08-2F1E-4040-BF9B-446270A3C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2097"/>
              <a:ext cx="131" cy="153"/>
            </a:xfrm>
            <a:custGeom>
              <a:avLst/>
              <a:gdLst>
                <a:gd name="T0" fmla="*/ 136 w 105"/>
                <a:gd name="T1" fmla="*/ 60 h 122"/>
                <a:gd name="T2" fmla="*/ 132 w 105"/>
                <a:gd name="T3" fmla="*/ 172 h 122"/>
                <a:gd name="T4" fmla="*/ 27 w 105"/>
                <a:gd name="T5" fmla="*/ 132 h 122"/>
                <a:gd name="T6" fmla="*/ 31 w 105"/>
                <a:gd name="T7" fmla="*/ 20 h 122"/>
                <a:gd name="T8" fmla="*/ 136 w 105"/>
                <a:gd name="T9" fmla="*/ 60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122">
                  <a:moveTo>
                    <a:pt x="87" y="38"/>
                  </a:moveTo>
                  <a:cubicBezTo>
                    <a:pt x="105" y="64"/>
                    <a:pt x="104" y="96"/>
                    <a:pt x="85" y="109"/>
                  </a:cubicBezTo>
                  <a:cubicBezTo>
                    <a:pt x="66" y="122"/>
                    <a:pt x="36" y="111"/>
                    <a:pt x="18" y="84"/>
                  </a:cubicBezTo>
                  <a:cubicBezTo>
                    <a:pt x="0" y="57"/>
                    <a:pt x="1" y="25"/>
                    <a:pt x="20" y="13"/>
                  </a:cubicBezTo>
                  <a:cubicBezTo>
                    <a:pt x="39" y="0"/>
                    <a:pt x="69" y="11"/>
                    <a:pt x="87" y="38"/>
                  </a:cubicBezTo>
                  <a:close/>
                </a:path>
              </a:pathLst>
            </a:custGeom>
            <a:solidFill>
              <a:srgbClr val="E55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4" name="Freeform 6">
              <a:extLst>
                <a:ext uri="{FF2B5EF4-FFF2-40B4-BE49-F238E27FC236}">
                  <a16:creationId xmlns:a16="http://schemas.microsoft.com/office/drawing/2014/main" id="{31225A78-5EA1-4537-9224-B8FD8D62B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" y="2162"/>
              <a:ext cx="93" cy="79"/>
            </a:xfrm>
            <a:custGeom>
              <a:avLst/>
              <a:gdLst>
                <a:gd name="T0" fmla="*/ 79 w 74"/>
                <a:gd name="T1" fmla="*/ 16 h 63"/>
                <a:gd name="T2" fmla="*/ 104 w 74"/>
                <a:gd name="T3" fmla="*/ 79 h 63"/>
                <a:gd name="T4" fmla="*/ 36 w 74"/>
                <a:gd name="T5" fmla="*/ 82 h 63"/>
                <a:gd name="T6" fmla="*/ 11 w 74"/>
                <a:gd name="T7" fmla="*/ 19 h 63"/>
                <a:gd name="T8" fmla="*/ 79 w 74"/>
                <a:gd name="T9" fmla="*/ 16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63">
                  <a:moveTo>
                    <a:pt x="50" y="10"/>
                  </a:moveTo>
                  <a:cubicBezTo>
                    <a:pt x="67" y="21"/>
                    <a:pt x="74" y="39"/>
                    <a:pt x="66" y="50"/>
                  </a:cubicBezTo>
                  <a:cubicBezTo>
                    <a:pt x="59" y="62"/>
                    <a:pt x="39" y="63"/>
                    <a:pt x="23" y="52"/>
                  </a:cubicBezTo>
                  <a:cubicBezTo>
                    <a:pt x="7" y="42"/>
                    <a:pt x="0" y="24"/>
                    <a:pt x="7" y="12"/>
                  </a:cubicBezTo>
                  <a:cubicBezTo>
                    <a:pt x="15" y="1"/>
                    <a:pt x="34" y="0"/>
                    <a:pt x="50" y="10"/>
                  </a:cubicBezTo>
                  <a:close/>
                </a:path>
              </a:pathLst>
            </a:custGeom>
            <a:solidFill>
              <a:srgbClr val="ED6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5" name="Freeform 7">
              <a:extLst>
                <a:ext uri="{FF2B5EF4-FFF2-40B4-BE49-F238E27FC236}">
                  <a16:creationId xmlns:a16="http://schemas.microsoft.com/office/drawing/2014/main" id="{5A5D7CFB-596E-4072-A03E-5993DF6B4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" y="2099"/>
              <a:ext cx="100" cy="88"/>
            </a:xfrm>
            <a:custGeom>
              <a:avLst/>
              <a:gdLst>
                <a:gd name="T0" fmla="*/ 8 w 80"/>
                <a:gd name="T1" fmla="*/ 62 h 70"/>
                <a:gd name="T2" fmla="*/ 11 w 80"/>
                <a:gd name="T3" fmla="*/ 92 h 70"/>
                <a:gd name="T4" fmla="*/ 29 w 80"/>
                <a:gd name="T5" fmla="*/ 94 h 70"/>
                <a:gd name="T6" fmla="*/ 16 w 80"/>
                <a:gd name="T7" fmla="*/ 36 h 70"/>
                <a:gd name="T8" fmla="*/ 50 w 80"/>
                <a:gd name="T9" fmla="*/ 92 h 70"/>
                <a:gd name="T10" fmla="*/ 56 w 80"/>
                <a:gd name="T11" fmla="*/ 75 h 70"/>
                <a:gd name="T12" fmla="*/ 43 w 80"/>
                <a:gd name="T13" fmla="*/ 50 h 70"/>
                <a:gd name="T14" fmla="*/ 50 w 80"/>
                <a:gd name="T15" fmla="*/ 24 h 70"/>
                <a:gd name="T16" fmla="*/ 75 w 80"/>
                <a:gd name="T17" fmla="*/ 62 h 70"/>
                <a:gd name="T18" fmla="*/ 85 w 80"/>
                <a:gd name="T19" fmla="*/ 69 h 70"/>
                <a:gd name="T20" fmla="*/ 91 w 80"/>
                <a:gd name="T21" fmla="*/ 52 h 70"/>
                <a:gd name="T22" fmla="*/ 68 w 80"/>
                <a:gd name="T23" fmla="*/ 18 h 70"/>
                <a:gd name="T24" fmla="*/ 100 w 80"/>
                <a:gd name="T25" fmla="*/ 33 h 70"/>
                <a:gd name="T26" fmla="*/ 111 w 80"/>
                <a:gd name="T27" fmla="*/ 49 h 70"/>
                <a:gd name="T28" fmla="*/ 119 w 80"/>
                <a:gd name="T29" fmla="*/ 62 h 70"/>
                <a:gd name="T30" fmla="*/ 123 w 80"/>
                <a:gd name="T31" fmla="*/ 45 h 70"/>
                <a:gd name="T32" fmla="*/ 111 w 80"/>
                <a:gd name="T33" fmla="*/ 30 h 70"/>
                <a:gd name="T34" fmla="*/ 74 w 80"/>
                <a:gd name="T35" fmla="*/ 8 h 70"/>
                <a:gd name="T36" fmla="*/ 44 w 80"/>
                <a:gd name="T37" fmla="*/ 1 h 70"/>
                <a:gd name="T38" fmla="*/ 13 w 80"/>
                <a:gd name="T39" fmla="*/ 29 h 70"/>
                <a:gd name="T40" fmla="*/ 0 w 80"/>
                <a:gd name="T41" fmla="*/ 54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" h="70">
                  <a:moveTo>
                    <a:pt x="5" y="39"/>
                  </a:moveTo>
                  <a:cubicBezTo>
                    <a:pt x="8" y="45"/>
                    <a:pt x="5" y="52"/>
                    <a:pt x="7" y="58"/>
                  </a:cubicBezTo>
                  <a:cubicBezTo>
                    <a:pt x="9" y="65"/>
                    <a:pt x="17" y="70"/>
                    <a:pt x="18" y="60"/>
                  </a:cubicBezTo>
                  <a:cubicBezTo>
                    <a:pt x="20" y="46"/>
                    <a:pt x="6" y="38"/>
                    <a:pt x="10" y="23"/>
                  </a:cubicBezTo>
                  <a:cubicBezTo>
                    <a:pt x="22" y="22"/>
                    <a:pt x="19" y="62"/>
                    <a:pt x="32" y="58"/>
                  </a:cubicBezTo>
                  <a:cubicBezTo>
                    <a:pt x="35" y="57"/>
                    <a:pt x="36" y="51"/>
                    <a:pt x="36" y="48"/>
                  </a:cubicBezTo>
                  <a:cubicBezTo>
                    <a:pt x="34" y="43"/>
                    <a:pt x="29" y="37"/>
                    <a:pt x="27" y="32"/>
                  </a:cubicBezTo>
                  <a:cubicBezTo>
                    <a:pt x="24" y="25"/>
                    <a:pt x="19" y="8"/>
                    <a:pt x="32" y="15"/>
                  </a:cubicBezTo>
                  <a:cubicBezTo>
                    <a:pt x="40" y="20"/>
                    <a:pt x="45" y="30"/>
                    <a:pt x="48" y="39"/>
                  </a:cubicBezTo>
                  <a:cubicBezTo>
                    <a:pt x="49" y="44"/>
                    <a:pt x="50" y="48"/>
                    <a:pt x="54" y="44"/>
                  </a:cubicBezTo>
                  <a:cubicBezTo>
                    <a:pt x="57" y="42"/>
                    <a:pt x="59" y="36"/>
                    <a:pt x="58" y="33"/>
                  </a:cubicBezTo>
                  <a:cubicBezTo>
                    <a:pt x="58" y="27"/>
                    <a:pt x="39" y="18"/>
                    <a:pt x="43" y="11"/>
                  </a:cubicBezTo>
                  <a:cubicBezTo>
                    <a:pt x="47" y="3"/>
                    <a:pt x="62" y="17"/>
                    <a:pt x="64" y="21"/>
                  </a:cubicBezTo>
                  <a:cubicBezTo>
                    <a:pt x="66" y="24"/>
                    <a:pt x="69" y="27"/>
                    <a:pt x="71" y="31"/>
                  </a:cubicBezTo>
                  <a:cubicBezTo>
                    <a:pt x="72" y="33"/>
                    <a:pt x="73" y="38"/>
                    <a:pt x="76" y="39"/>
                  </a:cubicBezTo>
                  <a:cubicBezTo>
                    <a:pt x="80" y="41"/>
                    <a:pt x="80" y="32"/>
                    <a:pt x="78" y="29"/>
                  </a:cubicBezTo>
                  <a:cubicBezTo>
                    <a:pt x="77" y="26"/>
                    <a:pt x="73" y="22"/>
                    <a:pt x="71" y="19"/>
                  </a:cubicBezTo>
                  <a:cubicBezTo>
                    <a:pt x="65" y="12"/>
                    <a:pt x="55" y="9"/>
                    <a:pt x="47" y="5"/>
                  </a:cubicBezTo>
                  <a:cubicBezTo>
                    <a:pt x="42" y="3"/>
                    <a:pt x="34" y="0"/>
                    <a:pt x="28" y="1"/>
                  </a:cubicBezTo>
                  <a:cubicBezTo>
                    <a:pt x="19" y="3"/>
                    <a:pt x="13" y="11"/>
                    <a:pt x="8" y="18"/>
                  </a:cubicBezTo>
                  <a:cubicBezTo>
                    <a:pt x="5" y="22"/>
                    <a:pt x="1" y="28"/>
                    <a:pt x="0" y="34"/>
                  </a:cubicBezTo>
                </a:path>
              </a:pathLst>
            </a:custGeom>
            <a:solidFill>
              <a:srgbClr val="AA3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6" name="Freeform 8">
              <a:extLst>
                <a:ext uri="{FF2B5EF4-FFF2-40B4-BE49-F238E27FC236}">
                  <a16:creationId xmlns:a16="http://schemas.microsoft.com/office/drawing/2014/main" id="{CB6F912A-5DB8-490D-8804-1CBA58D5C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" y="1310"/>
              <a:ext cx="73" cy="160"/>
            </a:xfrm>
            <a:custGeom>
              <a:avLst/>
              <a:gdLst>
                <a:gd name="T0" fmla="*/ 55 w 58"/>
                <a:gd name="T1" fmla="*/ 0 h 128"/>
                <a:gd name="T2" fmla="*/ 11 w 58"/>
                <a:gd name="T3" fmla="*/ 125 h 128"/>
                <a:gd name="T4" fmla="*/ 54 w 58"/>
                <a:gd name="T5" fmla="*/ 83 h 128"/>
                <a:gd name="T6" fmla="*/ 25 w 58"/>
                <a:gd name="T7" fmla="*/ 86 h 128"/>
                <a:gd name="T8" fmla="*/ 55 w 58"/>
                <a:gd name="T9" fmla="*/ 6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128">
                  <a:moveTo>
                    <a:pt x="35" y="0"/>
                  </a:moveTo>
                  <a:cubicBezTo>
                    <a:pt x="23" y="20"/>
                    <a:pt x="0" y="54"/>
                    <a:pt x="7" y="80"/>
                  </a:cubicBezTo>
                  <a:cubicBezTo>
                    <a:pt x="20" y="128"/>
                    <a:pt x="58" y="80"/>
                    <a:pt x="34" y="53"/>
                  </a:cubicBezTo>
                  <a:cubicBezTo>
                    <a:pt x="29" y="54"/>
                    <a:pt x="20" y="54"/>
                    <a:pt x="16" y="55"/>
                  </a:cubicBezTo>
                  <a:cubicBezTo>
                    <a:pt x="20" y="39"/>
                    <a:pt x="28" y="22"/>
                    <a:pt x="35" y="4"/>
                  </a:cubicBezTo>
                </a:path>
              </a:pathLst>
            </a:custGeom>
            <a:solidFill>
              <a:srgbClr val="EA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7" name="Freeform 9">
              <a:extLst>
                <a:ext uri="{FF2B5EF4-FFF2-40B4-BE49-F238E27FC236}">
                  <a16:creationId xmlns:a16="http://schemas.microsoft.com/office/drawing/2014/main" id="{131EDC51-ECB7-45CB-98D9-F8F30C750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2053"/>
              <a:ext cx="188" cy="217"/>
            </a:xfrm>
            <a:custGeom>
              <a:avLst/>
              <a:gdLst>
                <a:gd name="T0" fmla="*/ 188 w 150"/>
                <a:gd name="T1" fmla="*/ 187 h 173"/>
                <a:gd name="T2" fmla="*/ 39 w 150"/>
                <a:gd name="T3" fmla="*/ 243 h 173"/>
                <a:gd name="T4" fmla="*/ 49 w 150"/>
                <a:gd name="T5" fmla="*/ 85 h 173"/>
                <a:gd name="T6" fmla="*/ 198 w 150"/>
                <a:gd name="T7" fmla="*/ 29 h 173"/>
                <a:gd name="T8" fmla="*/ 188 w 150"/>
                <a:gd name="T9" fmla="*/ 187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173">
                  <a:moveTo>
                    <a:pt x="120" y="119"/>
                  </a:moveTo>
                  <a:cubicBezTo>
                    <a:pt x="92" y="157"/>
                    <a:pt x="49" y="173"/>
                    <a:pt x="25" y="155"/>
                  </a:cubicBezTo>
                  <a:cubicBezTo>
                    <a:pt x="0" y="137"/>
                    <a:pt x="3" y="92"/>
                    <a:pt x="31" y="54"/>
                  </a:cubicBezTo>
                  <a:cubicBezTo>
                    <a:pt x="59" y="16"/>
                    <a:pt x="101" y="0"/>
                    <a:pt x="126" y="18"/>
                  </a:cubicBezTo>
                  <a:cubicBezTo>
                    <a:pt x="150" y="36"/>
                    <a:pt x="148" y="81"/>
                    <a:pt x="120" y="119"/>
                  </a:cubicBezTo>
                  <a:close/>
                </a:path>
              </a:pathLst>
            </a:custGeom>
            <a:solidFill>
              <a:srgbClr val="E55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8" name="Freeform 10">
              <a:extLst>
                <a:ext uri="{FF2B5EF4-FFF2-40B4-BE49-F238E27FC236}">
                  <a16:creationId xmlns:a16="http://schemas.microsoft.com/office/drawing/2014/main" id="{030CE553-18FF-4A40-A92A-D1A5011B9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2141"/>
              <a:ext cx="135" cy="117"/>
            </a:xfrm>
            <a:custGeom>
              <a:avLst/>
              <a:gdLst>
                <a:gd name="T0" fmla="*/ 116 w 108"/>
                <a:gd name="T1" fmla="*/ 115 h 94"/>
                <a:gd name="T2" fmla="*/ 18 w 108"/>
                <a:gd name="T3" fmla="*/ 121 h 94"/>
                <a:gd name="T4" fmla="*/ 51 w 108"/>
                <a:gd name="T5" fmla="*/ 30 h 94"/>
                <a:gd name="T6" fmla="*/ 151 w 108"/>
                <a:gd name="T7" fmla="*/ 24 h 94"/>
                <a:gd name="T8" fmla="*/ 116 w 108"/>
                <a:gd name="T9" fmla="*/ 115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94">
                  <a:moveTo>
                    <a:pt x="74" y="74"/>
                  </a:moveTo>
                  <a:cubicBezTo>
                    <a:pt x="51" y="92"/>
                    <a:pt x="22" y="94"/>
                    <a:pt x="11" y="78"/>
                  </a:cubicBezTo>
                  <a:cubicBezTo>
                    <a:pt x="0" y="63"/>
                    <a:pt x="10" y="37"/>
                    <a:pt x="33" y="19"/>
                  </a:cubicBezTo>
                  <a:cubicBezTo>
                    <a:pt x="57" y="2"/>
                    <a:pt x="85" y="0"/>
                    <a:pt x="97" y="15"/>
                  </a:cubicBezTo>
                  <a:cubicBezTo>
                    <a:pt x="108" y="30"/>
                    <a:pt x="98" y="57"/>
                    <a:pt x="74" y="74"/>
                  </a:cubicBezTo>
                  <a:close/>
                </a:path>
              </a:pathLst>
            </a:custGeom>
            <a:solidFill>
              <a:srgbClr val="ED6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9" name="Freeform 11">
              <a:extLst>
                <a:ext uri="{FF2B5EF4-FFF2-40B4-BE49-F238E27FC236}">
                  <a16:creationId xmlns:a16="http://schemas.microsoft.com/office/drawing/2014/main" id="{A76FF33F-3093-4C81-9579-1EB0977AD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058"/>
              <a:ext cx="133" cy="125"/>
            </a:xfrm>
            <a:custGeom>
              <a:avLst/>
              <a:gdLst>
                <a:gd name="T0" fmla="*/ 10 w 106"/>
                <a:gd name="T1" fmla="*/ 101 h 100"/>
                <a:gd name="T2" fmla="*/ 24 w 106"/>
                <a:gd name="T3" fmla="*/ 119 h 100"/>
                <a:gd name="T4" fmla="*/ 36 w 106"/>
                <a:gd name="T5" fmla="*/ 74 h 100"/>
                <a:gd name="T6" fmla="*/ 56 w 106"/>
                <a:gd name="T7" fmla="*/ 63 h 100"/>
                <a:gd name="T8" fmla="*/ 49 w 106"/>
                <a:gd name="T9" fmla="*/ 91 h 100"/>
                <a:gd name="T10" fmla="*/ 39 w 106"/>
                <a:gd name="T11" fmla="*/ 113 h 100"/>
                <a:gd name="T12" fmla="*/ 50 w 106"/>
                <a:gd name="T13" fmla="*/ 123 h 100"/>
                <a:gd name="T14" fmla="*/ 58 w 106"/>
                <a:gd name="T15" fmla="*/ 104 h 100"/>
                <a:gd name="T16" fmla="*/ 67 w 106"/>
                <a:gd name="T17" fmla="*/ 76 h 100"/>
                <a:gd name="T18" fmla="*/ 94 w 106"/>
                <a:gd name="T19" fmla="*/ 48 h 100"/>
                <a:gd name="T20" fmla="*/ 115 w 106"/>
                <a:gd name="T21" fmla="*/ 41 h 100"/>
                <a:gd name="T22" fmla="*/ 122 w 106"/>
                <a:gd name="T23" fmla="*/ 58 h 100"/>
                <a:gd name="T24" fmla="*/ 107 w 106"/>
                <a:gd name="T25" fmla="*/ 94 h 100"/>
                <a:gd name="T26" fmla="*/ 92 w 106"/>
                <a:gd name="T27" fmla="*/ 119 h 100"/>
                <a:gd name="T28" fmla="*/ 104 w 106"/>
                <a:gd name="T29" fmla="*/ 126 h 100"/>
                <a:gd name="T30" fmla="*/ 123 w 106"/>
                <a:gd name="T31" fmla="*/ 94 h 100"/>
                <a:gd name="T32" fmla="*/ 137 w 106"/>
                <a:gd name="T33" fmla="*/ 63 h 100"/>
                <a:gd name="T34" fmla="*/ 136 w 106"/>
                <a:gd name="T35" fmla="*/ 98 h 100"/>
                <a:gd name="T36" fmla="*/ 122 w 106"/>
                <a:gd name="T37" fmla="*/ 145 h 100"/>
                <a:gd name="T38" fmla="*/ 134 w 106"/>
                <a:gd name="T39" fmla="*/ 149 h 100"/>
                <a:gd name="T40" fmla="*/ 143 w 106"/>
                <a:gd name="T41" fmla="*/ 120 h 100"/>
                <a:gd name="T42" fmla="*/ 157 w 106"/>
                <a:gd name="T43" fmla="*/ 56 h 100"/>
                <a:gd name="T44" fmla="*/ 85 w 106"/>
                <a:gd name="T45" fmla="*/ 10 h 100"/>
                <a:gd name="T46" fmla="*/ 18 w 106"/>
                <a:gd name="T47" fmla="*/ 91 h 100"/>
                <a:gd name="T48" fmla="*/ 13 w 106"/>
                <a:gd name="T49" fmla="*/ 99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6" h="100">
                  <a:moveTo>
                    <a:pt x="6" y="65"/>
                  </a:moveTo>
                  <a:cubicBezTo>
                    <a:pt x="0" y="72"/>
                    <a:pt x="8" y="86"/>
                    <a:pt x="15" y="76"/>
                  </a:cubicBezTo>
                  <a:cubicBezTo>
                    <a:pt x="20" y="68"/>
                    <a:pt x="20" y="56"/>
                    <a:pt x="23" y="47"/>
                  </a:cubicBezTo>
                  <a:cubicBezTo>
                    <a:pt x="26" y="40"/>
                    <a:pt x="35" y="25"/>
                    <a:pt x="36" y="40"/>
                  </a:cubicBezTo>
                  <a:cubicBezTo>
                    <a:pt x="37" y="47"/>
                    <a:pt x="33" y="52"/>
                    <a:pt x="31" y="58"/>
                  </a:cubicBezTo>
                  <a:cubicBezTo>
                    <a:pt x="29" y="62"/>
                    <a:pt x="25" y="68"/>
                    <a:pt x="25" y="72"/>
                  </a:cubicBezTo>
                  <a:cubicBezTo>
                    <a:pt x="24" y="76"/>
                    <a:pt x="27" y="79"/>
                    <a:pt x="32" y="78"/>
                  </a:cubicBezTo>
                  <a:cubicBezTo>
                    <a:pt x="37" y="77"/>
                    <a:pt x="36" y="70"/>
                    <a:pt x="37" y="66"/>
                  </a:cubicBezTo>
                  <a:cubicBezTo>
                    <a:pt x="40" y="59"/>
                    <a:pt x="38" y="56"/>
                    <a:pt x="42" y="49"/>
                  </a:cubicBezTo>
                  <a:cubicBezTo>
                    <a:pt x="45" y="43"/>
                    <a:pt x="54" y="34"/>
                    <a:pt x="60" y="30"/>
                  </a:cubicBezTo>
                  <a:cubicBezTo>
                    <a:pt x="63" y="27"/>
                    <a:pt x="68" y="25"/>
                    <a:pt x="73" y="26"/>
                  </a:cubicBezTo>
                  <a:cubicBezTo>
                    <a:pt x="79" y="27"/>
                    <a:pt x="78" y="32"/>
                    <a:pt x="77" y="37"/>
                  </a:cubicBezTo>
                  <a:cubicBezTo>
                    <a:pt x="75" y="45"/>
                    <a:pt x="71" y="52"/>
                    <a:pt x="68" y="60"/>
                  </a:cubicBezTo>
                  <a:cubicBezTo>
                    <a:pt x="65" y="65"/>
                    <a:pt x="60" y="70"/>
                    <a:pt x="58" y="76"/>
                  </a:cubicBezTo>
                  <a:cubicBezTo>
                    <a:pt x="56" y="82"/>
                    <a:pt x="61" y="87"/>
                    <a:pt x="66" y="81"/>
                  </a:cubicBezTo>
                  <a:cubicBezTo>
                    <a:pt x="71" y="75"/>
                    <a:pt x="74" y="67"/>
                    <a:pt x="78" y="60"/>
                  </a:cubicBezTo>
                  <a:cubicBezTo>
                    <a:pt x="79" y="58"/>
                    <a:pt x="84" y="39"/>
                    <a:pt x="87" y="40"/>
                  </a:cubicBezTo>
                  <a:cubicBezTo>
                    <a:pt x="91" y="40"/>
                    <a:pt x="86" y="59"/>
                    <a:pt x="86" y="62"/>
                  </a:cubicBezTo>
                  <a:cubicBezTo>
                    <a:pt x="84" y="72"/>
                    <a:pt x="77" y="82"/>
                    <a:pt x="77" y="93"/>
                  </a:cubicBezTo>
                  <a:cubicBezTo>
                    <a:pt x="77" y="99"/>
                    <a:pt x="81" y="100"/>
                    <a:pt x="85" y="95"/>
                  </a:cubicBezTo>
                  <a:cubicBezTo>
                    <a:pt x="88" y="90"/>
                    <a:pt x="89" y="82"/>
                    <a:pt x="91" y="77"/>
                  </a:cubicBezTo>
                  <a:cubicBezTo>
                    <a:pt x="98" y="62"/>
                    <a:pt x="106" y="53"/>
                    <a:pt x="100" y="36"/>
                  </a:cubicBezTo>
                  <a:cubicBezTo>
                    <a:pt x="94" y="17"/>
                    <a:pt x="75" y="0"/>
                    <a:pt x="54" y="6"/>
                  </a:cubicBezTo>
                  <a:cubicBezTo>
                    <a:pt x="30" y="12"/>
                    <a:pt x="19" y="38"/>
                    <a:pt x="11" y="58"/>
                  </a:cubicBezTo>
                  <a:cubicBezTo>
                    <a:pt x="10" y="60"/>
                    <a:pt x="9" y="61"/>
                    <a:pt x="8" y="63"/>
                  </a:cubicBezTo>
                </a:path>
              </a:pathLst>
            </a:custGeom>
            <a:solidFill>
              <a:srgbClr val="AA3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0" name="Freeform 12">
              <a:extLst>
                <a:ext uri="{FF2B5EF4-FFF2-40B4-BE49-F238E27FC236}">
                  <a16:creationId xmlns:a16="http://schemas.microsoft.com/office/drawing/2014/main" id="{AA40E656-988C-4356-9AD2-AAFCAA4EA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1953"/>
              <a:ext cx="436" cy="309"/>
            </a:xfrm>
            <a:custGeom>
              <a:avLst/>
              <a:gdLst>
                <a:gd name="T0" fmla="*/ 393 w 348"/>
                <a:gd name="T1" fmla="*/ 70 h 247"/>
                <a:gd name="T2" fmla="*/ 411 w 348"/>
                <a:gd name="T3" fmla="*/ 111 h 247"/>
                <a:gd name="T4" fmla="*/ 356 w 348"/>
                <a:gd name="T5" fmla="*/ 173 h 247"/>
                <a:gd name="T6" fmla="*/ 324 w 348"/>
                <a:gd name="T7" fmla="*/ 201 h 247"/>
                <a:gd name="T8" fmla="*/ 304 w 348"/>
                <a:gd name="T9" fmla="*/ 213 h 247"/>
                <a:gd name="T10" fmla="*/ 328 w 348"/>
                <a:gd name="T11" fmla="*/ 214 h 247"/>
                <a:gd name="T12" fmla="*/ 372 w 348"/>
                <a:gd name="T13" fmla="*/ 183 h 247"/>
                <a:gd name="T14" fmla="*/ 358 w 348"/>
                <a:gd name="T15" fmla="*/ 226 h 247"/>
                <a:gd name="T16" fmla="*/ 361 w 348"/>
                <a:gd name="T17" fmla="*/ 251 h 247"/>
                <a:gd name="T18" fmla="*/ 371 w 348"/>
                <a:gd name="T19" fmla="*/ 225 h 247"/>
                <a:gd name="T20" fmla="*/ 406 w 348"/>
                <a:gd name="T21" fmla="*/ 173 h 247"/>
                <a:gd name="T22" fmla="*/ 396 w 348"/>
                <a:gd name="T23" fmla="*/ 218 h 247"/>
                <a:gd name="T24" fmla="*/ 383 w 348"/>
                <a:gd name="T25" fmla="*/ 254 h 247"/>
                <a:gd name="T26" fmla="*/ 402 w 348"/>
                <a:gd name="T27" fmla="*/ 223 h 247"/>
                <a:gd name="T28" fmla="*/ 461 w 348"/>
                <a:gd name="T29" fmla="*/ 161 h 247"/>
                <a:gd name="T30" fmla="*/ 454 w 348"/>
                <a:gd name="T31" fmla="*/ 210 h 247"/>
                <a:gd name="T32" fmla="*/ 436 w 348"/>
                <a:gd name="T33" fmla="*/ 258 h 247"/>
                <a:gd name="T34" fmla="*/ 464 w 348"/>
                <a:gd name="T35" fmla="*/ 226 h 247"/>
                <a:gd name="T36" fmla="*/ 485 w 348"/>
                <a:gd name="T37" fmla="*/ 185 h 247"/>
                <a:gd name="T38" fmla="*/ 477 w 348"/>
                <a:gd name="T39" fmla="*/ 239 h 247"/>
                <a:gd name="T40" fmla="*/ 466 w 348"/>
                <a:gd name="T41" fmla="*/ 285 h 247"/>
                <a:gd name="T42" fmla="*/ 486 w 348"/>
                <a:gd name="T43" fmla="*/ 248 h 247"/>
                <a:gd name="T44" fmla="*/ 505 w 348"/>
                <a:gd name="T45" fmla="*/ 206 h 247"/>
                <a:gd name="T46" fmla="*/ 505 w 348"/>
                <a:gd name="T47" fmla="*/ 270 h 247"/>
                <a:gd name="T48" fmla="*/ 515 w 348"/>
                <a:gd name="T49" fmla="*/ 300 h 247"/>
                <a:gd name="T50" fmla="*/ 517 w 348"/>
                <a:gd name="T51" fmla="*/ 264 h 247"/>
                <a:gd name="T52" fmla="*/ 527 w 348"/>
                <a:gd name="T53" fmla="*/ 195 h 247"/>
                <a:gd name="T54" fmla="*/ 507 w 348"/>
                <a:gd name="T55" fmla="*/ 56 h 247"/>
                <a:gd name="T56" fmla="*/ 352 w 348"/>
                <a:gd name="T57" fmla="*/ 10 h 247"/>
                <a:gd name="T58" fmla="*/ 267 w 348"/>
                <a:gd name="T59" fmla="*/ 39 h 247"/>
                <a:gd name="T60" fmla="*/ 210 w 348"/>
                <a:gd name="T61" fmla="*/ 99 h 247"/>
                <a:gd name="T62" fmla="*/ 138 w 348"/>
                <a:gd name="T63" fmla="*/ 163 h 247"/>
                <a:gd name="T64" fmla="*/ 31 w 348"/>
                <a:gd name="T65" fmla="*/ 225 h 247"/>
                <a:gd name="T66" fmla="*/ 64 w 348"/>
                <a:gd name="T67" fmla="*/ 387 h 247"/>
                <a:gd name="T68" fmla="*/ 137 w 348"/>
                <a:gd name="T69" fmla="*/ 377 h 247"/>
                <a:gd name="T70" fmla="*/ 269 w 348"/>
                <a:gd name="T71" fmla="*/ 368 h 247"/>
                <a:gd name="T72" fmla="*/ 342 w 348"/>
                <a:gd name="T73" fmla="*/ 374 h 247"/>
                <a:gd name="T74" fmla="*/ 303 w 348"/>
                <a:gd name="T75" fmla="*/ 306 h 247"/>
                <a:gd name="T76" fmla="*/ 273 w 348"/>
                <a:gd name="T77" fmla="*/ 338 h 247"/>
                <a:gd name="T78" fmla="*/ 175 w 348"/>
                <a:gd name="T79" fmla="*/ 352 h 247"/>
                <a:gd name="T80" fmla="*/ 60 w 348"/>
                <a:gd name="T81" fmla="*/ 339 h 247"/>
                <a:gd name="T82" fmla="*/ 142 w 348"/>
                <a:gd name="T83" fmla="*/ 238 h 247"/>
                <a:gd name="T84" fmla="*/ 251 w 348"/>
                <a:gd name="T85" fmla="*/ 118 h 247"/>
                <a:gd name="T86" fmla="*/ 323 w 348"/>
                <a:gd name="T87" fmla="*/ 70 h 247"/>
                <a:gd name="T88" fmla="*/ 393 w 348"/>
                <a:gd name="T89" fmla="*/ 70 h 2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8" h="247">
                  <a:moveTo>
                    <a:pt x="251" y="45"/>
                  </a:moveTo>
                  <a:cubicBezTo>
                    <a:pt x="251" y="45"/>
                    <a:pt x="272" y="56"/>
                    <a:pt x="262" y="71"/>
                  </a:cubicBezTo>
                  <a:cubicBezTo>
                    <a:pt x="251" y="87"/>
                    <a:pt x="231" y="102"/>
                    <a:pt x="227" y="110"/>
                  </a:cubicBezTo>
                  <a:cubicBezTo>
                    <a:pt x="223" y="119"/>
                    <a:pt x="213" y="129"/>
                    <a:pt x="207" y="129"/>
                  </a:cubicBezTo>
                  <a:cubicBezTo>
                    <a:pt x="201" y="128"/>
                    <a:pt x="193" y="131"/>
                    <a:pt x="194" y="136"/>
                  </a:cubicBezTo>
                  <a:cubicBezTo>
                    <a:pt x="194" y="141"/>
                    <a:pt x="207" y="139"/>
                    <a:pt x="209" y="137"/>
                  </a:cubicBezTo>
                  <a:cubicBezTo>
                    <a:pt x="212" y="133"/>
                    <a:pt x="236" y="112"/>
                    <a:pt x="237" y="117"/>
                  </a:cubicBezTo>
                  <a:cubicBezTo>
                    <a:pt x="239" y="127"/>
                    <a:pt x="230" y="143"/>
                    <a:pt x="228" y="145"/>
                  </a:cubicBezTo>
                  <a:cubicBezTo>
                    <a:pt x="225" y="147"/>
                    <a:pt x="222" y="159"/>
                    <a:pt x="230" y="161"/>
                  </a:cubicBezTo>
                  <a:cubicBezTo>
                    <a:pt x="238" y="163"/>
                    <a:pt x="236" y="148"/>
                    <a:pt x="236" y="144"/>
                  </a:cubicBezTo>
                  <a:cubicBezTo>
                    <a:pt x="238" y="130"/>
                    <a:pt x="256" y="111"/>
                    <a:pt x="259" y="110"/>
                  </a:cubicBezTo>
                  <a:cubicBezTo>
                    <a:pt x="259" y="110"/>
                    <a:pt x="262" y="117"/>
                    <a:pt x="252" y="139"/>
                  </a:cubicBezTo>
                  <a:cubicBezTo>
                    <a:pt x="251" y="142"/>
                    <a:pt x="235" y="156"/>
                    <a:pt x="244" y="162"/>
                  </a:cubicBezTo>
                  <a:cubicBezTo>
                    <a:pt x="253" y="168"/>
                    <a:pt x="256" y="142"/>
                    <a:pt x="256" y="142"/>
                  </a:cubicBezTo>
                  <a:cubicBezTo>
                    <a:pt x="256" y="142"/>
                    <a:pt x="259" y="122"/>
                    <a:pt x="294" y="103"/>
                  </a:cubicBezTo>
                  <a:cubicBezTo>
                    <a:pt x="294" y="103"/>
                    <a:pt x="302" y="102"/>
                    <a:pt x="289" y="134"/>
                  </a:cubicBezTo>
                  <a:cubicBezTo>
                    <a:pt x="286" y="142"/>
                    <a:pt x="269" y="159"/>
                    <a:pt x="278" y="165"/>
                  </a:cubicBezTo>
                  <a:cubicBezTo>
                    <a:pt x="287" y="171"/>
                    <a:pt x="295" y="145"/>
                    <a:pt x="295" y="145"/>
                  </a:cubicBezTo>
                  <a:cubicBezTo>
                    <a:pt x="295" y="145"/>
                    <a:pt x="305" y="120"/>
                    <a:pt x="309" y="118"/>
                  </a:cubicBezTo>
                  <a:cubicBezTo>
                    <a:pt x="314" y="116"/>
                    <a:pt x="306" y="149"/>
                    <a:pt x="304" y="153"/>
                  </a:cubicBezTo>
                  <a:cubicBezTo>
                    <a:pt x="302" y="157"/>
                    <a:pt x="290" y="176"/>
                    <a:pt x="297" y="182"/>
                  </a:cubicBezTo>
                  <a:cubicBezTo>
                    <a:pt x="303" y="187"/>
                    <a:pt x="310" y="158"/>
                    <a:pt x="310" y="158"/>
                  </a:cubicBezTo>
                  <a:cubicBezTo>
                    <a:pt x="310" y="158"/>
                    <a:pt x="319" y="133"/>
                    <a:pt x="322" y="132"/>
                  </a:cubicBezTo>
                  <a:cubicBezTo>
                    <a:pt x="325" y="132"/>
                    <a:pt x="319" y="170"/>
                    <a:pt x="322" y="173"/>
                  </a:cubicBezTo>
                  <a:cubicBezTo>
                    <a:pt x="325" y="175"/>
                    <a:pt x="319" y="192"/>
                    <a:pt x="328" y="192"/>
                  </a:cubicBezTo>
                  <a:cubicBezTo>
                    <a:pt x="338" y="193"/>
                    <a:pt x="333" y="171"/>
                    <a:pt x="330" y="169"/>
                  </a:cubicBezTo>
                  <a:cubicBezTo>
                    <a:pt x="326" y="167"/>
                    <a:pt x="340" y="142"/>
                    <a:pt x="336" y="125"/>
                  </a:cubicBezTo>
                  <a:cubicBezTo>
                    <a:pt x="331" y="109"/>
                    <a:pt x="348" y="61"/>
                    <a:pt x="323" y="36"/>
                  </a:cubicBezTo>
                  <a:cubicBezTo>
                    <a:pt x="299" y="10"/>
                    <a:pt x="256" y="0"/>
                    <a:pt x="224" y="6"/>
                  </a:cubicBezTo>
                  <a:cubicBezTo>
                    <a:pt x="192" y="12"/>
                    <a:pt x="181" y="12"/>
                    <a:pt x="170" y="25"/>
                  </a:cubicBezTo>
                  <a:cubicBezTo>
                    <a:pt x="160" y="39"/>
                    <a:pt x="148" y="39"/>
                    <a:pt x="134" y="63"/>
                  </a:cubicBezTo>
                  <a:cubicBezTo>
                    <a:pt x="119" y="87"/>
                    <a:pt x="104" y="77"/>
                    <a:pt x="88" y="104"/>
                  </a:cubicBezTo>
                  <a:cubicBezTo>
                    <a:pt x="72" y="131"/>
                    <a:pt x="40" y="153"/>
                    <a:pt x="20" y="144"/>
                  </a:cubicBezTo>
                  <a:cubicBezTo>
                    <a:pt x="20" y="144"/>
                    <a:pt x="0" y="232"/>
                    <a:pt x="41" y="247"/>
                  </a:cubicBezTo>
                  <a:cubicBezTo>
                    <a:pt x="41" y="247"/>
                    <a:pt x="70" y="237"/>
                    <a:pt x="87" y="241"/>
                  </a:cubicBezTo>
                  <a:cubicBezTo>
                    <a:pt x="104" y="246"/>
                    <a:pt x="154" y="231"/>
                    <a:pt x="172" y="235"/>
                  </a:cubicBezTo>
                  <a:cubicBezTo>
                    <a:pt x="189" y="240"/>
                    <a:pt x="218" y="239"/>
                    <a:pt x="218" y="239"/>
                  </a:cubicBezTo>
                  <a:cubicBezTo>
                    <a:pt x="218" y="239"/>
                    <a:pt x="200" y="237"/>
                    <a:pt x="193" y="196"/>
                  </a:cubicBezTo>
                  <a:cubicBezTo>
                    <a:pt x="193" y="196"/>
                    <a:pt x="184" y="213"/>
                    <a:pt x="174" y="216"/>
                  </a:cubicBezTo>
                  <a:cubicBezTo>
                    <a:pt x="165" y="219"/>
                    <a:pt x="126" y="227"/>
                    <a:pt x="112" y="225"/>
                  </a:cubicBezTo>
                  <a:cubicBezTo>
                    <a:pt x="97" y="224"/>
                    <a:pt x="41" y="232"/>
                    <a:pt x="38" y="217"/>
                  </a:cubicBezTo>
                  <a:cubicBezTo>
                    <a:pt x="34" y="201"/>
                    <a:pt x="84" y="191"/>
                    <a:pt x="90" y="152"/>
                  </a:cubicBezTo>
                  <a:cubicBezTo>
                    <a:pt x="96" y="113"/>
                    <a:pt x="148" y="117"/>
                    <a:pt x="160" y="75"/>
                  </a:cubicBezTo>
                  <a:cubicBezTo>
                    <a:pt x="173" y="33"/>
                    <a:pt x="186" y="63"/>
                    <a:pt x="206" y="45"/>
                  </a:cubicBezTo>
                  <a:cubicBezTo>
                    <a:pt x="226" y="27"/>
                    <a:pt x="251" y="45"/>
                    <a:pt x="251" y="45"/>
                  </a:cubicBezTo>
                  <a:close/>
                </a:path>
              </a:pathLst>
            </a:custGeom>
            <a:solidFill>
              <a:srgbClr val="EFA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1" name="Freeform 13">
              <a:extLst>
                <a:ext uri="{FF2B5EF4-FFF2-40B4-BE49-F238E27FC236}">
                  <a16:creationId xmlns:a16="http://schemas.microsoft.com/office/drawing/2014/main" id="{37F209D8-0E54-47BB-A7B1-5E478B7AD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2011"/>
              <a:ext cx="295" cy="271"/>
            </a:xfrm>
            <a:custGeom>
              <a:avLst/>
              <a:gdLst>
                <a:gd name="T0" fmla="*/ 64 w 236"/>
                <a:gd name="T1" fmla="*/ 20 h 217"/>
                <a:gd name="T2" fmla="*/ 33 w 236"/>
                <a:gd name="T3" fmla="*/ 74 h 217"/>
                <a:gd name="T4" fmla="*/ 61 w 236"/>
                <a:gd name="T5" fmla="*/ 221 h 217"/>
                <a:gd name="T6" fmla="*/ 74 w 236"/>
                <a:gd name="T7" fmla="*/ 240 h 217"/>
                <a:gd name="T8" fmla="*/ 70 w 236"/>
                <a:gd name="T9" fmla="*/ 192 h 217"/>
                <a:gd name="T10" fmla="*/ 79 w 236"/>
                <a:gd name="T11" fmla="*/ 175 h 217"/>
                <a:gd name="T12" fmla="*/ 99 w 236"/>
                <a:gd name="T13" fmla="*/ 212 h 217"/>
                <a:gd name="T14" fmla="*/ 93 w 236"/>
                <a:gd name="T15" fmla="*/ 184 h 217"/>
                <a:gd name="T16" fmla="*/ 86 w 236"/>
                <a:gd name="T17" fmla="*/ 149 h 217"/>
                <a:gd name="T18" fmla="*/ 106 w 236"/>
                <a:gd name="T19" fmla="*/ 176 h 217"/>
                <a:gd name="T20" fmla="*/ 123 w 236"/>
                <a:gd name="T21" fmla="*/ 192 h 217"/>
                <a:gd name="T22" fmla="*/ 116 w 236"/>
                <a:gd name="T23" fmla="*/ 165 h 217"/>
                <a:gd name="T24" fmla="*/ 111 w 236"/>
                <a:gd name="T25" fmla="*/ 126 h 217"/>
                <a:gd name="T26" fmla="*/ 138 w 236"/>
                <a:gd name="T27" fmla="*/ 146 h 217"/>
                <a:gd name="T28" fmla="*/ 156 w 236"/>
                <a:gd name="T29" fmla="*/ 167 h 217"/>
                <a:gd name="T30" fmla="*/ 149 w 236"/>
                <a:gd name="T31" fmla="*/ 137 h 217"/>
                <a:gd name="T32" fmla="*/ 138 w 236"/>
                <a:gd name="T33" fmla="*/ 119 h 217"/>
                <a:gd name="T34" fmla="*/ 179 w 236"/>
                <a:gd name="T35" fmla="*/ 149 h 217"/>
                <a:gd name="T36" fmla="*/ 199 w 236"/>
                <a:gd name="T37" fmla="*/ 161 h 217"/>
                <a:gd name="T38" fmla="*/ 186 w 236"/>
                <a:gd name="T39" fmla="*/ 136 h 217"/>
                <a:gd name="T40" fmla="*/ 138 w 236"/>
                <a:gd name="T41" fmla="*/ 96 h 217"/>
                <a:gd name="T42" fmla="*/ 175 w 236"/>
                <a:gd name="T43" fmla="*/ 90 h 217"/>
                <a:gd name="T44" fmla="*/ 218 w 236"/>
                <a:gd name="T45" fmla="*/ 132 h 217"/>
                <a:gd name="T46" fmla="*/ 248 w 236"/>
                <a:gd name="T47" fmla="*/ 180 h 217"/>
                <a:gd name="T48" fmla="*/ 308 w 236"/>
                <a:gd name="T49" fmla="*/ 256 h 217"/>
                <a:gd name="T50" fmla="*/ 298 w 236"/>
                <a:gd name="T51" fmla="*/ 305 h 217"/>
                <a:gd name="T52" fmla="*/ 241 w 236"/>
                <a:gd name="T53" fmla="*/ 295 h 217"/>
                <a:gd name="T54" fmla="*/ 211 w 236"/>
                <a:gd name="T55" fmla="*/ 261 h 217"/>
                <a:gd name="T56" fmla="*/ 188 w 236"/>
                <a:gd name="T57" fmla="*/ 282 h 217"/>
                <a:gd name="T58" fmla="*/ 231 w 236"/>
                <a:gd name="T59" fmla="*/ 311 h 217"/>
                <a:gd name="T60" fmla="*/ 306 w 236"/>
                <a:gd name="T61" fmla="*/ 338 h 217"/>
                <a:gd name="T62" fmla="*/ 369 w 236"/>
                <a:gd name="T63" fmla="*/ 165 h 217"/>
                <a:gd name="T64" fmla="*/ 304 w 236"/>
                <a:gd name="T65" fmla="*/ 165 h 217"/>
                <a:gd name="T66" fmla="*/ 249 w 236"/>
                <a:gd name="T67" fmla="*/ 132 h 217"/>
                <a:gd name="T68" fmla="*/ 198 w 236"/>
                <a:gd name="T69" fmla="*/ 67 h 217"/>
                <a:gd name="T70" fmla="*/ 151 w 236"/>
                <a:gd name="T71" fmla="*/ 30 h 217"/>
                <a:gd name="T72" fmla="*/ 64 w 236"/>
                <a:gd name="T73" fmla="*/ 20 h 2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6" h="217">
                  <a:moveTo>
                    <a:pt x="41" y="13"/>
                  </a:moveTo>
                  <a:cubicBezTo>
                    <a:pt x="33" y="19"/>
                    <a:pt x="28" y="34"/>
                    <a:pt x="21" y="47"/>
                  </a:cubicBezTo>
                  <a:cubicBezTo>
                    <a:pt x="0" y="86"/>
                    <a:pt x="47" y="128"/>
                    <a:pt x="39" y="142"/>
                  </a:cubicBezTo>
                  <a:cubicBezTo>
                    <a:pt x="30" y="156"/>
                    <a:pt x="41" y="162"/>
                    <a:pt x="47" y="154"/>
                  </a:cubicBezTo>
                  <a:cubicBezTo>
                    <a:pt x="52" y="146"/>
                    <a:pt x="45" y="129"/>
                    <a:pt x="45" y="123"/>
                  </a:cubicBezTo>
                  <a:cubicBezTo>
                    <a:pt x="45" y="115"/>
                    <a:pt x="44" y="103"/>
                    <a:pt x="50" y="112"/>
                  </a:cubicBezTo>
                  <a:cubicBezTo>
                    <a:pt x="54" y="118"/>
                    <a:pt x="53" y="143"/>
                    <a:pt x="63" y="136"/>
                  </a:cubicBezTo>
                  <a:cubicBezTo>
                    <a:pt x="72" y="129"/>
                    <a:pt x="62" y="121"/>
                    <a:pt x="59" y="118"/>
                  </a:cubicBezTo>
                  <a:cubicBezTo>
                    <a:pt x="56" y="116"/>
                    <a:pt x="52" y="97"/>
                    <a:pt x="55" y="95"/>
                  </a:cubicBezTo>
                  <a:cubicBezTo>
                    <a:pt x="58" y="94"/>
                    <a:pt x="66" y="107"/>
                    <a:pt x="68" y="113"/>
                  </a:cubicBezTo>
                  <a:cubicBezTo>
                    <a:pt x="70" y="119"/>
                    <a:pt x="69" y="130"/>
                    <a:pt x="78" y="123"/>
                  </a:cubicBezTo>
                  <a:cubicBezTo>
                    <a:pt x="88" y="117"/>
                    <a:pt x="76" y="113"/>
                    <a:pt x="74" y="106"/>
                  </a:cubicBezTo>
                  <a:cubicBezTo>
                    <a:pt x="72" y="98"/>
                    <a:pt x="75" y="83"/>
                    <a:pt x="71" y="81"/>
                  </a:cubicBezTo>
                  <a:cubicBezTo>
                    <a:pt x="67" y="78"/>
                    <a:pt x="86" y="87"/>
                    <a:pt x="88" y="94"/>
                  </a:cubicBezTo>
                  <a:cubicBezTo>
                    <a:pt x="89" y="101"/>
                    <a:pt x="93" y="116"/>
                    <a:pt x="100" y="107"/>
                  </a:cubicBezTo>
                  <a:cubicBezTo>
                    <a:pt x="106" y="98"/>
                    <a:pt x="105" y="97"/>
                    <a:pt x="95" y="88"/>
                  </a:cubicBezTo>
                  <a:cubicBezTo>
                    <a:pt x="86" y="79"/>
                    <a:pt x="88" y="76"/>
                    <a:pt x="88" y="76"/>
                  </a:cubicBezTo>
                  <a:cubicBezTo>
                    <a:pt x="88" y="76"/>
                    <a:pt x="111" y="87"/>
                    <a:pt x="114" y="95"/>
                  </a:cubicBezTo>
                  <a:cubicBezTo>
                    <a:pt x="116" y="102"/>
                    <a:pt x="120" y="115"/>
                    <a:pt x="127" y="103"/>
                  </a:cubicBezTo>
                  <a:cubicBezTo>
                    <a:pt x="134" y="92"/>
                    <a:pt x="119" y="87"/>
                    <a:pt x="119" y="87"/>
                  </a:cubicBezTo>
                  <a:cubicBezTo>
                    <a:pt x="119" y="87"/>
                    <a:pt x="88" y="72"/>
                    <a:pt x="88" y="62"/>
                  </a:cubicBezTo>
                  <a:cubicBezTo>
                    <a:pt x="88" y="52"/>
                    <a:pt x="103" y="52"/>
                    <a:pt x="112" y="58"/>
                  </a:cubicBezTo>
                  <a:cubicBezTo>
                    <a:pt x="121" y="63"/>
                    <a:pt x="137" y="73"/>
                    <a:pt x="139" y="85"/>
                  </a:cubicBezTo>
                  <a:cubicBezTo>
                    <a:pt x="142" y="97"/>
                    <a:pt x="147" y="112"/>
                    <a:pt x="158" y="115"/>
                  </a:cubicBezTo>
                  <a:cubicBezTo>
                    <a:pt x="168" y="117"/>
                    <a:pt x="178" y="158"/>
                    <a:pt x="197" y="164"/>
                  </a:cubicBezTo>
                  <a:cubicBezTo>
                    <a:pt x="197" y="164"/>
                    <a:pt x="209" y="183"/>
                    <a:pt x="190" y="195"/>
                  </a:cubicBezTo>
                  <a:cubicBezTo>
                    <a:pt x="190" y="195"/>
                    <a:pt x="164" y="194"/>
                    <a:pt x="154" y="189"/>
                  </a:cubicBezTo>
                  <a:cubicBezTo>
                    <a:pt x="144" y="184"/>
                    <a:pt x="132" y="180"/>
                    <a:pt x="135" y="167"/>
                  </a:cubicBezTo>
                  <a:cubicBezTo>
                    <a:pt x="135" y="167"/>
                    <a:pt x="131" y="177"/>
                    <a:pt x="120" y="181"/>
                  </a:cubicBezTo>
                  <a:cubicBezTo>
                    <a:pt x="120" y="181"/>
                    <a:pt x="130" y="198"/>
                    <a:pt x="148" y="199"/>
                  </a:cubicBezTo>
                  <a:cubicBezTo>
                    <a:pt x="166" y="200"/>
                    <a:pt x="190" y="213"/>
                    <a:pt x="196" y="217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6" y="106"/>
                    <a:pt x="206" y="111"/>
                    <a:pt x="194" y="106"/>
                  </a:cubicBezTo>
                  <a:cubicBezTo>
                    <a:pt x="182" y="101"/>
                    <a:pt x="164" y="100"/>
                    <a:pt x="159" y="85"/>
                  </a:cubicBezTo>
                  <a:cubicBezTo>
                    <a:pt x="147" y="47"/>
                    <a:pt x="134" y="65"/>
                    <a:pt x="126" y="43"/>
                  </a:cubicBezTo>
                  <a:cubicBezTo>
                    <a:pt x="117" y="21"/>
                    <a:pt x="108" y="18"/>
                    <a:pt x="97" y="19"/>
                  </a:cubicBezTo>
                  <a:cubicBezTo>
                    <a:pt x="86" y="19"/>
                    <a:pt x="61" y="0"/>
                    <a:pt x="41" y="13"/>
                  </a:cubicBezTo>
                  <a:close/>
                </a:path>
              </a:pathLst>
            </a:custGeom>
            <a:solidFill>
              <a:srgbClr val="EFA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2" name="Freeform 14">
              <a:extLst>
                <a:ext uri="{FF2B5EF4-FFF2-40B4-BE49-F238E27FC236}">
                  <a16:creationId xmlns:a16="http://schemas.microsoft.com/office/drawing/2014/main" id="{6BBD1B54-CA43-4A6D-A460-3417F18B5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" y="2046"/>
              <a:ext cx="594" cy="463"/>
            </a:xfrm>
            <a:custGeom>
              <a:avLst/>
              <a:gdLst>
                <a:gd name="T0" fmla="*/ 692 w 475"/>
                <a:gd name="T1" fmla="*/ 105 h 370"/>
                <a:gd name="T2" fmla="*/ 739 w 475"/>
                <a:gd name="T3" fmla="*/ 245 h 370"/>
                <a:gd name="T4" fmla="*/ 710 w 475"/>
                <a:gd name="T5" fmla="*/ 518 h 370"/>
                <a:gd name="T6" fmla="*/ 588 w 475"/>
                <a:gd name="T7" fmla="*/ 532 h 370"/>
                <a:gd name="T8" fmla="*/ 551 w 475"/>
                <a:gd name="T9" fmla="*/ 435 h 370"/>
                <a:gd name="T10" fmla="*/ 111 w 475"/>
                <a:gd name="T11" fmla="*/ 344 h 370"/>
                <a:gd name="T12" fmla="*/ 79 w 475"/>
                <a:gd name="T13" fmla="*/ 337 h 370"/>
                <a:gd name="T14" fmla="*/ 48 w 475"/>
                <a:gd name="T15" fmla="*/ 198 h 370"/>
                <a:gd name="T16" fmla="*/ 366 w 475"/>
                <a:gd name="T17" fmla="*/ 13 h 370"/>
                <a:gd name="T18" fmla="*/ 660 w 475"/>
                <a:gd name="T19" fmla="*/ 75 h 3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5" h="370">
                  <a:moveTo>
                    <a:pt x="442" y="67"/>
                  </a:moveTo>
                  <a:cubicBezTo>
                    <a:pt x="463" y="90"/>
                    <a:pt x="475" y="120"/>
                    <a:pt x="473" y="157"/>
                  </a:cubicBezTo>
                  <a:cubicBezTo>
                    <a:pt x="469" y="272"/>
                    <a:pt x="443" y="293"/>
                    <a:pt x="454" y="331"/>
                  </a:cubicBezTo>
                  <a:cubicBezTo>
                    <a:pt x="454" y="331"/>
                    <a:pt x="421" y="370"/>
                    <a:pt x="376" y="340"/>
                  </a:cubicBezTo>
                  <a:cubicBezTo>
                    <a:pt x="376" y="340"/>
                    <a:pt x="378" y="302"/>
                    <a:pt x="353" y="278"/>
                  </a:cubicBezTo>
                  <a:cubicBezTo>
                    <a:pt x="328" y="255"/>
                    <a:pt x="94" y="286"/>
                    <a:pt x="71" y="220"/>
                  </a:cubicBezTo>
                  <a:cubicBezTo>
                    <a:pt x="71" y="220"/>
                    <a:pt x="61" y="214"/>
                    <a:pt x="50" y="215"/>
                  </a:cubicBezTo>
                  <a:cubicBezTo>
                    <a:pt x="40" y="217"/>
                    <a:pt x="0" y="199"/>
                    <a:pt x="30" y="126"/>
                  </a:cubicBezTo>
                  <a:cubicBezTo>
                    <a:pt x="61" y="52"/>
                    <a:pt x="115" y="23"/>
                    <a:pt x="234" y="8"/>
                  </a:cubicBezTo>
                  <a:cubicBezTo>
                    <a:pt x="304" y="0"/>
                    <a:pt x="375" y="13"/>
                    <a:pt x="422" y="48"/>
                  </a:cubicBezTo>
                </a:path>
              </a:pathLst>
            </a:custGeom>
            <a:solidFill>
              <a:srgbClr val="EFA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3" name="Freeform 15">
              <a:extLst>
                <a:ext uri="{FF2B5EF4-FFF2-40B4-BE49-F238E27FC236}">
                  <a16:creationId xmlns:a16="http://schemas.microsoft.com/office/drawing/2014/main" id="{3F11FA84-3EFF-4CA7-B774-73DF9345A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2106"/>
              <a:ext cx="25" cy="23"/>
            </a:xfrm>
            <a:custGeom>
              <a:avLst/>
              <a:gdLst>
                <a:gd name="T0" fmla="*/ 0 w 20"/>
                <a:gd name="T1" fmla="*/ 0 h 19"/>
                <a:gd name="T2" fmla="*/ 31 w 20"/>
                <a:gd name="T3" fmla="*/ 28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cubicBezTo>
                    <a:pt x="7" y="6"/>
                    <a:pt x="14" y="12"/>
                    <a:pt x="20" y="19"/>
                  </a:cubicBezTo>
                </a:path>
              </a:pathLst>
            </a:custGeom>
            <a:solidFill>
              <a:srgbClr val="EFA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4" name="Freeform 16">
              <a:extLst>
                <a:ext uri="{FF2B5EF4-FFF2-40B4-BE49-F238E27FC236}">
                  <a16:creationId xmlns:a16="http://schemas.microsoft.com/office/drawing/2014/main" id="{F84110AC-F743-422F-894D-B970BD628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" y="2247"/>
              <a:ext cx="528" cy="594"/>
            </a:xfrm>
            <a:custGeom>
              <a:avLst/>
              <a:gdLst>
                <a:gd name="T0" fmla="*/ 4 w 422"/>
                <a:gd name="T1" fmla="*/ 169 h 475"/>
                <a:gd name="T2" fmla="*/ 225 w 422"/>
                <a:gd name="T3" fmla="*/ 339 h 475"/>
                <a:gd name="T4" fmla="*/ 362 w 422"/>
                <a:gd name="T5" fmla="*/ 474 h 475"/>
                <a:gd name="T6" fmla="*/ 474 w 422"/>
                <a:gd name="T7" fmla="*/ 642 h 475"/>
                <a:gd name="T8" fmla="*/ 543 w 422"/>
                <a:gd name="T9" fmla="*/ 739 h 475"/>
                <a:gd name="T10" fmla="*/ 561 w 422"/>
                <a:gd name="T11" fmla="*/ 732 h 475"/>
                <a:gd name="T12" fmla="*/ 492 w 422"/>
                <a:gd name="T13" fmla="*/ 608 h 475"/>
                <a:gd name="T14" fmla="*/ 397 w 422"/>
                <a:gd name="T15" fmla="*/ 435 h 475"/>
                <a:gd name="T16" fmla="*/ 475 w 422"/>
                <a:gd name="T17" fmla="*/ 300 h 475"/>
                <a:gd name="T18" fmla="*/ 624 w 422"/>
                <a:gd name="T19" fmla="*/ 83 h 475"/>
                <a:gd name="T20" fmla="*/ 442 w 422"/>
                <a:gd name="T21" fmla="*/ 75 h 475"/>
                <a:gd name="T22" fmla="*/ 93 w 422"/>
                <a:gd name="T23" fmla="*/ 95 h 475"/>
                <a:gd name="T24" fmla="*/ 10 w 422"/>
                <a:gd name="T25" fmla="*/ 110 h 475"/>
                <a:gd name="T26" fmla="*/ 4 w 422"/>
                <a:gd name="T27" fmla="*/ 169 h 4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2" h="475">
                  <a:moveTo>
                    <a:pt x="2" y="108"/>
                  </a:moveTo>
                  <a:cubicBezTo>
                    <a:pt x="7" y="168"/>
                    <a:pt x="113" y="201"/>
                    <a:pt x="144" y="217"/>
                  </a:cubicBezTo>
                  <a:cubicBezTo>
                    <a:pt x="176" y="233"/>
                    <a:pt x="208" y="266"/>
                    <a:pt x="231" y="303"/>
                  </a:cubicBezTo>
                  <a:cubicBezTo>
                    <a:pt x="254" y="339"/>
                    <a:pt x="287" y="353"/>
                    <a:pt x="303" y="410"/>
                  </a:cubicBezTo>
                  <a:cubicBezTo>
                    <a:pt x="311" y="437"/>
                    <a:pt x="347" y="473"/>
                    <a:pt x="347" y="473"/>
                  </a:cubicBezTo>
                  <a:cubicBezTo>
                    <a:pt x="352" y="475"/>
                    <a:pt x="358" y="468"/>
                    <a:pt x="358" y="468"/>
                  </a:cubicBezTo>
                  <a:cubicBezTo>
                    <a:pt x="353" y="445"/>
                    <a:pt x="324" y="438"/>
                    <a:pt x="314" y="389"/>
                  </a:cubicBezTo>
                  <a:cubicBezTo>
                    <a:pt x="306" y="354"/>
                    <a:pt x="271" y="321"/>
                    <a:pt x="253" y="278"/>
                  </a:cubicBezTo>
                  <a:cubicBezTo>
                    <a:pt x="235" y="235"/>
                    <a:pt x="260" y="221"/>
                    <a:pt x="304" y="192"/>
                  </a:cubicBezTo>
                  <a:cubicBezTo>
                    <a:pt x="347" y="163"/>
                    <a:pt x="422" y="105"/>
                    <a:pt x="399" y="53"/>
                  </a:cubicBezTo>
                  <a:cubicBezTo>
                    <a:pt x="375" y="0"/>
                    <a:pt x="345" y="19"/>
                    <a:pt x="282" y="48"/>
                  </a:cubicBezTo>
                  <a:cubicBezTo>
                    <a:pt x="167" y="102"/>
                    <a:pt x="96" y="79"/>
                    <a:pt x="59" y="61"/>
                  </a:cubicBezTo>
                  <a:cubicBezTo>
                    <a:pt x="23" y="43"/>
                    <a:pt x="6" y="70"/>
                    <a:pt x="6" y="70"/>
                  </a:cubicBezTo>
                  <a:cubicBezTo>
                    <a:pt x="6" y="70"/>
                    <a:pt x="0" y="79"/>
                    <a:pt x="2" y="108"/>
                  </a:cubicBezTo>
                  <a:close/>
                </a:path>
              </a:pathLst>
            </a:custGeom>
            <a:solidFill>
              <a:srgbClr val="EED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" name="Freeform 17">
              <a:extLst>
                <a:ext uri="{FF2B5EF4-FFF2-40B4-BE49-F238E27FC236}">
                  <a16:creationId xmlns:a16="http://schemas.microsoft.com/office/drawing/2014/main" id="{71B04BE3-EF19-4D53-AF83-B7010515E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" y="2275"/>
              <a:ext cx="370" cy="102"/>
            </a:xfrm>
            <a:custGeom>
              <a:avLst/>
              <a:gdLst>
                <a:gd name="T0" fmla="*/ 463 w 296"/>
                <a:gd name="T1" fmla="*/ 0 h 82"/>
                <a:gd name="T2" fmla="*/ 368 w 296"/>
                <a:gd name="T3" fmla="*/ 42 h 82"/>
                <a:gd name="T4" fmla="*/ 20 w 296"/>
                <a:gd name="T5" fmla="*/ 61 h 82"/>
                <a:gd name="T6" fmla="*/ 0 w 296"/>
                <a:gd name="T7" fmla="*/ 55 h 82"/>
                <a:gd name="T8" fmla="*/ 169 w 296"/>
                <a:gd name="T9" fmla="*/ 121 h 82"/>
                <a:gd name="T10" fmla="*/ 463 w 296"/>
                <a:gd name="T11" fmla="*/ 0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6" h="82">
                  <a:moveTo>
                    <a:pt x="296" y="0"/>
                  </a:moveTo>
                  <a:cubicBezTo>
                    <a:pt x="280" y="5"/>
                    <a:pt x="260" y="15"/>
                    <a:pt x="235" y="27"/>
                  </a:cubicBezTo>
                  <a:cubicBezTo>
                    <a:pt x="121" y="80"/>
                    <a:pt x="49" y="57"/>
                    <a:pt x="13" y="39"/>
                  </a:cubicBezTo>
                  <a:cubicBezTo>
                    <a:pt x="8" y="37"/>
                    <a:pt x="4" y="35"/>
                    <a:pt x="0" y="35"/>
                  </a:cubicBezTo>
                  <a:cubicBezTo>
                    <a:pt x="0" y="35"/>
                    <a:pt x="44" y="82"/>
                    <a:pt x="108" y="78"/>
                  </a:cubicBezTo>
                  <a:cubicBezTo>
                    <a:pt x="171" y="73"/>
                    <a:pt x="240" y="23"/>
                    <a:pt x="296" y="0"/>
                  </a:cubicBezTo>
                  <a:close/>
                </a:path>
              </a:pathLst>
            </a:custGeom>
            <a:solidFill>
              <a:srgbClr val="DDB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" name="Freeform 18">
              <a:extLst>
                <a:ext uri="{FF2B5EF4-FFF2-40B4-BE49-F238E27FC236}">
                  <a16:creationId xmlns:a16="http://schemas.microsoft.com/office/drawing/2014/main" id="{AE47F4A4-4150-4500-B5DA-847CF34AC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" y="2276"/>
              <a:ext cx="370" cy="99"/>
            </a:xfrm>
            <a:custGeom>
              <a:avLst/>
              <a:gdLst>
                <a:gd name="T0" fmla="*/ 463 w 296"/>
                <a:gd name="T1" fmla="*/ 0 h 79"/>
                <a:gd name="T2" fmla="*/ 368 w 296"/>
                <a:gd name="T3" fmla="*/ 41 h 79"/>
                <a:gd name="T4" fmla="*/ 20 w 296"/>
                <a:gd name="T5" fmla="*/ 61 h 79"/>
                <a:gd name="T6" fmla="*/ 0 w 296"/>
                <a:gd name="T7" fmla="*/ 54 h 79"/>
                <a:gd name="T8" fmla="*/ 175 w 296"/>
                <a:gd name="T9" fmla="*/ 102 h 79"/>
                <a:gd name="T10" fmla="*/ 463 w 296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6" h="79">
                  <a:moveTo>
                    <a:pt x="296" y="0"/>
                  </a:moveTo>
                  <a:cubicBezTo>
                    <a:pt x="280" y="4"/>
                    <a:pt x="260" y="14"/>
                    <a:pt x="235" y="26"/>
                  </a:cubicBezTo>
                  <a:cubicBezTo>
                    <a:pt x="121" y="79"/>
                    <a:pt x="49" y="56"/>
                    <a:pt x="13" y="39"/>
                  </a:cubicBezTo>
                  <a:cubicBezTo>
                    <a:pt x="8" y="36"/>
                    <a:pt x="4" y="35"/>
                    <a:pt x="0" y="34"/>
                  </a:cubicBezTo>
                  <a:cubicBezTo>
                    <a:pt x="0" y="34"/>
                    <a:pt x="48" y="70"/>
                    <a:pt x="112" y="65"/>
                  </a:cubicBezTo>
                  <a:cubicBezTo>
                    <a:pt x="175" y="61"/>
                    <a:pt x="240" y="23"/>
                    <a:pt x="296" y="0"/>
                  </a:cubicBezTo>
                  <a:close/>
                </a:path>
              </a:pathLst>
            </a:custGeom>
            <a:solidFill>
              <a:srgbClr val="BF8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" name="Freeform 19">
              <a:extLst>
                <a:ext uri="{FF2B5EF4-FFF2-40B4-BE49-F238E27FC236}">
                  <a16:creationId xmlns:a16="http://schemas.microsoft.com/office/drawing/2014/main" id="{F1D5C52D-049B-4844-90FE-34ACD6722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" y="2452"/>
              <a:ext cx="230" cy="378"/>
            </a:xfrm>
            <a:custGeom>
              <a:avLst/>
              <a:gdLst>
                <a:gd name="T0" fmla="*/ 83 w 184"/>
                <a:gd name="T1" fmla="*/ 11 h 302"/>
                <a:gd name="T2" fmla="*/ 205 w 184"/>
                <a:gd name="T3" fmla="*/ 0 h 302"/>
                <a:gd name="T4" fmla="*/ 239 w 184"/>
                <a:gd name="T5" fmla="*/ 166 h 302"/>
                <a:gd name="T6" fmla="*/ 214 w 184"/>
                <a:gd name="T7" fmla="*/ 438 h 302"/>
                <a:gd name="T8" fmla="*/ 123 w 184"/>
                <a:gd name="T9" fmla="*/ 442 h 302"/>
                <a:gd name="T10" fmla="*/ 79 w 184"/>
                <a:gd name="T11" fmla="*/ 240 h 302"/>
                <a:gd name="T12" fmla="*/ 83 w 184"/>
                <a:gd name="T13" fmla="*/ 11 h 3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302">
                  <a:moveTo>
                    <a:pt x="53" y="7"/>
                  </a:moveTo>
                  <a:cubicBezTo>
                    <a:pt x="53" y="7"/>
                    <a:pt x="93" y="38"/>
                    <a:pt x="131" y="0"/>
                  </a:cubicBezTo>
                  <a:cubicBezTo>
                    <a:pt x="131" y="0"/>
                    <a:pt x="184" y="7"/>
                    <a:pt x="153" y="106"/>
                  </a:cubicBezTo>
                  <a:cubicBezTo>
                    <a:pt x="130" y="177"/>
                    <a:pt x="137" y="280"/>
                    <a:pt x="137" y="280"/>
                  </a:cubicBezTo>
                  <a:cubicBezTo>
                    <a:pt x="137" y="280"/>
                    <a:pt x="107" y="302"/>
                    <a:pt x="78" y="282"/>
                  </a:cubicBezTo>
                  <a:cubicBezTo>
                    <a:pt x="78" y="282"/>
                    <a:pt x="61" y="188"/>
                    <a:pt x="50" y="153"/>
                  </a:cubicBezTo>
                  <a:cubicBezTo>
                    <a:pt x="39" y="119"/>
                    <a:pt x="0" y="10"/>
                    <a:pt x="53" y="7"/>
                  </a:cubicBezTo>
                  <a:close/>
                </a:path>
              </a:pathLst>
            </a:custGeom>
            <a:solidFill>
              <a:srgbClr val="E28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" name="Freeform 20">
              <a:extLst>
                <a:ext uri="{FF2B5EF4-FFF2-40B4-BE49-F238E27FC236}">
                  <a16:creationId xmlns:a16="http://schemas.microsoft.com/office/drawing/2014/main" id="{9276E0C7-EDE8-4195-8C58-CC303D3A1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" y="1467"/>
              <a:ext cx="115" cy="915"/>
            </a:xfrm>
            <a:custGeom>
              <a:avLst/>
              <a:gdLst>
                <a:gd name="T0" fmla="*/ 144 w 92"/>
                <a:gd name="T1" fmla="*/ 1102 h 731"/>
                <a:gd name="T2" fmla="*/ 76 w 92"/>
                <a:gd name="T3" fmla="*/ 1026 h 731"/>
                <a:gd name="T4" fmla="*/ 116 w 92"/>
                <a:gd name="T5" fmla="*/ 720 h 731"/>
                <a:gd name="T6" fmla="*/ 85 w 92"/>
                <a:gd name="T7" fmla="*/ 212 h 731"/>
                <a:gd name="T8" fmla="*/ 105 w 92"/>
                <a:gd name="T9" fmla="*/ 1 h 731"/>
                <a:gd name="T10" fmla="*/ 80 w 92"/>
                <a:gd name="T11" fmla="*/ 0 h 731"/>
                <a:gd name="T12" fmla="*/ 55 w 92"/>
                <a:gd name="T13" fmla="*/ 210 h 731"/>
                <a:gd name="T14" fmla="*/ 69 w 92"/>
                <a:gd name="T15" fmla="*/ 585 h 731"/>
                <a:gd name="T16" fmla="*/ 63 w 92"/>
                <a:gd name="T17" fmla="*/ 885 h 731"/>
                <a:gd name="T18" fmla="*/ 139 w 92"/>
                <a:gd name="T19" fmla="*/ 1145 h 731"/>
                <a:gd name="T20" fmla="*/ 144 w 92"/>
                <a:gd name="T21" fmla="*/ 1102 h 7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731">
                  <a:moveTo>
                    <a:pt x="92" y="703"/>
                  </a:moveTo>
                  <a:cubicBezTo>
                    <a:pt x="92" y="703"/>
                    <a:pt x="53" y="696"/>
                    <a:pt x="49" y="655"/>
                  </a:cubicBezTo>
                  <a:cubicBezTo>
                    <a:pt x="43" y="597"/>
                    <a:pt x="75" y="533"/>
                    <a:pt x="74" y="459"/>
                  </a:cubicBezTo>
                  <a:cubicBezTo>
                    <a:pt x="72" y="359"/>
                    <a:pt x="22" y="250"/>
                    <a:pt x="54" y="135"/>
                  </a:cubicBezTo>
                  <a:cubicBezTo>
                    <a:pt x="76" y="56"/>
                    <a:pt x="67" y="1"/>
                    <a:pt x="67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60" y="66"/>
                    <a:pt x="35" y="134"/>
                  </a:cubicBezTo>
                  <a:cubicBezTo>
                    <a:pt x="11" y="203"/>
                    <a:pt x="32" y="313"/>
                    <a:pt x="44" y="373"/>
                  </a:cubicBezTo>
                  <a:cubicBezTo>
                    <a:pt x="68" y="498"/>
                    <a:pt x="44" y="537"/>
                    <a:pt x="40" y="565"/>
                  </a:cubicBezTo>
                  <a:cubicBezTo>
                    <a:pt x="36" y="593"/>
                    <a:pt x="0" y="684"/>
                    <a:pt x="89" y="731"/>
                  </a:cubicBezTo>
                  <a:lnTo>
                    <a:pt x="92" y="703"/>
                  </a:lnTo>
                  <a:close/>
                </a:path>
              </a:pathLst>
            </a:custGeom>
            <a:solidFill>
              <a:srgbClr val="EED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" name="Freeform 21">
              <a:extLst>
                <a:ext uri="{FF2B5EF4-FFF2-40B4-BE49-F238E27FC236}">
                  <a16:creationId xmlns:a16="http://schemas.microsoft.com/office/drawing/2014/main" id="{D29E70A4-E2B0-4D87-9458-BAADEE04A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1478"/>
              <a:ext cx="152" cy="869"/>
            </a:xfrm>
            <a:custGeom>
              <a:avLst/>
              <a:gdLst>
                <a:gd name="T0" fmla="*/ 126 w 122"/>
                <a:gd name="T1" fmla="*/ 1 h 695"/>
                <a:gd name="T2" fmla="*/ 140 w 122"/>
                <a:gd name="T3" fmla="*/ 324 h 695"/>
                <a:gd name="T4" fmla="*/ 103 w 122"/>
                <a:gd name="T5" fmla="*/ 673 h 695"/>
                <a:gd name="T6" fmla="*/ 0 w 122"/>
                <a:gd name="T7" fmla="*/ 1025 h 695"/>
                <a:gd name="T8" fmla="*/ 7 w 122"/>
                <a:gd name="T9" fmla="*/ 1087 h 695"/>
                <a:gd name="T10" fmla="*/ 56 w 122"/>
                <a:gd name="T11" fmla="*/ 1058 h 695"/>
                <a:gd name="T12" fmla="*/ 140 w 122"/>
                <a:gd name="T13" fmla="*/ 794 h 695"/>
                <a:gd name="T14" fmla="*/ 172 w 122"/>
                <a:gd name="T15" fmla="*/ 370 h 695"/>
                <a:gd name="T16" fmla="*/ 153 w 122"/>
                <a:gd name="T17" fmla="*/ 0 h 695"/>
                <a:gd name="T18" fmla="*/ 126 w 122"/>
                <a:gd name="T19" fmla="*/ 1 h 6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" h="695">
                  <a:moveTo>
                    <a:pt x="81" y="1"/>
                  </a:moveTo>
                  <a:cubicBezTo>
                    <a:pt x="81" y="1"/>
                    <a:pt x="75" y="128"/>
                    <a:pt x="90" y="207"/>
                  </a:cubicBezTo>
                  <a:cubicBezTo>
                    <a:pt x="103" y="279"/>
                    <a:pt x="67" y="383"/>
                    <a:pt x="67" y="430"/>
                  </a:cubicBezTo>
                  <a:cubicBezTo>
                    <a:pt x="67" y="477"/>
                    <a:pt x="101" y="637"/>
                    <a:pt x="0" y="656"/>
                  </a:cubicBezTo>
                  <a:cubicBezTo>
                    <a:pt x="5" y="695"/>
                    <a:pt x="5" y="695"/>
                    <a:pt x="5" y="695"/>
                  </a:cubicBezTo>
                  <a:cubicBezTo>
                    <a:pt x="5" y="695"/>
                    <a:pt x="19" y="693"/>
                    <a:pt x="36" y="677"/>
                  </a:cubicBezTo>
                  <a:cubicBezTo>
                    <a:pt x="54" y="661"/>
                    <a:pt x="103" y="615"/>
                    <a:pt x="90" y="508"/>
                  </a:cubicBezTo>
                  <a:cubicBezTo>
                    <a:pt x="74" y="382"/>
                    <a:pt x="122" y="313"/>
                    <a:pt x="111" y="237"/>
                  </a:cubicBezTo>
                  <a:cubicBezTo>
                    <a:pt x="101" y="160"/>
                    <a:pt x="95" y="20"/>
                    <a:pt x="99" y="0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EED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" name="Freeform 22">
              <a:extLst>
                <a:ext uri="{FF2B5EF4-FFF2-40B4-BE49-F238E27FC236}">
                  <a16:creationId xmlns:a16="http://schemas.microsoft.com/office/drawing/2014/main" id="{75666E17-80BE-4285-929A-F3AFFA1B9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197"/>
              <a:ext cx="105" cy="80"/>
            </a:xfrm>
            <a:custGeom>
              <a:avLst/>
              <a:gdLst>
                <a:gd name="T0" fmla="*/ 0 w 84"/>
                <a:gd name="T1" fmla="*/ 58 h 64"/>
                <a:gd name="T2" fmla="*/ 131 w 84"/>
                <a:gd name="T3" fmla="*/ 0 h 64"/>
                <a:gd name="T4" fmla="*/ 0 w 84"/>
                <a:gd name="T5" fmla="*/ 58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" h="64">
                  <a:moveTo>
                    <a:pt x="0" y="37"/>
                  </a:moveTo>
                  <a:cubicBezTo>
                    <a:pt x="0" y="37"/>
                    <a:pt x="37" y="64"/>
                    <a:pt x="84" y="0"/>
                  </a:cubicBezTo>
                  <a:cubicBezTo>
                    <a:pt x="84" y="0"/>
                    <a:pt x="45" y="52"/>
                    <a:pt x="0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" name="Oval 23">
              <a:extLst>
                <a:ext uri="{FF2B5EF4-FFF2-40B4-BE49-F238E27FC236}">
                  <a16:creationId xmlns:a16="http://schemas.microsoft.com/office/drawing/2014/main" id="{168197A3-4588-429C-883B-D7FC1448A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0" y="2225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332" name="Oval 24">
              <a:extLst>
                <a:ext uri="{FF2B5EF4-FFF2-40B4-BE49-F238E27FC236}">
                  <a16:creationId xmlns:a16="http://schemas.microsoft.com/office/drawing/2014/main" id="{0044550C-C3C2-47D8-AF57-EA2B43A72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" y="2221"/>
              <a:ext cx="3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333" name="Freeform 25">
              <a:extLst>
                <a:ext uri="{FF2B5EF4-FFF2-40B4-BE49-F238E27FC236}">
                  <a16:creationId xmlns:a16="http://schemas.microsoft.com/office/drawing/2014/main" id="{7892B5C9-2EDF-4789-B33B-B67EF6EE0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" y="2197"/>
              <a:ext cx="76" cy="50"/>
            </a:xfrm>
            <a:custGeom>
              <a:avLst/>
              <a:gdLst>
                <a:gd name="T0" fmla="*/ 0 w 61"/>
                <a:gd name="T1" fmla="*/ 0 h 40"/>
                <a:gd name="T2" fmla="*/ 95 w 61"/>
                <a:gd name="T3" fmla="*/ 41 h 40"/>
                <a:gd name="T4" fmla="*/ 0 w 61"/>
                <a:gd name="T5" fmla="*/ 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" h="40">
                  <a:moveTo>
                    <a:pt x="0" y="0"/>
                  </a:moveTo>
                  <a:cubicBezTo>
                    <a:pt x="0" y="0"/>
                    <a:pt x="19" y="40"/>
                    <a:pt x="61" y="26"/>
                  </a:cubicBezTo>
                  <a:cubicBezTo>
                    <a:pt x="61" y="26"/>
                    <a:pt x="25" y="3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" name="Oval 26">
              <a:extLst>
                <a:ext uri="{FF2B5EF4-FFF2-40B4-BE49-F238E27FC236}">
                  <a16:creationId xmlns:a16="http://schemas.microsoft.com/office/drawing/2014/main" id="{9D536D0C-B57C-4102-B48F-46DC7F7C1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" y="2210"/>
              <a:ext cx="4" cy="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335" name="Oval 27">
              <a:extLst>
                <a:ext uri="{FF2B5EF4-FFF2-40B4-BE49-F238E27FC236}">
                  <a16:creationId xmlns:a16="http://schemas.microsoft.com/office/drawing/2014/main" id="{48D8F2B9-C400-481D-9707-F191F98E5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" y="2212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336" name="Freeform 28">
              <a:extLst>
                <a:ext uri="{FF2B5EF4-FFF2-40B4-BE49-F238E27FC236}">
                  <a16:creationId xmlns:a16="http://schemas.microsoft.com/office/drawing/2014/main" id="{9FBB4D90-C007-4341-87E8-21AC138E6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" y="2347"/>
              <a:ext cx="478" cy="178"/>
            </a:xfrm>
            <a:custGeom>
              <a:avLst/>
              <a:gdLst>
                <a:gd name="T0" fmla="*/ 0 w 382"/>
                <a:gd name="T1" fmla="*/ 44 h 142"/>
                <a:gd name="T2" fmla="*/ 598 w 382"/>
                <a:gd name="T3" fmla="*/ 0 h 142"/>
                <a:gd name="T4" fmla="*/ 0 w 382"/>
                <a:gd name="T5" fmla="*/ 44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2" h="142">
                  <a:moveTo>
                    <a:pt x="0" y="28"/>
                  </a:moveTo>
                  <a:cubicBezTo>
                    <a:pt x="0" y="28"/>
                    <a:pt x="67" y="130"/>
                    <a:pt x="382" y="0"/>
                  </a:cubicBezTo>
                  <a:cubicBezTo>
                    <a:pt x="382" y="0"/>
                    <a:pt x="110" y="142"/>
                    <a:pt x="0" y="28"/>
                  </a:cubicBezTo>
                  <a:close/>
                </a:path>
              </a:pathLst>
            </a:custGeom>
            <a:solidFill>
              <a:srgbClr val="F4E1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7" name="Freeform 29">
              <a:extLst>
                <a:ext uri="{FF2B5EF4-FFF2-40B4-BE49-F238E27FC236}">
                  <a16:creationId xmlns:a16="http://schemas.microsoft.com/office/drawing/2014/main" id="{5E0259D1-7B7A-4CB5-BADE-1D78206EC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2412"/>
              <a:ext cx="166" cy="31"/>
            </a:xfrm>
            <a:custGeom>
              <a:avLst/>
              <a:gdLst>
                <a:gd name="T0" fmla="*/ 0 w 133"/>
                <a:gd name="T1" fmla="*/ 24 h 25"/>
                <a:gd name="T2" fmla="*/ 207 w 133"/>
                <a:gd name="T3" fmla="*/ 0 h 25"/>
                <a:gd name="T4" fmla="*/ 0 w 133"/>
                <a:gd name="T5" fmla="*/ 24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3" h="25">
                  <a:moveTo>
                    <a:pt x="0" y="15"/>
                  </a:moveTo>
                  <a:cubicBezTo>
                    <a:pt x="0" y="15"/>
                    <a:pt x="51" y="22"/>
                    <a:pt x="133" y="0"/>
                  </a:cubicBezTo>
                  <a:cubicBezTo>
                    <a:pt x="133" y="0"/>
                    <a:pt x="65" y="25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" name="Oval 30">
              <a:extLst>
                <a:ext uri="{FF2B5EF4-FFF2-40B4-BE49-F238E27FC236}">
                  <a16:creationId xmlns:a16="http://schemas.microsoft.com/office/drawing/2014/main" id="{5965188C-AD27-4EA6-A942-B6F16811B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" y="2427"/>
              <a:ext cx="13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339" name="Oval 31">
              <a:extLst>
                <a:ext uri="{FF2B5EF4-FFF2-40B4-BE49-F238E27FC236}">
                  <a16:creationId xmlns:a16="http://schemas.microsoft.com/office/drawing/2014/main" id="{26D3C4E5-5803-4A73-A878-6E4F2EF03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" y="2427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340" name="Freeform 32">
              <a:extLst>
                <a:ext uri="{FF2B5EF4-FFF2-40B4-BE49-F238E27FC236}">
                  <a16:creationId xmlns:a16="http://schemas.microsoft.com/office/drawing/2014/main" id="{FEE0A689-D410-4D18-8761-5E1DDE923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" y="2467"/>
              <a:ext cx="191" cy="128"/>
            </a:xfrm>
            <a:custGeom>
              <a:avLst/>
              <a:gdLst>
                <a:gd name="T0" fmla="*/ 0 w 152"/>
                <a:gd name="T1" fmla="*/ 0 h 102"/>
                <a:gd name="T2" fmla="*/ 93 w 152"/>
                <a:gd name="T3" fmla="*/ 44 h 102"/>
                <a:gd name="T4" fmla="*/ 240 w 152"/>
                <a:gd name="T5" fmla="*/ 161 h 102"/>
                <a:gd name="T6" fmla="*/ 127 w 152"/>
                <a:gd name="T7" fmla="*/ 45 h 102"/>
                <a:gd name="T8" fmla="*/ 0 w 152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102">
                  <a:moveTo>
                    <a:pt x="0" y="0"/>
                  </a:moveTo>
                  <a:cubicBezTo>
                    <a:pt x="0" y="0"/>
                    <a:pt x="39" y="22"/>
                    <a:pt x="59" y="28"/>
                  </a:cubicBezTo>
                  <a:cubicBezTo>
                    <a:pt x="80" y="34"/>
                    <a:pt x="130" y="67"/>
                    <a:pt x="152" y="102"/>
                  </a:cubicBezTo>
                  <a:cubicBezTo>
                    <a:pt x="152" y="102"/>
                    <a:pt x="125" y="42"/>
                    <a:pt x="80" y="29"/>
                  </a:cubicBezTo>
                  <a:cubicBezTo>
                    <a:pt x="35" y="1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DB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" name="Freeform 33">
              <a:extLst>
                <a:ext uri="{FF2B5EF4-FFF2-40B4-BE49-F238E27FC236}">
                  <a16:creationId xmlns:a16="http://schemas.microsoft.com/office/drawing/2014/main" id="{327A82A4-9D5B-43DC-B70F-D14CB09A9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" y="2343"/>
              <a:ext cx="157" cy="55"/>
            </a:xfrm>
            <a:custGeom>
              <a:avLst/>
              <a:gdLst>
                <a:gd name="T0" fmla="*/ 0 w 126"/>
                <a:gd name="T1" fmla="*/ 25 h 44"/>
                <a:gd name="T2" fmla="*/ 196 w 126"/>
                <a:gd name="T3" fmla="*/ 0 h 44"/>
                <a:gd name="T4" fmla="*/ 0 w 126"/>
                <a:gd name="T5" fmla="*/ 25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" h="44">
                  <a:moveTo>
                    <a:pt x="0" y="16"/>
                  </a:moveTo>
                  <a:cubicBezTo>
                    <a:pt x="0" y="16"/>
                    <a:pt x="60" y="37"/>
                    <a:pt x="126" y="0"/>
                  </a:cubicBezTo>
                  <a:cubicBezTo>
                    <a:pt x="126" y="0"/>
                    <a:pt x="65" y="44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2" name="Oval 34">
              <a:extLst>
                <a:ext uri="{FF2B5EF4-FFF2-40B4-BE49-F238E27FC236}">
                  <a16:creationId xmlns:a16="http://schemas.microsoft.com/office/drawing/2014/main" id="{A6A71ACB-34C5-4239-B5F0-7271238D1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" y="2368"/>
              <a:ext cx="11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343" name="Oval 35">
              <a:extLst>
                <a:ext uri="{FF2B5EF4-FFF2-40B4-BE49-F238E27FC236}">
                  <a16:creationId xmlns:a16="http://schemas.microsoft.com/office/drawing/2014/main" id="{173594D9-9171-4D3B-9501-14CEB498C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2370"/>
              <a:ext cx="6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344" name="Freeform 36">
              <a:extLst>
                <a:ext uri="{FF2B5EF4-FFF2-40B4-BE49-F238E27FC236}">
                  <a16:creationId xmlns:a16="http://schemas.microsoft.com/office/drawing/2014/main" id="{59B2DD49-1E92-4162-9D02-862751382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331"/>
              <a:ext cx="22" cy="69"/>
            </a:xfrm>
            <a:custGeom>
              <a:avLst/>
              <a:gdLst>
                <a:gd name="T0" fmla="*/ 27 w 18"/>
                <a:gd name="T1" fmla="*/ 0 h 55"/>
                <a:gd name="T2" fmla="*/ 21 w 18"/>
                <a:gd name="T3" fmla="*/ 87 h 55"/>
                <a:gd name="T4" fmla="*/ 27 w 18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55">
                  <a:moveTo>
                    <a:pt x="18" y="0"/>
                  </a:moveTo>
                  <a:cubicBezTo>
                    <a:pt x="18" y="0"/>
                    <a:pt x="0" y="23"/>
                    <a:pt x="14" y="55"/>
                  </a:cubicBezTo>
                  <a:cubicBezTo>
                    <a:pt x="14" y="55"/>
                    <a:pt x="5" y="22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5" name="Freeform 37">
              <a:extLst>
                <a:ext uri="{FF2B5EF4-FFF2-40B4-BE49-F238E27FC236}">
                  <a16:creationId xmlns:a16="http://schemas.microsoft.com/office/drawing/2014/main" id="{C6184897-4E6C-4928-9A9D-D5CEC6E98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2764"/>
              <a:ext cx="47" cy="67"/>
            </a:xfrm>
            <a:custGeom>
              <a:avLst/>
              <a:gdLst>
                <a:gd name="T0" fmla="*/ 58 w 38"/>
                <a:gd name="T1" fmla="*/ 83 h 54"/>
                <a:gd name="T2" fmla="*/ 0 w 38"/>
                <a:gd name="T3" fmla="*/ 0 h 54"/>
                <a:gd name="T4" fmla="*/ 58 w 38"/>
                <a:gd name="T5" fmla="*/ 83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54">
                  <a:moveTo>
                    <a:pt x="38" y="54"/>
                  </a:moveTo>
                  <a:cubicBezTo>
                    <a:pt x="38" y="54"/>
                    <a:pt x="5" y="29"/>
                    <a:pt x="0" y="0"/>
                  </a:cubicBezTo>
                  <a:cubicBezTo>
                    <a:pt x="0" y="0"/>
                    <a:pt x="18" y="39"/>
                    <a:pt x="38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6" name="Freeform 38">
              <a:extLst>
                <a:ext uri="{FF2B5EF4-FFF2-40B4-BE49-F238E27FC236}">
                  <a16:creationId xmlns:a16="http://schemas.microsoft.com/office/drawing/2014/main" id="{7D6C0189-122B-4644-B72A-34C89AF18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2626"/>
              <a:ext cx="71" cy="113"/>
            </a:xfrm>
            <a:custGeom>
              <a:avLst/>
              <a:gdLst>
                <a:gd name="T0" fmla="*/ 0 w 57"/>
                <a:gd name="T1" fmla="*/ 0 h 90"/>
                <a:gd name="T2" fmla="*/ 55 w 57"/>
                <a:gd name="T3" fmla="*/ 69 h 90"/>
                <a:gd name="T4" fmla="*/ 87 w 57"/>
                <a:gd name="T5" fmla="*/ 132 h 90"/>
                <a:gd name="T6" fmla="*/ 56 w 57"/>
                <a:gd name="T7" fmla="*/ 68 h 90"/>
                <a:gd name="T8" fmla="*/ 0 w 57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90">
                  <a:moveTo>
                    <a:pt x="0" y="0"/>
                  </a:moveTo>
                  <a:cubicBezTo>
                    <a:pt x="0" y="0"/>
                    <a:pt x="27" y="39"/>
                    <a:pt x="35" y="44"/>
                  </a:cubicBezTo>
                  <a:cubicBezTo>
                    <a:pt x="44" y="51"/>
                    <a:pt x="54" y="77"/>
                    <a:pt x="56" y="84"/>
                  </a:cubicBezTo>
                  <a:cubicBezTo>
                    <a:pt x="57" y="90"/>
                    <a:pt x="45" y="50"/>
                    <a:pt x="36" y="43"/>
                  </a:cubicBezTo>
                  <a:cubicBezTo>
                    <a:pt x="28" y="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7" name="Freeform 39">
              <a:extLst>
                <a:ext uri="{FF2B5EF4-FFF2-40B4-BE49-F238E27FC236}">
                  <a16:creationId xmlns:a16="http://schemas.microsoft.com/office/drawing/2014/main" id="{BF8D0DE8-8009-4942-94CC-90B5C1746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340"/>
              <a:ext cx="210" cy="491"/>
            </a:xfrm>
            <a:custGeom>
              <a:avLst/>
              <a:gdLst>
                <a:gd name="T0" fmla="*/ 193 w 168"/>
                <a:gd name="T1" fmla="*/ 613 h 393"/>
                <a:gd name="T2" fmla="*/ 124 w 168"/>
                <a:gd name="T3" fmla="*/ 490 h 393"/>
                <a:gd name="T4" fmla="*/ 29 w 168"/>
                <a:gd name="T5" fmla="*/ 317 h 393"/>
                <a:gd name="T6" fmla="*/ 108 w 168"/>
                <a:gd name="T7" fmla="*/ 182 h 393"/>
                <a:gd name="T8" fmla="*/ 263 w 168"/>
                <a:gd name="T9" fmla="*/ 0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" h="393">
                  <a:moveTo>
                    <a:pt x="123" y="393"/>
                  </a:moveTo>
                  <a:cubicBezTo>
                    <a:pt x="118" y="370"/>
                    <a:pt x="89" y="364"/>
                    <a:pt x="79" y="314"/>
                  </a:cubicBezTo>
                  <a:cubicBezTo>
                    <a:pt x="72" y="279"/>
                    <a:pt x="36" y="247"/>
                    <a:pt x="18" y="203"/>
                  </a:cubicBezTo>
                  <a:cubicBezTo>
                    <a:pt x="0" y="160"/>
                    <a:pt x="26" y="146"/>
                    <a:pt x="69" y="117"/>
                  </a:cubicBezTo>
                  <a:cubicBezTo>
                    <a:pt x="106" y="92"/>
                    <a:pt x="167" y="46"/>
                    <a:pt x="168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8" name="Freeform 40">
              <a:extLst>
                <a:ext uri="{FF2B5EF4-FFF2-40B4-BE49-F238E27FC236}">
                  <a16:creationId xmlns:a16="http://schemas.microsoft.com/office/drawing/2014/main" id="{9DF03602-92BF-4FB7-B0F8-4692D4F40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" y="2251"/>
              <a:ext cx="490" cy="587"/>
            </a:xfrm>
            <a:custGeom>
              <a:avLst/>
              <a:gdLst>
                <a:gd name="T0" fmla="*/ 613 w 392"/>
                <a:gd name="T1" fmla="*/ 56 h 469"/>
                <a:gd name="T2" fmla="*/ 441 w 392"/>
                <a:gd name="T3" fmla="*/ 70 h 469"/>
                <a:gd name="T4" fmla="*/ 94 w 392"/>
                <a:gd name="T5" fmla="*/ 89 h 469"/>
                <a:gd name="T6" fmla="*/ 10 w 392"/>
                <a:gd name="T7" fmla="*/ 105 h 469"/>
                <a:gd name="T8" fmla="*/ 4 w 392"/>
                <a:gd name="T9" fmla="*/ 163 h 469"/>
                <a:gd name="T10" fmla="*/ 225 w 392"/>
                <a:gd name="T11" fmla="*/ 334 h 469"/>
                <a:gd name="T12" fmla="*/ 361 w 392"/>
                <a:gd name="T13" fmla="*/ 468 h 469"/>
                <a:gd name="T14" fmla="*/ 474 w 392"/>
                <a:gd name="T15" fmla="*/ 636 h 469"/>
                <a:gd name="T16" fmla="*/ 543 w 392"/>
                <a:gd name="T17" fmla="*/ 735 h 4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2" h="469">
                  <a:moveTo>
                    <a:pt x="392" y="36"/>
                  </a:moveTo>
                  <a:cubicBezTo>
                    <a:pt x="369" y="0"/>
                    <a:pt x="339" y="18"/>
                    <a:pt x="282" y="45"/>
                  </a:cubicBezTo>
                  <a:cubicBezTo>
                    <a:pt x="168" y="98"/>
                    <a:pt x="96" y="75"/>
                    <a:pt x="60" y="57"/>
                  </a:cubicBezTo>
                  <a:cubicBezTo>
                    <a:pt x="23" y="40"/>
                    <a:pt x="6" y="67"/>
                    <a:pt x="6" y="67"/>
                  </a:cubicBezTo>
                  <a:cubicBezTo>
                    <a:pt x="6" y="67"/>
                    <a:pt x="0" y="75"/>
                    <a:pt x="2" y="104"/>
                  </a:cubicBezTo>
                  <a:cubicBezTo>
                    <a:pt x="7" y="164"/>
                    <a:pt x="113" y="197"/>
                    <a:pt x="144" y="213"/>
                  </a:cubicBezTo>
                  <a:cubicBezTo>
                    <a:pt x="176" y="229"/>
                    <a:pt x="208" y="263"/>
                    <a:pt x="231" y="299"/>
                  </a:cubicBezTo>
                  <a:cubicBezTo>
                    <a:pt x="254" y="335"/>
                    <a:pt x="287" y="349"/>
                    <a:pt x="303" y="406"/>
                  </a:cubicBezTo>
                  <a:cubicBezTo>
                    <a:pt x="311" y="434"/>
                    <a:pt x="347" y="469"/>
                    <a:pt x="347" y="469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9" name="Freeform 41">
              <a:extLst>
                <a:ext uri="{FF2B5EF4-FFF2-40B4-BE49-F238E27FC236}">
                  <a16:creationId xmlns:a16="http://schemas.microsoft.com/office/drawing/2014/main" id="{4D210E19-7728-4D20-BA9B-3A44D42FE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437"/>
              <a:ext cx="3" cy="25"/>
            </a:xfrm>
            <a:custGeom>
              <a:avLst/>
              <a:gdLst>
                <a:gd name="T0" fmla="*/ 3 w 3"/>
                <a:gd name="T1" fmla="*/ 31 h 20"/>
                <a:gd name="T2" fmla="*/ 0 w 3"/>
                <a:gd name="T3" fmla="*/ 0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0">
                  <a:moveTo>
                    <a:pt x="3" y="20"/>
                  </a:moveTo>
                  <a:cubicBezTo>
                    <a:pt x="3" y="15"/>
                    <a:pt x="2" y="8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0" name="Freeform 42">
              <a:extLst>
                <a:ext uri="{FF2B5EF4-FFF2-40B4-BE49-F238E27FC236}">
                  <a16:creationId xmlns:a16="http://schemas.microsoft.com/office/drawing/2014/main" id="{80249DB9-F6F9-4F03-8A45-FFA8451CC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2267"/>
              <a:ext cx="33" cy="185"/>
            </a:xfrm>
            <a:custGeom>
              <a:avLst/>
              <a:gdLst>
                <a:gd name="T0" fmla="*/ 42 w 26"/>
                <a:gd name="T1" fmla="*/ 0 h 148"/>
                <a:gd name="T2" fmla="*/ 11 w 26"/>
                <a:gd name="T3" fmla="*/ 231 h 1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148">
                  <a:moveTo>
                    <a:pt x="26" y="0"/>
                  </a:moveTo>
                  <a:cubicBezTo>
                    <a:pt x="20" y="92"/>
                    <a:pt x="0" y="116"/>
                    <a:pt x="7" y="148"/>
                  </a:cubicBezTo>
                </a:path>
              </a:pathLst>
            </a:custGeom>
            <a:noFill/>
            <a:ln w="317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1" name="Freeform 43">
              <a:extLst>
                <a:ext uri="{FF2B5EF4-FFF2-40B4-BE49-F238E27FC236}">
                  <a16:creationId xmlns:a16="http://schemas.microsoft.com/office/drawing/2014/main" id="{B63162B9-5DD3-4CC5-9BAA-52F027EE9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0" y="2129"/>
              <a:ext cx="34" cy="63"/>
            </a:xfrm>
            <a:custGeom>
              <a:avLst/>
              <a:gdLst>
                <a:gd name="T0" fmla="*/ 0 w 27"/>
                <a:gd name="T1" fmla="*/ 0 h 50"/>
                <a:gd name="T2" fmla="*/ 43 w 27"/>
                <a:gd name="T3" fmla="*/ 79 h 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50">
                  <a:moveTo>
                    <a:pt x="0" y="0"/>
                  </a:moveTo>
                  <a:cubicBezTo>
                    <a:pt x="12" y="14"/>
                    <a:pt x="22" y="30"/>
                    <a:pt x="27" y="50"/>
                  </a:cubicBezTo>
                </a:path>
              </a:pathLst>
            </a:custGeom>
            <a:noFill/>
            <a:ln w="317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2" name="Freeform 44">
              <a:extLst>
                <a:ext uri="{FF2B5EF4-FFF2-40B4-BE49-F238E27FC236}">
                  <a16:creationId xmlns:a16="http://schemas.microsoft.com/office/drawing/2014/main" id="{04D06EB9-78E7-44C9-853E-DE67FB8E9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" y="2046"/>
              <a:ext cx="528" cy="271"/>
            </a:xfrm>
            <a:custGeom>
              <a:avLst/>
              <a:gdLst>
                <a:gd name="T0" fmla="*/ 79 w 422"/>
                <a:gd name="T1" fmla="*/ 336 h 217"/>
                <a:gd name="T2" fmla="*/ 48 w 422"/>
                <a:gd name="T3" fmla="*/ 196 h 217"/>
                <a:gd name="T4" fmla="*/ 367 w 422"/>
                <a:gd name="T5" fmla="*/ 12 h 217"/>
                <a:gd name="T6" fmla="*/ 661 w 422"/>
                <a:gd name="T7" fmla="*/ 76 h 2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2" h="217">
                  <a:moveTo>
                    <a:pt x="50" y="215"/>
                  </a:moveTo>
                  <a:cubicBezTo>
                    <a:pt x="40" y="217"/>
                    <a:pt x="0" y="199"/>
                    <a:pt x="30" y="126"/>
                  </a:cubicBezTo>
                  <a:cubicBezTo>
                    <a:pt x="61" y="52"/>
                    <a:pt x="115" y="23"/>
                    <a:pt x="234" y="8"/>
                  </a:cubicBezTo>
                  <a:cubicBezTo>
                    <a:pt x="304" y="0"/>
                    <a:pt x="376" y="13"/>
                    <a:pt x="422" y="49"/>
                  </a:cubicBezTo>
                </a:path>
              </a:pathLst>
            </a:custGeom>
            <a:noFill/>
            <a:ln w="317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3" name="Freeform 45">
              <a:extLst>
                <a:ext uri="{FF2B5EF4-FFF2-40B4-BE49-F238E27FC236}">
                  <a16:creationId xmlns:a16="http://schemas.microsoft.com/office/drawing/2014/main" id="{E36C4605-4E50-4591-ABBA-A1DA8FAEC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" y="1479"/>
              <a:ext cx="146" cy="869"/>
            </a:xfrm>
            <a:custGeom>
              <a:avLst/>
              <a:gdLst>
                <a:gd name="T0" fmla="*/ 0 w 117"/>
                <a:gd name="T1" fmla="*/ 1087 h 695"/>
                <a:gd name="T2" fmla="*/ 49 w 117"/>
                <a:gd name="T3" fmla="*/ 1058 h 695"/>
                <a:gd name="T4" fmla="*/ 131 w 117"/>
                <a:gd name="T5" fmla="*/ 794 h 695"/>
                <a:gd name="T6" fmla="*/ 165 w 117"/>
                <a:gd name="T7" fmla="*/ 370 h 695"/>
                <a:gd name="T8" fmla="*/ 146 w 117"/>
                <a:gd name="T9" fmla="*/ 0 h 6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" h="695">
                  <a:moveTo>
                    <a:pt x="0" y="695"/>
                  </a:moveTo>
                  <a:cubicBezTo>
                    <a:pt x="0" y="695"/>
                    <a:pt x="13" y="693"/>
                    <a:pt x="31" y="677"/>
                  </a:cubicBezTo>
                  <a:cubicBezTo>
                    <a:pt x="48" y="661"/>
                    <a:pt x="98" y="615"/>
                    <a:pt x="84" y="508"/>
                  </a:cubicBezTo>
                  <a:cubicBezTo>
                    <a:pt x="69" y="382"/>
                    <a:pt x="117" y="313"/>
                    <a:pt x="106" y="237"/>
                  </a:cubicBezTo>
                  <a:cubicBezTo>
                    <a:pt x="95" y="160"/>
                    <a:pt x="90" y="20"/>
                    <a:pt x="94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4" name="Freeform 46">
              <a:extLst>
                <a:ext uri="{FF2B5EF4-FFF2-40B4-BE49-F238E27FC236}">
                  <a16:creationId xmlns:a16="http://schemas.microsoft.com/office/drawing/2014/main" id="{E79E6F5C-3EF5-4E10-8744-525620DC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" y="1480"/>
              <a:ext cx="130" cy="820"/>
            </a:xfrm>
            <a:custGeom>
              <a:avLst/>
              <a:gdLst>
                <a:gd name="T0" fmla="*/ 126 w 104"/>
                <a:gd name="T1" fmla="*/ 0 h 655"/>
                <a:gd name="T2" fmla="*/ 141 w 104"/>
                <a:gd name="T3" fmla="*/ 323 h 655"/>
                <a:gd name="T4" fmla="*/ 105 w 104"/>
                <a:gd name="T5" fmla="*/ 672 h 655"/>
                <a:gd name="T6" fmla="*/ 0 w 104"/>
                <a:gd name="T7" fmla="*/ 1027 h 6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655">
                  <a:moveTo>
                    <a:pt x="81" y="0"/>
                  </a:moveTo>
                  <a:cubicBezTo>
                    <a:pt x="81" y="0"/>
                    <a:pt x="76" y="127"/>
                    <a:pt x="90" y="206"/>
                  </a:cubicBezTo>
                  <a:cubicBezTo>
                    <a:pt x="104" y="278"/>
                    <a:pt x="67" y="382"/>
                    <a:pt x="67" y="429"/>
                  </a:cubicBezTo>
                  <a:cubicBezTo>
                    <a:pt x="67" y="476"/>
                    <a:pt x="101" y="636"/>
                    <a:pt x="0" y="655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5" name="Freeform 47">
              <a:extLst>
                <a:ext uri="{FF2B5EF4-FFF2-40B4-BE49-F238E27FC236}">
                  <a16:creationId xmlns:a16="http://schemas.microsoft.com/office/drawing/2014/main" id="{DA916CC9-76C3-4DC7-B31F-14CF58FB6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1467"/>
              <a:ext cx="99" cy="909"/>
            </a:xfrm>
            <a:custGeom>
              <a:avLst/>
              <a:gdLst>
                <a:gd name="T0" fmla="*/ 75 w 79"/>
                <a:gd name="T1" fmla="*/ 0 h 726"/>
                <a:gd name="T2" fmla="*/ 51 w 79"/>
                <a:gd name="T3" fmla="*/ 210 h 726"/>
                <a:gd name="T4" fmla="*/ 64 w 79"/>
                <a:gd name="T5" fmla="*/ 585 h 726"/>
                <a:gd name="T6" fmla="*/ 58 w 79"/>
                <a:gd name="T7" fmla="*/ 884 h 726"/>
                <a:gd name="T8" fmla="*/ 124 w 79"/>
                <a:gd name="T9" fmla="*/ 1138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726">
                  <a:moveTo>
                    <a:pt x="48" y="0"/>
                  </a:moveTo>
                  <a:cubicBezTo>
                    <a:pt x="48" y="0"/>
                    <a:pt x="57" y="65"/>
                    <a:pt x="33" y="134"/>
                  </a:cubicBezTo>
                  <a:cubicBezTo>
                    <a:pt x="8" y="203"/>
                    <a:pt x="29" y="313"/>
                    <a:pt x="41" y="373"/>
                  </a:cubicBezTo>
                  <a:cubicBezTo>
                    <a:pt x="66" y="498"/>
                    <a:pt x="41" y="536"/>
                    <a:pt x="37" y="564"/>
                  </a:cubicBezTo>
                  <a:cubicBezTo>
                    <a:pt x="33" y="592"/>
                    <a:pt x="0" y="678"/>
                    <a:pt x="79" y="726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6" name="Freeform 48">
              <a:extLst>
                <a:ext uri="{FF2B5EF4-FFF2-40B4-BE49-F238E27FC236}">
                  <a16:creationId xmlns:a16="http://schemas.microsoft.com/office/drawing/2014/main" id="{0545405C-17A1-4736-8815-B9DAF3022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" y="1467"/>
              <a:ext cx="77" cy="875"/>
            </a:xfrm>
            <a:custGeom>
              <a:avLst/>
              <a:gdLst>
                <a:gd name="T0" fmla="*/ 97 w 61"/>
                <a:gd name="T1" fmla="*/ 1095 h 699"/>
                <a:gd name="T2" fmla="*/ 42 w 61"/>
                <a:gd name="T3" fmla="*/ 1026 h 699"/>
                <a:gd name="T4" fmla="*/ 81 w 61"/>
                <a:gd name="T5" fmla="*/ 717 h 699"/>
                <a:gd name="T6" fmla="*/ 50 w 61"/>
                <a:gd name="T7" fmla="*/ 210 h 699"/>
                <a:gd name="T8" fmla="*/ 71 w 61"/>
                <a:gd name="T9" fmla="*/ 0 h 6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699">
                  <a:moveTo>
                    <a:pt x="61" y="699"/>
                  </a:moveTo>
                  <a:cubicBezTo>
                    <a:pt x="49" y="695"/>
                    <a:pt x="29" y="683"/>
                    <a:pt x="26" y="655"/>
                  </a:cubicBezTo>
                  <a:cubicBezTo>
                    <a:pt x="21" y="597"/>
                    <a:pt x="53" y="532"/>
                    <a:pt x="51" y="458"/>
                  </a:cubicBezTo>
                  <a:cubicBezTo>
                    <a:pt x="49" y="358"/>
                    <a:pt x="0" y="249"/>
                    <a:pt x="32" y="134"/>
                  </a:cubicBezTo>
                  <a:cubicBezTo>
                    <a:pt x="53" y="56"/>
                    <a:pt x="44" y="0"/>
                    <a:pt x="44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7" name="Freeform 49">
              <a:extLst>
                <a:ext uri="{FF2B5EF4-FFF2-40B4-BE49-F238E27FC236}">
                  <a16:creationId xmlns:a16="http://schemas.microsoft.com/office/drawing/2014/main" id="{12DC7E4D-D275-4D02-A764-4E2A088F1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" y="2346"/>
              <a:ext cx="59" cy="87"/>
            </a:xfrm>
            <a:custGeom>
              <a:avLst/>
              <a:gdLst>
                <a:gd name="T0" fmla="*/ 74 w 47"/>
                <a:gd name="T1" fmla="*/ 0 h 70"/>
                <a:gd name="T2" fmla="*/ 0 w 47"/>
                <a:gd name="T3" fmla="*/ 108 h 70"/>
                <a:gd name="T4" fmla="*/ 64 w 47"/>
                <a:gd name="T5" fmla="*/ 2 h 70"/>
                <a:gd name="T6" fmla="*/ 74 w 47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70">
                  <a:moveTo>
                    <a:pt x="47" y="0"/>
                  </a:moveTo>
                  <a:cubicBezTo>
                    <a:pt x="47" y="0"/>
                    <a:pt x="47" y="28"/>
                    <a:pt x="0" y="70"/>
                  </a:cubicBezTo>
                  <a:cubicBezTo>
                    <a:pt x="0" y="70"/>
                    <a:pt x="37" y="33"/>
                    <a:pt x="41" y="2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DDB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8" name="Freeform 50">
              <a:extLst>
                <a:ext uri="{FF2B5EF4-FFF2-40B4-BE49-F238E27FC236}">
                  <a16:creationId xmlns:a16="http://schemas.microsoft.com/office/drawing/2014/main" id="{F47EA456-9018-4A62-A4AE-BC5460AB3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" y="2205"/>
              <a:ext cx="102" cy="112"/>
            </a:xfrm>
            <a:custGeom>
              <a:avLst/>
              <a:gdLst>
                <a:gd name="T0" fmla="*/ 0 w 82"/>
                <a:gd name="T1" fmla="*/ 139 h 90"/>
                <a:gd name="T2" fmla="*/ 127 w 82"/>
                <a:gd name="T3" fmla="*/ 0 h 90"/>
                <a:gd name="T4" fmla="*/ 0 w 82"/>
                <a:gd name="T5" fmla="*/ 139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90">
                  <a:moveTo>
                    <a:pt x="0" y="90"/>
                  </a:moveTo>
                  <a:cubicBezTo>
                    <a:pt x="0" y="90"/>
                    <a:pt x="68" y="82"/>
                    <a:pt x="82" y="0"/>
                  </a:cubicBezTo>
                  <a:cubicBezTo>
                    <a:pt x="82" y="0"/>
                    <a:pt x="76" y="86"/>
                    <a:pt x="0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9" name="Freeform 51">
              <a:extLst>
                <a:ext uri="{FF2B5EF4-FFF2-40B4-BE49-F238E27FC236}">
                  <a16:creationId xmlns:a16="http://schemas.microsoft.com/office/drawing/2014/main" id="{D5B6D1A8-1334-4308-BAB3-79DFD5C53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1933"/>
              <a:ext cx="19" cy="113"/>
            </a:xfrm>
            <a:custGeom>
              <a:avLst/>
              <a:gdLst>
                <a:gd name="T0" fmla="*/ 24 w 15"/>
                <a:gd name="T1" fmla="*/ 0 h 90"/>
                <a:gd name="T2" fmla="*/ 6 w 15"/>
                <a:gd name="T3" fmla="*/ 142 h 90"/>
                <a:gd name="T4" fmla="*/ 24 w 15"/>
                <a:gd name="T5" fmla="*/ 0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90">
                  <a:moveTo>
                    <a:pt x="15" y="0"/>
                  </a:moveTo>
                  <a:cubicBezTo>
                    <a:pt x="15" y="0"/>
                    <a:pt x="0" y="44"/>
                    <a:pt x="4" y="90"/>
                  </a:cubicBezTo>
                  <a:cubicBezTo>
                    <a:pt x="4" y="90"/>
                    <a:pt x="9" y="25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0" name="Freeform 52">
              <a:extLst>
                <a:ext uri="{FF2B5EF4-FFF2-40B4-BE49-F238E27FC236}">
                  <a16:creationId xmlns:a16="http://schemas.microsoft.com/office/drawing/2014/main" id="{97A08292-0627-4F30-8A1E-43370ADA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1533"/>
              <a:ext cx="13" cy="209"/>
            </a:xfrm>
            <a:custGeom>
              <a:avLst/>
              <a:gdLst>
                <a:gd name="T0" fmla="*/ 0 w 10"/>
                <a:gd name="T1" fmla="*/ 0 h 167"/>
                <a:gd name="T2" fmla="*/ 17 w 10"/>
                <a:gd name="T3" fmla="*/ 262 h 167"/>
                <a:gd name="T4" fmla="*/ 0 w 10"/>
                <a:gd name="T5" fmla="*/ 0 h 1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67">
                  <a:moveTo>
                    <a:pt x="0" y="0"/>
                  </a:moveTo>
                  <a:cubicBezTo>
                    <a:pt x="0" y="0"/>
                    <a:pt x="2" y="137"/>
                    <a:pt x="10" y="167"/>
                  </a:cubicBezTo>
                  <a:cubicBezTo>
                    <a:pt x="10" y="167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1" name="Oval 53">
              <a:extLst>
                <a:ext uri="{FF2B5EF4-FFF2-40B4-BE49-F238E27FC236}">
                  <a16:creationId xmlns:a16="http://schemas.microsoft.com/office/drawing/2014/main" id="{9EC64716-AED6-46A2-84DE-16329324E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" y="2312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362" name="Oval 54">
              <a:extLst>
                <a:ext uri="{FF2B5EF4-FFF2-40B4-BE49-F238E27FC236}">
                  <a16:creationId xmlns:a16="http://schemas.microsoft.com/office/drawing/2014/main" id="{893F797A-B0A2-406F-8BE1-D7FA69492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2313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363" name="Freeform 55">
              <a:extLst>
                <a:ext uri="{FF2B5EF4-FFF2-40B4-BE49-F238E27FC236}">
                  <a16:creationId xmlns:a16="http://schemas.microsoft.com/office/drawing/2014/main" id="{A4D81B1E-F4FE-4ED1-A174-4BDE55D88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2265"/>
              <a:ext cx="57" cy="87"/>
            </a:xfrm>
            <a:custGeom>
              <a:avLst/>
              <a:gdLst>
                <a:gd name="T0" fmla="*/ 72 w 45"/>
                <a:gd name="T1" fmla="*/ 108 h 70"/>
                <a:gd name="T2" fmla="*/ 16 w 45"/>
                <a:gd name="T3" fmla="*/ 0 h 70"/>
                <a:gd name="T4" fmla="*/ 72 w 45"/>
                <a:gd name="T5" fmla="*/ 108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70">
                  <a:moveTo>
                    <a:pt x="45" y="70"/>
                  </a:moveTo>
                  <a:cubicBezTo>
                    <a:pt x="45" y="70"/>
                    <a:pt x="7" y="47"/>
                    <a:pt x="10" y="0"/>
                  </a:cubicBezTo>
                  <a:cubicBezTo>
                    <a:pt x="10" y="0"/>
                    <a:pt x="0" y="48"/>
                    <a:pt x="45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4" name="Freeform 56">
              <a:extLst>
                <a:ext uri="{FF2B5EF4-FFF2-40B4-BE49-F238E27FC236}">
                  <a16:creationId xmlns:a16="http://schemas.microsoft.com/office/drawing/2014/main" id="{152CBED9-62A1-46D0-BA2F-AD7BAE0E3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" y="1957"/>
              <a:ext cx="32" cy="181"/>
            </a:xfrm>
            <a:custGeom>
              <a:avLst/>
              <a:gdLst>
                <a:gd name="T0" fmla="*/ 1 w 25"/>
                <a:gd name="T1" fmla="*/ 0 h 145"/>
                <a:gd name="T2" fmla="*/ 0 w 25"/>
                <a:gd name="T3" fmla="*/ 226 h 145"/>
                <a:gd name="T4" fmla="*/ 1 w 25"/>
                <a:gd name="T5" fmla="*/ 0 h 1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45">
                  <a:moveTo>
                    <a:pt x="1" y="0"/>
                  </a:moveTo>
                  <a:cubicBezTo>
                    <a:pt x="1" y="0"/>
                    <a:pt x="19" y="96"/>
                    <a:pt x="0" y="145"/>
                  </a:cubicBezTo>
                  <a:cubicBezTo>
                    <a:pt x="0" y="145"/>
                    <a:pt x="25" y="9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5" name="Freeform 57">
              <a:extLst>
                <a:ext uri="{FF2B5EF4-FFF2-40B4-BE49-F238E27FC236}">
                  <a16:creationId xmlns:a16="http://schemas.microsoft.com/office/drawing/2014/main" id="{E7825D9C-0EC8-4928-9284-1702606D2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1608"/>
              <a:ext cx="30" cy="149"/>
            </a:xfrm>
            <a:custGeom>
              <a:avLst/>
              <a:gdLst>
                <a:gd name="T0" fmla="*/ 38 w 24"/>
                <a:gd name="T1" fmla="*/ 0 h 119"/>
                <a:gd name="T2" fmla="*/ 10 w 24"/>
                <a:gd name="T3" fmla="*/ 187 h 119"/>
                <a:gd name="T4" fmla="*/ 38 w 24"/>
                <a:gd name="T5" fmla="*/ 0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19">
                  <a:moveTo>
                    <a:pt x="24" y="0"/>
                  </a:moveTo>
                  <a:cubicBezTo>
                    <a:pt x="24" y="0"/>
                    <a:pt x="0" y="67"/>
                    <a:pt x="6" y="119"/>
                  </a:cubicBezTo>
                  <a:cubicBezTo>
                    <a:pt x="6" y="119"/>
                    <a:pt x="8" y="46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6" name="Freeform 58">
              <a:extLst>
                <a:ext uri="{FF2B5EF4-FFF2-40B4-BE49-F238E27FC236}">
                  <a16:creationId xmlns:a16="http://schemas.microsoft.com/office/drawing/2014/main" id="{143CEC00-0D1B-45BB-A5C1-EF78A1A9C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261"/>
              <a:ext cx="41" cy="16"/>
            </a:xfrm>
            <a:custGeom>
              <a:avLst/>
              <a:gdLst>
                <a:gd name="T0" fmla="*/ 0 w 33"/>
                <a:gd name="T1" fmla="*/ 0 h 13"/>
                <a:gd name="T2" fmla="*/ 51 w 33"/>
                <a:gd name="T3" fmla="*/ 2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cubicBezTo>
                    <a:pt x="12" y="2"/>
                    <a:pt x="25" y="8"/>
                    <a:pt x="33" y="13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7" name="Freeform 59">
              <a:extLst>
                <a:ext uri="{FF2B5EF4-FFF2-40B4-BE49-F238E27FC236}">
                  <a16:creationId xmlns:a16="http://schemas.microsoft.com/office/drawing/2014/main" id="{CA4274B5-9F66-432E-89E0-4DCB99334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2237"/>
              <a:ext cx="20" cy="18"/>
            </a:xfrm>
            <a:custGeom>
              <a:avLst/>
              <a:gdLst>
                <a:gd name="T0" fmla="*/ 0 w 16"/>
                <a:gd name="T1" fmla="*/ 0 h 14"/>
                <a:gd name="T2" fmla="*/ 25 w 16"/>
                <a:gd name="T3" fmla="*/ 23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4">
                  <a:moveTo>
                    <a:pt x="0" y="0"/>
                  </a:moveTo>
                  <a:cubicBezTo>
                    <a:pt x="0" y="0"/>
                    <a:pt x="5" y="9"/>
                    <a:pt x="16" y="14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8" name="Freeform 60">
              <a:extLst>
                <a:ext uri="{FF2B5EF4-FFF2-40B4-BE49-F238E27FC236}">
                  <a16:creationId xmlns:a16="http://schemas.microsoft.com/office/drawing/2014/main" id="{EDDB6AF5-6879-4BD9-BED0-B84CBB277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" y="2220"/>
              <a:ext cx="4" cy="15"/>
            </a:xfrm>
            <a:custGeom>
              <a:avLst/>
              <a:gdLst>
                <a:gd name="T0" fmla="*/ 5 w 3"/>
                <a:gd name="T1" fmla="*/ 19 h 12"/>
                <a:gd name="T2" fmla="*/ 1 w 3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2">
                  <a:moveTo>
                    <a:pt x="3" y="12"/>
                  </a:moveTo>
                  <a:cubicBezTo>
                    <a:pt x="1" y="9"/>
                    <a:pt x="0" y="5"/>
                    <a:pt x="1" y="0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9" name="Freeform 61">
              <a:extLst>
                <a:ext uri="{FF2B5EF4-FFF2-40B4-BE49-F238E27FC236}">
                  <a16:creationId xmlns:a16="http://schemas.microsoft.com/office/drawing/2014/main" id="{9F388C8E-833F-43BC-BB16-88F7A329F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248"/>
              <a:ext cx="40" cy="7"/>
            </a:xfrm>
            <a:custGeom>
              <a:avLst/>
              <a:gdLst>
                <a:gd name="T0" fmla="*/ 50 w 32"/>
                <a:gd name="T1" fmla="*/ 10 h 5"/>
                <a:gd name="T2" fmla="*/ 0 w 32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cubicBezTo>
                    <a:pt x="25" y="5"/>
                    <a:pt x="9" y="3"/>
                    <a:pt x="0" y="0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0" name="Freeform 62">
              <a:extLst>
                <a:ext uri="{FF2B5EF4-FFF2-40B4-BE49-F238E27FC236}">
                  <a16:creationId xmlns:a16="http://schemas.microsoft.com/office/drawing/2014/main" id="{E72E7F89-F7ED-4F7D-B26C-1B4D52C4B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" y="2167"/>
              <a:ext cx="35" cy="48"/>
            </a:xfrm>
            <a:custGeom>
              <a:avLst/>
              <a:gdLst>
                <a:gd name="T0" fmla="*/ 0 w 28"/>
                <a:gd name="T1" fmla="*/ 0 h 38"/>
                <a:gd name="T2" fmla="*/ 44 w 28"/>
                <a:gd name="T3" fmla="*/ 61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38">
                  <a:moveTo>
                    <a:pt x="0" y="0"/>
                  </a:moveTo>
                  <a:cubicBezTo>
                    <a:pt x="7" y="13"/>
                    <a:pt x="16" y="33"/>
                    <a:pt x="28" y="38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1" name="Freeform 63">
              <a:extLst>
                <a:ext uri="{FF2B5EF4-FFF2-40B4-BE49-F238E27FC236}">
                  <a16:creationId xmlns:a16="http://schemas.microsoft.com/office/drawing/2014/main" id="{CE8D89B8-226A-45B4-AFAF-D881F9DDA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2011"/>
              <a:ext cx="197" cy="202"/>
            </a:xfrm>
            <a:custGeom>
              <a:avLst/>
              <a:gdLst>
                <a:gd name="T0" fmla="*/ 246 w 158"/>
                <a:gd name="T1" fmla="*/ 125 h 162"/>
                <a:gd name="T2" fmla="*/ 196 w 158"/>
                <a:gd name="T3" fmla="*/ 67 h 162"/>
                <a:gd name="T4" fmla="*/ 151 w 158"/>
                <a:gd name="T5" fmla="*/ 30 h 162"/>
                <a:gd name="T6" fmla="*/ 64 w 158"/>
                <a:gd name="T7" fmla="*/ 20 h 162"/>
                <a:gd name="T8" fmla="*/ 32 w 158"/>
                <a:gd name="T9" fmla="*/ 74 h 162"/>
                <a:gd name="T10" fmla="*/ 61 w 158"/>
                <a:gd name="T11" fmla="*/ 221 h 162"/>
                <a:gd name="T12" fmla="*/ 74 w 158"/>
                <a:gd name="T13" fmla="*/ 239 h 162"/>
                <a:gd name="T14" fmla="*/ 70 w 158"/>
                <a:gd name="T15" fmla="*/ 191 h 162"/>
                <a:gd name="T16" fmla="*/ 77 w 158"/>
                <a:gd name="T17" fmla="*/ 175 h 162"/>
                <a:gd name="T18" fmla="*/ 99 w 158"/>
                <a:gd name="T19" fmla="*/ 212 h 162"/>
                <a:gd name="T20" fmla="*/ 92 w 158"/>
                <a:gd name="T21" fmla="*/ 183 h 162"/>
                <a:gd name="T22" fmla="*/ 86 w 158"/>
                <a:gd name="T23" fmla="*/ 147 h 162"/>
                <a:gd name="T24" fmla="*/ 106 w 158"/>
                <a:gd name="T25" fmla="*/ 176 h 162"/>
                <a:gd name="T26" fmla="*/ 121 w 158"/>
                <a:gd name="T27" fmla="*/ 191 h 162"/>
                <a:gd name="T28" fmla="*/ 115 w 158"/>
                <a:gd name="T29" fmla="*/ 165 h 162"/>
                <a:gd name="T30" fmla="*/ 111 w 158"/>
                <a:gd name="T31" fmla="*/ 126 h 162"/>
                <a:gd name="T32" fmla="*/ 137 w 158"/>
                <a:gd name="T33" fmla="*/ 146 h 162"/>
                <a:gd name="T34" fmla="*/ 156 w 158"/>
                <a:gd name="T35" fmla="*/ 166 h 162"/>
                <a:gd name="T36" fmla="*/ 147 w 158"/>
                <a:gd name="T37" fmla="*/ 137 h 162"/>
                <a:gd name="T38" fmla="*/ 137 w 158"/>
                <a:gd name="T39" fmla="*/ 118 h 162"/>
                <a:gd name="T40" fmla="*/ 177 w 158"/>
                <a:gd name="T41" fmla="*/ 147 h 162"/>
                <a:gd name="T42" fmla="*/ 197 w 158"/>
                <a:gd name="T43" fmla="*/ 160 h 162"/>
                <a:gd name="T44" fmla="*/ 185 w 158"/>
                <a:gd name="T45" fmla="*/ 135 h 162"/>
                <a:gd name="T46" fmla="*/ 137 w 158"/>
                <a:gd name="T47" fmla="*/ 96 h 162"/>
                <a:gd name="T48" fmla="*/ 175 w 158"/>
                <a:gd name="T49" fmla="*/ 90 h 162"/>
                <a:gd name="T50" fmla="*/ 216 w 158"/>
                <a:gd name="T51" fmla="*/ 132 h 162"/>
                <a:gd name="T52" fmla="*/ 233 w 158"/>
                <a:gd name="T53" fmla="*/ 171 h 1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8" h="162">
                  <a:moveTo>
                    <a:pt x="158" y="80"/>
                  </a:moveTo>
                  <a:cubicBezTo>
                    <a:pt x="146" y="49"/>
                    <a:pt x="134" y="64"/>
                    <a:pt x="126" y="43"/>
                  </a:cubicBezTo>
                  <a:cubicBezTo>
                    <a:pt x="117" y="21"/>
                    <a:pt x="108" y="18"/>
                    <a:pt x="97" y="19"/>
                  </a:cubicBezTo>
                  <a:cubicBezTo>
                    <a:pt x="86" y="19"/>
                    <a:pt x="61" y="0"/>
                    <a:pt x="41" y="13"/>
                  </a:cubicBezTo>
                  <a:cubicBezTo>
                    <a:pt x="33" y="19"/>
                    <a:pt x="28" y="34"/>
                    <a:pt x="21" y="47"/>
                  </a:cubicBezTo>
                  <a:cubicBezTo>
                    <a:pt x="0" y="86"/>
                    <a:pt x="47" y="128"/>
                    <a:pt x="39" y="142"/>
                  </a:cubicBezTo>
                  <a:cubicBezTo>
                    <a:pt x="30" y="156"/>
                    <a:pt x="41" y="162"/>
                    <a:pt x="47" y="154"/>
                  </a:cubicBezTo>
                  <a:cubicBezTo>
                    <a:pt x="52" y="146"/>
                    <a:pt x="45" y="129"/>
                    <a:pt x="45" y="123"/>
                  </a:cubicBezTo>
                  <a:cubicBezTo>
                    <a:pt x="45" y="115"/>
                    <a:pt x="44" y="103"/>
                    <a:pt x="50" y="112"/>
                  </a:cubicBezTo>
                  <a:cubicBezTo>
                    <a:pt x="54" y="118"/>
                    <a:pt x="53" y="143"/>
                    <a:pt x="63" y="136"/>
                  </a:cubicBezTo>
                  <a:cubicBezTo>
                    <a:pt x="72" y="129"/>
                    <a:pt x="62" y="121"/>
                    <a:pt x="59" y="118"/>
                  </a:cubicBezTo>
                  <a:cubicBezTo>
                    <a:pt x="56" y="116"/>
                    <a:pt x="52" y="97"/>
                    <a:pt x="55" y="95"/>
                  </a:cubicBezTo>
                  <a:cubicBezTo>
                    <a:pt x="58" y="94"/>
                    <a:pt x="66" y="107"/>
                    <a:pt x="68" y="113"/>
                  </a:cubicBezTo>
                  <a:cubicBezTo>
                    <a:pt x="70" y="119"/>
                    <a:pt x="69" y="130"/>
                    <a:pt x="78" y="123"/>
                  </a:cubicBezTo>
                  <a:cubicBezTo>
                    <a:pt x="88" y="117"/>
                    <a:pt x="76" y="113"/>
                    <a:pt x="74" y="106"/>
                  </a:cubicBezTo>
                  <a:cubicBezTo>
                    <a:pt x="72" y="98"/>
                    <a:pt x="75" y="83"/>
                    <a:pt x="71" y="81"/>
                  </a:cubicBezTo>
                  <a:cubicBezTo>
                    <a:pt x="67" y="78"/>
                    <a:pt x="86" y="87"/>
                    <a:pt x="88" y="94"/>
                  </a:cubicBezTo>
                  <a:cubicBezTo>
                    <a:pt x="89" y="101"/>
                    <a:pt x="93" y="116"/>
                    <a:pt x="100" y="107"/>
                  </a:cubicBezTo>
                  <a:cubicBezTo>
                    <a:pt x="106" y="98"/>
                    <a:pt x="105" y="97"/>
                    <a:pt x="95" y="88"/>
                  </a:cubicBezTo>
                  <a:cubicBezTo>
                    <a:pt x="86" y="79"/>
                    <a:pt x="88" y="76"/>
                    <a:pt x="88" y="76"/>
                  </a:cubicBezTo>
                  <a:cubicBezTo>
                    <a:pt x="88" y="76"/>
                    <a:pt x="111" y="87"/>
                    <a:pt x="114" y="95"/>
                  </a:cubicBezTo>
                  <a:cubicBezTo>
                    <a:pt x="116" y="102"/>
                    <a:pt x="120" y="115"/>
                    <a:pt x="127" y="103"/>
                  </a:cubicBezTo>
                  <a:cubicBezTo>
                    <a:pt x="134" y="92"/>
                    <a:pt x="119" y="87"/>
                    <a:pt x="119" y="87"/>
                  </a:cubicBezTo>
                  <a:cubicBezTo>
                    <a:pt x="119" y="87"/>
                    <a:pt x="88" y="72"/>
                    <a:pt x="88" y="62"/>
                  </a:cubicBezTo>
                  <a:cubicBezTo>
                    <a:pt x="88" y="52"/>
                    <a:pt x="103" y="52"/>
                    <a:pt x="112" y="58"/>
                  </a:cubicBezTo>
                  <a:cubicBezTo>
                    <a:pt x="121" y="63"/>
                    <a:pt x="137" y="73"/>
                    <a:pt x="139" y="85"/>
                  </a:cubicBezTo>
                  <a:cubicBezTo>
                    <a:pt x="141" y="94"/>
                    <a:pt x="145" y="104"/>
                    <a:pt x="150" y="110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2" name="Freeform 64">
              <a:extLst>
                <a:ext uri="{FF2B5EF4-FFF2-40B4-BE49-F238E27FC236}">
                  <a16:creationId xmlns:a16="http://schemas.microsoft.com/office/drawing/2014/main" id="{7B590A3E-CF92-4670-893F-5F92B419F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" y="2134"/>
              <a:ext cx="67" cy="13"/>
            </a:xfrm>
            <a:custGeom>
              <a:avLst/>
              <a:gdLst>
                <a:gd name="T0" fmla="*/ 85 w 53"/>
                <a:gd name="T1" fmla="*/ 13 h 10"/>
                <a:gd name="T2" fmla="*/ 34 w 53"/>
                <a:gd name="T3" fmla="*/ 12 h 10"/>
                <a:gd name="T4" fmla="*/ 0 w 53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10">
                  <a:moveTo>
                    <a:pt x="53" y="8"/>
                  </a:moveTo>
                  <a:cubicBezTo>
                    <a:pt x="43" y="9"/>
                    <a:pt x="29" y="10"/>
                    <a:pt x="21" y="7"/>
                  </a:cubicBezTo>
                  <a:cubicBezTo>
                    <a:pt x="15" y="4"/>
                    <a:pt x="7" y="3"/>
                    <a:pt x="0" y="0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3" name="Freeform 65">
              <a:extLst>
                <a:ext uri="{FF2B5EF4-FFF2-40B4-BE49-F238E27FC236}">
                  <a16:creationId xmlns:a16="http://schemas.microsoft.com/office/drawing/2014/main" id="{283DF01D-918E-41BD-8DED-14792D66D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143"/>
              <a:ext cx="125" cy="107"/>
            </a:xfrm>
            <a:custGeom>
              <a:avLst/>
              <a:gdLst>
                <a:gd name="T0" fmla="*/ 126 w 100"/>
                <a:gd name="T1" fmla="*/ 0 h 85"/>
                <a:gd name="T2" fmla="*/ 129 w 100"/>
                <a:gd name="T3" fmla="*/ 1 h 85"/>
                <a:gd name="T4" fmla="*/ 125 w 100"/>
                <a:gd name="T5" fmla="*/ 115 h 85"/>
                <a:gd name="T6" fmla="*/ 20 w 100"/>
                <a:gd name="T7" fmla="*/ 74 h 85"/>
                <a:gd name="T8" fmla="*/ 1 w 100"/>
                <a:gd name="T9" fmla="*/ 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85">
                  <a:moveTo>
                    <a:pt x="81" y="0"/>
                  </a:moveTo>
                  <a:cubicBezTo>
                    <a:pt x="82" y="0"/>
                    <a:pt x="82" y="0"/>
                    <a:pt x="82" y="1"/>
                  </a:cubicBezTo>
                  <a:cubicBezTo>
                    <a:pt x="100" y="27"/>
                    <a:pt x="99" y="59"/>
                    <a:pt x="80" y="72"/>
                  </a:cubicBezTo>
                  <a:cubicBezTo>
                    <a:pt x="61" y="85"/>
                    <a:pt x="31" y="74"/>
                    <a:pt x="13" y="47"/>
                  </a:cubicBezTo>
                  <a:cubicBezTo>
                    <a:pt x="4" y="33"/>
                    <a:pt x="0" y="17"/>
                    <a:pt x="1" y="3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4" name="Freeform 66">
              <a:extLst>
                <a:ext uri="{FF2B5EF4-FFF2-40B4-BE49-F238E27FC236}">
                  <a16:creationId xmlns:a16="http://schemas.microsoft.com/office/drawing/2014/main" id="{8261AB6B-18A5-4CEE-8F43-7297D9D00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" y="2452"/>
              <a:ext cx="231" cy="353"/>
            </a:xfrm>
            <a:custGeom>
              <a:avLst/>
              <a:gdLst>
                <a:gd name="T0" fmla="*/ 121 w 185"/>
                <a:gd name="T1" fmla="*/ 442 h 282"/>
                <a:gd name="T2" fmla="*/ 80 w 185"/>
                <a:gd name="T3" fmla="*/ 240 h 282"/>
                <a:gd name="T4" fmla="*/ 84 w 185"/>
                <a:gd name="T5" fmla="*/ 11 h 282"/>
                <a:gd name="T6" fmla="*/ 206 w 185"/>
                <a:gd name="T7" fmla="*/ 0 h 282"/>
                <a:gd name="T8" fmla="*/ 238 w 185"/>
                <a:gd name="T9" fmla="*/ 168 h 282"/>
                <a:gd name="T10" fmla="*/ 214 w 185"/>
                <a:gd name="T11" fmla="*/ 438 h 2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5" h="282">
                  <a:moveTo>
                    <a:pt x="78" y="282"/>
                  </a:moveTo>
                  <a:cubicBezTo>
                    <a:pt x="78" y="282"/>
                    <a:pt x="62" y="188"/>
                    <a:pt x="51" y="153"/>
                  </a:cubicBezTo>
                  <a:cubicBezTo>
                    <a:pt x="39" y="119"/>
                    <a:pt x="0" y="10"/>
                    <a:pt x="54" y="7"/>
                  </a:cubicBezTo>
                  <a:cubicBezTo>
                    <a:pt x="54" y="7"/>
                    <a:pt x="93" y="39"/>
                    <a:pt x="132" y="0"/>
                  </a:cubicBezTo>
                  <a:cubicBezTo>
                    <a:pt x="132" y="0"/>
                    <a:pt x="185" y="7"/>
                    <a:pt x="153" y="107"/>
                  </a:cubicBezTo>
                  <a:cubicBezTo>
                    <a:pt x="131" y="178"/>
                    <a:pt x="137" y="280"/>
                    <a:pt x="137" y="28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5" name="Freeform 67">
              <a:extLst>
                <a:ext uri="{FF2B5EF4-FFF2-40B4-BE49-F238E27FC236}">
                  <a16:creationId xmlns:a16="http://schemas.microsoft.com/office/drawing/2014/main" id="{DE93EF88-51B9-4C0C-AA5D-6ABC53BA2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" y="2051"/>
              <a:ext cx="126" cy="93"/>
            </a:xfrm>
            <a:custGeom>
              <a:avLst/>
              <a:gdLst>
                <a:gd name="T0" fmla="*/ 159 w 100"/>
                <a:gd name="T1" fmla="*/ 0 h 75"/>
                <a:gd name="T2" fmla="*/ 108 w 100"/>
                <a:gd name="T3" fmla="*/ 40 h 75"/>
                <a:gd name="T4" fmla="*/ 0 w 100"/>
                <a:gd name="T5" fmla="*/ 102 h 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" h="75">
                  <a:moveTo>
                    <a:pt x="100" y="0"/>
                  </a:moveTo>
                  <a:cubicBezTo>
                    <a:pt x="90" y="6"/>
                    <a:pt x="79" y="8"/>
                    <a:pt x="68" y="26"/>
                  </a:cubicBezTo>
                  <a:cubicBezTo>
                    <a:pt x="52" y="53"/>
                    <a:pt x="20" y="75"/>
                    <a:pt x="0" y="66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6" name="Freeform 68">
              <a:extLst>
                <a:ext uri="{FF2B5EF4-FFF2-40B4-BE49-F238E27FC236}">
                  <a16:creationId xmlns:a16="http://schemas.microsoft.com/office/drawing/2014/main" id="{E4C69066-2024-47CD-839A-31010D483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1953"/>
              <a:ext cx="262" cy="241"/>
            </a:xfrm>
            <a:custGeom>
              <a:avLst/>
              <a:gdLst>
                <a:gd name="T0" fmla="*/ 0 w 209"/>
                <a:gd name="T1" fmla="*/ 162 h 193"/>
                <a:gd name="T2" fmla="*/ 33 w 209"/>
                <a:gd name="T3" fmla="*/ 117 h 193"/>
                <a:gd name="T4" fmla="*/ 105 w 209"/>
                <a:gd name="T5" fmla="*/ 70 h 193"/>
                <a:gd name="T6" fmla="*/ 176 w 209"/>
                <a:gd name="T7" fmla="*/ 70 h 193"/>
                <a:gd name="T8" fmla="*/ 193 w 209"/>
                <a:gd name="T9" fmla="*/ 111 h 193"/>
                <a:gd name="T10" fmla="*/ 138 w 209"/>
                <a:gd name="T11" fmla="*/ 174 h 193"/>
                <a:gd name="T12" fmla="*/ 107 w 209"/>
                <a:gd name="T13" fmla="*/ 201 h 193"/>
                <a:gd name="T14" fmla="*/ 86 w 209"/>
                <a:gd name="T15" fmla="*/ 212 h 193"/>
                <a:gd name="T16" fmla="*/ 110 w 209"/>
                <a:gd name="T17" fmla="*/ 214 h 193"/>
                <a:gd name="T18" fmla="*/ 154 w 209"/>
                <a:gd name="T19" fmla="*/ 182 h 193"/>
                <a:gd name="T20" fmla="*/ 140 w 209"/>
                <a:gd name="T21" fmla="*/ 226 h 193"/>
                <a:gd name="T22" fmla="*/ 143 w 209"/>
                <a:gd name="T23" fmla="*/ 251 h 193"/>
                <a:gd name="T24" fmla="*/ 154 w 209"/>
                <a:gd name="T25" fmla="*/ 225 h 193"/>
                <a:gd name="T26" fmla="*/ 188 w 209"/>
                <a:gd name="T27" fmla="*/ 171 h 193"/>
                <a:gd name="T28" fmla="*/ 178 w 209"/>
                <a:gd name="T29" fmla="*/ 217 h 193"/>
                <a:gd name="T30" fmla="*/ 165 w 209"/>
                <a:gd name="T31" fmla="*/ 252 h 193"/>
                <a:gd name="T32" fmla="*/ 184 w 209"/>
                <a:gd name="T33" fmla="*/ 221 h 193"/>
                <a:gd name="T34" fmla="*/ 243 w 209"/>
                <a:gd name="T35" fmla="*/ 161 h 193"/>
                <a:gd name="T36" fmla="*/ 236 w 209"/>
                <a:gd name="T37" fmla="*/ 209 h 193"/>
                <a:gd name="T38" fmla="*/ 218 w 209"/>
                <a:gd name="T39" fmla="*/ 258 h 193"/>
                <a:gd name="T40" fmla="*/ 246 w 209"/>
                <a:gd name="T41" fmla="*/ 226 h 193"/>
                <a:gd name="T42" fmla="*/ 267 w 209"/>
                <a:gd name="T43" fmla="*/ 184 h 193"/>
                <a:gd name="T44" fmla="*/ 259 w 209"/>
                <a:gd name="T45" fmla="*/ 239 h 193"/>
                <a:gd name="T46" fmla="*/ 248 w 209"/>
                <a:gd name="T47" fmla="*/ 283 h 193"/>
                <a:gd name="T48" fmla="*/ 268 w 209"/>
                <a:gd name="T49" fmla="*/ 246 h 193"/>
                <a:gd name="T50" fmla="*/ 287 w 209"/>
                <a:gd name="T51" fmla="*/ 206 h 193"/>
                <a:gd name="T52" fmla="*/ 287 w 209"/>
                <a:gd name="T53" fmla="*/ 270 h 193"/>
                <a:gd name="T54" fmla="*/ 298 w 209"/>
                <a:gd name="T55" fmla="*/ 300 h 193"/>
                <a:gd name="T56" fmla="*/ 300 w 209"/>
                <a:gd name="T57" fmla="*/ 263 h 193"/>
                <a:gd name="T58" fmla="*/ 310 w 209"/>
                <a:gd name="T59" fmla="*/ 196 h 193"/>
                <a:gd name="T60" fmla="*/ 290 w 209"/>
                <a:gd name="T61" fmla="*/ 56 h 193"/>
                <a:gd name="T62" fmla="*/ 134 w 209"/>
                <a:gd name="T63" fmla="*/ 9 h 193"/>
                <a:gd name="T64" fmla="*/ 49 w 209"/>
                <a:gd name="T65" fmla="*/ 39 h 193"/>
                <a:gd name="T66" fmla="*/ 0 w 209"/>
                <a:gd name="T67" fmla="*/ 86 h 1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9" h="193">
                  <a:moveTo>
                    <a:pt x="0" y="104"/>
                  </a:moveTo>
                  <a:cubicBezTo>
                    <a:pt x="9" y="97"/>
                    <a:pt x="17" y="88"/>
                    <a:pt x="21" y="75"/>
                  </a:cubicBezTo>
                  <a:cubicBezTo>
                    <a:pt x="34" y="33"/>
                    <a:pt x="47" y="63"/>
                    <a:pt x="67" y="45"/>
                  </a:cubicBezTo>
                  <a:cubicBezTo>
                    <a:pt x="87" y="27"/>
                    <a:pt x="112" y="45"/>
                    <a:pt x="112" y="45"/>
                  </a:cubicBezTo>
                  <a:cubicBezTo>
                    <a:pt x="112" y="45"/>
                    <a:pt x="133" y="56"/>
                    <a:pt x="123" y="71"/>
                  </a:cubicBezTo>
                  <a:cubicBezTo>
                    <a:pt x="113" y="87"/>
                    <a:pt x="92" y="102"/>
                    <a:pt x="88" y="111"/>
                  </a:cubicBezTo>
                  <a:cubicBezTo>
                    <a:pt x="84" y="119"/>
                    <a:pt x="74" y="129"/>
                    <a:pt x="68" y="129"/>
                  </a:cubicBezTo>
                  <a:cubicBezTo>
                    <a:pt x="62" y="129"/>
                    <a:pt x="55" y="131"/>
                    <a:pt x="55" y="136"/>
                  </a:cubicBezTo>
                  <a:cubicBezTo>
                    <a:pt x="55" y="141"/>
                    <a:pt x="68" y="139"/>
                    <a:pt x="70" y="137"/>
                  </a:cubicBezTo>
                  <a:cubicBezTo>
                    <a:pt x="73" y="133"/>
                    <a:pt x="97" y="112"/>
                    <a:pt x="98" y="117"/>
                  </a:cubicBezTo>
                  <a:cubicBezTo>
                    <a:pt x="100" y="127"/>
                    <a:pt x="91" y="143"/>
                    <a:pt x="89" y="145"/>
                  </a:cubicBezTo>
                  <a:cubicBezTo>
                    <a:pt x="86" y="147"/>
                    <a:pt x="83" y="160"/>
                    <a:pt x="91" y="161"/>
                  </a:cubicBezTo>
                  <a:cubicBezTo>
                    <a:pt x="99" y="163"/>
                    <a:pt x="97" y="148"/>
                    <a:pt x="98" y="144"/>
                  </a:cubicBezTo>
                  <a:cubicBezTo>
                    <a:pt x="99" y="130"/>
                    <a:pt x="117" y="111"/>
                    <a:pt x="120" y="110"/>
                  </a:cubicBezTo>
                  <a:cubicBezTo>
                    <a:pt x="120" y="110"/>
                    <a:pt x="123" y="118"/>
                    <a:pt x="113" y="139"/>
                  </a:cubicBezTo>
                  <a:cubicBezTo>
                    <a:pt x="112" y="142"/>
                    <a:pt x="96" y="156"/>
                    <a:pt x="105" y="162"/>
                  </a:cubicBezTo>
                  <a:cubicBezTo>
                    <a:pt x="114" y="168"/>
                    <a:pt x="117" y="142"/>
                    <a:pt x="117" y="142"/>
                  </a:cubicBezTo>
                  <a:cubicBezTo>
                    <a:pt x="117" y="142"/>
                    <a:pt x="121" y="122"/>
                    <a:pt x="155" y="103"/>
                  </a:cubicBezTo>
                  <a:cubicBezTo>
                    <a:pt x="155" y="103"/>
                    <a:pt x="164" y="103"/>
                    <a:pt x="150" y="134"/>
                  </a:cubicBezTo>
                  <a:cubicBezTo>
                    <a:pt x="147" y="142"/>
                    <a:pt x="130" y="160"/>
                    <a:pt x="139" y="166"/>
                  </a:cubicBezTo>
                  <a:cubicBezTo>
                    <a:pt x="148" y="172"/>
                    <a:pt x="156" y="145"/>
                    <a:pt x="156" y="145"/>
                  </a:cubicBezTo>
                  <a:cubicBezTo>
                    <a:pt x="156" y="145"/>
                    <a:pt x="166" y="120"/>
                    <a:pt x="170" y="118"/>
                  </a:cubicBezTo>
                  <a:cubicBezTo>
                    <a:pt x="175" y="116"/>
                    <a:pt x="167" y="149"/>
                    <a:pt x="165" y="153"/>
                  </a:cubicBezTo>
                  <a:cubicBezTo>
                    <a:pt x="163" y="157"/>
                    <a:pt x="151" y="176"/>
                    <a:pt x="158" y="182"/>
                  </a:cubicBezTo>
                  <a:cubicBezTo>
                    <a:pt x="164" y="187"/>
                    <a:pt x="171" y="158"/>
                    <a:pt x="171" y="158"/>
                  </a:cubicBezTo>
                  <a:cubicBezTo>
                    <a:pt x="171" y="158"/>
                    <a:pt x="180" y="133"/>
                    <a:pt x="183" y="132"/>
                  </a:cubicBezTo>
                  <a:cubicBezTo>
                    <a:pt x="186" y="132"/>
                    <a:pt x="181" y="170"/>
                    <a:pt x="183" y="173"/>
                  </a:cubicBezTo>
                  <a:cubicBezTo>
                    <a:pt x="186" y="175"/>
                    <a:pt x="180" y="192"/>
                    <a:pt x="190" y="192"/>
                  </a:cubicBezTo>
                  <a:cubicBezTo>
                    <a:pt x="199" y="193"/>
                    <a:pt x="194" y="171"/>
                    <a:pt x="191" y="169"/>
                  </a:cubicBezTo>
                  <a:cubicBezTo>
                    <a:pt x="187" y="167"/>
                    <a:pt x="201" y="142"/>
                    <a:pt x="197" y="126"/>
                  </a:cubicBezTo>
                  <a:cubicBezTo>
                    <a:pt x="192" y="109"/>
                    <a:pt x="209" y="61"/>
                    <a:pt x="184" y="36"/>
                  </a:cubicBezTo>
                  <a:cubicBezTo>
                    <a:pt x="160" y="10"/>
                    <a:pt x="117" y="0"/>
                    <a:pt x="85" y="6"/>
                  </a:cubicBezTo>
                  <a:cubicBezTo>
                    <a:pt x="53" y="12"/>
                    <a:pt x="42" y="12"/>
                    <a:pt x="31" y="25"/>
                  </a:cubicBezTo>
                  <a:cubicBezTo>
                    <a:pt x="22" y="37"/>
                    <a:pt x="12" y="39"/>
                    <a:pt x="0" y="55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7" name="Freeform 69">
              <a:extLst>
                <a:ext uri="{FF2B5EF4-FFF2-40B4-BE49-F238E27FC236}">
                  <a16:creationId xmlns:a16="http://schemas.microsoft.com/office/drawing/2014/main" id="{74CE0CB0-19C2-4A51-BE19-BAD52B0E3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" y="2097"/>
              <a:ext cx="111" cy="146"/>
            </a:xfrm>
            <a:custGeom>
              <a:avLst/>
              <a:gdLst>
                <a:gd name="T0" fmla="*/ 120 w 89"/>
                <a:gd name="T1" fmla="*/ 171 h 117"/>
                <a:gd name="T2" fmla="*/ 6 w 89"/>
                <a:gd name="T3" fmla="*/ 158 h 117"/>
                <a:gd name="T4" fmla="*/ 87 w 89"/>
                <a:gd name="T5" fmla="*/ 57 h 117"/>
                <a:gd name="T6" fmla="*/ 138 w 89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117">
                  <a:moveTo>
                    <a:pt x="77" y="110"/>
                  </a:moveTo>
                  <a:cubicBezTo>
                    <a:pt x="62" y="109"/>
                    <a:pt x="7" y="117"/>
                    <a:pt x="4" y="102"/>
                  </a:cubicBezTo>
                  <a:cubicBezTo>
                    <a:pt x="0" y="86"/>
                    <a:pt x="50" y="76"/>
                    <a:pt x="56" y="37"/>
                  </a:cubicBezTo>
                  <a:cubicBezTo>
                    <a:pt x="59" y="18"/>
                    <a:pt x="73" y="9"/>
                    <a:pt x="89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8" name="Freeform 70">
              <a:extLst>
                <a:ext uri="{FF2B5EF4-FFF2-40B4-BE49-F238E27FC236}">
                  <a16:creationId xmlns:a16="http://schemas.microsoft.com/office/drawing/2014/main" id="{340032D9-AA5D-4562-AC67-2987C8772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2235"/>
              <a:ext cx="2" cy="1"/>
            </a:xfrm>
            <a:custGeom>
              <a:avLst/>
              <a:gdLst>
                <a:gd name="T0" fmla="*/ 4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9" name="Freeform 71">
              <a:extLst>
                <a:ext uri="{FF2B5EF4-FFF2-40B4-BE49-F238E27FC236}">
                  <a16:creationId xmlns:a16="http://schemas.microsoft.com/office/drawing/2014/main" id="{342F450C-4CDD-4FD0-9F6F-590DCB2B8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" y="2197"/>
              <a:ext cx="72" cy="36"/>
            </a:xfrm>
            <a:custGeom>
              <a:avLst/>
              <a:gdLst>
                <a:gd name="T0" fmla="*/ 89 w 58"/>
                <a:gd name="T1" fmla="*/ 0 h 29"/>
                <a:gd name="T2" fmla="*/ 58 w 58"/>
                <a:gd name="T3" fmla="*/ 32 h 29"/>
                <a:gd name="T4" fmla="*/ 0 w 58"/>
                <a:gd name="T5" fmla="*/ 45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29">
                  <a:moveTo>
                    <a:pt x="58" y="0"/>
                  </a:moveTo>
                  <a:cubicBezTo>
                    <a:pt x="58" y="0"/>
                    <a:pt x="48" y="18"/>
                    <a:pt x="38" y="21"/>
                  </a:cubicBezTo>
                  <a:cubicBezTo>
                    <a:pt x="33" y="23"/>
                    <a:pt x="15" y="27"/>
                    <a:pt x="0" y="29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0" name="Freeform 72">
              <a:extLst>
                <a:ext uri="{FF2B5EF4-FFF2-40B4-BE49-F238E27FC236}">
                  <a16:creationId xmlns:a16="http://schemas.microsoft.com/office/drawing/2014/main" id="{1B0D8407-BC13-4811-8C58-F672069D2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" y="2245"/>
              <a:ext cx="107" cy="8"/>
            </a:xfrm>
            <a:custGeom>
              <a:avLst/>
              <a:gdLst>
                <a:gd name="T0" fmla="*/ 0 w 85"/>
                <a:gd name="T1" fmla="*/ 7 h 7"/>
                <a:gd name="T2" fmla="*/ 65 w 85"/>
                <a:gd name="T3" fmla="*/ 2 h 7"/>
                <a:gd name="T4" fmla="*/ 135 w 85"/>
                <a:gd name="T5" fmla="*/ 8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" h="7">
                  <a:moveTo>
                    <a:pt x="0" y="5"/>
                  </a:moveTo>
                  <a:cubicBezTo>
                    <a:pt x="16" y="3"/>
                    <a:pt x="32" y="0"/>
                    <a:pt x="41" y="2"/>
                  </a:cubicBezTo>
                  <a:cubicBezTo>
                    <a:pt x="58" y="7"/>
                    <a:pt x="85" y="6"/>
                    <a:pt x="85" y="6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1" name="Freeform 73">
              <a:extLst>
                <a:ext uri="{FF2B5EF4-FFF2-40B4-BE49-F238E27FC236}">
                  <a16:creationId xmlns:a16="http://schemas.microsoft.com/office/drawing/2014/main" id="{75F57340-5064-459E-81CD-3A0B4DBBD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" y="2250"/>
              <a:ext cx="77" cy="12"/>
            </a:xfrm>
            <a:custGeom>
              <a:avLst/>
              <a:gdLst>
                <a:gd name="T0" fmla="*/ 0 w 62"/>
                <a:gd name="T1" fmla="*/ 14 h 10"/>
                <a:gd name="T2" fmla="*/ 71 w 62"/>
                <a:gd name="T3" fmla="*/ 6 h 10"/>
                <a:gd name="T4" fmla="*/ 96 w 62"/>
                <a:gd name="T5" fmla="*/ 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10">
                  <a:moveTo>
                    <a:pt x="0" y="10"/>
                  </a:moveTo>
                  <a:cubicBezTo>
                    <a:pt x="0" y="10"/>
                    <a:pt x="29" y="0"/>
                    <a:pt x="46" y="4"/>
                  </a:cubicBezTo>
                  <a:cubicBezTo>
                    <a:pt x="50" y="5"/>
                    <a:pt x="56" y="6"/>
                    <a:pt x="62" y="5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2" name="Freeform 74">
              <a:extLst>
                <a:ext uri="{FF2B5EF4-FFF2-40B4-BE49-F238E27FC236}">
                  <a16:creationId xmlns:a16="http://schemas.microsoft.com/office/drawing/2014/main" id="{CB117301-E02C-4147-9D00-2839D8C18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2102"/>
              <a:ext cx="169" cy="168"/>
            </a:xfrm>
            <a:custGeom>
              <a:avLst/>
              <a:gdLst>
                <a:gd name="T0" fmla="*/ 212 w 135"/>
                <a:gd name="T1" fmla="*/ 81 h 134"/>
                <a:gd name="T2" fmla="*/ 188 w 135"/>
                <a:gd name="T3" fmla="*/ 125 h 134"/>
                <a:gd name="T4" fmla="*/ 39 w 135"/>
                <a:gd name="T5" fmla="*/ 182 h 134"/>
                <a:gd name="T6" fmla="*/ 49 w 135"/>
                <a:gd name="T7" fmla="*/ 24 h 134"/>
                <a:gd name="T8" fmla="*/ 69 w 135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5" h="134">
                  <a:moveTo>
                    <a:pt x="135" y="52"/>
                  </a:moveTo>
                  <a:cubicBezTo>
                    <a:pt x="132" y="62"/>
                    <a:pt x="126" y="71"/>
                    <a:pt x="120" y="80"/>
                  </a:cubicBezTo>
                  <a:cubicBezTo>
                    <a:pt x="92" y="118"/>
                    <a:pt x="49" y="134"/>
                    <a:pt x="25" y="116"/>
                  </a:cubicBezTo>
                  <a:cubicBezTo>
                    <a:pt x="0" y="98"/>
                    <a:pt x="3" y="53"/>
                    <a:pt x="31" y="15"/>
                  </a:cubicBezTo>
                  <a:cubicBezTo>
                    <a:pt x="35" y="10"/>
                    <a:pt x="39" y="5"/>
                    <a:pt x="44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3" name="Freeform 75">
              <a:extLst>
                <a:ext uri="{FF2B5EF4-FFF2-40B4-BE49-F238E27FC236}">
                  <a16:creationId xmlns:a16="http://schemas.microsoft.com/office/drawing/2014/main" id="{C4727209-98CA-4528-BFC6-12F373CAC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" y="2131"/>
              <a:ext cx="13" cy="15"/>
            </a:xfrm>
            <a:custGeom>
              <a:avLst/>
              <a:gdLst>
                <a:gd name="T0" fmla="*/ 4 w 10"/>
                <a:gd name="T1" fmla="*/ 0 h 12"/>
                <a:gd name="T2" fmla="*/ 1 w 10"/>
                <a:gd name="T3" fmla="*/ 14 h 12"/>
                <a:gd name="T4" fmla="*/ 17 w 10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2">
                  <a:moveTo>
                    <a:pt x="2" y="0"/>
                  </a:moveTo>
                  <a:cubicBezTo>
                    <a:pt x="1" y="3"/>
                    <a:pt x="0" y="6"/>
                    <a:pt x="1" y="9"/>
                  </a:cubicBezTo>
                  <a:cubicBezTo>
                    <a:pt x="6" y="12"/>
                    <a:pt x="8" y="4"/>
                    <a:pt x="10" y="0"/>
                  </a:cubicBezTo>
                </a:path>
              </a:pathLst>
            </a:custGeom>
            <a:noFill/>
            <a:ln w="7938" cap="flat">
              <a:solidFill>
                <a:srgbClr val="EFA1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4" name="Freeform 76">
              <a:extLst>
                <a:ext uri="{FF2B5EF4-FFF2-40B4-BE49-F238E27FC236}">
                  <a16:creationId xmlns:a16="http://schemas.microsoft.com/office/drawing/2014/main" id="{C71D06B0-65A7-4A17-8233-3FC124BC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252"/>
              <a:ext cx="16" cy="13"/>
            </a:xfrm>
            <a:custGeom>
              <a:avLst/>
              <a:gdLst>
                <a:gd name="T0" fmla="*/ 6 w 13"/>
                <a:gd name="T1" fmla="*/ 17 h 10"/>
                <a:gd name="T2" fmla="*/ 20 w 13"/>
                <a:gd name="T3" fmla="*/ 13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0">
                  <a:moveTo>
                    <a:pt x="4" y="10"/>
                  </a:moveTo>
                  <a:cubicBezTo>
                    <a:pt x="0" y="0"/>
                    <a:pt x="10" y="0"/>
                    <a:pt x="13" y="8"/>
                  </a:cubicBezTo>
                </a:path>
              </a:pathLst>
            </a:custGeom>
            <a:noFill/>
            <a:ln w="7938" cap="flat">
              <a:solidFill>
                <a:srgbClr val="EFA1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5" name="Freeform 77">
              <a:extLst>
                <a:ext uri="{FF2B5EF4-FFF2-40B4-BE49-F238E27FC236}">
                  <a16:creationId xmlns:a16="http://schemas.microsoft.com/office/drawing/2014/main" id="{8C2AD43D-6FB9-42E5-9718-B509AC8F9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2118"/>
              <a:ext cx="3" cy="8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5 h 6"/>
                <a:gd name="T4" fmla="*/ 3 w 3"/>
                <a:gd name="T5" fmla="*/ 11 h 6"/>
                <a:gd name="T6" fmla="*/ 3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2" y="5"/>
                    <a:pt x="3" y="6"/>
                  </a:cubicBezTo>
                  <a:cubicBezTo>
                    <a:pt x="1" y="4"/>
                    <a:pt x="0" y="2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6" name="Freeform 78">
              <a:extLst>
                <a:ext uri="{FF2B5EF4-FFF2-40B4-BE49-F238E27FC236}">
                  <a16:creationId xmlns:a16="http://schemas.microsoft.com/office/drawing/2014/main" id="{B3A5B70F-A8E5-4CF6-ABCF-6B3B78157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" y="2143"/>
              <a:ext cx="12" cy="10"/>
            </a:xfrm>
            <a:custGeom>
              <a:avLst/>
              <a:gdLst>
                <a:gd name="T0" fmla="*/ 0 w 9"/>
                <a:gd name="T1" fmla="*/ 0 h 8"/>
                <a:gd name="T2" fmla="*/ 1 w 9"/>
                <a:gd name="T3" fmla="*/ 10 h 8"/>
                <a:gd name="T4" fmla="*/ 9 w 9"/>
                <a:gd name="T5" fmla="*/ 11 h 8"/>
                <a:gd name="T6" fmla="*/ 16 w 9"/>
                <a:gd name="T7" fmla="*/ 0 h 8"/>
                <a:gd name="T8" fmla="*/ 7 w 9"/>
                <a:gd name="T9" fmla="*/ 6 h 8"/>
                <a:gd name="T10" fmla="*/ 0 w 9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8" y="8"/>
                    <a:pt x="9" y="2"/>
                    <a:pt x="9" y="0"/>
                  </a:cubicBezTo>
                  <a:cubicBezTo>
                    <a:pt x="8" y="2"/>
                    <a:pt x="7" y="5"/>
                    <a:pt x="4" y="4"/>
                  </a:cubicBezTo>
                  <a:cubicBezTo>
                    <a:pt x="3" y="3"/>
                    <a:pt x="2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7" name="Freeform 79">
              <a:extLst>
                <a:ext uri="{FF2B5EF4-FFF2-40B4-BE49-F238E27FC236}">
                  <a16:creationId xmlns:a16="http://schemas.microsoft.com/office/drawing/2014/main" id="{0D88F3C9-F53D-4D0C-BF25-9FA056B63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2143"/>
              <a:ext cx="10" cy="11"/>
            </a:xfrm>
            <a:custGeom>
              <a:avLst/>
              <a:gdLst>
                <a:gd name="T0" fmla="*/ 4 w 8"/>
                <a:gd name="T1" fmla="*/ 0 h 9"/>
                <a:gd name="T2" fmla="*/ 1 w 8"/>
                <a:gd name="T3" fmla="*/ 7 h 9"/>
                <a:gd name="T4" fmla="*/ 5 w 8"/>
                <a:gd name="T5" fmla="*/ 12 h 9"/>
                <a:gd name="T6" fmla="*/ 13 w 8"/>
                <a:gd name="T7" fmla="*/ 5 h 9"/>
                <a:gd name="T8" fmla="*/ 4 w 8"/>
                <a:gd name="T9" fmla="*/ 7 h 9"/>
                <a:gd name="T10" fmla="*/ 4 w 8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2" y="0"/>
                  </a:moveTo>
                  <a:cubicBezTo>
                    <a:pt x="0" y="1"/>
                    <a:pt x="1" y="4"/>
                    <a:pt x="1" y="5"/>
                  </a:cubicBezTo>
                  <a:cubicBezTo>
                    <a:pt x="1" y="6"/>
                    <a:pt x="1" y="7"/>
                    <a:pt x="3" y="8"/>
                  </a:cubicBezTo>
                  <a:cubicBezTo>
                    <a:pt x="5" y="9"/>
                    <a:pt x="7" y="5"/>
                    <a:pt x="8" y="3"/>
                  </a:cubicBezTo>
                  <a:cubicBezTo>
                    <a:pt x="7" y="5"/>
                    <a:pt x="4" y="7"/>
                    <a:pt x="2" y="5"/>
                  </a:cubicBezTo>
                  <a:cubicBezTo>
                    <a:pt x="2" y="4"/>
                    <a:pt x="1" y="1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8" name="Freeform 80">
              <a:extLst>
                <a:ext uri="{FF2B5EF4-FFF2-40B4-BE49-F238E27FC236}">
                  <a16:creationId xmlns:a16="http://schemas.microsoft.com/office/drawing/2014/main" id="{B421670D-B7B6-4D1F-B3BD-A4B43B7EE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" y="2147"/>
              <a:ext cx="11" cy="12"/>
            </a:xfrm>
            <a:custGeom>
              <a:avLst/>
              <a:gdLst>
                <a:gd name="T0" fmla="*/ 1 w 9"/>
                <a:gd name="T1" fmla="*/ 1 h 10"/>
                <a:gd name="T2" fmla="*/ 0 w 9"/>
                <a:gd name="T3" fmla="*/ 5 h 10"/>
                <a:gd name="T4" fmla="*/ 0 w 9"/>
                <a:gd name="T5" fmla="*/ 8 h 10"/>
                <a:gd name="T6" fmla="*/ 2 w 9"/>
                <a:gd name="T7" fmla="*/ 13 h 10"/>
                <a:gd name="T8" fmla="*/ 9 w 9"/>
                <a:gd name="T9" fmla="*/ 12 h 10"/>
                <a:gd name="T10" fmla="*/ 13 w 9"/>
                <a:gd name="T11" fmla="*/ 6 h 10"/>
                <a:gd name="T12" fmla="*/ 2 w 9"/>
                <a:gd name="T13" fmla="*/ 7 h 10"/>
                <a:gd name="T14" fmla="*/ 2 w 9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10">
                  <a:moveTo>
                    <a:pt x="1" y="1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7" y="7"/>
                    <a:pt x="9" y="5"/>
                    <a:pt x="9" y="4"/>
                  </a:cubicBezTo>
                  <a:cubicBezTo>
                    <a:pt x="8" y="6"/>
                    <a:pt x="4" y="7"/>
                    <a:pt x="2" y="5"/>
                  </a:cubicBezTo>
                  <a:cubicBezTo>
                    <a:pt x="2" y="4"/>
                    <a:pt x="2" y="2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9" name="Freeform 81">
              <a:extLst>
                <a:ext uri="{FF2B5EF4-FFF2-40B4-BE49-F238E27FC236}">
                  <a16:creationId xmlns:a16="http://schemas.microsoft.com/office/drawing/2014/main" id="{F288BA21-F89C-4A97-8FC6-ABEBBCC9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2168"/>
              <a:ext cx="9" cy="10"/>
            </a:xfrm>
            <a:custGeom>
              <a:avLst/>
              <a:gdLst>
                <a:gd name="T0" fmla="*/ 1 w 7"/>
                <a:gd name="T1" fmla="*/ 0 h 8"/>
                <a:gd name="T2" fmla="*/ 0 w 7"/>
                <a:gd name="T3" fmla="*/ 8 h 8"/>
                <a:gd name="T4" fmla="*/ 4 w 7"/>
                <a:gd name="T5" fmla="*/ 13 h 8"/>
                <a:gd name="T6" fmla="*/ 8 w 7"/>
                <a:gd name="T7" fmla="*/ 10 h 8"/>
                <a:gd name="T8" fmla="*/ 12 w 7"/>
                <a:gd name="T9" fmla="*/ 5 h 8"/>
                <a:gd name="T10" fmla="*/ 6 w 7"/>
                <a:gd name="T11" fmla="*/ 8 h 8"/>
                <a:gd name="T12" fmla="*/ 4 w 7"/>
                <a:gd name="T13" fmla="*/ 5 h 8"/>
                <a:gd name="T14" fmla="*/ 4 w 7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8">
                  <a:moveTo>
                    <a:pt x="1" y="0"/>
                  </a:moveTo>
                  <a:cubicBezTo>
                    <a:pt x="0" y="0"/>
                    <a:pt x="0" y="4"/>
                    <a:pt x="0" y="5"/>
                  </a:cubicBezTo>
                  <a:cubicBezTo>
                    <a:pt x="0" y="6"/>
                    <a:pt x="1" y="8"/>
                    <a:pt x="2" y="8"/>
                  </a:cubicBezTo>
                  <a:cubicBezTo>
                    <a:pt x="3" y="8"/>
                    <a:pt x="4" y="7"/>
                    <a:pt x="5" y="6"/>
                  </a:cubicBezTo>
                  <a:cubicBezTo>
                    <a:pt x="6" y="5"/>
                    <a:pt x="6" y="4"/>
                    <a:pt x="7" y="3"/>
                  </a:cubicBezTo>
                  <a:cubicBezTo>
                    <a:pt x="6" y="4"/>
                    <a:pt x="6" y="5"/>
                    <a:pt x="4" y="5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1" y="2"/>
                    <a:pt x="1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0" name="Freeform 82">
              <a:extLst>
                <a:ext uri="{FF2B5EF4-FFF2-40B4-BE49-F238E27FC236}">
                  <a16:creationId xmlns:a16="http://schemas.microsoft.com/office/drawing/2014/main" id="{BC36CBEA-6EDA-48DA-9D66-6130BBFB1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2181"/>
              <a:ext cx="10" cy="11"/>
            </a:xfrm>
            <a:custGeom>
              <a:avLst/>
              <a:gdLst>
                <a:gd name="T0" fmla="*/ 1 w 8"/>
                <a:gd name="T1" fmla="*/ 2 h 9"/>
                <a:gd name="T2" fmla="*/ 10 w 8"/>
                <a:gd name="T3" fmla="*/ 12 h 9"/>
                <a:gd name="T4" fmla="*/ 13 w 8"/>
                <a:gd name="T5" fmla="*/ 7 h 9"/>
                <a:gd name="T6" fmla="*/ 13 w 8"/>
                <a:gd name="T7" fmla="*/ 5 h 9"/>
                <a:gd name="T8" fmla="*/ 13 w 8"/>
                <a:gd name="T9" fmla="*/ 0 h 9"/>
                <a:gd name="T10" fmla="*/ 11 w 8"/>
                <a:gd name="T11" fmla="*/ 6 h 9"/>
                <a:gd name="T12" fmla="*/ 5 w 8"/>
                <a:gd name="T13" fmla="*/ 6 h 9"/>
                <a:gd name="T14" fmla="*/ 1 w 8"/>
                <a:gd name="T15" fmla="*/ 2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9">
                  <a:moveTo>
                    <a:pt x="1" y="2"/>
                  </a:moveTo>
                  <a:cubicBezTo>
                    <a:pt x="0" y="4"/>
                    <a:pt x="3" y="9"/>
                    <a:pt x="6" y="8"/>
                  </a:cubicBezTo>
                  <a:cubicBezTo>
                    <a:pt x="7" y="8"/>
                    <a:pt x="8" y="6"/>
                    <a:pt x="8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1"/>
                    <a:pt x="8" y="3"/>
                    <a:pt x="7" y="4"/>
                  </a:cubicBezTo>
                  <a:cubicBezTo>
                    <a:pt x="6" y="5"/>
                    <a:pt x="4" y="5"/>
                    <a:pt x="3" y="4"/>
                  </a:cubicBezTo>
                  <a:cubicBezTo>
                    <a:pt x="2" y="4"/>
                    <a:pt x="2" y="2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1" name="Freeform 83">
              <a:extLst>
                <a:ext uri="{FF2B5EF4-FFF2-40B4-BE49-F238E27FC236}">
                  <a16:creationId xmlns:a16="http://schemas.microsoft.com/office/drawing/2014/main" id="{D139D691-6B09-479D-9375-06C9213B1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" y="2197"/>
              <a:ext cx="12" cy="10"/>
            </a:xfrm>
            <a:custGeom>
              <a:avLst/>
              <a:gdLst>
                <a:gd name="T0" fmla="*/ 2 w 10"/>
                <a:gd name="T1" fmla="*/ 0 h 8"/>
                <a:gd name="T2" fmla="*/ 5 w 10"/>
                <a:gd name="T3" fmla="*/ 11 h 8"/>
                <a:gd name="T4" fmla="*/ 14 w 10"/>
                <a:gd name="T5" fmla="*/ 5 h 8"/>
                <a:gd name="T6" fmla="*/ 5 w 10"/>
                <a:gd name="T7" fmla="*/ 6 h 8"/>
                <a:gd name="T8" fmla="*/ 1 w 10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0" y="2"/>
                    <a:pt x="2" y="6"/>
                    <a:pt x="3" y="7"/>
                  </a:cubicBezTo>
                  <a:cubicBezTo>
                    <a:pt x="6" y="8"/>
                    <a:pt x="9" y="5"/>
                    <a:pt x="10" y="3"/>
                  </a:cubicBezTo>
                  <a:cubicBezTo>
                    <a:pt x="8" y="4"/>
                    <a:pt x="5" y="6"/>
                    <a:pt x="3" y="4"/>
                  </a:cubicBezTo>
                  <a:cubicBezTo>
                    <a:pt x="2" y="4"/>
                    <a:pt x="1" y="2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2" name="Freeform 84">
              <a:extLst>
                <a:ext uri="{FF2B5EF4-FFF2-40B4-BE49-F238E27FC236}">
                  <a16:creationId xmlns:a16="http://schemas.microsoft.com/office/drawing/2014/main" id="{83533D8D-4344-4AC6-8363-6BE82F3E6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2168"/>
              <a:ext cx="11" cy="13"/>
            </a:xfrm>
            <a:custGeom>
              <a:avLst/>
              <a:gdLst>
                <a:gd name="T0" fmla="*/ 0 w 9"/>
                <a:gd name="T1" fmla="*/ 13 h 10"/>
                <a:gd name="T2" fmla="*/ 6 w 9"/>
                <a:gd name="T3" fmla="*/ 17 h 10"/>
                <a:gd name="T4" fmla="*/ 11 w 9"/>
                <a:gd name="T5" fmla="*/ 12 h 10"/>
                <a:gd name="T6" fmla="*/ 11 w 9"/>
                <a:gd name="T7" fmla="*/ 0 h 10"/>
                <a:gd name="T8" fmla="*/ 11 w 9"/>
                <a:gd name="T9" fmla="*/ 9 h 10"/>
                <a:gd name="T10" fmla="*/ 6 w 9"/>
                <a:gd name="T11" fmla="*/ 13 h 10"/>
                <a:gd name="T12" fmla="*/ 1 w 9"/>
                <a:gd name="T13" fmla="*/ 13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0">
                  <a:moveTo>
                    <a:pt x="0" y="8"/>
                  </a:moveTo>
                  <a:cubicBezTo>
                    <a:pt x="1" y="9"/>
                    <a:pt x="2" y="10"/>
                    <a:pt x="4" y="10"/>
                  </a:cubicBezTo>
                  <a:cubicBezTo>
                    <a:pt x="5" y="9"/>
                    <a:pt x="6" y="8"/>
                    <a:pt x="7" y="7"/>
                  </a:cubicBezTo>
                  <a:cubicBezTo>
                    <a:pt x="9" y="5"/>
                    <a:pt x="8" y="2"/>
                    <a:pt x="7" y="0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6" y="6"/>
                    <a:pt x="5" y="7"/>
                    <a:pt x="4" y="8"/>
                  </a:cubicBezTo>
                  <a:cubicBezTo>
                    <a:pt x="4" y="8"/>
                    <a:pt x="1" y="10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3" name="Freeform 85">
              <a:extLst>
                <a:ext uri="{FF2B5EF4-FFF2-40B4-BE49-F238E27FC236}">
                  <a16:creationId xmlns:a16="http://schemas.microsoft.com/office/drawing/2014/main" id="{48AC22E3-098B-436C-85EC-3AAD0C084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" y="2153"/>
              <a:ext cx="12" cy="14"/>
            </a:xfrm>
            <a:custGeom>
              <a:avLst/>
              <a:gdLst>
                <a:gd name="T0" fmla="*/ 0 w 10"/>
                <a:gd name="T1" fmla="*/ 11 h 11"/>
                <a:gd name="T2" fmla="*/ 5 w 10"/>
                <a:gd name="T3" fmla="*/ 17 h 11"/>
                <a:gd name="T4" fmla="*/ 10 w 10"/>
                <a:gd name="T5" fmla="*/ 13 h 11"/>
                <a:gd name="T6" fmla="*/ 14 w 10"/>
                <a:gd name="T7" fmla="*/ 6 h 11"/>
                <a:gd name="T8" fmla="*/ 10 w 10"/>
                <a:gd name="T9" fmla="*/ 0 h 11"/>
                <a:gd name="T10" fmla="*/ 7 w 10"/>
                <a:gd name="T11" fmla="*/ 13 h 11"/>
                <a:gd name="T12" fmla="*/ 2 w 10"/>
                <a:gd name="T13" fmla="*/ 14 h 11"/>
                <a:gd name="T14" fmla="*/ 0 w 10"/>
                <a:gd name="T15" fmla="*/ 11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11">
                  <a:moveTo>
                    <a:pt x="0" y="7"/>
                  </a:moveTo>
                  <a:cubicBezTo>
                    <a:pt x="0" y="9"/>
                    <a:pt x="1" y="11"/>
                    <a:pt x="3" y="10"/>
                  </a:cubicBezTo>
                  <a:cubicBezTo>
                    <a:pt x="5" y="10"/>
                    <a:pt x="6" y="9"/>
                    <a:pt x="7" y="8"/>
                  </a:cubicBezTo>
                  <a:cubicBezTo>
                    <a:pt x="8" y="7"/>
                    <a:pt x="10" y="6"/>
                    <a:pt x="10" y="4"/>
                  </a:cubicBezTo>
                  <a:cubicBezTo>
                    <a:pt x="10" y="3"/>
                    <a:pt x="8" y="1"/>
                    <a:pt x="7" y="0"/>
                  </a:cubicBezTo>
                  <a:cubicBezTo>
                    <a:pt x="9" y="3"/>
                    <a:pt x="8" y="6"/>
                    <a:pt x="5" y="8"/>
                  </a:cubicBezTo>
                  <a:cubicBezTo>
                    <a:pt x="5" y="8"/>
                    <a:pt x="3" y="9"/>
                    <a:pt x="2" y="9"/>
                  </a:cubicBezTo>
                  <a:cubicBezTo>
                    <a:pt x="1" y="9"/>
                    <a:pt x="0" y="7"/>
                    <a:pt x="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4" name="Freeform 86">
              <a:extLst>
                <a:ext uri="{FF2B5EF4-FFF2-40B4-BE49-F238E27FC236}">
                  <a16:creationId xmlns:a16="http://schemas.microsoft.com/office/drawing/2014/main" id="{7A69A023-380D-47C4-8A8D-BCF373812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" y="2132"/>
              <a:ext cx="13" cy="15"/>
            </a:xfrm>
            <a:custGeom>
              <a:avLst/>
              <a:gdLst>
                <a:gd name="T0" fmla="*/ 0 w 10"/>
                <a:gd name="T1" fmla="*/ 14 h 12"/>
                <a:gd name="T2" fmla="*/ 7 w 10"/>
                <a:gd name="T3" fmla="*/ 18 h 12"/>
                <a:gd name="T4" fmla="*/ 12 w 10"/>
                <a:gd name="T5" fmla="*/ 11 h 12"/>
                <a:gd name="T6" fmla="*/ 13 w 10"/>
                <a:gd name="T7" fmla="*/ 0 h 12"/>
                <a:gd name="T8" fmla="*/ 12 w 10"/>
                <a:gd name="T9" fmla="*/ 8 h 12"/>
                <a:gd name="T10" fmla="*/ 7 w 10"/>
                <a:gd name="T11" fmla="*/ 13 h 12"/>
                <a:gd name="T12" fmla="*/ 0 w 10"/>
                <a:gd name="T13" fmla="*/ 14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2">
                  <a:moveTo>
                    <a:pt x="0" y="9"/>
                  </a:moveTo>
                  <a:cubicBezTo>
                    <a:pt x="1" y="10"/>
                    <a:pt x="2" y="12"/>
                    <a:pt x="4" y="11"/>
                  </a:cubicBezTo>
                  <a:cubicBezTo>
                    <a:pt x="5" y="11"/>
                    <a:pt x="6" y="8"/>
                    <a:pt x="7" y="7"/>
                  </a:cubicBezTo>
                  <a:cubicBezTo>
                    <a:pt x="8" y="5"/>
                    <a:pt x="10" y="2"/>
                    <a:pt x="8" y="0"/>
                  </a:cubicBezTo>
                  <a:cubicBezTo>
                    <a:pt x="8" y="1"/>
                    <a:pt x="8" y="3"/>
                    <a:pt x="7" y="5"/>
                  </a:cubicBezTo>
                  <a:cubicBezTo>
                    <a:pt x="6" y="6"/>
                    <a:pt x="6" y="7"/>
                    <a:pt x="4" y="8"/>
                  </a:cubicBezTo>
                  <a:cubicBezTo>
                    <a:pt x="3" y="9"/>
                    <a:pt x="1" y="10"/>
                    <a:pt x="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5" name="Freeform 87">
              <a:extLst>
                <a:ext uri="{FF2B5EF4-FFF2-40B4-BE49-F238E27FC236}">
                  <a16:creationId xmlns:a16="http://schemas.microsoft.com/office/drawing/2014/main" id="{921A3F5C-51EC-4AE8-84ED-0C2E6E7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" y="2126"/>
              <a:ext cx="13" cy="18"/>
            </a:xfrm>
            <a:custGeom>
              <a:avLst/>
              <a:gdLst>
                <a:gd name="T0" fmla="*/ 0 w 10"/>
                <a:gd name="T1" fmla="*/ 16 h 15"/>
                <a:gd name="T2" fmla="*/ 7 w 10"/>
                <a:gd name="T3" fmla="*/ 20 h 15"/>
                <a:gd name="T4" fmla="*/ 13 w 10"/>
                <a:gd name="T5" fmla="*/ 14 h 15"/>
                <a:gd name="T6" fmla="*/ 17 w 10"/>
                <a:gd name="T7" fmla="*/ 7 h 15"/>
                <a:gd name="T8" fmla="*/ 12 w 10"/>
                <a:gd name="T9" fmla="*/ 0 h 15"/>
                <a:gd name="T10" fmla="*/ 9 w 10"/>
                <a:gd name="T11" fmla="*/ 14 h 15"/>
                <a:gd name="T12" fmla="*/ 0 w 10"/>
                <a:gd name="T13" fmla="*/ 16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5">
                  <a:moveTo>
                    <a:pt x="0" y="11"/>
                  </a:moveTo>
                  <a:cubicBezTo>
                    <a:pt x="0" y="13"/>
                    <a:pt x="3" y="15"/>
                    <a:pt x="4" y="14"/>
                  </a:cubicBezTo>
                  <a:cubicBezTo>
                    <a:pt x="6" y="14"/>
                    <a:pt x="7" y="12"/>
                    <a:pt x="8" y="10"/>
                  </a:cubicBezTo>
                  <a:cubicBezTo>
                    <a:pt x="9" y="9"/>
                    <a:pt x="10" y="7"/>
                    <a:pt x="10" y="5"/>
                  </a:cubicBezTo>
                  <a:cubicBezTo>
                    <a:pt x="9" y="3"/>
                    <a:pt x="8" y="1"/>
                    <a:pt x="7" y="0"/>
                  </a:cubicBezTo>
                  <a:cubicBezTo>
                    <a:pt x="8" y="3"/>
                    <a:pt x="8" y="7"/>
                    <a:pt x="5" y="10"/>
                  </a:cubicBezTo>
                  <a:cubicBezTo>
                    <a:pt x="4" y="12"/>
                    <a:pt x="2" y="12"/>
                    <a:pt x="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6" name="Freeform 88">
              <a:extLst>
                <a:ext uri="{FF2B5EF4-FFF2-40B4-BE49-F238E27FC236}">
                  <a16:creationId xmlns:a16="http://schemas.microsoft.com/office/drawing/2014/main" id="{E5ED43F7-F4FE-4E19-A195-32BA8AB01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" y="2124"/>
              <a:ext cx="7" cy="10"/>
            </a:xfrm>
            <a:custGeom>
              <a:avLst/>
              <a:gdLst>
                <a:gd name="T0" fmla="*/ 7 w 6"/>
                <a:gd name="T1" fmla="*/ 4 h 8"/>
                <a:gd name="T2" fmla="*/ 0 w 6"/>
                <a:gd name="T3" fmla="*/ 13 h 8"/>
                <a:gd name="T4" fmla="*/ 8 w 6"/>
                <a:gd name="T5" fmla="*/ 4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5" y="2"/>
                  </a:moveTo>
                  <a:cubicBezTo>
                    <a:pt x="1" y="0"/>
                    <a:pt x="1" y="5"/>
                    <a:pt x="0" y="8"/>
                  </a:cubicBezTo>
                  <a:cubicBezTo>
                    <a:pt x="1" y="5"/>
                    <a:pt x="2" y="3"/>
                    <a:pt x="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" name="Freeform 89">
              <a:extLst>
                <a:ext uri="{FF2B5EF4-FFF2-40B4-BE49-F238E27FC236}">
                  <a16:creationId xmlns:a16="http://schemas.microsoft.com/office/drawing/2014/main" id="{520B6AA0-CBC8-4168-AD8A-59118339F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" y="2106"/>
              <a:ext cx="9" cy="8"/>
            </a:xfrm>
            <a:custGeom>
              <a:avLst/>
              <a:gdLst>
                <a:gd name="T0" fmla="*/ 10 w 7"/>
                <a:gd name="T1" fmla="*/ 9 h 7"/>
                <a:gd name="T2" fmla="*/ 5 w 7"/>
                <a:gd name="T3" fmla="*/ 2 h 7"/>
                <a:gd name="T4" fmla="*/ 12 w 7"/>
                <a:gd name="T5" fmla="*/ 6 h 7"/>
                <a:gd name="T6" fmla="*/ 4 w 7"/>
                <a:gd name="T7" fmla="*/ 1 h 7"/>
                <a:gd name="T8" fmla="*/ 8 w 7"/>
                <a:gd name="T9" fmla="*/ 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cubicBezTo>
                    <a:pt x="5" y="6"/>
                    <a:pt x="3" y="4"/>
                    <a:pt x="3" y="2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3"/>
                    <a:pt x="4" y="0"/>
                    <a:pt x="2" y="1"/>
                  </a:cubicBezTo>
                  <a:cubicBezTo>
                    <a:pt x="0" y="2"/>
                    <a:pt x="4" y="5"/>
                    <a:pt x="5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8" name="Freeform 90">
              <a:extLst>
                <a:ext uri="{FF2B5EF4-FFF2-40B4-BE49-F238E27FC236}">
                  <a16:creationId xmlns:a16="http://schemas.microsoft.com/office/drawing/2014/main" id="{6FF1D188-46F5-4C7B-B4EC-937F5DECC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" y="2144"/>
              <a:ext cx="6" cy="5"/>
            </a:xfrm>
            <a:custGeom>
              <a:avLst/>
              <a:gdLst>
                <a:gd name="T0" fmla="*/ 0 w 5"/>
                <a:gd name="T1" fmla="*/ 6 h 4"/>
                <a:gd name="T2" fmla="*/ 7 w 5"/>
                <a:gd name="T3" fmla="*/ 4 h 4"/>
                <a:gd name="T4" fmla="*/ 0 w 5"/>
                <a:gd name="T5" fmla="*/ 5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0" y="1"/>
                    <a:pt x="3" y="1"/>
                    <a:pt x="5" y="2"/>
                  </a:cubicBezTo>
                  <a:cubicBezTo>
                    <a:pt x="3" y="0"/>
                    <a:pt x="1" y="0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9" name="Freeform 91">
              <a:extLst>
                <a:ext uri="{FF2B5EF4-FFF2-40B4-BE49-F238E27FC236}">
                  <a16:creationId xmlns:a16="http://schemas.microsoft.com/office/drawing/2014/main" id="{A85E9CDD-ACF9-4559-93C8-E29A01BA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" y="2103"/>
              <a:ext cx="6" cy="6"/>
            </a:xfrm>
            <a:custGeom>
              <a:avLst/>
              <a:gdLst>
                <a:gd name="T0" fmla="*/ 7 w 5"/>
                <a:gd name="T1" fmla="*/ 2 h 5"/>
                <a:gd name="T2" fmla="*/ 2 w 5"/>
                <a:gd name="T3" fmla="*/ 2 h 5"/>
                <a:gd name="T4" fmla="*/ 1 w 5"/>
                <a:gd name="T5" fmla="*/ 7 h 5"/>
                <a:gd name="T6" fmla="*/ 6 w 5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4" y="2"/>
                    <a:pt x="3" y="1"/>
                    <a:pt x="2" y="2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0" y="3"/>
                    <a:pt x="1" y="0"/>
                    <a:pt x="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0" name="Freeform 92">
              <a:extLst>
                <a:ext uri="{FF2B5EF4-FFF2-40B4-BE49-F238E27FC236}">
                  <a16:creationId xmlns:a16="http://schemas.microsoft.com/office/drawing/2014/main" id="{08999C7C-D706-4C83-996D-C1B6C796B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" y="2093"/>
              <a:ext cx="8" cy="9"/>
            </a:xfrm>
            <a:custGeom>
              <a:avLst/>
              <a:gdLst>
                <a:gd name="T0" fmla="*/ 0 w 6"/>
                <a:gd name="T1" fmla="*/ 1 h 7"/>
                <a:gd name="T2" fmla="*/ 11 w 6"/>
                <a:gd name="T3" fmla="*/ 12 h 7"/>
                <a:gd name="T4" fmla="*/ 0 w 6"/>
                <a:gd name="T5" fmla="*/ 1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0" y="1"/>
                  </a:moveTo>
                  <a:cubicBezTo>
                    <a:pt x="3" y="3"/>
                    <a:pt x="6" y="3"/>
                    <a:pt x="6" y="7"/>
                  </a:cubicBezTo>
                  <a:cubicBezTo>
                    <a:pt x="6" y="4"/>
                    <a:pt x="4" y="0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1" name="Freeform 93">
              <a:extLst>
                <a:ext uri="{FF2B5EF4-FFF2-40B4-BE49-F238E27FC236}">
                  <a16:creationId xmlns:a16="http://schemas.microsoft.com/office/drawing/2014/main" id="{90D99BDB-19AD-40D0-951B-1053B7083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2084"/>
              <a:ext cx="9" cy="12"/>
            </a:xfrm>
            <a:custGeom>
              <a:avLst/>
              <a:gdLst>
                <a:gd name="T0" fmla="*/ 0 w 7"/>
                <a:gd name="T1" fmla="*/ 7 h 9"/>
                <a:gd name="T2" fmla="*/ 8 w 7"/>
                <a:gd name="T3" fmla="*/ 16 h 9"/>
                <a:gd name="T4" fmla="*/ 4 w 7"/>
                <a:gd name="T5" fmla="*/ 5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9">
                  <a:moveTo>
                    <a:pt x="0" y="4"/>
                  </a:moveTo>
                  <a:cubicBezTo>
                    <a:pt x="4" y="0"/>
                    <a:pt x="5" y="6"/>
                    <a:pt x="5" y="9"/>
                  </a:cubicBezTo>
                  <a:cubicBezTo>
                    <a:pt x="7" y="6"/>
                    <a:pt x="6" y="0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2" name="Freeform 94">
              <a:extLst>
                <a:ext uri="{FF2B5EF4-FFF2-40B4-BE49-F238E27FC236}">
                  <a16:creationId xmlns:a16="http://schemas.microsoft.com/office/drawing/2014/main" id="{D248831A-85C4-44CD-9654-8635783AD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" y="2077"/>
              <a:ext cx="10" cy="11"/>
            </a:xfrm>
            <a:custGeom>
              <a:avLst/>
              <a:gdLst>
                <a:gd name="T0" fmla="*/ 0 w 8"/>
                <a:gd name="T1" fmla="*/ 6 h 9"/>
                <a:gd name="T2" fmla="*/ 10 w 8"/>
                <a:gd name="T3" fmla="*/ 5 h 9"/>
                <a:gd name="T4" fmla="*/ 13 w 8"/>
                <a:gd name="T5" fmla="*/ 13 h 9"/>
                <a:gd name="T6" fmla="*/ 10 w 8"/>
                <a:gd name="T7" fmla="*/ 2 h 9"/>
                <a:gd name="T8" fmla="*/ 0 w 8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0" y="4"/>
                  </a:moveTo>
                  <a:cubicBezTo>
                    <a:pt x="1" y="3"/>
                    <a:pt x="5" y="2"/>
                    <a:pt x="6" y="3"/>
                  </a:cubicBezTo>
                  <a:cubicBezTo>
                    <a:pt x="8" y="4"/>
                    <a:pt x="7" y="7"/>
                    <a:pt x="8" y="9"/>
                  </a:cubicBezTo>
                  <a:cubicBezTo>
                    <a:pt x="8" y="6"/>
                    <a:pt x="8" y="3"/>
                    <a:pt x="6" y="2"/>
                  </a:cubicBezTo>
                  <a:cubicBezTo>
                    <a:pt x="4" y="0"/>
                    <a:pt x="2" y="2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3" name="Freeform 95">
              <a:extLst>
                <a:ext uri="{FF2B5EF4-FFF2-40B4-BE49-F238E27FC236}">
                  <a16:creationId xmlns:a16="http://schemas.microsoft.com/office/drawing/2014/main" id="{7DD47692-E79E-4298-B086-4F4401BBD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2096"/>
              <a:ext cx="10" cy="8"/>
            </a:xfrm>
            <a:custGeom>
              <a:avLst/>
              <a:gdLst>
                <a:gd name="T0" fmla="*/ 0 w 8"/>
                <a:gd name="T1" fmla="*/ 6 h 7"/>
                <a:gd name="T2" fmla="*/ 8 w 8"/>
                <a:gd name="T3" fmla="*/ 2 h 7"/>
                <a:gd name="T4" fmla="*/ 11 w 8"/>
                <a:gd name="T5" fmla="*/ 9 h 7"/>
                <a:gd name="T6" fmla="*/ 10 w 8"/>
                <a:gd name="T7" fmla="*/ 1 h 7"/>
                <a:gd name="T8" fmla="*/ 1 w 8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cubicBezTo>
                    <a:pt x="1" y="3"/>
                    <a:pt x="3" y="1"/>
                    <a:pt x="5" y="2"/>
                  </a:cubicBezTo>
                  <a:cubicBezTo>
                    <a:pt x="7" y="3"/>
                    <a:pt x="7" y="6"/>
                    <a:pt x="7" y="7"/>
                  </a:cubicBezTo>
                  <a:cubicBezTo>
                    <a:pt x="7" y="6"/>
                    <a:pt x="8" y="3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4" name="Freeform 96">
              <a:extLst>
                <a:ext uri="{FF2B5EF4-FFF2-40B4-BE49-F238E27FC236}">
                  <a16:creationId xmlns:a16="http://schemas.microsoft.com/office/drawing/2014/main" id="{2C11F17D-8DEE-4D69-9B02-730EC441D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2114"/>
              <a:ext cx="9" cy="5"/>
            </a:xfrm>
            <a:custGeom>
              <a:avLst/>
              <a:gdLst>
                <a:gd name="T0" fmla="*/ 0 w 7"/>
                <a:gd name="T1" fmla="*/ 5 h 4"/>
                <a:gd name="T2" fmla="*/ 8 w 7"/>
                <a:gd name="T3" fmla="*/ 0 h 4"/>
                <a:gd name="T4" fmla="*/ 12 w 7"/>
                <a:gd name="T5" fmla="*/ 6 h 4"/>
                <a:gd name="T6" fmla="*/ 1 w 7"/>
                <a:gd name="T7" fmla="*/ 5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0" y="3"/>
                  </a:moveTo>
                  <a:cubicBezTo>
                    <a:pt x="1" y="2"/>
                    <a:pt x="3" y="0"/>
                    <a:pt x="5" y="0"/>
                  </a:cubicBezTo>
                  <a:cubicBezTo>
                    <a:pt x="6" y="1"/>
                    <a:pt x="6" y="3"/>
                    <a:pt x="7" y="4"/>
                  </a:cubicBezTo>
                  <a:cubicBezTo>
                    <a:pt x="6" y="2"/>
                    <a:pt x="3" y="0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5" name="Freeform 97">
              <a:extLst>
                <a:ext uri="{FF2B5EF4-FFF2-40B4-BE49-F238E27FC236}">
                  <a16:creationId xmlns:a16="http://schemas.microsoft.com/office/drawing/2014/main" id="{6343506E-CB2A-4141-B5A8-7AB8DA1C1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2467"/>
              <a:ext cx="124" cy="344"/>
            </a:xfrm>
            <a:custGeom>
              <a:avLst/>
              <a:gdLst>
                <a:gd name="T0" fmla="*/ 100 w 99"/>
                <a:gd name="T1" fmla="*/ 11 h 275"/>
                <a:gd name="T2" fmla="*/ 73 w 99"/>
                <a:gd name="T3" fmla="*/ 54 h 275"/>
                <a:gd name="T4" fmla="*/ 144 w 99"/>
                <a:gd name="T5" fmla="*/ 423 h 275"/>
                <a:gd name="T6" fmla="*/ 124 w 99"/>
                <a:gd name="T7" fmla="*/ 417 h 275"/>
                <a:gd name="T8" fmla="*/ 79 w 99"/>
                <a:gd name="T9" fmla="*/ 211 h 275"/>
                <a:gd name="T10" fmla="*/ 83 w 99"/>
                <a:gd name="T11" fmla="*/ 0 h 275"/>
                <a:gd name="T12" fmla="*/ 100 w 99"/>
                <a:gd name="T13" fmla="*/ 10 h 2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" h="275">
                  <a:moveTo>
                    <a:pt x="64" y="7"/>
                  </a:moveTo>
                  <a:cubicBezTo>
                    <a:pt x="64" y="7"/>
                    <a:pt x="45" y="1"/>
                    <a:pt x="46" y="34"/>
                  </a:cubicBezTo>
                  <a:cubicBezTo>
                    <a:pt x="47" y="68"/>
                    <a:pt x="99" y="245"/>
                    <a:pt x="92" y="270"/>
                  </a:cubicBezTo>
                  <a:cubicBezTo>
                    <a:pt x="91" y="275"/>
                    <a:pt x="84" y="269"/>
                    <a:pt x="79" y="266"/>
                  </a:cubicBezTo>
                  <a:cubicBezTo>
                    <a:pt x="79" y="266"/>
                    <a:pt x="61" y="167"/>
                    <a:pt x="50" y="135"/>
                  </a:cubicBezTo>
                  <a:cubicBezTo>
                    <a:pt x="39" y="103"/>
                    <a:pt x="0" y="3"/>
                    <a:pt x="53" y="0"/>
                  </a:cubicBezTo>
                  <a:cubicBezTo>
                    <a:pt x="53" y="0"/>
                    <a:pt x="57" y="3"/>
                    <a:pt x="64" y="6"/>
                  </a:cubicBezTo>
                </a:path>
              </a:pathLst>
            </a:custGeom>
            <a:solidFill>
              <a:srgbClr val="DD7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6" name="Freeform 98">
              <a:extLst>
                <a:ext uri="{FF2B5EF4-FFF2-40B4-BE49-F238E27FC236}">
                  <a16:creationId xmlns:a16="http://schemas.microsoft.com/office/drawing/2014/main" id="{8785EFBC-311C-4741-8CB4-F46823C78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2462"/>
              <a:ext cx="82" cy="39"/>
            </a:xfrm>
            <a:custGeom>
              <a:avLst/>
              <a:gdLst>
                <a:gd name="T0" fmla="*/ 0 w 66"/>
                <a:gd name="T1" fmla="*/ 13 h 31"/>
                <a:gd name="T2" fmla="*/ 102 w 66"/>
                <a:gd name="T3" fmla="*/ 0 h 31"/>
                <a:gd name="T4" fmla="*/ 0 w 66"/>
                <a:gd name="T5" fmla="*/ 13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31">
                  <a:moveTo>
                    <a:pt x="0" y="8"/>
                  </a:moveTo>
                  <a:cubicBezTo>
                    <a:pt x="0" y="8"/>
                    <a:pt x="34" y="27"/>
                    <a:pt x="66" y="0"/>
                  </a:cubicBezTo>
                  <a:cubicBezTo>
                    <a:pt x="66" y="0"/>
                    <a:pt x="39" y="31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7" name="Oval 99">
              <a:extLst>
                <a:ext uri="{FF2B5EF4-FFF2-40B4-BE49-F238E27FC236}">
                  <a16:creationId xmlns:a16="http://schemas.microsoft.com/office/drawing/2014/main" id="{5EACD922-DFE7-40B5-B2FA-A3417CA15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2479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408" name="Oval 100">
              <a:extLst>
                <a:ext uri="{FF2B5EF4-FFF2-40B4-BE49-F238E27FC236}">
                  <a16:creationId xmlns:a16="http://schemas.microsoft.com/office/drawing/2014/main" id="{E517C347-7393-49DA-9B43-60A308CCD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2480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409" name="Freeform 101">
              <a:extLst>
                <a:ext uri="{FF2B5EF4-FFF2-40B4-BE49-F238E27FC236}">
                  <a16:creationId xmlns:a16="http://schemas.microsoft.com/office/drawing/2014/main" id="{8B87C526-0262-4686-97D3-2E19462B8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522"/>
              <a:ext cx="40" cy="246"/>
            </a:xfrm>
            <a:custGeom>
              <a:avLst/>
              <a:gdLst>
                <a:gd name="T0" fmla="*/ 49 w 32"/>
                <a:gd name="T1" fmla="*/ 0 h 196"/>
                <a:gd name="T2" fmla="*/ 26 w 32"/>
                <a:gd name="T3" fmla="*/ 104 h 196"/>
                <a:gd name="T4" fmla="*/ 10 w 32"/>
                <a:gd name="T5" fmla="*/ 309 h 196"/>
                <a:gd name="T6" fmla="*/ 13 w 32"/>
                <a:gd name="T7" fmla="*/ 118 h 196"/>
                <a:gd name="T8" fmla="*/ 49 w 32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96">
                  <a:moveTo>
                    <a:pt x="31" y="0"/>
                  </a:moveTo>
                  <a:cubicBezTo>
                    <a:pt x="31" y="0"/>
                    <a:pt x="32" y="17"/>
                    <a:pt x="17" y="66"/>
                  </a:cubicBezTo>
                  <a:cubicBezTo>
                    <a:pt x="3" y="115"/>
                    <a:pt x="6" y="196"/>
                    <a:pt x="6" y="196"/>
                  </a:cubicBezTo>
                  <a:cubicBezTo>
                    <a:pt x="6" y="196"/>
                    <a:pt x="0" y="125"/>
                    <a:pt x="8" y="75"/>
                  </a:cubicBezTo>
                  <a:cubicBezTo>
                    <a:pt x="17" y="25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AA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0" name="Freeform 102">
              <a:extLst>
                <a:ext uri="{FF2B5EF4-FFF2-40B4-BE49-F238E27FC236}">
                  <a16:creationId xmlns:a16="http://schemas.microsoft.com/office/drawing/2014/main" id="{CB8F8EEC-D582-47DC-A3B7-544317E12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2575"/>
              <a:ext cx="19" cy="97"/>
            </a:xfrm>
            <a:custGeom>
              <a:avLst/>
              <a:gdLst>
                <a:gd name="T0" fmla="*/ 24 w 15"/>
                <a:gd name="T1" fmla="*/ 0 h 78"/>
                <a:gd name="T2" fmla="*/ 11 w 15"/>
                <a:gd name="T3" fmla="*/ 40 h 78"/>
                <a:gd name="T4" fmla="*/ 0 w 15"/>
                <a:gd name="T5" fmla="*/ 121 h 78"/>
                <a:gd name="T6" fmla="*/ 24 w 15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78">
                  <a:moveTo>
                    <a:pt x="15" y="0"/>
                  </a:moveTo>
                  <a:cubicBezTo>
                    <a:pt x="15" y="0"/>
                    <a:pt x="9" y="20"/>
                    <a:pt x="7" y="26"/>
                  </a:cubicBezTo>
                  <a:cubicBezTo>
                    <a:pt x="6" y="32"/>
                    <a:pt x="0" y="78"/>
                    <a:pt x="0" y="78"/>
                  </a:cubicBezTo>
                  <a:cubicBezTo>
                    <a:pt x="0" y="78"/>
                    <a:pt x="4" y="19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1" name="Freeform 103">
              <a:extLst>
                <a:ext uri="{FF2B5EF4-FFF2-40B4-BE49-F238E27FC236}">
                  <a16:creationId xmlns:a16="http://schemas.microsoft.com/office/drawing/2014/main" id="{62395738-60BF-48CE-9274-4FD9271BC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" y="2475"/>
              <a:ext cx="19" cy="71"/>
            </a:xfrm>
            <a:custGeom>
              <a:avLst/>
              <a:gdLst>
                <a:gd name="T0" fmla="*/ 0 w 15"/>
                <a:gd name="T1" fmla="*/ 0 h 57"/>
                <a:gd name="T2" fmla="*/ 8 w 15"/>
                <a:gd name="T3" fmla="*/ 88 h 57"/>
                <a:gd name="T4" fmla="*/ 0 w 15"/>
                <a:gd name="T5" fmla="*/ 0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57">
                  <a:moveTo>
                    <a:pt x="0" y="0"/>
                  </a:moveTo>
                  <a:cubicBezTo>
                    <a:pt x="0" y="0"/>
                    <a:pt x="12" y="24"/>
                    <a:pt x="5" y="57"/>
                  </a:cubicBezTo>
                  <a:cubicBezTo>
                    <a:pt x="5" y="57"/>
                    <a:pt x="15" y="2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2" name="Freeform 104">
              <a:extLst>
                <a:ext uri="{FF2B5EF4-FFF2-40B4-BE49-F238E27FC236}">
                  <a16:creationId xmlns:a16="http://schemas.microsoft.com/office/drawing/2014/main" id="{8051BD76-63C1-429C-8197-CCF0C12AC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2191"/>
              <a:ext cx="367" cy="150"/>
            </a:xfrm>
            <a:custGeom>
              <a:avLst/>
              <a:gdLst>
                <a:gd name="T0" fmla="*/ 455 w 293"/>
                <a:gd name="T1" fmla="*/ 74 h 120"/>
                <a:gd name="T2" fmla="*/ 248 w 293"/>
                <a:gd name="T3" fmla="*/ 175 h 120"/>
                <a:gd name="T4" fmla="*/ 4 w 293"/>
                <a:gd name="T5" fmla="*/ 110 h 120"/>
                <a:gd name="T6" fmla="*/ 212 w 293"/>
                <a:gd name="T7" fmla="*/ 13 h 120"/>
                <a:gd name="T8" fmla="*/ 455 w 293"/>
                <a:gd name="T9" fmla="*/ 74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3" h="120">
                  <a:moveTo>
                    <a:pt x="290" y="47"/>
                  </a:moveTo>
                  <a:cubicBezTo>
                    <a:pt x="293" y="71"/>
                    <a:pt x="236" y="104"/>
                    <a:pt x="158" y="112"/>
                  </a:cubicBezTo>
                  <a:cubicBezTo>
                    <a:pt x="79" y="120"/>
                    <a:pt x="5" y="95"/>
                    <a:pt x="2" y="70"/>
                  </a:cubicBezTo>
                  <a:cubicBezTo>
                    <a:pt x="0" y="45"/>
                    <a:pt x="57" y="16"/>
                    <a:pt x="135" y="8"/>
                  </a:cubicBezTo>
                  <a:cubicBezTo>
                    <a:pt x="214" y="0"/>
                    <a:pt x="288" y="22"/>
                    <a:pt x="290" y="47"/>
                  </a:cubicBezTo>
                  <a:close/>
                </a:path>
              </a:pathLst>
            </a:custGeom>
            <a:solidFill>
              <a:srgbClr val="F2B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3" name="Freeform 105">
              <a:extLst>
                <a:ext uri="{FF2B5EF4-FFF2-40B4-BE49-F238E27FC236}">
                  <a16:creationId xmlns:a16="http://schemas.microsoft.com/office/drawing/2014/main" id="{153C9558-F5EA-44AC-A054-45C56BCEC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2205"/>
              <a:ext cx="85" cy="68"/>
            </a:xfrm>
            <a:custGeom>
              <a:avLst/>
              <a:gdLst>
                <a:gd name="T0" fmla="*/ 100 w 68"/>
                <a:gd name="T1" fmla="*/ 26 h 55"/>
                <a:gd name="T2" fmla="*/ 66 w 68"/>
                <a:gd name="T3" fmla="*/ 75 h 55"/>
                <a:gd name="T4" fmla="*/ 8 w 68"/>
                <a:gd name="T5" fmla="*/ 59 h 55"/>
                <a:gd name="T6" fmla="*/ 41 w 68"/>
                <a:gd name="T7" fmla="*/ 9 h 55"/>
                <a:gd name="T8" fmla="*/ 100 w 68"/>
                <a:gd name="T9" fmla="*/ 26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55">
                  <a:moveTo>
                    <a:pt x="64" y="17"/>
                  </a:moveTo>
                  <a:cubicBezTo>
                    <a:pt x="68" y="29"/>
                    <a:pt x="58" y="43"/>
                    <a:pt x="42" y="49"/>
                  </a:cubicBezTo>
                  <a:cubicBezTo>
                    <a:pt x="26" y="55"/>
                    <a:pt x="9" y="50"/>
                    <a:pt x="5" y="39"/>
                  </a:cubicBezTo>
                  <a:cubicBezTo>
                    <a:pt x="0" y="27"/>
                    <a:pt x="10" y="12"/>
                    <a:pt x="26" y="6"/>
                  </a:cubicBezTo>
                  <a:cubicBezTo>
                    <a:pt x="43" y="0"/>
                    <a:pt x="59" y="5"/>
                    <a:pt x="64" y="17"/>
                  </a:cubicBezTo>
                  <a:close/>
                </a:path>
              </a:pathLst>
            </a:custGeom>
            <a:solidFill>
              <a:srgbClr val="F2B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4" name="Oval 106">
              <a:extLst>
                <a:ext uri="{FF2B5EF4-FFF2-40B4-BE49-F238E27FC236}">
                  <a16:creationId xmlns:a16="http://schemas.microsoft.com/office/drawing/2014/main" id="{FD1CB188-5FB9-47EF-89A0-ECCF02309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2167"/>
              <a:ext cx="49" cy="34"/>
            </a:xfrm>
            <a:prstGeom prst="ellipse">
              <a:avLst/>
            </a:prstGeom>
            <a:solidFill>
              <a:srgbClr val="F2B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415" name="Freeform 107">
              <a:extLst>
                <a:ext uri="{FF2B5EF4-FFF2-40B4-BE49-F238E27FC236}">
                  <a16:creationId xmlns:a16="http://schemas.microsoft.com/office/drawing/2014/main" id="{EB095FAE-AACD-40A1-8420-16F6CDCB4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1996"/>
              <a:ext cx="403" cy="123"/>
            </a:xfrm>
            <a:custGeom>
              <a:avLst/>
              <a:gdLst>
                <a:gd name="T0" fmla="*/ 0 w 322"/>
                <a:gd name="T1" fmla="*/ 153 h 99"/>
                <a:gd name="T2" fmla="*/ 504 w 322"/>
                <a:gd name="T3" fmla="*/ 133 h 99"/>
                <a:gd name="T4" fmla="*/ 0 w 322"/>
                <a:gd name="T5" fmla="*/ 153 h 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2" h="99">
                  <a:moveTo>
                    <a:pt x="0" y="99"/>
                  </a:moveTo>
                  <a:cubicBezTo>
                    <a:pt x="0" y="99"/>
                    <a:pt x="172" y="0"/>
                    <a:pt x="322" y="86"/>
                  </a:cubicBezTo>
                  <a:cubicBezTo>
                    <a:pt x="322" y="86"/>
                    <a:pt x="186" y="32"/>
                    <a:pt x="0" y="99"/>
                  </a:cubicBezTo>
                  <a:close/>
                </a:path>
              </a:pathLst>
            </a:custGeom>
            <a:solidFill>
              <a:srgbClr val="F2B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6" name="Freeform 108">
              <a:extLst>
                <a:ext uri="{FF2B5EF4-FFF2-40B4-BE49-F238E27FC236}">
                  <a16:creationId xmlns:a16="http://schemas.microsoft.com/office/drawing/2014/main" id="{08B78F2E-9120-4DA3-B967-6BD24CE14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" y="2016"/>
              <a:ext cx="341" cy="85"/>
            </a:xfrm>
            <a:custGeom>
              <a:avLst/>
              <a:gdLst>
                <a:gd name="T0" fmla="*/ 0 w 272"/>
                <a:gd name="T1" fmla="*/ 106 h 68"/>
                <a:gd name="T2" fmla="*/ 428 w 272"/>
                <a:gd name="T3" fmla="*/ 85 h 68"/>
                <a:gd name="T4" fmla="*/ 0 w 272"/>
                <a:gd name="T5" fmla="*/ 106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68">
                  <a:moveTo>
                    <a:pt x="0" y="68"/>
                  </a:moveTo>
                  <a:cubicBezTo>
                    <a:pt x="0" y="68"/>
                    <a:pt x="138" y="0"/>
                    <a:pt x="272" y="54"/>
                  </a:cubicBezTo>
                  <a:cubicBezTo>
                    <a:pt x="272" y="54"/>
                    <a:pt x="160" y="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7" name="Freeform 109">
              <a:extLst>
                <a:ext uri="{FF2B5EF4-FFF2-40B4-BE49-F238E27FC236}">
                  <a16:creationId xmlns:a16="http://schemas.microsoft.com/office/drawing/2014/main" id="{FD2598CA-4E2F-47F9-A940-82A23DA0D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" y="2138"/>
              <a:ext cx="75" cy="93"/>
            </a:xfrm>
            <a:custGeom>
              <a:avLst/>
              <a:gdLst>
                <a:gd name="T0" fmla="*/ 11 w 60"/>
                <a:gd name="T1" fmla="*/ 109 h 74"/>
                <a:gd name="T2" fmla="*/ 26 w 60"/>
                <a:gd name="T3" fmla="*/ 84 h 74"/>
                <a:gd name="T4" fmla="*/ 58 w 60"/>
                <a:gd name="T5" fmla="*/ 62 h 74"/>
                <a:gd name="T6" fmla="*/ 79 w 60"/>
                <a:gd name="T7" fmla="*/ 35 h 74"/>
                <a:gd name="T8" fmla="*/ 88 w 60"/>
                <a:gd name="T9" fmla="*/ 0 h 74"/>
                <a:gd name="T10" fmla="*/ 94 w 60"/>
                <a:gd name="T11" fmla="*/ 43 h 74"/>
                <a:gd name="T12" fmla="*/ 75 w 60"/>
                <a:gd name="T13" fmla="*/ 94 h 74"/>
                <a:gd name="T14" fmla="*/ 38 w 60"/>
                <a:gd name="T15" fmla="*/ 112 h 74"/>
                <a:gd name="T16" fmla="*/ 10 w 60"/>
                <a:gd name="T17" fmla="*/ 111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74">
                  <a:moveTo>
                    <a:pt x="7" y="69"/>
                  </a:moveTo>
                  <a:cubicBezTo>
                    <a:pt x="0" y="67"/>
                    <a:pt x="15" y="55"/>
                    <a:pt x="17" y="53"/>
                  </a:cubicBezTo>
                  <a:cubicBezTo>
                    <a:pt x="24" y="49"/>
                    <a:pt x="31" y="45"/>
                    <a:pt x="37" y="39"/>
                  </a:cubicBezTo>
                  <a:cubicBezTo>
                    <a:pt x="42" y="34"/>
                    <a:pt x="47" y="28"/>
                    <a:pt x="50" y="22"/>
                  </a:cubicBezTo>
                  <a:cubicBezTo>
                    <a:pt x="54" y="15"/>
                    <a:pt x="55" y="8"/>
                    <a:pt x="56" y="0"/>
                  </a:cubicBezTo>
                  <a:cubicBezTo>
                    <a:pt x="60" y="7"/>
                    <a:pt x="60" y="19"/>
                    <a:pt x="60" y="27"/>
                  </a:cubicBezTo>
                  <a:cubicBezTo>
                    <a:pt x="60" y="39"/>
                    <a:pt x="57" y="52"/>
                    <a:pt x="48" y="60"/>
                  </a:cubicBezTo>
                  <a:cubicBezTo>
                    <a:pt x="42" y="67"/>
                    <a:pt x="33" y="70"/>
                    <a:pt x="24" y="71"/>
                  </a:cubicBezTo>
                  <a:cubicBezTo>
                    <a:pt x="20" y="72"/>
                    <a:pt x="9" y="74"/>
                    <a:pt x="6" y="70"/>
                  </a:cubicBezTo>
                </a:path>
              </a:pathLst>
            </a:custGeom>
            <a:solidFill>
              <a:srgbClr val="E89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8" name="Freeform 110">
              <a:extLst>
                <a:ext uri="{FF2B5EF4-FFF2-40B4-BE49-F238E27FC236}">
                  <a16:creationId xmlns:a16="http://schemas.microsoft.com/office/drawing/2014/main" id="{108955B8-04F9-45B4-BA46-857C0C4B0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2258"/>
              <a:ext cx="65" cy="20"/>
            </a:xfrm>
            <a:custGeom>
              <a:avLst/>
              <a:gdLst>
                <a:gd name="T0" fmla="*/ 0 w 52"/>
                <a:gd name="T1" fmla="*/ 10 h 16"/>
                <a:gd name="T2" fmla="*/ 36 w 52"/>
                <a:gd name="T3" fmla="*/ 5 h 16"/>
                <a:gd name="T4" fmla="*/ 69 w 52"/>
                <a:gd name="T5" fmla="*/ 6 h 16"/>
                <a:gd name="T6" fmla="*/ 36 w 52"/>
                <a:gd name="T7" fmla="*/ 20 h 16"/>
                <a:gd name="T8" fmla="*/ 1 w 52"/>
                <a:gd name="T9" fmla="*/ 1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16">
                  <a:moveTo>
                    <a:pt x="0" y="6"/>
                  </a:moveTo>
                  <a:cubicBezTo>
                    <a:pt x="8" y="6"/>
                    <a:pt x="16" y="4"/>
                    <a:pt x="23" y="3"/>
                  </a:cubicBezTo>
                  <a:cubicBezTo>
                    <a:pt x="28" y="2"/>
                    <a:pt x="41" y="0"/>
                    <a:pt x="44" y="4"/>
                  </a:cubicBezTo>
                  <a:cubicBezTo>
                    <a:pt x="52" y="12"/>
                    <a:pt x="26" y="12"/>
                    <a:pt x="23" y="13"/>
                  </a:cubicBezTo>
                  <a:cubicBezTo>
                    <a:pt x="18" y="14"/>
                    <a:pt x="0" y="16"/>
                    <a:pt x="1" y="7"/>
                  </a:cubicBezTo>
                </a:path>
              </a:pathLst>
            </a:custGeom>
            <a:solidFill>
              <a:srgbClr val="E89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9" name="Freeform 111">
              <a:extLst>
                <a:ext uri="{FF2B5EF4-FFF2-40B4-BE49-F238E27FC236}">
                  <a16:creationId xmlns:a16="http://schemas.microsoft.com/office/drawing/2014/main" id="{712C8627-60EC-477F-8851-2DAA68A09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321"/>
              <a:ext cx="87" cy="135"/>
            </a:xfrm>
            <a:custGeom>
              <a:avLst/>
              <a:gdLst>
                <a:gd name="T0" fmla="*/ 108 w 70"/>
                <a:gd name="T1" fmla="*/ 0 h 108"/>
                <a:gd name="T2" fmla="*/ 93 w 70"/>
                <a:gd name="T3" fmla="*/ 16 h 108"/>
                <a:gd name="T4" fmla="*/ 78 w 70"/>
                <a:gd name="T5" fmla="*/ 25 h 108"/>
                <a:gd name="T6" fmla="*/ 75 w 70"/>
                <a:gd name="T7" fmla="*/ 44 h 108"/>
                <a:gd name="T8" fmla="*/ 68 w 70"/>
                <a:gd name="T9" fmla="*/ 66 h 108"/>
                <a:gd name="T10" fmla="*/ 48 w 70"/>
                <a:gd name="T11" fmla="*/ 101 h 108"/>
                <a:gd name="T12" fmla="*/ 20 w 70"/>
                <a:gd name="T13" fmla="*/ 131 h 108"/>
                <a:gd name="T14" fmla="*/ 7 w 70"/>
                <a:gd name="T15" fmla="*/ 161 h 108"/>
                <a:gd name="T16" fmla="*/ 27 w 70"/>
                <a:gd name="T17" fmla="*/ 151 h 108"/>
                <a:gd name="T18" fmla="*/ 63 w 70"/>
                <a:gd name="T19" fmla="*/ 118 h 108"/>
                <a:gd name="T20" fmla="*/ 107 w 70"/>
                <a:gd name="T21" fmla="*/ 4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" h="108">
                  <a:moveTo>
                    <a:pt x="70" y="0"/>
                  </a:moveTo>
                  <a:cubicBezTo>
                    <a:pt x="68" y="4"/>
                    <a:pt x="64" y="8"/>
                    <a:pt x="60" y="10"/>
                  </a:cubicBezTo>
                  <a:cubicBezTo>
                    <a:pt x="58" y="12"/>
                    <a:pt x="53" y="14"/>
                    <a:pt x="51" y="16"/>
                  </a:cubicBezTo>
                  <a:cubicBezTo>
                    <a:pt x="49" y="19"/>
                    <a:pt x="49" y="25"/>
                    <a:pt x="48" y="28"/>
                  </a:cubicBezTo>
                  <a:cubicBezTo>
                    <a:pt x="47" y="33"/>
                    <a:pt x="46" y="37"/>
                    <a:pt x="44" y="42"/>
                  </a:cubicBezTo>
                  <a:cubicBezTo>
                    <a:pt x="41" y="50"/>
                    <a:pt x="38" y="59"/>
                    <a:pt x="31" y="65"/>
                  </a:cubicBezTo>
                  <a:cubicBezTo>
                    <a:pt x="24" y="71"/>
                    <a:pt x="19" y="77"/>
                    <a:pt x="13" y="84"/>
                  </a:cubicBezTo>
                  <a:cubicBezTo>
                    <a:pt x="8" y="89"/>
                    <a:pt x="0" y="94"/>
                    <a:pt x="5" y="103"/>
                  </a:cubicBezTo>
                  <a:cubicBezTo>
                    <a:pt x="9" y="108"/>
                    <a:pt x="14" y="100"/>
                    <a:pt x="18" y="97"/>
                  </a:cubicBezTo>
                  <a:cubicBezTo>
                    <a:pt x="26" y="90"/>
                    <a:pt x="35" y="84"/>
                    <a:pt x="41" y="75"/>
                  </a:cubicBezTo>
                  <a:cubicBezTo>
                    <a:pt x="56" y="54"/>
                    <a:pt x="61" y="26"/>
                    <a:pt x="69" y="2"/>
                  </a:cubicBezTo>
                </a:path>
              </a:pathLst>
            </a:custGeom>
            <a:solidFill>
              <a:srgbClr val="E89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0" name="Freeform 112">
              <a:extLst>
                <a:ext uri="{FF2B5EF4-FFF2-40B4-BE49-F238E27FC236}">
                  <a16:creationId xmlns:a16="http://schemas.microsoft.com/office/drawing/2014/main" id="{A12C0183-D671-4F97-890A-C40598FAE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2305"/>
              <a:ext cx="46" cy="62"/>
            </a:xfrm>
            <a:custGeom>
              <a:avLst/>
              <a:gdLst>
                <a:gd name="T0" fmla="*/ 0 w 37"/>
                <a:gd name="T1" fmla="*/ 77 h 50"/>
                <a:gd name="T2" fmla="*/ 46 w 37"/>
                <a:gd name="T3" fmla="*/ 43 h 50"/>
                <a:gd name="T4" fmla="*/ 57 w 37"/>
                <a:gd name="T5" fmla="*/ 0 h 50"/>
                <a:gd name="T6" fmla="*/ 25 w 37"/>
                <a:gd name="T7" fmla="*/ 36 h 50"/>
                <a:gd name="T8" fmla="*/ 0 w 37"/>
                <a:gd name="T9" fmla="*/ 68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50">
                  <a:moveTo>
                    <a:pt x="0" y="50"/>
                  </a:moveTo>
                  <a:cubicBezTo>
                    <a:pt x="11" y="45"/>
                    <a:pt x="22" y="37"/>
                    <a:pt x="30" y="28"/>
                  </a:cubicBezTo>
                  <a:cubicBezTo>
                    <a:pt x="36" y="21"/>
                    <a:pt x="37" y="10"/>
                    <a:pt x="37" y="0"/>
                  </a:cubicBezTo>
                  <a:cubicBezTo>
                    <a:pt x="30" y="8"/>
                    <a:pt x="25" y="16"/>
                    <a:pt x="16" y="23"/>
                  </a:cubicBezTo>
                  <a:cubicBezTo>
                    <a:pt x="7" y="29"/>
                    <a:pt x="3" y="33"/>
                    <a:pt x="0" y="44"/>
                  </a:cubicBezTo>
                </a:path>
              </a:pathLst>
            </a:custGeom>
            <a:solidFill>
              <a:srgbClr val="E89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1" name="Freeform 113">
              <a:extLst>
                <a:ext uri="{FF2B5EF4-FFF2-40B4-BE49-F238E27FC236}">
                  <a16:creationId xmlns:a16="http://schemas.microsoft.com/office/drawing/2014/main" id="{7D3B916B-AD8B-4AF1-AED9-897F78E90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2159"/>
              <a:ext cx="47" cy="54"/>
            </a:xfrm>
            <a:custGeom>
              <a:avLst/>
              <a:gdLst>
                <a:gd name="T0" fmla="*/ 0 w 38"/>
                <a:gd name="T1" fmla="*/ 68 h 43"/>
                <a:gd name="T2" fmla="*/ 24 w 38"/>
                <a:gd name="T3" fmla="*/ 49 h 43"/>
                <a:gd name="T4" fmla="*/ 47 w 38"/>
                <a:gd name="T5" fmla="*/ 41 h 43"/>
                <a:gd name="T6" fmla="*/ 51 w 38"/>
                <a:gd name="T7" fmla="*/ 23 h 43"/>
                <a:gd name="T8" fmla="*/ 37 w 38"/>
                <a:gd name="T9" fmla="*/ 0 h 43"/>
                <a:gd name="T10" fmla="*/ 15 w 38"/>
                <a:gd name="T11" fmla="*/ 1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43">
                  <a:moveTo>
                    <a:pt x="0" y="43"/>
                  </a:moveTo>
                  <a:cubicBezTo>
                    <a:pt x="5" y="42"/>
                    <a:pt x="10" y="34"/>
                    <a:pt x="15" y="31"/>
                  </a:cubicBezTo>
                  <a:cubicBezTo>
                    <a:pt x="21" y="28"/>
                    <a:pt x="26" y="28"/>
                    <a:pt x="31" y="26"/>
                  </a:cubicBezTo>
                  <a:cubicBezTo>
                    <a:pt x="38" y="23"/>
                    <a:pt x="36" y="20"/>
                    <a:pt x="33" y="14"/>
                  </a:cubicBezTo>
                  <a:cubicBezTo>
                    <a:pt x="31" y="10"/>
                    <a:pt x="27" y="3"/>
                    <a:pt x="24" y="0"/>
                  </a:cubicBezTo>
                  <a:cubicBezTo>
                    <a:pt x="19" y="4"/>
                    <a:pt x="15" y="7"/>
                    <a:pt x="10" y="11"/>
                  </a:cubicBezTo>
                </a:path>
              </a:pathLst>
            </a:custGeom>
            <a:solidFill>
              <a:srgbClr val="E89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2" name="Freeform 114">
              <a:extLst>
                <a:ext uri="{FF2B5EF4-FFF2-40B4-BE49-F238E27FC236}">
                  <a16:creationId xmlns:a16="http://schemas.microsoft.com/office/drawing/2014/main" id="{A260956A-2A46-4552-8A46-1EEB0875B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" y="2187"/>
              <a:ext cx="36" cy="120"/>
            </a:xfrm>
            <a:custGeom>
              <a:avLst/>
              <a:gdLst>
                <a:gd name="T0" fmla="*/ 45 w 29"/>
                <a:gd name="T1" fmla="*/ 150 h 96"/>
                <a:gd name="T2" fmla="*/ 21 w 29"/>
                <a:gd name="T3" fmla="*/ 70 h 96"/>
                <a:gd name="T4" fmla="*/ 45 w 29"/>
                <a:gd name="T5" fmla="*/ 0 h 96"/>
                <a:gd name="T6" fmla="*/ 45 w 29"/>
                <a:gd name="T7" fmla="*/ 150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96">
                  <a:moveTo>
                    <a:pt x="29" y="96"/>
                  </a:moveTo>
                  <a:cubicBezTo>
                    <a:pt x="29" y="96"/>
                    <a:pt x="5" y="81"/>
                    <a:pt x="14" y="45"/>
                  </a:cubicBezTo>
                  <a:cubicBezTo>
                    <a:pt x="24" y="9"/>
                    <a:pt x="29" y="0"/>
                    <a:pt x="29" y="0"/>
                  </a:cubicBezTo>
                  <a:cubicBezTo>
                    <a:pt x="29" y="0"/>
                    <a:pt x="0" y="68"/>
                    <a:pt x="29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3" name="Oval 115">
              <a:extLst>
                <a:ext uri="{FF2B5EF4-FFF2-40B4-BE49-F238E27FC236}">
                  <a16:creationId xmlns:a16="http://schemas.microsoft.com/office/drawing/2014/main" id="{903ADBA6-48A1-4A3C-9A13-EBB4DD3AA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" y="2233"/>
              <a:ext cx="25" cy="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424" name="Oval 116">
              <a:extLst>
                <a:ext uri="{FF2B5EF4-FFF2-40B4-BE49-F238E27FC236}">
                  <a16:creationId xmlns:a16="http://schemas.microsoft.com/office/drawing/2014/main" id="{748229F8-2F94-44B1-9F3B-A6B9163A3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221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425" name="Freeform 117">
              <a:extLst>
                <a:ext uri="{FF2B5EF4-FFF2-40B4-BE49-F238E27FC236}">
                  <a16:creationId xmlns:a16="http://schemas.microsoft.com/office/drawing/2014/main" id="{39FCFB57-397C-422B-814A-6A7D6DC52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147"/>
              <a:ext cx="51" cy="60"/>
            </a:xfrm>
            <a:custGeom>
              <a:avLst/>
              <a:gdLst>
                <a:gd name="T0" fmla="*/ 63 w 41"/>
                <a:gd name="T1" fmla="*/ 4 h 48"/>
                <a:gd name="T2" fmla="*/ 37 w 41"/>
                <a:gd name="T3" fmla="*/ 39 h 48"/>
                <a:gd name="T4" fmla="*/ 24 w 41"/>
                <a:gd name="T5" fmla="*/ 75 h 48"/>
                <a:gd name="T6" fmla="*/ 20 w 41"/>
                <a:gd name="T7" fmla="*/ 29 h 48"/>
                <a:gd name="T8" fmla="*/ 61 w 41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8">
                  <a:moveTo>
                    <a:pt x="41" y="2"/>
                  </a:moveTo>
                  <a:cubicBezTo>
                    <a:pt x="35" y="6"/>
                    <a:pt x="28" y="18"/>
                    <a:pt x="24" y="25"/>
                  </a:cubicBezTo>
                  <a:cubicBezTo>
                    <a:pt x="20" y="31"/>
                    <a:pt x="14" y="41"/>
                    <a:pt x="15" y="48"/>
                  </a:cubicBezTo>
                  <a:cubicBezTo>
                    <a:pt x="0" y="41"/>
                    <a:pt x="4" y="29"/>
                    <a:pt x="13" y="18"/>
                  </a:cubicBezTo>
                  <a:cubicBezTo>
                    <a:pt x="20" y="9"/>
                    <a:pt x="29" y="5"/>
                    <a:pt x="39" y="0"/>
                  </a:cubicBezTo>
                </a:path>
              </a:pathLst>
            </a:custGeom>
            <a:solidFill>
              <a:srgbClr val="E89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6" name="Freeform 118">
              <a:extLst>
                <a:ext uri="{FF2B5EF4-FFF2-40B4-BE49-F238E27FC236}">
                  <a16:creationId xmlns:a16="http://schemas.microsoft.com/office/drawing/2014/main" id="{0E2B9EA1-BE0F-456E-A264-376B85B4D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2256"/>
              <a:ext cx="6" cy="19"/>
            </a:xfrm>
            <a:custGeom>
              <a:avLst/>
              <a:gdLst>
                <a:gd name="T0" fmla="*/ 6 w 5"/>
                <a:gd name="T1" fmla="*/ 0 h 15"/>
                <a:gd name="T2" fmla="*/ 5 w 5"/>
                <a:gd name="T3" fmla="*/ 14 h 15"/>
                <a:gd name="T4" fmla="*/ 7 w 5"/>
                <a:gd name="T5" fmla="*/ 24 h 15"/>
                <a:gd name="T6" fmla="*/ 1 w 5"/>
                <a:gd name="T7" fmla="*/ 20 h 15"/>
                <a:gd name="T8" fmla="*/ 0 w 5"/>
                <a:gd name="T9" fmla="*/ 16 h 15"/>
                <a:gd name="T10" fmla="*/ 0 w 5"/>
                <a:gd name="T11" fmla="*/ 0 h 15"/>
                <a:gd name="T12" fmla="*/ 6 w 5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5">
                  <a:moveTo>
                    <a:pt x="4" y="0"/>
                  </a:moveTo>
                  <a:cubicBezTo>
                    <a:pt x="4" y="3"/>
                    <a:pt x="3" y="6"/>
                    <a:pt x="3" y="9"/>
                  </a:cubicBezTo>
                  <a:cubicBezTo>
                    <a:pt x="3" y="11"/>
                    <a:pt x="4" y="13"/>
                    <a:pt x="5" y="15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0" y="12"/>
                    <a:pt x="0" y="12"/>
                    <a:pt x="0" y="10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</a:path>
              </a:pathLst>
            </a:custGeom>
            <a:solidFill>
              <a:srgbClr val="E89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7" name="Freeform 119">
              <a:extLst>
                <a:ext uri="{FF2B5EF4-FFF2-40B4-BE49-F238E27FC236}">
                  <a16:creationId xmlns:a16="http://schemas.microsoft.com/office/drawing/2014/main" id="{E1A246F8-661F-4F25-BA03-FA56A8ECD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2139"/>
              <a:ext cx="33" cy="49"/>
            </a:xfrm>
            <a:custGeom>
              <a:avLst/>
              <a:gdLst>
                <a:gd name="T0" fmla="*/ 11 w 26"/>
                <a:gd name="T1" fmla="*/ 62 h 39"/>
                <a:gd name="T2" fmla="*/ 24 w 26"/>
                <a:gd name="T3" fmla="*/ 24 h 39"/>
                <a:gd name="T4" fmla="*/ 42 w 26"/>
                <a:gd name="T5" fmla="*/ 6 h 39"/>
                <a:gd name="T6" fmla="*/ 22 w 26"/>
                <a:gd name="T7" fmla="*/ 4 h 39"/>
                <a:gd name="T8" fmla="*/ 6 w 26"/>
                <a:gd name="T9" fmla="*/ 23 h 39"/>
                <a:gd name="T10" fmla="*/ 4 w 26"/>
                <a:gd name="T11" fmla="*/ 43 h 39"/>
                <a:gd name="T12" fmla="*/ 13 w 26"/>
                <a:gd name="T13" fmla="*/ 62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39">
                  <a:moveTo>
                    <a:pt x="7" y="39"/>
                  </a:moveTo>
                  <a:cubicBezTo>
                    <a:pt x="7" y="31"/>
                    <a:pt x="11" y="22"/>
                    <a:pt x="15" y="15"/>
                  </a:cubicBezTo>
                  <a:cubicBezTo>
                    <a:pt x="18" y="10"/>
                    <a:pt x="22" y="8"/>
                    <a:pt x="26" y="4"/>
                  </a:cubicBezTo>
                  <a:cubicBezTo>
                    <a:pt x="23" y="3"/>
                    <a:pt x="17" y="0"/>
                    <a:pt x="13" y="2"/>
                  </a:cubicBezTo>
                  <a:cubicBezTo>
                    <a:pt x="9" y="3"/>
                    <a:pt x="5" y="10"/>
                    <a:pt x="4" y="14"/>
                  </a:cubicBezTo>
                  <a:cubicBezTo>
                    <a:pt x="2" y="18"/>
                    <a:pt x="0" y="23"/>
                    <a:pt x="2" y="27"/>
                  </a:cubicBezTo>
                  <a:cubicBezTo>
                    <a:pt x="3" y="31"/>
                    <a:pt x="6" y="35"/>
                    <a:pt x="8" y="39"/>
                  </a:cubicBezTo>
                </a:path>
              </a:pathLst>
            </a:custGeom>
            <a:solidFill>
              <a:srgbClr val="E2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" name="Freeform 120">
              <a:extLst>
                <a:ext uri="{FF2B5EF4-FFF2-40B4-BE49-F238E27FC236}">
                  <a16:creationId xmlns:a16="http://schemas.microsoft.com/office/drawing/2014/main" id="{A0736FD8-BB0C-4FD3-AF86-3A554194B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" y="2251"/>
              <a:ext cx="8" cy="12"/>
            </a:xfrm>
            <a:custGeom>
              <a:avLst/>
              <a:gdLst>
                <a:gd name="T0" fmla="*/ 2 w 7"/>
                <a:gd name="T1" fmla="*/ 0 h 10"/>
                <a:gd name="T2" fmla="*/ 0 w 7"/>
                <a:gd name="T3" fmla="*/ 6 h 10"/>
                <a:gd name="T4" fmla="*/ 1 w 7"/>
                <a:gd name="T5" fmla="*/ 12 h 10"/>
                <a:gd name="T6" fmla="*/ 3 w 7"/>
                <a:gd name="T7" fmla="*/ 13 h 10"/>
                <a:gd name="T8" fmla="*/ 9 w 7"/>
                <a:gd name="T9" fmla="*/ 14 h 10"/>
                <a:gd name="T10" fmla="*/ 7 w 7"/>
                <a:gd name="T11" fmla="*/ 8 h 10"/>
                <a:gd name="T12" fmla="*/ 8 w 7"/>
                <a:gd name="T13" fmla="*/ 1 h 10"/>
                <a:gd name="T14" fmla="*/ 2 w 7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0">
                  <a:moveTo>
                    <a:pt x="2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6" y="9"/>
                    <a:pt x="5" y="8"/>
                    <a:pt x="5" y="6"/>
                  </a:cubicBezTo>
                  <a:cubicBezTo>
                    <a:pt x="5" y="5"/>
                    <a:pt x="5" y="2"/>
                    <a:pt x="6" y="1"/>
                  </a:cubicBezTo>
                  <a:cubicBezTo>
                    <a:pt x="5" y="0"/>
                    <a:pt x="3" y="1"/>
                    <a:pt x="2" y="0"/>
                  </a:cubicBezTo>
                </a:path>
              </a:pathLst>
            </a:custGeom>
            <a:solidFill>
              <a:srgbClr val="E2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" name="Freeform 121">
              <a:extLst>
                <a:ext uri="{FF2B5EF4-FFF2-40B4-BE49-F238E27FC236}">
                  <a16:creationId xmlns:a16="http://schemas.microsoft.com/office/drawing/2014/main" id="{CCE26948-593A-46E8-A212-838202618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2023"/>
              <a:ext cx="71" cy="79"/>
            </a:xfrm>
            <a:custGeom>
              <a:avLst/>
              <a:gdLst>
                <a:gd name="T0" fmla="*/ 76 w 57"/>
                <a:gd name="T1" fmla="*/ 4 h 63"/>
                <a:gd name="T2" fmla="*/ 27 w 57"/>
                <a:gd name="T3" fmla="*/ 18 h 63"/>
                <a:gd name="T4" fmla="*/ 20 w 57"/>
                <a:gd name="T5" fmla="*/ 35 h 63"/>
                <a:gd name="T6" fmla="*/ 9 w 57"/>
                <a:gd name="T7" fmla="*/ 54 h 63"/>
                <a:gd name="T8" fmla="*/ 1 w 57"/>
                <a:gd name="T9" fmla="*/ 74 h 63"/>
                <a:gd name="T10" fmla="*/ 9 w 57"/>
                <a:gd name="T11" fmla="*/ 98 h 63"/>
                <a:gd name="T12" fmla="*/ 20 w 57"/>
                <a:gd name="T13" fmla="*/ 74 h 63"/>
                <a:gd name="T14" fmla="*/ 26 w 57"/>
                <a:gd name="T15" fmla="*/ 49 h 63"/>
                <a:gd name="T16" fmla="*/ 56 w 57"/>
                <a:gd name="T17" fmla="*/ 14 h 63"/>
                <a:gd name="T18" fmla="*/ 76 w 57"/>
                <a:gd name="T19" fmla="*/ 13 h 63"/>
                <a:gd name="T20" fmla="*/ 86 w 57"/>
                <a:gd name="T21" fmla="*/ 11 h 63"/>
                <a:gd name="T22" fmla="*/ 75 w 57"/>
                <a:gd name="T23" fmla="*/ 4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" h="63">
                  <a:moveTo>
                    <a:pt x="49" y="2"/>
                  </a:moveTo>
                  <a:cubicBezTo>
                    <a:pt x="38" y="1"/>
                    <a:pt x="24" y="0"/>
                    <a:pt x="18" y="11"/>
                  </a:cubicBezTo>
                  <a:cubicBezTo>
                    <a:pt x="16" y="14"/>
                    <a:pt x="15" y="18"/>
                    <a:pt x="13" y="22"/>
                  </a:cubicBezTo>
                  <a:cubicBezTo>
                    <a:pt x="11" y="26"/>
                    <a:pt x="8" y="30"/>
                    <a:pt x="6" y="34"/>
                  </a:cubicBezTo>
                  <a:cubicBezTo>
                    <a:pt x="4" y="38"/>
                    <a:pt x="2" y="42"/>
                    <a:pt x="1" y="47"/>
                  </a:cubicBezTo>
                  <a:cubicBezTo>
                    <a:pt x="0" y="51"/>
                    <a:pt x="0" y="63"/>
                    <a:pt x="6" y="62"/>
                  </a:cubicBezTo>
                  <a:cubicBezTo>
                    <a:pt x="12" y="62"/>
                    <a:pt x="13" y="51"/>
                    <a:pt x="13" y="47"/>
                  </a:cubicBezTo>
                  <a:cubicBezTo>
                    <a:pt x="14" y="42"/>
                    <a:pt x="16" y="36"/>
                    <a:pt x="17" y="31"/>
                  </a:cubicBezTo>
                  <a:cubicBezTo>
                    <a:pt x="20" y="21"/>
                    <a:pt x="26" y="11"/>
                    <a:pt x="36" y="9"/>
                  </a:cubicBezTo>
                  <a:cubicBezTo>
                    <a:pt x="41" y="8"/>
                    <a:pt x="44" y="8"/>
                    <a:pt x="49" y="8"/>
                  </a:cubicBezTo>
                  <a:cubicBezTo>
                    <a:pt x="50" y="9"/>
                    <a:pt x="55" y="9"/>
                    <a:pt x="55" y="7"/>
                  </a:cubicBezTo>
                  <a:cubicBezTo>
                    <a:pt x="57" y="4"/>
                    <a:pt x="51" y="1"/>
                    <a:pt x="48" y="2"/>
                  </a:cubicBezTo>
                </a:path>
              </a:pathLst>
            </a:custGeom>
            <a:solidFill>
              <a:srgbClr val="F4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" name="Freeform 122">
              <a:extLst>
                <a:ext uri="{FF2B5EF4-FFF2-40B4-BE49-F238E27FC236}">
                  <a16:creationId xmlns:a16="http://schemas.microsoft.com/office/drawing/2014/main" id="{692BDD92-535C-40BB-AC2C-0F7B886A5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2021"/>
              <a:ext cx="30" cy="13"/>
            </a:xfrm>
            <a:custGeom>
              <a:avLst/>
              <a:gdLst>
                <a:gd name="T0" fmla="*/ 38 w 24"/>
                <a:gd name="T1" fmla="*/ 6 h 11"/>
                <a:gd name="T2" fmla="*/ 0 w 24"/>
                <a:gd name="T3" fmla="*/ 15 h 11"/>
                <a:gd name="T4" fmla="*/ 38 w 24"/>
                <a:gd name="T5" fmla="*/ 6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1">
                  <a:moveTo>
                    <a:pt x="24" y="4"/>
                  </a:moveTo>
                  <a:cubicBezTo>
                    <a:pt x="24" y="4"/>
                    <a:pt x="6" y="0"/>
                    <a:pt x="0" y="11"/>
                  </a:cubicBezTo>
                  <a:cubicBezTo>
                    <a:pt x="0" y="11"/>
                    <a:pt x="7" y="3"/>
                    <a:pt x="2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" name="Freeform 123">
              <a:extLst>
                <a:ext uri="{FF2B5EF4-FFF2-40B4-BE49-F238E27FC236}">
                  <a16:creationId xmlns:a16="http://schemas.microsoft.com/office/drawing/2014/main" id="{BEA4A538-9A8C-43E3-B005-7B0DF5F8B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2032"/>
              <a:ext cx="23" cy="16"/>
            </a:xfrm>
            <a:custGeom>
              <a:avLst/>
              <a:gdLst>
                <a:gd name="T0" fmla="*/ 0 w 19"/>
                <a:gd name="T1" fmla="*/ 6 h 13"/>
                <a:gd name="T2" fmla="*/ 28 w 19"/>
                <a:gd name="T3" fmla="*/ 20 h 13"/>
                <a:gd name="T4" fmla="*/ 0 w 19"/>
                <a:gd name="T5" fmla="*/ 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3">
                  <a:moveTo>
                    <a:pt x="0" y="4"/>
                  </a:moveTo>
                  <a:cubicBezTo>
                    <a:pt x="0" y="4"/>
                    <a:pt x="11" y="0"/>
                    <a:pt x="19" y="13"/>
                  </a:cubicBezTo>
                  <a:cubicBezTo>
                    <a:pt x="19" y="13"/>
                    <a:pt x="11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" name="Freeform 124">
              <a:extLst>
                <a:ext uri="{FF2B5EF4-FFF2-40B4-BE49-F238E27FC236}">
                  <a16:creationId xmlns:a16="http://schemas.microsoft.com/office/drawing/2014/main" id="{8319124B-62FF-486F-8644-9AB42EB24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" y="2084"/>
              <a:ext cx="20" cy="24"/>
            </a:xfrm>
            <a:custGeom>
              <a:avLst/>
              <a:gdLst>
                <a:gd name="T0" fmla="*/ 0 w 16"/>
                <a:gd name="T1" fmla="*/ 0 h 19"/>
                <a:gd name="T2" fmla="*/ 25 w 16"/>
                <a:gd name="T3" fmla="*/ 30 h 19"/>
                <a:gd name="T4" fmla="*/ 0 w 16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9">
                  <a:moveTo>
                    <a:pt x="0" y="0"/>
                  </a:moveTo>
                  <a:cubicBezTo>
                    <a:pt x="0" y="0"/>
                    <a:pt x="10" y="2"/>
                    <a:pt x="16" y="19"/>
                  </a:cubicBezTo>
                  <a:cubicBezTo>
                    <a:pt x="16" y="19"/>
                    <a:pt x="8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" name="Freeform 125">
              <a:extLst>
                <a:ext uri="{FF2B5EF4-FFF2-40B4-BE49-F238E27FC236}">
                  <a16:creationId xmlns:a16="http://schemas.microsoft.com/office/drawing/2014/main" id="{C01BAAC1-523C-49D7-82E4-C838C8BC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2067"/>
              <a:ext cx="47" cy="27"/>
            </a:xfrm>
            <a:custGeom>
              <a:avLst/>
              <a:gdLst>
                <a:gd name="T0" fmla="*/ 58 w 38"/>
                <a:gd name="T1" fmla="*/ 12 h 22"/>
                <a:gd name="T2" fmla="*/ 31 w 38"/>
                <a:gd name="T3" fmla="*/ 33 h 22"/>
                <a:gd name="T4" fmla="*/ 58 w 38"/>
                <a:gd name="T5" fmla="*/ 12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2">
                  <a:moveTo>
                    <a:pt x="38" y="8"/>
                  </a:moveTo>
                  <a:cubicBezTo>
                    <a:pt x="38" y="8"/>
                    <a:pt x="10" y="4"/>
                    <a:pt x="20" y="22"/>
                  </a:cubicBezTo>
                  <a:cubicBezTo>
                    <a:pt x="20" y="22"/>
                    <a:pt x="0" y="0"/>
                    <a:pt x="38" y="8"/>
                  </a:cubicBezTo>
                  <a:close/>
                </a:path>
              </a:pathLst>
            </a:custGeom>
            <a:solidFill>
              <a:srgbClr val="E2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4" name="Freeform 126">
              <a:extLst>
                <a:ext uri="{FF2B5EF4-FFF2-40B4-BE49-F238E27FC236}">
                  <a16:creationId xmlns:a16="http://schemas.microsoft.com/office/drawing/2014/main" id="{B9EEE951-7645-493E-B809-D27C55388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2076"/>
              <a:ext cx="14" cy="51"/>
            </a:xfrm>
            <a:custGeom>
              <a:avLst/>
              <a:gdLst>
                <a:gd name="T0" fmla="*/ 14 w 11"/>
                <a:gd name="T1" fmla="*/ 0 h 41"/>
                <a:gd name="T2" fmla="*/ 18 w 11"/>
                <a:gd name="T3" fmla="*/ 63 h 41"/>
                <a:gd name="T4" fmla="*/ 14 w 11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41">
                  <a:moveTo>
                    <a:pt x="9" y="0"/>
                  </a:moveTo>
                  <a:cubicBezTo>
                    <a:pt x="9" y="0"/>
                    <a:pt x="0" y="15"/>
                    <a:pt x="11" y="41"/>
                  </a:cubicBezTo>
                  <a:cubicBezTo>
                    <a:pt x="11" y="41"/>
                    <a:pt x="2" y="19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" name="Freeform 127">
              <a:extLst>
                <a:ext uri="{FF2B5EF4-FFF2-40B4-BE49-F238E27FC236}">
                  <a16:creationId xmlns:a16="http://schemas.microsoft.com/office/drawing/2014/main" id="{244B96B3-EA20-4D41-A04E-5C4C79AD7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2001"/>
              <a:ext cx="25" cy="76"/>
            </a:xfrm>
            <a:custGeom>
              <a:avLst/>
              <a:gdLst>
                <a:gd name="T0" fmla="*/ 4 w 20"/>
                <a:gd name="T1" fmla="*/ 95 h 61"/>
                <a:gd name="T2" fmla="*/ 8 w 20"/>
                <a:gd name="T3" fmla="*/ 69 h 61"/>
                <a:gd name="T4" fmla="*/ 11 w 20"/>
                <a:gd name="T5" fmla="*/ 37 h 61"/>
                <a:gd name="T6" fmla="*/ 31 w 20"/>
                <a:gd name="T7" fmla="*/ 0 h 61"/>
                <a:gd name="T8" fmla="*/ 23 w 20"/>
                <a:gd name="T9" fmla="*/ 57 h 61"/>
                <a:gd name="T10" fmla="*/ 19 w 20"/>
                <a:gd name="T11" fmla="*/ 80 h 61"/>
                <a:gd name="T12" fmla="*/ 5 w 20"/>
                <a:gd name="T13" fmla="*/ 95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61">
                  <a:moveTo>
                    <a:pt x="2" y="61"/>
                  </a:moveTo>
                  <a:cubicBezTo>
                    <a:pt x="0" y="56"/>
                    <a:pt x="3" y="49"/>
                    <a:pt x="5" y="44"/>
                  </a:cubicBezTo>
                  <a:cubicBezTo>
                    <a:pt x="7" y="37"/>
                    <a:pt x="7" y="31"/>
                    <a:pt x="7" y="24"/>
                  </a:cubicBezTo>
                  <a:cubicBezTo>
                    <a:pt x="7" y="11"/>
                    <a:pt x="12" y="7"/>
                    <a:pt x="20" y="0"/>
                  </a:cubicBezTo>
                  <a:cubicBezTo>
                    <a:pt x="13" y="9"/>
                    <a:pt x="14" y="26"/>
                    <a:pt x="14" y="37"/>
                  </a:cubicBezTo>
                  <a:cubicBezTo>
                    <a:pt x="14" y="41"/>
                    <a:pt x="14" y="47"/>
                    <a:pt x="12" y="51"/>
                  </a:cubicBezTo>
                  <a:cubicBezTo>
                    <a:pt x="10" y="55"/>
                    <a:pt x="5" y="57"/>
                    <a:pt x="3" y="61"/>
                  </a:cubicBezTo>
                </a:path>
              </a:pathLst>
            </a:custGeom>
            <a:solidFill>
              <a:srgbClr val="E2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6" name="Freeform 128">
              <a:extLst>
                <a:ext uri="{FF2B5EF4-FFF2-40B4-BE49-F238E27FC236}">
                  <a16:creationId xmlns:a16="http://schemas.microsoft.com/office/drawing/2014/main" id="{93337D1D-59B2-4DEE-B1B5-BC1280301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2231"/>
              <a:ext cx="18" cy="16"/>
            </a:xfrm>
            <a:custGeom>
              <a:avLst/>
              <a:gdLst>
                <a:gd name="T0" fmla="*/ 5 w 14"/>
                <a:gd name="T1" fmla="*/ 20 h 13"/>
                <a:gd name="T2" fmla="*/ 5 w 14"/>
                <a:gd name="T3" fmla="*/ 5 h 13"/>
                <a:gd name="T4" fmla="*/ 23 w 14"/>
                <a:gd name="T5" fmla="*/ 1 h 13"/>
                <a:gd name="T6" fmla="*/ 19 w 14"/>
                <a:gd name="T7" fmla="*/ 18 h 13"/>
                <a:gd name="T8" fmla="*/ 5 w 14"/>
                <a:gd name="T9" fmla="*/ 2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3" y="13"/>
                  </a:moveTo>
                  <a:cubicBezTo>
                    <a:pt x="0" y="11"/>
                    <a:pt x="1" y="5"/>
                    <a:pt x="3" y="3"/>
                  </a:cubicBezTo>
                  <a:cubicBezTo>
                    <a:pt x="6" y="0"/>
                    <a:pt x="11" y="2"/>
                    <a:pt x="14" y="1"/>
                  </a:cubicBezTo>
                  <a:cubicBezTo>
                    <a:pt x="13" y="4"/>
                    <a:pt x="10" y="9"/>
                    <a:pt x="12" y="12"/>
                  </a:cubicBezTo>
                  <a:cubicBezTo>
                    <a:pt x="9" y="12"/>
                    <a:pt x="6" y="13"/>
                    <a:pt x="3" y="13"/>
                  </a:cubicBezTo>
                </a:path>
              </a:pathLst>
            </a:custGeom>
            <a:solidFill>
              <a:srgbClr val="E2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" name="Freeform 129">
              <a:extLst>
                <a:ext uri="{FF2B5EF4-FFF2-40B4-BE49-F238E27FC236}">
                  <a16:creationId xmlns:a16="http://schemas.microsoft.com/office/drawing/2014/main" id="{12741334-8B1F-4B75-B0A4-AC8EB7E87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2012"/>
              <a:ext cx="35" cy="36"/>
            </a:xfrm>
            <a:custGeom>
              <a:avLst/>
              <a:gdLst>
                <a:gd name="T0" fmla="*/ 0 w 28"/>
                <a:gd name="T1" fmla="*/ 0 h 29"/>
                <a:gd name="T2" fmla="*/ 1 w 28"/>
                <a:gd name="T3" fmla="*/ 45 h 29"/>
                <a:gd name="T4" fmla="*/ 0 w 28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cubicBezTo>
                    <a:pt x="0" y="0"/>
                    <a:pt x="19" y="12"/>
                    <a:pt x="1" y="29"/>
                  </a:cubicBezTo>
                  <a:cubicBezTo>
                    <a:pt x="1" y="29"/>
                    <a:pt x="28" y="16"/>
                    <a:pt x="0" y="0"/>
                  </a:cubicBezTo>
                  <a:close/>
                </a:path>
              </a:pathLst>
            </a:custGeom>
            <a:solidFill>
              <a:srgbClr val="E2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8" name="Freeform 130">
              <a:extLst>
                <a:ext uri="{FF2B5EF4-FFF2-40B4-BE49-F238E27FC236}">
                  <a16:creationId xmlns:a16="http://schemas.microsoft.com/office/drawing/2014/main" id="{4D04E9A2-BA08-405B-9A34-EE4A5F522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" y="1984"/>
              <a:ext cx="47" cy="133"/>
            </a:xfrm>
            <a:custGeom>
              <a:avLst/>
              <a:gdLst>
                <a:gd name="T0" fmla="*/ 22 w 37"/>
                <a:gd name="T1" fmla="*/ 6 h 106"/>
                <a:gd name="T2" fmla="*/ 58 w 37"/>
                <a:gd name="T3" fmla="*/ 73 h 106"/>
                <a:gd name="T4" fmla="*/ 55 w 37"/>
                <a:gd name="T5" fmla="*/ 117 h 106"/>
                <a:gd name="T6" fmla="*/ 55 w 37"/>
                <a:gd name="T7" fmla="*/ 167 h 106"/>
                <a:gd name="T8" fmla="*/ 38 w 37"/>
                <a:gd name="T9" fmla="*/ 68 h 106"/>
                <a:gd name="T10" fmla="*/ 22 w 37"/>
                <a:gd name="T11" fmla="*/ 23 h 106"/>
                <a:gd name="T12" fmla="*/ 8 w 37"/>
                <a:gd name="T13" fmla="*/ 0 h 106"/>
                <a:gd name="T14" fmla="*/ 23 w 37"/>
                <a:gd name="T15" fmla="*/ 1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106">
                  <a:moveTo>
                    <a:pt x="13" y="4"/>
                  </a:moveTo>
                  <a:cubicBezTo>
                    <a:pt x="26" y="11"/>
                    <a:pt x="34" y="31"/>
                    <a:pt x="36" y="46"/>
                  </a:cubicBezTo>
                  <a:cubicBezTo>
                    <a:pt x="37" y="56"/>
                    <a:pt x="35" y="65"/>
                    <a:pt x="34" y="74"/>
                  </a:cubicBezTo>
                  <a:cubicBezTo>
                    <a:pt x="32" y="85"/>
                    <a:pt x="35" y="95"/>
                    <a:pt x="34" y="106"/>
                  </a:cubicBezTo>
                  <a:cubicBezTo>
                    <a:pt x="25" y="106"/>
                    <a:pt x="25" y="51"/>
                    <a:pt x="24" y="43"/>
                  </a:cubicBezTo>
                  <a:cubicBezTo>
                    <a:pt x="22" y="32"/>
                    <a:pt x="19" y="23"/>
                    <a:pt x="13" y="14"/>
                  </a:cubicBezTo>
                  <a:cubicBezTo>
                    <a:pt x="10" y="11"/>
                    <a:pt x="0" y="4"/>
                    <a:pt x="5" y="0"/>
                  </a:cubicBezTo>
                  <a:cubicBezTo>
                    <a:pt x="9" y="1"/>
                    <a:pt x="11" y="4"/>
                    <a:pt x="14" y="6"/>
                  </a:cubicBezTo>
                </a:path>
              </a:pathLst>
            </a:custGeom>
            <a:solidFill>
              <a:srgbClr val="F4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" name="Freeform 131">
              <a:extLst>
                <a:ext uri="{FF2B5EF4-FFF2-40B4-BE49-F238E27FC236}">
                  <a16:creationId xmlns:a16="http://schemas.microsoft.com/office/drawing/2014/main" id="{1F7DD92A-573C-4347-9A97-793B15EDC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1997"/>
              <a:ext cx="24" cy="62"/>
            </a:xfrm>
            <a:custGeom>
              <a:avLst/>
              <a:gdLst>
                <a:gd name="T0" fmla="*/ 24 w 19"/>
                <a:gd name="T1" fmla="*/ 77 h 50"/>
                <a:gd name="T2" fmla="*/ 0 w 19"/>
                <a:gd name="T3" fmla="*/ 0 h 50"/>
                <a:gd name="T4" fmla="*/ 24 w 19"/>
                <a:gd name="T5" fmla="*/ 77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50">
                  <a:moveTo>
                    <a:pt x="15" y="50"/>
                  </a:moveTo>
                  <a:cubicBezTo>
                    <a:pt x="15" y="50"/>
                    <a:pt x="19" y="19"/>
                    <a:pt x="0" y="0"/>
                  </a:cubicBezTo>
                  <a:cubicBezTo>
                    <a:pt x="0" y="0"/>
                    <a:pt x="16" y="26"/>
                    <a:pt x="15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" name="Freeform 132">
              <a:extLst>
                <a:ext uri="{FF2B5EF4-FFF2-40B4-BE49-F238E27FC236}">
                  <a16:creationId xmlns:a16="http://schemas.microsoft.com/office/drawing/2014/main" id="{814D1376-6A73-43DB-BB5D-30560ED2A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958"/>
              <a:ext cx="65" cy="11"/>
            </a:xfrm>
            <a:custGeom>
              <a:avLst/>
              <a:gdLst>
                <a:gd name="T0" fmla="*/ 81 w 52"/>
                <a:gd name="T1" fmla="*/ 13 h 9"/>
                <a:gd name="T2" fmla="*/ 0 w 52"/>
                <a:gd name="T3" fmla="*/ 6 h 9"/>
                <a:gd name="T4" fmla="*/ 81 w 52"/>
                <a:gd name="T5" fmla="*/ 13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9">
                  <a:moveTo>
                    <a:pt x="52" y="9"/>
                  </a:moveTo>
                  <a:cubicBezTo>
                    <a:pt x="52" y="9"/>
                    <a:pt x="22" y="0"/>
                    <a:pt x="0" y="4"/>
                  </a:cubicBezTo>
                  <a:cubicBezTo>
                    <a:pt x="0" y="4"/>
                    <a:pt x="37" y="2"/>
                    <a:pt x="5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1" name="Freeform 133">
              <a:extLst>
                <a:ext uri="{FF2B5EF4-FFF2-40B4-BE49-F238E27FC236}">
                  <a16:creationId xmlns:a16="http://schemas.microsoft.com/office/drawing/2014/main" id="{17A9CAC4-6739-48D6-8549-7DF525911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" y="1971"/>
              <a:ext cx="32" cy="12"/>
            </a:xfrm>
            <a:custGeom>
              <a:avLst/>
              <a:gdLst>
                <a:gd name="T0" fmla="*/ 41 w 25"/>
                <a:gd name="T1" fmla="*/ 0 h 10"/>
                <a:gd name="T2" fmla="*/ 0 w 25"/>
                <a:gd name="T3" fmla="*/ 14 h 10"/>
                <a:gd name="T4" fmla="*/ 41 w 25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0">
                  <a:moveTo>
                    <a:pt x="25" y="0"/>
                  </a:moveTo>
                  <a:cubicBezTo>
                    <a:pt x="25" y="0"/>
                    <a:pt x="11" y="0"/>
                    <a:pt x="0" y="10"/>
                  </a:cubicBezTo>
                  <a:cubicBezTo>
                    <a:pt x="0" y="10"/>
                    <a:pt x="14" y="1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" name="Freeform 134">
              <a:extLst>
                <a:ext uri="{FF2B5EF4-FFF2-40B4-BE49-F238E27FC236}">
                  <a16:creationId xmlns:a16="http://schemas.microsoft.com/office/drawing/2014/main" id="{704D7D00-3BC8-4583-8E44-C4A76D8C7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" y="2058"/>
              <a:ext cx="29" cy="24"/>
            </a:xfrm>
            <a:custGeom>
              <a:avLst/>
              <a:gdLst>
                <a:gd name="T0" fmla="*/ 37 w 23"/>
                <a:gd name="T1" fmla="*/ 0 h 19"/>
                <a:gd name="T2" fmla="*/ 0 w 23"/>
                <a:gd name="T3" fmla="*/ 30 h 19"/>
                <a:gd name="T4" fmla="*/ 37 w 23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9">
                  <a:moveTo>
                    <a:pt x="23" y="0"/>
                  </a:moveTo>
                  <a:cubicBezTo>
                    <a:pt x="23" y="0"/>
                    <a:pt x="10" y="3"/>
                    <a:pt x="0" y="19"/>
                  </a:cubicBezTo>
                  <a:cubicBezTo>
                    <a:pt x="0" y="19"/>
                    <a:pt x="13" y="3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" name="Freeform 135">
              <a:extLst>
                <a:ext uri="{FF2B5EF4-FFF2-40B4-BE49-F238E27FC236}">
                  <a16:creationId xmlns:a16="http://schemas.microsoft.com/office/drawing/2014/main" id="{93226D31-4B2E-4DC9-86B6-7D514B858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" y="2138"/>
              <a:ext cx="39" cy="54"/>
            </a:xfrm>
            <a:custGeom>
              <a:avLst/>
              <a:gdLst>
                <a:gd name="T0" fmla="*/ 49 w 31"/>
                <a:gd name="T1" fmla="*/ 0 h 43"/>
                <a:gd name="T2" fmla="*/ 0 w 31"/>
                <a:gd name="T3" fmla="*/ 68 h 43"/>
                <a:gd name="T4" fmla="*/ 49 w 31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3">
                  <a:moveTo>
                    <a:pt x="31" y="0"/>
                  </a:moveTo>
                  <a:cubicBezTo>
                    <a:pt x="31" y="0"/>
                    <a:pt x="30" y="22"/>
                    <a:pt x="0" y="43"/>
                  </a:cubicBezTo>
                  <a:cubicBezTo>
                    <a:pt x="0" y="43"/>
                    <a:pt x="24" y="25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4" name="Freeform 136">
              <a:extLst>
                <a:ext uri="{FF2B5EF4-FFF2-40B4-BE49-F238E27FC236}">
                  <a16:creationId xmlns:a16="http://schemas.microsoft.com/office/drawing/2014/main" id="{DDAD0FA1-8D26-42E1-9763-46902DE72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" y="2207"/>
              <a:ext cx="24" cy="29"/>
            </a:xfrm>
            <a:custGeom>
              <a:avLst/>
              <a:gdLst>
                <a:gd name="T0" fmla="*/ 29 w 19"/>
                <a:gd name="T1" fmla="*/ 0 h 23"/>
                <a:gd name="T2" fmla="*/ 30 w 19"/>
                <a:gd name="T3" fmla="*/ 37 h 23"/>
                <a:gd name="T4" fmla="*/ 29 w 19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3">
                  <a:moveTo>
                    <a:pt x="18" y="0"/>
                  </a:moveTo>
                  <a:cubicBezTo>
                    <a:pt x="18" y="0"/>
                    <a:pt x="5" y="15"/>
                    <a:pt x="19" y="23"/>
                  </a:cubicBezTo>
                  <a:cubicBezTo>
                    <a:pt x="19" y="23"/>
                    <a:pt x="0" y="17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" name="Freeform 137">
              <a:extLst>
                <a:ext uri="{FF2B5EF4-FFF2-40B4-BE49-F238E27FC236}">
                  <a16:creationId xmlns:a16="http://schemas.microsoft.com/office/drawing/2014/main" id="{76D94F06-E7B0-4AC2-B831-505303D51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2215"/>
              <a:ext cx="23" cy="16"/>
            </a:xfrm>
            <a:custGeom>
              <a:avLst/>
              <a:gdLst>
                <a:gd name="T0" fmla="*/ 28 w 19"/>
                <a:gd name="T1" fmla="*/ 0 h 13"/>
                <a:gd name="T2" fmla="*/ 0 w 19"/>
                <a:gd name="T3" fmla="*/ 17 h 13"/>
                <a:gd name="T4" fmla="*/ 28 w 19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9" y="0"/>
                    <a:pt x="15" y="8"/>
                    <a:pt x="0" y="11"/>
                  </a:cubicBezTo>
                  <a:cubicBezTo>
                    <a:pt x="0" y="11"/>
                    <a:pt x="13" y="13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" name="Freeform 138">
              <a:extLst>
                <a:ext uri="{FF2B5EF4-FFF2-40B4-BE49-F238E27FC236}">
                  <a16:creationId xmlns:a16="http://schemas.microsoft.com/office/drawing/2014/main" id="{18E18ACE-D923-40EB-87A6-3F86D9B8A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2303"/>
              <a:ext cx="663" cy="598"/>
            </a:xfrm>
            <a:custGeom>
              <a:avLst/>
              <a:gdLst>
                <a:gd name="T0" fmla="*/ 0 w 530"/>
                <a:gd name="T1" fmla="*/ 0 h 478"/>
                <a:gd name="T2" fmla="*/ 529 w 530"/>
                <a:gd name="T3" fmla="*/ 617 h 478"/>
                <a:gd name="T4" fmla="*/ 686 w 530"/>
                <a:gd name="T5" fmla="*/ 682 h 478"/>
                <a:gd name="T6" fmla="*/ 829 w 530"/>
                <a:gd name="T7" fmla="*/ 711 h 4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0" h="478">
                  <a:moveTo>
                    <a:pt x="0" y="0"/>
                  </a:moveTo>
                  <a:cubicBezTo>
                    <a:pt x="0" y="0"/>
                    <a:pt x="241" y="341"/>
                    <a:pt x="338" y="394"/>
                  </a:cubicBezTo>
                  <a:cubicBezTo>
                    <a:pt x="360" y="406"/>
                    <a:pt x="380" y="460"/>
                    <a:pt x="438" y="436"/>
                  </a:cubicBezTo>
                  <a:cubicBezTo>
                    <a:pt x="438" y="436"/>
                    <a:pt x="490" y="478"/>
                    <a:pt x="530" y="454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" name="Freeform 139">
              <a:extLst>
                <a:ext uri="{FF2B5EF4-FFF2-40B4-BE49-F238E27FC236}">
                  <a16:creationId xmlns:a16="http://schemas.microsoft.com/office/drawing/2014/main" id="{EB879DFC-CE86-4B3C-99F7-F0CFA9764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" y="2525"/>
              <a:ext cx="203" cy="1167"/>
            </a:xfrm>
            <a:custGeom>
              <a:avLst/>
              <a:gdLst>
                <a:gd name="T0" fmla="*/ 254 w 162"/>
                <a:gd name="T1" fmla="*/ 0 h 933"/>
                <a:gd name="T2" fmla="*/ 95 w 162"/>
                <a:gd name="T3" fmla="*/ 291 h 933"/>
                <a:gd name="T4" fmla="*/ 0 w 162"/>
                <a:gd name="T5" fmla="*/ 754 h 933"/>
                <a:gd name="T6" fmla="*/ 25 w 162"/>
                <a:gd name="T7" fmla="*/ 1460 h 9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933">
                  <a:moveTo>
                    <a:pt x="162" y="0"/>
                  </a:moveTo>
                  <a:cubicBezTo>
                    <a:pt x="162" y="0"/>
                    <a:pt x="77" y="162"/>
                    <a:pt x="61" y="186"/>
                  </a:cubicBezTo>
                  <a:cubicBezTo>
                    <a:pt x="45" y="210"/>
                    <a:pt x="0" y="298"/>
                    <a:pt x="0" y="482"/>
                  </a:cubicBezTo>
                  <a:cubicBezTo>
                    <a:pt x="0" y="666"/>
                    <a:pt x="16" y="933"/>
                    <a:pt x="16" y="933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8" name="Freeform 140">
              <a:extLst>
                <a:ext uri="{FF2B5EF4-FFF2-40B4-BE49-F238E27FC236}">
                  <a16:creationId xmlns:a16="http://schemas.microsoft.com/office/drawing/2014/main" id="{35AC420F-C573-4AD5-B983-94085962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" y="2535"/>
              <a:ext cx="62" cy="77"/>
            </a:xfrm>
            <a:custGeom>
              <a:avLst/>
              <a:gdLst>
                <a:gd name="T0" fmla="*/ 0 w 49"/>
                <a:gd name="T1" fmla="*/ 40 h 62"/>
                <a:gd name="T2" fmla="*/ 73 w 49"/>
                <a:gd name="T3" fmla="*/ 58 h 62"/>
                <a:gd name="T4" fmla="*/ 18 w 49"/>
                <a:gd name="T5" fmla="*/ 0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62">
                  <a:moveTo>
                    <a:pt x="0" y="26"/>
                  </a:moveTo>
                  <a:cubicBezTo>
                    <a:pt x="12" y="34"/>
                    <a:pt x="40" y="62"/>
                    <a:pt x="46" y="38"/>
                  </a:cubicBezTo>
                  <a:cubicBezTo>
                    <a:pt x="49" y="25"/>
                    <a:pt x="23" y="5"/>
                    <a:pt x="11" y="0"/>
                  </a:cubicBezTo>
                </a:path>
              </a:pathLst>
            </a:custGeom>
            <a:noFill/>
            <a:ln w="23813" cap="flat">
              <a:solidFill>
                <a:srgbClr val="F8F3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9" name="Freeform 141">
              <a:extLst>
                <a:ext uri="{FF2B5EF4-FFF2-40B4-BE49-F238E27FC236}">
                  <a16:creationId xmlns:a16="http://schemas.microsoft.com/office/drawing/2014/main" id="{730A19EC-2FDB-4E7C-8477-6D1944640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2302"/>
              <a:ext cx="59" cy="85"/>
            </a:xfrm>
            <a:custGeom>
              <a:avLst/>
              <a:gdLst>
                <a:gd name="T0" fmla="*/ 44 w 47"/>
                <a:gd name="T1" fmla="*/ 11 h 68"/>
                <a:gd name="T2" fmla="*/ 4 w 47"/>
                <a:gd name="T3" fmla="*/ 58 h 68"/>
                <a:gd name="T4" fmla="*/ 74 w 47"/>
                <a:gd name="T5" fmla="*/ 54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68">
                  <a:moveTo>
                    <a:pt x="28" y="7"/>
                  </a:moveTo>
                  <a:cubicBezTo>
                    <a:pt x="15" y="0"/>
                    <a:pt x="0" y="22"/>
                    <a:pt x="2" y="37"/>
                  </a:cubicBezTo>
                  <a:cubicBezTo>
                    <a:pt x="8" y="68"/>
                    <a:pt x="30" y="44"/>
                    <a:pt x="47" y="34"/>
                  </a:cubicBezTo>
                </a:path>
              </a:pathLst>
            </a:custGeom>
            <a:noFill/>
            <a:ln w="23813" cap="flat">
              <a:solidFill>
                <a:srgbClr val="F8F3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0" name="Freeform 142">
              <a:extLst>
                <a:ext uri="{FF2B5EF4-FFF2-40B4-BE49-F238E27FC236}">
                  <a16:creationId xmlns:a16="http://schemas.microsoft.com/office/drawing/2014/main" id="{FAD1A001-B991-468A-87E9-CABADF4FE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" y="2385"/>
              <a:ext cx="57" cy="36"/>
            </a:xfrm>
            <a:custGeom>
              <a:avLst/>
              <a:gdLst>
                <a:gd name="T0" fmla="*/ 72 w 45"/>
                <a:gd name="T1" fmla="*/ 0 h 29"/>
                <a:gd name="T2" fmla="*/ 0 w 45"/>
                <a:gd name="T3" fmla="*/ 45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29">
                  <a:moveTo>
                    <a:pt x="45" y="0"/>
                  </a:moveTo>
                  <a:cubicBezTo>
                    <a:pt x="28" y="6"/>
                    <a:pt x="14" y="19"/>
                    <a:pt x="0" y="29"/>
                  </a:cubicBezTo>
                </a:path>
              </a:pathLst>
            </a:custGeom>
            <a:noFill/>
            <a:ln w="23813" cap="flat">
              <a:solidFill>
                <a:srgbClr val="F8F3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1" name="Freeform 143">
              <a:extLst>
                <a:ext uri="{FF2B5EF4-FFF2-40B4-BE49-F238E27FC236}">
                  <a16:creationId xmlns:a16="http://schemas.microsoft.com/office/drawing/2014/main" id="{894D6FF7-089F-4BB7-9F74-AC8D1632A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3637"/>
              <a:ext cx="36" cy="45"/>
            </a:xfrm>
            <a:custGeom>
              <a:avLst/>
              <a:gdLst>
                <a:gd name="T0" fmla="*/ 0 w 29"/>
                <a:gd name="T1" fmla="*/ 50 h 36"/>
                <a:gd name="T2" fmla="*/ 36 w 29"/>
                <a:gd name="T3" fmla="*/ 26 h 36"/>
                <a:gd name="T4" fmla="*/ 14 w 29"/>
                <a:gd name="T5" fmla="*/ 5 h 36"/>
                <a:gd name="T6" fmla="*/ 1 w 29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36">
                  <a:moveTo>
                    <a:pt x="0" y="32"/>
                  </a:moveTo>
                  <a:cubicBezTo>
                    <a:pt x="11" y="36"/>
                    <a:pt x="29" y="31"/>
                    <a:pt x="23" y="17"/>
                  </a:cubicBezTo>
                  <a:cubicBezTo>
                    <a:pt x="20" y="11"/>
                    <a:pt x="15" y="6"/>
                    <a:pt x="9" y="3"/>
                  </a:cubicBezTo>
                  <a:cubicBezTo>
                    <a:pt x="6" y="2"/>
                    <a:pt x="2" y="2"/>
                    <a:pt x="1" y="0"/>
                  </a:cubicBezTo>
                </a:path>
              </a:pathLst>
            </a:custGeom>
            <a:noFill/>
            <a:ln w="23813" cap="flat">
              <a:solidFill>
                <a:srgbClr val="F8F3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2" name="Freeform 144">
              <a:extLst>
                <a:ext uri="{FF2B5EF4-FFF2-40B4-BE49-F238E27FC236}">
                  <a16:creationId xmlns:a16="http://schemas.microsoft.com/office/drawing/2014/main" id="{FE38B77F-D364-4B1B-A70A-7F1BCB88C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3613"/>
              <a:ext cx="34" cy="14"/>
            </a:xfrm>
            <a:custGeom>
              <a:avLst/>
              <a:gdLst>
                <a:gd name="T0" fmla="*/ 0 w 27"/>
                <a:gd name="T1" fmla="*/ 0 h 11"/>
                <a:gd name="T2" fmla="*/ 43 w 27"/>
                <a:gd name="T3" fmla="*/ 18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11">
                  <a:moveTo>
                    <a:pt x="0" y="0"/>
                  </a:moveTo>
                  <a:cubicBezTo>
                    <a:pt x="5" y="6"/>
                    <a:pt x="20" y="11"/>
                    <a:pt x="27" y="11"/>
                  </a:cubicBezTo>
                </a:path>
              </a:pathLst>
            </a:custGeom>
            <a:noFill/>
            <a:ln w="23813" cap="flat">
              <a:solidFill>
                <a:srgbClr val="F8F3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3" name="Freeform 145">
              <a:extLst>
                <a:ext uri="{FF2B5EF4-FFF2-40B4-BE49-F238E27FC236}">
                  <a16:creationId xmlns:a16="http://schemas.microsoft.com/office/drawing/2014/main" id="{E8B25BB8-0F95-4C37-A70E-60046B99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3572"/>
              <a:ext cx="30" cy="21"/>
            </a:xfrm>
            <a:custGeom>
              <a:avLst/>
              <a:gdLst>
                <a:gd name="T0" fmla="*/ 0 w 24"/>
                <a:gd name="T1" fmla="*/ 23 h 17"/>
                <a:gd name="T2" fmla="*/ 1 w 24"/>
                <a:gd name="T3" fmla="*/ 26 h 17"/>
                <a:gd name="T4" fmla="*/ 38 w 24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7">
                  <a:moveTo>
                    <a:pt x="0" y="15"/>
                  </a:moveTo>
                  <a:cubicBezTo>
                    <a:pt x="0" y="16"/>
                    <a:pt x="0" y="17"/>
                    <a:pt x="1" y="17"/>
                  </a:cubicBezTo>
                  <a:cubicBezTo>
                    <a:pt x="10" y="14"/>
                    <a:pt x="15" y="2"/>
                    <a:pt x="24" y="0"/>
                  </a:cubicBezTo>
                </a:path>
              </a:pathLst>
            </a:custGeom>
            <a:noFill/>
            <a:ln w="23813" cap="flat">
              <a:solidFill>
                <a:srgbClr val="F8F3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4" name="Freeform 146">
              <a:extLst>
                <a:ext uri="{FF2B5EF4-FFF2-40B4-BE49-F238E27FC236}">
                  <a16:creationId xmlns:a16="http://schemas.microsoft.com/office/drawing/2014/main" id="{055AFA9C-50CA-4E72-B381-01593717D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772"/>
              <a:ext cx="316" cy="2923"/>
            </a:xfrm>
            <a:custGeom>
              <a:avLst/>
              <a:gdLst>
                <a:gd name="T0" fmla="*/ 182 w 252"/>
                <a:gd name="T1" fmla="*/ 3658 h 2336"/>
                <a:gd name="T2" fmla="*/ 334 w 252"/>
                <a:gd name="T3" fmla="*/ 2624 h 2336"/>
                <a:gd name="T4" fmla="*/ 107 w 252"/>
                <a:gd name="T5" fmla="*/ 1115 h 2336"/>
                <a:gd name="T6" fmla="*/ 56 w 252"/>
                <a:gd name="T7" fmla="*/ 469 h 2336"/>
                <a:gd name="T8" fmla="*/ 176 w 252"/>
                <a:gd name="T9" fmla="*/ 0 h 2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" h="2336">
                  <a:moveTo>
                    <a:pt x="116" y="2336"/>
                  </a:moveTo>
                  <a:cubicBezTo>
                    <a:pt x="118" y="2317"/>
                    <a:pt x="173" y="1837"/>
                    <a:pt x="212" y="1676"/>
                  </a:cubicBezTo>
                  <a:cubicBezTo>
                    <a:pt x="252" y="1512"/>
                    <a:pt x="238" y="1067"/>
                    <a:pt x="68" y="712"/>
                  </a:cubicBezTo>
                  <a:cubicBezTo>
                    <a:pt x="20" y="612"/>
                    <a:pt x="0" y="448"/>
                    <a:pt x="36" y="300"/>
                  </a:cubicBezTo>
                  <a:cubicBezTo>
                    <a:pt x="72" y="152"/>
                    <a:pt x="112" y="0"/>
                    <a:pt x="11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5" name="Freeform 147">
              <a:extLst>
                <a:ext uri="{FF2B5EF4-FFF2-40B4-BE49-F238E27FC236}">
                  <a16:creationId xmlns:a16="http://schemas.microsoft.com/office/drawing/2014/main" id="{E30C6C7D-4299-491A-B4CE-8B7D0FA8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772"/>
              <a:ext cx="249" cy="2923"/>
            </a:xfrm>
            <a:custGeom>
              <a:avLst/>
              <a:gdLst>
                <a:gd name="T0" fmla="*/ 280 w 199"/>
                <a:gd name="T1" fmla="*/ 0 h 2336"/>
                <a:gd name="T2" fmla="*/ 236 w 199"/>
                <a:gd name="T3" fmla="*/ 871 h 2336"/>
                <a:gd name="T4" fmla="*/ 118 w 199"/>
                <a:gd name="T5" fmla="*/ 1371 h 2336"/>
                <a:gd name="T6" fmla="*/ 18 w 199"/>
                <a:gd name="T7" fmla="*/ 2199 h 2336"/>
                <a:gd name="T8" fmla="*/ 124 w 199"/>
                <a:gd name="T9" fmla="*/ 3658 h 2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" h="2336">
                  <a:moveTo>
                    <a:pt x="179" y="0"/>
                  </a:moveTo>
                  <a:cubicBezTo>
                    <a:pt x="179" y="0"/>
                    <a:pt x="199" y="440"/>
                    <a:pt x="151" y="556"/>
                  </a:cubicBezTo>
                  <a:cubicBezTo>
                    <a:pt x="103" y="672"/>
                    <a:pt x="79" y="772"/>
                    <a:pt x="75" y="876"/>
                  </a:cubicBezTo>
                  <a:cubicBezTo>
                    <a:pt x="71" y="980"/>
                    <a:pt x="0" y="1208"/>
                    <a:pt x="11" y="1404"/>
                  </a:cubicBezTo>
                  <a:cubicBezTo>
                    <a:pt x="23" y="1624"/>
                    <a:pt x="79" y="2336"/>
                    <a:pt x="79" y="233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6" name="Freeform 148">
              <a:extLst>
                <a:ext uri="{FF2B5EF4-FFF2-40B4-BE49-F238E27FC236}">
                  <a16:creationId xmlns:a16="http://schemas.microsoft.com/office/drawing/2014/main" id="{092DFF3E-65E7-4805-85C8-65FCEC2AE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2806"/>
              <a:ext cx="11" cy="4"/>
            </a:xfrm>
            <a:custGeom>
              <a:avLst/>
              <a:gdLst>
                <a:gd name="T0" fmla="*/ 13 w 9"/>
                <a:gd name="T1" fmla="*/ 0 h 3"/>
                <a:gd name="T2" fmla="*/ 0 w 9"/>
                <a:gd name="T3" fmla="*/ 5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cubicBezTo>
                    <a:pt x="6" y="1"/>
                    <a:pt x="3" y="3"/>
                    <a:pt x="0" y="3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7" name="Freeform 149">
              <a:extLst>
                <a:ext uri="{FF2B5EF4-FFF2-40B4-BE49-F238E27FC236}">
                  <a16:creationId xmlns:a16="http://schemas.microsoft.com/office/drawing/2014/main" id="{BE3223AD-4263-4A7D-BB88-B6953772C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" y="2809"/>
              <a:ext cx="18" cy="5"/>
            </a:xfrm>
            <a:custGeom>
              <a:avLst/>
              <a:gdLst>
                <a:gd name="T0" fmla="*/ 0 w 15"/>
                <a:gd name="T1" fmla="*/ 0 h 4"/>
                <a:gd name="T2" fmla="*/ 22 w 15"/>
                <a:gd name="T3" fmla="*/ 6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cubicBezTo>
                    <a:pt x="4" y="3"/>
                    <a:pt x="10" y="3"/>
                    <a:pt x="15" y="4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" name="Freeform 150">
              <a:extLst>
                <a:ext uri="{FF2B5EF4-FFF2-40B4-BE49-F238E27FC236}">
                  <a16:creationId xmlns:a16="http://schemas.microsoft.com/office/drawing/2014/main" id="{0CC48F84-8A0E-4B87-8093-A6E79EAB5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" y="2836"/>
              <a:ext cx="8" cy="3"/>
            </a:xfrm>
            <a:custGeom>
              <a:avLst/>
              <a:gdLst>
                <a:gd name="T0" fmla="*/ 0 w 6"/>
                <a:gd name="T1" fmla="*/ 5 h 2"/>
                <a:gd name="T2" fmla="*/ 11 w 6"/>
                <a:gd name="T3" fmla="*/ 0 h 2"/>
                <a:gd name="T4" fmla="*/ 11 w 6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2" y="2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9" name="Freeform 151">
              <a:extLst>
                <a:ext uri="{FF2B5EF4-FFF2-40B4-BE49-F238E27FC236}">
                  <a16:creationId xmlns:a16="http://schemas.microsoft.com/office/drawing/2014/main" id="{AC16D963-71C7-423F-B16D-FB5B69489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2815"/>
              <a:ext cx="8" cy="1"/>
            </a:xfrm>
            <a:custGeom>
              <a:avLst/>
              <a:gdLst>
                <a:gd name="T0" fmla="*/ 0 w 7"/>
                <a:gd name="T1" fmla="*/ 0 h 1"/>
                <a:gd name="T2" fmla="*/ 9 w 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0" name="Freeform 152">
              <a:extLst>
                <a:ext uri="{FF2B5EF4-FFF2-40B4-BE49-F238E27FC236}">
                  <a16:creationId xmlns:a16="http://schemas.microsoft.com/office/drawing/2014/main" id="{FBF41307-B5FF-40B3-94CB-5E2B4060C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1185"/>
              <a:ext cx="380" cy="1361"/>
            </a:xfrm>
            <a:custGeom>
              <a:avLst/>
              <a:gdLst>
                <a:gd name="T0" fmla="*/ 156 w 304"/>
                <a:gd name="T1" fmla="*/ 0 h 1088"/>
                <a:gd name="T2" fmla="*/ 181 w 304"/>
                <a:gd name="T3" fmla="*/ 500 h 1088"/>
                <a:gd name="T4" fmla="*/ 475 w 304"/>
                <a:gd name="T5" fmla="*/ 1703 h 1088"/>
                <a:gd name="T6" fmla="*/ 206 w 304"/>
                <a:gd name="T7" fmla="*/ 707 h 1088"/>
                <a:gd name="T8" fmla="*/ 156 w 304"/>
                <a:gd name="T9" fmla="*/ 0 h 1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1088">
                  <a:moveTo>
                    <a:pt x="100" y="0"/>
                  </a:moveTo>
                  <a:cubicBezTo>
                    <a:pt x="100" y="0"/>
                    <a:pt x="68" y="184"/>
                    <a:pt x="116" y="320"/>
                  </a:cubicBezTo>
                  <a:cubicBezTo>
                    <a:pt x="164" y="456"/>
                    <a:pt x="304" y="684"/>
                    <a:pt x="304" y="1088"/>
                  </a:cubicBezTo>
                  <a:cubicBezTo>
                    <a:pt x="304" y="1088"/>
                    <a:pt x="264" y="664"/>
                    <a:pt x="132" y="452"/>
                  </a:cubicBezTo>
                  <a:cubicBezTo>
                    <a:pt x="0" y="240"/>
                    <a:pt x="60" y="92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1" name="Freeform 153">
              <a:extLst>
                <a:ext uri="{FF2B5EF4-FFF2-40B4-BE49-F238E27FC236}">
                  <a16:creationId xmlns:a16="http://schemas.microsoft.com/office/drawing/2014/main" id="{081628AE-1973-424D-BDFB-D27A9268E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2845"/>
              <a:ext cx="189" cy="617"/>
            </a:xfrm>
            <a:custGeom>
              <a:avLst/>
              <a:gdLst>
                <a:gd name="T0" fmla="*/ 237 w 151"/>
                <a:gd name="T1" fmla="*/ 56 h 493"/>
                <a:gd name="T2" fmla="*/ 116 w 151"/>
                <a:gd name="T3" fmla="*/ 20 h 493"/>
                <a:gd name="T4" fmla="*/ 0 w 151"/>
                <a:gd name="T5" fmla="*/ 0 h 493"/>
                <a:gd name="T6" fmla="*/ 75 w 151"/>
                <a:gd name="T7" fmla="*/ 63 h 493"/>
                <a:gd name="T8" fmla="*/ 189 w 151"/>
                <a:gd name="T9" fmla="*/ 325 h 493"/>
                <a:gd name="T10" fmla="*/ 218 w 151"/>
                <a:gd name="T11" fmla="*/ 772 h 493"/>
                <a:gd name="T12" fmla="*/ 237 w 151"/>
                <a:gd name="T13" fmla="*/ 56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" h="493">
                  <a:moveTo>
                    <a:pt x="151" y="36"/>
                  </a:moveTo>
                  <a:cubicBezTo>
                    <a:pt x="151" y="36"/>
                    <a:pt x="95" y="41"/>
                    <a:pt x="74" y="13"/>
                  </a:cubicBezTo>
                  <a:cubicBezTo>
                    <a:pt x="74" y="13"/>
                    <a:pt x="17" y="22"/>
                    <a:pt x="0" y="0"/>
                  </a:cubicBezTo>
                  <a:cubicBezTo>
                    <a:pt x="0" y="0"/>
                    <a:pt x="17" y="25"/>
                    <a:pt x="48" y="40"/>
                  </a:cubicBezTo>
                  <a:cubicBezTo>
                    <a:pt x="79" y="54"/>
                    <a:pt x="118" y="97"/>
                    <a:pt x="121" y="208"/>
                  </a:cubicBezTo>
                  <a:cubicBezTo>
                    <a:pt x="125" y="319"/>
                    <a:pt x="139" y="493"/>
                    <a:pt x="139" y="493"/>
                  </a:cubicBezTo>
                  <a:cubicBezTo>
                    <a:pt x="139" y="493"/>
                    <a:pt x="118" y="125"/>
                    <a:pt x="151" y="36"/>
                  </a:cubicBezTo>
                  <a:close/>
                </a:path>
              </a:pathLst>
            </a:custGeom>
            <a:solidFill>
              <a:srgbClr val="EFC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2" name="Freeform 154">
              <a:extLst>
                <a:ext uri="{FF2B5EF4-FFF2-40B4-BE49-F238E27FC236}">
                  <a16:creationId xmlns:a16="http://schemas.microsoft.com/office/drawing/2014/main" id="{C8DCE77F-0F32-43E2-9FDE-D3C63AFC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2834"/>
              <a:ext cx="163" cy="61"/>
            </a:xfrm>
            <a:custGeom>
              <a:avLst/>
              <a:gdLst>
                <a:gd name="T0" fmla="*/ 204 w 130"/>
                <a:gd name="T1" fmla="*/ 40 h 49"/>
                <a:gd name="T2" fmla="*/ 68 w 130"/>
                <a:gd name="T3" fmla="*/ 7 h 49"/>
                <a:gd name="T4" fmla="*/ 0 w 130"/>
                <a:gd name="T5" fmla="*/ 14 h 49"/>
                <a:gd name="T6" fmla="*/ 68 w 130"/>
                <a:gd name="T7" fmla="*/ 0 h 49"/>
                <a:gd name="T8" fmla="*/ 204 w 130"/>
                <a:gd name="T9" fmla="*/ 4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49">
                  <a:moveTo>
                    <a:pt x="130" y="26"/>
                  </a:moveTo>
                  <a:cubicBezTo>
                    <a:pt x="130" y="26"/>
                    <a:pt x="86" y="49"/>
                    <a:pt x="43" y="5"/>
                  </a:cubicBezTo>
                  <a:cubicBezTo>
                    <a:pt x="43" y="5"/>
                    <a:pt x="21" y="21"/>
                    <a:pt x="0" y="9"/>
                  </a:cubicBezTo>
                  <a:cubicBezTo>
                    <a:pt x="0" y="9"/>
                    <a:pt x="35" y="14"/>
                    <a:pt x="43" y="0"/>
                  </a:cubicBezTo>
                  <a:cubicBezTo>
                    <a:pt x="43" y="0"/>
                    <a:pt x="81" y="44"/>
                    <a:pt x="13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3" name="Freeform 155">
              <a:extLst>
                <a:ext uri="{FF2B5EF4-FFF2-40B4-BE49-F238E27FC236}">
                  <a16:creationId xmlns:a16="http://schemas.microsoft.com/office/drawing/2014/main" id="{2B6FB4B7-8078-4E50-88C3-AFDFCB1AB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2776"/>
              <a:ext cx="67" cy="261"/>
            </a:xfrm>
            <a:custGeom>
              <a:avLst/>
              <a:gdLst>
                <a:gd name="T0" fmla="*/ 85 w 53"/>
                <a:gd name="T1" fmla="*/ 0 h 208"/>
                <a:gd name="T2" fmla="*/ 0 w 53"/>
                <a:gd name="T3" fmla="*/ 328 h 208"/>
                <a:gd name="T4" fmla="*/ 85 w 53"/>
                <a:gd name="T5" fmla="*/ 0 h 2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208">
                  <a:moveTo>
                    <a:pt x="53" y="0"/>
                  </a:moveTo>
                  <a:cubicBezTo>
                    <a:pt x="53" y="0"/>
                    <a:pt x="6" y="75"/>
                    <a:pt x="0" y="208"/>
                  </a:cubicBezTo>
                  <a:cubicBezTo>
                    <a:pt x="0" y="208"/>
                    <a:pt x="21" y="65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4" name="Freeform 156">
              <a:extLst>
                <a:ext uri="{FF2B5EF4-FFF2-40B4-BE49-F238E27FC236}">
                  <a16:creationId xmlns:a16="http://schemas.microsoft.com/office/drawing/2014/main" id="{50A23773-0440-496B-BF9F-2F91734E1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1369"/>
              <a:ext cx="48" cy="91"/>
            </a:xfrm>
            <a:custGeom>
              <a:avLst/>
              <a:gdLst>
                <a:gd name="T0" fmla="*/ 24 w 38"/>
                <a:gd name="T1" fmla="*/ 0 h 73"/>
                <a:gd name="T2" fmla="*/ 25 w 38"/>
                <a:gd name="T3" fmla="*/ 67 h 73"/>
                <a:gd name="T4" fmla="*/ 61 w 38"/>
                <a:gd name="T5" fmla="*/ 98 h 73"/>
                <a:gd name="T6" fmla="*/ 24 w 38"/>
                <a:gd name="T7" fmla="*/ 2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73">
                  <a:moveTo>
                    <a:pt x="15" y="0"/>
                  </a:moveTo>
                  <a:cubicBezTo>
                    <a:pt x="15" y="15"/>
                    <a:pt x="10" y="29"/>
                    <a:pt x="16" y="43"/>
                  </a:cubicBezTo>
                  <a:cubicBezTo>
                    <a:pt x="20" y="53"/>
                    <a:pt x="31" y="59"/>
                    <a:pt x="38" y="63"/>
                  </a:cubicBezTo>
                  <a:cubicBezTo>
                    <a:pt x="7" y="73"/>
                    <a:pt x="0" y="18"/>
                    <a:pt x="1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4" name="Group 157">
            <a:extLst>
              <a:ext uri="{FF2B5EF4-FFF2-40B4-BE49-F238E27FC236}">
                <a16:creationId xmlns:a16="http://schemas.microsoft.com/office/drawing/2014/main" id="{B842C64A-B5DF-42C3-AEB3-1B96FA641B8C}"/>
              </a:ext>
            </a:extLst>
          </p:cNvPr>
          <p:cNvGrpSpPr>
            <a:grpSpLocks/>
          </p:cNvGrpSpPr>
          <p:nvPr/>
        </p:nvGrpSpPr>
        <p:grpSpPr bwMode="auto">
          <a:xfrm>
            <a:off x="6451600" y="1363663"/>
            <a:ext cx="3295650" cy="4646612"/>
            <a:chOff x="3104" y="769"/>
            <a:chExt cx="2076" cy="2927"/>
          </a:xfrm>
        </p:grpSpPr>
        <p:sp>
          <p:nvSpPr>
            <p:cNvPr id="5127" name="Freeform 158">
              <a:extLst>
                <a:ext uri="{FF2B5EF4-FFF2-40B4-BE49-F238E27FC236}">
                  <a16:creationId xmlns:a16="http://schemas.microsoft.com/office/drawing/2014/main" id="{DB260C02-0D16-44E5-AA3E-0FFC7612A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776"/>
              <a:ext cx="2073" cy="2920"/>
            </a:xfrm>
            <a:custGeom>
              <a:avLst/>
              <a:gdLst>
                <a:gd name="T0" fmla="*/ 2360 w 1728"/>
                <a:gd name="T1" fmla="*/ 0 h 2432"/>
                <a:gd name="T2" fmla="*/ 2269 w 1728"/>
                <a:gd name="T3" fmla="*/ 634 h 2432"/>
                <a:gd name="T4" fmla="*/ 2285 w 1728"/>
                <a:gd name="T5" fmla="*/ 1072 h 2432"/>
                <a:gd name="T6" fmla="*/ 2458 w 1728"/>
                <a:gd name="T7" fmla="*/ 1799 h 2432"/>
                <a:gd name="T8" fmla="*/ 2413 w 1728"/>
                <a:gd name="T9" fmla="*/ 3500 h 2432"/>
                <a:gd name="T10" fmla="*/ 115 w 1728"/>
                <a:gd name="T11" fmla="*/ 3506 h 2432"/>
                <a:gd name="T12" fmla="*/ 214 w 1728"/>
                <a:gd name="T13" fmla="*/ 1650 h 2432"/>
                <a:gd name="T14" fmla="*/ 276 w 1728"/>
                <a:gd name="T15" fmla="*/ 1101 h 2432"/>
                <a:gd name="T16" fmla="*/ 236 w 1728"/>
                <a:gd name="T17" fmla="*/ 732 h 2432"/>
                <a:gd name="T18" fmla="*/ 253 w 1728"/>
                <a:gd name="T19" fmla="*/ 375 h 2432"/>
                <a:gd name="T20" fmla="*/ 230 w 1728"/>
                <a:gd name="T21" fmla="*/ 0 h 2432"/>
                <a:gd name="T22" fmla="*/ 2360 w 1728"/>
                <a:gd name="T23" fmla="*/ 0 h 24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28" h="2432">
                  <a:moveTo>
                    <a:pt x="1640" y="0"/>
                  </a:moveTo>
                  <a:cubicBezTo>
                    <a:pt x="1640" y="0"/>
                    <a:pt x="1572" y="328"/>
                    <a:pt x="1576" y="440"/>
                  </a:cubicBezTo>
                  <a:cubicBezTo>
                    <a:pt x="1580" y="552"/>
                    <a:pt x="1532" y="664"/>
                    <a:pt x="1588" y="744"/>
                  </a:cubicBezTo>
                  <a:cubicBezTo>
                    <a:pt x="1688" y="887"/>
                    <a:pt x="1688" y="1017"/>
                    <a:pt x="1708" y="1248"/>
                  </a:cubicBezTo>
                  <a:cubicBezTo>
                    <a:pt x="1728" y="1480"/>
                    <a:pt x="1676" y="2428"/>
                    <a:pt x="1676" y="2428"/>
                  </a:cubicBezTo>
                  <a:cubicBezTo>
                    <a:pt x="80" y="2432"/>
                    <a:pt x="80" y="2432"/>
                    <a:pt x="80" y="2432"/>
                  </a:cubicBezTo>
                  <a:cubicBezTo>
                    <a:pt x="0" y="2000"/>
                    <a:pt x="144" y="1232"/>
                    <a:pt x="148" y="1144"/>
                  </a:cubicBezTo>
                  <a:cubicBezTo>
                    <a:pt x="152" y="1056"/>
                    <a:pt x="136" y="860"/>
                    <a:pt x="192" y="764"/>
                  </a:cubicBezTo>
                  <a:cubicBezTo>
                    <a:pt x="236" y="687"/>
                    <a:pt x="176" y="580"/>
                    <a:pt x="164" y="508"/>
                  </a:cubicBezTo>
                  <a:cubicBezTo>
                    <a:pt x="152" y="436"/>
                    <a:pt x="196" y="324"/>
                    <a:pt x="176" y="260"/>
                  </a:cubicBezTo>
                  <a:cubicBezTo>
                    <a:pt x="156" y="196"/>
                    <a:pt x="160" y="0"/>
                    <a:pt x="160" y="0"/>
                  </a:cubicBezTo>
                  <a:lnTo>
                    <a:pt x="1640" y="0"/>
                  </a:ln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Freeform 159">
              <a:extLst>
                <a:ext uri="{FF2B5EF4-FFF2-40B4-BE49-F238E27FC236}">
                  <a16:creationId xmlns:a16="http://schemas.microsoft.com/office/drawing/2014/main" id="{03DBE7DF-0D1D-4259-845E-4EBC18F2F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" y="1781"/>
              <a:ext cx="408" cy="396"/>
            </a:xfrm>
            <a:custGeom>
              <a:avLst/>
              <a:gdLst>
                <a:gd name="T0" fmla="*/ 0 w 340"/>
                <a:gd name="T1" fmla="*/ 64 h 330"/>
                <a:gd name="T2" fmla="*/ 77 w 340"/>
                <a:gd name="T3" fmla="*/ 28 h 330"/>
                <a:gd name="T4" fmla="*/ 130 w 340"/>
                <a:gd name="T5" fmla="*/ 19 h 330"/>
                <a:gd name="T6" fmla="*/ 194 w 340"/>
                <a:gd name="T7" fmla="*/ 12 h 330"/>
                <a:gd name="T8" fmla="*/ 251 w 340"/>
                <a:gd name="T9" fmla="*/ 24 h 330"/>
                <a:gd name="T10" fmla="*/ 325 w 340"/>
                <a:gd name="T11" fmla="*/ 31 h 330"/>
                <a:gd name="T12" fmla="*/ 373 w 340"/>
                <a:gd name="T13" fmla="*/ 59 h 330"/>
                <a:gd name="T14" fmla="*/ 422 w 340"/>
                <a:gd name="T15" fmla="*/ 72 h 330"/>
                <a:gd name="T16" fmla="*/ 452 w 340"/>
                <a:gd name="T17" fmla="*/ 139 h 330"/>
                <a:gd name="T18" fmla="*/ 473 w 340"/>
                <a:gd name="T19" fmla="*/ 224 h 330"/>
                <a:gd name="T20" fmla="*/ 451 w 340"/>
                <a:gd name="T21" fmla="*/ 305 h 330"/>
                <a:gd name="T22" fmla="*/ 362 w 340"/>
                <a:gd name="T23" fmla="*/ 427 h 330"/>
                <a:gd name="T24" fmla="*/ 316 w 340"/>
                <a:gd name="T25" fmla="*/ 359 h 330"/>
                <a:gd name="T26" fmla="*/ 325 w 340"/>
                <a:gd name="T27" fmla="*/ 137 h 330"/>
                <a:gd name="T28" fmla="*/ 0 w 340"/>
                <a:gd name="T29" fmla="*/ 64 h 3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0" h="330">
                  <a:moveTo>
                    <a:pt x="0" y="44"/>
                  </a:moveTo>
                  <a:cubicBezTo>
                    <a:pt x="0" y="44"/>
                    <a:pt x="33" y="16"/>
                    <a:pt x="53" y="19"/>
                  </a:cubicBezTo>
                  <a:cubicBezTo>
                    <a:pt x="74" y="22"/>
                    <a:pt x="66" y="7"/>
                    <a:pt x="90" y="13"/>
                  </a:cubicBezTo>
                  <a:cubicBezTo>
                    <a:pt x="114" y="19"/>
                    <a:pt x="114" y="0"/>
                    <a:pt x="135" y="8"/>
                  </a:cubicBezTo>
                  <a:cubicBezTo>
                    <a:pt x="156" y="16"/>
                    <a:pt x="150" y="19"/>
                    <a:pt x="174" y="17"/>
                  </a:cubicBezTo>
                  <a:cubicBezTo>
                    <a:pt x="199" y="15"/>
                    <a:pt x="215" y="8"/>
                    <a:pt x="226" y="22"/>
                  </a:cubicBezTo>
                  <a:cubicBezTo>
                    <a:pt x="237" y="35"/>
                    <a:pt x="239" y="41"/>
                    <a:pt x="259" y="41"/>
                  </a:cubicBezTo>
                  <a:cubicBezTo>
                    <a:pt x="278" y="41"/>
                    <a:pt x="288" y="23"/>
                    <a:pt x="293" y="50"/>
                  </a:cubicBezTo>
                  <a:cubicBezTo>
                    <a:pt x="299" y="77"/>
                    <a:pt x="302" y="89"/>
                    <a:pt x="314" y="97"/>
                  </a:cubicBezTo>
                  <a:cubicBezTo>
                    <a:pt x="326" y="104"/>
                    <a:pt x="340" y="139"/>
                    <a:pt x="328" y="156"/>
                  </a:cubicBezTo>
                  <a:cubicBezTo>
                    <a:pt x="316" y="172"/>
                    <a:pt x="337" y="189"/>
                    <a:pt x="313" y="212"/>
                  </a:cubicBezTo>
                  <a:cubicBezTo>
                    <a:pt x="289" y="234"/>
                    <a:pt x="252" y="265"/>
                    <a:pt x="252" y="297"/>
                  </a:cubicBezTo>
                  <a:cubicBezTo>
                    <a:pt x="251" y="330"/>
                    <a:pt x="219" y="249"/>
                    <a:pt x="219" y="249"/>
                  </a:cubicBezTo>
                  <a:cubicBezTo>
                    <a:pt x="226" y="95"/>
                    <a:pt x="226" y="95"/>
                    <a:pt x="226" y="9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D56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Freeform 160">
              <a:extLst>
                <a:ext uri="{FF2B5EF4-FFF2-40B4-BE49-F238E27FC236}">
                  <a16:creationId xmlns:a16="http://schemas.microsoft.com/office/drawing/2014/main" id="{82F53DAC-B3C9-4F89-8D3A-703469EF7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722"/>
              <a:ext cx="335" cy="1068"/>
            </a:xfrm>
            <a:custGeom>
              <a:avLst/>
              <a:gdLst>
                <a:gd name="T0" fmla="*/ 294 w 279"/>
                <a:gd name="T1" fmla="*/ 1257 h 889"/>
                <a:gd name="T2" fmla="*/ 192 w 279"/>
                <a:gd name="T3" fmla="*/ 609 h 889"/>
                <a:gd name="T4" fmla="*/ 257 w 279"/>
                <a:gd name="T5" fmla="*/ 8 h 889"/>
                <a:gd name="T6" fmla="*/ 361 w 279"/>
                <a:gd name="T7" fmla="*/ 115 h 889"/>
                <a:gd name="T8" fmla="*/ 323 w 279"/>
                <a:gd name="T9" fmla="*/ 136 h 889"/>
                <a:gd name="T10" fmla="*/ 263 w 279"/>
                <a:gd name="T11" fmla="*/ 42 h 889"/>
                <a:gd name="T12" fmla="*/ 152 w 279"/>
                <a:gd name="T13" fmla="*/ 386 h 889"/>
                <a:gd name="T14" fmla="*/ 343 w 279"/>
                <a:gd name="T15" fmla="*/ 1283 h 889"/>
                <a:gd name="T16" fmla="*/ 294 w 279"/>
                <a:gd name="T17" fmla="*/ 1257 h 8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9" h="889">
                  <a:moveTo>
                    <a:pt x="204" y="871"/>
                  </a:moveTo>
                  <a:cubicBezTo>
                    <a:pt x="204" y="871"/>
                    <a:pt x="267" y="689"/>
                    <a:pt x="133" y="422"/>
                  </a:cubicBezTo>
                  <a:cubicBezTo>
                    <a:pt x="0" y="155"/>
                    <a:pt x="146" y="11"/>
                    <a:pt x="178" y="6"/>
                  </a:cubicBezTo>
                  <a:cubicBezTo>
                    <a:pt x="211" y="0"/>
                    <a:pt x="234" y="31"/>
                    <a:pt x="251" y="80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4" y="94"/>
                    <a:pt x="207" y="27"/>
                    <a:pt x="182" y="29"/>
                  </a:cubicBezTo>
                  <a:cubicBezTo>
                    <a:pt x="157" y="31"/>
                    <a:pt x="90" y="123"/>
                    <a:pt x="106" y="267"/>
                  </a:cubicBezTo>
                  <a:cubicBezTo>
                    <a:pt x="123" y="411"/>
                    <a:pt x="279" y="516"/>
                    <a:pt x="238" y="889"/>
                  </a:cubicBezTo>
                  <a:lnTo>
                    <a:pt x="204" y="871"/>
                  </a:lnTo>
                  <a:close/>
                </a:path>
              </a:pathLst>
            </a:custGeom>
            <a:solidFill>
              <a:srgbClr val="F1D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Oval 161">
              <a:extLst>
                <a:ext uri="{FF2B5EF4-FFF2-40B4-BE49-F238E27FC236}">
                  <a16:creationId xmlns:a16="http://schemas.microsoft.com/office/drawing/2014/main" id="{FDF249F0-E40B-455D-84D8-9CB57DFFA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" y="2738"/>
              <a:ext cx="279" cy="405"/>
            </a:xfrm>
            <a:prstGeom prst="ellipse">
              <a:avLst/>
            </a:prstGeom>
            <a:solidFill>
              <a:srgbClr val="E9C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131" name="Freeform 162">
              <a:extLst>
                <a:ext uri="{FF2B5EF4-FFF2-40B4-BE49-F238E27FC236}">
                  <a16:creationId xmlns:a16="http://schemas.microsoft.com/office/drawing/2014/main" id="{237FC08C-5A92-44EB-A605-B2EE5DD2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" y="2692"/>
              <a:ext cx="296" cy="363"/>
            </a:xfrm>
            <a:custGeom>
              <a:avLst/>
              <a:gdLst>
                <a:gd name="T0" fmla="*/ 6 w 246"/>
                <a:gd name="T1" fmla="*/ 121 h 302"/>
                <a:gd name="T2" fmla="*/ 19 w 246"/>
                <a:gd name="T3" fmla="*/ 150 h 302"/>
                <a:gd name="T4" fmla="*/ 123 w 246"/>
                <a:gd name="T5" fmla="*/ 162 h 302"/>
                <a:gd name="T6" fmla="*/ 215 w 246"/>
                <a:gd name="T7" fmla="*/ 120 h 302"/>
                <a:gd name="T8" fmla="*/ 268 w 246"/>
                <a:gd name="T9" fmla="*/ 222 h 302"/>
                <a:gd name="T10" fmla="*/ 277 w 246"/>
                <a:gd name="T11" fmla="*/ 305 h 302"/>
                <a:gd name="T12" fmla="*/ 259 w 246"/>
                <a:gd name="T13" fmla="*/ 436 h 302"/>
                <a:gd name="T14" fmla="*/ 297 w 246"/>
                <a:gd name="T15" fmla="*/ 380 h 302"/>
                <a:gd name="T16" fmla="*/ 332 w 246"/>
                <a:gd name="T17" fmla="*/ 263 h 302"/>
                <a:gd name="T18" fmla="*/ 288 w 246"/>
                <a:gd name="T19" fmla="*/ 150 h 302"/>
                <a:gd name="T20" fmla="*/ 239 w 246"/>
                <a:gd name="T21" fmla="*/ 56 h 302"/>
                <a:gd name="T22" fmla="*/ 113 w 246"/>
                <a:gd name="T23" fmla="*/ 17 h 302"/>
                <a:gd name="T24" fmla="*/ 6 w 246"/>
                <a:gd name="T25" fmla="*/ 121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6" h="302">
                  <a:moveTo>
                    <a:pt x="4" y="84"/>
                  </a:moveTo>
                  <a:cubicBezTo>
                    <a:pt x="4" y="84"/>
                    <a:pt x="0" y="101"/>
                    <a:pt x="13" y="104"/>
                  </a:cubicBezTo>
                  <a:cubicBezTo>
                    <a:pt x="36" y="109"/>
                    <a:pt x="71" y="132"/>
                    <a:pt x="85" y="112"/>
                  </a:cubicBezTo>
                  <a:cubicBezTo>
                    <a:pt x="98" y="92"/>
                    <a:pt x="136" y="63"/>
                    <a:pt x="149" y="83"/>
                  </a:cubicBezTo>
                  <a:cubicBezTo>
                    <a:pt x="161" y="103"/>
                    <a:pt x="166" y="142"/>
                    <a:pt x="185" y="154"/>
                  </a:cubicBezTo>
                  <a:cubicBezTo>
                    <a:pt x="204" y="167"/>
                    <a:pt x="176" y="196"/>
                    <a:pt x="191" y="211"/>
                  </a:cubicBezTo>
                  <a:cubicBezTo>
                    <a:pt x="206" y="226"/>
                    <a:pt x="179" y="302"/>
                    <a:pt x="179" y="302"/>
                  </a:cubicBezTo>
                  <a:cubicBezTo>
                    <a:pt x="179" y="302"/>
                    <a:pt x="201" y="294"/>
                    <a:pt x="205" y="263"/>
                  </a:cubicBezTo>
                  <a:cubicBezTo>
                    <a:pt x="208" y="231"/>
                    <a:pt x="246" y="219"/>
                    <a:pt x="229" y="182"/>
                  </a:cubicBezTo>
                  <a:cubicBezTo>
                    <a:pt x="209" y="136"/>
                    <a:pt x="220" y="128"/>
                    <a:pt x="199" y="104"/>
                  </a:cubicBezTo>
                  <a:cubicBezTo>
                    <a:pt x="172" y="71"/>
                    <a:pt x="195" y="46"/>
                    <a:pt x="165" y="39"/>
                  </a:cubicBezTo>
                  <a:cubicBezTo>
                    <a:pt x="135" y="31"/>
                    <a:pt x="107" y="0"/>
                    <a:pt x="78" y="12"/>
                  </a:cubicBezTo>
                  <a:cubicBezTo>
                    <a:pt x="49" y="25"/>
                    <a:pt x="33" y="88"/>
                    <a:pt x="4" y="84"/>
                  </a:cubicBezTo>
                  <a:close/>
                </a:path>
              </a:pathLst>
            </a:custGeom>
            <a:solidFill>
              <a:srgbClr val="E4B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163">
              <a:extLst>
                <a:ext uri="{FF2B5EF4-FFF2-40B4-BE49-F238E27FC236}">
                  <a16:creationId xmlns:a16="http://schemas.microsoft.com/office/drawing/2014/main" id="{DF88CCD6-E38A-445B-AA31-B08B2FC4D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" y="2886"/>
              <a:ext cx="206" cy="261"/>
            </a:xfrm>
            <a:custGeom>
              <a:avLst/>
              <a:gdLst>
                <a:gd name="T0" fmla="*/ 212 w 172"/>
                <a:gd name="T1" fmla="*/ 212 h 218"/>
                <a:gd name="T2" fmla="*/ 55 w 172"/>
                <a:gd name="T3" fmla="*/ 285 h 218"/>
                <a:gd name="T4" fmla="*/ 56 w 172"/>
                <a:gd name="T5" fmla="*/ 135 h 218"/>
                <a:gd name="T6" fmla="*/ 187 w 172"/>
                <a:gd name="T7" fmla="*/ 28 h 218"/>
                <a:gd name="T8" fmla="*/ 212 w 172"/>
                <a:gd name="T9" fmla="*/ 212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218">
                  <a:moveTo>
                    <a:pt x="148" y="148"/>
                  </a:moveTo>
                  <a:cubicBezTo>
                    <a:pt x="124" y="195"/>
                    <a:pt x="75" y="218"/>
                    <a:pt x="38" y="199"/>
                  </a:cubicBezTo>
                  <a:cubicBezTo>
                    <a:pt x="0" y="181"/>
                    <a:pt x="16" y="141"/>
                    <a:pt x="39" y="94"/>
                  </a:cubicBezTo>
                  <a:cubicBezTo>
                    <a:pt x="63" y="47"/>
                    <a:pt x="92" y="0"/>
                    <a:pt x="130" y="19"/>
                  </a:cubicBezTo>
                  <a:cubicBezTo>
                    <a:pt x="167" y="37"/>
                    <a:pt x="172" y="100"/>
                    <a:pt x="148" y="148"/>
                  </a:cubicBezTo>
                  <a:close/>
                </a:path>
              </a:pathLst>
            </a:custGeom>
            <a:solidFill>
              <a:srgbClr val="EDC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164">
              <a:extLst>
                <a:ext uri="{FF2B5EF4-FFF2-40B4-BE49-F238E27FC236}">
                  <a16:creationId xmlns:a16="http://schemas.microsoft.com/office/drawing/2014/main" id="{5CE818C4-6EC0-42C9-9E87-28E5A53CA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" y="3006"/>
              <a:ext cx="140" cy="167"/>
            </a:xfrm>
            <a:custGeom>
              <a:avLst/>
              <a:gdLst>
                <a:gd name="T0" fmla="*/ 0 w 117"/>
                <a:gd name="T1" fmla="*/ 129 h 139"/>
                <a:gd name="T2" fmla="*/ 168 w 117"/>
                <a:gd name="T3" fmla="*/ 0 h 139"/>
                <a:gd name="T4" fmla="*/ 0 w 117"/>
                <a:gd name="T5" fmla="*/ 126 h 1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" h="139">
                  <a:moveTo>
                    <a:pt x="0" y="89"/>
                  </a:moveTo>
                  <a:cubicBezTo>
                    <a:pt x="0" y="89"/>
                    <a:pt x="81" y="139"/>
                    <a:pt x="117" y="0"/>
                  </a:cubicBezTo>
                  <a:cubicBezTo>
                    <a:pt x="117" y="0"/>
                    <a:pt x="85" y="108"/>
                    <a:pt x="0" y="87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165">
              <a:extLst>
                <a:ext uri="{FF2B5EF4-FFF2-40B4-BE49-F238E27FC236}">
                  <a16:creationId xmlns:a16="http://schemas.microsoft.com/office/drawing/2014/main" id="{AE2768ED-0CC3-4AE1-BAD5-0244A6B87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2683"/>
              <a:ext cx="307" cy="371"/>
            </a:xfrm>
            <a:custGeom>
              <a:avLst/>
              <a:gdLst>
                <a:gd name="T0" fmla="*/ 34 w 256"/>
                <a:gd name="T1" fmla="*/ 64 h 309"/>
                <a:gd name="T2" fmla="*/ 34 w 256"/>
                <a:gd name="T3" fmla="*/ 150 h 309"/>
                <a:gd name="T4" fmla="*/ 137 w 256"/>
                <a:gd name="T5" fmla="*/ 161 h 309"/>
                <a:gd name="T6" fmla="*/ 229 w 256"/>
                <a:gd name="T7" fmla="*/ 120 h 309"/>
                <a:gd name="T8" fmla="*/ 284 w 256"/>
                <a:gd name="T9" fmla="*/ 222 h 309"/>
                <a:gd name="T10" fmla="*/ 295 w 256"/>
                <a:gd name="T11" fmla="*/ 301 h 309"/>
                <a:gd name="T12" fmla="*/ 270 w 256"/>
                <a:gd name="T13" fmla="*/ 445 h 309"/>
                <a:gd name="T14" fmla="*/ 319 w 256"/>
                <a:gd name="T15" fmla="*/ 390 h 309"/>
                <a:gd name="T16" fmla="*/ 344 w 256"/>
                <a:gd name="T17" fmla="*/ 263 h 309"/>
                <a:gd name="T18" fmla="*/ 315 w 256"/>
                <a:gd name="T19" fmla="*/ 144 h 309"/>
                <a:gd name="T20" fmla="*/ 252 w 256"/>
                <a:gd name="T21" fmla="*/ 56 h 309"/>
                <a:gd name="T22" fmla="*/ 127 w 256"/>
                <a:gd name="T23" fmla="*/ 17 h 309"/>
                <a:gd name="T24" fmla="*/ 34 w 256"/>
                <a:gd name="T25" fmla="*/ 64 h 3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6" h="309">
                  <a:moveTo>
                    <a:pt x="23" y="44"/>
                  </a:moveTo>
                  <a:cubicBezTo>
                    <a:pt x="5" y="41"/>
                    <a:pt x="0" y="97"/>
                    <a:pt x="23" y="104"/>
                  </a:cubicBezTo>
                  <a:cubicBezTo>
                    <a:pt x="46" y="112"/>
                    <a:pt x="81" y="132"/>
                    <a:pt x="95" y="112"/>
                  </a:cubicBezTo>
                  <a:cubicBezTo>
                    <a:pt x="108" y="92"/>
                    <a:pt x="146" y="63"/>
                    <a:pt x="159" y="83"/>
                  </a:cubicBezTo>
                  <a:cubicBezTo>
                    <a:pt x="171" y="103"/>
                    <a:pt x="179" y="142"/>
                    <a:pt x="198" y="154"/>
                  </a:cubicBezTo>
                  <a:cubicBezTo>
                    <a:pt x="217" y="167"/>
                    <a:pt x="190" y="194"/>
                    <a:pt x="205" y="209"/>
                  </a:cubicBezTo>
                  <a:cubicBezTo>
                    <a:pt x="220" y="224"/>
                    <a:pt x="188" y="309"/>
                    <a:pt x="188" y="309"/>
                  </a:cubicBezTo>
                  <a:cubicBezTo>
                    <a:pt x="188" y="309"/>
                    <a:pt x="218" y="303"/>
                    <a:pt x="222" y="271"/>
                  </a:cubicBezTo>
                  <a:cubicBezTo>
                    <a:pt x="225" y="240"/>
                    <a:pt x="256" y="219"/>
                    <a:pt x="239" y="182"/>
                  </a:cubicBezTo>
                  <a:cubicBezTo>
                    <a:pt x="223" y="146"/>
                    <a:pt x="247" y="133"/>
                    <a:pt x="219" y="100"/>
                  </a:cubicBezTo>
                  <a:cubicBezTo>
                    <a:pt x="192" y="68"/>
                    <a:pt x="205" y="46"/>
                    <a:pt x="175" y="39"/>
                  </a:cubicBezTo>
                  <a:cubicBezTo>
                    <a:pt x="145" y="31"/>
                    <a:pt x="117" y="0"/>
                    <a:pt x="88" y="12"/>
                  </a:cubicBezTo>
                  <a:cubicBezTo>
                    <a:pt x="59" y="25"/>
                    <a:pt x="52" y="48"/>
                    <a:pt x="23" y="44"/>
                  </a:cubicBezTo>
                  <a:close/>
                </a:path>
              </a:pathLst>
            </a:custGeom>
            <a:solidFill>
              <a:srgbClr val="E5B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66">
              <a:extLst>
                <a:ext uri="{FF2B5EF4-FFF2-40B4-BE49-F238E27FC236}">
                  <a16:creationId xmlns:a16="http://schemas.microsoft.com/office/drawing/2014/main" id="{C94C5E65-295E-4450-AACC-42DEEB190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2746"/>
              <a:ext cx="31" cy="59"/>
            </a:xfrm>
            <a:custGeom>
              <a:avLst/>
              <a:gdLst>
                <a:gd name="T0" fmla="*/ 0 w 26"/>
                <a:gd name="T1" fmla="*/ 0 h 49"/>
                <a:gd name="T2" fmla="*/ 37 w 26"/>
                <a:gd name="T3" fmla="*/ 71 h 4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49">
                  <a:moveTo>
                    <a:pt x="0" y="0"/>
                  </a:moveTo>
                  <a:cubicBezTo>
                    <a:pt x="20" y="7"/>
                    <a:pt x="26" y="30"/>
                    <a:pt x="26" y="49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67">
              <a:extLst>
                <a:ext uri="{FF2B5EF4-FFF2-40B4-BE49-F238E27FC236}">
                  <a16:creationId xmlns:a16="http://schemas.microsoft.com/office/drawing/2014/main" id="{2992BB46-C3E7-4BC0-879A-0EED82BCC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2734"/>
              <a:ext cx="46" cy="41"/>
            </a:xfrm>
            <a:custGeom>
              <a:avLst/>
              <a:gdLst>
                <a:gd name="T0" fmla="*/ 54 w 39"/>
                <a:gd name="T1" fmla="*/ 23 h 34"/>
                <a:gd name="T2" fmla="*/ 0 w 39"/>
                <a:gd name="T3" fmla="*/ 49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34">
                  <a:moveTo>
                    <a:pt x="39" y="16"/>
                  </a:moveTo>
                  <a:cubicBezTo>
                    <a:pt x="24" y="0"/>
                    <a:pt x="5" y="20"/>
                    <a:pt x="0" y="34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68">
              <a:extLst>
                <a:ext uri="{FF2B5EF4-FFF2-40B4-BE49-F238E27FC236}">
                  <a16:creationId xmlns:a16="http://schemas.microsoft.com/office/drawing/2014/main" id="{E551C015-927A-4E52-A0CA-DC17CBA96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2752"/>
              <a:ext cx="47" cy="29"/>
            </a:xfrm>
            <a:custGeom>
              <a:avLst/>
              <a:gdLst>
                <a:gd name="T0" fmla="*/ 1 w 39"/>
                <a:gd name="T1" fmla="*/ 35 h 24"/>
                <a:gd name="T2" fmla="*/ 20 w 39"/>
                <a:gd name="T3" fmla="*/ 10 h 24"/>
                <a:gd name="T4" fmla="*/ 41 w 39"/>
                <a:gd name="T5" fmla="*/ 2 h 24"/>
                <a:gd name="T6" fmla="*/ 57 w 3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24">
                  <a:moveTo>
                    <a:pt x="1" y="24"/>
                  </a:moveTo>
                  <a:cubicBezTo>
                    <a:pt x="0" y="16"/>
                    <a:pt x="8" y="10"/>
                    <a:pt x="14" y="7"/>
                  </a:cubicBezTo>
                  <a:cubicBezTo>
                    <a:pt x="19" y="5"/>
                    <a:pt x="23" y="3"/>
                    <a:pt x="28" y="2"/>
                  </a:cubicBezTo>
                  <a:cubicBezTo>
                    <a:pt x="31" y="2"/>
                    <a:pt x="36" y="4"/>
                    <a:pt x="39" y="0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69">
              <a:extLst>
                <a:ext uri="{FF2B5EF4-FFF2-40B4-BE49-F238E27FC236}">
                  <a16:creationId xmlns:a16="http://schemas.microsoft.com/office/drawing/2014/main" id="{248FA13A-89EC-4EC4-B148-B190A9E65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2734"/>
              <a:ext cx="38" cy="14"/>
            </a:xfrm>
            <a:custGeom>
              <a:avLst/>
              <a:gdLst>
                <a:gd name="T0" fmla="*/ 47 w 31"/>
                <a:gd name="T1" fmla="*/ 18 h 11"/>
                <a:gd name="T2" fmla="*/ 26 w 31"/>
                <a:gd name="T3" fmla="*/ 5 h 11"/>
                <a:gd name="T4" fmla="*/ 0 w 31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11">
                  <a:moveTo>
                    <a:pt x="31" y="11"/>
                  </a:moveTo>
                  <a:cubicBezTo>
                    <a:pt x="26" y="10"/>
                    <a:pt x="22" y="5"/>
                    <a:pt x="17" y="3"/>
                  </a:cubicBezTo>
                  <a:cubicBezTo>
                    <a:pt x="11" y="0"/>
                    <a:pt x="7" y="0"/>
                    <a:pt x="0" y="0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70">
              <a:extLst>
                <a:ext uri="{FF2B5EF4-FFF2-40B4-BE49-F238E27FC236}">
                  <a16:creationId xmlns:a16="http://schemas.microsoft.com/office/drawing/2014/main" id="{CCC849E8-F0A0-4A85-8A8E-94EECC044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" y="2806"/>
              <a:ext cx="41" cy="71"/>
            </a:xfrm>
            <a:custGeom>
              <a:avLst/>
              <a:gdLst>
                <a:gd name="T0" fmla="*/ 0 w 34"/>
                <a:gd name="T1" fmla="*/ 0 h 59"/>
                <a:gd name="T2" fmla="*/ 22 w 34"/>
                <a:gd name="T3" fmla="*/ 47 h 59"/>
                <a:gd name="T4" fmla="*/ 48 w 34"/>
                <a:gd name="T5" fmla="*/ 85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59">
                  <a:moveTo>
                    <a:pt x="0" y="0"/>
                  </a:moveTo>
                  <a:cubicBezTo>
                    <a:pt x="0" y="14"/>
                    <a:pt x="6" y="24"/>
                    <a:pt x="15" y="32"/>
                  </a:cubicBezTo>
                  <a:cubicBezTo>
                    <a:pt x="24" y="39"/>
                    <a:pt x="34" y="48"/>
                    <a:pt x="33" y="59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171">
              <a:extLst>
                <a:ext uri="{FF2B5EF4-FFF2-40B4-BE49-F238E27FC236}">
                  <a16:creationId xmlns:a16="http://schemas.microsoft.com/office/drawing/2014/main" id="{8D169EC3-8637-479B-85CC-83FE90F74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2706"/>
              <a:ext cx="54" cy="20"/>
            </a:xfrm>
            <a:custGeom>
              <a:avLst/>
              <a:gdLst>
                <a:gd name="T0" fmla="*/ 65 w 45"/>
                <a:gd name="T1" fmla="*/ 6 h 17"/>
                <a:gd name="T2" fmla="*/ 26 w 45"/>
                <a:gd name="T3" fmla="*/ 5 h 17"/>
                <a:gd name="T4" fmla="*/ 0 w 45"/>
                <a:gd name="T5" fmla="*/ 24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17">
                  <a:moveTo>
                    <a:pt x="45" y="4"/>
                  </a:moveTo>
                  <a:cubicBezTo>
                    <a:pt x="36" y="5"/>
                    <a:pt x="28" y="0"/>
                    <a:pt x="18" y="3"/>
                  </a:cubicBezTo>
                  <a:cubicBezTo>
                    <a:pt x="11" y="5"/>
                    <a:pt x="5" y="13"/>
                    <a:pt x="0" y="17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172">
              <a:extLst>
                <a:ext uri="{FF2B5EF4-FFF2-40B4-BE49-F238E27FC236}">
                  <a16:creationId xmlns:a16="http://schemas.microsoft.com/office/drawing/2014/main" id="{CEA8F5C8-56F8-4BD6-B81D-3D95B1757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2757"/>
              <a:ext cx="37" cy="25"/>
            </a:xfrm>
            <a:custGeom>
              <a:avLst/>
              <a:gdLst>
                <a:gd name="T0" fmla="*/ 44 w 31"/>
                <a:gd name="T1" fmla="*/ 1 h 21"/>
                <a:gd name="T2" fmla="*/ 14 w 31"/>
                <a:gd name="T3" fmla="*/ 6 h 21"/>
                <a:gd name="T4" fmla="*/ 0 w 31"/>
                <a:gd name="T5" fmla="*/ 3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1">
                  <a:moveTo>
                    <a:pt x="31" y="1"/>
                  </a:moveTo>
                  <a:cubicBezTo>
                    <a:pt x="24" y="3"/>
                    <a:pt x="17" y="0"/>
                    <a:pt x="10" y="4"/>
                  </a:cubicBezTo>
                  <a:cubicBezTo>
                    <a:pt x="5" y="8"/>
                    <a:pt x="1" y="14"/>
                    <a:pt x="0" y="21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173">
              <a:extLst>
                <a:ext uri="{FF2B5EF4-FFF2-40B4-BE49-F238E27FC236}">
                  <a16:creationId xmlns:a16="http://schemas.microsoft.com/office/drawing/2014/main" id="{EECFCDE8-DB45-49C6-86DB-0119672A3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" y="2834"/>
              <a:ext cx="45" cy="19"/>
            </a:xfrm>
            <a:custGeom>
              <a:avLst/>
              <a:gdLst>
                <a:gd name="T0" fmla="*/ 1 w 38"/>
                <a:gd name="T1" fmla="*/ 0 h 16"/>
                <a:gd name="T2" fmla="*/ 28 w 38"/>
                <a:gd name="T3" fmla="*/ 6 h 16"/>
                <a:gd name="T4" fmla="*/ 53 w 38"/>
                <a:gd name="T5" fmla="*/ 23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6">
                  <a:moveTo>
                    <a:pt x="1" y="0"/>
                  </a:moveTo>
                  <a:cubicBezTo>
                    <a:pt x="0" y="6"/>
                    <a:pt x="16" y="3"/>
                    <a:pt x="20" y="4"/>
                  </a:cubicBezTo>
                  <a:cubicBezTo>
                    <a:pt x="27" y="5"/>
                    <a:pt x="36" y="8"/>
                    <a:pt x="38" y="16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174">
              <a:extLst>
                <a:ext uri="{FF2B5EF4-FFF2-40B4-BE49-F238E27FC236}">
                  <a16:creationId xmlns:a16="http://schemas.microsoft.com/office/drawing/2014/main" id="{C4F57CF2-295D-498F-A701-9EEC887B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2709"/>
              <a:ext cx="24" cy="13"/>
            </a:xfrm>
            <a:custGeom>
              <a:avLst/>
              <a:gdLst>
                <a:gd name="T0" fmla="*/ 0 w 20"/>
                <a:gd name="T1" fmla="*/ 0 h 11"/>
                <a:gd name="T2" fmla="*/ 29 w 20"/>
                <a:gd name="T3" fmla="*/ 15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11">
                  <a:moveTo>
                    <a:pt x="0" y="0"/>
                  </a:moveTo>
                  <a:cubicBezTo>
                    <a:pt x="7" y="3"/>
                    <a:pt x="11" y="11"/>
                    <a:pt x="20" y="11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Freeform 175">
              <a:extLst>
                <a:ext uri="{FF2B5EF4-FFF2-40B4-BE49-F238E27FC236}">
                  <a16:creationId xmlns:a16="http://schemas.microsoft.com/office/drawing/2014/main" id="{E6858ACF-6EE9-4226-8695-6DDEB3800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2749"/>
              <a:ext cx="26" cy="53"/>
            </a:xfrm>
            <a:custGeom>
              <a:avLst/>
              <a:gdLst>
                <a:gd name="T0" fmla="*/ 0 w 22"/>
                <a:gd name="T1" fmla="*/ 0 h 44"/>
                <a:gd name="T2" fmla="*/ 31 w 22"/>
                <a:gd name="T3" fmla="*/ 64 h 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44">
                  <a:moveTo>
                    <a:pt x="0" y="0"/>
                  </a:moveTo>
                  <a:cubicBezTo>
                    <a:pt x="16" y="11"/>
                    <a:pt x="19" y="26"/>
                    <a:pt x="22" y="44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Freeform 176">
              <a:extLst>
                <a:ext uri="{FF2B5EF4-FFF2-40B4-BE49-F238E27FC236}">
                  <a16:creationId xmlns:a16="http://schemas.microsoft.com/office/drawing/2014/main" id="{4BDE9B94-B12B-45C0-8011-8124CB820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2910"/>
              <a:ext cx="15" cy="62"/>
            </a:xfrm>
            <a:custGeom>
              <a:avLst/>
              <a:gdLst>
                <a:gd name="T0" fmla="*/ 12 w 13"/>
                <a:gd name="T1" fmla="*/ 0 h 52"/>
                <a:gd name="T2" fmla="*/ 16 w 13"/>
                <a:gd name="T3" fmla="*/ 12 h 52"/>
                <a:gd name="T4" fmla="*/ 15 w 13"/>
                <a:gd name="T5" fmla="*/ 35 h 52"/>
                <a:gd name="T6" fmla="*/ 0 w 13"/>
                <a:gd name="T7" fmla="*/ 74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52">
                  <a:moveTo>
                    <a:pt x="9" y="0"/>
                  </a:moveTo>
                  <a:cubicBezTo>
                    <a:pt x="8" y="1"/>
                    <a:pt x="11" y="5"/>
                    <a:pt x="12" y="8"/>
                  </a:cubicBezTo>
                  <a:cubicBezTo>
                    <a:pt x="13" y="13"/>
                    <a:pt x="12" y="19"/>
                    <a:pt x="11" y="24"/>
                  </a:cubicBezTo>
                  <a:cubicBezTo>
                    <a:pt x="9" y="34"/>
                    <a:pt x="3" y="42"/>
                    <a:pt x="0" y="52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Freeform 177">
              <a:extLst>
                <a:ext uri="{FF2B5EF4-FFF2-40B4-BE49-F238E27FC236}">
                  <a16:creationId xmlns:a16="http://schemas.microsoft.com/office/drawing/2014/main" id="{EEA04AF0-831E-4850-A413-234839184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" y="2757"/>
              <a:ext cx="19" cy="27"/>
            </a:xfrm>
            <a:custGeom>
              <a:avLst/>
              <a:gdLst>
                <a:gd name="T0" fmla="*/ 14 w 16"/>
                <a:gd name="T1" fmla="*/ 0 h 22"/>
                <a:gd name="T2" fmla="*/ 0 w 16"/>
                <a:gd name="T3" fmla="*/ 33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22">
                  <a:moveTo>
                    <a:pt x="10" y="0"/>
                  </a:moveTo>
                  <a:cubicBezTo>
                    <a:pt x="16" y="9"/>
                    <a:pt x="1" y="13"/>
                    <a:pt x="0" y="22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Freeform 178">
              <a:extLst>
                <a:ext uri="{FF2B5EF4-FFF2-40B4-BE49-F238E27FC236}">
                  <a16:creationId xmlns:a16="http://schemas.microsoft.com/office/drawing/2014/main" id="{4C36577B-6793-48DA-8E62-A4793DB34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" y="2919"/>
              <a:ext cx="26" cy="16"/>
            </a:xfrm>
            <a:custGeom>
              <a:avLst/>
              <a:gdLst>
                <a:gd name="T0" fmla="*/ 31 w 22"/>
                <a:gd name="T1" fmla="*/ 0 h 13"/>
                <a:gd name="T2" fmla="*/ 0 w 22"/>
                <a:gd name="T3" fmla="*/ 2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3">
                  <a:moveTo>
                    <a:pt x="22" y="0"/>
                  </a:moveTo>
                  <a:cubicBezTo>
                    <a:pt x="19" y="13"/>
                    <a:pt x="5" y="6"/>
                    <a:pt x="0" y="13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Freeform 179">
              <a:extLst>
                <a:ext uri="{FF2B5EF4-FFF2-40B4-BE49-F238E27FC236}">
                  <a16:creationId xmlns:a16="http://schemas.microsoft.com/office/drawing/2014/main" id="{470E26B7-5D09-490E-9301-3C70525AB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2993"/>
              <a:ext cx="23" cy="40"/>
            </a:xfrm>
            <a:custGeom>
              <a:avLst/>
              <a:gdLst>
                <a:gd name="T0" fmla="*/ 0 w 19"/>
                <a:gd name="T1" fmla="*/ 47 h 34"/>
                <a:gd name="T2" fmla="*/ 27 w 19"/>
                <a:gd name="T3" fmla="*/ 0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34">
                  <a:moveTo>
                    <a:pt x="0" y="34"/>
                  </a:moveTo>
                  <a:cubicBezTo>
                    <a:pt x="11" y="31"/>
                    <a:pt x="19" y="9"/>
                    <a:pt x="18" y="0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180">
              <a:extLst>
                <a:ext uri="{FF2B5EF4-FFF2-40B4-BE49-F238E27FC236}">
                  <a16:creationId xmlns:a16="http://schemas.microsoft.com/office/drawing/2014/main" id="{C1B7A8FA-C05B-47F9-9E51-A17126181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2995"/>
              <a:ext cx="11" cy="24"/>
            </a:xfrm>
            <a:custGeom>
              <a:avLst/>
              <a:gdLst>
                <a:gd name="T0" fmla="*/ 6 w 9"/>
                <a:gd name="T1" fmla="*/ 29 h 20"/>
                <a:gd name="T2" fmla="*/ 1 w 9"/>
                <a:gd name="T3" fmla="*/ 0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0">
                  <a:moveTo>
                    <a:pt x="4" y="20"/>
                  </a:moveTo>
                  <a:cubicBezTo>
                    <a:pt x="9" y="17"/>
                    <a:pt x="0" y="6"/>
                    <a:pt x="1" y="0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181">
              <a:extLst>
                <a:ext uri="{FF2B5EF4-FFF2-40B4-BE49-F238E27FC236}">
                  <a16:creationId xmlns:a16="http://schemas.microsoft.com/office/drawing/2014/main" id="{C9228158-15BA-4DD4-901C-DBD8E17B4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2682"/>
              <a:ext cx="306" cy="372"/>
            </a:xfrm>
            <a:custGeom>
              <a:avLst/>
              <a:gdLst>
                <a:gd name="T0" fmla="*/ 34 w 255"/>
                <a:gd name="T1" fmla="*/ 65 h 310"/>
                <a:gd name="T2" fmla="*/ 34 w 255"/>
                <a:gd name="T3" fmla="*/ 151 h 310"/>
                <a:gd name="T4" fmla="*/ 136 w 255"/>
                <a:gd name="T5" fmla="*/ 161 h 310"/>
                <a:gd name="T6" fmla="*/ 229 w 255"/>
                <a:gd name="T7" fmla="*/ 121 h 310"/>
                <a:gd name="T8" fmla="*/ 286 w 255"/>
                <a:gd name="T9" fmla="*/ 223 h 310"/>
                <a:gd name="T10" fmla="*/ 295 w 255"/>
                <a:gd name="T11" fmla="*/ 301 h 310"/>
                <a:gd name="T12" fmla="*/ 271 w 255"/>
                <a:gd name="T13" fmla="*/ 446 h 310"/>
                <a:gd name="T14" fmla="*/ 318 w 255"/>
                <a:gd name="T15" fmla="*/ 391 h 310"/>
                <a:gd name="T16" fmla="*/ 344 w 255"/>
                <a:gd name="T17" fmla="*/ 264 h 310"/>
                <a:gd name="T18" fmla="*/ 316 w 255"/>
                <a:gd name="T19" fmla="*/ 145 h 310"/>
                <a:gd name="T20" fmla="*/ 252 w 255"/>
                <a:gd name="T21" fmla="*/ 56 h 310"/>
                <a:gd name="T22" fmla="*/ 127 w 255"/>
                <a:gd name="T23" fmla="*/ 19 h 310"/>
                <a:gd name="T24" fmla="*/ 34 w 255"/>
                <a:gd name="T25" fmla="*/ 65 h 3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5" h="310">
                  <a:moveTo>
                    <a:pt x="23" y="45"/>
                  </a:moveTo>
                  <a:cubicBezTo>
                    <a:pt x="5" y="42"/>
                    <a:pt x="0" y="97"/>
                    <a:pt x="23" y="105"/>
                  </a:cubicBezTo>
                  <a:cubicBezTo>
                    <a:pt x="45" y="112"/>
                    <a:pt x="81" y="133"/>
                    <a:pt x="94" y="112"/>
                  </a:cubicBezTo>
                  <a:cubicBezTo>
                    <a:pt x="108" y="92"/>
                    <a:pt x="146" y="63"/>
                    <a:pt x="159" y="84"/>
                  </a:cubicBezTo>
                  <a:cubicBezTo>
                    <a:pt x="171" y="104"/>
                    <a:pt x="179" y="143"/>
                    <a:pt x="198" y="155"/>
                  </a:cubicBezTo>
                  <a:cubicBezTo>
                    <a:pt x="216" y="168"/>
                    <a:pt x="190" y="194"/>
                    <a:pt x="205" y="209"/>
                  </a:cubicBezTo>
                  <a:cubicBezTo>
                    <a:pt x="220" y="224"/>
                    <a:pt x="188" y="310"/>
                    <a:pt x="188" y="310"/>
                  </a:cubicBezTo>
                  <a:cubicBezTo>
                    <a:pt x="188" y="310"/>
                    <a:pt x="218" y="304"/>
                    <a:pt x="221" y="272"/>
                  </a:cubicBezTo>
                  <a:cubicBezTo>
                    <a:pt x="225" y="241"/>
                    <a:pt x="255" y="219"/>
                    <a:pt x="239" y="183"/>
                  </a:cubicBezTo>
                  <a:cubicBezTo>
                    <a:pt x="223" y="146"/>
                    <a:pt x="247" y="134"/>
                    <a:pt x="219" y="101"/>
                  </a:cubicBezTo>
                  <a:cubicBezTo>
                    <a:pt x="191" y="68"/>
                    <a:pt x="205" y="47"/>
                    <a:pt x="175" y="39"/>
                  </a:cubicBezTo>
                  <a:cubicBezTo>
                    <a:pt x="145" y="32"/>
                    <a:pt x="117" y="0"/>
                    <a:pt x="88" y="13"/>
                  </a:cubicBezTo>
                  <a:cubicBezTo>
                    <a:pt x="59" y="26"/>
                    <a:pt x="52" y="48"/>
                    <a:pt x="23" y="45"/>
                  </a:cubicBezTo>
                  <a:close/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182">
              <a:extLst>
                <a:ext uri="{FF2B5EF4-FFF2-40B4-BE49-F238E27FC236}">
                  <a16:creationId xmlns:a16="http://schemas.microsoft.com/office/drawing/2014/main" id="{A410982C-848F-45E5-B0E2-0EBB9CB23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2793"/>
              <a:ext cx="255" cy="350"/>
            </a:xfrm>
            <a:custGeom>
              <a:avLst/>
              <a:gdLst>
                <a:gd name="T0" fmla="*/ 305 w 213"/>
                <a:gd name="T1" fmla="*/ 313 h 291"/>
                <a:gd name="T2" fmla="*/ 168 w 213"/>
                <a:gd name="T3" fmla="*/ 421 h 291"/>
                <a:gd name="T4" fmla="*/ 0 w 213"/>
                <a:gd name="T5" fmla="*/ 177 h 291"/>
                <a:gd name="T6" fmla="*/ 51 w 213"/>
                <a:gd name="T7" fmla="*/ 0 h 2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" h="291">
                  <a:moveTo>
                    <a:pt x="213" y="216"/>
                  </a:moveTo>
                  <a:cubicBezTo>
                    <a:pt x="192" y="261"/>
                    <a:pt x="157" y="291"/>
                    <a:pt x="117" y="291"/>
                  </a:cubicBezTo>
                  <a:cubicBezTo>
                    <a:pt x="52" y="291"/>
                    <a:pt x="0" y="215"/>
                    <a:pt x="0" y="122"/>
                  </a:cubicBezTo>
                  <a:cubicBezTo>
                    <a:pt x="0" y="74"/>
                    <a:pt x="14" y="31"/>
                    <a:pt x="36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Freeform 183">
              <a:extLst>
                <a:ext uri="{FF2B5EF4-FFF2-40B4-BE49-F238E27FC236}">
                  <a16:creationId xmlns:a16="http://schemas.microsoft.com/office/drawing/2014/main" id="{C21DBDCA-CD5C-44AE-8303-2AA5575A4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2798"/>
              <a:ext cx="47" cy="35"/>
            </a:xfrm>
            <a:custGeom>
              <a:avLst/>
              <a:gdLst>
                <a:gd name="T0" fmla="*/ 0 w 39"/>
                <a:gd name="T1" fmla="*/ 28 h 29"/>
                <a:gd name="T2" fmla="*/ 57 w 39"/>
                <a:gd name="T3" fmla="*/ 0 h 29"/>
                <a:gd name="T4" fmla="*/ 34 w 39"/>
                <a:gd name="T5" fmla="*/ 23 h 29"/>
                <a:gd name="T6" fmla="*/ 1 w 39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29">
                  <a:moveTo>
                    <a:pt x="0" y="19"/>
                  </a:moveTo>
                  <a:cubicBezTo>
                    <a:pt x="16" y="29"/>
                    <a:pt x="32" y="15"/>
                    <a:pt x="39" y="0"/>
                  </a:cubicBezTo>
                  <a:cubicBezTo>
                    <a:pt x="34" y="6"/>
                    <a:pt x="30" y="12"/>
                    <a:pt x="23" y="16"/>
                  </a:cubicBezTo>
                  <a:cubicBezTo>
                    <a:pt x="16" y="20"/>
                    <a:pt x="10" y="19"/>
                    <a:pt x="1" y="19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Freeform 184">
              <a:extLst>
                <a:ext uri="{FF2B5EF4-FFF2-40B4-BE49-F238E27FC236}">
                  <a16:creationId xmlns:a16="http://schemas.microsoft.com/office/drawing/2014/main" id="{11D49547-9D24-4178-AD6F-4D81E6070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2761"/>
              <a:ext cx="22" cy="31"/>
            </a:xfrm>
            <a:custGeom>
              <a:avLst/>
              <a:gdLst>
                <a:gd name="T0" fmla="*/ 27 w 18"/>
                <a:gd name="T1" fmla="*/ 1 h 26"/>
                <a:gd name="T2" fmla="*/ 6 w 18"/>
                <a:gd name="T3" fmla="*/ 12 h 26"/>
                <a:gd name="T4" fmla="*/ 5 w 18"/>
                <a:gd name="T5" fmla="*/ 37 h 26"/>
                <a:gd name="T6" fmla="*/ 7 w 18"/>
                <a:gd name="T7" fmla="*/ 14 h 26"/>
                <a:gd name="T8" fmla="*/ 24 w 18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6">
                  <a:moveTo>
                    <a:pt x="18" y="1"/>
                  </a:moveTo>
                  <a:cubicBezTo>
                    <a:pt x="12" y="0"/>
                    <a:pt x="7" y="4"/>
                    <a:pt x="4" y="8"/>
                  </a:cubicBezTo>
                  <a:cubicBezTo>
                    <a:pt x="0" y="15"/>
                    <a:pt x="3" y="19"/>
                    <a:pt x="3" y="26"/>
                  </a:cubicBezTo>
                  <a:cubicBezTo>
                    <a:pt x="3" y="20"/>
                    <a:pt x="3" y="16"/>
                    <a:pt x="5" y="10"/>
                  </a:cubicBezTo>
                  <a:cubicBezTo>
                    <a:pt x="8" y="3"/>
                    <a:pt x="10" y="5"/>
                    <a:pt x="16" y="1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Freeform 185">
              <a:extLst>
                <a:ext uri="{FF2B5EF4-FFF2-40B4-BE49-F238E27FC236}">
                  <a16:creationId xmlns:a16="http://schemas.microsoft.com/office/drawing/2014/main" id="{B70CF00D-62BB-4799-98C0-AFD818D3B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2760"/>
              <a:ext cx="28" cy="16"/>
            </a:xfrm>
            <a:custGeom>
              <a:avLst/>
              <a:gdLst>
                <a:gd name="T0" fmla="*/ 0 w 23"/>
                <a:gd name="T1" fmla="*/ 6 h 14"/>
                <a:gd name="T2" fmla="*/ 21 w 23"/>
                <a:gd name="T3" fmla="*/ 1 h 14"/>
                <a:gd name="T4" fmla="*/ 34 w 23"/>
                <a:gd name="T5" fmla="*/ 18 h 14"/>
                <a:gd name="T6" fmla="*/ 21 w 23"/>
                <a:gd name="T7" fmla="*/ 6 h 14"/>
                <a:gd name="T8" fmla="*/ 1 w 23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4">
                  <a:moveTo>
                    <a:pt x="0" y="4"/>
                  </a:moveTo>
                  <a:cubicBezTo>
                    <a:pt x="3" y="3"/>
                    <a:pt x="11" y="0"/>
                    <a:pt x="14" y="1"/>
                  </a:cubicBezTo>
                  <a:cubicBezTo>
                    <a:pt x="19" y="2"/>
                    <a:pt x="21" y="10"/>
                    <a:pt x="23" y="14"/>
                  </a:cubicBezTo>
                  <a:cubicBezTo>
                    <a:pt x="22" y="11"/>
                    <a:pt x="17" y="5"/>
                    <a:pt x="14" y="4"/>
                  </a:cubicBezTo>
                  <a:cubicBezTo>
                    <a:pt x="10" y="3"/>
                    <a:pt x="6" y="6"/>
                    <a:pt x="1" y="4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Freeform 186">
              <a:extLst>
                <a:ext uri="{FF2B5EF4-FFF2-40B4-BE49-F238E27FC236}">
                  <a16:creationId xmlns:a16="http://schemas.microsoft.com/office/drawing/2014/main" id="{E78A1D27-81A1-4331-B39D-AA10EC43B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" y="2816"/>
              <a:ext cx="19" cy="19"/>
            </a:xfrm>
            <a:custGeom>
              <a:avLst/>
              <a:gdLst>
                <a:gd name="T0" fmla="*/ 0 w 16"/>
                <a:gd name="T1" fmla="*/ 0 h 16"/>
                <a:gd name="T2" fmla="*/ 8 w 16"/>
                <a:gd name="T3" fmla="*/ 17 h 16"/>
                <a:gd name="T4" fmla="*/ 23 w 16"/>
                <a:gd name="T5" fmla="*/ 23 h 16"/>
                <a:gd name="T6" fmla="*/ 1 w 16"/>
                <a:gd name="T7" fmla="*/ 5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cubicBezTo>
                    <a:pt x="2" y="4"/>
                    <a:pt x="3" y="9"/>
                    <a:pt x="6" y="12"/>
                  </a:cubicBezTo>
                  <a:cubicBezTo>
                    <a:pt x="9" y="15"/>
                    <a:pt x="13" y="14"/>
                    <a:pt x="16" y="16"/>
                  </a:cubicBezTo>
                  <a:cubicBezTo>
                    <a:pt x="9" y="13"/>
                    <a:pt x="7" y="8"/>
                    <a:pt x="1" y="3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Freeform 187">
              <a:extLst>
                <a:ext uri="{FF2B5EF4-FFF2-40B4-BE49-F238E27FC236}">
                  <a16:creationId xmlns:a16="http://schemas.microsoft.com/office/drawing/2014/main" id="{B7D1D42C-9260-4EC9-BC6B-DB434892F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2872"/>
              <a:ext cx="12" cy="42"/>
            </a:xfrm>
            <a:custGeom>
              <a:avLst/>
              <a:gdLst>
                <a:gd name="T0" fmla="*/ 1 w 10"/>
                <a:gd name="T1" fmla="*/ 0 h 35"/>
                <a:gd name="T2" fmla="*/ 6 w 10"/>
                <a:gd name="T3" fmla="*/ 24 h 35"/>
                <a:gd name="T4" fmla="*/ 0 w 10"/>
                <a:gd name="T5" fmla="*/ 50 h 35"/>
                <a:gd name="T6" fmla="*/ 2 w 10"/>
                <a:gd name="T7" fmla="*/ 6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35">
                  <a:moveTo>
                    <a:pt x="1" y="0"/>
                  </a:moveTo>
                  <a:cubicBezTo>
                    <a:pt x="3" y="5"/>
                    <a:pt x="5" y="10"/>
                    <a:pt x="4" y="17"/>
                  </a:cubicBezTo>
                  <a:cubicBezTo>
                    <a:pt x="4" y="22"/>
                    <a:pt x="1" y="29"/>
                    <a:pt x="0" y="35"/>
                  </a:cubicBezTo>
                  <a:cubicBezTo>
                    <a:pt x="2" y="27"/>
                    <a:pt x="10" y="11"/>
                    <a:pt x="2" y="4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Freeform 188">
              <a:extLst>
                <a:ext uri="{FF2B5EF4-FFF2-40B4-BE49-F238E27FC236}">
                  <a16:creationId xmlns:a16="http://schemas.microsoft.com/office/drawing/2014/main" id="{E4FF6412-3E66-4F68-91F3-D41FA00CC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751"/>
              <a:ext cx="10" cy="19"/>
            </a:xfrm>
            <a:custGeom>
              <a:avLst/>
              <a:gdLst>
                <a:gd name="T0" fmla="*/ 0 w 8"/>
                <a:gd name="T1" fmla="*/ 0 h 16"/>
                <a:gd name="T2" fmla="*/ 10 w 8"/>
                <a:gd name="T3" fmla="*/ 10 h 16"/>
                <a:gd name="T4" fmla="*/ 5 w 8"/>
                <a:gd name="T5" fmla="*/ 23 h 16"/>
                <a:gd name="T6" fmla="*/ 1 w 8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cubicBezTo>
                    <a:pt x="3" y="0"/>
                    <a:pt x="5" y="4"/>
                    <a:pt x="6" y="7"/>
                  </a:cubicBezTo>
                  <a:cubicBezTo>
                    <a:pt x="8" y="11"/>
                    <a:pt x="6" y="13"/>
                    <a:pt x="3" y="16"/>
                  </a:cubicBezTo>
                  <a:cubicBezTo>
                    <a:pt x="5" y="10"/>
                    <a:pt x="7" y="4"/>
                    <a:pt x="1" y="1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Freeform 189">
              <a:extLst>
                <a:ext uri="{FF2B5EF4-FFF2-40B4-BE49-F238E27FC236}">
                  <a16:creationId xmlns:a16="http://schemas.microsoft.com/office/drawing/2014/main" id="{3119CDEA-A689-451D-8766-B98F78DAD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2749"/>
              <a:ext cx="22" cy="8"/>
            </a:xfrm>
            <a:custGeom>
              <a:avLst/>
              <a:gdLst>
                <a:gd name="T0" fmla="*/ 27 w 18"/>
                <a:gd name="T1" fmla="*/ 0 h 7"/>
                <a:gd name="T2" fmla="*/ 12 w 18"/>
                <a:gd name="T3" fmla="*/ 1 h 7"/>
                <a:gd name="T4" fmla="*/ 0 w 18"/>
                <a:gd name="T5" fmla="*/ 9 h 7"/>
                <a:gd name="T6" fmla="*/ 9 w 18"/>
                <a:gd name="T7" fmla="*/ 6 h 7"/>
                <a:gd name="T8" fmla="*/ 16 w 18"/>
                <a:gd name="T9" fmla="*/ 2 h 7"/>
                <a:gd name="T10" fmla="*/ 27 w 18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15" y="0"/>
                    <a:pt x="11" y="0"/>
                    <a:pt x="8" y="1"/>
                  </a:cubicBezTo>
                  <a:cubicBezTo>
                    <a:pt x="5" y="2"/>
                    <a:pt x="3" y="6"/>
                    <a:pt x="0" y="7"/>
                  </a:cubicBezTo>
                  <a:cubicBezTo>
                    <a:pt x="2" y="7"/>
                    <a:pt x="4" y="5"/>
                    <a:pt x="6" y="4"/>
                  </a:cubicBezTo>
                  <a:cubicBezTo>
                    <a:pt x="8" y="3"/>
                    <a:pt x="9" y="3"/>
                    <a:pt x="11" y="2"/>
                  </a:cubicBezTo>
                  <a:cubicBezTo>
                    <a:pt x="13" y="2"/>
                    <a:pt x="16" y="1"/>
                    <a:pt x="18" y="1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Freeform 190">
              <a:extLst>
                <a:ext uri="{FF2B5EF4-FFF2-40B4-BE49-F238E27FC236}">
                  <a16:creationId xmlns:a16="http://schemas.microsoft.com/office/drawing/2014/main" id="{3B86D3E5-1E22-4A78-8D77-1192703FD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2719"/>
              <a:ext cx="36" cy="14"/>
            </a:xfrm>
            <a:custGeom>
              <a:avLst/>
              <a:gdLst>
                <a:gd name="T0" fmla="*/ 0 w 30"/>
                <a:gd name="T1" fmla="*/ 0 h 12"/>
                <a:gd name="T2" fmla="*/ 22 w 30"/>
                <a:gd name="T3" fmla="*/ 9 h 12"/>
                <a:gd name="T4" fmla="*/ 43 w 30"/>
                <a:gd name="T5" fmla="*/ 16 h 12"/>
                <a:gd name="T6" fmla="*/ 19 w 30"/>
                <a:gd name="T7" fmla="*/ 9 h 12"/>
                <a:gd name="T8" fmla="*/ 0 w 3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2">
                  <a:moveTo>
                    <a:pt x="0" y="0"/>
                  </a:moveTo>
                  <a:cubicBezTo>
                    <a:pt x="4" y="3"/>
                    <a:pt x="10" y="5"/>
                    <a:pt x="15" y="7"/>
                  </a:cubicBezTo>
                  <a:cubicBezTo>
                    <a:pt x="19" y="9"/>
                    <a:pt x="25" y="9"/>
                    <a:pt x="30" y="12"/>
                  </a:cubicBezTo>
                  <a:cubicBezTo>
                    <a:pt x="24" y="10"/>
                    <a:pt x="18" y="10"/>
                    <a:pt x="13" y="7"/>
                  </a:cubicBezTo>
                  <a:cubicBezTo>
                    <a:pt x="9" y="5"/>
                    <a:pt x="5" y="2"/>
                    <a:pt x="0" y="0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Freeform 191">
              <a:extLst>
                <a:ext uri="{FF2B5EF4-FFF2-40B4-BE49-F238E27FC236}">
                  <a16:creationId xmlns:a16="http://schemas.microsoft.com/office/drawing/2014/main" id="{3DAA2B63-97CA-4D81-817B-9831B884F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" y="2734"/>
              <a:ext cx="23" cy="36"/>
            </a:xfrm>
            <a:custGeom>
              <a:avLst/>
              <a:gdLst>
                <a:gd name="T0" fmla="*/ 27 w 19"/>
                <a:gd name="T1" fmla="*/ 5 h 30"/>
                <a:gd name="T2" fmla="*/ 16 w 19"/>
                <a:gd name="T3" fmla="*/ 2 h 30"/>
                <a:gd name="T4" fmla="*/ 7 w 19"/>
                <a:gd name="T5" fmla="*/ 13 h 30"/>
                <a:gd name="T6" fmla="*/ 1 w 19"/>
                <a:gd name="T7" fmla="*/ 43 h 30"/>
                <a:gd name="T8" fmla="*/ 28 w 19"/>
                <a:gd name="T9" fmla="*/ 6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0">
                  <a:moveTo>
                    <a:pt x="18" y="3"/>
                  </a:moveTo>
                  <a:cubicBezTo>
                    <a:pt x="16" y="2"/>
                    <a:pt x="13" y="1"/>
                    <a:pt x="11" y="2"/>
                  </a:cubicBezTo>
                  <a:cubicBezTo>
                    <a:pt x="9" y="3"/>
                    <a:pt x="7" y="7"/>
                    <a:pt x="5" y="9"/>
                  </a:cubicBezTo>
                  <a:cubicBezTo>
                    <a:pt x="2" y="14"/>
                    <a:pt x="0" y="23"/>
                    <a:pt x="1" y="30"/>
                  </a:cubicBezTo>
                  <a:cubicBezTo>
                    <a:pt x="1" y="22"/>
                    <a:pt x="7" y="0"/>
                    <a:pt x="19" y="4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Freeform 192">
              <a:extLst>
                <a:ext uri="{FF2B5EF4-FFF2-40B4-BE49-F238E27FC236}">
                  <a16:creationId xmlns:a16="http://schemas.microsoft.com/office/drawing/2014/main" id="{F95DBAD5-192F-4E31-AFAC-6A1E5CDDF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349"/>
              <a:ext cx="171" cy="593"/>
            </a:xfrm>
            <a:custGeom>
              <a:avLst/>
              <a:gdLst>
                <a:gd name="T0" fmla="*/ 151 w 143"/>
                <a:gd name="T1" fmla="*/ 676 h 494"/>
                <a:gd name="T2" fmla="*/ 60 w 143"/>
                <a:gd name="T3" fmla="*/ 549 h 494"/>
                <a:gd name="T4" fmla="*/ 165 w 143"/>
                <a:gd name="T5" fmla="*/ 0 h 494"/>
                <a:gd name="T6" fmla="*/ 126 w 143"/>
                <a:gd name="T7" fmla="*/ 1 h 494"/>
                <a:gd name="T8" fmla="*/ 79 w 143"/>
                <a:gd name="T9" fmla="*/ 376 h 494"/>
                <a:gd name="T10" fmla="*/ 105 w 143"/>
                <a:gd name="T11" fmla="*/ 712 h 494"/>
                <a:gd name="T12" fmla="*/ 151 w 143"/>
                <a:gd name="T13" fmla="*/ 676 h 4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3" h="494">
                  <a:moveTo>
                    <a:pt x="105" y="469"/>
                  </a:moveTo>
                  <a:cubicBezTo>
                    <a:pt x="105" y="469"/>
                    <a:pt x="49" y="473"/>
                    <a:pt x="42" y="381"/>
                  </a:cubicBezTo>
                  <a:cubicBezTo>
                    <a:pt x="34" y="289"/>
                    <a:pt x="143" y="235"/>
                    <a:pt x="115" y="0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119" y="150"/>
                    <a:pt x="55" y="261"/>
                  </a:cubicBezTo>
                  <a:cubicBezTo>
                    <a:pt x="0" y="356"/>
                    <a:pt x="13" y="441"/>
                    <a:pt x="74" y="494"/>
                  </a:cubicBezTo>
                  <a:lnTo>
                    <a:pt x="105" y="469"/>
                  </a:lnTo>
                  <a:close/>
                </a:path>
              </a:pathLst>
            </a:custGeom>
            <a:solidFill>
              <a:srgbClr val="F1D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Freeform 193">
              <a:extLst>
                <a:ext uri="{FF2B5EF4-FFF2-40B4-BE49-F238E27FC236}">
                  <a16:creationId xmlns:a16="http://schemas.microsoft.com/office/drawing/2014/main" id="{D416E253-D63E-4A21-B485-F1FB2699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" y="1619"/>
              <a:ext cx="433" cy="1320"/>
            </a:xfrm>
            <a:custGeom>
              <a:avLst/>
              <a:gdLst>
                <a:gd name="T0" fmla="*/ 312 w 361"/>
                <a:gd name="T1" fmla="*/ 1585 h 1099"/>
                <a:gd name="T2" fmla="*/ 344 w 361"/>
                <a:gd name="T3" fmla="*/ 1327 h 1099"/>
                <a:gd name="T4" fmla="*/ 445 w 361"/>
                <a:gd name="T5" fmla="*/ 443 h 1099"/>
                <a:gd name="T6" fmla="*/ 43 w 361"/>
                <a:gd name="T7" fmla="*/ 201 h 1099"/>
                <a:gd name="T8" fmla="*/ 0 w 361"/>
                <a:gd name="T9" fmla="*/ 256 h 1099"/>
                <a:gd name="T10" fmla="*/ 84 w 361"/>
                <a:gd name="T11" fmla="*/ 264 h 1099"/>
                <a:gd name="T12" fmla="*/ 143 w 361"/>
                <a:gd name="T13" fmla="*/ 156 h 1099"/>
                <a:gd name="T14" fmla="*/ 423 w 361"/>
                <a:gd name="T15" fmla="*/ 565 h 1099"/>
                <a:gd name="T16" fmla="*/ 311 w 361"/>
                <a:gd name="T17" fmla="*/ 1248 h 1099"/>
                <a:gd name="T18" fmla="*/ 270 w 361"/>
                <a:gd name="T19" fmla="*/ 1404 h 1099"/>
                <a:gd name="T20" fmla="*/ 312 w 361"/>
                <a:gd name="T21" fmla="*/ 1585 h 10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1" h="1099">
                  <a:moveTo>
                    <a:pt x="217" y="1099"/>
                  </a:moveTo>
                  <a:cubicBezTo>
                    <a:pt x="217" y="1099"/>
                    <a:pt x="255" y="1025"/>
                    <a:pt x="239" y="920"/>
                  </a:cubicBezTo>
                  <a:cubicBezTo>
                    <a:pt x="213" y="759"/>
                    <a:pt x="361" y="470"/>
                    <a:pt x="309" y="307"/>
                  </a:cubicBezTo>
                  <a:cubicBezTo>
                    <a:pt x="255" y="140"/>
                    <a:pt x="110" y="0"/>
                    <a:pt x="30" y="139"/>
                  </a:cubicBezTo>
                  <a:cubicBezTo>
                    <a:pt x="9" y="175"/>
                    <a:pt x="0" y="177"/>
                    <a:pt x="0" y="177"/>
                  </a:cubicBezTo>
                  <a:cubicBezTo>
                    <a:pt x="58" y="183"/>
                    <a:pt x="58" y="183"/>
                    <a:pt x="58" y="183"/>
                  </a:cubicBezTo>
                  <a:cubicBezTo>
                    <a:pt x="58" y="183"/>
                    <a:pt x="59" y="122"/>
                    <a:pt x="99" y="108"/>
                  </a:cubicBezTo>
                  <a:cubicBezTo>
                    <a:pt x="139" y="94"/>
                    <a:pt x="292" y="190"/>
                    <a:pt x="294" y="391"/>
                  </a:cubicBezTo>
                  <a:cubicBezTo>
                    <a:pt x="296" y="557"/>
                    <a:pt x="208" y="755"/>
                    <a:pt x="216" y="865"/>
                  </a:cubicBezTo>
                  <a:cubicBezTo>
                    <a:pt x="224" y="975"/>
                    <a:pt x="204" y="969"/>
                    <a:pt x="188" y="973"/>
                  </a:cubicBezTo>
                  <a:lnTo>
                    <a:pt x="217" y="1099"/>
                  </a:lnTo>
                  <a:close/>
                </a:path>
              </a:pathLst>
            </a:custGeom>
            <a:solidFill>
              <a:srgbClr val="F3D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Freeform 194">
              <a:extLst>
                <a:ext uri="{FF2B5EF4-FFF2-40B4-BE49-F238E27FC236}">
                  <a16:creationId xmlns:a16="http://schemas.microsoft.com/office/drawing/2014/main" id="{585C7BDF-2240-48F5-8BD6-ACA1415DB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3167"/>
              <a:ext cx="182" cy="31"/>
            </a:xfrm>
            <a:custGeom>
              <a:avLst/>
              <a:gdLst>
                <a:gd name="T0" fmla="*/ 218 w 152"/>
                <a:gd name="T1" fmla="*/ 25 h 26"/>
                <a:gd name="T2" fmla="*/ 166 w 152"/>
                <a:gd name="T3" fmla="*/ 2 h 26"/>
                <a:gd name="T4" fmla="*/ 83 w 152"/>
                <a:gd name="T5" fmla="*/ 23 h 26"/>
                <a:gd name="T6" fmla="*/ 0 w 152"/>
                <a:gd name="T7" fmla="*/ 23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" h="26">
                  <a:moveTo>
                    <a:pt x="152" y="18"/>
                  </a:moveTo>
                  <a:cubicBezTo>
                    <a:pt x="152" y="18"/>
                    <a:pt x="130" y="4"/>
                    <a:pt x="116" y="2"/>
                  </a:cubicBezTo>
                  <a:cubicBezTo>
                    <a:pt x="102" y="0"/>
                    <a:pt x="82" y="6"/>
                    <a:pt x="58" y="16"/>
                  </a:cubicBezTo>
                  <a:cubicBezTo>
                    <a:pt x="34" y="26"/>
                    <a:pt x="0" y="16"/>
                    <a:pt x="0" y="16"/>
                  </a:cubicBezTo>
                </a:path>
              </a:pathLst>
            </a:custGeom>
            <a:noFill/>
            <a:ln w="7938" cap="flat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Freeform 195">
              <a:extLst>
                <a:ext uri="{FF2B5EF4-FFF2-40B4-BE49-F238E27FC236}">
                  <a16:creationId xmlns:a16="http://schemas.microsoft.com/office/drawing/2014/main" id="{71327876-DFFE-4DD3-A7EA-4B5B182BA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366"/>
              <a:ext cx="58" cy="181"/>
            </a:xfrm>
            <a:custGeom>
              <a:avLst/>
              <a:gdLst>
                <a:gd name="T0" fmla="*/ 63 w 48"/>
                <a:gd name="T1" fmla="*/ 16 h 151"/>
                <a:gd name="T2" fmla="*/ 1 w 48"/>
                <a:gd name="T3" fmla="*/ 107 h 151"/>
                <a:gd name="T4" fmla="*/ 51 w 48"/>
                <a:gd name="T5" fmla="*/ 187 h 151"/>
                <a:gd name="T6" fmla="*/ 23 w 48"/>
                <a:gd name="T7" fmla="*/ 109 h 151"/>
                <a:gd name="T8" fmla="*/ 63 w 48"/>
                <a:gd name="T9" fmla="*/ 16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151">
                  <a:moveTo>
                    <a:pt x="43" y="11"/>
                  </a:moveTo>
                  <a:cubicBezTo>
                    <a:pt x="5" y="0"/>
                    <a:pt x="1" y="42"/>
                    <a:pt x="1" y="74"/>
                  </a:cubicBezTo>
                  <a:cubicBezTo>
                    <a:pt x="0" y="87"/>
                    <a:pt x="8" y="151"/>
                    <a:pt x="35" y="130"/>
                  </a:cubicBezTo>
                  <a:cubicBezTo>
                    <a:pt x="48" y="119"/>
                    <a:pt x="20" y="89"/>
                    <a:pt x="16" y="76"/>
                  </a:cubicBezTo>
                  <a:cubicBezTo>
                    <a:pt x="12" y="58"/>
                    <a:pt x="7" y="11"/>
                    <a:pt x="43" y="11"/>
                  </a:cubicBezTo>
                </a:path>
              </a:pathLst>
            </a:custGeom>
            <a:solidFill>
              <a:srgbClr val="EFD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Freeform 196">
              <a:extLst>
                <a:ext uri="{FF2B5EF4-FFF2-40B4-BE49-F238E27FC236}">
                  <a16:creationId xmlns:a16="http://schemas.microsoft.com/office/drawing/2014/main" id="{048E2D83-04A9-4451-BAD3-11AA36823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952"/>
              <a:ext cx="118" cy="297"/>
            </a:xfrm>
            <a:custGeom>
              <a:avLst/>
              <a:gdLst>
                <a:gd name="T0" fmla="*/ 67 w 99"/>
                <a:gd name="T1" fmla="*/ 0 h 248"/>
                <a:gd name="T2" fmla="*/ 75 w 99"/>
                <a:gd name="T3" fmla="*/ 126 h 248"/>
                <a:gd name="T4" fmla="*/ 0 w 99"/>
                <a:gd name="T5" fmla="*/ 151 h 248"/>
                <a:gd name="T6" fmla="*/ 58 w 99"/>
                <a:gd name="T7" fmla="*/ 147 h 248"/>
                <a:gd name="T8" fmla="*/ 75 w 99"/>
                <a:gd name="T9" fmla="*/ 194 h 248"/>
                <a:gd name="T10" fmla="*/ 87 w 99"/>
                <a:gd name="T11" fmla="*/ 356 h 248"/>
                <a:gd name="T12" fmla="*/ 141 w 99"/>
                <a:gd name="T13" fmla="*/ 147 h 248"/>
                <a:gd name="T14" fmla="*/ 87 w 99"/>
                <a:gd name="T15" fmla="*/ 89 h 248"/>
                <a:gd name="T16" fmla="*/ 67 w 99"/>
                <a:gd name="T17" fmla="*/ 6 h 2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" h="248">
                  <a:moveTo>
                    <a:pt x="47" y="0"/>
                  </a:moveTo>
                  <a:cubicBezTo>
                    <a:pt x="49" y="21"/>
                    <a:pt x="64" y="69"/>
                    <a:pt x="53" y="88"/>
                  </a:cubicBezTo>
                  <a:cubicBezTo>
                    <a:pt x="44" y="104"/>
                    <a:pt x="11" y="105"/>
                    <a:pt x="0" y="105"/>
                  </a:cubicBezTo>
                  <a:cubicBezTo>
                    <a:pt x="10" y="105"/>
                    <a:pt x="32" y="99"/>
                    <a:pt x="41" y="103"/>
                  </a:cubicBezTo>
                  <a:cubicBezTo>
                    <a:pt x="53" y="108"/>
                    <a:pt x="51" y="120"/>
                    <a:pt x="53" y="135"/>
                  </a:cubicBezTo>
                  <a:cubicBezTo>
                    <a:pt x="57" y="171"/>
                    <a:pt x="61" y="211"/>
                    <a:pt x="61" y="248"/>
                  </a:cubicBezTo>
                  <a:cubicBezTo>
                    <a:pt x="67" y="229"/>
                    <a:pt x="35" y="76"/>
                    <a:pt x="99" y="103"/>
                  </a:cubicBezTo>
                  <a:cubicBezTo>
                    <a:pt x="74" y="94"/>
                    <a:pt x="67" y="89"/>
                    <a:pt x="61" y="62"/>
                  </a:cubicBezTo>
                  <a:cubicBezTo>
                    <a:pt x="56" y="43"/>
                    <a:pt x="51" y="21"/>
                    <a:pt x="47" y="4"/>
                  </a:cubicBezTo>
                </a:path>
              </a:pathLst>
            </a:custGeom>
            <a:solidFill>
              <a:srgbClr val="EFD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Freeform 197">
              <a:extLst>
                <a:ext uri="{FF2B5EF4-FFF2-40B4-BE49-F238E27FC236}">
                  <a16:creationId xmlns:a16="http://schemas.microsoft.com/office/drawing/2014/main" id="{247B7699-36BE-4AE6-A895-B462B30D5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1365"/>
              <a:ext cx="244" cy="623"/>
            </a:xfrm>
            <a:custGeom>
              <a:avLst/>
              <a:gdLst>
                <a:gd name="T0" fmla="*/ 22 w 203"/>
                <a:gd name="T1" fmla="*/ 683 h 519"/>
                <a:gd name="T2" fmla="*/ 194 w 203"/>
                <a:gd name="T3" fmla="*/ 612 h 519"/>
                <a:gd name="T4" fmla="*/ 127 w 203"/>
                <a:gd name="T5" fmla="*/ 0 h 519"/>
                <a:gd name="T6" fmla="*/ 162 w 203"/>
                <a:gd name="T7" fmla="*/ 0 h 519"/>
                <a:gd name="T8" fmla="*/ 221 w 203"/>
                <a:gd name="T9" fmla="*/ 322 h 519"/>
                <a:gd name="T10" fmla="*/ 151 w 203"/>
                <a:gd name="T11" fmla="*/ 693 h 519"/>
                <a:gd name="T12" fmla="*/ 38 w 203"/>
                <a:gd name="T13" fmla="*/ 748 h 519"/>
                <a:gd name="T14" fmla="*/ 22 w 203"/>
                <a:gd name="T15" fmla="*/ 683 h 5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3" h="519">
                  <a:moveTo>
                    <a:pt x="15" y="474"/>
                  </a:moveTo>
                  <a:cubicBezTo>
                    <a:pt x="15" y="474"/>
                    <a:pt x="83" y="497"/>
                    <a:pt x="134" y="425"/>
                  </a:cubicBezTo>
                  <a:cubicBezTo>
                    <a:pt x="203" y="327"/>
                    <a:pt x="91" y="178"/>
                    <a:pt x="8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6" y="113"/>
                    <a:pt x="153" y="223"/>
                  </a:cubicBezTo>
                  <a:cubicBezTo>
                    <a:pt x="195" y="344"/>
                    <a:pt x="179" y="444"/>
                    <a:pt x="105" y="481"/>
                  </a:cubicBezTo>
                  <a:cubicBezTo>
                    <a:pt x="66" y="500"/>
                    <a:pt x="39" y="500"/>
                    <a:pt x="27" y="519"/>
                  </a:cubicBezTo>
                  <a:cubicBezTo>
                    <a:pt x="27" y="519"/>
                    <a:pt x="0" y="502"/>
                    <a:pt x="15" y="474"/>
                  </a:cubicBezTo>
                  <a:close/>
                </a:path>
              </a:pathLst>
            </a:custGeom>
            <a:solidFill>
              <a:srgbClr val="F1D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Freeform 198">
              <a:extLst>
                <a:ext uri="{FF2B5EF4-FFF2-40B4-BE49-F238E27FC236}">
                  <a16:creationId xmlns:a16="http://schemas.microsoft.com/office/drawing/2014/main" id="{DC489E65-BFEC-4359-8A40-B18C23FAD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2111"/>
              <a:ext cx="459" cy="279"/>
            </a:xfrm>
            <a:custGeom>
              <a:avLst/>
              <a:gdLst>
                <a:gd name="T0" fmla="*/ 142 w 382"/>
                <a:gd name="T1" fmla="*/ 84 h 232"/>
                <a:gd name="T2" fmla="*/ 84 w 382"/>
                <a:gd name="T3" fmla="*/ 41 h 232"/>
                <a:gd name="T4" fmla="*/ 10 w 382"/>
                <a:gd name="T5" fmla="*/ 84 h 232"/>
                <a:gd name="T6" fmla="*/ 174 w 382"/>
                <a:gd name="T7" fmla="*/ 209 h 232"/>
                <a:gd name="T8" fmla="*/ 463 w 382"/>
                <a:gd name="T9" fmla="*/ 245 h 232"/>
                <a:gd name="T10" fmla="*/ 525 w 382"/>
                <a:gd name="T11" fmla="*/ 17 h 232"/>
                <a:gd name="T12" fmla="*/ 487 w 382"/>
                <a:gd name="T13" fmla="*/ 1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2" h="232">
                  <a:moveTo>
                    <a:pt x="98" y="58"/>
                  </a:moveTo>
                  <a:cubicBezTo>
                    <a:pt x="81" y="49"/>
                    <a:pt x="66" y="38"/>
                    <a:pt x="58" y="28"/>
                  </a:cubicBezTo>
                  <a:cubicBezTo>
                    <a:pt x="32" y="0"/>
                    <a:pt x="0" y="18"/>
                    <a:pt x="7" y="58"/>
                  </a:cubicBezTo>
                  <a:cubicBezTo>
                    <a:pt x="12" y="85"/>
                    <a:pt x="78" y="130"/>
                    <a:pt x="121" y="145"/>
                  </a:cubicBezTo>
                  <a:cubicBezTo>
                    <a:pt x="164" y="161"/>
                    <a:pt x="261" y="232"/>
                    <a:pt x="320" y="170"/>
                  </a:cubicBezTo>
                  <a:cubicBezTo>
                    <a:pt x="379" y="107"/>
                    <a:pt x="382" y="34"/>
                    <a:pt x="364" y="12"/>
                  </a:cubicBezTo>
                  <a:cubicBezTo>
                    <a:pt x="358" y="4"/>
                    <a:pt x="349" y="5"/>
                    <a:pt x="337" y="10"/>
                  </a:cubicBezTo>
                </a:path>
              </a:pathLst>
            </a:custGeom>
            <a:solidFill>
              <a:srgbClr val="DC78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Freeform 199">
              <a:extLst>
                <a:ext uri="{FF2B5EF4-FFF2-40B4-BE49-F238E27FC236}">
                  <a16:creationId xmlns:a16="http://schemas.microsoft.com/office/drawing/2014/main" id="{79528A74-639E-444C-B76C-52DA8E1C4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2123"/>
              <a:ext cx="287" cy="95"/>
            </a:xfrm>
            <a:custGeom>
              <a:avLst/>
              <a:gdLst>
                <a:gd name="T0" fmla="*/ 345 w 239"/>
                <a:gd name="T1" fmla="*/ 0 h 79"/>
                <a:gd name="T2" fmla="*/ 145 w 239"/>
                <a:gd name="T3" fmla="*/ 105 h 79"/>
                <a:gd name="T4" fmla="*/ 0 w 239"/>
                <a:gd name="T5" fmla="*/ 70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9" h="79">
                  <a:moveTo>
                    <a:pt x="239" y="0"/>
                  </a:moveTo>
                  <a:cubicBezTo>
                    <a:pt x="209" y="13"/>
                    <a:pt x="162" y="60"/>
                    <a:pt x="101" y="72"/>
                  </a:cubicBezTo>
                  <a:cubicBezTo>
                    <a:pt x="71" y="79"/>
                    <a:pt x="31" y="66"/>
                    <a:pt x="0" y="48"/>
                  </a:cubicBezTo>
                </a:path>
              </a:pathLst>
            </a:custGeom>
            <a:solidFill>
              <a:srgbClr val="DC78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Freeform 200">
              <a:extLst>
                <a:ext uri="{FF2B5EF4-FFF2-40B4-BE49-F238E27FC236}">
                  <a16:creationId xmlns:a16="http://schemas.microsoft.com/office/drawing/2014/main" id="{E713A8C8-AC80-44E2-B398-BFCE54E6F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769"/>
              <a:ext cx="235" cy="2915"/>
            </a:xfrm>
            <a:custGeom>
              <a:avLst/>
              <a:gdLst>
                <a:gd name="T0" fmla="*/ 155 w 196"/>
                <a:gd name="T1" fmla="*/ 0 h 2428"/>
                <a:gd name="T2" fmla="*/ 64 w 196"/>
                <a:gd name="T3" fmla="*/ 634 h 2428"/>
                <a:gd name="T4" fmla="*/ 80 w 196"/>
                <a:gd name="T5" fmla="*/ 1072 h 2428"/>
                <a:gd name="T6" fmla="*/ 253 w 196"/>
                <a:gd name="T7" fmla="*/ 1798 h 2428"/>
                <a:gd name="T8" fmla="*/ 207 w 196"/>
                <a:gd name="T9" fmla="*/ 3500 h 2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428">
                  <a:moveTo>
                    <a:pt x="108" y="0"/>
                  </a:moveTo>
                  <a:cubicBezTo>
                    <a:pt x="108" y="0"/>
                    <a:pt x="40" y="328"/>
                    <a:pt x="44" y="440"/>
                  </a:cubicBezTo>
                  <a:cubicBezTo>
                    <a:pt x="48" y="552"/>
                    <a:pt x="0" y="664"/>
                    <a:pt x="56" y="744"/>
                  </a:cubicBezTo>
                  <a:cubicBezTo>
                    <a:pt x="156" y="887"/>
                    <a:pt x="156" y="1017"/>
                    <a:pt x="176" y="1248"/>
                  </a:cubicBezTo>
                  <a:cubicBezTo>
                    <a:pt x="196" y="1480"/>
                    <a:pt x="144" y="2428"/>
                    <a:pt x="144" y="2428"/>
                  </a:cubicBezTo>
                </a:path>
              </a:pathLst>
            </a:custGeom>
            <a:noFill/>
            <a:ln w="7938" cap="flat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Freeform 201">
              <a:extLst>
                <a:ext uri="{FF2B5EF4-FFF2-40B4-BE49-F238E27FC236}">
                  <a16:creationId xmlns:a16="http://schemas.microsoft.com/office/drawing/2014/main" id="{C4B075B1-F040-4F80-ABA5-B1D0ACCB4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776"/>
              <a:ext cx="285" cy="2920"/>
            </a:xfrm>
            <a:custGeom>
              <a:avLst/>
              <a:gdLst>
                <a:gd name="T0" fmla="*/ 115 w 237"/>
                <a:gd name="T1" fmla="*/ 3506 h 2432"/>
                <a:gd name="T2" fmla="*/ 214 w 237"/>
                <a:gd name="T3" fmla="*/ 1650 h 2432"/>
                <a:gd name="T4" fmla="*/ 278 w 237"/>
                <a:gd name="T5" fmla="*/ 1101 h 2432"/>
                <a:gd name="T6" fmla="*/ 237 w 237"/>
                <a:gd name="T7" fmla="*/ 732 h 2432"/>
                <a:gd name="T8" fmla="*/ 255 w 237"/>
                <a:gd name="T9" fmla="*/ 375 h 2432"/>
                <a:gd name="T10" fmla="*/ 231 w 237"/>
                <a:gd name="T11" fmla="*/ 0 h 2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7" h="2432">
                  <a:moveTo>
                    <a:pt x="80" y="2432"/>
                  </a:moveTo>
                  <a:cubicBezTo>
                    <a:pt x="0" y="2000"/>
                    <a:pt x="144" y="1232"/>
                    <a:pt x="148" y="1144"/>
                  </a:cubicBezTo>
                  <a:cubicBezTo>
                    <a:pt x="152" y="1056"/>
                    <a:pt x="136" y="860"/>
                    <a:pt x="192" y="764"/>
                  </a:cubicBezTo>
                  <a:cubicBezTo>
                    <a:pt x="237" y="688"/>
                    <a:pt x="176" y="580"/>
                    <a:pt x="164" y="508"/>
                  </a:cubicBezTo>
                  <a:cubicBezTo>
                    <a:pt x="152" y="436"/>
                    <a:pt x="196" y="324"/>
                    <a:pt x="176" y="260"/>
                  </a:cubicBezTo>
                  <a:cubicBezTo>
                    <a:pt x="156" y="196"/>
                    <a:pt x="160" y="0"/>
                    <a:pt x="160" y="0"/>
                  </a:cubicBezTo>
                </a:path>
              </a:pathLst>
            </a:custGeom>
            <a:noFill/>
            <a:ln w="7938" cap="flat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Freeform 202">
              <a:extLst>
                <a:ext uri="{FF2B5EF4-FFF2-40B4-BE49-F238E27FC236}">
                  <a16:creationId xmlns:a16="http://schemas.microsoft.com/office/drawing/2014/main" id="{95C401C7-CC32-4E9E-9F57-1D6F561D7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2326"/>
              <a:ext cx="669" cy="1019"/>
            </a:xfrm>
            <a:custGeom>
              <a:avLst/>
              <a:gdLst>
                <a:gd name="T0" fmla="*/ 593 w 558"/>
                <a:gd name="T1" fmla="*/ 6 h 849"/>
                <a:gd name="T2" fmla="*/ 651 w 558"/>
                <a:gd name="T3" fmla="*/ 53 h 849"/>
                <a:gd name="T4" fmla="*/ 490 w 558"/>
                <a:gd name="T5" fmla="*/ 64 h 849"/>
                <a:gd name="T6" fmla="*/ 73 w 558"/>
                <a:gd name="T7" fmla="*/ 813 h 849"/>
                <a:gd name="T8" fmla="*/ 38 w 558"/>
                <a:gd name="T9" fmla="*/ 949 h 849"/>
                <a:gd name="T10" fmla="*/ 211 w 558"/>
                <a:gd name="T11" fmla="*/ 1180 h 849"/>
                <a:gd name="T12" fmla="*/ 315 w 558"/>
                <a:gd name="T13" fmla="*/ 1135 h 849"/>
                <a:gd name="T14" fmla="*/ 331 w 558"/>
                <a:gd name="T15" fmla="*/ 869 h 849"/>
                <a:gd name="T16" fmla="*/ 448 w 558"/>
                <a:gd name="T17" fmla="*/ 427 h 849"/>
                <a:gd name="T18" fmla="*/ 802 w 558"/>
                <a:gd name="T19" fmla="*/ 166 h 849"/>
                <a:gd name="T20" fmla="*/ 673 w 558"/>
                <a:gd name="T21" fmla="*/ 48 h 849"/>
                <a:gd name="T22" fmla="*/ 644 w 558"/>
                <a:gd name="T23" fmla="*/ 0 h 849"/>
                <a:gd name="T24" fmla="*/ 593 w 558"/>
                <a:gd name="T25" fmla="*/ 6 h 8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8" h="849">
                  <a:moveTo>
                    <a:pt x="413" y="4"/>
                  </a:moveTo>
                  <a:cubicBezTo>
                    <a:pt x="413" y="4"/>
                    <a:pt x="452" y="26"/>
                    <a:pt x="453" y="37"/>
                  </a:cubicBezTo>
                  <a:cubicBezTo>
                    <a:pt x="453" y="37"/>
                    <a:pt x="401" y="18"/>
                    <a:pt x="341" y="44"/>
                  </a:cubicBezTo>
                  <a:cubicBezTo>
                    <a:pt x="281" y="71"/>
                    <a:pt x="6" y="196"/>
                    <a:pt x="51" y="564"/>
                  </a:cubicBezTo>
                  <a:cubicBezTo>
                    <a:pt x="51" y="564"/>
                    <a:pt x="0" y="587"/>
                    <a:pt x="27" y="659"/>
                  </a:cubicBezTo>
                  <a:cubicBezTo>
                    <a:pt x="54" y="731"/>
                    <a:pt x="107" y="827"/>
                    <a:pt x="147" y="819"/>
                  </a:cubicBezTo>
                  <a:cubicBezTo>
                    <a:pt x="147" y="819"/>
                    <a:pt x="196" y="849"/>
                    <a:pt x="219" y="788"/>
                  </a:cubicBezTo>
                  <a:cubicBezTo>
                    <a:pt x="242" y="727"/>
                    <a:pt x="274" y="649"/>
                    <a:pt x="230" y="603"/>
                  </a:cubicBezTo>
                  <a:cubicBezTo>
                    <a:pt x="230" y="603"/>
                    <a:pt x="186" y="397"/>
                    <a:pt x="312" y="297"/>
                  </a:cubicBezTo>
                  <a:cubicBezTo>
                    <a:pt x="439" y="197"/>
                    <a:pt x="558" y="249"/>
                    <a:pt x="558" y="115"/>
                  </a:cubicBezTo>
                  <a:cubicBezTo>
                    <a:pt x="558" y="68"/>
                    <a:pt x="468" y="33"/>
                    <a:pt x="468" y="33"/>
                  </a:cubicBezTo>
                  <a:cubicBezTo>
                    <a:pt x="468" y="33"/>
                    <a:pt x="447" y="14"/>
                    <a:pt x="448" y="0"/>
                  </a:cubicBezTo>
                  <a:lnTo>
                    <a:pt x="413" y="4"/>
                  </a:lnTo>
                  <a:close/>
                </a:path>
              </a:pathLst>
            </a:custGeom>
            <a:solidFill>
              <a:srgbClr val="EDB9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Freeform 203">
              <a:extLst>
                <a:ext uri="{FF2B5EF4-FFF2-40B4-BE49-F238E27FC236}">
                  <a16:creationId xmlns:a16="http://schemas.microsoft.com/office/drawing/2014/main" id="{3F7E2A41-4DFE-48F6-9FB1-C16919B32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381"/>
              <a:ext cx="546" cy="667"/>
            </a:xfrm>
            <a:custGeom>
              <a:avLst/>
              <a:gdLst>
                <a:gd name="T0" fmla="*/ 336 w 455"/>
                <a:gd name="T1" fmla="*/ 8 h 555"/>
                <a:gd name="T2" fmla="*/ 214 w 455"/>
                <a:gd name="T3" fmla="*/ 155 h 555"/>
                <a:gd name="T4" fmla="*/ 72 w 455"/>
                <a:gd name="T5" fmla="*/ 749 h 555"/>
                <a:gd name="T6" fmla="*/ 146 w 455"/>
                <a:gd name="T7" fmla="*/ 750 h 555"/>
                <a:gd name="T8" fmla="*/ 276 w 455"/>
                <a:gd name="T9" fmla="*/ 799 h 555"/>
                <a:gd name="T10" fmla="*/ 545 w 455"/>
                <a:gd name="T11" fmla="*/ 127 h 555"/>
                <a:gd name="T12" fmla="*/ 636 w 455"/>
                <a:gd name="T13" fmla="*/ 29 h 555"/>
                <a:gd name="T14" fmla="*/ 517 w 455"/>
                <a:gd name="T15" fmla="*/ 56 h 555"/>
                <a:gd name="T16" fmla="*/ 308 w 455"/>
                <a:gd name="T17" fmla="*/ 142 h 555"/>
                <a:gd name="T18" fmla="*/ 365 w 455"/>
                <a:gd name="T19" fmla="*/ 14 h 555"/>
                <a:gd name="T20" fmla="*/ 336 w 455"/>
                <a:gd name="T21" fmla="*/ 8 h 5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5" h="555">
                  <a:moveTo>
                    <a:pt x="233" y="6"/>
                  </a:moveTo>
                  <a:cubicBezTo>
                    <a:pt x="217" y="13"/>
                    <a:pt x="200" y="61"/>
                    <a:pt x="148" y="107"/>
                  </a:cubicBezTo>
                  <a:cubicBezTo>
                    <a:pt x="72" y="174"/>
                    <a:pt x="0" y="341"/>
                    <a:pt x="50" y="518"/>
                  </a:cubicBezTo>
                  <a:cubicBezTo>
                    <a:pt x="50" y="518"/>
                    <a:pt x="74" y="501"/>
                    <a:pt x="102" y="519"/>
                  </a:cubicBezTo>
                  <a:cubicBezTo>
                    <a:pt x="130" y="536"/>
                    <a:pt x="178" y="555"/>
                    <a:pt x="192" y="553"/>
                  </a:cubicBezTo>
                  <a:cubicBezTo>
                    <a:pt x="207" y="551"/>
                    <a:pt x="105" y="263"/>
                    <a:pt x="378" y="88"/>
                  </a:cubicBezTo>
                  <a:cubicBezTo>
                    <a:pt x="448" y="44"/>
                    <a:pt x="455" y="38"/>
                    <a:pt x="442" y="20"/>
                  </a:cubicBezTo>
                  <a:cubicBezTo>
                    <a:pt x="429" y="2"/>
                    <a:pt x="393" y="32"/>
                    <a:pt x="359" y="39"/>
                  </a:cubicBezTo>
                  <a:cubicBezTo>
                    <a:pt x="326" y="46"/>
                    <a:pt x="238" y="67"/>
                    <a:pt x="214" y="98"/>
                  </a:cubicBezTo>
                  <a:cubicBezTo>
                    <a:pt x="214" y="98"/>
                    <a:pt x="272" y="38"/>
                    <a:pt x="253" y="10"/>
                  </a:cubicBezTo>
                  <a:cubicBezTo>
                    <a:pt x="245" y="0"/>
                    <a:pt x="233" y="6"/>
                    <a:pt x="233" y="6"/>
                  </a:cubicBezTo>
                  <a:close/>
                </a:path>
              </a:pathLst>
            </a:custGeom>
            <a:solidFill>
              <a:srgbClr val="E39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Freeform 204">
              <a:extLst>
                <a:ext uri="{FF2B5EF4-FFF2-40B4-BE49-F238E27FC236}">
                  <a16:creationId xmlns:a16="http://schemas.microsoft.com/office/drawing/2014/main" id="{2D1AF43A-1F50-4A9A-8B96-F3D9B2549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499"/>
              <a:ext cx="224" cy="489"/>
            </a:xfrm>
            <a:custGeom>
              <a:avLst/>
              <a:gdLst>
                <a:gd name="T0" fmla="*/ 268 w 187"/>
                <a:gd name="T1" fmla="*/ 0 h 407"/>
                <a:gd name="T2" fmla="*/ 74 w 187"/>
                <a:gd name="T3" fmla="*/ 588 h 40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7" h="407">
                  <a:moveTo>
                    <a:pt x="187" y="0"/>
                  </a:moveTo>
                  <a:cubicBezTo>
                    <a:pt x="187" y="0"/>
                    <a:pt x="0" y="149"/>
                    <a:pt x="52" y="407"/>
                  </a:cubicBezTo>
                </a:path>
              </a:pathLst>
            </a:custGeom>
            <a:noFill/>
            <a:ln w="6350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4" name="Freeform 205">
              <a:extLst>
                <a:ext uri="{FF2B5EF4-FFF2-40B4-BE49-F238E27FC236}">
                  <a16:creationId xmlns:a16="http://schemas.microsoft.com/office/drawing/2014/main" id="{99D96B10-5FDF-4F60-AEDE-BA4433C87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2035"/>
              <a:ext cx="595" cy="1321"/>
            </a:xfrm>
            <a:custGeom>
              <a:avLst/>
              <a:gdLst>
                <a:gd name="T0" fmla="*/ 0 w 496"/>
                <a:gd name="T1" fmla="*/ 0 h 1101"/>
                <a:gd name="T2" fmla="*/ 160 w 496"/>
                <a:gd name="T3" fmla="*/ 382 h 1101"/>
                <a:gd name="T4" fmla="*/ 245 w 496"/>
                <a:gd name="T5" fmla="*/ 681 h 1101"/>
                <a:gd name="T6" fmla="*/ 214 w 496"/>
                <a:gd name="T7" fmla="*/ 1091 h 1101"/>
                <a:gd name="T8" fmla="*/ 194 w 496"/>
                <a:gd name="T9" fmla="*/ 1289 h 1101"/>
                <a:gd name="T10" fmla="*/ 345 w 496"/>
                <a:gd name="T11" fmla="*/ 1539 h 1101"/>
                <a:gd name="T12" fmla="*/ 416 w 496"/>
                <a:gd name="T13" fmla="*/ 1572 h 1101"/>
                <a:gd name="T14" fmla="*/ 518 w 496"/>
                <a:gd name="T15" fmla="*/ 1520 h 1101"/>
                <a:gd name="T16" fmla="*/ 579 w 496"/>
                <a:gd name="T17" fmla="*/ 1274 h 1101"/>
                <a:gd name="T18" fmla="*/ 570 w 496"/>
                <a:gd name="T19" fmla="*/ 1021 h 1101"/>
                <a:gd name="T20" fmla="*/ 714 w 496"/>
                <a:gd name="T21" fmla="*/ 845 h 1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6" h="1101">
                  <a:moveTo>
                    <a:pt x="0" y="0"/>
                  </a:moveTo>
                  <a:cubicBezTo>
                    <a:pt x="0" y="0"/>
                    <a:pt x="35" y="205"/>
                    <a:pt x="111" y="265"/>
                  </a:cubicBezTo>
                  <a:cubicBezTo>
                    <a:pt x="186" y="325"/>
                    <a:pt x="210" y="404"/>
                    <a:pt x="170" y="473"/>
                  </a:cubicBezTo>
                  <a:cubicBezTo>
                    <a:pt x="130" y="542"/>
                    <a:pt x="136" y="716"/>
                    <a:pt x="148" y="758"/>
                  </a:cubicBezTo>
                  <a:cubicBezTo>
                    <a:pt x="164" y="814"/>
                    <a:pt x="117" y="833"/>
                    <a:pt x="135" y="895"/>
                  </a:cubicBezTo>
                  <a:cubicBezTo>
                    <a:pt x="153" y="957"/>
                    <a:pt x="202" y="1042"/>
                    <a:pt x="240" y="1069"/>
                  </a:cubicBezTo>
                  <a:cubicBezTo>
                    <a:pt x="278" y="1095"/>
                    <a:pt x="259" y="1101"/>
                    <a:pt x="289" y="1092"/>
                  </a:cubicBezTo>
                  <a:cubicBezTo>
                    <a:pt x="319" y="1083"/>
                    <a:pt x="361" y="1086"/>
                    <a:pt x="360" y="1056"/>
                  </a:cubicBezTo>
                  <a:cubicBezTo>
                    <a:pt x="359" y="1026"/>
                    <a:pt x="426" y="957"/>
                    <a:pt x="403" y="885"/>
                  </a:cubicBezTo>
                  <a:cubicBezTo>
                    <a:pt x="379" y="808"/>
                    <a:pt x="373" y="760"/>
                    <a:pt x="396" y="709"/>
                  </a:cubicBezTo>
                  <a:cubicBezTo>
                    <a:pt x="420" y="659"/>
                    <a:pt x="446" y="574"/>
                    <a:pt x="496" y="587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Freeform 206">
              <a:extLst>
                <a:ext uri="{FF2B5EF4-FFF2-40B4-BE49-F238E27FC236}">
                  <a16:creationId xmlns:a16="http://schemas.microsoft.com/office/drawing/2014/main" id="{CDF326CC-B800-4436-A663-E629A4B92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2056"/>
              <a:ext cx="55" cy="48"/>
            </a:xfrm>
            <a:custGeom>
              <a:avLst/>
              <a:gdLst>
                <a:gd name="T0" fmla="*/ 53 w 46"/>
                <a:gd name="T1" fmla="*/ 0 h 40"/>
                <a:gd name="T2" fmla="*/ 7 w 46"/>
                <a:gd name="T3" fmla="*/ 30 h 40"/>
                <a:gd name="T4" fmla="*/ 66 w 46"/>
                <a:gd name="T5" fmla="*/ 28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40">
                  <a:moveTo>
                    <a:pt x="37" y="0"/>
                  </a:moveTo>
                  <a:cubicBezTo>
                    <a:pt x="27" y="2"/>
                    <a:pt x="0" y="2"/>
                    <a:pt x="5" y="21"/>
                  </a:cubicBezTo>
                  <a:cubicBezTo>
                    <a:pt x="11" y="40"/>
                    <a:pt x="37" y="23"/>
                    <a:pt x="46" y="19"/>
                  </a:cubicBezTo>
                </a:path>
              </a:pathLst>
            </a:custGeom>
            <a:noFill/>
            <a:ln w="23813" cap="rnd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Freeform 207">
              <a:extLst>
                <a:ext uri="{FF2B5EF4-FFF2-40B4-BE49-F238E27FC236}">
                  <a16:creationId xmlns:a16="http://schemas.microsoft.com/office/drawing/2014/main" id="{D3B8862B-1B56-4F7F-964B-F42EC0BE0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2109"/>
              <a:ext cx="37" cy="24"/>
            </a:xfrm>
            <a:custGeom>
              <a:avLst/>
              <a:gdLst>
                <a:gd name="T0" fmla="*/ 44 w 31"/>
                <a:gd name="T1" fmla="*/ 0 h 20"/>
                <a:gd name="T2" fmla="*/ 0 w 31"/>
                <a:gd name="T3" fmla="*/ 29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cubicBezTo>
                    <a:pt x="22" y="8"/>
                    <a:pt x="10" y="13"/>
                    <a:pt x="0" y="20"/>
                  </a:cubicBezTo>
                </a:path>
              </a:pathLst>
            </a:custGeom>
            <a:noFill/>
            <a:ln w="23813" cap="rnd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Freeform 208">
              <a:extLst>
                <a:ext uri="{FF2B5EF4-FFF2-40B4-BE49-F238E27FC236}">
                  <a16:creationId xmlns:a16="http://schemas.microsoft.com/office/drawing/2014/main" id="{3E5F4AAC-7184-4B11-B106-369FF84DC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2158"/>
              <a:ext cx="40" cy="28"/>
            </a:xfrm>
            <a:custGeom>
              <a:avLst/>
              <a:gdLst>
                <a:gd name="T0" fmla="*/ 0 w 34"/>
                <a:gd name="T1" fmla="*/ 34 h 23"/>
                <a:gd name="T2" fmla="*/ 47 w 34"/>
                <a:gd name="T3" fmla="*/ 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23">
                  <a:moveTo>
                    <a:pt x="0" y="23"/>
                  </a:moveTo>
                  <a:cubicBezTo>
                    <a:pt x="9" y="14"/>
                    <a:pt x="23" y="7"/>
                    <a:pt x="34" y="0"/>
                  </a:cubicBezTo>
                </a:path>
              </a:pathLst>
            </a:custGeom>
            <a:noFill/>
            <a:ln w="23813" cap="rnd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Freeform 209">
              <a:extLst>
                <a:ext uri="{FF2B5EF4-FFF2-40B4-BE49-F238E27FC236}">
                  <a16:creationId xmlns:a16="http://schemas.microsoft.com/office/drawing/2014/main" id="{912E955A-6783-46B6-89E0-CFE0223EA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2315"/>
              <a:ext cx="60" cy="53"/>
            </a:xfrm>
            <a:custGeom>
              <a:avLst/>
              <a:gdLst>
                <a:gd name="T0" fmla="*/ 0 w 50"/>
                <a:gd name="T1" fmla="*/ 16 h 44"/>
                <a:gd name="T2" fmla="*/ 10 w 50"/>
                <a:gd name="T3" fmla="*/ 22 h 44"/>
                <a:gd name="T4" fmla="*/ 31 w 50"/>
                <a:gd name="T5" fmla="*/ 35 h 44"/>
                <a:gd name="T6" fmla="*/ 41 w 50"/>
                <a:gd name="T7" fmla="*/ 41 h 44"/>
                <a:gd name="T8" fmla="*/ 50 w 50"/>
                <a:gd name="T9" fmla="*/ 48 h 44"/>
                <a:gd name="T10" fmla="*/ 55 w 50"/>
                <a:gd name="T11" fmla="*/ 52 h 44"/>
                <a:gd name="T12" fmla="*/ 60 w 50"/>
                <a:gd name="T13" fmla="*/ 54 h 44"/>
                <a:gd name="T14" fmla="*/ 70 w 50"/>
                <a:gd name="T15" fmla="*/ 61 h 44"/>
                <a:gd name="T16" fmla="*/ 67 w 50"/>
                <a:gd name="T17" fmla="*/ 54 h 44"/>
                <a:gd name="T18" fmla="*/ 62 w 50"/>
                <a:gd name="T19" fmla="*/ 47 h 44"/>
                <a:gd name="T20" fmla="*/ 58 w 50"/>
                <a:gd name="T21" fmla="*/ 41 h 44"/>
                <a:gd name="T22" fmla="*/ 55 w 50"/>
                <a:gd name="T23" fmla="*/ 35 h 44"/>
                <a:gd name="T24" fmla="*/ 52 w 50"/>
                <a:gd name="T25" fmla="*/ 29 h 44"/>
                <a:gd name="T26" fmla="*/ 50 w 50"/>
                <a:gd name="T27" fmla="*/ 17 h 44"/>
                <a:gd name="T28" fmla="*/ 52 w 50"/>
                <a:gd name="T29" fmla="*/ 13 h 44"/>
                <a:gd name="T30" fmla="*/ 37 w 50"/>
                <a:gd name="T31" fmla="*/ 2 h 44"/>
                <a:gd name="T32" fmla="*/ 5 w 50"/>
                <a:gd name="T33" fmla="*/ 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0" h="44">
                  <a:moveTo>
                    <a:pt x="0" y="11"/>
                  </a:moveTo>
                  <a:cubicBezTo>
                    <a:pt x="1" y="14"/>
                    <a:pt x="5" y="14"/>
                    <a:pt x="7" y="15"/>
                  </a:cubicBezTo>
                  <a:cubicBezTo>
                    <a:pt x="12" y="18"/>
                    <a:pt x="18" y="20"/>
                    <a:pt x="22" y="24"/>
                  </a:cubicBezTo>
                  <a:cubicBezTo>
                    <a:pt x="24" y="25"/>
                    <a:pt x="26" y="26"/>
                    <a:pt x="28" y="28"/>
                  </a:cubicBezTo>
                  <a:cubicBezTo>
                    <a:pt x="31" y="29"/>
                    <a:pt x="33" y="31"/>
                    <a:pt x="35" y="33"/>
                  </a:cubicBezTo>
                  <a:cubicBezTo>
                    <a:pt x="36" y="34"/>
                    <a:pt x="37" y="35"/>
                    <a:pt x="38" y="36"/>
                  </a:cubicBezTo>
                  <a:cubicBezTo>
                    <a:pt x="40" y="36"/>
                    <a:pt x="41" y="36"/>
                    <a:pt x="42" y="37"/>
                  </a:cubicBezTo>
                  <a:cubicBezTo>
                    <a:pt x="44" y="38"/>
                    <a:pt x="46" y="44"/>
                    <a:pt x="48" y="42"/>
                  </a:cubicBezTo>
                  <a:cubicBezTo>
                    <a:pt x="50" y="40"/>
                    <a:pt x="48" y="38"/>
                    <a:pt x="47" y="37"/>
                  </a:cubicBezTo>
                  <a:cubicBezTo>
                    <a:pt x="46" y="35"/>
                    <a:pt x="44" y="34"/>
                    <a:pt x="43" y="32"/>
                  </a:cubicBezTo>
                  <a:cubicBezTo>
                    <a:pt x="41" y="31"/>
                    <a:pt x="41" y="29"/>
                    <a:pt x="40" y="28"/>
                  </a:cubicBezTo>
                  <a:cubicBezTo>
                    <a:pt x="39" y="26"/>
                    <a:pt x="38" y="25"/>
                    <a:pt x="38" y="24"/>
                  </a:cubicBezTo>
                  <a:cubicBezTo>
                    <a:pt x="37" y="23"/>
                    <a:pt x="37" y="21"/>
                    <a:pt x="36" y="20"/>
                  </a:cubicBezTo>
                  <a:cubicBezTo>
                    <a:pt x="35" y="17"/>
                    <a:pt x="35" y="15"/>
                    <a:pt x="35" y="12"/>
                  </a:cubicBezTo>
                  <a:cubicBezTo>
                    <a:pt x="35" y="11"/>
                    <a:pt x="36" y="10"/>
                    <a:pt x="36" y="9"/>
                  </a:cubicBezTo>
                  <a:cubicBezTo>
                    <a:pt x="36" y="4"/>
                    <a:pt x="29" y="2"/>
                    <a:pt x="26" y="2"/>
                  </a:cubicBezTo>
                  <a:cubicBezTo>
                    <a:pt x="19" y="0"/>
                    <a:pt x="8" y="0"/>
                    <a:pt x="3" y="5"/>
                  </a:cubicBezTo>
                </a:path>
              </a:pathLst>
            </a:custGeom>
            <a:solidFill>
              <a:srgbClr val="DC78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Freeform 210">
              <a:extLst>
                <a:ext uri="{FF2B5EF4-FFF2-40B4-BE49-F238E27FC236}">
                  <a16:creationId xmlns:a16="http://schemas.microsoft.com/office/drawing/2014/main" id="{E2643AF1-8AA2-4273-99AC-CB4F985C0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3001"/>
              <a:ext cx="202" cy="139"/>
            </a:xfrm>
            <a:custGeom>
              <a:avLst/>
              <a:gdLst>
                <a:gd name="T0" fmla="*/ 13 w 168"/>
                <a:gd name="T1" fmla="*/ 2 h 116"/>
                <a:gd name="T2" fmla="*/ 59 w 168"/>
                <a:gd name="T3" fmla="*/ 28 h 116"/>
                <a:gd name="T4" fmla="*/ 113 w 168"/>
                <a:gd name="T5" fmla="*/ 46 h 116"/>
                <a:gd name="T6" fmla="*/ 170 w 168"/>
                <a:gd name="T7" fmla="*/ 60 h 116"/>
                <a:gd name="T8" fmla="*/ 219 w 168"/>
                <a:gd name="T9" fmla="*/ 79 h 116"/>
                <a:gd name="T10" fmla="*/ 240 w 168"/>
                <a:gd name="T11" fmla="*/ 167 h 116"/>
                <a:gd name="T12" fmla="*/ 216 w 168"/>
                <a:gd name="T13" fmla="*/ 114 h 116"/>
                <a:gd name="T14" fmla="*/ 165 w 168"/>
                <a:gd name="T15" fmla="*/ 84 h 116"/>
                <a:gd name="T16" fmla="*/ 99 w 168"/>
                <a:gd name="T17" fmla="*/ 73 h 116"/>
                <a:gd name="T18" fmla="*/ 46 w 168"/>
                <a:gd name="T19" fmla="*/ 43 h 116"/>
                <a:gd name="T20" fmla="*/ 0 w 168"/>
                <a:gd name="T21" fmla="*/ 6 h 116"/>
                <a:gd name="T22" fmla="*/ 16 w 168"/>
                <a:gd name="T23" fmla="*/ 6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8" h="116">
                  <a:moveTo>
                    <a:pt x="9" y="2"/>
                  </a:moveTo>
                  <a:cubicBezTo>
                    <a:pt x="19" y="0"/>
                    <a:pt x="33" y="14"/>
                    <a:pt x="41" y="19"/>
                  </a:cubicBezTo>
                  <a:cubicBezTo>
                    <a:pt x="53" y="26"/>
                    <a:pt x="65" y="29"/>
                    <a:pt x="78" y="32"/>
                  </a:cubicBezTo>
                  <a:cubicBezTo>
                    <a:pt x="90" y="35"/>
                    <a:pt x="104" y="39"/>
                    <a:pt x="117" y="42"/>
                  </a:cubicBezTo>
                  <a:cubicBezTo>
                    <a:pt x="128" y="45"/>
                    <a:pt x="142" y="47"/>
                    <a:pt x="151" y="55"/>
                  </a:cubicBezTo>
                  <a:cubicBezTo>
                    <a:pt x="168" y="70"/>
                    <a:pt x="168" y="95"/>
                    <a:pt x="166" y="116"/>
                  </a:cubicBezTo>
                  <a:cubicBezTo>
                    <a:pt x="161" y="104"/>
                    <a:pt x="159" y="90"/>
                    <a:pt x="150" y="79"/>
                  </a:cubicBezTo>
                  <a:cubicBezTo>
                    <a:pt x="142" y="69"/>
                    <a:pt x="127" y="61"/>
                    <a:pt x="114" y="58"/>
                  </a:cubicBezTo>
                  <a:cubicBezTo>
                    <a:pt x="99" y="54"/>
                    <a:pt x="83" y="56"/>
                    <a:pt x="68" y="51"/>
                  </a:cubicBezTo>
                  <a:cubicBezTo>
                    <a:pt x="55" y="46"/>
                    <a:pt x="43" y="40"/>
                    <a:pt x="32" y="30"/>
                  </a:cubicBezTo>
                  <a:cubicBezTo>
                    <a:pt x="22" y="22"/>
                    <a:pt x="13" y="6"/>
                    <a:pt x="0" y="4"/>
                  </a:cubicBezTo>
                  <a:cubicBezTo>
                    <a:pt x="3" y="2"/>
                    <a:pt x="7" y="3"/>
                    <a:pt x="11" y="4"/>
                  </a:cubicBezTo>
                </a:path>
              </a:pathLst>
            </a:custGeom>
            <a:solidFill>
              <a:srgbClr val="EC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Freeform 211">
              <a:extLst>
                <a:ext uri="{FF2B5EF4-FFF2-40B4-BE49-F238E27FC236}">
                  <a16:creationId xmlns:a16="http://schemas.microsoft.com/office/drawing/2014/main" id="{054A3C70-ADFB-403F-95B0-95F2075D1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3013"/>
              <a:ext cx="176" cy="82"/>
            </a:xfrm>
            <a:custGeom>
              <a:avLst/>
              <a:gdLst>
                <a:gd name="T0" fmla="*/ 0 w 147"/>
                <a:gd name="T1" fmla="*/ 0 h 68"/>
                <a:gd name="T2" fmla="*/ 111 w 147"/>
                <a:gd name="T3" fmla="*/ 43 h 68"/>
                <a:gd name="T4" fmla="*/ 211 w 147"/>
                <a:gd name="T5" fmla="*/ 99 h 68"/>
                <a:gd name="T6" fmla="*/ 132 w 147"/>
                <a:gd name="T7" fmla="*/ 49 h 68"/>
                <a:gd name="T8" fmla="*/ 81 w 147"/>
                <a:gd name="T9" fmla="*/ 42 h 68"/>
                <a:gd name="T10" fmla="*/ 2 w 147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" h="68">
                  <a:moveTo>
                    <a:pt x="0" y="0"/>
                  </a:moveTo>
                  <a:cubicBezTo>
                    <a:pt x="20" y="5"/>
                    <a:pt x="47" y="27"/>
                    <a:pt x="78" y="30"/>
                  </a:cubicBezTo>
                  <a:cubicBezTo>
                    <a:pt x="123" y="34"/>
                    <a:pt x="140" y="46"/>
                    <a:pt x="147" y="68"/>
                  </a:cubicBezTo>
                  <a:cubicBezTo>
                    <a:pt x="134" y="41"/>
                    <a:pt x="118" y="38"/>
                    <a:pt x="92" y="34"/>
                  </a:cubicBezTo>
                  <a:cubicBezTo>
                    <a:pt x="80" y="32"/>
                    <a:pt x="69" y="32"/>
                    <a:pt x="57" y="29"/>
                  </a:cubicBezTo>
                  <a:cubicBezTo>
                    <a:pt x="46" y="25"/>
                    <a:pt x="8" y="2"/>
                    <a:pt x="2" y="0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Freeform 212">
              <a:extLst>
                <a:ext uri="{FF2B5EF4-FFF2-40B4-BE49-F238E27FC236}">
                  <a16:creationId xmlns:a16="http://schemas.microsoft.com/office/drawing/2014/main" id="{7DD1CDD1-8EE0-47E0-8317-FAB6A3D14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159"/>
              <a:ext cx="220" cy="194"/>
            </a:xfrm>
            <a:custGeom>
              <a:avLst/>
              <a:gdLst>
                <a:gd name="T0" fmla="*/ 0 w 183"/>
                <a:gd name="T1" fmla="*/ 0 h 161"/>
                <a:gd name="T2" fmla="*/ 138 w 183"/>
                <a:gd name="T3" fmla="*/ 176 h 161"/>
                <a:gd name="T4" fmla="*/ 150 w 183"/>
                <a:gd name="T5" fmla="*/ 178 h 161"/>
                <a:gd name="T6" fmla="*/ 264 w 183"/>
                <a:gd name="T7" fmla="*/ 89 h 161"/>
                <a:gd name="T8" fmla="*/ 163 w 183"/>
                <a:gd name="T9" fmla="*/ 160 h 161"/>
                <a:gd name="T10" fmla="*/ 105 w 183"/>
                <a:gd name="T11" fmla="*/ 133 h 161"/>
                <a:gd name="T12" fmla="*/ 0 w 1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54" y="121"/>
                    <a:pt x="96" y="121"/>
                  </a:cubicBezTo>
                  <a:cubicBezTo>
                    <a:pt x="96" y="121"/>
                    <a:pt x="101" y="120"/>
                    <a:pt x="104" y="123"/>
                  </a:cubicBezTo>
                  <a:cubicBezTo>
                    <a:pt x="108" y="126"/>
                    <a:pt x="157" y="161"/>
                    <a:pt x="183" y="61"/>
                  </a:cubicBezTo>
                  <a:cubicBezTo>
                    <a:pt x="183" y="61"/>
                    <a:pt x="135" y="153"/>
                    <a:pt x="113" y="110"/>
                  </a:cubicBezTo>
                  <a:cubicBezTo>
                    <a:pt x="91" y="66"/>
                    <a:pt x="93" y="108"/>
                    <a:pt x="72" y="91"/>
                  </a:cubicBezTo>
                  <a:cubicBezTo>
                    <a:pt x="62" y="84"/>
                    <a:pt x="10" y="23"/>
                    <a:pt x="0" y="0"/>
                  </a:cubicBezTo>
                  <a:close/>
                </a:path>
              </a:pathLst>
            </a:custGeom>
            <a:solidFill>
              <a:srgbClr val="E5A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Freeform 213">
              <a:extLst>
                <a:ext uri="{FF2B5EF4-FFF2-40B4-BE49-F238E27FC236}">
                  <a16:creationId xmlns:a16="http://schemas.microsoft.com/office/drawing/2014/main" id="{966C96BB-7C29-46FC-8A81-AFEA5EDA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2331"/>
              <a:ext cx="240" cy="107"/>
            </a:xfrm>
            <a:custGeom>
              <a:avLst/>
              <a:gdLst>
                <a:gd name="T0" fmla="*/ 232 w 200"/>
                <a:gd name="T1" fmla="*/ 0 h 89"/>
                <a:gd name="T2" fmla="*/ 288 w 200"/>
                <a:gd name="T3" fmla="*/ 49 h 89"/>
                <a:gd name="T4" fmla="*/ 127 w 200"/>
                <a:gd name="T5" fmla="*/ 59 h 89"/>
                <a:gd name="T6" fmla="*/ 0 w 200"/>
                <a:gd name="T7" fmla="*/ 129 h 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89">
                  <a:moveTo>
                    <a:pt x="161" y="0"/>
                  </a:moveTo>
                  <a:cubicBezTo>
                    <a:pt x="161" y="0"/>
                    <a:pt x="199" y="22"/>
                    <a:pt x="200" y="34"/>
                  </a:cubicBezTo>
                  <a:cubicBezTo>
                    <a:pt x="200" y="34"/>
                    <a:pt x="148" y="14"/>
                    <a:pt x="88" y="41"/>
                  </a:cubicBezTo>
                  <a:cubicBezTo>
                    <a:pt x="72" y="48"/>
                    <a:pt x="38" y="63"/>
                    <a:pt x="0" y="89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Freeform 214">
              <a:extLst>
                <a:ext uri="{FF2B5EF4-FFF2-40B4-BE49-F238E27FC236}">
                  <a16:creationId xmlns:a16="http://schemas.microsoft.com/office/drawing/2014/main" id="{35A23D74-5D01-4254-9B31-6F5FBD99B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" y="2327"/>
              <a:ext cx="668" cy="1018"/>
            </a:xfrm>
            <a:custGeom>
              <a:avLst/>
              <a:gdLst>
                <a:gd name="T0" fmla="*/ 72 w 557"/>
                <a:gd name="T1" fmla="*/ 812 h 848"/>
                <a:gd name="T2" fmla="*/ 37 w 557"/>
                <a:gd name="T3" fmla="*/ 948 h 848"/>
                <a:gd name="T4" fmla="*/ 210 w 557"/>
                <a:gd name="T5" fmla="*/ 1179 h 848"/>
                <a:gd name="T6" fmla="*/ 313 w 557"/>
                <a:gd name="T7" fmla="*/ 1134 h 848"/>
                <a:gd name="T8" fmla="*/ 330 w 557"/>
                <a:gd name="T9" fmla="*/ 868 h 848"/>
                <a:gd name="T10" fmla="*/ 449 w 557"/>
                <a:gd name="T11" fmla="*/ 426 h 848"/>
                <a:gd name="T12" fmla="*/ 801 w 557"/>
                <a:gd name="T13" fmla="*/ 164 h 848"/>
                <a:gd name="T14" fmla="*/ 673 w 557"/>
                <a:gd name="T15" fmla="*/ 46 h 848"/>
                <a:gd name="T16" fmla="*/ 643 w 557"/>
                <a:gd name="T17" fmla="*/ 0 h 8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7" h="848">
                  <a:moveTo>
                    <a:pt x="50" y="563"/>
                  </a:moveTo>
                  <a:cubicBezTo>
                    <a:pt x="50" y="563"/>
                    <a:pt x="0" y="586"/>
                    <a:pt x="26" y="658"/>
                  </a:cubicBezTo>
                  <a:cubicBezTo>
                    <a:pt x="53" y="730"/>
                    <a:pt x="106" y="826"/>
                    <a:pt x="146" y="818"/>
                  </a:cubicBezTo>
                  <a:cubicBezTo>
                    <a:pt x="146" y="818"/>
                    <a:pt x="196" y="848"/>
                    <a:pt x="218" y="787"/>
                  </a:cubicBezTo>
                  <a:cubicBezTo>
                    <a:pt x="241" y="726"/>
                    <a:pt x="273" y="648"/>
                    <a:pt x="229" y="602"/>
                  </a:cubicBezTo>
                  <a:cubicBezTo>
                    <a:pt x="229" y="602"/>
                    <a:pt x="185" y="396"/>
                    <a:pt x="312" y="296"/>
                  </a:cubicBezTo>
                  <a:cubicBezTo>
                    <a:pt x="438" y="196"/>
                    <a:pt x="557" y="249"/>
                    <a:pt x="557" y="114"/>
                  </a:cubicBezTo>
                  <a:cubicBezTo>
                    <a:pt x="557" y="67"/>
                    <a:pt x="468" y="32"/>
                    <a:pt x="468" y="32"/>
                  </a:cubicBezTo>
                  <a:cubicBezTo>
                    <a:pt x="468" y="32"/>
                    <a:pt x="446" y="13"/>
                    <a:pt x="447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Freeform 215">
              <a:extLst>
                <a:ext uri="{FF2B5EF4-FFF2-40B4-BE49-F238E27FC236}">
                  <a16:creationId xmlns:a16="http://schemas.microsoft.com/office/drawing/2014/main" id="{B741A5C9-04CB-4509-A7EE-600BA0BDE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381"/>
              <a:ext cx="546" cy="667"/>
            </a:xfrm>
            <a:custGeom>
              <a:avLst/>
              <a:gdLst>
                <a:gd name="T0" fmla="*/ 336 w 455"/>
                <a:gd name="T1" fmla="*/ 8 h 555"/>
                <a:gd name="T2" fmla="*/ 214 w 455"/>
                <a:gd name="T3" fmla="*/ 155 h 555"/>
                <a:gd name="T4" fmla="*/ 71 w 455"/>
                <a:gd name="T5" fmla="*/ 749 h 555"/>
                <a:gd name="T6" fmla="*/ 146 w 455"/>
                <a:gd name="T7" fmla="*/ 750 h 555"/>
                <a:gd name="T8" fmla="*/ 276 w 455"/>
                <a:gd name="T9" fmla="*/ 799 h 555"/>
                <a:gd name="T10" fmla="*/ 545 w 455"/>
                <a:gd name="T11" fmla="*/ 127 h 555"/>
                <a:gd name="T12" fmla="*/ 636 w 455"/>
                <a:gd name="T13" fmla="*/ 29 h 555"/>
                <a:gd name="T14" fmla="*/ 517 w 455"/>
                <a:gd name="T15" fmla="*/ 56 h 555"/>
                <a:gd name="T16" fmla="*/ 308 w 455"/>
                <a:gd name="T17" fmla="*/ 142 h 555"/>
                <a:gd name="T18" fmla="*/ 362 w 455"/>
                <a:gd name="T19" fmla="*/ 14 h 555"/>
                <a:gd name="T20" fmla="*/ 336 w 455"/>
                <a:gd name="T21" fmla="*/ 8 h 5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5" h="555">
                  <a:moveTo>
                    <a:pt x="233" y="6"/>
                  </a:moveTo>
                  <a:cubicBezTo>
                    <a:pt x="217" y="13"/>
                    <a:pt x="200" y="61"/>
                    <a:pt x="148" y="107"/>
                  </a:cubicBezTo>
                  <a:cubicBezTo>
                    <a:pt x="72" y="174"/>
                    <a:pt x="0" y="341"/>
                    <a:pt x="49" y="518"/>
                  </a:cubicBezTo>
                  <a:cubicBezTo>
                    <a:pt x="49" y="518"/>
                    <a:pt x="74" y="501"/>
                    <a:pt x="102" y="519"/>
                  </a:cubicBezTo>
                  <a:cubicBezTo>
                    <a:pt x="130" y="536"/>
                    <a:pt x="178" y="555"/>
                    <a:pt x="192" y="553"/>
                  </a:cubicBezTo>
                  <a:cubicBezTo>
                    <a:pt x="207" y="551"/>
                    <a:pt x="105" y="262"/>
                    <a:pt x="378" y="88"/>
                  </a:cubicBezTo>
                  <a:cubicBezTo>
                    <a:pt x="447" y="44"/>
                    <a:pt x="455" y="38"/>
                    <a:pt x="442" y="20"/>
                  </a:cubicBezTo>
                  <a:cubicBezTo>
                    <a:pt x="428" y="2"/>
                    <a:pt x="392" y="32"/>
                    <a:pt x="359" y="39"/>
                  </a:cubicBezTo>
                  <a:cubicBezTo>
                    <a:pt x="325" y="46"/>
                    <a:pt x="238" y="66"/>
                    <a:pt x="214" y="98"/>
                  </a:cubicBezTo>
                  <a:cubicBezTo>
                    <a:pt x="214" y="98"/>
                    <a:pt x="272" y="38"/>
                    <a:pt x="252" y="10"/>
                  </a:cubicBezTo>
                  <a:cubicBezTo>
                    <a:pt x="245" y="0"/>
                    <a:pt x="233" y="6"/>
                    <a:pt x="233" y="6"/>
                  </a:cubicBezTo>
                  <a:close/>
                </a:path>
              </a:pathLst>
            </a:custGeom>
            <a:noFill/>
            <a:ln w="6350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Freeform 216">
              <a:extLst>
                <a:ext uri="{FF2B5EF4-FFF2-40B4-BE49-F238E27FC236}">
                  <a16:creationId xmlns:a16="http://schemas.microsoft.com/office/drawing/2014/main" id="{45F6BD1A-C69B-4080-9012-9F349493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" y="2955"/>
              <a:ext cx="24" cy="28"/>
            </a:xfrm>
            <a:custGeom>
              <a:avLst/>
              <a:gdLst>
                <a:gd name="T0" fmla="*/ 0 w 20"/>
                <a:gd name="T1" fmla="*/ 16 h 23"/>
                <a:gd name="T2" fmla="*/ 24 w 20"/>
                <a:gd name="T3" fmla="*/ 28 h 23"/>
                <a:gd name="T4" fmla="*/ 17 w 20"/>
                <a:gd name="T5" fmla="*/ 12 h 23"/>
                <a:gd name="T6" fmla="*/ 0 w 20"/>
                <a:gd name="T7" fmla="*/ 1 h 23"/>
                <a:gd name="T8" fmla="*/ 1 w 2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3">
                  <a:moveTo>
                    <a:pt x="0" y="11"/>
                  </a:moveTo>
                  <a:cubicBezTo>
                    <a:pt x="2" y="14"/>
                    <a:pt x="13" y="23"/>
                    <a:pt x="17" y="19"/>
                  </a:cubicBezTo>
                  <a:cubicBezTo>
                    <a:pt x="20" y="16"/>
                    <a:pt x="13" y="10"/>
                    <a:pt x="12" y="8"/>
                  </a:cubicBezTo>
                  <a:cubicBezTo>
                    <a:pt x="8" y="5"/>
                    <a:pt x="5" y="2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noFill/>
            <a:ln w="7938" cap="flat">
              <a:solidFill>
                <a:srgbClr val="E39DB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Freeform 217">
              <a:extLst>
                <a:ext uri="{FF2B5EF4-FFF2-40B4-BE49-F238E27FC236}">
                  <a16:creationId xmlns:a16="http://schemas.microsoft.com/office/drawing/2014/main" id="{1D2B5C3E-FE6B-47A6-8757-F30D53036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" y="2932"/>
              <a:ext cx="15" cy="11"/>
            </a:xfrm>
            <a:custGeom>
              <a:avLst/>
              <a:gdLst>
                <a:gd name="T0" fmla="*/ 0 w 13"/>
                <a:gd name="T1" fmla="*/ 9 h 9"/>
                <a:gd name="T2" fmla="*/ 17 w 13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9">
                  <a:moveTo>
                    <a:pt x="0" y="6"/>
                  </a:moveTo>
                  <a:cubicBezTo>
                    <a:pt x="4" y="9"/>
                    <a:pt x="10" y="2"/>
                    <a:pt x="13" y="0"/>
                  </a:cubicBezTo>
                </a:path>
              </a:pathLst>
            </a:custGeom>
            <a:noFill/>
            <a:ln w="7938" cap="flat">
              <a:solidFill>
                <a:srgbClr val="E39DB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Freeform 218">
              <a:extLst>
                <a:ext uri="{FF2B5EF4-FFF2-40B4-BE49-F238E27FC236}">
                  <a16:creationId xmlns:a16="http://schemas.microsoft.com/office/drawing/2014/main" id="{AA83BC6A-BA45-4AB4-9DE5-9564B10FA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" y="2888"/>
              <a:ext cx="16" cy="16"/>
            </a:xfrm>
            <a:custGeom>
              <a:avLst/>
              <a:gdLst>
                <a:gd name="T0" fmla="*/ 0 w 13"/>
                <a:gd name="T1" fmla="*/ 0 h 13"/>
                <a:gd name="T2" fmla="*/ 20 w 13"/>
                <a:gd name="T3" fmla="*/ 2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cubicBezTo>
                    <a:pt x="3" y="4"/>
                    <a:pt x="10" y="8"/>
                    <a:pt x="13" y="13"/>
                  </a:cubicBezTo>
                </a:path>
              </a:pathLst>
            </a:custGeom>
            <a:noFill/>
            <a:ln w="7938" cap="flat">
              <a:solidFill>
                <a:srgbClr val="E39DB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Freeform 219">
              <a:extLst>
                <a:ext uri="{FF2B5EF4-FFF2-40B4-BE49-F238E27FC236}">
                  <a16:creationId xmlns:a16="http://schemas.microsoft.com/office/drawing/2014/main" id="{2BC7F4AE-EB4D-4F53-BE15-5786FAE91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3042"/>
              <a:ext cx="29" cy="12"/>
            </a:xfrm>
            <a:custGeom>
              <a:avLst/>
              <a:gdLst>
                <a:gd name="T0" fmla="*/ 35 w 24"/>
                <a:gd name="T1" fmla="*/ 14 h 10"/>
                <a:gd name="T2" fmla="*/ 0 w 24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10">
                  <a:moveTo>
                    <a:pt x="24" y="10"/>
                  </a:moveTo>
                  <a:cubicBezTo>
                    <a:pt x="19" y="2"/>
                    <a:pt x="8" y="2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Freeform 220">
              <a:extLst>
                <a:ext uri="{FF2B5EF4-FFF2-40B4-BE49-F238E27FC236}">
                  <a16:creationId xmlns:a16="http://schemas.microsoft.com/office/drawing/2014/main" id="{C73D2166-E7FE-4893-9E2E-2CCC271BF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" y="3003"/>
              <a:ext cx="64" cy="81"/>
            </a:xfrm>
            <a:custGeom>
              <a:avLst/>
              <a:gdLst>
                <a:gd name="T0" fmla="*/ 77 w 53"/>
                <a:gd name="T1" fmla="*/ 0 h 67"/>
                <a:gd name="T2" fmla="*/ 6 w 53"/>
                <a:gd name="T3" fmla="*/ 98 h 67"/>
                <a:gd name="T4" fmla="*/ 77 w 53"/>
                <a:gd name="T5" fmla="*/ 0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67">
                  <a:moveTo>
                    <a:pt x="53" y="0"/>
                  </a:moveTo>
                  <a:cubicBezTo>
                    <a:pt x="53" y="0"/>
                    <a:pt x="0" y="4"/>
                    <a:pt x="4" y="67"/>
                  </a:cubicBezTo>
                  <a:cubicBezTo>
                    <a:pt x="4" y="67"/>
                    <a:pt x="10" y="12"/>
                    <a:pt x="53" y="0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Freeform 221">
              <a:extLst>
                <a:ext uri="{FF2B5EF4-FFF2-40B4-BE49-F238E27FC236}">
                  <a16:creationId xmlns:a16="http://schemas.microsoft.com/office/drawing/2014/main" id="{13FFB2D6-85E7-462E-AF3B-A0937D4DB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2451"/>
              <a:ext cx="239" cy="534"/>
            </a:xfrm>
            <a:custGeom>
              <a:avLst/>
              <a:gdLst>
                <a:gd name="T0" fmla="*/ 287 w 199"/>
                <a:gd name="T1" fmla="*/ 0 h 445"/>
                <a:gd name="T2" fmla="*/ 207 w 199"/>
                <a:gd name="T3" fmla="*/ 88 h 445"/>
                <a:gd name="T4" fmla="*/ 78 w 199"/>
                <a:gd name="T5" fmla="*/ 641 h 445"/>
                <a:gd name="T6" fmla="*/ 207 w 199"/>
                <a:gd name="T7" fmla="*/ 131 h 445"/>
                <a:gd name="T8" fmla="*/ 287 w 199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" h="445">
                  <a:moveTo>
                    <a:pt x="199" y="0"/>
                  </a:moveTo>
                  <a:cubicBezTo>
                    <a:pt x="199" y="0"/>
                    <a:pt x="162" y="45"/>
                    <a:pt x="143" y="61"/>
                  </a:cubicBezTo>
                  <a:cubicBezTo>
                    <a:pt x="98" y="97"/>
                    <a:pt x="0" y="267"/>
                    <a:pt x="54" y="445"/>
                  </a:cubicBezTo>
                  <a:cubicBezTo>
                    <a:pt x="54" y="445"/>
                    <a:pt x="19" y="253"/>
                    <a:pt x="143" y="91"/>
                  </a:cubicBezTo>
                  <a:cubicBezTo>
                    <a:pt x="182" y="40"/>
                    <a:pt x="187" y="28"/>
                    <a:pt x="199" y="0"/>
                  </a:cubicBezTo>
                  <a:close/>
                </a:path>
              </a:pathLst>
            </a:custGeom>
            <a:solidFill>
              <a:srgbClr val="E5B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Freeform 222">
              <a:extLst>
                <a:ext uri="{FF2B5EF4-FFF2-40B4-BE49-F238E27FC236}">
                  <a16:creationId xmlns:a16="http://schemas.microsoft.com/office/drawing/2014/main" id="{CB2AD395-DD67-4B33-B0D6-CD00A669C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2547"/>
              <a:ext cx="130" cy="383"/>
            </a:xfrm>
            <a:custGeom>
              <a:avLst/>
              <a:gdLst>
                <a:gd name="T0" fmla="*/ 156 w 108"/>
                <a:gd name="T1" fmla="*/ 0 h 319"/>
                <a:gd name="T2" fmla="*/ 37 w 108"/>
                <a:gd name="T3" fmla="*/ 460 h 319"/>
                <a:gd name="T4" fmla="*/ 156 w 108"/>
                <a:gd name="T5" fmla="*/ 0 h 3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319">
                  <a:moveTo>
                    <a:pt x="108" y="0"/>
                  </a:moveTo>
                  <a:cubicBezTo>
                    <a:pt x="108" y="0"/>
                    <a:pt x="0" y="135"/>
                    <a:pt x="26" y="319"/>
                  </a:cubicBezTo>
                  <a:cubicBezTo>
                    <a:pt x="26" y="319"/>
                    <a:pt x="2" y="159"/>
                    <a:pt x="108" y="0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2" name="Freeform 223">
              <a:extLst>
                <a:ext uri="{FF2B5EF4-FFF2-40B4-BE49-F238E27FC236}">
                  <a16:creationId xmlns:a16="http://schemas.microsoft.com/office/drawing/2014/main" id="{F3901C2E-4A8B-48D2-AA82-0AB0B0AE9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" y="2439"/>
              <a:ext cx="322" cy="443"/>
            </a:xfrm>
            <a:custGeom>
              <a:avLst/>
              <a:gdLst>
                <a:gd name="T0" fmla="*/ 387 w 268"/>
                <a:gd name="T1" fmla="*/ 0 h 369"/>
                <a:gd name="T2" fmla="*/ 220 w 268"/>
                <a:gd name="T3" fmla="*/ 65 h 369"/>
                <a:gd name="T4" fmla="*/ 7 w 268"/>
                <a:gd name="T5" fmla="*/ 532 h 369"/>
                <a:gd name="T6" fmla="*/ 195 w 268"/>
                <a:gd name="T7" fmla="*/ 136 h 369"/>
                <a:gd name="T8" fmla="*/ 387 w 268"/>
                <a:gd name="T9" fmla="*/ 0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8" h="369">
                  <a:moveTo>
                    <a:pt x="268" y="0"/>
                  </a:moveTo>
                  <a:cubicBezTo>
                    <a:pt x="268" y="0"/>
                    <a:pt x="191" y="17"/>
                    <a:pt x="152" y="45"/>
                  </a:cubicBezTo>
                  <a:cubicBezTo>
                    <a:pt x="113" y="73"/>
                    <a:pt x="0" y="205"/>
                    <a:pt x="5" y="369"/>
                  </a:cubicBezTo>
                  <a:cubicBezTo>
                    <a:pt x="5" y="369"/>
                    <a:pt x="30" y="163"/>
                    <a:pt x="135" y="94"/>
                  </a:cubicBezTo>
                  <a:cubicBezTo>
                    <a:pt x="214" y="42"/>
                    <a:pt x="268" y="0"/>
                    <a:pt x="268" y="0"/>
                  </a:cubicBezTo>
                  <a:close/>
                </a:path>
              </a:pathLst>
            </a:custGeom>
            <a:solidFill>
              <a:srgbClr val="E5B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Freeform 224">
              <a:extLst>
                <a:ext uri="{FF2B5EF4-FFF2-40B4-BE49-F238E27FC236}">
                  <a16:creationId xmlns:a16="http://schemas.microsoft.com/office/drawing/2014/main" id="{8CBF14A7-0A7E-4390-8EB6-12DCD4D75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2457"/>
              <a:ext cx="177" cy="144"/>
            </a:xfrm>
            <a:custGeom>
              <a:avLst/>
              <a:gdLst>
                <a:gd name="T0" fmla="*/ 213 w 147"/>
                <a:gd name="T1" fmla="*/ 0 h 120"/>
                <a:gd name="T2" fmla="*/ 0 w 147"/>
                <a:gd name="T3" fmla="*/ 173 h 120"/>
                <a:gd name="T4" fmla="*/ 213 w 147"/>
                <a:gd name="T5" fmla="*/ 0 h 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" h="120">
                  <a:moveTo>
                    <a:pt x="147" y="0"/>
                  </a:moveTo>
                  <a:cubicBezTo>
                    <a:pt x="147" y="0"/>
                    <a:pt x="63" y="12"/>
                    <a:pt x="0" y="120"/>
                  </a:cubicBezTo>
                  <a:cubicBezTo>
                    <a:pt x="0" y="120"/>
                    <a:pt x="59" y="24"/>
                    <a:pt x="147" y="0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4" name="Freeform 225">
              <a:extLst>
                <a:ext uri="{FF2B5EF4-FFF2-40B4-BE49-F238E27FC236}">
                  <a16:creationId xmlns:a16="http://schemas.microsoft.com/office/drawing/2014/main" id="{26DB8959-DBFE-432A-8CF1-8218C2AAA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2395"/>
              <a:ext cx="46" cy="31"/>
            </a:xfrm>
            <a:custGeom>
              <a:avLst/>
              <a:gdLst>
                <a:gd name="T0" fmla="*/ 0 w 38"/>
                <a:gd name="T1" fmla="*/ 16 h 26"/>
                <a:gd name="T2" fmla="*/ 42 w 38"/>
                <a:gd name="T3" fmla="*/ 16 h 26"/>
                <a:gd name="T4" fmla="*/ 47 w 38"/>
                <a:gd name="T5" fmla="*/ 37 h 26"/>
                <a:gd name="T6" fmla="*/ 36 w 38"/>
                <a:gd name="T7" fmla="*/ 14 h 26"/>
                <a:gd name="T8" fmla="*/ 0 w 38"/>
                <a:gd name="T9" fmla="*/ 1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26">
                  <a:moveTo>
                    <a:pt x="0" y="11"/>
                  </a:moveTo>
                  <a:cubicBezTo>
                    <a:pt x="0" y="11"/>
                    <a:pt x="20" y="0"/>
                    <a:pt x="29" y="11"/>
                  </a:cubicBezTo>
                  <a:cubicBezTo>
                    <a:pt x="38" y="22"/>
                    <a:pt x="32" y="26"/>
                    <a:pt x="32" y="26"/>
                  </a:cubicBezTo>
                  <a:cubicBezTo>
                    <a:pt x="32" y="26"/>
                    <a:pt x="37" y="19"/>
                    <a:pt x="25" y="10"/>
                  </a:cubicBezTo>
                  <a:cubicBezTo>
                    <a:pt x="17" y="3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5" name="Freeform 226">
              <a:extLst>
                <a:ext uri="{FF2B5EF4-FFF2-40B4-BE49-F238E27FC236}">
                  <a16:creationId xmlns:a16="http://schemas.microsoft.com/office/drawing/2014/main" id="{039BDC04-E9E0-4A67-A472-01F686F43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" y="2387"/>
              <a:ext cx="33" cy="26"/>
            </a:xfrm>
            <a:custGeom>
              <a:avLst/>
              <a:gdLst>
                <a:gd name="T0" fmla="*/ 0 w 28"/>
                <a:gd name="T1" fmla="*/ 12 h 21"/>
                <a:gd name="T2" fmla="*/ 24 w 28"/>
                <a:gd name="T3" fmla="*/ 2 h 21"/>
                <a:gd name="T4" fmla="*/ 34 w 28"/>
                <a:gd name="T5" fmla="*/ 32 h 21"/>
                <a:gd name="T6" fmla="*/ 22 w 28"/>
                <a:gd name="T7" fmla="*/ 6 h 21"/>
                <a:gd name="T8" fmla="*/ 0 w 28"/>
                <a:gd name="T9" fmla="*/ 1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1">
                  <a:moveTo>
                    <a:pt x="0" y="8"/>
                  </a:moveTo>
                  <a:cubicBezTo>
                    <a:pt x="0" y="8"/>
                    <a:pt x="5" y="0"/>
                    <a:pt x="17" y="2"/>
                  </a:cubicBezTo>
                  <a:cubicBezTo>
                    <a:pt x="28" y="4"/>
                    <a:pt x="25" y="21"/>
                    <a:pt x="25" y="21"/>
                  </a:cubicBezTo>
                  <a:cubicBezTo>
                    <a:pt x="25" y="21"/>
                    <a:pt x="25" y="6"/>
                    <a:pt x="16" y="4"/>
                  </a:cubicBezTo>
                  <a:cubicBezTo>
                    <a:pt x="8" y="2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Freeform 227">
              <a:extLst>
                <a:ext uri="{FF2B5EF4-FFF2-40B4-BE49-F238E27FC236}">
                  <a16:creationId xmlns:a16="http://schemas.microsoft.com/office/drawing/2014/main" id="{EFD21E4C-9A80-4CD0-9FA6-DB699B6EE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2565"/>
              <a:ext cx="183" cy="477"/>
            </a:xfrm>
            <a:custGeom>
              <a:avLst/>
              <a:gdLst>
                <a:gd name="T0" fmla="*/ 77 w 152"/>
                <a:gd name="T1" fmla="*/ 566 h 397"/>
                <a:gd name="T2" fmla="*/ 220 w 152"/>
                <a:gd name="T3" fmla="*/ 0 h 397"/>
                <a:gd name="T4" fmla="*/ 30 w 152"/>
                <a:gd name="T5" fmla="*/ 553 h 397"/>
                <a:gd name="T6" fmla="*/ 77 w 152"/>
                <a:gd name="T7" fmla="*/ 566 h 3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" h="397">
                  <a:moveTo>
                    <a:pt x="53" y="392"/>
                  </a:moveTo>
                  <a:cubicBezTo>
                    <a:pt x="53" y="392"/>
                    <a:pt x="0" y="140"/>
                    <a:pt x="152" y="0"/>
                  </a:cubicBezTo>
                  <a:cubicBezTo>
                    <a:pt x="152" y="0"/>
                    <a:pt x="11" y="39"/>
                    <a:pt x="21" y="383"/>
                  </a:cubicBezTo>
                  <a:cubicBezTo>
                    <a:pt x="21" y="383"/>
                    <a:pt x="42" y="397"/>
                    <a:pt x="53" y="392"/>
                  </a:cubicBezTo>
                  <a:close/>
                </a:path>
              </a:pathLst>
            </a:custGeom>
            <a:solidFill>
              <a:srgbClr val="CE8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Freeform 228">
              <a:extLst>
                <a:ext uri="{FF2B5EF4-FFF2-40B4-BE49-F238E27FC236}">
                  <a16:creationId xmlns:a16="http://schemas.microsoft.com/office/drawing/2014/main" id="{3C4ACE1D-05C9-4F99-ABDE-E00C278F1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2724"/>
              <a:ext cx="54" cy="285"/>
            </a:xfrm>
            <a:custGeom>
              <a:avLst/>
              <a:gdLst>
                <a:gd name="T0" fmla="*/ 65 w 45"/>
                <a:gd name="T1" fmla="*/ 0 h 238"/>
                <a:gd name="T2" fmla="*/ 36 w 45"/>
                <a:gd name="T3" fmla="*/ 341 h 238"/>
                <a:gd name="T4" fmla="*/ 65 w 45"/>
                <a:gd name="T5" fmla="*/ 0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238">
                  <a:moveTo>
                    <a:pt x="45" y="0"/>
                  </a:moveTo>
                  <a:cubicBezTo>
                    <a:pt x="45" y="0"/>
                    <a:pt x="7" y="74"/>
                    <a:pt x="25" y="238"/>
                  </a:cubicBezTo>
                  <a:cubicBezTo>
                    <a:pt x="25" y="238"/>
                    <a:pt x="0" y="104"/>
                    <a:pt x="45" y="0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8" name="Freeform 229">
              <a:extLst>
                <a:ext uri="{FF2B5EF4-FFF2-40B4-BE49-F238E27FC236}">
                  <a16:creationId xmlns:a16="http://schemas.microsoft.com/office/drawing/2014/main" id="{A560AF2A-666B-4A79-AF9B-B1D025E24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3283"/>
              <a:ext cx="8" cy="26"/>
            </a:xfrm>
            <a:custGeom>
              <a:avLst/>
              <a:gdLst>
                <a:gd name="T0" fmla="*/ 0 w 7"/>
                <a:gd name="T1" fmla="*/ 0 h 22"/>
                <a:gd name="T2" fmla="*/ 6 w 7"/>
                <a:gd name="T3" fmla="*/ 20 h 22"/>
                <a:gd name="T4" fmla="*/ 9 w 7"/>
                <a:gd name="T5" fmla="*/ 31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2">
                  <a:moveTo>
                    <a:pt x="0" y="0"/>
                  </a:moveTo>
                  <a:cubicBezTo>
                    <a:pt x="1" y="5"/>
                    <a:pt x="3" y="10"/>
                    <a:pt x="4" y="14"/>
                  </a:cubicBezTo>
                  <a:cubicBezTo>
                    <a:pt x="5" y="17"/>
                    <a:pt x="6" y="20"/>
                    <a:pt x="7" y="22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Freeform 230">
              <a:extLst>
                <a:ext uri="{FF2B5EF4-FFF2-40B4-BE49-F238E27FC236}">
                  <a16:creationId xmlns:a16="http://schemas.microsoft.com/office/drawing/2014/main" id="{FC3A38CC-79D2-4692-B54F-7F8476CA9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" y="3287"/>
              <a:ext cx="13" cy="12"/>
            </a:xfrm>
            <a:custGeom>
              <a:avLst/>
              <a:gdLst>
                <a:gd name="T0" fmla="*/ 13 w 11"/>
                <a:gd name="T1" fmla="*/ 0 h 10"/>
                <a:gd name="T2" fmla="*/ 6 w 11"/>
                <a:gd name="T3" fmla="*/ 1 h 10"/>
                <a:gd name="T4" fmla="*/ 0 w 11"/>
                <a:gd name="T5" fmla="*/ 7 h 10"/>
                <a:gd name="T6" fmla="*/ 15 w 11"/>
                <a:gd name="T7" fmla="*/ 12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0">
                  <a:moveTo>
                    <a:pt x="9" y="0"/>
                  </a:moveTo>
                  <a:cubicBezTo>
                    <a:pt x="7" y="1"/>
                    <a:pt x="5" y="0"/>
                    <a:pt x="4" y="1"/>
                  </a:cubicBezTo>
                  <a:cubicBezTo>
                    <a:pt x="2" y="1"/>
                    <a:pt x="1" y="2"/>
                    <a:pt x="0" y="5"/>
                  </a:cubicBezTo>
                  <a:cubicBezTo>
                    <a:pt x="0" y="9"/>
                    <a:pt x="8" y="10"/>
                    <a:pt x="11" y="8"/>
                  </a:cubicBezTo>
                </a:path>
              </a:pathLst>
            </a:custGeom>
            <a:noFill/>
            <a:ln w="7938" cap="flat">
              <a:solidFill>
                <a:srgbClr val="E5AA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0" name="Freeform 231">
              <a:extLst>
                <a:ext uri="{FF2B5EF4-FFF2-40B4-BE49-F238E27FC236}">
                  <a16:creationId xmlns:a16="http://schemas.microsoft.com/office/drawing/2014/main" id="{D19638EF-4D80-4D3D-A388-E543C1A62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2379"/>
              <a:ext cx="115" cy="213"/>
            </a:xfrm>
            <a:custGeom>
              <a:avLst/>
              <a:gdLst>
                <a:gd name="T0" fmla="*/ 23 w 96"/>
                <a:gd name="T1" fmla="*/ 0 h 177"/>
                <a:gd name="T2" fmla="*/ 126 w 96"/>
                <a:gd name="T3" fmla="*/ 93 h 177"/>
                <a:gd name="T4" fmla="*/ 0 w 96"/>
                <a:gd name="T5" fmla="*/ 256 h 177"/>
                <a:gd name="T6" fmla="*/ 89 w 96"/>
                <a:gd name="T7" fmla="*/ 124 h 177"/>
                <a:gd name="T8" fmla="*/ 23 w 96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177">
                  <a:moveTo>
                    <a:pt x="16" y="0"/>
                  </a:moveTo>
                  <a:cubicBezTo>
                    <a:pt x="16" y="0"/>
                    <a:pt x="79" y="27"/>
                    <a:pt x="88" y="64"/>
                  </a:cubicBezTo>
                  <a:cubicBezTo>
                    <a:pt x="96" y="100"/>
                    <a:pt x="77" y="161"/>
                    <a:pt x="0" y="177"/>
                  </a:cubicBezTo>
                  <a:cubicBezTo>
                    <a:pt x="0" y="177"/>
                    <a:pt x="62" y="134"/>
                    <a:pt x="62" y="86"/>
                  </a:cubicBezTo>
                  <a:cubicBezTo>
                    <a:pt x="62" y="38"/>
                    <a:pt x="35" y="7"/>
                    <a:pt x="16" y="0"/>
                  </a:cubicBezTo>
                  <a:close/>
                </a:path>
              </a:pathLst>
            </a:custGeom>
            <a:solidFill>
              <a:srgbClr val="E5A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1" name="Freeform 232">
              <a:extLst>
                <a:ext uri="{FF2B5EF4-FFF2-40B4-BE49-F238E27FC236}">
                  <a16:creationId xmlns:a16="http://schemas.microsoft.com/office/drawing/2014/main" id="{808A9E22-ACB6-4DF0-8651-C3BDE196D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2433"/>
              <a:ext cx="300" cy="240"/>
            </a:xfrm>
            <a:custGeom>
              <a:avLst/>
              <a:gdLst>
                <a:gd name="T0" fmla="*/ 316 w 250"/>
                <a:gd name="T1" fmla="*/ 10 h 200"/>
                <a:gd name="T2" fmla="*/ 251 w 250"/>
                <a:gd name="T3" fmla="*/ 137 h 200"/>
                <a:gd name="T4" fmla="*/ 0 w 250"/>
                <a:gd name="T5" fmla="*/ 288 h 200"/>
                <a:gd name="T6" fmla="*/ 168 w 250"/>
                <a:gd name="T7" fmla="*/ 131 h 200"/>
                <a:gd name="T8" fmla="*/ 316 w 250"/>
                <a:gd name="T9" fmla="*/ 1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0" h="200">
                  <a:moveTo>
                    <a:pt x="219" y="7"/>
                  </a:moveTo>
                  <a:cubicBezTo>
                    <a:pt x="250" y="14"/>
                    <a:pt x="225" y="75"/>
                    <a:pt x="174" y="95"/>
                  </a:cubicBezTo>
                  <a:cubicBezTo>
                    <a:pt x="99" y="123"/>
                    <a:pt x="28" y="153"/>
                    <a:pt x="0" y="200"/>
                  </a:cubicBezTo>
                  <a:cubicBezTo>
                    <a:pt x="0" y="200"/>
                    <a:pt x="34" y="137"/>
                    <a:pt x="117" y="91"/>
                  </a:cubicBezTo>
                  <a:cubicBezTo>
                    <a:pt x="155" y="71"/>
                    <a:pt x="188" y="0"/>
                    <a:pt x="219" y="7"/>
                  </a:cubicBezTo>
                  <a:close/>
                </a:path>
              </a:pathLst>
            </a:custGeom>
            <a:solidFill>
              <a:srgbClr val="EBC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2" name="Freeform 233">
              <a:extLst>
                <a:ext uri="{FF2B5EF4-FFF2-40B4-BE49-F238E27FC236}">
                  <a16:creationId xmlns:a16="http://schemas.microsoft.com/office/drawing/2014/main" id="{726AF572-AD60-4D34-894D-FBC027724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2449"/>
              <a:ext cx="226" cy="167"/>
            </a:xfrm>
            <a:custGeom>
              <a:avLst/>
              <a:gdLst>
                <a:gd name="T0" fmla="*/ 258 w 188"/>
                <a:gd name="T1" fmla="*/ 8 h 139"/>
                <a:gd name="T2" fmla="*/ 194 w 188"/>
                <a:gd name="T3" fmla="*/ 73 h 139"/>
                <a:gd name="T4" fmla="*/ 0 w 188"/>
                <a:gd name="T5" fmla="*/ 201 h 139"/>
                <a:gd name="T6" fmla="*/ 173 w 188"/>
                <a:gd name="T7" fmla="*/ 93 h 139"/>
                <a:gd name="T8" fmla="*/ 258 w 188"/>
                <a:gd name="T9" fmla="*/ 8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" h="139">
                  <a:moveTo>
                    <a:pt x="179" y="6"/>
                  </a:moveTo>
                  <a:cubicBezTo>
                    <a:pt x="175" y="0"/>
                    <a:pt x="171" y="23"/>
                    <a:pt x="134" y="51"/>
                  </a:cubicBezTo>
                  <a:cubicBezTo>
                    <a:pt x="121" y="62"/>
                    <a:pt x="15" y="121"/>
                    <a:pt x="0" y="139"/>
                  </a:cubicBezTo>
                  <a:cubicBezTo>
                    <a:pt x="0" y="139"/>
                    <a:pt x="105" y="72"/>
                    <a:pt x="120" y="64"/>
                  </a:cubicBezTo>
                  <a:cubicBezTo>
                    <a:pt x="132" y="58"/>
                    <a:pt x="188" y="22"/>
                    <a:pt x="179" y="6"/>
                  </a:cubicBezTo>
                  <a:close/>
                </a:path>
              </a:pathLst>
            </a:custGeom>
            <a:solidFill>
              <a:srgbClr val="F3E1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3" name="Freeform 234">
              <a:extLst>
                <a:ext uri="{FF2B5EF4-FFF2-40B4-BE49-F238E27FC236}">
                  <a16:creationId xmlns:a16="http://schemas.microsoft.com/office/drawing/2014/main" id="{AF4541DA-CFCF-495F-B233-C7BCE09D9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2470"/>
              <a:ext cx="88" cy="69"/>
            </a:xfrm>
            <a:custGeom>
              <a:avLst/>
              <a:gdLst>
                <a:gd name="T0" fmla="*/ 106 w 73"/>
                <a:gd name="T1" fmla="*/ 0 h 57"/>
                <a:gd name="T2" fmla="*/ 0 w 73"/>
                <a:gd name="T3" fmla="*/ 84 h 57"/>
                <a:gd name="T4" fmla="*/ 106 w 73"/>
                <a:gd name="T5" fmla="*/ 0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3" h="57">
                  <a:moveTo>
                    <a:pt x="73" y="0"/>
                  </a:moveTo>
                  <a:cubicBezTo>
                    <a:pt x="73" y="0"/>
                    <a:pt x="35" y="43"/>
                    <a:pt x="0" y="57"/>
                  </a:cubicBezTo>
                  <a:cubicBezTo>
                    <a:pt x="0" y="57"/>
                    <a:pt x="47" y="28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4" name="Oval 235">
              <a:extLst>
                <a:ext uri="{FF2B5EF4-FFF2-40B4-BE49-F238E27FC236}">
                  <a16:creationId xmlns:a16="http://schemas.microsoft.com/office/drawing/2014/main" id="{5D19828A-701E-49EE-9108-391777AFD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" y="2481"/>
              <a:ext cx="8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205" name="Oval 236">
              <a:extLst>
                <a:ext uri="{FF2B5EF4-FFF2-40B4-BE49-F238E27FC236}">
                  <a16:creationId xmlns:a16="http://schemas.microsoft.com/office/drawing/2014/main" id="{E877DE1F-C640-45F1-92C0-ECC9CCEB1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2476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206" name="Freeform 237">
              <a:extLst>
                <a:ext uri="{FF2B5EF4-FFF2-40B4-BE49-F238E27FC236}">
                  <a16:creationId xmlns:a16="http://schemas.microsoft.com/office/drawing/2014/main" id="{28E480D2-DCBF-4A9A-A8C3-E0E8CD634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2637"/>
              <a:ext cx="215" cy="402"/>
            </a:xfrm>
            <a:custGeom>
              <a:avLst/>
              <a:gdLst>
                <a:gd name="T0" fmla="*/ 258 w 179"/>
                <a:gd name="T1" fmla="*/ 0 h 335"/>
                <a:gd name="T2" fmla="*/ 73 w 179"/>
                <a:gd name="T3" fmla="*/ 206 h 335"/>
                <a:gd name="T4" fmla="*/ 58 w 179"/>
                <a:gd name="T5" fmla="*/ 482 h 335"/>
                <a:gd name="T6" fmla="*/ 42 w 179"/>
                <a:gd name="T7" fmla="*/ 475 h 335"/>
                <a:gd name="T8" fmla="*/ 74 w 179"/>
                <a:gd name="T9" fmla="*/ 172 h 335"/>
                <a:gd name="T10" fmla="*/ 258 w 179"/>
                <a:gd name="T11" fmla="*/ 0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9" h="335">
                  <a:moveTo>
                    <a:pt x="179" y="0"/>
                  </a:moveTo>
                  <a:cubicBezTo>
                    <a:pt x="179" y="0"/>
                    <a:pt x="93" y="32"/>
                    <a:pt x="51" y="143"/>
                  </a:cubicBezTo>
                  <a:cubicBezTo>
                    <a:pt x="16" y="235"/>
                    <a:pt x="40" y="335"/>
                    <a:pt x="40" y="335"/>
                  </a:cubicBezTo>
                  <a:cubicBezTo>
                    <a:pt x="29" y="330"/>
                    <a:pt x="29" y="330"/>
                    <a:pt x="29" y="330"/>
                  </a:cubicBezTo>
                  <a:cubicBezTo>
                    <a:pt x="29" y="330"/>
                    <a:pt x="0" y="229"/>
                    <a:pt x="52" y="119"/>
                  </a:cubicBezTo>
                  <a:cubicBezTo>
                    <a:pt x="93" y="30"/>
                    <a:pt x="179" y="0"/>
                    <a:pt x="179" y="0"/>
                  </a:cubicBezTo>
                  <a:close/>
                </a:path>
              </a:pathLst>
            </a:custGeom>
            <a:solidFill>
              <a:srgbClr val="E5A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Freeform 238">
              <a:extLst>
                <a:ext uri="{FF2B5EF4-FFF2-40B4-BE49-F238E27FC236}">
                  <a16:creationId xmlns:a16="http://schemas.microsoft.com/office/drawing/2014/main" id="{5CADF270-18DB-4B3A-9EA1-77D252CBD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2750"/>
              <a:ext cx="62" cy="281"/>
            </a:xfrm>
            <a:custGeom>
              <a:avLst/>
              <a:gdLst>
                <a:gd name="T0" fmla="*/ 36 w 52"/>
                <a:gd name="T1" fmla="*/ 337 h 234"/>
                <a:gd name="T2" fmla="*/ 74 w 52"/>
                <a:gd name="T3" fmla="*/ 0 h 234"/>
                <a:gd name="T4" fmla="*/ 36 w 52"/>
                <a:gd name="T5" fmla="*/ 337 h 2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234">
                  <a:moveTo>
                    <a:pt x="25" y="234"/>
                  </a:moveTo>
                  <a:cubicBezTo>
                    <a:pt x="25" y="234"/>
                    <a:pt x="4" y="124"/>
                    <a:pt x="52" y="0"/>
                  </a:cubicBezTo>
                  <a:cubicBezTo>
                    <a:pt x="52" y="0"/>
                    <a:pt x="0" y="112"/>
                    <a:pt x="25" y="234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8" name="Freeform 239">
              <a:extLst>
                <a:ext uri="{FF2B5EF4-FFF2-40B4-BE49-F238E27FC236}">
                  <a16:creationId xmlns:a16="http://schemas.microsoft.com/office/drawing/2014/main" id="{C0B3CBCE-C475-402E-89E1-A4E47702D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2121"/>
              <a:ext cx="223" cy="145"/>
            </a:xfrm>
            <a:custGeom>
              <a:avLst/>
              <a:gdLst>
                <a:gd name="T0" fmla="*/ 261 w 186"/>
                <a:gd name="T1" fmla="*/ 24 h 121"/>
                <a:gd name="T2" fmla="*/ 230 w 186"/>
                <a:gd name="T3" fmla="*/ 8 h 121"/>
                <a:gd name="T4" fmla="*/ 165 w 186"/>
                <a:gd name="T5" fmla="*/ 73 h 121"/>
                <a:gd name="T6" fmla="*/ 91 w 186"/>
                <a:gd name="T7" fmla="*/ 108 h 121"/>
                <a:gd name="T8" fmla="*/ 22 w 186"/>
                <a:gd name="T9" fmla="*/ 128 h 121"/>
                <a:gd name="T10" fmla="*/ 46 w 186"/>
                <a:gd name="T11" fmla="*/ 162 h 121"/>
                <a:gd name="T12" fmla="*/ 132 w 186"/>
                <a:gd name="T13" fmla="*/ 162 h 121"/>
                <a:gd name="T14" fmla="*/ 207 w 186"/>
                <a:gd name="T15" fmla="*/ 135 h 121"/>
                <a:gd name="T16" fmla="*/ 251 w 186"/>
                <a:gd name="T17" fmla="*/ 107 h 121"/>
                <a:gd name="T18" fmla="*/ 267 w 186"/>
                <a:gd name="T19" fmla="*/ 65 h 121"/>
                <a:gd name="T20" fmla="*/ 263 w 186"/>
                <a:gd name="T21" fmla="*/ 28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6" h="121">
                  <a:moveTo>
                    <a:pt x="182" y="17"/>
                  </a:moveTo>
                  <a:cubicBezTo>
                    <a:pt x="177" y="5"/>
                    <a:pt x="170" y="0"/>
                    <a:pt x="160" y="6"/>
                  </a:cubicBezTo>
                  <a:cubicBezTo>
                    <a:pt x="146" y="14"/>
                    <a:pt x="129" y="42"/>
                    <a:pt x="115" y="51"/>
                  </a:cubicBezTo>
                  <a:cubicBezTo>
                    <a:pt x="99" y="62"/>
                    <a:pt x="81" y="68"/>
                    <a:pt x="63" y="75"/>
                  </a:cubicBezTo>
                  <a:cubicBezTo>
                    <a:pt x="47" y="81"/>
                    <a:pt x="33" y="83"/>
                    <a:pt x="15" y="89"/>
                  </a:cubicBezTo>
                  <a:cubicBezTo>
                    <a:pt x="0" y="94"/>
                    <a:pt x="13" y="111"/>
                    <a:pt x="32" y="113"/>
                  </a:cubicBezTo>
                  <a:cubicBezTo>
                    <a:pt x="52" y="115"/>
                    <a:pt x="75" y="121"/>
                    <a:pt x="92" y="113"/>
                  </a:cubicBezTo>
                  <a:cubicBezTo>
                    <a:pt x="110" y="105"/>
                    <a:pt x="127" y="103"/>
                    <a:pt x="144" y="94"/>
                  </a:cubicBezTo>
                  <a:cubicBezTo>
                    <a:pt x="154" y="89"/>
                    <a:pt x="166" y="83"/>
                    <a:pt x="174" y="74"/>
                  </a:cubicBezTo>
                  <a:cubicBezTo>
                    <a:pt x="182" y="66"/>
                    <a:pt x="186" y="56"/>
                    <a:pt x="186" y="45"/>
                  </a:cubicBezTo>
                  <a:cubicBezTo>
                    <a:pt x="186" y="40"/>
                    <a:pt x="186" y="22"/>
                    <a:pt x="183" y="19"/>
                  </a:cubicBezTo>
                </a:path>
              </a:pathLst>
            </a:custGeom>
            <a:solidFill>
              <a:srgbClr val="DE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9" name="Freeform 240">
              <a:extLst>
                <a:ext uri="{FF2B5EF4-FFF2-40B4-BE49-F238E27FC236}">
                  <a16:creationId xmlns:a16="http://schemas.microsoft.com/office/drawing/2014/main" id="{4481343E-A7D6-4430-A4EA-619DBCED9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2151"/>
              <a:ext cx="157" cy="94"/>
            </a:xfrm>
            <a:custGeom>
              <a:avLst/>
              <a:gdLst>
                <a:gd name="T0" fmla="*/ 171 w 131"/>
                <a:gd name="T1" fmla="*/ 0 h 78"/>
                <a:gd name="T2" fmla="*/ 186 w 131"/>
                <a:gd name="T3" fmla="*/ 10 h 78"/>
                <a:gd name="T4" fmla="*/ 183 w 131"/>
                <a:gd name="T5" fmla="*/ 30 h 78"/>
                <a:gd name="T6" fmla="*/ 151 w 131"/>
                <a:gd name="T7" fmla="*/ 57 h 78"/>
                <a:gd name="T8" fmla="*/ 108 w 131"/>
                <a:gd name="T9" fmla="*/ 84 h 78"/>
                <a:gd name="T10" fmla="*/ 38 w 131"/>
                <a:gd name="T11" fmla="*/ 111 h 78"/>
                <a:gd name="T12" fmla="*/ 5 w 131"/>
                <a:gd name="T13" fmla="*/ 104 h 78"/>
                <a:gd name="T14" fmla="*/ 13 w 131"/>
                <a:gd name="T15" fmla="*/ 90 h 78"/>
                <a:gd name="T16" fmla="*/ 72 w 131"/>
                <a:gd name="T17" fmla="*/ 83 h 78"/>
                <a:gd name="T18" fmla="*/ 146 w 131"/>
                <a:gd name="T19" fmla="*/ 35 h 78"/>
                <a:gd name="T20" fmla="*/ 171 w 131"/>
                <a:gd name="T21" fmla="*/ 1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78">
                  <a:moveTo>
                    <a:pt x="119" y="0"/>
                  </a:moveTo>
                  <a:cubicBezTo>
                    <a:pt x="123" y="1"/>
                    <a:pt x="127" y="2"/>
                    <a:pt x="129" y="7"/>
                  </a:cubicBezTo>
                  <a:cubicBezTo>
                    <a:pt x="131" y="12"/>
                    <a:pt x="130" y="17"/>
                    <a:pt x="128" y="21"/>
                  </a:cubicBezTo>
                  <a:cubicBezTo>
                    <a:pt x="123" y="30"/>
                    <a:pt x="113" y="35"/>
                    <a:pt x="105" y="39"/>
                  </a:cubicBezTo>
                  <a:cubicBezTo>
                    <a:pt x="95" y="45"/>
                    <a:pt x="85" y="52"/>
                    <a:pt x="75" y="58"/>
                  </a:cubicBezTo>
                  <a:cubicBezTo>
                    <a:pt x="63" y="66"/>
                    <a:pt x="41" y="71"/>
                    <a:pt x="27" y="76"/>
                  </a:cubicBezTo>
                  <a:cubicBezTo>
                    <a:pt x="23" y="78"/>
                    <a:pt x="8" y="75"/>
                    <a:pt x="3" y="71"/>
                  </a:cubicBezTo>
                  <a:cubicBezTo>
                    <a:pt x="0" y="68"/>
                    <a:pt x="7" y="64"/>
                    <a:pt x="9" y="62"/>
                  </a:cubicBezTo>
                  <a:cubicBezTo>
                    <a:pt x="18" y="54"/>
                    <a:pt x="39" y="63"/>
                    <a:pt x="50" y="57"/>
                  </a:cubicBezTo>
                  <a:cubicBezTo>
                    <a:pt x="69" y="48"/>
                    <a:pt x="89" y="40"/>
                    <a:pt x="102" y="24"/>
                  </a:cubicBezTo>
                  <a:cubicBezTo>
                    <a:pt x="106" y="20"/>
                    <a:pt x="112" y="0"/>
                    <a:pt x="119" y="1"/>
                  </a:cubicBezTo>
                </a:path>
              </a:pathLst>
            </a:custGeom>
            <a:solidFill>
              <a:srgbClr val="E09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0" name="Freeform 241">
              <a:extLst>
                <a:ext uri="{FF2B5EF4-FFF2-40B4-BE49-F238E27FC236}">
                  <a16:creationId xmlns:a16="http://schemas.microsoft.com/office/drawing/2014/main" id="{AC6A3F8E-BE28-4D71-A5FD-FD1F0DBCF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2168"/>
              <a:ext cx="60" cy="49"/>
            </a:xfrm>
            <a:custGeom>
              <a:avLst/>
              <a:gdLst>
                <a:gd name="T0" fmla="*/ 72 w 50"/>
                <a:gd name="T1" fmla="*/ 0 h 41"/>
                <a:gd name="T2" fmla="*/ 0 w 50"/>
                <a:gd name="T3" fmla="*/ 59 h 41"/>
                <a:gd name="T4" fmla="*/ 72 w 50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41">
                  <a:moveTo>
                    <a:pt x="50" y="0"/>
                  </a:moveTo>
                  <a:cubicBezTo>
                    <a:pt x="50" y="0"/>
                    <a:pt x="38" y="22"/>
                    <a:pt x="0" y="41"/>
                  </a:cubicBezTo>
                  <a:cubicBezTo>
                    <a:pt x="0" y="41"/>
                    <a:pt x="41" y="13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Oval 242">
              <a:extLst>
                <a:ext uri="{FF2B5EF4-FFF2-40B4-BE49-F238E27FC236}">
                  <a16:creationId xmlns:a16="http://schemas.microsoft.com/office/drawing/2014/main" id="{67A4D3E7-D249-43AF-97CD-37DD29C4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" y="2181"/>
              <a:ext cx="8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212" name="Oval 243">
              <a:extLst>
                <a:ext uri="{FF2B5EF4-FFF2-40B4-BE49-F238E27FC236}">
                  <a16:creationId xmlns:a16="http://schemas.microsoft.com/office/drawing/2014/main" id="{33310A04-5B97-4A06-8384-AFA2B0076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2188"/>
              <a:ext cx="8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213" name="Freeform 244">
              <a:extLst>
                <a:ext uri="{FF2B5EF4-FFF2-40B4-BE49-F238E27FC236}">
                  <a16:creationId xmlns:a16="http://schemas.microsoft.com/office/drawing/2014/main" id="{BE2A5C99-9FDA-45C1-8363-DA417085F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2132"/>
              <a:ext cx="120" cy="80"/>
            </a:xfrm>
            <a:custGeom>
              <a:avLst/>
              <a:gdLst>
                <a:gd name="T0" fmla="*/ 46 w 100"/>
                <a:gd name="T1" fmla="*/ 6 h 67"/>
                <a:gd name="T2" fmla="*/ 8 w 100"/>
                <a:gd name="T3" fmla="*/ 61 h 67"/>
                <a:gd name="T4" fmla="*/ 52 w 100"/>
                <a:gd name="T5" fmla="*/ 94 h 67"/>
                <a:gd name="T6" fmla="*/ 107 w 100"/>
                <a:gd name="T7" fmla="*/ 94 h 67"/>
                <a:gd name="T8" fmla="*/ 86 w 100"/>
                <a:gd name="T9" fmla="*/ 43 h 67"/>
                <a:gd name="T10" fmla="*/ 44 w 100"/>
                <a:gd name="T11" fmla="*/ 8 h 67"/>
                <a:gd name="T12" fmla="*/ 42 w 100"/>
                <a:gd name="T13" fmla="*/ 7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67">
                  <a:moveTo>
                    <a:pt x="32" y="4"/>
                  </a:moveTo>
                  <a:cubicBezTo>
                    <a:pt x="11" y="0"/>
                    <a:pt x="0" y="26"/>
                    <a:pt x="6" y="43"/>
                  </a:cubicBezTo>
                  <a:cubicBezTo>
                    <a:pt x="11" y="55"/>
                    <a:pt x="22" y="66"/>
                    <a:pt x="36" y="66"/>
                  </a:cubicBezTo>
                  <a:cubicBezTo>
                    <a:pt x="48" y="66"/>
                    <a:pt x="62" y="67"/>
                    <a:pt x="74" y="66"/>
                  </a:cubicBezTo>
                  <a:cubicBezTo>
                    <a:pt x="100" y="62"/>
                    <a:pt x="68" y="36"/>
                    <a:pt x="60" y="30"/>
                  </a:cubicBezTo>
                  <a:cubicBezTo>
                    <a:pt x="50" y="23"/>
                    <a:pt x="42" y="12"/>
                    <a:pt x="31" y="6"/>
                  </a:cubicBezTo>
                  <a:cubicBezTo>
                    <a:pt x="31" y="6"/>
                    <a:pt x="30" y="5"/>
                    <a:pt x="29" y="5"/>
                  </a:cubicBezTo>
                </a:path>
              </a:pathLst>
            </a:custGeom>
            <a:solidFill>
              <a:srgbClr val="DE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Freeform 245">
              <a:extLst>
                <a:ext uri="{FF2B5EF4-FFF2-40B4-BE49-F238E27FC236}">
                  <a16:creationId xmlns:a16="http://schemas.microsoft.com/office/drawing/2014/main" id="{9F484A44-5493-4EEC-8FF0-859FB6AB1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2138"/>
              <a:ext cx="31" cy="57"/>
            </a:xfrm>
            <a:custGeom>
              <a:avLst/>
              <a:gdLst>
                <a:gd name="T0" fmla="*/ 25 w 26"/>
                <a:gd name="T1" fmla="*/ 12 h 48"/>
                <a:gd name="T2" fmla="*/ 19 w 26"/>
                <a:gd name="T3" fmla="*/ 53 h 48"/>
                <a:gd name="T4" fmla="*/ 23 w 26"/>
                <a:gd name="T5" fmla="*/ 45 h 48"/>
                <a:gd name="T6" fmla="*/ 30 w 26"/>
                <a:gd name="T7" fmla="*/ 37 h 48"/>
                <a:gd name="T8" fmla="*/ 37 w 26"/>
                <a:gd name="T9" fmla="*/ 24 h 48"/>
                <a:gd name="T10" fmla="*/ 21 w 26"/>
                <a:gd name="T11" fmla="*/ 12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48">
                  <a:moveTo>
                    <a:pt x="18" y="8"/>
                  </a:moveTo>
                  <a:cubicBezTo>
                    <a:pt x="0" y="0"/>
                    <a:pt x="1" y="48"/>
                    <a:pt x="13" y="38"/>
                  </a:cubicBezTo>
                  <a:cubicBezTo>
                    <a:pt x="15" y="37"/>
                    <a:pt x="15" y="33"/>
                    <a:pt x="16" y="32"/>
                  </a:cubicBezTo>
                  <a:cubicBezTo>
                    <a:pt x="17" y="29"/>
                    <a:pt x="19" y="28"/>
                    <a:pt x="21" y="26"/>
                  </a:cubicBezTo>
                  <a:cubicBezTo>
                    <a:pt x="23" y="24"/>
                    <a:pt x="26" y="21"/>
                    <a:pt x="26" y="17"/>
                  </a:cubicBezTo>
                  <a:cubicBezTo>
                    <a:pt x="25" y="12"/>
                    <a:pt x="20" y="9"/>
                    <a:pt x="15" y="8"/>
                  </a:cubicBezTo>
                </a:path>
              </a:pathLst>
            </a:custGeom>
            <a:solidFill>
              <a:srgbClr val="E09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5" name="Freeform 246">
              <a:extLst>
                <a:ext uri="{FF2B5EF4-FFF2-40B4-BE49-F238E27FC236}">
                  <a16:creationId xmlns:a16="http://schemas.microsoft.com/office/drawing/2014/main" id="{EDE7C36B-2A4B-41E3-B7D3-F89E4110D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153"/>
              <a:ext cx="9" cy="9"/>
            </a:xfrm>
            <a:custGeom>
              <a:avLst/>
              <a:gdLst>
                <a:gd name="T0" fmla="*/ 8 w 8"/>
                <a:gd name="T1" fmla="*/ 1 h 7"/>
                <a:gd name="T2" fmla="*/ 1 w 8"/>
                <a:gd name="T3" fmla="*/ 12 h 7"/>
                <a:gd name="T4" fmla="*/ 7 w 8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7">
                  <a:moveTo>
                    <a:pt x="6" y="1"/>
                  </a:moveTo>
                  <a:cubicBezTo>
                    <a:pt x="3" y="1"/>
                    <a:pt x="0" y="4"/>
                    <a:pt x="1" y="7"/>
                  </a:cubicBezTo>
                  <a:cubicBezTo>
                    <a:pt x="4" y="6"/>
                    <a:pt x="8" y="2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6" name="Freeform 247">
              <a:extLst>
                <a:ext uri="{FF2B5EF4-FFF2-40B4-BE49-F238E27FC236}">
                  <a16:creationId xmlns:a16="http://schemas.microsoft.com/office/drawing/2014/main" id="{5AAEAF65-6EFE-4BD5-8DA1-E8800DB47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2313"/>
              <a:ext cx="38" cy="29"/>
            </a:xfrm>
            <a:custGeom>
              <a:avLst/>
              <a:gdLst>
                <a:gd name="T0" fmla="*/ 5 w 32"/>
                <a:gd name="T1" fmla="*/ 10 h 24"/>
                <a:gd name="T2" fmla="*/ 13 w 32"/>
                <a:gd name="T3" fmla="*/ 15 h 24"/>
                <a:gd name="T4" fmla="*/ 21 w 32"/>
                <a:gd name="T5" fmla="*/ 22 h 24"/>
                <a:gd name="T6" fmla="*/ 31 w 32"/>
                <a:gd name="T7" fmla="*/ 28 h 24"/>
                <a:gd name="T8" fmla="*/ 43 w 32"/>
                <a:gd name="T9" fmla="*/ 33 h 24"/>
                <a:gd name="T10" fmla="*/ 43 w 32"/>
                <a:gd name="T11" fmla="*/ 27 h 24"/>
                <a:gd name="T12" fmla="*/ 38 w 32"/>
                <a:gd name="T13" fmla="*/ 21 h 24"/>
                <a:gd name="T14" fmla="*/ 32 w 32"/>
                <a:gd name="T15" fmla="*/ 7 h 24"/>
                <a:gd name="T16" fmla="*/ 10 w 32"/>
                <a:gd name="T17" fmla="*/ 1 h 24"/>
                <a:gd name="T18" fmla="*/ 5 w 32"/>
                <a:gd name="T19" fmla="*/ 12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24">
                  <a:moveTo>
                    <a:pt x="3" y="7"/>
                  </a:moveTo>
                  <a:cubicBezTo>
                    <a:pt x="4" y="9"/>
                    <a:pt x="7" y="9"/>
                    <a:pt x="9" y="10"/>
                  </a:cubicBezTo>
                  <a:cubicBezTo>
                    <a:pt x="11" y="12"/>
                    <a:pt x="13" y="14"/>
                    <a:pt x="15" y="15"/>
                  </a:cubicBezTo>
                  <a:cubicBezTo>
                    <a:pt x="17" y="17"/>
                    <a:pt x="20" y="18"/>
                    <a:pt x="22" y="19"/>
                  </a:cubicBezTo>
                  <a:cubicBezTo>
                    <a:pt x="24" y="20"/>
                    <a:pt x="28" y="24"/>
                    <a:pt x="30" y="22"/>
                  </a:cubicBezTo>
                  <a:cubicBezTo>
                    <a:pt x="32" y="20"/>
                    <a:pt x="30" y="19"/>
                    <a:pt x="30" y="18"/>
                  </a:cubicBezTo>
                  <a:cubicBezTo>
                    <a:pt x="28" y="17"/>
                    <a:pt x="28" y="16"/>
                    <a:pt x="27" y="14"/>
                  </a:cubicBezTo>
                  <a:cubicBezTo>
                    <a:pt x="26" y="11"/>
                    <a:pt x="25" y="8"/>
                    <a:pt x="23" y="5"/>
                  </a:cubicBezTo>
                  <a:cubicBezTo>
                    <a:pt x="20" y="1"/>
                    <a:pt x="12" y="0"/>
                    <a:pt x="7" y="1"/>
                  </a:cubicBezTo>
                  <a:cubicBezTo>
                    <a:pt x="5" y="2"/>
                    <a:pt x="0" y="6"/>
                    <a:pt x="3" y="8"/>
                  </a:cubicBezTo>
                </a:path>
              </a:pathLst>
            </a:custGeom>
            <a:solidFill>
              <a:srgbClr val="E8A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7" name="Freeform 248">
              <a:extLst>
                <a:ext uri="{FF2B5EF4-FFF2-40B4-BE49-F238E27FC236}">
                  <a16:creationId xmlns:a16="http://schemas.microsoft.com/office/drawing/2014/main" id="{3D17AE89-F5E2-4EC9-A16D-26F5C77EA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2317"/>
              <a:ext cx="9" cy="8"/>
            </a:xfrm>
            <a:custGeom>
              <a:avLst/>
              <a:gdLst>
                <a:gd name="T0" fmla="*/ 3 w 8"/>
                <a:gd name="T1" fmla="*/ 1 h 7"/>
                <a:gd name="T2" fmla="*/ 2 w 8"/>
                <a:gd name="T3" fmla="*/ 6 h 7"/>
                <a:gd name="T4" fmla="*/ 7 w 8"/>
                <a:gd name="T5" fmla="*/ 8 h 7"/>
                <a:gd name="T6" fmla="*/ 9 w 8"/>
                <a:gd name="T7" fmla="*/ 8 h 7"/>
                <a:gd name="T8" fmla="*/ 7 w 8"/>
                <a:gd name="T9" fmla="*/ 2 h 7"/>
                <a:gd name="T10" fmla="*/ 2 w 8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cubicBezTo>
                    <a:pt x="2" y="0"/>
                    <a:pt x="0" y="2"/>
                    <a:pt x="2" y="4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6" y="6"/>
                    <a:pt x="7" y="7"/>
                    <a:pt x="7" y="6"/>
                  </a:cubicBezTo>
                  <a:cubicBezTo>
                    <a:pt x="8" y="6"/>
                    <a:pt x="5" y="3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8" name="Freeform 249">
              <a:extLst>
                <a:ext uri="{FF2B5EF4-FFF2-40B4-BE49-F238E27FC236}">
                  <a16:creationId xmlns:a16="http://schemas.microsoft.com/office/drawing/2014/main" id="{2874E151-BDE4-443F-B74D-93F04FB0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2108"/>
              <a:ext cx="351" cy="139"/>
            </a:xfrm>
            <a:custGeom>
              <a:avLst/>
              <a:gdLst>
                <a:gd name="T0" fmla="*/ 0 w 292"/>
                <a:gd name="T1" fmla="*/ 34 h 116"/>
                <a:gd name="T2" fmla="*/ 252 w 292"/>
                <a:gd name="T3" fmla="*/ 128 h 116"/>
                <a:gd name="T4" fmla="*/ 422 w 292"/>
                <a:gd name="T5" fmla="*/ 0 h 116"/>
                <a:gd name="T6" fmla="*/ 0 w 292"/>
                <a:gd name="T7" fmla="*/ 34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2" h="116">
                  <a:moveTo>
                    <a:pt x="0" y="23"/>
                  </a:moveTo>
                  <a:cubicBezTo>
                    <a:pt x="0" y="23"/>
                    <a:pt x="75" y="116"/>
                    <a:pt x="175" y="89"/>
                  </a:cubicBezTo>
                  <a:cubicBezTo>
                    <a:pt x="276" y="61"/>
                    <a:pt x="292" y="0"/>
                    <a:pt x="292" y="0"/>
                  </a:cubicBezTo>
                  <a:cubicBezTo>
                    <a:pt x="292" y="0"/>
                    <a:pt x="158" y="56"/>
                    <a:pt x="0" y="23"/>
                  </a:cubicBezTo>
                  <a:close/>
                </a:path>
              </a:pathLst>
            </a:custGeom>
            <a:solidFill>
              <a:srgbClr val="BE5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9" name="Freeform 250">
              <a:extLst>
                <a:ext uri="{FF2B5EF4-FFF2-40B4-BE49-F238E27FC236}">
                  <a16:creationId xmlns:a16="http://schemas.microsoft.com/office/drawing/2014/main" id="{E3A99DEC-70B5-4876-A427-CEAF009C1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1800"/>
              <a:ext cx="628" cy="428"/>
            </a:xfrm>
            <a:custGeom>
              <a:avLst/>
              <a:gdLst>
                <a:gd name="T0" fmla="*/ 0 w 523"/>
                <a:gd name="T1" fmla="*/ 207 h 356"/>
                <a:gd name="T2" fmla="*/ 361 w 523"/>
                <a:gd name="T3" fmla="*/ 20 h 356"/>
                <a:gd name="T4" fmla="*/ 718 w 523"/>
                <a:gd name="T5" fmla="*/ 224 h 356"/>
                <a:gd name="T6" fmla="*/ 409 w 523"/>
                <a:gd name="T7" fmla="*/ 498 h 356"/>
                <a:gd name="T8" fmla="*/ 149 w 523"/>
                <a:gd name="T9" fmla="*/ 364 h 356"/>
                <a:gd name="T10" fmla="*/ 0 w 523"/>
                <a:gd name="T11" fmla="*/ 207 h 3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3" h="356">
                  <a:moveTo>
                    <a:pt x="0" y="143"/>
                  </a:moveTo>
                  <a:cubicBezTo>
                    <a:pt x="0" y="114"/>
                    <a:pt x="61" y="27"/>
                    <a:pt x="251" y="14"/>
                  </a:cubicBezTo>
                  <a:cubicBezTo>
                    <a:pt x="441" y="0"/>
                    <a:pt x="523" y="53"/>
                    <a:pt x="498" y="155"/>
                  </a:cubicBezTo>
                  <a:cubicBezTo>
                    <a:pt x="472" y="258"/>
                    <a:pt x="361" y="333"/>
                    <a:pt x="284" y="344"/>
                  </a:cubicBezTo>
                  <a:cubicBezTo>
                    <a:pt x="207" y="356"/>
                    <a:pt x="140" y="273"/>
                    <a:pt x="103" y="252"/>
                  </a:cubicBezTo>
                  <a:cubicBezTo>
                    <a:pt x="66" y="232"/>
                    <a:pt x="1" y="189"/>
                    <a:pt x="0" y="143"/>
                  </a:cubicBezTo>
                  <a:close/>
                </a:path>
              </a:pathLst>
            </a:custGeom>
            <a:solidFill>
              <a:srgbClr val="F1D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0" name="Freeform 251">
              <a:extLst>
                <a:ext uri="{FF2B5EF4-FFF2-40B4-BE49-F238E27FC236}">
                  <a16:creationId xmlns:a16="http://schemas.microsoft.com/office/drawing/2014/main" id="{9E0569B8-F27F-4D51-B888-79F5083CB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2111"/>
              <a:ext cx="290" cy="232"/>
            </a:xfrm>
            <a:custGeom>
              <a:avLst/>
              <a:gdLst>
                <a:gd name="T0" fmla="*/ 83 w 241"/>
                <a:gd name="T1" fmla="*/ 41 h 193"/>
                <a:gd name="T2" fmla="*/ 10 w 241"/>
                <a:gd name="T3" fmla="*/ 84 h 193"/>
                <a:gd name="T4" fmla="*/ 173 w 241"/>
                <a:gd name="T5" fmla="*/ 209 h 193"/>
                <a:gd name="T6" fmla="*/ 349 w 241"/>
                <a:gd name="T7" fmla="*/ 279 h 1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1" h="193">
                  <a:moveTo>
                    <a:pt x="57" y="28"/>
                  </a:moveTo>
                  <a:cubicBezTo>
                    <a:pt x="32" y="0"/>
                    <a:pt x="0" y="18"/>
                    <a:pt x="7" y="58"/>
                  </a:cubicBezTo>
                  <a:cubicBezTo>
                    <a:pt x="12" y="85"/>
                    <a:pt x="78" y="130"/>
                    <a:pt x="120" y="145"/>
                  </a:cubicBezTo>
                  <a:cubicBezTo>
                    <a:pt x="147" y="155"/>
                    <a:pt x="195" y="186"/>
                    <a:pt x="241" y="193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1" name="Freeform 252">
              <a:extLst>
                <a:ext uri="{FF2B5EF4-FFF2-40B4-BE49-F238E27FC236}">
                  <a16:creationId xmlns:a16="http://schemas.microsoft.com/office/drawing/2014/main" id="{BF327355-7716-4859-92AE-46A96F0BE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" y="2116"/>
              <a:ext cx="141" cy="228"/>
            </a:xfrm>
            <a:custGeom>
              <a:avLst/>
              <a:gdLst>
                <a:gd name="T0" fmla="*/ 0 w 117"/>
                <a:gd name="T1" fmla="*/ 274 h 190"/>
                <a:gd name="T2" fmla="*/ 80 w 117"/>
                <a:gd name="T3" fmla="*/ 238 h 190"/>
                <a:gd name="T4" fmla="*/ 143 w 117"/>
                <a:gd name="T5" fmla="*/ 12 h 190"/>
                <a:gd name="T6" fmla="*/ 106 w 117"/>
                <a:gd name="T7" fmla="*/ 7 h 1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190">
                  <a:moveTo>
                    <a:pt x="0" y="190"/>
                  </a:moveTo>
                  <a:cubicBezTo>
                    <a:pt x="20" y="189"/>
                    <a:pt x="39" y="182"/>
                    <a:pt x="55" y="165"/>
                  </a:cubicBezTo>
                  <a:cubicBezTo>
                    <a:pt x="113" y="103"/>
                    <a:pt x="117" y="30"/>
                    <a:pt x="99" y="8"/>
                  </a:cubicBezTo>
                  <a:cubicBezTo>
                    <a:pt x="93" y="0"/>
                    <a:pt x="84" y="0"/>
                    <a:pt x="73" y="5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2" name="Freeform 253">
              <a:extLst>
                <a:ext uri="{FF2B5EF4-FFF2-40B4-BE49-F238E27FC236}">
                  <a16:creationId xmlns:a16="http://schemas.microsoft.com/office/drawing/2014/main" id="{48ED127C-580A-4D7C-85B1-AB93C48BE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1803"/>
              <a:ext cx="601" cy="425"/>
            </a:xfrm>
            <a:custGeom>
              <a:avLst/>
              <a:gdLst>
                <a:gd name="T0" fmla="*/ 721 w 501"/>
                <a:gd name="T1" fmla="*/ 187 h 354"/>
                <a:gd name="T2" fmla="*/ 715 w 501"/>
                <a:gd name="T3" fmla="*/ 221 h 354"/>
                <a:gd name="T4" fmla="*/ 409 w 501"/>
                <a:gd name="T5" fmla="*/ 493 h 354"/>
                <a:gd name="T6" fmla="*/ 149 w 501"/>
                <a:gd name="T7" fmla="*/ 360 h 354"/>
                <a:gd name="T8" fmla="*/ 0 w 501"/>
                <a:gd name="T9" fmla="*/ 203 h 354"/>
                <a:gd name="T10" fmla="*/ 361 w 501"/>
                <a:gd name="T11" fmla="*/ 17 h 354"/>
                <a:gd name="T12" fmla="*/ 721 w 501"/>
                <a:gd name="T13" fmla="*/ 154 h 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1" h="354">
                  <a:moveTo>
                    <a:pt x="501" y="130"/>
                  </a:moveTo>
                  <a:cubicBezTo>
                    <a:pt x="501" y="138"/>
                    <a:pt x="499" y="145"/>
                    <a:pt x="497" y="153"/>
                  </a:cubicBezTo>
                  <a:cubicBezTo>
                    <a:pt x="472" y="255"/>
                    <a:pt x="361" y="331"/>
                    <a:pt x="284" y="342"/>
                  </a:cubicBezTo>
                  <a:cubicBezTo>
                    <a:pt x="207" y="354"/>
                    <a:pt x="140" y="271"/>
                    <a:pt x="103" y="250"/>
                  </a:cubicBezTo>
                  <a:cubicBezTo>
                    <a:pt x="66" y="229"/>
                    <a:pt x="1" y="187"/>
                    <a:pt x="0" y="141"/>
                  </a:cubicBezTo>
                  <a:cubicBezTo>
                    <a:pt x="0" y="112"/>
                    <a:pt x="61" y="25"/>
                    <a:pt x="251" y="12"/>
                  </a:cubicBezTo>
                  <a:cubicBezTo>
                    <a:pt x="410" y="0"/>
                    <a:pt x="493" y="36"/>
                    <a:pt x="501" y="107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" name="Freeform 254">
              <a:extLst>
                <a:ext uri="{FF2B5EF4-FFF2-40B4-BE49-F238E27FC236}">
                  <a16:creationId xmlns:a16="http://schemas.microsoft.com/office/drawing/2014/main" id="{A9AB4C07-D451-4D38-964C-45F4B16A9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350"/>
              <a:ext cx="142" cy="586"/>
            </a:xfrm>
            <a:custGeom>
              <a:avLst/>
              <a:gdLst>
                <a:gd name="T0" fmla="*/ 126 w 118"/>
                <a:gd name="T1" fmla="*/ 0 h 488"/>
                <a:gd name="T2" fmla="*/ 78 w 118"/>
                <a:gd name="T3" fmla="*/ 375 h 488"/>
                <a:gd name="T4" fmla="*/ 99 w 118"/>
                <a:gd name="T5" fmla="*/ 704 h 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" h="488">
                  <a:moveTo>
                    <a:pt x="87" y="0"/>
                  </a:moveTo>
                  <a:cubicBezTo>
                    <a:pt x="87" y="0"/>
                    <a:pt x="118" y="150"/>
                    <a:pt x="54" y="260"/>
                  </a:cubicBezTo>
                  <a:cubicBezTo>
                    <a:pt x="0" y="352"/>
                    <a:pt x="11" y="435"/>
                    <a:pt x="68" y="488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" name="Freeform 255">
              <a:extLst>
                <a:ext uri="{FF2B5EF4-FFF2-40B4-BE49-F238E27FC236}">
                  <a16:creationId xmlns:a16="http://schemas.microsoft.com/office/drawing/2014/main" id="{333F638A-2DB1-4445-9796-9F25CE7C8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" y="1349"/>
              <a:ext cx="130" cy="560"/>
            </a:xfrm>
            <a:custGeom>
              <a:avLst/>
              <a:gdLst>
                <a:gd name="T0" fmla="*/ 79 w 109"/>
                <a:gd name="T1" fmla="*/ 673 h 466"/>
                <a:gd name="T2" fmla="*/ 12 w 109"/>
                <a:gd name="T3" fmla="*/ 550 h 466"/>
                <a:gd name="T4" fmla="*/ 116 w 109"/>
                <a:gd name="T5" fmla="*/ 0 h 4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9" h="466">
                  <a:moveTo>
                    <a:pt x="55" y="466"/>
                  </a:moveTo>
                  <a:cubicBezTo>
                    <a:pt x="38" y="460"/>
                    <a:pt x="13" y="441"/>
                    <a:pt x="8" y="381"/>
                  </a:cubicBezTo>
                  <a:cubicBezTo>
                    <a:pt x="0" y="289"/>
                    <a:pt x="109" y="235"/>
                    <a:pt x="81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" name="Freeform 256">
              <a:extLst>
                <a:ext uri="{FF2B5EF4-FFF2-40B4-BE49-F238E27FC236}">
                  <a16:creationId xmlns:a16="http://schemas.microsoft.com/office/drawing/2014/main" id="{CE42037E-2B4F-47E3-9952-E740203E4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1365"/>
              <a:ext cx="201" cy="623"/>
            </a:xfrm>
            <a:custGeom>
              <a:avLst/>
              <a:gdLst>
                <a:gd name="T0" fmla="*/ 122 w 168"/>
                <a:gd name="T1" fmla="*/ 0 h 519"/>
                <a:gd name="T2" fmla="*/ 182 w 168"/>
                <a:gd name="T3" fmla="*/ 322 h 519"/>
                <a:gd name="T4" fmla="*/ 111 w 168"/>
                <a:gd name="T5" fmla="*/ 693 h 519"/>
                <a:gd name="T6" fmla="*/ 0 w 168"/>
                <a:gd name="T7" fmla="*/ 748 h 5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8" h="519">
                  <a:moveTo>
                    <a:pt x="85" y="0"/>
                  </a:moveTo>
                  <a:cubicBezTo>
                    <a:pt x="85" y="0"/>
                    <a:pt x="89" y="113"/>
                    <a:pt x="127" y="223"/>
                  </a:cubicBezTo>
                  <a:cubicBezTo>
                    <a:pt x="168" y="343"/>
                    <a:pt x="152" y="444"/>
                    <a:pt x="78" y="481"/>
                  </a:cubicBezTo>
                  <a:cubicBezTo>
                    <a:pt x="39" y="500"/>
                    <a:pt x="12" y="500"/>
                    <a:pt x="0" y="519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" name="Freeform 257">
              <a:extLst>
                <a:ext uri="{FF2B5EF4-FFF2-40B4-BE49-F238E27FC236}">
                  <a16:creationId xmlns:a16="http://schemas.microsoft.com/office/drawing/2014/main" id="{3C962EBE-E670-4771-B1DD-AC4D03314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1365"/>
              <a:ext cx="226" cy="596"/>
            </a:xfrm>
            <a:custGeom>
              <a:avLst/>
              <a:gdLst>
                <a:gd name="T0" fmla="*/ 0 w 188"/>
                <a:gd name="T1" fmla="*/ 680 h 497"/>
                <a:gd name="T2" fmla="*/ 172 w 188"/>
                <a:gd name="T3" fmla="*/ 612 h 497"/>
                <a:gd name="T4" fmla="*/ 106 w 188"/>
                <a:gd name="T5" fmla="*/ 0 h 4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8" h="497">
                  <a:moveTo>
                    <a:pt x="0" y="473"/>
                  </a:moveTo>
                  <a:cubicBezTo>
                    <a:pt x="0" y="473"/>
                    <a:pt x="68" y="497"/>
                    <a:pt x="119" y="425"/>
                  </a:cubicBezTo>
                  <a:cubicBezTo>
                    <a:pt x="188" y="327"/>
                    <a:pt x="76" y="178"/>
                    <a:pt x="73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" name="Freeform 258">
              <a:extLst>
                <a:ext uri="{FF2B5EF4-FFF2-40B4-BE49-F238E27FC236}">
                  <a16:creationId xmlns:a16="http://schemas.microsoft.com/office/drawing/2014/main" id="{24DD832A-33D8-46AE-827D-88041D7D8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1928"/>
              <a:ext cx="18" cy="24"/>
            </a:xfrm>
            <a:custGeom>
              <a:avLst/>
              <a:gdLst>
                <a:gd name="T0" fmla="*/ 6 w 15"/>
                <a:gd name="T1" fmla="*/ 0 h 20"/>
                <a:gd name="T2" fmla="*/ 6 w 15"/>
                <a:gd name="T3" fmla="*/ 24 h 20"/>
                <a:gd name="T4" fmla="*/ 22 w 15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0">
                  <a:moveTo>
                    <a:pt x="4" y="0"/>
                  </a:moveTo>
                  <a:cubicBezTo>
                    <a:pt x="3" y="3"/>
                    <a:pt x="0" y="15"/>
                    <a:pt x="4" y="17"/>
                  </a:cubicBezTo>
                  <a:cubicBezTo>
                    <a:pt x="11" y="20"/>
                    <a:pt x="13" y="4"/>
                    <a:pt x="15" y="0"/>
                  </a:cubicBezTo>
                </a:path>
              </a:pathLst>
            </a:custGeom>
            <a:noFill/>
            <a:ln w="7938" cap="flat">
              <a:solidFill>
                <a:srgbClr val="F1DC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" name="Freeform 259">
              <a:extLst>
                <a:ext uri="{FF2B5EF4-FFF2-40B4-BE49-F238E27FC236}">
                  <a16:creationId xmlns:a16="http://schemas.microsoft.com/office/drawing/2014/main" id="{1AEB2D93-89DC-4472-A308-320BAF878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1964"/>
              <a:ext cx="17" cy="26"/>
            </a:xfrm>
            <a:custGeom>
              <a:avLst/>
              <a:gdLst>
                <a:gd name="T0" fmla="*/ 0 w 14"/>
                <a:gd name="T1" fmla="*/ 15 h 22"/>
                <a:gd name="T2" fmla="*/ 16 w 14"/>
                <a:gd name="T3" fmla="*/ 28 h 22"/>
                <a:gd name="T4" fmla="*/ 16 w 14"/>
                <a:gd name="T5" fmla="*/ 11 h 22"/>
                <a:gd name="T6" fmla="*/ 16 w 1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2">
                  <a:moveTo>
                    <a:pt x="0" y="11"/>
                  </a:moveTo>
                  <a:cubicBezTo>
                    <a:pt x="1" y="14"/>
                    <a:pt x="9" y="22"/>
                    <a:pt x="11" y="20"/>
                  </a:cubicBezTo>
                  <a:cubicBezTo>
                    <a:pt x="14" y="18"/>
                    <a:pt x="11" y="10"/>
                    <a:pt x="11" y="8"/>
                  </a:cubicBezTo>
                  <a:cubicBezTo>
                    <a:pt x="11" y="5"/>
                    <a:pt x="11" y="3"/>
                    <a:pt x="11" y="0"/>
                  </a:cubicBezTo>
                </a:path>
              </a:pathLst>
            </a:custGeom>
            <a:noFill/>
            <a:ln w="7938" cap="flat">
              <a:solidFill>
                <a:srgbClr val="F1DC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" name="Freeform 260">
              <a:extLst>
                <a:ext uri="{FF2B5EF4-FFF2-40B4-BE49-F238E27FC236}">
                  <a16:creationId xmlns:a16="http://schemas.microsoft.com/office/drawing/2014/main" id="{70B0F406-08B2-4B87-B7A7-0AE8F1A75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1934"/>
              <a:ext cx="7" cy="11"/>
            </a:xfrm>
            <a:custGeom>
              <a:avLst/>
              <a:gdLst>
                <a:gd name="T0" fmla="*/ 0 w 6"/>
                <a:gd name="T1" fmla="*/ 0 h 9"/>
                <a:gd name="T2" fmla="*/ 7 w 6"/>
                <a:gd name="T3" fmla="*/ 12 h 9"/>
                <a:gd name="T4" fmla="*/ 7 w 6"/>
                <a:gd name="T5" fmla="*/ 12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2" y="3"/>
                    <a:pt x="4" y="5"/>
                    <a:pt x="5" y="8"/>
                  </a:cubicBezTo>
                  <a:cubicBezTo>
                    <a:pt x="6" y="9"/>
                    <a:pt x="5" y="8"/>
                    <a:pt x="5" y="8"/>
                  </a:cubicBezTo>
                </a:path>
              </a:pathLst>
            </a:custGeom>
            <a:noFill/>
            <a:ln w="7938" cap="flat">
              <a:solidFill>
                <a:srgbClr val="F1DC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" name="Freeform 261">
              <a:extLst>
                <a:ext uri="{FF2B5EF4-FFF2-40B4-BE49-F238E27FC236}">
                  <a16:creationId xmlns:a16="http://schemas.microsoft.com/office/drawing/2014/main" id="{375A8AA0-0B0F-4B9B-B98C-DB513907C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1946"/>
              <a:ext cx="487" cy="96"/>
            </a:xfrm>
            <a:custGeom>
              <a:avLst/>
              <a:gdLst>
                <a:gd name="T0" fmla="*/ 0 w 406"/>
                <a:gd name="T1" fmla="*/ 0 h 80"/>
                <a:gd name="T2" fmla="*/ 584 w 406"/>
                <a:gd name="T3" fmla="*/ 14 h 80"/>
                <a:gd name="T4" fmla="*/ 0 w 406"/>
                <a:gd name="T5" fmla="*/ 0 h 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6" h="80">
                  <a:moveTo>
                    <a:pt x="0" y="0"/>
                  </a:moveTo>
                  <a:cubicBezTo>
                    <a:pt x="0" y="0"/>
                    <a:pt x="77" y="66"/>
                    <a:pt x="406" y="10"/>
                  </a:cubicBezTo>
                  <a:cubicBezTo>
                    <a:pt x="406" y="10"/>
                    <a:pt x="103" y="80"/>
                    <a:pt x="0" y="0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" name="Freeform 262">
              <a:extLst>
                <a:ext uri="{FF2B5EF4-FFF2-40B4-BE49-F238E27FC236}">
                  <a16:creationId xmlns:a16="http://schemas.microsoft.com/office/drawing/2014/main" id="{C52E9F68-2646-48BA-93D2-B70A11F22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1967"/>
              <a:ext cx="355" cy="257"/>
            </a:xfrm>
            <a:custGeom>
              <a:avLst/>
              <a:gdLst>
                <a:gd name="T0" fmla="*/ 7 w 296"/>
                <a:gd name="T1" fmla="*/ 0 h 214"/>
                <a:gd name="T2" fmla="*/ 70 w 296"/>
                <a:gd name="T3" fmla="*/ 100 h 214"/>
                <a:gd name="T4" fmla="*/ 211 w 296"/>
                <a:gd name="T5" fmla="*/ 202 h 214"/>
                <a:gd name="T6" fmla="*/ 426 w 296"/>
                <a:gd name="T7" fmla="*/ 286 h 214"/>
                <a:gd name="T8" fmla="*/ 243 w 296"/>
                <a:gd name="T9" fmla="*/ 189 h 214"/>
                <a:gd name="T10" fmla="*/ 96 w 296"/>
                <a:gd name="T11" fmla="*/ 80 h 214"/>
                <a:gd name="T12" fmla="*/ 7 w 296"/>
                <a:gd name="T13" fmla="*/ 0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6" h="214">
                  <a:moveTo>
                    <a:pt x="5" y="0"/>
                  </a:moveTo>
                  <a:cubicBezTo>
                    <a:pt x="5" y="0"/>
                    <a:pt x="0" y="36"/>
                    <a:pt x="48" y="69"/>
                  </a:cubicBezTo>
                  <a:cubicBezTo>
                    <a:pt x="96" y="102"/>
                    <a:pt x="134" y="127"/>
                    <a:pt x="147" y="140"/>
                  </a:cubicBezTo>
                  <a:cubicBezTo>
                    <a:pt x="160" y="153"/>
                    <a:pt x="224" y="214"/>
                    <a:pt x="296" y="198"/>
                  </a:cubicBezTo>
                  <a:cubicBezTo>
                    <a:pt x="296" y="198"/>
                    <a:pt x="208" y="194"/>
                    <a:pt x="169" y="131"/>
                  </a:cubicBezTo>
                  <a:cubicBezTo>
                    <a:pt x="131" y="68"/>
                    <a:pt x="78" y="71"/>
                    <a:pt x="67" y="56"/>
                  </a:cubicBezTo>
                  <a:cubicBezTo>
                    <a:pt x="55" y="42"/>
                    <a:pt x="22" y="38"/>
                    <a:pt x="5" y="0"/>
                  </a:cubicBezTo>
                  <a:close/>
                </a:path>
              </a:pathLst>
            </a:custGeom>
            <a:solidFill>
              <a:srgbClr val="E2C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" name="Freeform 263">
              <a:extLst>
                <a:ext uri="{FF2B5EF4-FFF2-40B4-BE49-F238E27FC236}">
                  <a16:creationId xmlns:a16="http://schemas.microsoft.com/office/drawing/2014/main" id="{2ED8415B-5B85-47AB-B2AD-8B3CC6069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1812"/>
              <a:ext cx="550" cy="109"/>
            </a:xfrm>
            <a:custGeom>
              <a:avLst/>
              <a:gdLst>
                <a:gd name="T0" fmla="*/ 1 w 458"/>
                <a:gd name="T1" fmla="*/ 131 h 90"/>
                <a:gd name="T2" fmla="*/ 390 w 458"/>
                <a:gd name="T3" fmla="*/ 7 h 90"/>
                <a:gd name="T4" fmla="*/ 660 w 458"/>
                <a:gd name="T5" fmla="*/ 104 h 90"/>
                <a:gd name="T6" fmla="*/ 268 w 458"/>
                <a:gd name="T7" fmla="*/ 38 h 90"/>
                <a:gd name="T8" fmla="*/ 0 w 458"/>
                <a:gd name="T9" fmla="*/ 132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90">
                  <a:moveTo>
                    <a:pt x="1" y="89"/>
                  </a:moveTo>
                  <a:cubicBezTo>
                    <a:pt x="1" y="89"/>
                    <a:pt x="89" y="0"/>
                    <a:pt x="271" y="5"/>
                  </a:cubicBezTo>
                  <a:cubicBezTo>
                    <a:pt x="452" y="11"/>
                    <a:pt x="458" y="71"/>
                    <a:pt x="458" y="71"/>
                  </a:cubicBezTo>
                  <a:cubicBezTo>
                    <a:pt x="458" y="71"/>
                    <a:pt x="376" y="11"/>
                    <a:pt x="186" y="26"/>
                  </a:cubicBezTo>
                  <a:cubicBezTo>
                    <a:pt x="51" y="36"/>
                    <a:pt x="0" y="90"/>
                    <a:pt x="0" y="90"/>
                  </a:cubicBezTo>
                </a:path>
              </a:pathLst>
            </a:custGeom>
            <a:solidFill>
              <a:srgbClr val="F1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3" name="Freeform 264">
              <a:extLst>
                <a:ext uri="{FF2B5EF4-FFF2-40B4-BE49-F238E27FC236}">
                  <a16:creationId xmlns:a16="http://schemas.microsoft.com/office/drawing/2014/main" id="{FF5EDBAD-4F20-43D8-91FB-DF1092005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" y="1799"/>
              <a:ext cx="297" cy="42"/>
            </a:xfrm>
            <a:custGeom>
              <a:avLst/>
              <a:gdLst>
                <a:gd name="T0" fmla="*/ 0 w 248"/>
                <a:gd name="T1" fmla="*/ 50 h 35"/>
                <a:gd name="T2" fmla="*/ 356 w 248"/>
                <a:gd name="T3" fmla="*/ 48 h 35"/>
                <a:gd name="T4" fmla="*/ 0 w 248"/>
                <a:gd name="T5" fmla="*/ 5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8" h="35">
                  <a:moveTo>
                    <a:pt x="0" y="35"/>
                  </a:moveTo>
                  <a:cubicBezTo>
                    <a:pt x="0" y="35"/>
                    <a:pt x="118" y="0"/>
                    <a:pt x="248" y="33"/>
                  </a:cubicBezTo>
                  <a:cubicBezTo>
                    <a:pt x="248" y="33"/>
                    <a:pt x="120" y="7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4" name="Freeform 265">
              <a:extLst>
                <a:ext uri="{FF2B5EF4-FFF2-40B4-BE49-F238E27FC236}">
                  <a16:creationId xmlns:a16="http://schemas.microsoft.com/office/drawing/2014/main" id="{3E9BA7B2-B430-458F-9BFA-4109FA57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1978"/>
              <a:ext cx="249" cy="23"/>
            </a:xfrm>
            <a:custGeom>
              <a:avLst/>
              <a:gdLst>
                <a:gd name="T0" fmla="*/ 0 w 208"/>
                <a:gd name="T1" fmla="*/ 1 h 19"/>
                <a:gd name="T2" fmla="*/ 298 w 208"/>
                <a:gd name="T3" fmla="*/ 0 h 19"/>
                <a:gd name="T4" fmla="*/ 0 w 208"/>
                <a:gd name="T5" fmla="*/ 1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" h="19">
                  <a:moveTo>
                    <a:pt x="0" y="1"/>
                  </a:moveTo>
                  <a:cubicBezTo>
                    <a:pt x="0" y="1"/>
                    <a:pt x="100" y="16"/>
                    <a:pt x="208" y="0"/>
                  </a:cubicBezTo>
                  <a:cubicBezTo>
                    <a:pt x="208" y="0"/>
                    <a:pt x="94" y="1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" name="Oval 266">
              <a:extLst>
                <a:ext uri="{FF2B5EF4-FFF2-40B4-BE49-F238E27FC236}">
                  <a16:creationId xmlns:a16="http://schemas.microsoft.com/office/drawing/2014/main" id="{924A5AB4-D921-4A6C-9F3E-C34505FD8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" y="1983"/>
              <a:ext cx="12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236" name="Oval 267">
              <a:extLst>
                <a:ext uri="{FF2B5EF4-FFF2-40B4-BE49-F238E27FC236}">
                  <a16:creationId xmlns:a16="http://schemas.microsoft.com/office/drawing/2014/main" id="{CEF79682-3F5C-4B87-A218-DAC0A9B00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" y="1985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237" name="Oval 268">
              <a:extLst>
                <a:ext uri="{FF2B5EF4-FFF2-40B4-BE49-F238E27FC236}">
                  <a16:creationId xmlns:a16="http://schemas.microsoft.com/office/drawing/2014/main" id="{5A4C020C-C0B1-431A-B9EB-5827A42E6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" y="1985"/>
              <a:ext cx="7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238" name="Freeform 269">
              <a:extLst>
                <a:ext uri="{FF2B5EF4-FFF2-40B4-BE49-F238E27FC236}">
                  <a16:creationId xmlns:a16="http://schemas.microsoft.com/office/drawing/2014/main" id="{4FDA2959-A35A-431D-BBBF-BE55F047C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415"/>
              <a:ext cx="53" cy="220"/>
            </a:xfrm>
            <a:custGeom>
              <a:avLst/>
              <a:gdLst>
                <a:gd name="T0" fmla="*/ 47 w 44"/>
                <a:gd name="T1" fmla="*/ 0 h 183"/>
                <a:gd name="T2" fmla="*/ 0 w 44"/>
                <a:gd name="T3" fmla="*/ 264 h 183"/>
                <a:gd name="T4" fmla="*/ 47 w 44"/>
                <a:gd name="T5" fmla="*/ 0 h 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183">
                  <a:moveTo>
                    <a:pt x="32" y="0"/>
                  </a:moveTo>
                  <a:cubicBezTo>
                    <a:pt x="32" y="0"/>
                    <a:pt x="35" y="117"/>
                    <a:pt x="0" y="183"/>
                  </a:cubicBezTo>
                  <a:cubicBezTo>
                    <a:pt x="0" y="183"/>
                    <a:pt x="44" y="127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9" name="Freeform 270">
              <a:extLst>
                <a:ext uri="{FF2B5EF4-FFF2-40B4-BE49-F238E27FC236}">
                  <a16:creationId xmlns:a16="http://schemas.microsoft.com/office/drawing/2014/main" id="{B05C386F-0CCA-4B1D-A0DA-790B615B4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1718"/>
              <a:ext cx="58" cy="179"/>
            </a:xfrm>
            <a:custGeom>
              <a:avLst/>
              <a:gdLst>
                <a:gd name="T0" fmla="*/ 53 w 48"/>
                <a:gd name="T1" fmla="*/ 0 h 149"/>
                <a:gd name="T2" fmla="*/ 70 w 48"/>
                <a:gd name="T3" fmla="*/ 215 h 149"/>
                <a:gd name="T4" fmla="*/ 53 w 48"/>
                <a:gd name="T5" fmla="*/ 0 h 1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149">
                  <a:moveTo>
                    <a:pt x="36" y="0"/>
                  </a:moveTo>
                  <a:cubicBezTo>
                    <a:pt x="36" y="0"/>
                    <a:pt x="0" y="84"/>
                    <a:pt x="48" y="149"/>
                  </a:cubicBezTo>
                  <a:cubicBezTo>
                    <a:pt x="48" y="149"/>
                    <a:pt x="10" y="83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0" name="Freeform 271">
              <a:extLst>
                <a:ext uri="{FF2B5EF4-FFF2-40B4-BE49-F238E27FC236}">
                  <a16:creationId xmlns:a16="http://schemas.microsoft.com/office/drawing/2014/main" id="{6699F78D-FB33-43C2-B38D-FB64899EF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1755"/>
              <a:ext cx="67" cy="156"/>
            </a:xfrm>
            <a:custGeom>
              <a:avLst/>
              <a:gdLst>
                <a:gd name="T0" fmla="*/ 65 w 56"/>
                <a:gd name="T1" fmla="*/ 0 h 130"/>
                <a:gd name="T2" fmla="*/ 0 w 56"/>
                <a:gd name="T3" fmla="*/ 187 h 130"/>
                <a:gd name="T4" fmla="*/ 65 w 56"/>
                <a:gd name="T5" fmla="*/ 0 h 1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130">
                  <a:moveTo>
                    <a:pt x="45" y="0"/>
                  </a:moveTo>
                  <a:cubicBezTo>
                    <a:pt x="45" y="0"/>
                    <a:pt x="55" y="86"/>
                    <a:pt x="0" y="130"/>
                  </a:cubicBezTo>
                  <a:cubicBezTo>
                    <a:pt x="0" y="130"/>
                    <a:pt x="56" y="105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1" name="Freeform 272">
              <a:extLst>
                <a:ext uri="{FF2B5EF4-FFF2-40B4-BE49-F238E27FC236}">
                  <a16:creationId xmlns:a16="http://schemas.microsoft.com/office/drawing/2014/main" id="{D29694F2-6C89-4F6A-AD20-0AE730DB7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1415"/>
              <a:ext cx="45" cy="207"/>
            </a:xfrm>
            <a:custGeom>
              <a:avLst/>
              <a:gdLst>
                <a:gd name="T0" fmla="*/ 0 w 38"/>
                <a:gd name="T1" fmla="*/ 0 h 172"/>
                <a:gd name="T2" fmla="*/ 53 w 38"/>
                <a:gd name="T3" fmla="*/ 249 h 172"/>
                <a:gd name="T4" fmla="*/ 0 w 38"/>
                <a:gd name="T5" fmla="*/ 0 h 1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72">
                  <a:moveTo>
                    <a:pt x="0" y="0"/>
                  </a:moveTo>
                  <a:cubicBezTo>
                    <a:pt x="0" y="0"/>
                    <a:pt x="18" y="131"/>
                    <a:pt x="38" y="172"/>
                  </a:cubicBezTo>
                  <a:cubicBezTo>
                    <a:pt x="38" y="172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2" name="Oval 273">
              <a:extLst>
                <a:ext uri="{FF2B5EF4-FFF2-40B4-BE49-F238E27FC236}">
                  <a16:creationId xmlns:a16="http://schemas.microsoft.com/office/drawing/2014/main" id="{EA9FA0B3-920F-45C9-86E5-1D3C72827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698"/>
              <a:ext cx="319" cy="461"/>
            </a:xfrm>
            <a:prstGeom prst="ellipse">
              <a:avLst/>
            </a:prstGeom>
            <a:solidFill>
              <a:srgbClr val="F3D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243" name="Freeform 274">
              <a:extLst>
                <a:ext uri="{FF2B5EF4-FFF2-40B4-BE49-F238E27FC236}">
                  <a16:creationId xmlns:a16="http://schemas.microsoft.com/office/drawing/2014/main" id="{DB15980B-5737-4EEA-A161-DF9ADD403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2646"/>
              <a:ext cx="336" cy="413"/>
            </a:xfrm>
            <a:custGeom>
              <a:avLst/>
              <a:gdLst>
                <a:gd name="T0" fmla="*/ 7 w 280"/>
                <a:gd name="T1" fmla="*/ 138 h 344"/>
                <a:gd name="T2" fmla="*/ 22 w 280"/>
                <a:gd name="T3" fmla="*/ 172 h 344"/>
                <a:gd name="T4" fmla="*/ 138 w 280"/>
                <a:gd name="T5" fmla="*/ 182 h 344"/>
                <a:gd name="T6" fmla="*/ 244 w 280"/>
                <a:gd name="T7" fmla="*/ 136 h 344"/>
                <a:gd name="T8" fmla="*/ 302 w 280"/>
                <a:gd name="T9" fmla="*/ 253 h 344"/>
                <a:gd name="T10" fmla="*/ 312 w 280"/>
                <a:gd name="T11" fmla="*/ 346 h 344"/>
                <a:gd name="T12" fmla="*/ 294 w 280"/>
                <a:gd name="T13" fmla="*/ 496 h 344"/>
                <a:gd name="T14" fmla="*/ 336 w 280"/>
                <a:gd name="T15" fmla="*/ 431 h 344"/>
                <a:gd name="T16" fmla="*/ 376 w 280"/>
                <a:gd name="T17" fmla="*/ 300 h 344"/>
                <a:gd name="T18" fmla="*/ 326 w 280"/>
                <a:gd name="T19" fmla="*/ 170 h 344"/>
                <a:gd name="T20" fmla="*/ 271 w 280"/>
                <a:gd name="T21" fmla="*/ 64 h 344"/>
                <a:gd name="T22" fmla="*/ 128 w 280"/>
                <a:gd name="T23" fmla="*/ 20 h 344"/>
                <a:gd name="T24" fmla="*/ 7 w 280"/>
                <a:gd name="T25" fmla="*/ 138 h 3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" h="344">
                  <a:moveTo>
                    <a:pt x="5" y="96"/>
                  </a:moveTo>
                  <a:cubicBezTo>
                    <a:pt x="5" y="96"/>
                    <a:pt x="0" y="115"/>
                    <a:pt x="15" y="119"/>
                  </a:cubicBezTo>
                  <a:cubicBezTo>
                    <a:pt x="41" y="125"/>
                    <a:pt x="81" y="150"/>
                    <a:pt x="96" y="127"/>
                  </a:cubicBezTo>
                  <a:cubicBezTo>
                    <a:pt x="112" y="104"/>
                    <a:pt x="155" y="71"/>
                    <a:pt x="169" y="94"/>
                  </a:cubicBezTo>
                  <a:cubicBezTo>
                    <a:pt x="184" y="117"/>
                    <a:pt x="189" y="161"/>
                    <a:pt x="210" y="176"/>
                  </a:cubicBezTo>
                  <a:cubicBezTo>
                    <a:pt x="232" y="190"/>
                    <a:pt x="200" y="223"/>
                    <a:pt x="217" y="240"/>
                  </a:cubicBezTo>
                  <a:cubicBezTo>
                    <a:pt x="234" y="257"/>
                    <a:pt x="204" y="344"/>
                    <a:pt x="204" y="344"/>
                  </a:cubicBezTo>
                  <a:cubicBezTo>
                    <a:pt x="204" y="344"/>
                    <a:pt x="229" y="335"/>
                    <a:pt x="233" y="299"/>
                  </a:cubicBezTo>
                  <a:cubicBezTo>
                    <a:pt x="237" y="263"/>
                    <a:pt x="280" y="249"/>
                    <a:pt x="261" y="208"/>
                  </a:cubicBezTo>
                  <a:cubicBezTo>
                    <a:pt x="238" y="155"/>
                    <a:pt x="250" y="146"/>
                    <a:pt x="227" y="118"/>
                  </a:cubicBezTo>
                  <a:cubicBezTo>
                    <a:pt x="195" y="81"/>
                    <a:pt x="222" y="53"/>
                    <a:pt x="188" y="44"/>
                  </a:cubicBezTo>
                  <a:cubicBezTo>
                    <a:pt x="154" y="36"/>
                    <a:pt x="122" y="0"/>
                    <a:pt x="89" y="14"/>
                  </a:cubicBezTo>
                  <a:cubicBezTo>
                    <a:pt x="56" y="28"/>
                    <a:pt x="38" y="100"/>
                    <a:pt x="5" y="96"/>
                  </a:cubicBezTo>
                  <a:close/>
                </a:path>
              </a:pathLst>
            </a:custGeom>
            <a:solidFill>
              <a:srgbClr val="E4B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4" name="Freeform 275">
              <a:extLst>
                <a:ext uri="{FF2B5EF4-FFF2-40B4-BE49-F238E27FC236}">
                  <a16:creationId xmlns:a16="http://schemas.microsoft.com/office/drawing/2014/main" id="{F6C2A775-6901-4361-B4E1-00392C960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2865"/>
              <a:ext cx="235" cy="299"/>
            </a:xfrm>
            <a:custGeom>
              <a:avLst/>
              <a:gdLst>
                <a:gd name="T0" fmla="*/ 243 w 196"/>
                <a:gd name="T1" fmla="*/ 243 h 249"/>
                <a:gd name="T2" fmla="*/ 62 w 196"/>
                <a:gd name="T3" fmla="*/ 328 h 249"/>
                <a:gd name="T4" fmla="*/ 65 w 196"/>
                <a:gd name="T5" fmla="*/ 154 h 249"/>
                <a:gd name="T6" fmla="*/ 212 w 196"/>
                <a:gd name="T7" fmla="*/ 31 h 249"/>
                <a:gd name="T8" fmla="*/ 243 w 196"/>
                <a:gd name="T9" fmla="*/ 24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49">
                  <a:moveTo>
                    <a:pt x="169" y="168"/>
                  </a:moveTo>
                  <a:cubicBezTo>
                    <a:pt x="142" y="222"/>
                    <a:pt x="85" y="249"/>
                    <a:pt x="43" y="227"/>
                  </a:cubicBezTo>
                  <a:cubicBezTo>
                    <a:pt x="0" y="206"/>
                    <a:pt x="18" y="161"/>
                    <a:pt x="45" y="107"/>
                  </a:cubicBezTo>
                  <a:cubicBezTo>
                    <a:pt x="72" y="53"/>
                    <a:pt x="105" y="0"/>
                    <a:pt x="148" y="22"/>
                  </a:cubicBezTo>
                  <a:cubicBezTo>
                    <a:pt x="190" y="43"/>
                    <a:pt x="196" y="115"/>
                    <a:pt x="169" y="168"/>
                  </a:cubicBezTo>
                  <a:close/>
                </a:path>
              </a:pathLst>
            </a:custGeom>
            <a:solidFill>
              <a:srgbClr val="F1D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5" name="Freeform 276">
              <a:extLst>
                <a:ext uri="{FF2B5EF4-FFF2-40B4-BE49-F238E27FC236}">
                  <a16:creationId xmlns:a16="http://schemas.microsoft.com/office/drawing/2014/main" id="{4E042E81-129C-4AC1-B7DF-794FD1FA9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3003"/>
              <a:ext cx="161" cy="190"/>
            </a:xfrm>
            <a:custGeom>
              <a:avLst/>
              <a:gdLst>
                <a:gd name="T0" fmla="*/ 0 w 134"/>
                <a:gd name="T1" fmla="*/ 146 h 158"/>
                <a:gd name="T2" fmla="*/ 193 w 134"/>
                <a:gd name="T3" fmla="*/ 0 h 158"/>
                <a:gd name="T4" fmla="*/ 0 w 134"/>
                <a:gd name="T5" fmla="*/ 142 h 1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" h="158">
                  <a:moveTo>
                    <a:pt x="0" y="101"/>
                  </a:moveTo>
                  <a:cubicBezTo>
                    <a:pt x="0" y="101"/>
                    <a:pt x="92" y="158"/>
                    <a:pt x="134" y="0"/>
                  </a:cubicBezTo>
                  <a:cubicBezTo>
                    <a:pt x="134" y="0"/>
                    <a:pt x="97" y="122"/>
                    <a:pt x="0" y="98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6" name="Freeform 277">
              <a:extLst>
                <a:ext uri="{FF2B5EF4-FFF2-40B4-BE49-F238E27FC236}">
                  <a16:creationId xmlns:a16="http://schemas.microsoft.com/office/drawing/2014/main" id="{6077AE67-B2B3-4DD4-8921-C392EBC76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2635"/>
              <a:ext cx="349" cy="422"/>
            </a:xfrm>
            <a:custGeom>
              <a:avLst/>
              <a:gdLst>
                <a:gd name="T0" fmla="*/ 37 w 291"/>
                <a:gd name="T1" fmla="*/ 72 h 352"/>
                <a:gd name="T2" fmla="*/ 37 w 291"/>
                <a:gd name="T3" fmla="*/ 171 h 352"/>
                <a:gd name="T4" fmla="*/ 156 w 291"/>
                <a:gd name="T5" fmla="*/ 182 h 352"/>
                <a:gd name="T6" fmla="*/ 260 w 291"/>
                <a:gd name="T7" fmla="*/ 135 h 352"/>
                <a:gd name="T8" fmla="*/ 324 w 291"/>
                <a:gd name="T9" fmla="*/ 253 h 352"/>
                <a:gd name="T10" fmla="*/ 337 w 291"/>
                <a:gd name="T11" fmla="*/ 342 h 352"/>
                <a:gd name="T12" fmla="*/ 306 w 291"/>
                <a:gd name="T13" fmla="*/ 506 h 352"/>
                <a:gd name="T14" fmla="*/ 362 w 291"/>
                <a:gd name="T15" fmla="*/ 444 h 352"/>
                <a:gd name="T16" fmla="*/ 391 w 291"/>
                <a:gd name="T17" fmla="*/ 297 h 352"/>
                <a:gd name="T18" fmla="*/ 359 w 291"/>
                <a:gd name="T19" fmla="*/ 164 h 352"/>
                <a:gd name="T20" fmla="*/ 287 w 291"/>
                <a:gd name="T21" fmla="*/ 64 h 352"/>
                <a:gd name="T22" fmla="*/ 144 w 291"/>
                <a:gd name="T23" fmla="*/ 20 h 352"/>
                <a:gd name="T24" fmla="*/ 37 w 291"/>
                <a:gd name="T25" fmla="*/ 72 h 3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1" h="352">
                  <a:moveTo>
                    <a:pt x="26" y="50"/>
                  </a:moveTo>
                  <a:cubicBezTo>
                    <a:pt x="6" y="47"/>
                    <a:pt x="0" y="110"/>
                    <a:pt x="26" y="119"/>
                  </a:cubicBezTo>
                  <a:cubicBezTo>
                    <a:pt x="52" y="127"/>
                    <a:pt x="92" y="150"/>
                    <a:pt x="108" y="127"/>
                  </a:cubicBezTo>
                  <a:cubicBezTo>
                    <a:pt x="123" y="104"/>
                    <a:pt x="166" y="71"/>
                    <a:pt x="181" y="94"/>
                  </a:cubicBezTo>
                  <a:cubicBezTo>
                    <a:pt x="195" y="117"/>
                    <a:pt x="204" y="162"/>
                    <a:pt x="225" y="176"/>
                  </a:cubicBezTo>
                  <a:cubicBezTo>
                    <a:pt x="247" y="190"/>
                    <a:pt x="216" y="220"/>
                    <a:pt x="234" y="238"/>
                  </a:cubicBezTo>
                  <a:cubicBezTo>
                    <a:pt x="251" y="255"/>
                    <a:pt x="213" y="352"/>
                    <a:pt x="213" y="352"/>
                  </a:cubicBezTo>
                  <a:cubicBezTo>
                    <a:pt x="213" y="352"/>
                    <a:pt x="248" y="345"/>
                    <a:pt x="252" y="309"/>
                  </a:cubicBezTo>
                  <a:cubicBezTo>
                    <a:pt x="257" y="273"/>
                    <a:pt x="291" y="249"/>
                    <a:pt x="272" y="207"/>
                  </a:cubicBezTo>
                  <a:cubicBezTo>
                    <a:pt x="254" y="166"/>
                    <a:pt x="281" y="152"/>
                    <a:pt x="249" y="114"/>
                  </a:cubicBezTo>
                  <a:cubicBezTo>
                    <a:pt x="218" y="77"/>
                    <a:pt x="234" y="53"/>
                    <a:pt x="199" y="44"/>
                  </a:cubicBezTo>
                  <a:cubicBezTo>
                    <a:pt x="165" y="36"/>
                    <a:pt x="133" y="0"/>
                    <a:pt x="100" y="14"/>
                  </a:cubicBezTo>
                  <a:cubicBezTo>
                    <a:pt x="67" y="28"/>
                    <a:pt x="59" y="54"/>
                    <a:pt x="26" y="50"/>
                  </a:cubicBezTo>
                  <a:close/>
                </a:path>
              </a:pathLst>
            </a:custGeom>
            <a:solidFill>
              <a:srgbClr val="F0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7" name="Freeform 278">
              <a:extLst>
                <a:ext uri="{FF2B5EF4-FFF2-40B4-BE49-F238E27FC236}">
                  <a16:creationId xmlns:a16="http://schemas.microsoft.com/office/drawing/2014/main" id="{D1F847CA-BA14-45E3-A35B-33911116F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2707"/>
              <a:ext cx="36" cy="67"/>
            </a:xfrm>
            <a:custGeom>
              <a:avLst/>
              <a:gdLst>
                <a:gd name="T0" fmla="*/ 0 w 30"/>
                <a:gd name="T1" fmla="*/ 0 h 56"/>
                <a:gd name="T2" fmla="*/ 43 w 30"/>
                <a:gd name="T3" fmla="*/ 80 h 5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56">
                  <a:moveTo>
                    <a:pt x="0" y="0"/>
                  </a:moveTo>
                  <a:cubicBezTo>
                    <a:pt x="23" y="8"/>
                    <a:pt x="30" y="35"/>
                    <a:pt x="30" y="56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8" name="Freeform 279">
              <a:extLst>
                <a:ext uri="{FF2B5EF4-FFF2-40B4-BE49-F238E27FC236}">
                  <a16:creationId xmlns:a16="http://schemas.microsoft.com/office/drawing/2014/main" id="{485AE056-CAFE-47E3-8E6D-ABDDB34CC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2694"/>
              <a:ext cx="54" cy="45"/>
            </a:xfrm>
            <a:custGeom>
              <a:avLst/>
              <a:gdLst>
                <a:gd name="T0" fmla="*/ 65 w 45"/>
                <a:gd name="T1" fmla="*/ 25 h 38"/>
                <a:gd name="T2" fmla="*/ 0 w 45"/>
                <a:gd name="T3" fmla="*/ 53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38">
                  <a:moveTo>
                    <a:pt x="45" y="18"/>
                  </a:moveTo>
                  <a:cubicBezTo>
                    <a:pt x="28" y="0"/>
                    <a:pt x="7" y="23"/>
                    <a:pt x="0" y="38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9" name="Freeform 280">
              <a:extLst>
                <a:ext uri="{FF2B5EF4-FFF2-40B4-BE49-F238E27FC236}">
                  <a16:creationId xmlns:a16="http://schemas.microsoft.com/office/drawing/2014/main" id="{0FE2358E-B996-4145-A435-1645822E6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" y="2715"/>
              <a:ext cx="52" cy="33"/>
            </a:xfrm>
            <a:custGeom>
              <a:avLst/>
              <a:gdLst>
                <a:gd name="T0" fmla="*/ 2 w 44"/>
                <a:gd name="T1" fmla="*/ 40 h 27"/>
                <a:gd name="T2" fmla="*/ 22 w 44"/>
                <a:gd name="T3" fmla="*/ 11 h 27"/>
                <a:gd name="T4" fmla="*/ 45 w 44"/>
                <a:gd name="T5" fmla="*/ 2 h 27"/>
                <a:gd name="T6" fmla="*/ 61 w 44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27">
                  <a:moveTo>
                    <a:pt x="2" y="27"/>
                  </a:moveTo>
                  <a:cubicBezTo>
                    <a:pt x="0" y="17"/>
                    <a:pt x="9" y="10"/>
                    <a:pt x="16" y="7"/>
                  </a:cubicBezTo>
                  <a:cubicBezTo>
                    <a:pt x="21" y="5"/>
                    <a:pt x="26" y="2"/>
                    <a:pt x="32" y="2"/>
                  </a:cubicBezTo>
                  <a:cubicBezTo>
                    <a:pt x="36" y="1"/>
                    <a:pt x="41" y="3"/>
                    <a:pt x="44" y="0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0" name="Freeform 281">
              <a:extLst>
                <a:ext uri="{FF2B5EF4-FFF2-40B4-BE49-F238E27FC236}">
                  <a16:creationId xmlns:a16="http://schemas.microsoft.com/office/drawing/2014/main" id="{B4402AF8-C344-440E-9C16-FFAC94E3E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2694"/>
              <a:ext cx="44" cy="15"/>
            </a:xfrm>
            <a:custGeom>
              <a:avLst/>
              <a:gdLst>
                <a:gd name="T0" fmla="*/ 54 w 36"/>
                <a:gd name="T1" fmla="*/ 17 h 13"/>
                <a:gd name="T2" fmla="*/ 28 w 36"/>
                <a:gd name="T3" fmla="*/ 3 h 13"/>
                <a:gd name="T4" fmla="*/ 0 w 36"/>
                <a:gd name="T5" fmla="*/ 1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13">
                  <a:moveTo>
                    <a:pt x="36" y="13"/>
                  </a:moveTo>
                  <a:cubicBezTo>
                    <a:pt x="30" y="11"/>
                    <a:pt x="25" y="6"/>
                    <a:pt x="19" y="3"/>
                  </a:cubicBezTo>
                  <a:cubicBezTo>
                    <a:pt x="12" y="0"/>
                    <a:pt x="8" y="0"/>
                    <a:pt x="0" y="1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1" name="Freeform 282">
              <a:extLst>
                <a:ext uri="{FF2B5EF4-FFF2-40B4-BE49-F238E27FC236}">
                  <a16:creationId xmlns:a16="http://schemas.microsoft.com/office/drawing/2014/main" id="{F2203E08-A997-418D-8C44-3CA8204D9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2776"/>
              <a:ext cx="46" cy="81"/>
            </a:xfrm>
            <a:custGeom>
              <a:avLst/>
              <a:gdLst>
                <a:gd name="T0" fmla="*/ 0 w 38"/>
                <a:gd name="T1" fmla="*/ 0 h 67"/>
                <a:gd name="T2" fmla="*/ 27 w 38"/>
                <a:gd name="T3" fmla="*/ 51 h 67"/>
                <a:gd name="T4" fmla="*/ 56 w 38"/>
                <a:gd name="T5" fmla="*/ 98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67">
                  <a:moveTo>
                    <a:pt x="0" y="0"/>
                  </a:moveTo>
                  <a:cubicBezTo>
                    <a:pt x="0" y="15"/>
                    <a:pt x="7" y="26"/>
                    <a:pt x="18" y="35"/>
                  </a:cubicBezTo>
                  <a:cubicBezTo>
                    <a:pt x="28" y="44"/>
                    <a:pt x="38" y="54"/>
                    <a:pt x="38" y="67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2" name="Freeform 283">
              <a:extLst>
                <a:ext uri="{FF2B5EF4-FFF2-40B4-BE49-F238E27FC236}">
                  <a16:creationId xmlns:a16="http://schemas.microsoft.com/office/drawing/2014/main" id="{EE7680C8-EFC0-4B9F-8777-574FD7E0A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2660"/>
              <a:ext cx="61" cy="24"/>
            </a:xfrm>
            <a:custGeom>
              <a:avLst/>
              <a:gdLst>
                <a:gd name="T0" fmla="*/ 73 w 51"/>
                <a:gd name="T1" fmla="*/ 7 h 20"/>
                <a:gd name="T2" fmla="*/ 30 w 51"/>
                <a:gd name="T3" fmla="*/ 6 h 20"/>
                <a:gd name="T4" fmla="*/ 0 w 51"/>
                <a:gd name="T5" fmla="*/ 29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20">
                  <a:moveTo>
                    <a:pt x="51" y="5"/>
                  </a:moveTo>
                  <a:cubicBezTo>
                    <a:pt x="41" y="6"/>
                    <a:pt x="32" y="0"/>
                    <a:pt x="21" y="4"/>
                  </a:cubicBezTo>
                  <a:cubicBezTo>
                    <a:pt x="13" y="7"/>
                    <a:pt x="6" y="15"/>
                    <a:pt x="0" y="20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3" name="Freeform 284">
              <a:extLst>
                <a:ext uri="{FF2B5EF4-FFF2-40B4-BE49-F238E27FC236}">
                  <a16:creationId xmlns:a16="http://schemas.microsoft.com/office/drawing/2014/main" id="{74309B77-9F37-49FF-8583-B5B537161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2719"/>
              <a:ext cx="42" cy="29"/>
            </a:xfrm>
            <a:custGeom>
              <a:avLst/>
              <a:gdLst>
                <a:gd name="T0" fmla="*/ 50 w 35"/>
                <a:gd name="T1" fmla="*/ 2 h 24"/>
                <a:gd name="T2" fmla="*/ 17 w 35"/>
                <a:gd name="T3" fmla="*/ 7 h 24"/>
                <a:gd name="T4" fmla="*/ 0 w 35"/>
                <a:gd name="T5" fmla="*/ 35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24">
                  <a:moveTo>
                    <a:pt x="35" y="2"/>
                  </a:moveTo>
                  <a:cubicBezTo>
                    <a:pt x="27" y="4"/>
                    <a:pt x="19" y="0"/>
                    <a:pt x="12" y="5"/>
                  </a:cubicBezTo>
                  <a:cubicBezTo>
                    <a:pt x="5" y="9"/>
                    <a:pt x="1" y="17"/>
                    <a:pt x="0" y="24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4" name="Freeform 285">
              <a:extLst>
                <a:ext uri="{FF2B5EF4-FFF2-40B4-BE49-F238E27FC236}">
                  <a16:creationId xmlns:a16="http://schemas.microsoft.com/office/drawing/2014/main" id="{4FF7AEE4-DEBE-409C-8F33-E0C4553D8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" y="2806"/>
              <a:ext cx="53" cy="22"/>
            </a:xfrm>
            <a:custGeom>
              <a:avLst/>
              <a:gdLst>
                <a:gd name="T0" fmla="*/ 1 w 44"/>
                <a:gd name="T1" fmla="*/ 0 h 18"/>
                <a:gd name="T2" fmla="*/ 34 w 44"/>
                <a:gd name="T3" fmla="*/ 7 h 18"/>
                <a:gd name="T4" fmla="*/ 64 w 44"/>
                <a:gd name="T5" fmla="*/ 2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18">
                  <a:moveTo>
                    <a:pt x="1" y="0"/>
                  </a:moveTo>
                  <a:cubicBezTo>
                    <a:pt x="0" y="7"/>
                    <a:pt x="18" y="4"/>
                    <a:pt x="23" y="5"/>
                  </a:cubicBezTo>
                  <a:cubicBezTo>
                    <a:pt x="31" y="6"/>
                    <a:pt x="41" y="9"/>
                    <a:pt x="44" y="18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5" name="Freeform 286">
              <a:extLst>
                <a:ext uri="{FF2B5EF4-FFF2-40B4-BE49-F238E27FC236}">
                  <a16:creationId xmlns:a16="http://schemas.microsoft.com/office/drawing/2014/main" id="{C0A5F6C7-7883-4C5B-9898-224D2DC48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665"/>
              <a:ext cx="27" cy="14"/>
            </a:xfrm>
            <a:custGeom>
              <a:avLst/>
              <a:gdLst>
                <a:gd name="T0" fmla="*/ 0 w 22"/>
                <a:gd name="T1" fmla="*/ 0 h 12"/>
                <a:gd name="T2" fmla="*/ 33 w 22"/>
                <a:gd name="T3" fmla="*/ 16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2">
                  <a:moveTo>
                    <a:pt x="0" y="0"/>
                  </a:moveTo>
                  <a:cubicBezTo>
                    <a:pt x="7" y="4"/>
                    <a:pt x="12" y="12"/>
                    <a:pt x="22" y="12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6" name="Freeform 287">
              <a:extLst>
                <a:ext uri="{FF2B5EF4-FFF2-40B4-BE49-F238E27FC236}">
                  <a16:creationId xmlns:a16="http://schemas.microsoft.com/office/drawing/2014/main" id="{95A67AD2-6EDE-4C77-8A6B-DB3EAB76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2710"/>
              <a:ext cx="31" cy="60"/>
            </a:xfrm>
            <a:custGeom>
              <a:avLst/>
              <a:gdLst>
                <a:gd name="T0" fmla="*/ 0 w 26"/>
                <a:gd name="T1" fmla="*/ 0 h 50"/>
                <a:gd name="T2" fmla="*/ 37 w 26"/>
                <a:gd name="T3" fmla="*/ 72 h 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50">
                  <a:moveTo>
                    <a:pt x="0" y="0"/>
                  </a:moveTo>
                  <a:cubicBezTo>
                    <a:pt x="18" y="12"/>
                    <a:pt x="22" y="30"/>
                    <a:pt x="26" y="50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7" name="Freeform 288">
              <a:extLst>
                <a:ext uri="{FF2B5EF4-FFF2-40B4-BE49-F238E27FC236}">
                  <a16:creationId xmlns:a16="http://schemas.microsoft.com/office/drawing/2014/main" id="{466D00E0-4C55-4084-890E-12E6D0D44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2893"/>
              <a:ext cx="19" cy="71"/>
            </a:xfrm>
            <a:custGeom>
              <a:avLst/>
              <a:gdLst>
                <a:gd name="T0" fmla="*/ 14 w 16"/>
                <a:gd name="T1" fmla="*/ 0 h 59"/>
                <a:gd name="T2" fmla="*/ 20 w 16"/>
                <a:gd name="T3" fmla="*/ 13 h 59"/>
                <a:gd name="T4" fmla="*/ 18 w 16"/>
                <a:gd name="T5" fmla="*/ 41 h 59"/>
                <a:gd name="T6" fmla="*/ 0 w 16"/>
                <a:gd name="T7" fmla="*/ 85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59">
                  <a:moveTo>
                    <a:pt x="10" y="0"/>
                  </a:moveTo>
                  <a:cubicBezTo>
                    <a:pt x="9" y="2"/>
                    <a:pt x="13" y="6"/>
                    <a:pt x="14" y="9"/>
                  </a:cubicBezTo>
                  <a:cubicBezTo>
                    <a:pt x="16" y="15"/>
                    <a:pt x="15" y="22"/>
                    <a:pt x="13" y="28"/>
                  </a:cubicBezTo>
                  <a:cubicBezTo>
                    <a:pt x="11" y="39"/>
                    <a:pt x="3" y="48"/>
                    <a:pt x="0" y="59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8" name="Freeform 289">
              <a:extLst>
                <a:ext uri="{FF2B5EF4-FFF2-40B4-BE49-F238E27FC236}">
                  <a16:creationId xmlns:a16="http://schemas.microsoft.com/office/drawing/2014/main" id="{80B9A407-0B5D-4C96-8F82-E8B1EEBAC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2719"/>
              <a:ext cx="22" cy="31"/>
            </a:xfrm>
            <a:custGeom>
              <a:avLst/>
              <a:gdLst>
                <a:gd name="T0" fmla="*/ 15 w 18"/>
                <a:gd name="T1" fmla="*/ 0 h 26"/>
                <a:gd name="T2" fmla="*/ 0 w 18"/>
                <a:gd name="T3" fmla="*/ 37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26">
                  <a:moveTo>
                    <a:pt x="10" y="0"/>
                  </a:moveTo>
                  <a:cubicBezTo>
                    <a:pt x="18" y="11"/>
                    <a:pt x="0" y="16"/>
                    <a:pt x="0" y="26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9" name="Freeform 290">
              <a:extLst>
                <a:ext uri="{FF2B5EF4-FFF2-40B4-BE49-F238E27FC236}">
                  <a16:creationId xmlns:a16="http://schemas.microsoft.com/office/drawing/2014/main" id="{16DFF001-8C42-4793-B66E-EA292BD20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" y="2905"/>
              <a:ext cx="28" cy="17"/>
            </a:xfrm>
            <a:custGeom>
              <a:avLst/>
              <a:gdLst>
                <a:gd name="T0" fmla="*/ 33 w 24"/>
                <a:gd name="T1" fmla="*/ 0 h 14"/>
                <a:gd name="T2" fmla="*/ 0 w 24"/>
                <a:gd name="T3" fmla="*/ 21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14">
                  <a:moveTo>
                    <a:pt x="24" y="0"/>
                  </a:moveTo>
                  <a:cubicBezTo>
                    <a:pt x="21" y="14"/>
                    <a:pt x="5" y="6"/>
                    <a:pt x="0" y="14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0" name="Freeform 291">
              <a:extLst>
                <a:ext uri="{FF2B5EF4-FFF2-40B4-BE49-F238E27FC236}">
                  <a16:creationId xmlns:a16="http://schemas.microsoft.com/office/drawing/2014/main" id="{38B3A7B6-3644-4A71-A4D4-5767EECE0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" y="2988"/>
              <a:ext cx="26" cy="45"/>
            </a:xfrm>
            <a:custGeom>
              <a:avLst/>
              <a:gdLst>
                <a:gd name="T0" fmla="*/ 0 w 22"/>
                <a:gd name="T1" fmla="*/ 53 h 38"/>
                <a:gd name="T2" fmla="*/ 31 w 22"/>
                <a:gd name="T3" fmla="*/ 0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38">
                  <a:moveTo>
                    <a:pt x="0" y="38"/>
                  </a:moveTo>
                  <a:cubicBezTo>
                    <a:pt x="13" y="35"/>
                    <a:pt x="22" y="10"/>
                    <a:pt x="22" y="0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1" name="Freeform 292">
              <a:extLst>
                <a:ext uri="{FF2B5EF4-FFF2-40B4-BE49-F238E27FC236}">
                  <a16:creationId xmlns:a16="http://schemas.microsoft.com/office/drawing/2014/main" id="{A14E9317-6B81-4F66-809A-CF60F6D9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2990"/>
              <a:ext cx="12" cy="28"/>
            </a:xfrm>
            <a:custGeom>
              <a:avLst/>
              <a:gdLst>
                <a:gd name="T0" fmla="*/ 6 w 10"/>
                <a:gd name="T1" fmla="*/ 34 h 23"/>
                <a:gd name="T2" fmla="*/ 1 w 10"/>
                <a:gd name="T3" fmla="*/ 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3">
                  <a:moveTo>
                    <a:pt x="4" y="23"/>
                  </a:moveTo>
                  <a:cubicBezTo>
                    <a:pt x="10" y="19"/>
                    <a:pt x="0" y="7"/>
                    <a:pt x="1" y="0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2" name="Freeform 293">
              <a:extLst>
                <a:ext uri="{FF2B5EF4-FFF2-40B4-BE49-F238E27FC236}">
                  <a16:creationId xmlns:a16="http://schemas.microsoft.com/office/drawing/2014/main" id="{03EF39F4-2903-4D52-9F17-89D65A10B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2634"/>
              <a:ext cx="349" cy="423"/>
            </a:xfrm>
            <a:custGeom>
              <a:avLst/>
              <a:gdLst>
                <a:gd name="T0" fmla="*/ 37 w 291"/>
                <a:gd name="T1" fmla="*/ 73 h 353"/>
                <a:gd name="T2" fmla="*/ 37 w 291"/>
                <a:gd name="T3" fmla="*/ 171 h 353"/>
                <a:gd name="T4" fmla="*/ 154 w 291"/>
                <a:gd name="T5" fmla="*/ 183 h 353"/>
                <a:gd name="T6" fmla="*/ 259 w 291"/>
                <a:gd name="T7" fmla="*/ 137 h 353"/>
                <a:gd name="T8" fmla="*/ 324 w 291"/>
                <a:gd name="T9" fmla="*/ 254 h 353"/>
                <a:gd name="T10" fmla="*/ 335 w 291"/>
                <a:gd name="T11" fmla="*/ 342 h 353"/>
                <a:gd name="T12" fmla="*/ 306 w 291"/>
                <a:gd name="T13" fmla="*/ 507 h 353"/>
                <a:gd name="T14" fmla="*/ 362 w 291"/>
                <a:gd name="T15" fmla="*/ 445 h 353"/>
                <a:gd name="T16" fmla="*/ 391 w 291"/>
                <a:gd name="T17" fmla="*/ 298 h 353"/>
                <a:gd name="T18" fmla="*/ 359 w 291"/>
                <a:gd name="T19" fmla="*/ 165 h 353"/>
                <a:gd name="T20" fmla="*/ 287 w 291"/>
                <a:gd name="T21" fmla="*/ 65 h 353"/>
                <a:gd name="T22" fmla="*/ 144 w 291"/>
                <a:gd name="T23" fmla="*/ 22 h 353"/>
                <a:gd name="T24" fmla="*/ 37 w 291"/>
                <a:gd name="T25" fmla="*/ 73 h 3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1" h="353">
                  <a:moveTo>
                    <a:pt x="26" y="51"/>
                  </a:moveTo>
                  <a:cubicBezTo>
                    <a:pt x="6" y="48"/>
                    <a:pt x="0" y="111"/>
                    <a:pt x="26" y="119"/>
                  </a:cubicBezTo>
                  <a:cubicBezTo>
                    <a:pt x="51" y="128"/>
                    <a:pt x="92" y="151"/>
                    <a:pt x="107" y="128"/>
                  </a:cubicBezTo>
                  <a:cubicBezTo>
                    <a:pt x="123" y="105"/>
                    <a:pt x="166" y="72"/>
                    <a:pt x="180" y="95"/>
                  </a:cubicBezTo>
                  <a:cubicBezTo>
                    <a:pt x="195" y="118"/>
                    <a:pt x="203" y="162"/>
                    <a:pt x="225" y="177"/>
                  </a:cubicBezTo>
                  <a:cubicBezTo>
                    <a:pt x="246" y="191"/>
                    <a:pt x="216" y="221"/>
                    <a:pt x="233" y="238"/>
                  </a:cubicBezTo>
                  <a:cubicBezTo>
                    <a:pt x="251" y="255"/>
                    <a:pt x="213" y="353"/>
                    <a:pt x="213" y="353"/>
                  </a:cubicBezTo>
                  <a:cubicBezTo>
                    <a:pt x="213" y="353"/>
                    <a:pt x="248" y="346"/>
                    <a:pt x="252" y="310"/>
                  </a:cubicBezTo>
                  <a:cubicBezTo>
                    <a:pt x="256" y="274"/>
                    <a:pt x="291" y="250"/>
                    <a:pt x="272" y="208"/>
                  </a:cubicBezTo>
                  <a:cubicBezTo>
                    <a:pt x="253" y="167"/>
                    <a:pt x="281" y="152"/>
                    <a:pt x="249" y="115"/>
                  </a:cubicBezTo>
                  <a:cubicBezTo>
                    <a:pt x="218" y="78"/>
                    <a:pt x="233" y="53"/>
                    <a:pt x="199" y="45"/>
                  </a:cubicBezTo>
                  <a:cubicBezTo>
                    <a:pt x="165" y="36"/>
                    <a:pt x="133" y="0"/>
                    <a:pt x="100" y="15"/>
                  </a:cubicBezTo>
                  <a:cubicBezTo>
                    <a:pt x="67" y="29"/>
                    <a:pt x="59" y="55"/>
                    <a:pt x="26" y="51"/>
                  </a:cubicBezTo>
                  <a:close/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3" name="Freeform 294">
              <a:extLst>
                <a:ext uri="{FF2B5EF4-FFF2-40B4-BE49-F238E27FC236}">
                  <a16:creationId xmlns:a16="http://schemas.microsoft.com/office/drawing/2014/main" id="{3FFADAC4-FD60-43E9-9E1E-5D51F0232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761"/>
              <a:ext cx="291" cy="397"/>
            </a:xfrm>
            <a:custGeom>
              <a:avLst/>
              <a:gdLst>
                <a:gd name="T0" fmla="*/ 350 w 242"/>
                <a:gd name="T1" fmla="*/ 354 h 331"/>
                <a:gd name="T2" fmla="*/ 191 w 242"/>
                <a:gd name="T3" fmla="*/ 476 h 331"/>
                <a:gd name="T4" fmla="*/ 0 w 242"/>
                <a:gd name="T5" fmla="*/ 200 h 331"/>
                <a:gd name="T6" fmla="*/ 58 w 242"/>
                <a:gd name="T7" fmla="*/ 0 h 3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2" h="331">
                  <a:moveTo>
                    <a:pt x="242" y="246"/>
                  </a:moveTo>
                  <a:cubicBezTo>
                    <a:pt x="218" y="297"/>
                    <a:pt x="178" y="331"/>
                    <a:pt x="132" y="331"/>
                  </a:cubicBezTo>
                  <a:cubicBezTo>
                    <a:pt x="59" y="331"/>
                    <a:pt x="0" y="245"/>
                    <a:pt x="0" y="139"/>
                  </a:cubicBezTo>
                  <a:cubicBezTo>
                    <a:pt x="0" y="84"/>
                    <a:pt x="15" y="35"/>
                    <a:pt x="4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4" name="Freeform 295">
              <a:extLst>
                <a:ext uri="{FF2B5EF4-FFF2-40B4-BE49-F238E27FC236}">
                  <a16:creationId xmlns:a16="http://schemas.microsoft.com/office/drawing/2014/main" id="{CB80AA1E-2DB5-40D0-9AC2-1174C8C9F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2766"/>
              <a:ext cx="53" cy="40"/>
            </a:xfrm>
            <a:custGeom>
              <a:avLst/>
              <a:gdLst>
                <a:gd name="T0" fmla="*/ 0 w 44"/>
                <a:gd name="T1" fmla="*/ 31 h 34"/>
                <a:gd name="T2" fmla="*/ 64 w 44"/>
                <a:gd name="T3" fmla="*/ 0 h 34"/>
                <a:gd name="T4" fmla="*/ 37 w 44"/>
                <a:gd name="T5" fmla="*/ 25 h 34"/>
                <a:gd name="T6" fmla="*/ 1 w 44"/>
                <a:gd name="T7" fmla="*/ 31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34">
                  <a:moveTo>
                    <a:pt x="0" y="22"/>
                  </a:moveTo>
                  <a:cubicBezTo>
                    <a:pt x="18" y="34"/>
                    <a:pt x="36" y="17"/>
                    <a:pt x="44" y="0"/>
                  </a:cubicBezTo>
                  <a:cubicBezTo>
                    <a:pt x="38" y="7"/>
                    <a:pt x="34" y="13"/>
                    <a:pt x="26" y="18"/>
                  </a:cubicBezTo>
                  <a:cubicBezTo>
                    <a:pt x="18" y="23"/>
                    <a:pt x="11" y="22"/>
                    <a:pt x="1" y="22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5" name="Freeform 296">
              <a:extLst>
                <a:ext uri="{FF2B5EF4-FFF2-40B4-BE49-F238E27FC236}">
                  <a16:creationId xmlns:a16="http://schemas.microsoft.com/office/drawing/2014/main" id="{9CB5440D-18CC-480F-8EE3-B7573B31D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2724"/>
              <a:ext cx="23" cy="36"/>
            </a:xfrm>
            <a:custGeom>
              <a:avLst/>
              <a:gdLst>
                <a:gd name="T0" fmla="*/ 28 w 19"/>
                <a:gd name="T1" fmla="*/ 1 h 30"/>
                <a:gd name="T2" fmla="*/ 6 w 19"/>
                <a:gd name="T3" fmla="*/ 14 h 30"/>
                <a:gd name="T4" fmla="*/ 5 w 19"/>
                <a:gd name="T5" fmla="*/ 43 h 30"/>
                <a:gd name="T6" fmla="*/ 7 w 19"/>
                <a:gd name="T7" fmla="*/ 16 h 30"/>
                <a:gd name="T8" fmla="*/ 25 w 19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0">
                  <a:moveTo>
                    <a:pt x="19" y="1"/>
                  </a:moveTo>
                  <a:cubicBezTo>
                    <a:pt x="13" y="0"/>
                    <a:pt x="7" y="4"/>
                    <a:pt x="4" y="10"/>
                  </a:cubicBezTo>
                  <a:cubicBezTo>
                    <a:pt x="0" y="17"/>
                    <a:pt x="3" y="22"/>
                    <a:pt x="3" y="30"/>
                  </a:cubicBezTo>
                  <a:cubicBezTo>
                    <a:pt x="3" y="22"/>
                    <a:pt x="2" y="18"/>
                    <a:pt x="5" y="11"/>
                  </a:cubicBezTo>
                  <a:cubicBezTo>
                    <a:pt x="8" y="4"/>
                    <a:pt x="11" y="5"/>
                    <a:pt x="17" y="1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6" name="Freeform 297">
              <a:extLst>
                <a:ext uri="{FF2B5EF4-FFF2-40B4-BE49-F238E27FC236}">
                  <a16:creationId xmlns:a16="http://schemas.microsoft.com/office/drawing/2014/main" id="{EF847CCC-7263-437C-B83E-F0852521D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2722"/>
              <a:ext cx="32" cy="20"/>
            </a:xfrm>
            <a:custGeom>
              <a:avLst/>
              <a:gdLst>
                <a:gd name="T0" fmla="*/ 0 w 26"/>
                <a:gd name="T1" fmla="*/ 8 h 16"/>
                <a:gd name="T2" fmla="*/ 26 w 26"/>
                <a:gd name="T3" fmla="*/ 1 h 16"/>
                <a:gd name="T4" fmla="*/ 39 w 26"/>
                <a:gd name="T5" fmla="*/ 25 h 16"/>
                <a:gd name="T6" fmla="*/ 25 w 26"/>
                <a:gd name="T7" fmla="*/ 6 h 16"/>
                <a:gd name="T8" fmla="*/ 2 w 26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0" y="5"/>
                  </a:moveTo>
                  <a:cubicBezTo>
                    <a:pt x="4" y="4"/>
                    <a:pt x="13" y="0"/>
                    <a:pt x="17" y="1"/>
                  </a:cubicBezTo>
                  <a:cubicBezTo>
                    <a:pt x="23" y="2"/>
                    <a:pt x="24" y="11"/>
                    <a:pt x="26" y="16"/>
                  </a:cubicBezTo>
                  <a:cubicBezTo>
                    <a:pt x="25" y="13"/>
                    <a:pt x="19" y="5"/>
                    <a:pt x="16" y="4"/>
                  </a:cubicBezTo>
                  <a:cubicBezTo>
                    <a:pt x="11" y="3"/>
                    <a:pt x="7" y="7"/>
                    <a:pt x="2" y="5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7" name="Freeform 298">
              <a:extLst>
                <a:ext uri="{FF2B5EF4-FFF2-40B4-BE49-F238E27FC236}">
                  <a16:creationId xmlns:a16="http://schemas.microsoft.com/office/drawing/2014/main" id="{E5CAADE7-75AD-482E-8B04-822D8816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2787"/>
              <a:ext cx="22" cy="22"/>
            </a:xfrm>
            <a:custGeom>
              <a:avLst/>
              <a:gdLst>
                <a:gd name="T0" fmla="*/ 0 w 18"/>
                <a:gd name="T1" fmla="*/ 0 h 18"/>
                <a:gd name="T2" fmla="*/ 9 w 18"/>
                <a:gd name="T3" fmla="*/ 20 h 18"/>
                <a:gd name="T4" fmla="*/ 27 w 18"/>
                <a:gd name="T5" fmla="*/ 27 h 18"/>
                <a:gd name="T6" fmla="*/ 1 w 18"/>
                <a:gd name="T7" fmla="*/ 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1" y="4"/>
                    <a:pt x="3" y="9"/>
                    <a:pt x="6" y="13"/>
                  </a:cubicBezTo>
                  <a:cubicBezTo>
                    <a:pt x="9" y="16"/>
                    <a:pt x="14" y="16"/>
                    <a:pt x="18" y="18"/>
                  </a:cubicBezTo>
                  <a:cubicBezTo>
                    <a:pt x="9" y="14"/>
                    <a:pt x="7" y="9"/>
                    <a:pt x="1" y="3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8" name="Freeform 299">
              <a:extLst>
                <a:ext uri="{FF2B5EF4-FFF2-40B4-BE49-F238E27FC236}">
                  <a16:creationId xmlns:a16="http://schemas.microsoft.com/office/drawing/2014/main" id="{B554A03F-25FC-40BE-A95B-54878A2E2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2851"/>
              <a:ext cx="14" cy="48"/>
            </a:xfrm>
            <a:custGeom>
              <a:avLst/>
              <a:gdLst>
                <a:gd name="T0" fmla="*/ 2 w 12"/>
                <a:gd name="T1" fmla="*/ 0 h 40"/>
                <a:gd name="T2" fmla="*/ 8 w 12"/>
                <a:gd name="T3" fmla="*/ 28 h 40"/>
                <a:gd name="T4" fmla="*/ 0 w 12"/>
                <a:gd name="T5" fmla="*/ 58 h 40"/>
                <a:gd name="T6" fmla="*/ 6 w 12"/>
                <a:gd name="T7" fmla="*/ 7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40">
                  <a:moveTo>
                    <a:pt x="2" y="0"/>
                  </a:moveTo>
                  <a:cubicBezTo>
                    <a:pt x="4" y="6"/>
                    <a:pt x="6" y="11"/>
                    <a:pt x="6" y="19"/>
                  </a:cubicBezTo>
                  <a:cubicBezTo>
                    <a:pt x="5" y="25"/>
                    <a:pt x="2" y="33"/>
                    <a:pt x="0" y="40"/>
                  </a:cubicBezTo>
                  <a:cubicBezTo>
                    <a:pt x="3" y="31"/>
                    <a:pt x="12" y="13"/>
                    <a:pt x="4" y="5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9" name="Freeform 300">
              <a:extLst>
                <a:ext uri="{FF2B5EF4-FFF2-40B4-BE49-F238E27FC236}">
                  <a16:creationId xmlns:a16="http://schemas.microsoft.com/office/drawing/2014/main" id="{A945B17E-372D-41DA-A634-F2C65FC23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2713"/>
              <a:ext cx="10" cy="21"/>
            </a:xfrm>
            <a:custGeom>
              <a:avLst/>
              <a:gdLst>
                <a:gd name="T0" fmla="*/ 0 w 8"/>
                <a:gd name="T1" fmla="*/ 0 h 18"/>
                <a:gd name="T2" fmla="*/ 11 w 8"/>
                <a:gd name="T3" fmla="*/ 9 h 18"/>
                <a:gd name="T4" fmla="*/ 5 w 8"/>
                <a:gd name="T5" fmla="*/ 25 h 18"/>
                <a:gd name="T6" fmla="*/ 1 w 8"/>
                <a:gd name="T7" fmla="*/ 1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cubicBezTo>
                    <a:pt x="3" y="0"/>
                    <a:pt x="6" y="4"/>
                    <a:pt x="7" y="7"/>
                  </a:cubicBezTo>
                  <a:cubicBezTo>
                    <a:pt x="8" y="13"/>
                    <a:pt x="6" y="15"/>
                    <a:pt x="3" y="18"/>
                  </a:cubicBezTo>
                  <a:cubicBezTo>
                    <a:pt x="5" y="12"/>
                    <a:pt x="7" y="5"/>
                    <a:pt x="1" y="1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0" name="Freeform 301">
              <a:extLst>
                <a:ext uri="{FF2B5EF4-FFF2-40B4-BE49-F238E27FC236}">
                  <a16:creationId xmlns:a16="http://schemas.microsoft.com/office/drawing/2014/main" id="{4053DE1C-B1F8-48E2-BC36-181414CF4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2710"/>
              <a:ext cx="24" cy="10"/>
            </a:xfrm>
            <a:custGeom>
              <a:avLst/>
              <a:gdLst>
                <a:gd name="T0" fmla="*/ 29 w 20"/>
                <a:gd name="T1" fmla="*/ 0 h 8"/>
                <a:gd name="T2" fmla="*/ 13 w 20"/>
                <a:gd name="T3" fmla="*/ 1 h 8"/>
                <a:gd name="T4" fmla="*/ 0 w 20"/>
                <a:gd name="T5" fmla="*/ 13 h 8"/>
                <a:gd name="T6" fmla="*/ 8 w 20"/>
                <a:gd name="T7" fmla="*/ 6 h 8"/>
                <a:gd name="T8" fmla="*/ 17 w 20"/>
                <a:gd name="T9" fmla="*/ 4 h 8"/>
                <a:gd name="T10" fmla="*/ 29 w 20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cubicBezTo>
                    <a:pt x="17" y="0"/>
                    <a:pt x="12" y="0"/>
                    <a:pt x="9" y="1"/>
                  </a:cubicBezTo>
                  <a:cubicBezTo>
                    <a:pt x="5" y="2"/>
                    <a:pt x="3" y="6"/>
                    <a:pt x="0" y="8"/>
                  </a:cubicBezTo>
                  <a:cubicBezTo>
                    <a:pt x="2" y="7"/>
                    <a:pt x="4" y="5"/>
                    <a:pt x="6" y="4"/>
                  </a:cubicBezTo>
                  <a:cubicBezTo>
                    <a:pt x="8" y="3"/>
                    <a:pt x="10" y="3"/>
                    <a:pt x="12" y="2"/>
                  </a:cubicBezTo>
                  <a:cubicBezTo>
                    <a:pt x="14" y="2"/>
                    <a:pt x="17" y="0"/>
                    <a:pt x="20" y="1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1" name="Freeform 302">
              <a:extLst>
                <a:ext uri="{FF2B5EF4-FFF2-40B4-BE49-F238E27FC236}">
                  <a16:creationId xmlns:a16="http://schemas.microsoft.com/office/drawing/2014/main" id="{5A96490F-52FE-4B3A-BEE2-4E277976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2676"/>
              <a:ext cx="40" cy="16"/>
            </a:xfrm>
            <a:custGeom>
              <a:avLst/>
              <a:gdLst>
                <a:gd name="T0" fmla="*/ 0 w 34"/>
                <a:gd name="T1" fmla="*/ 0 h 14"/>
                <a:gd name="T2" fmla="*/ 24 w 34"/>
                <a:gd name="T3" fmla="*/ 10 h 14"/>
                <a:gd name="T4" fmla="*/ 47 w 34"/>
                <a:gd name="T5" fmla="*/ 18 h 14"/>
                <a:gd name="T6" fmla="*/ 21 w 34"/>
                <a:gd name="T7" fmla="*/ 10 h 14"/>
                <a:gd name="T8" fmla="*/ 1 w 34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4">
                  <a:moveTo>
                    <a:pt x="0" y="0"/>
                  </a:moveTo>
                  <a:cubicBezTo>
                    <a:pt x="5" y="3"/>
                    <a:pt x="12" y="6"/>
                    <a:pt x="17" y="8"/>
                  </a:cubicBezTo>
                  <a:cubicBezTo>
                    <a:pt x="22" y="11"/>
                    <a:pt x="29" y="10"/>
                    <a:pt x="34" y="14"/>
                  </a:cubicBezTo>
                  <a:cubicBezTo>
                    <a:pt x="28" y="12"/>
                    <a:pt x="21" y="12"/>
                    <a:pt x="15" y="8"/>
                  </a:cubicBezTo>
                  <a:cubicBezTo>
                    <a:pt x="10" y="5"/>
                    <a:pt x="5" y="3"/>
                    <a:pt x="1" y="1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2" name="Freeform 303">
              <a:extLst>
                <a:ext uri="{FF2B5EF4-FFF2-40B4-BE49-F238E27FC236}">
                  <a16:creationId xmlns:a16="http://schemas.microsoft.com/office/drawing/2014/main" id="{BBDA780E-12D2-4C01-8E3B-5D41FB91E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2694"/>
              <a:ext cx="26" cy="40"/>
            </a:xfrm>
            <a:custGeom>
              <a:avLst/>
              <a:gdLst>
                <a:gd name="T0" fmla="*/ 31 w 22"/>
                <a:gd name="T1" fmla="*/ 5 h 34"/>
                <a:gd name="T2" fmla="*/ 18 w 22"/>
                <a:gd name="T3" fmla="*/ 2 h 34"/>
                <a:gd name="T4" fmla="*/ 9 w 22"/>
                <a:gd name="T5" fmla="*/ 14 h 34"/>
                <a:gd name="T6" fmla="*/ 5 w 22"/>
                <a:gd name="T7" fmla="*/ 47 h 34"/>
                <a:gd name="T8" fmla="*/ 31 w 22"/>
                <a:gd name="T9" fmla="*/ 6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34">
                  <a:moveTo>
                    <a:pt x="22" y="3"/>
                  </a:moveTo>
                  <a:cubicBezTo>
                    <a:pt x="19" y="3"/>
                    <a:pt x="16" y="2"/>
                    <a:pt x="13" y="2"/>
                  </a:cubicBezTo>
                  <a:cubicBezTo>
                    <a:pt x="11" y="3"/>
                    <a:pt x="8" y="7"/>
                    <a:pt x="7" y="10"/>
                  </a:cubicBezTo>
                  <a:cubicBezTo>
                    <a:pt x="3" y="16"/>
                    <a:pt x="0" y="26"/>
                    <a:pt x="3" y="34"/>
                  </a:cubicBezTo>
                  <a:cubicBezTo>
                    <a:pt x="2" y="25"/>
                    <a:pt x="9" y="0"/>
                    <a:pt x="22" y="4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3" name="Freeform 304">
              <a:extLst>
                <a:ext uri="{FF2B5EF4-FFF2-40B4-BE49-F238E27FC236}">
                  <a16:creationId xmlns:a16="http://schemas.microsoft.com/office/drawing/2014/main" id="{969EE24F-5E57-4C72-BB5D-361DA3340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1900"/>
              <a:ext cx="108" cy="879"/>
            </a:xfrm>
            <a:custGeom>
              <a:avLst/>
              <a:gdLst>
                <a:gd name="T0" fmla="*/ 72 w 90"/>
                <a:gd name="T1" fmla="*/ 0 h 732"/>
                <a:gd name="T2" fmla="*/ 127 w 90"/>
                <a:gd name="T3" fmla="*/ 227 h 732"/>
                <a:gd name="T4" fmla="*/ 14 w 90"/>
                <a:gd name="T5" fmla="*/ 910 h 732"/>
                <a:gd name="T6" fmla="*/ 0 w 90"/>
                <a:gd name="T7" fmla="*/ 1056 h 7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732">
                  <a:moveTo>
                    <a:pt x="50" y="0"/>
                  </a:moveTo>
                  <a:cubicBezTo>
                    <a:pt x="72" y="42"/>
                    <a:pt x="88" y="94"/>
                    <a:pt x="88" y="157"/>
                  </a:cubicBezTo>
                  <a:cubicBezTo>
                    <a:pt x="90" y="323"/>
                    <a:pt x="2" y="521"/>
                    <a:pt x="10" y="631"/>
                  </a:cubicBezTo>
                  <a:cubicBezTo>
                    <a:pt x="15" y="700"/>
                    <a:pt x="9" y="723"/>
                    <a:pt x="0" y="732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4" name="Freeform 305">
              <a:extLst>
                <a:ext uri="{FF2B5EF4-FFF2-40B4-BE49-F238E27FC236}">
                  <a16:creationId xmlns:a16="http://schemas.microsoft.com/office/drawing/2014/main" id="{7F535CDD-A4E9-4FA0-ABE4-EA22FDD30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" y="1738"/>
              <a:ext cx="219" cy="134"/>
            </a:xfrm>
            <a:custGeom>
              <a:avLst/>
              <a:gdLst>
                <a:gd name="T0" fmla="*/ 0 w 183"/>
                <a:gd name="T1" fmla="*/ 99 h 112"/>
                <a:gd name="T2" fmla="*/ 57 w 183"/>
                <a:gd name="T3" fmla="*/ 13 h 112"/>
                <a:gd name="T4" fmla="*/ 262 w 183"/>
                <a:gd name="T5" fmla="*/ 160 h 1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12">
                  <a:moveTo>
                    <a:pt x="0" y="69"/>
                  </a:moveTo>
                  <a:cubicBezTo>
                    <a:pt x="3" y="50"/>
                    <a:pt x="12" y="18"/>
                    <a:pt x="40" y="9"/>
                  </a:cubicBezTo>
                  <a:cubicBezTo>
                    <a:pt x="65" y="0"/>
                    <a:pt x="135" y="35"/>
                    <a:pt x="183" y="112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5" name="Freeform 306">
              <a:extLst>
                <a:ext uri="{FF2B5EF4-FFF2-40B4-BE49-F238E27FC236}">
                  <a16:creationId xmlns:a16="http://schemas.microsoft.com/office/drawing/2014/main" id="{4E88B1FA-0C55-48EF-B6C4-DA30B76F1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1660"/>
              <a:ext cx="290" cy="190"/>
            </a:xfrm>
            <a:custGeom>
              <a:avLst/>
              <a:gdLst>
                <a:gd name="T0" fmla="*/ 349 w 241"/>
                <a:gd name="T1" fmla="*/ 228 h 158"/>
                <a:gd name="T2" fmla="*/ 23 w 241"/>
                <a:gd name="T3" fmla="*/ 152 h 158"/>
                <a:gd name="T4" fmla="*/ 0 w 241"/>
                <a:gd name="T5" fmla="*/ 186 h 1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1" h="158">
                  <a:moveTo>
                    <a:pt x="241" y="158"/>
                  </a:moveTo>
                  <a:cubicBezTo>
                    <a:pt x="174" y="54"/>
                    <a:pt x="77" y="0"/>
                    <a:pt x="16" y="105"/>
                  </a:cubicBezTo>
                  <a:cubicBezTo>
                    <a:pt x="10" y="116"/>
                    <a:pt x="5" y="124"/>
                    <a:pt x="0" y="129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6" name="Freeform 307">
              <a:extLst>
                <a:ext uri="{FF2B5EF4-FFF2-40B4-BE49-F238E27FC236}">
                  <a16:creationId xmlns:a16="http://schemas.microsoft.com/office/drawing/2014/main" id="{B4831865-5807-4031-A0C1-769DED3E6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1876"/>
              <a:ext cx="179" cy="1026"/>
            </a:xfrm>
            <a:custGeom>
              <a:avLst/>
              <a:gdLst>
                <a:gd name="T0" fmla="*/ 23 w 149"/>
                <a:gd name="T1" fmla="*/ 1231 h 855"/>
                <a:gd name="T2" fmla="*/ 37 w 149"/>
                <a:gd name="T3" fmla="*/ 1016 h 855"/>
                <a:gd name="T4" fmla="*/ 138 w 149"/>
                <a:gd name="T5" fmla="*/ 132 h 855"/>
                <a:gd name="T6" fmla="*/ 79 w 149"/>
                <a:gd name="T7" fmla="*/ 0 h 8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" h="855">
                  <a:moveTo>
                    <a:pt x="16" y="855"/>
                  </a:moveTo>
                  <a:cubicBezTo>
                    <a:pt x="26" y="824"/>
                    <a:pt x="36" y="771"/>
                    <a:pt x="26" y="706"/>
                  </a:cubicBezTo>
                  <a:cubicBezTo>
                    <a:pt x="0" y="545"/>
                    <a:pt x="149" y="256"/>
                    <a:pt x="96" y="92"/>
                  </a:cubicBezTo>
                  <a:cubicBezTo>
                    <a:pt x="85" y="60"/>
                    <a:pt x="71" y="28"/>
                    <a:pt x="55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7" name="Freeform 308">
              <a:extLst>
                <a:ext uri="{FF2B5EF4-FFF2-40B4-BE49-F238E27FC236}">
                  <a16:creationId xmlns:a16="http://schemas.microsoft.com/office/drawing/2014/main" id="{52D907EE-B2DD-4BB0-A520-1EE4AAD40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1722"/>
              <a:ext cx="182" cy="126"/>
            </a:xfrm>
            <a:custGeom>
              <a:avLst/>
              <a:gdLst>
                <a:gd name="T0" fmla="*/ 0 w 152"/>
                <a:gd name="T1" fmla="*/ 151 h 105"/>
                <a:gd name="T2" fmla="*/ 115 w 152"/>
                <a:gd name="T3" fmla="*/ 8 h 105"/>
                <a:gd name="T4" fmla="*/ 218 w 152"/>
                <a:gd name="T5" fmla="*/ 110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105">
                  <a:moveTo>
                    <a:pt x="0" y="105"/>
                  </a:moveTo>
                  <a:cubicBezTo>
                    <a:pt x="24" y="42"/>
                    <a:pt x="65" y="8"/>
                    <a:pt x="80" y="6"/>
                  </a:cubicBezTo>
                  <a:cubicBezTo>
                    <a:pt x="112" y="0"/>
                    <a:pt x="136" y="30"/>
                    <a:pt x="152" y="77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8" name="Freeform 309">
              <a:extLst>
                <a:ext uri="{FF2B5EF4-FFF2-40B4-BE49-F238E27FC236}">
                  <a16:creationId xmlns:a16="http://schemas.microsoft.com/office/drawing/2014/main" id="{25460DB3-85AC-433D-805D-1A353F6C6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2114"/>
              <a:ext cx="5" cy="14"/>
            </a:xfrm>
            <a:custGeom>
              <a:avLst/>
              <a:gdLst>
                <a:gd name="T0" fmla="*/ 6 w 4"/>
                <a:gd name="T1" fmla="*/ 16 h 12"/>
                <a:gd name="T2" fmla="*/ 0 w 4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2">
                  <a:moveTo>
                    <a:pt x="4" y="12"/>
                  </a:moveTo>
                  <a:cubicBezTo>
                    <a:pt x="2" y="8"/>
                    <a:pt x="1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9" name="Freeform 310">
              <a:extLst>
                <a:ext uri="{FF2B5EF4-FFF2-40B4-BE49-F238E27FC236}">
                  <a16:creationId xmlns:a16="http://schemas.microsoft.com/office/drawing/2014/main" id="{A9BE7816-D028-4B4C-B7AF-AA92FA1E4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260"/>
              <a:ext cx="52" cy="138"/>
            </a:xfrm>
            <a:custGeom>
              <a:avLst/>
              <a:gdLst>
                <a:gd name="T0" fmla="*/ 61 w 44"/>
                <a:gd name="T1" fmla="*/ 166 h 115"/>
                <a:gd name="T2" fmla="*/ 0 w 44"/>
                <a:gd name="T3" fmla="*/ 0 h 1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15">
                  <a:moveTo>
                    <a:pt x="44" y="115"/>
                  </a:moveTo>
                  <a:cubicBezTo>
                    <a:pt x="33" y="79"/>
                    <a:pt x="19" y="4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0" name="Freeform 311">
              <a:extLst>
                <a:ext uri="{FF2B5EF4-FFF2-40B4-BE49-F238E27FC236}">
                  <a16:creationId xmlns:a16="http://schemas.microsoft.com/office/drawing/2014/main" id="{6AA832DF-B8BE-4CB4-9282-A8F569A7A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2664"/>
              <a:ext cx="4" cy="36"/>
            </a:xfrm>
            <a:custGeom>
              <a:avLst/>
              <a:gdLst>
                <a:gd name="T0" fmla="*/ 0 w 3"/>
                <a:gd name="T1" fmla="*/ 43 h 30"/>
                <a:gd name="T2" fmla="*/ 5 w 3"/>
                <a:gd name="T3" fmla="*/ 0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0">
                  <a:moveTo>
                    <a:pt x="0" y="30"/>
                  </a:moveTo>
                  <a:cubicBezTo>
                    <a:pt x="1" y="21"/>
                    <a:pt x="2" y="11"/>
                    <a:pt x="3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1" name="Freeform 312">
              <a:extLst>
                <a:ext uri="{FF2B5EF4-FFF2-40B4-BE49-F238E27FC236}">
                  <a16:creationId xmlns:a16="http://schemas.microsoft.com/office/drawing/2014/main" id="{6A5A8498-5C06-45D1-AF31-9D4E45AB8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2643"/>
              <a:ext cx="2" cy="73"/>
            </a:xfrm>
            <a:custGeom>
              <a:avLst/>
              <a:gdLst>
                <a:gd name="T0" fmla="*/ 2 w 2"/>
                <a:gd name="T1" fmla="*/ 0 h 61"/>
                <a:gd name="T2" fmla="*/ 0 w 2"/>
                <a:gd name="T3" fmla="*/ 87 h 6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61">
                  <a:moveTo>
                    <a:pt x="2" y="0"/>
                  </a:moveTo>
                  <a:cubicBezTo>
                    <a:pt x="2" y="20"/>
                    <a:pt x="1" y="40"/>
                    <a:pt x="0" y="61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2" name="Freeform 313">
              <a:extLst>
                <a:ext uri="{FF2B5EF4-FFF2-40B4-BE49-F238E27FC236}">
                  <a16:creationId xmlns:a16="http://schemas.microsoft.com/office/drawing/2014/main" id="{ACE91F7A-476F-4FCB-99B4-948C0E28A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" y="2283"/>
              <a:ext cx="37" cy="101"/>
            </a:xfrm>
            <a:custGeom>
              <a:avLst/>
              <a:gdLst>
                <a:gd name="T0" fmla="*/ 0 w 31"/>
                <a:gd name="T1" fmla="*/ 0 h 84"/>
                <a:gd name="T2" fmla="*/ 44 w 31"/>
                <a:gd name="T3" fmla="*/ 121 h 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84">
                  <a:moveTo>
                    <a:pt x="0" y="0"/>
                  </a:moveTo>
                  <a:cubicBezTo>
                    <a:pt x="11" y="25"/>
                    <a:pt x="22" y="53"/>
                    <a:pt x="31" y="84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3" name="Freeform 314">
              <a:extLst>
                <a:ext uri="{FF2B5EF4-FFF2-40B4-BE49-F238E27FC236}">
                  <a16:creationId xmlns:a16="http://schemas.microsoft.com/office/drawing/2014/main" id="{71C6DA7E-437E-4EC2-B0FA-AD7E1FB82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1756"/>
              <a:ext cx="109" cy="80"/>
            </a:xfrm>
            <a:custGeom>
              <a:avLst/>
              <a:gdLst>
                <a:gd name="T0" fmla="*/ 131 w 91"/>
                <a:gd name="T1" fmla="*/ 73 h 67"/>
                <a:gd name="T2" fmla="*/ 78 w 91"/>
                <a:gd name="T3" fmla="*/ 1 h 67"/>
                <a:gd name="T4" fmla="*/ 0 w 91"/>
                <a:gd name="T5" fmla="*/ 96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67">
                  <a:moveTo>
                    <a:pt x="91" y="51"/>
                  </a:moveTo>
                  <a:cubicBezTo>
                    <a:pt x="85" y="32"/>
                    <a:pt x="72" y="0"/>
                    <a:pt x="54" y="1"/>
                  </a:cubicBezTo>
                  <a:cubicBezTo>
                    <a:pt x="41" y="2"/>
                    <a:pt x="18" y="26"/>
                    <a:pt x="0" y="67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4" name="Freeform 315">
              <a:extLst>
                <a:ext uri="{FF2B5EF4-FFF2-40B4-BE49-F238E27FC236}">
                  <a16:creationId xmlns:a16="http://schemas.microsoft.com/office/drawing/2014/main" id="{DA7ECC1C-6A83-488D-9FA9-A540E0F88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" y="1698"/>
              <a:ext cx="113" cy="70"/>
            </a:xfrm>
            <a:custGeom>
              <a:avLst/>
              <a:gdLst>
                <a:gd name="T0" fmla="*/ 0 w 94"/>
                <a:gd name="T1" fmla="*/ 84 h 58"/>
                <a:gd name="T2" fmla="*/ 136 w 94"/>
                <a:gd name="T3" fmla="*/ 36 h 58"/>
                <a:gd name="T4" fmla="*/ 0 w 94"/>
                <a:gd name="T5" fmla="*/ 84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4" h="58">
                  <a:moveTo>
                    <a:pt x="0" y="58"/>
                  </a:moveTo>
                  <a:cubicBezTo>
                    <a:pt x="0" y="58"/>
                    <a:pt x="27" y="0"/>
                    <a:pt x="94" y="25"/>
                  </a:cubicBezTo>
                  <a:cubicBezTo>
                    <a:pt x="94" y="25"/>
                    <a:pt x="39" y="7"/>
                    <a:pt x="0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5" name="Freeform 316">
              <a:extLst>
                <a:ext uri="{FF2B5EF4-FFF2-40B4-BE49-F238E27FC236}">
                  <a16:creationId xmlns:a16="http://schemas.microsoft.com/office/drawing/2014/main" id="{CA7C19E3-235A-45B8-8177-75E284A93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969"/>
              <a:ext cx="69" cy="350"/>
            </a:xfrm>
            <a:custGeom>
              <a:avLst/>
              <a:gdLst>
                <a:gd name="T0" fmla="*/ 13 w 57"/>
                <a:gd name="T1" fmla="*/ 0 h 292"/>
                <a:gd name="T2" fmla="*/ 0 w 57"/>
                <a:gd name="T3" fmla="*/ 420 h 292"/>
                <a:gd name="T4" fmla="*/ 13 w 57"/>
                <a:gd name="T5" fmla="*/ 0 h 2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292">
                  <a:moveTo>
                    <a:pt x="9" y="0"/>
                  </a:moveTo>
                  <a:cubicBezTo>
                    <a:pt x="9" y="0"/>
                    <a:pt x="57" y="86"/>
                    <a:pt x="0" y="292"/>
                  </a:cubicBezTo>
                  <a:cubicBezTo>
                    <a:pt x="0" y="292"/>
                    <a:pt x="40" y="96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6" name="Freeform 317">
              <a:extLst>
                <a:ext uri="{FF2B5EF4-FFF2-40B4-BE49-F238E27FC236}">
                  <a16:creationId xmlns:a16="http://schemas.microsoft.com/office/drawing/2014/main" id="{C2CA7925-3B6C-4B25-BE0E-3464E00C1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2748"/>
              <a:ext cx="13" cy="124"/>
            </a:xfrm>
            <a:custGeom>
              <a:avLst/>
              <a:gdLst>
                <a:gd name="T0" fmla="*/ 9 w 11"/>
                <a:gd name="T1" fmla="*/ 0 h 104"/>
                <a:gd name="T2" fmla="*/ 0 w 11"/>
                <a:gd name="T3" fmla="*/ 148 h 104"/>
                <a:gd name="T4" fmla="*/ 9 w 11"/>
                <a:gd name="T5" fmla="*/ 0 h 1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04">
                  <a:moveTo>
                    <a:pt x="7" y="0"/>
                  </a:moveTo>
                  <a:cubicBezTo>
                    <a:pt x="7" y="0"/>
                    <a:pt x="11" y="62"/>
                    <a:pt x="0" y="104"/>
                  </a:cubicBezTo>
                  <a:cubicBezTo>
                    <a:pt x="0" y="104"/>
                    <a:pt x="10" y="22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7" name="Freeform 318">
              <a:extLst>
                <a:ext uri="{FF2B5EF4-FFF2-40B4-BE49-F238E27FC236}">
                  <a16:creationId xmlns:a16="http://schemas.microsoft.com/office/drawing/2014/main" id="{0ABF8D04-DF75-4BD7-98D0-29F235AD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2784"/>
              <a:ext cx="48" cy="168"/>
            </a:xfrm>
            <a:custGeom>
              <a:avLst/>
              <a:gdLst>
                <a:gd name="T0" fmla="*/ 58 w 40"/>
                <a:gd name="T1" fmla="*/ 0 h 140"/>
                <a:gd name="T2" fmla="*/ 16 w 40"/>
                <a:gd name="T3" fmla="*/ 202 h 140"/>
                <a:gd name="T4" fmla="*/ 58 w 40"/>
                <a:gd name="T5" fmla="*/ 0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140">
                  <a:moveTo>
                    <a:pt x="40" y="0"/>
                  </a:moveTo>
                  <a:cubicBezTo>
                    <a:pt x="40" y="0"/>
                    <a:pt x="0" y="58"/>
                    <a:pt x="11" y="140"/>
                  </a:cubicBezTo>
                  <a:cubicBezTo>
                    <a:pt x="11" y="140"/>
                    <a:pt x="8" y="62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8" name="Freeform 319">
              <a:extLst>
                <a:ext uri="{FF2B5EF4-FFF2-40B4-BE49-F238E27FC236}">
                  <a16:creationId xmlns:a16="http://schemas.microsoft.com/office/drawing/2014/main" id="{63CE83B5-C00C-41CE-8700-60DCB2BDB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" y="1709"/>
              <a:ext cx="80" cy="58"/>
            </a:xfrm>
            <a:custGeom>
              <a:avLst/>
              <a:gdLst>
                <a:gd name="T0" fmla="*/ 0 w 67"/>
                <a:gd name="T1" fmla="*/ 48 h 48"/>
                <a:gd name="T2" fmla="*/ 96 w 67"/>
                <a:gd name="T3" fmla="*/ 70 h 48"/>
                <a:gd name="T4" fmla="*/ 0 w 67"/>
                <a:gd name="T5" fmla="*/ 48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" h="48">
                  <a:moveTo>
                    <a:pt x="0" y="33"/>
                  </a:moveTo>
                  <a:cubicBezTo>
                    <a:pt x="0" y="33"/>
                    <a:pt x="34" y="0"/>
                    <a:pt x="67" y="48"/>
                  </a:cubicBezTo>
                  <a:cubicBezTo>
                    <a:pt x="67" y="48"/>
                    <a:pt x="38" y="12"/>
                    <a:pt x="0" y="33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9" name="Freeform 320">
              <a:extLst>
                <a:ext uri="{FF2B5EF4-FFF2-40B4-BE49-F238E27FC236}">
                  <a16:creationId xmlns:a16="http://schemas.microsoft.com/office/drawing/2014/main" id="{BC11BB70-3A0D-4B3D-B287-8F7B80850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2288"/>
              <a:ext cx="33" cy="89"/>
            </a:xfrm>
            <a:custGeom>
              <a:avLst/>
              <a:gdLst>
                <a:gd name="T0" fmla="*/ 0 w 27"/>
                <a:gd name="T1" fmla="*/ 0 h 74"/>
                <a:gd name="T2" fmla="*/ 40 w 27"/>
                <a:gd name="T3" fmla="*/ 107 h 74"/>
                <a:gd name="T4" fmla="*/ 0 w 27"/>
                <a:gd name="T5" fmla="*/ 0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74">
                  <a:moveTo>
                    <a:pt x="0" y="0"/>
                  </a:moveTo>
                  <a:cubicBezTo>
                    <a:pt x="0" y="0"/>
                    <a:pt x="24" y="51"/>
                    <a:pt x="27" y="74"/>
                  </a:cubicBezTo>
                  <a:cubicBezTo>
                    <a:pt x="27" y="74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0" name="Freeform 321">
              <a:extLst>
                <a:ext uri="{FF2B5EF4-FFF2-40B4-BE49-F238E27FC236}">
                  <a16:creationId xmlns:a16="http://schemas.microsoft.com/office/drawing/2014/main" id="{FDF32C90-6EE3-4DC3-AAD7-7889009F4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1948"/>
              <a:ext cx="98" cy="171"/>
            </a:xfrm>
            <a:custGeom>
              <a:avLst/>
              <a:gdLst>
                <a:gd name="T0" fmla="*/ 113 w 81"/>
                <a:gd name="T1" fmla="*/ 0 h 142"/>
                <a:gd name="T2" fmla="*/ 106 w 81"/>
                <a:gd name="T3" fmla="*/ 23 h 142"/>
                <a:gd name="T4" fmla="*/ 85 w 81"/>
                <a:gd name="T5" fmla="*/ 105 h 142"/>
                <a:gd name="T6" fmla="*/ 0 w 81"/>
                <a:gd name="T7" fmla="*/ 206 h 1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142">
                  <a:moveTo>
                    <a:pt x="77" y="0"/>
                  </a:moveTo>
                  <a:cubicBezTo>
                    <a:pt x="77" y="7"/>
                    <a:pt x="76" y="12"/>
                    <a:pt x="73" y="16"/>
                  </a:cubicBezTo>
                  <a:cubicBezTo>
                    <a:pt x="61" y="33"/>
                    <a:pt x="81" y="50"/>
                    <a:pt x="58" y="72"/>
                  </a:cubicBezTo>
                  <a:cubicBezTo>
                    <a:pt x="38" y="91"/>
                    <a:pt x="9" y="116"/>
                    <a:pt x="0" y="142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1" name="Freeform 322">
              <a:extLst>
                <a:ext uri="{FF2B5EF4-FFF2-40B4-BE49-F238E27FC236}">
                  <a16:creationId xmlns:a16="http://schemas.microsoft.com/office/drawing/2014/main" id="{C370AC83-53F8-4E46-AC81-831B856FD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1796"/>
              <a:ext cx="160" cy="128"/>
            </a:xfrm>
            <a:custGeom>
              <a:avLst/>
              <a:gdLst>
                <a:gd name="T0" fmla="*/ 0 w 133"/>
                <a:gd name="T1" fmla="*/ 2 h 107"/>
                <a:gd name="T2" fmla="*/ 45 w 133"/>
                <a:gd name="T3" fmla="*/ 13 h 107"/>
                <a:gd name="T4" fmla="*/ 91 w 133"/>
                <a:gd name="T5" fmla="*/ 39 h 107"/>
                <a:gd name="T6" fmla="*/ 142 w 133"/>
                <a:gd name="T7" fmla="*/ 54 h 107"/>
                <a:gd name="T8" fmla="*/ 172 w 133"/>
                <a:gd name="T9" fmla="*/ 120 h 107"/>
                <a:gd name="T10" fmla="*/ 192 w 133"/>
                <a:gd name="T11" fmla="*/ 153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" h="107">
                  <a:moveTo>
                    <a:pt x="0" y="2"/>
                  </a:moveTo>
                  <a:cubicBezTo>
                    <a:pt x="14" y="1"/>
                    <a:pt x="24" y="0"/>
                    <a:pt x="31" y="9"/>
                  </a:cubicBezTo>
                  <a:cubicBezTo>
                    <a:pt x="42" y="23"/>
                    <a:pt x="44" y="28"/>
                    <a:pt x="63" y="28"/>
                  </a:cubicBezTo>
                  <a:cubicBezTo>
                    <a:pt x="83" y="28"/>
                    <a:pt x="93" y="11"/>
                    <a:pt x="98" y="38"/>
                  </a:cubicBezTo>
                  <a:cubicBezTo>
                    <a:pt x="104" y="65"/>
                    <a:pt x="107" y="77"/>
                    <a:pt x="119" y="84"/>
                  </a:cubicBezTo>
                  <a:cubicBezTo>
                    <a:pt x="124" y="88"/>
                    <a:pt x="130" y="96"/>
                    <a:pt x="133" y="107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2" name="Freeform 323">
              <a:extLst>
                <a:ext uri="{FF2B5EF4-FFF2-40B4-BE49-F238E27FC236}">
                  <a16:creationId xmlns:a16="http://schemas.microsoft.com/office/drawing/2014/main" id="{AED1CCCF-4B5A-479E-B3CE-5158305A0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1781"/>
              <a:ext cx="96" cy="23"/>
            </a:xfrm>
            <a:custGeom>
              <a:avLst/>
              <a:gdLst>
                <a:gd name="T0" fmla="*/ 0 w 80"/>
                <a:gd name="T1" fmla="*/ 18 h 19"/>
                <a:gd name="T2" fmla="*/ 23 w 80"/>
                <a:gd name="T3" fmla="*/ 19 h 19"/>
                <a:gd name="T4" fmla="*/ 88 w 80"/>
                <a:gd name="T5" fmla="*/ 12 h 19"/>
                <a:gd name="T6" fmla="*/ 115 w 80"/>
                <a:gd name="T7" fmla="*/ 23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19">
                  <a:moveTo>
                    <a:pt x="0" y="12"/>
                  </a:moveTo>
                  <a:cubicBezTo>
                    <a:pt x="3" y="11"/>
                    <a:pt x="8" y="11"/>
                    <a:pt x="16" y="13"/>
                  </a:cubicBezTo>
                  <a:cubicBezTo>
                    <a:pt x="39" y="19"/>
                    <a:pt x="39" y="0"/>
                    <a:pt x="61" y="8"/>
                  </a:cubicBezTo>
                  <a:cubicBezTo>
                    <a:pt x="72" y="12"/>
                    <a:pt x="76" y="15"/>
                    <a:pt x="80" y="16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3" name="Freeform 324">
              <a:extLst>
                <a:ext uri="{FF2B5EF4-FFF2-40B4-BE49-F238E27FC236}">
                  <a16:creationId xmlns:a16="http://schemas.microsoft.com/office/drawing/2014/main" id="{0EE483B2-03A4-47A8-A841-AA639536F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1804"/>
              <a:ext cx="40" cy="19"/>
            </a:xfrm>
            <a:custGeom>
              <a:avLst/>
              <a:gdLst>
                <a:gd name="T0" fmla="*/ 0 w 34"/>
                <a:gd name="T1" fmla="*/ 23 h 16"/>
                <a:gd name="T2" fmla="*/ 47 w 34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cubicBezTo>
                    <a:pt x="9" y="10"/>
                    <a:pt x="23" y="2"/>
                    <a:pt x="34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4" name="Freeform 325">
              <a:extLst>
                <a:ext uri="{FF2B5EF4-FFF2-40B4-BE49-F238E27FC236}">
                  <a16:creationId xmlns:a16="http://schemas.microsoft.com/office/drawing/2014/main" id="{9F015B16-C4BB-403C-BE2D-780329177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1824"/>
              <a:ext cx="26" cy="28"/>
            </a:xfrm>
            <a:custGeom>
              <a:avLst/>
              <a:gdLst>
                <a:gd name="T0" fmla="*/ 0 w 21"/>
                <a:gd name="T1" fmla="*/ 7 h 23"/>
                <a:gd name="T2" fmla="*/ 24 w 21"/>
                <a:gd name="T3" fmla="*/ 1 h 23"/>
                <a:gd name="T4" fmla="*/ 30 w 21"/>
                <a:gd name="T5" fmla="*/ 34 h 23"/>
                <a:gd name="T6" fmla="*/ 25 w 21"/>
                <a:gd name="T7" fmla="*/ 16 h 23"/>
                <a:gd name="T8" fmla="*/ 20 w 21"/>
                <a:gd name="T9" fmla="*/ 6 h 23"/>
                <a:gd name="T10" fmla="*/ 2 w 21"/>
                <a:gd name="T11" fmla="*/ 9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3">
                  <a:moveTo>
                    <a:pt x="0" y="5"/>
                  </a:moveTo>
                  <a:cubicBezTo>
                    <a:pt x="4" y="6"/>
                    <a:pt x="10" y="0"/>
                    <a:pt x="15" y="1"/>
                  </a:cubicBezTo>
                  <a:cubicBezTo>
                    <a:pt x="21" y="3"/>
                    <a:pt x="19" y="18"/>
                    <a:pt x="19" y="23"/>
                  </a:cubicBezTo>
                  <a:cubicBezTo>
                    <a:pt x="19" y="19"/>
                    <a:pt x="18" y="15"/>
                    <a:pt x="16" y="11"/>
                  </a:cubicBezTo>
                  <a:cubicBezTo>
                    <a:pt x="15" y="9"/>
                    <a:pt x="15" y="5"/>
                    <a:pt x="13" y="4"/>
                  </a:cubicBezTo>
                  <a:cubicBezTo>
                    <a:pt x="10" y="3"/>
                    <a:pt x="5" y="5"/>
                    <a:pt x="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5" name="Freeform 326">
              <a:extLst>
                <a:ext uri="{FF2B5EF4-FFF2-40B4-BE49-F238E27FC236}">
                  <a16:creationId xmlns:a16="http://schemas.microsoft.com/office/drawing/2014/main" id="{C566D830-CFDF-4CA1-A923-89CA41C69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" y="1900"/>
              <a:ext cx="11" cy="16"/>
            </a:xfrm>
            <a:custGeom>
              <a:avLst/>
              <a:gdLst>
                <a:gd name="T0" fmla="*/ 0 w 9"/>
                <a:gd name="T1" fmla="*/ 0 h 13"/>
                <a:gd name="T2" fmla="*/ 13 w 9"/>
                <a:gd name="T3" fmla="*/ 20 h 13"/>
                <a:gd name="T4" fmla="*/ 0 w 9"/>
                <a:gd name="T5" fmla="*/ 1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cubicBezTo>
                    <a:pt x="4" y="3"/>
                    <a:pt x="8" y="7"/>
                    <a:pt x="9" y="13"/>
                  </a:cubicBezTo>
                  <a:cubicBezTo>
                    <a:pt x="7" y="8"/>
                    <a:pt x="2" y="5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6" name="Freeform 327">
              <a:extLst>
                <a:ext uri="{FF2B5EF4-FFF2-40B4-BE49-F238E27FC236}">
                  <a16:creationId xmlns:a16="http://schemas.microsoft.com/office/drawing/2014/main" id="{64B43FF9-EA4E-472F-B4F7-4790A884B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1799"/>
              <a:ext cx="21" cy="13"/>
            </a:xfrm>
            <a:custGeom>
              <a:avLst/>
              <a:gdLst>
                <a:gd name="T0" fmla="*/ 0 w 18"/>
                <a:gd name="T1" fmla="*/ 1 h 11"/>
                <a:gd name="T2" fmla="*/ 14 w 18"/>
                <a:gd name="T3" fmla="*/ 2 h 11"/>
                <a:gd name="T4" fmla="*/ 25 w 18"/>
                <a:gd name="T5" fmla="*/ 15 h 11"/>
                <a:gd name="T6" fmla="*/ 13 w 18"/>
                <a:gd name="T7" fmla="*/ 5 h 11"/>
                <a:gd name="T8" fmla="*/ 0 w 18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1">
                  <a:moveTo>
                    <a:pt x="0" y="1"/>
                  </a:moveTo>
                  <a:cubicBezTo>
                    <a:pt x="4" y="1"/>
                    <a:pt x="6" y="0"/>
                    <a:pt x="10" y="2"/>
                  </a:cubicBezTo>
                  <a:cubicBezTo>
                    <a:pt x="14" y="3"/>
                    <a:pt x="16" y="7"/>
                    <a:pt x="18" y="11"/>
                  </a:cubicBezTo>
                  <a:cubicBezTo>
                    <a:pt x="16" y="7"/>
                    <a:pt x="12" y="5"/>
                    <a:pt x="9" y="3"/>
                  </a:cubicBezTo>
                  <a:cubicBezTo>
                    <a:pt x="6" y="2"/>
                    <a:pt x="3" y="2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7" name="Freeform 328">
              <a:extLst>
                <a:ext uri="{FF2B5EF4-FFF2-40B4-BE49-F238E27FC236}">
                  <a16:creationId xmlns:a16="http://schemas.microsoft.com/office/drawing/2014/main" id="{5FE6775E-06BB-4ACF-A232-0819DA845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1792"/>
              <a:ext cx="22" cy="4"/>
            </a:xfrm>
            <a:custGeom>
              <a:avLst/>
              <a:gdLst>
                <a:gd name="T0" fmla="*/ 0 w 19"/>
                <a:gd name="T1" fmla="*/ 4 h 3"/>
                <a:gd name="T2" fmla="*/ 12 w 19"/>
                <a:gd name="T3" fmla="*/ 0 h 3"/>
                <a:gd name="T4" fmla="*/ 25 w 19"/>
                <a:gd name="T5" fmla="*/ 5 h 3"/>
                <a:gd name="T6" fmla="*/ 2 w 19"/>
                <a:gd name="T7" fmla="*/ 4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3">
                  <a:moveTo>
                    <a:pt x="0" y="2"/>
                  </a:moveTo>
                  <a:cubicBezTo>
                    <a:pt x="3" y="3"/>
                    <a:pt x="7" y="1"/>
                    <a:pt x="9" y="0"/>
                  </a:cubicBezTo>
                  <a:cubicBezTo>
                    <a:pt x="12" y="0"/>
                    <a:pt x="16" y="1"/>
                    <a:pt x="19" y="3"/>
                  </a:cubicBezTo>
                  <a:cubicBezTo>
                    <a:pt x="13" y="1"/>
                    <a:pt x="8" y="1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8" name="Freeform 329">
              <a:extLst>
                <a:ext uri="{FF2B5EF4-FFF2-40B4-BE49-F238E27FC236}">
                  <a16:creationId xmlns:a16="http://schemas.microsoft.com/office/drawing/2014/main" id="{F4BDAAB5-1705-4A42-9C0E-EBD699CCA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1808"/>
              <a:ext cx="16" cy="6"/>
            </a:xfrm>
            <a:custGeom>
              <a:avLst/>
              <a:gdLst>
                <a:gd name="T0" fmla="*/ 20 w 13"/>
                <a:gd name="T1" fmla="*/ 0 h 5"/>
                <a:gd name="T2" fmla="*/ 0 w 13"/>
                <a:gd name="T3" fmla="*/ 7 h 5"/>
                <a:gd name="T4" fmla="*/ 18 w 13"/>
                <a:gd name="T5" fmla="*/ 1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cubicBezTo>
                    <a:pt x="8" y="0"/>
                    <a:pt x="4" y="3"/>
                    <a:pt x="0" y="5"/>
                  </a:cubicBezTo>
                  <a:cubicBezTo>
                    <a:pt x="4" y="3"/>
                    <a:pt x="9" y="3"/>
                    <a:pt x="1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9" name="Freeform 330">
              <a:extLst>
                <a:ext uri="{FF2B5EF4-FFF2-40B4-BE49-F238E27FC236}">
                  <a16:creationId xmlns:a16="http://schemas.microsoft.com/office/drawing/2014/main" id="{707741A2-9998-4F71-9692-92D038DDD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1317"/>
              <a:ext cx="227" cy="1522"/>
            </a:xfrm>
            <a:custGeom>
              <a:avLst/>
              <a:gdLst>
                <a:gd name="T0" fmla="*/ 79 w 189"/>
                <a:gd name="T1" fmla="*/ 0 h 1268"/>
                <a:gd name="T2" fmla="*/ 59 w 189"/>
                <a:gd name="T3" fmla="*/ 282 h 1268"/>
                <a:gd name="T4" fmla="*/ 232 w 189"/>
                <a:gd name="T5" fmla="*/ 762 h 1268"/>
                <a:gd name="T6" fmla="*/ 273 w 189"/>
                <a:gd name="T7" fmla="*/ 1827 h 1268"/>
                <a:gd name="T8" fmla="*/ 169 w 189"/>
                <a:gd name="T9" fmla="*/ 683 h 1268"/>
                <a:gd name="T10" fmla="*/ 19 w 189"/>
                <a:gd name="T11" fmla="*/ 238 h 1268"/>
                <a:gd name="T12" fmla="*/ 79 w 189"/>
                <a:gd name="T13" fmla="*/ 0 h 12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9" h="1268">
                  <a:moveTo>
                    <a:pt x="55" y="0"/>
                  </a:moveTo>
                  <a:cubicBezTo>
                    <a:pt x="55" y="0"/>
                    <a:pt x="51" y="138"/>
                    <a:pt x="41" y="196"/>
                  </a:cubicBezTo>
                  <a:cubicBezTo>
                    <a:pt x="31" y="254"/>
                    <a:pt x="147" y="368"/>
                    <a:pt x="161" y="529"/>
                  </a:cubicBezTo>
                  <a:cubicBezTo>
                    <a:pt x="175" y="691"/>
                    <a:pt x="189" y="1268"/>
                    <a:pt x="189" y="1268"/>
                  </a:cubicBezTo>
                  <a:cubicBezTo>
                    <a:pt x="189" y="1268"/>
                    <a:pt x="158" y="578"/>
                    <a:pt x="117" y="474"/>
                  </a:cubicBezTo>
                  <a:cubicBezTo>
                    <a:pt x="75" y="371"/>
                    <a:pt x="0" y="241"/>
                    <a:pt x="13" y="165"/>
                  </a:cubicBezTo>
                  <a:cubicBezTo>
                    <a:pt x="27" y="8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0" name="Freeform 331">
              <a:extLst>
                <a:ext uri="{FF2B5EF4-FFF2-40B4-BE49-F238E27FC236}">
                  <a16:creationId xmlns:a16="http://schemas.microsoft.com/office/drawing/2014/main" id="{44D94AD0-8BAD-4710-A382-CA53F33C8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3145"/>
              <a:ext cx="159" cy="40"/>
            </a:xfrm>
            <a:custGeom>
              <a:avLst/>
              <a:gdLst>
                <a:gd name="T0" fmla="*/ 1 w 132"/>
                <a:gd name="T1" fmla="*/ 42 h 33"/>
                <a:gd name="T2" fmla="*/ 28 w 132"/>
                <a:gd name="T3" fmla="*/ 48 h 33"/>
                <a:gd name="T4" fmla="*/ 52 w 132"/>
                <a:gd name="T5" fmla="*/ 47 h 33"/>
                <a:gd name="T6" fmla="*/ 100 w 132"/>
                <a:gd name="T7" fmla="*/ 30 h 33"/>
                <a:gd name="T8" fmla="*/ 148 w 132"/>
                <a:gd name="T9" fmla="*/ 18 h 33"/>
                <a:gd name="T10" fmla="*/ 192 w 132"/>
                <a:gd name="T11" fmla="*/ 33 h 33"/>
                <a:gd name="T12" fmla="*/ 147 w 132"/>
                <a:gd name="T13" fmla="*/ 1 h 33"/>
                <a:gd name="T14" fmla="*/ 90 w 132"/>
                <a:gd name="T15" fmla="*/ 13 h 33"/>
                <a:gd name="T16" fmla="*/ 8 w 132"/>
                <a:gd name="T17" fmla="*/ 8 h 33"/>
                <a:gd name="T18" fmla="*/ 5 w 132"/>
                <a:gd name="T19" fmla="*/ 27 h 33"/>
                <a:gd name="T20" fmla="*/ 0 w 132"/>
                <a:gd name="T21" fmla="*/ 42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33">
                  <a:moveTo>
                    <a:pt x="1" y="29"/>
                  </a:moveTo>
                  <a:cubicBezTo>
                    <a:pt x="3" y="31"/>
                    <a:pt x="14" y="32"/>
                    <a:pt x="19" y="33"/>
                  </a:cubicBezTo>
                  <a:cubicBezTo>
                    <a:pt x="24" y="33"/>
                    <a:pt x="30" y="33"/>
                    <a:pt x="36" y="32"/>
                  </a:cubicBezTo>
                  <a:cubicBezTo>
                    <a:pt x="47" y="31"/>
                    <a:pt x="58" y="26"/>
                    <a:pt x="69" y="21"/>
                  </a:cubicBezTo>
                  <a:cubicBezTo>
                    <a:pt x="80" y="16"/>
                    <a:pt x="90" y="12"/>
                    <a:pt x="102" y="12"/>
                  </a:cubicBezTo>
                  <a:cubicBezTo>
                    <a:pt x="115" y="11"/>
                    <a:pt x="122" y="15"/>
                    <a:pt x="132" y="22"/>
                  </a:cubicBezTo>
                  <a:cubicBezTo>
                    <a:pt x="127" y="11"/>
                    <a:pt x="112" y="2"/>
                    <a:pt x="101" y="1"/>
                  </a:cubicBezTo>
                  <a:cubicBezTo>
                    <a:pt x="87" y="0"/>
                    <a:pt x="75" y="5"/>
                    <a:pt x="62" y="9"/>
                  </a:cubicBezTo>
                  <a:cubicBezTo>
                    <a:pt x="47" y="14"/>
                    <a:pt x="19" y="20"/>
                    <a:pt x="6" y="6"/>
                  </a:cubicBezTo>
                  <a:cubicBezTo>
                    <a:pt x="4" y="10"/>
                    <a:pt x="4" y="15"/>
                    <a:pt x="3" y="18"/>
                  </a:cubicBezTo>
                  <a:cubicBezTo>
                    <a:pt x="2" y="22"/>
                    <a:pt x="1" y="26"/>
                    <a:pt x="0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1" name="Freeform 332">
              <a:extLst>
                <a:ext uri="{FF2B5EF4-FFF2-40B4-BE49-F238E27FC236}">
                  <a16:creationId xmlns:a16="http://schemas.microsoft.com/office/drawing/2014/main" id="{8E2DB81D-1B67-4BDD-8CE0-F1D80492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3163"/>
              <a:ext cx="22" cy="178"/>
            </a:xfrm>
            <a:custGeom>
              <a:avLst/>
              <a:gdLst>
                <a:gd name="T0" fmla="*/ 2 w 18"/>
                <a:gd name="T1" fmla="*/ 0 h 148"/>
                <a:gd name="T2" fmla="*/ 27 w 18"/>
                <a:gd name="T3" fmla="*/ 214 h 148"/>
                <a:gd name="T4" fmla="*/ 16 w 18"/>
                <a:gd name="T5" fmla="*/ 90 h 148"/>
                <a:gd name="T6" fmla="*/ 13 w 18"/>
                <a:gd name="T7" fmla="*/ 10 h 148"/>
                <a:gd name="T8" fmla="*/ 0 w 18"/>
                <a:gd name="T9" fmla="*/ 5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48">
                  <a:moveTo>
                    <a:pt x="2" y="0"/>
                  </a:moveTo>
                  <a:cubicBezTo>
                    <a:pt x="0" y="47"/>
                    <a:pt x="8" y="102"/>
                    <a:pt x="18" y="148"/>
                  </a:cubicBezTo>
                  <a:cubicBezTo>
                    <a:pt x="6" y="125"/>
                    <a:pt x="12" y="87"/>
                    <a:pt x="11" y="62"/>
                  </a:cubicBezTo>
                  <a:cubicBezTo>
                    <a:pt x="10" y="44"/>
                    <a:pt x="14" y="24"/>
                    <a:pt x="9" y="7"/>
                  </a:cubicBezTo>
                  <a:cubicBezTo>
                    <a:pt x="5" y="8"/>
                    <a:pt x="3" y="5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2" name="Freeform 333">
              <a:extLst>
                <a:ext uri="{FF2B5EF4-FFF2-40B4-BE49-F238E27FC236}">
                  <a16:creationId xmlns:a16="http://schemas.microsoft.com/office/drawing/2014/main" id="{625C19A7-371C-4502-98BB-C71C7C239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282"/>
              <a:ext cx="167" cy="367"/>
            </a:xfrm>
            <a:custGeom>
              <a:avLst/>
              <a:gdLst>
                <a:gd name="T0" fmla="*/ 2 w 139"/>
                <a:gd name="T1" fmla="*/ 0 h 306"/>
                <a:gd name="T2" fmla="*/ 77 w 139"/>
                <a:gd name="T3" fmla="*/ 95 h 306"/>
                <a:gd name="T4" fmla="*/ 156 w 139"/>
                <a:gd name="T5" fmla="*/ 193 h 306"/>
                <a:gd name="T6" fmla="*/ 133 w 139"/>
                <a:gd name="T7" fmla="*/ 440 h 306"/>
                <a:gd name="T8" fmla="*/ 142 w 139"/>
                <a:gd name="T9" fmla="*/ 309 h 306"/>
                <a:gd name="T10" fmla="*/ 95 w 139"/>
                <a:gd name="T11" fmla="*/ 187 h 306"/>
                <a:gd name="T12" fmla="*/ 0 w 139"/>
                <a:gd name="T13" fmla="*/ 6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306">
                  <a:moveTo>
                    <a:pt x="2" y="0"/>
                  </a:moveTo>
                  <a:cubicBezTo>
                    <a:pt x="5" y="28"/>
                    <a:pt x="35" y="47"/>
                    <a:pt x="53" y="66"/>
                  </a:cubicBezTo>
                  <a:cubicBezTo>
                    <a:pt x="70" y="85"/>
                    <a:pt x="96" y="111"/>
                    <a:pt x="108" y="134"/>
                  </a:cubicBezTo>
                  <a:cubicBezTo>
                    <a:pt x="139" y="192"/>
                    <a:pt x="117" y="252"/>
                    <a:pt x="92" y="306"/>
                  </a:cubicBezTo>
                  <a:cubicBezTo>
                    <a:pt x="87" y="277"/>
                    <a:pt x="101" y="246"/>
                    <a:pt x="98" y="215"/>
                  </a:cubicBezTo>
                  <a:cubicBezTo>
                    <a:pt x="95" y="185"/>
                    <a:pt x="81" y="155"/>
                    <a:pt x="66" y="130"/>
                  </a:cubicBezTo>
                  <a:cubicBezTo>
                    <a:pt x="41" y="87"/>
                    <a:pt x="7" y="54"/>
                    <a:pt x="0" y="4"/>
                  </a:cubicBezTo>
                </a:path>
              </a:pathLst>
            </a:custGeom>
            <a:solidFill>
              <a:srgbClr val="EEE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3" name="Freeform 334">
              <a:extLst>
                <a:ext uri="{FF2B5EF4-FFF2-40B4-BE49-F238E27FC236}">
                  <a16:creationId xmlns:a16="http://schemas.microsoft.com/office/drawing/2014/main" id="{92F7009E-2317-4792-B16D-3BA3771C2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2419"/>
              <a:ext cx="49" cy="164"/>
            </a:xfrm>
            <a:custGeom>
              <a:avLst/>
              <a:gdLst>
                <a:gd name="T0" fmla="*/ 0 w 41"/>
                <a:gd name="T1" fmla="*/ 0 h 137"/>
                <a:gd name="T2" fmla="*/ 35 w 41"/>
                <a:gd name="T3" fmla="*/ 95 h 137"/>
                <a:gd name="T4" fmla="*/ 16 w 41"/>
                <a:gd name="T5" fmla="*/ 196 h 137"/>
                <a:gd name="T6" fmla="*/ 45 w 41"/>
                <a:gd name="T7" fmla="*/ 74 h 137"/>
                <a:gd name="T8" fmla="*/ 5 w 41"/>
                <a:gd name="T9" fmla="*/ 2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137">
                  <a:moveTo>
                    <a:pt x="0" y="0"/>
                  </a:moveTo>
                  <a:cubicBezTo>
                    <a:pt x="13" y="20"/>
                    <a:pt x="23" y="41"/>
                    <a:pt x="24" y="66"/>
                  </a:cubicBezTo>
                  <a:cubicBezTo>
                    <a:pt x="26" y="94"/>
                    <a:pt x="21" y="111"/>
                    <a:pt x="11" y="137"/>
                  </a:cubicBezTo>
                  <a:cubicBezTo>
                    <a:pt x="36" y="118"/>
                    <a:pt x="41" y="80"/>
                    <a:pt x="32" y="52"/>
                  </a:cubicBezTo>
                  <a:cubicBezTo>
                    <a:pt x="27" y="33"/>
                    <a:pt x="15" y="16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4" name="Freeform 335">
              <a:extLst>
                <a:ext uri="{FF2B5EF4-FFF2-40B4-BE49-F238E27FC236}">
                  <a16:creationId xmlns:a16="http://schemas.microsoft.com/office/drawing/2014/main" id="{ADF59D24-66C2-4625-B856-FFC71EBF5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1348"/>
              <a:ext cx="55" cy="86"/>
            </a:xfrm>
            <a:custGeom>
              <a:avLst/>
              <a:gdLst>
                <a:gd name="T0" fmla="*/ 66 w 46"/>
                <a:gd name="T1" fmla="*/ 26 h 72"/>
                <a:gd name="T2" fmla="*/ 26 w 46"/>
                <a:gd name="T3" fmla="*/ 45 h 72"/>
                <a:gd name="T4" fmla="*/ 10 w 46"/>
                <a:gd name="T5" fmla="*/ 103 h 72"/>
                <a:gd name="T6" fmla="*/ 65 w 46"/>
                <a:gd name="T7" fmla="*/ 24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72">
                  <a:moveTo>
                    <a:pt x="46" y="18"/>
                  </a:moveTo>
                  <a:cubicBezTo>
                    <a:pt x="34" y="18"/>
                    <a:pt x="24" y="22"/>
                    <a:pt x="18" y="32"/>
                  </a:cubicBezTo>
                  <a:cubicBezTo>
                    <a:pt x="9" y="45"/>
                    <a:pt x="12" y="58"/>
                    <a:pt x="7" y="72"/>
                  </a:cubicBezTo>
                  <a:cubicBezTo>
                    <a:pt x="0" y="48"/>
                    <a:pt x="14" y="0"/>
                    <a:pt x="4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5" name="Freeform 336">
              <a:extLst>
                <a:ext uri="{FF2B5EF4-FFF2-40B4-BE49-F238E27FC236}">
                  <a16:creationId xmlns:a16="http://schemas.microsoft.com/office/drawing/2014/main" id="{54761443-CADC-4006-8330-6D20F8624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2833"/>
              <a:ext cx="103" cy="850"/>
            </a:xfrm>
            <a:custGeom>
              <a:avLst/>
              <a:gdLst>
                <a:gd name="T0" fmla="*/ 0 w 86"/>
                <a:gd name="T1" fmla="*/ 0 h 708"/>
                <a:gd name="T2" fmla="*/ 49 w 86"/>
                <a:gd name="T3" fmla="*/ 426 h 708"/>
                <a:gd name="T4" fmla="*/ 123 w 86"/>
                <a:gd name="T5" fmla="*/ 1020 h 7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708">
                  <a:moveTo>
                    <a:pt x="0" y="0"/>
                  </a:moveTo>
                  <a:cubicBezTo>
                    <a:pt x="0" y="0"/>
                    <a:pt x="34" y="264"/>
                    <a:pt x="34" y="296"/>
                  </a:cubicBezTo>
                  <a:cubicBezTo>
                    <a:pt x="34" y="328"/>
                    <a:pt x="74" y="692"/>
                    <a:pt x="86" y="708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6" name="Freeform 337">
              <a:extLst>
                <a:ext uri="{FF2B5EF4-FFF2-40B4-BE49-F238E27FC236}">
                  <a16:creationId xmlns:a16="http://schemas.microsoft.com/office/drawing/2014/main" id="{711569BA-49B4-42F7-A559-1202720B4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3637"/>
              <a:ext cx="57" cy="30"/>
            </a:xfrm>
            <a:custGeom>
              <a:avLst/>
              <a:gdLst>
                <a:gd name="T0" fmla="*/ 13 w 47"/>
                <a:gd name="T1" fmla="*/ 26 h 25"/>
                <a:gd name="T2" fmla="*/ 8 w 47"/>
                <a:gd name="T3" fmla="*/ 28 h 25"/>
                <a:gd name="T4" fmla="*/ 68 w 47"/>
                <a:gd name="T5" fmla="*/ 19 h 25"/>
                <a:gd name="T6" fmla="*/ 0 w 47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25">
                  <a:moveTo>
                    <a:pt x="9" y="18"/>
                  </a:moveTo>
                  <a:cubicBezTo>
                    <a:pt x="8" y="18"/>
                    <a:pt x="7" y="18"/>
                    <a:pt x="6" y="19"/>
                  </a:cubicBezTo>
                  <a:cubicBezTo>
                    <a:pt x="12" y="25"/>
                    <a:pt x="46" y="25"/>
                    <a:pt x="46" y="13"/>
                  </a:cubicBezTo>
                  <a:cubicBezTo>
                    <a:pt x="47" y="2"/>
                    <a:pt x="6" y="3"/>
                    <a:pt x="0" y="0"/>
                  </a:cubicBezTo>
                </a:path>
              </a:pathLst>
            </a:custGeom>
            <a:noFill/>
            <a:ln w="23813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7" name="Freeform 338">
              <a:extLst>
                <a:ext uri="{FF2B5EF4-FFF2-40B4-BE49-F238E27FC236}">
                  <a16:creationId xmlns:a16="http://schemas.microsoft.com/office/drawing/2014/main" id="{32691858-ABDA-48F0-A9AE-AE0620011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3557"/>
              <a:ext cx="41" cy="38"/>
            </a:xfrm>
            <a:custGeom>
              <a:avLst/>
              <a:gdLst>
                <a:gd name="T0" fmla="*/ 6 w 34"/>
                <a:gd name="T1" fmla="*/ 45 h 32"/>
                <a:gd name="T2" fmla="*/ 48 w 34"/>
                <a:gd name="T3" fmla="*/ 18 h 32"/>
                <a:gd name="T4" fmla="*/ 0 w 34"/>
                <a:gd name="T5" fmla="*/ 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32">
                  <a:moveTo>
                    <a:pt x="4" y="32"/>
                  </a:moveTo>
                  <a:cubicBezTo>
                    <a:pt x="10" y="29"/>
                    <a:pt x="34" y="24"/>
                    <a:pt x="33" y="13"/>
                  </a:cubicBezTo>
                  <a:cubicBezTo>
                    <a:pt x="32" y="0"/>
                    <a:pt x="6" y="8"/>
                    <a:pt x="0" y="0"/>
                  </a:cubicBezTo>
                </a:path>
              </a:pathLst>
            </a:custGeom>
            <a:noFill/>
            <a:ln w="23813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8" name="Freeform 339">
              <a:extLst>
                <a:ext uri="{FF2B5EF4-FFF2-40B4-BE49-F238E27FC236}">
                  <a16:creationId xmlns:a16="http://schemas.microsoft.com/office/drawing/2014/main" id="{2300D44B-6829-4F10-B747-C7CEDB2A4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3472"/>
              <a:ext cx="42" cy="13"/>
            </a:xfrm>
            <a:custGeom>
              <a:avLst/>
              <a:gdLst>
                <a:gd name="T0" fmla="*/ 0 w 35"/>
                <a:gd name="T1" fmla="*/ 0 h 11"/>
                <a:gd name="T2" fmla="*/ 48 w 35"/>
                <a:gd name="T3" fmla="*/ 15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" h="11">
                  <a:moveTo>
                    <a:pt x="0" y="0"/>
                  </a:moveTo>
                  <a:cubicBezTo>
                    <a:pt x="4" y="8"/>
                    <a:pt x="35" y="5"/>
                    <a:pt x="33" y="11"/>
                  </a:cubicBezTo>
                </a:path>
              </a:pathLst>
            </a:custGeom>
            <a:noFill/>
            <a:ln w="23813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9" name="Freeform 340">
              <a:extLst>
                <a:ext uri="{FF2B5EF4-FFF2-40B4-BE49-F238E27FC236}">
                  <a16:creationId xmlns:a16="http://schemas.microsoft.com/office/drawing/2014/main" id="{1B456AB4-811E-4564-9545-19EE50CF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3167"/>
              <a:ext cx="131" cy="498"/>
            </a:xfrm>
            <a:custGeom>
              <a:avLst/>
              <a:gdLst>
                <a:gd name="T0" fmla="*/ 0 w 109"/>
                <a:gd name="T1" fmla="*/ 22 h 415"/>
                <a:gd name="T2" fmla="*/ 91 w 109"/>
                <a:gd name="T3" fmla="*/ 34 h 415"/>
                <a:gd name="T4" fmla="*/ 157 w 109"/>
                <a:gd name="T5" fmla="*/ 598 h 415"/>
                <a:gd name="T6" fmla="*/ 77 w 109"/>
                <a:gd name="T7" fmla="*/ 49 h 415"/>
                <a:gd name="T8" fmla="*/ 0 w 109"/>
                <a:gd name="T9" fmla="*/ 22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415">
                  <a:moveTo>
                    <a:pt x="0" y="15"/>
                  </a:moveTo>
                  <a:cubicBezTo>
                    <a:pt x="0" y="15"/>
                    <a:pt x="36" y="0"/>
                    <a:pt x="63" y="23"/>
                  </a:cubicBezTo>
                  <a:cubicBezTo>
                    <a:pt x="63" y="23"/>
                    <a:pt x="89" y="375"/>
                    <a:pt x="109" y="415"/>
                  </a:cubicBezTo>
                  <a:cubicBezTo>
                    <a:pt x="109" y="415"/>
                    <a:pt x="53" y="74"/>
                    <a:pt x="53" y="34"/>
                  </a:cubicBezTo>
                  <a:cubicBezTo>
                    <a:pt x="53" y="34"/>
                    <a:pt x="25" y="6"/>
                    <a:pt x="0" y="15"/>
                  </a:cubicBezTo>
                  <a:close/>
                </a:path>
              </a:pathLst>
            </a:custGeom>
            <a:solidFill>
              <a:srgbClr val="ECD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0" name="Freeform 341">
              <a:extLst>
                <a:ext uri="{FF2B5EF4-FFF2-40B4-BE49-F238E27FC236}">
                  <a16:creationId xmlns:a16="http://schemas.microsoft.com/office/drawing/2014/main" id="{3F35B7E5-6813-40C2-9BEC-9F45E8D18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" y="2840"/>
              <a:ext cx="24" cy="20"/>
            </a:xfrm>
            <a:custGeom>
              <a:avLst/>
              <a:gdLst>
                <a:gd name="T0" fmla="*/ 22 w 20"/>
                <a:gd name="T1" fmla="*/ 1 h 17"/>
                <a:gd name="T2" fmla="*/ 1 w 20"/>
                <a:gd name="T3" fmla="*/ 11 h 17"/>
                <a:gd name="T4" fmla="*/ 29 w 20"/>
                <a:gd name="T5" fmla="*/ 24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7">
                  <a:moveTo>
                    <a:pt x="15" y="1"/>
                  </a:moveTo>
                  <a:cubicBezTo>
                    <a:pt x="11" y="1"/>
                    <a:pt x="0" y="0"/>
                    <a:pt x="1" y="8"/>
                  </a:cubicBezTo>
                  <a:cubicBezTo>
                    <a:pt x="1" y="15"/>
                    <a:pt x="14" y="15"/>
                    <a:pt x="20" y="17"/>
                  </a:cubicBezTo>
                </a:path>
              </a:pathLst>
            </a:custGeom>
            <a:noFill/>
            <a:ln w="7938" cap="flat">
              <a:solidFill>
                <a:srgbClr val="F3D6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1" name="Freeform 342">
              <a:extLst>
                <a:ext uri="{FF2B5EF4-FFF2-40B4-BE49-F238E27FC236}">
                  <a16:creationId xmlns:a16="http://schemas.microsoft.com/office/drawing/2014/main" id="{23F94D48-5BFE-4A11-9914-64B21C8B6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2881"/>
              <a:ext cx="24" cy="2"/>
            </a:xfrm>
            <a:custGeom>
              <a:avLst/>
              <a:gdLst>
                <a:gd name="T0" fmla="*/ 29 w 20"/>
                <a:gd name="T1" fmla="*/ 0 h 2"/>
                <a:gd name="T2" fmla="*/ 0 w 20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2">
                  <a:moveTo>
                    <a:pt x="20" y="0"/>
                  </a:moveTo>
                  <a:cubicBezTo>
                    <a:pt x="14" y="2"/>
                    <a:pt x="6" y="0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F3D6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Text Box 343">
            <a:extLst>
              <a:ext uri="{FF2B5EF4-FFF2-40B4-BE49-F238E27FC236}">
                <a16:creationId xmlns:a16="http://schemas.microsoft.com/office/drawing/2014/main" id="{4917D058-6A58-4B56-B9F5-E8EF0285A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086476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0070C0"/>
                </a:solidFill>
              </a:rPr>
              <a:t>Female</a:t>
            </a:r>
          </a:p>
        </p:txBody>
      </p:sp>
      <p:sp>
        <p:nvSpPr>
          <p:cNvPr id="5126" name="Text Box 344">
            <a:extLst>
              <a:ext uri="{FF2B5EF4-FFF2-40B4-BE49-F238E27FC236}">
                <a16:creationId xmlns:a16="http://schemas.microsoft.com/office/drawing/2014/main" id="{EE79DFC3-D14C-49F6-AB06-49A058DFF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086476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0070C0"/>
                </a:solidFill>
              </a:rPr>
              <a:t>Male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70D4E18-7729-47AD-AAD5-3E955E0BA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Uterus</a:t>
            </a:r>
          </a:p>
        </p:txBody>
      </p:sp>
      <p:grpSp>
        <p:nvGrpSpPr>
          <p:cNvPr id="6147" name="Group 228">
            <a:extLst>
              <a:ext uri="{FF2B5EF4-FFF2-40B4-BE49-F238E27FC236}">
                <a16:creationId xmlns:a16="http://schemas.microsoft.com/office/drawing/2014/main" id="{DF52D373-B764-4C85-9906-F3D4840617B3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778000"/>
            <a:ext cx="5486400" cy="4027488"/>
            <a:chOff x="1459" y="1346"/>
            <a:chExt cx="2842" cy="2086"/>
          </a:xfrm>
        </p:grpSpPr>
        <p:grpSp>
          <p:nvGrpSpPr>
            <p:cNvPr id="6148" name="Group 206">
              <a:extLst>
                <a:ext uri="{FF2B5EF4-FFF2-40B4-BE49-F238E27FC236}">
                  <a16:creationId xmlns:a16="http://schemas.microsoft.com/office/drawing/2014/main" id="{14437FE2-DA4F-44B5-9408-A2CAAC6EE2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9" y="1346"/>
              <a:ext cx="2842" cy="2086"/>
              <a:chOff x="1459" y="1346"/>
              <a:chExt cx="2842" cy="2086"/>
            </a:xfrm>
          </p:grpSpPr>
          <p:sp>
            <p:nvSpPr>
              <p:cNvPr id="6170" name="Freeform 6">
                <a:extLst>
                  <a:ext uri="{FF2B5EF4-FFF2-40B4-BE49-F238E27FC236}">
                    <a16:creationId xmlns:a16="http://schemas.microsoft.com/office/drawing/2014/main" id="{87831394-ADA4-4D23-A2F5-70BB65936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" y="1349"/>
                <a:ext cx="1306" cy="349"/>
              </a:xfrm>
              <a:custGeom>
                <a:avLst/>
                <a:gdLst>
                  <a:gd name="T0" fmla="*/ 3147 w 542"/>
                  <a:gd name="T1" fmla="*/ 840 h 145"/>
                  <a:gd name="T2" fmla="*/ 2858 w 542"/>
                  <a:gd name="T3" fmla="*/ 544 h 145"/>
                  <a:gd name="T4" fmla="*/ 1573 w 542"/>
                  <a:gd name="T5" fmla="*/ 0 h 145"/>
                  <a:gd name="T6" fmla="*/ 284 w 542"/>
                  <a:gd name="T7" fmla="*/ 544 h 145"/>
                  <a:gd name="T8" fmla="*/ 0 w 542"/>
                  <a:gd name="T9" fmla="*/ 84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2" h="145">
                    <a:moveTo>
                      <a:pt x="542" y="145"/>
                    </a:moveTo>
                    <a:cubicBezTo>
                      <a:pt x="526" y="132"/>
                      <a:pt x="506" y="108"/>
                      <a:pt x="492" y="94"/>
                    </a:cubicBezTo>
                    <a:cubicBezTo>
                      <a:pt x="416" y="17"/>
                      <a:pt x="327" y="0"/>
                      <a:pt x="271" y="0"/>
                    </a:cubicBezTo>
                    <a:cubicBezTo>
                      <a:pt x="215" y="0"/>
                      <a:pt x="126" y="17"/>
                      <a:pt x="49" y="94"/>
                    </a:cubicBezTo>
                    <a:cubicBezTo>
                      <a:pt x="36" y="108"/>
                      <a:pt x="16" y="132"/>
                      <a:pt x="0" y="145"/>
                    </a:cubicBezTo>
                  </a:path>
                </a:pathLst>
              </a:custGeom>
              <a:solidFill>
                <a:srgbClr val="D3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Freeform 7">
                <a:extLst>
                  <a:ext uri="{FF2B5EF4-FFF2-40B4-BE49-F238E27FC236}">
                    <a16:creationId xmlns:a16="http://schemas.microsoft.com/office/drawing/2014/main" id="{901576B4-DCF3-43CC-877D-6FF833182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346"/>
                <a:ext cx="728" cy="326"/>
              </a:xfrm>
              <a:custGeom>
                <a:avLst/>
                <a:gdLst>
                  <a:gd name="T0" fmla="*/ 1533 w 302"/>
                  <a:gd name="T1" fmla="*/ 553 h 135"/>
                  <a:gd name="T2" fmla="*/ 371 w 302"/>
                  <a:gd name="T3" fmla="*/ 12 h 135"/>
                  <a:gd name="T4" fmla="*/ 378 w 302"/>
                  <a:gd name="T5" fmla="*/ 12 h 135"/>
                  <a:gd name="T6" fmla="*/ 441 w 302"/>
                  <a:gd name="T7" fmla="*/ 87 h 135"/>
                  <a:gd name="T8" fmla="*/ 359 w 302"/>
                  <a:gd name="T9" fmla="*/ 164 h 135"/>
                  <a:gd name="T10" fmla="*/ 0 w 302"/>
                  <a:gd name="T11" fmla="*/ 244 h 135"/>
                  <a:gd name="T12" fmla="*/ 487 w 302"/>
                  <a:gd name="T13" fmla="*/ 321 h 135"/>
                  <a:gd name="T14" fmla="*/ 1348 w 302"/>
                  <a:gd name="T15" fmla="*/ 565 h 135"/>
                  <a:gd name="T16" fmla="*/ 1755 w 302"/>
                  <a:gd name="T17" fmla="*/ 787 h 135"/>
                  <a:gd name="T18" fmla="*/ 1533 w 302"/>
                  <a:gd name="T19" fmla="*/ 553 h 1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2" h="135">
                    <a:moveTo>
                      <a:pt x="264" y="95"/>
                    </a:moveTo>
                    <a:cubicBezTo>
                      <a:pt x="197" y="27"/>
                      <a:pt x="120" y="6"/>
                      <a:pt x="64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71" y="0"/>
                      <a:pt x="77" y="10"/>
                      <a:pt x="76" y="15"/>
                    </a:cubicBezTo>
                    <a:cubicBezTo>
                      <a:pt x="76" y="22"/>
                      <a:pt x="68" y="26"/>
                      <a:pt x="62" y="28"/>
                    </a:cubicBezTo>
                    <a:cubicBezTo>
                      <a:pt x="42" y="34"/>
                      <a:pt x="20" y="36"/>
                      <a:pt x="0" y="42"/>
                    </a:cubicBezTo>
                    <a:cubicBezTo>
                      <a:pt x="28" y="47"/>
                      <a:pt x="56" y="49"/>
                      <a:pt x="84" y="55"/>
                    </a:cubicBezTo>
                    <a:cubicBezTo>
                      <a:pt x="134" y="67"/>
                      <a:pt x="185" y="75"/>
                      <a:pt x="232" y="97"/>
                    </a:cubicBezTo>
                    <a:cubicBezTo>
                      <a:pt x="255" y="108"/>
                      <a:pt x="279" y="121"/>
                      <a:pt x="302" y="135"/>
                    </a:cubicBezTo>
                    <a:cubicBezTo>
                      <a:pt x="289" y="122"/>
                      <a:pt x="275" y="106"/>
                      <a:pt x="264" y="95"/>
                    </a:cubicBezTo>
                    <a:close/>
                  </a:path>
                </a:pathLst>
              </a:custGeom>
              <a:solidFill>
                <a:srgbClr val="CA5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" name="Freeform 8">
                <a:extLst>
                  <a:ext uri="{FF2B5EF4-FFF2-40B4-BE49-F238E27FC236}">
                    <a16:creationId xmlns:a16="http://schemas.microsoft.com/office/drawing/2014/main" id="{393ED81A-92D3-4CD1-A6A3-BB52A1F20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636"/>
                <a:ext cx="2734" cy="1784"/>
              </a:xfrm>
              <a:custGeom>
                <a:avLst/>
                <a:gdLst>
                  <a:gd name="T0" fmla="*/ 5191 w 1134"/>
                  <a:gd name="T1" fmla="*/ 181 h 740"/>
                  <a:gd name="T2" fmla="*/ 3976 w 1134"/>
                  <a:gd name="T3" fmla="*/ 87 h 740"/>
                  <a:gd name="T4" fmla="*/ 3766 w 1134"/>
                  <a:gd name="T5" fmla="*/ 58 h 740"/>
                  <a:gd name="T6" fmla="*/ 3626 w 1134"/>
                  <a:gd name="T7" fmla="*/ 34 h 740"/>
                  <a:gd name="T8" fmla="*/ 3546 w 1134"/>
                  <a:gd name="T9" fmla="*/ 29 h 740"/>
                  <a:gd name="T10" fmla="*/ 3411 w 1134"/>
                  <a:gd name="T11" fmla="*/ 17 h 740"/>
                  <a:gd name="T12" fmla="*/ 3308 w 1134"/>
                  <a:gd name="T13" fmla="*/ 0 h 740"/>
                  <a:gd name="T14" fmla="*/ 3202 w 1134"/>
                  <a:gd name="T15" fmla="*/ 17 h 740"/>
                  <a:gd name="T16" fmla="*/ 3122 w 1134"/>
                  <a:gd name="T17" fmla="*/ 34 h 740"/>
                  <a:gd name="T18" fmla="*/ 3004 w 1134"/>
                  <a:gd name="T19" fmla="*/ 34 h 740"/>
                  <a:gd name="T20" fmla="*/ 2876 w 1134"/>
                  <a:gd name="T21" fmla="*/ 46 h 740"/>
                  <a:gd name="T22" fmla="*/ 2732 w 1134"/>
                  <a:gd name="T23" fmla="*/ 75 h 740"/>
                  <a:gd name="T24" fmla="*/ 2587 w 1134"/>
                  <a:gd name="T25" fmla="*/ 111 h 740"/>
                  <a:gd name="T26" fmla="*/ 1598 w 1134"/>
                  <a:gd name="T27" fmla="*/ 231 h 740"/>
                  <a:gd name="T28" fmla="*/ 128 w 1134"/>
                  <a:gd name="T29" fmla="*/ 181 h 740"/>
                  <a:gd name="T30" fmla="*/ 379 w 1134"/>
                  <a:gd name="T31" fmla="*/ 943 h 740"/>
                  <a:gd name="T32" fmla="*/ 391 w 1134"/>
                  <a:gd name="T33" fmla="*/ 853 h 740"/>
                  <a:gd name="T34" fmla="*/ 231 w 1134"/>
                  <a:gd name="T35" fmla="*/ 407 h 740"/>
                  <a:gd name="T36" fmla="*/ 1413 w 1134"/>
                  <a:gd name="T37" fmla="*/ 301 h 740"/>
                  <a:gd name="T38" fmla="*/ 2587 w 1134"/>
                  <a:gd name="T39" fmla="*/ 222 h 740"/>
                  <a:gd name="T40" fmla="*/ 2686 w 1134"/>
                  <a:gd name="T41" fmla="*/ 272 h 740"/>
                  <a:gd name="T42" fmla="*/ 2777 w 1134"/>
                  <a:gd name="T43" fmla="*/ 359 h 740"/>
                  <a:gd name="T44" fmla="*/ 2826 w 1134"/>
                  <a:gd name="T45" fmla="*/ 429 h 740"/>
                  <a:gd name="T46" fmla="*/ 2912 w 1134"/>
                  <a:gd name="T47" fmla="*/ 569 h 740"/>
                  <a:gd name="T48" fmla="*/ 2975 w 1134"/>
                  <a:gd name="T49" fmla="*/ 738 h 740"/>
                  <a:gd name="T50" fmla="*/ 3016 w 1134"/>
                  <a:gd name="T51" fmla="*/ 861 h 740"/>
                  <a:gd name="T52" fmla="*/ 3040 w 1134"/>
                  <a:gd name="T53" fmla="*/ 988 h 740"/>
                  <a:gd name="T54" fmla="*/ 3144 w 1134"/>
                  <a:gd name="T55" fmla="*/ 1179 h 740"/>
                  <a:gd name="T56" fmla="*/ 3202 w 1134"/>
                  <a:gd name="T57" fmla="*/ 1377 h 740"/>
                  <a:gd name="T58" fmla="*/ 3250 w 1134"/>
                  <a:gd name="T59" fmla="*/ 1610 h 740"/>
                  <a:gd name="T60" fmla="*/ 3231 w 1134"/>
                  <a:gd name="T61" fmla="*/ 1958 h 740"/>
                  <a:gd name="T62" fmla="*/ 3243 w 1134"/>
                  <a:gd name="T63" fmla="*/ 2283 h 740"/>
                  <a:gd name="T64" fmla="*/ 2883 w 1134"/>
                  <a:gd name="T65" fmla="*/ 2678 h 740"/>
                  <a:gd name="T66" fmla="*/ 2941 w 1134"/>
                  <a:gd name="T67" fmla="*/ 3127 h 740"/>
                  <a:gd name="T68" fmla="*/ 2965 w 1134"/>
                  <a:gd name="T69" fmla="*/ 3486 h 740"/>
                  <a:gd name="T70" fmla="*/ 3040 w 1134"/>
                  <a:gd name="T71" fmla="*/ 3906 h 740"/>
                  <a:gd name="T72" fmla="*/ 2965 w 1134"/>
                  <a:gd name="T73" fmla="*/ 4296 h 740"/>
                  <a:gd name="T74" fmla="*/ 3597 w 1134"/>
                  <a:gd name="T75" fmla="*/ 4260 h 740"/>
                  <a:gd name="T76" fmla="*/ 3563 w 1134"/>
                  <a:gd name="T77" fmla="*/ 3819 h 740"/>
                  <a:gd name="T78" fmla="*/ 3604 w 1134"/>
                  <a:gd name="T79" fmla="*/ 3419 h 740"/>
                  <a:gd name="T80" fmla="*/ 3626 w 1134"/>
                  <a:gd name="T81" fmla="*/ 3057 h 740"/>
                  <a:gd name="T82" fmla="*/ 3715 w 1134"/>
                  <a:gd name="T83" fmla="*/ 2575 h 740"/>
                  <a:gd name="T84" fmla="*/ 3366 w 1134"/>
                  <a:gd name="T85" fmla="*/ 2225 h 740"/>
                  <a:gd name="T86" fmla="*/ 3349 w 1134"/>
                  <a:gd name="T87" fmla="*/ 1907 h 740"/>
                  <a:gd name="T88" fmla="*/ 3361 w 1134"/>
                  <a:gd name="T89" fmla="*/ 1615 h 740"/>
                  <a:gd name="T90" fmla="*/ 3440 w 1134"/>
                  <a:gd name="T91" fmla="*/ 1268 h 740"/>
                  <a:gd name="T92" fmla="*/ 3551 w 1134"/>
                  <a:gd name="T93" fmla="*/ 988 h 740"/>
                  <a:gd name="T94" fmla="*/ 3592 w 1134"/>
                  <a:gd name="T95" fmla="*/ 824 h 740"/>
                  <a:gd name="T96" fmla="*/ 3686 w 1134"/>
                  <a:gd name="T97" fmla="*/ 547 h 740"/>
                  <a:gd name="T98" fmla="*/ 3831 w 1134"/>
                  <a:gd name="T99" fmla="*/ 342 h 740"/>
                  <a:gd name="T100" fmla="*/ 3952 w 1134"/>
                  <a:gd name="T101" fmla="*/ 243 h 740"/>
                  <a:gd name="T102" fmla="*/ 4272 w 1134"/>
                  <a:gd name="T103" fmla="*/ 164 h 740"/>
                  <a:gd name="T104" fmla="*/ 5726 w 1134"/>
                  <a:gd name="T105" fmla="*/ 227 h 740"/>
                  <a:gd name="T106" fmla="*/ 6027 w 1134"/>
                  <a:gd name="T107" fmla="*/ 755 h 740"/>
                  <a:gd name="T108" fmla="*/ 6213 w 1134"/>
                  <a:gd name="T109" fmla="*/ 890 h 740"/>
                  <a:gd name="T110" fmla="*/ 6242 w 1134"/>
                  <a:gd name="T111" fmla="*/ 960 h 740"/>
                  <a:gd name="T112" fmla="*/ 6464 w 1134"/>
                  <a:gd name="T113" fmla="*/ 181 h 74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34" h="740">
                    <a:moveTo>
                      <a:pt x="1112" y="31"/>
                    </a:moveTo>
                    <a:cubicBezTo>
                      <a:pt x="1088" y="6"/>
                      <a:pt x="1057" y="8"/>
                      <a:pt x="1032" y="14"/>
                    </a:cubicBezTo>
                    <a:cubicBezTo>
                      <a:pt x="1023" y="16"/>
                      <a:pt x="1016" y="17"/>
                      <a:pt x="1010" y="17"/>
                    </a:cubicBezTo>
                    <a:cubicBezTo>
                      <a:pt x="1002" y="17"/>
                      <a:pt x="994" y="17"/>
                      <a:pt x="986" y="16"/>
                    </a:cubicBezTo>
                    <a:cubicBezTo>
                      <a:pt x="973" y="15"/>
                      <a:pt x="960" y="13"/>
                      <a:pt x="941" y="14"/>
                    </a:cubicBezTo>
                    <a:cubicBezTo>
                      <a:pt x="926" y="16"/>
                      <a:pt x="907" y="27"/>
                      <a:pt x="893" y="31"/>
                    </a:cubicBezTo>
                    <a:cubicBezTo>
                      <a:pt x="881" y="34"/>
                      <a:pt x="873" y="38"/>
                      <a:pt x="859" y="40"/>
                    </a:cubicBezTo>
                    <a:cubicBezTo>
                      <a:pt x="838" y="42"/>
                      <a:pt x="811" y="27"/>
                      <a:pt x="791" y="22"/>
                    </a:cubicBezTo>
                    <a:cubicBezTo>
                      <a:pt x="773" y="18"/>
                      <a:pt x="768" y="15"/>
                      <a:pt x="751" y="13"/>
                    </a:cubicBezTo>
                    <a:cubicBezTo>
                      <a:pt x="734" y="11"/>
                      <a:pt x="732" y="18"/>
                      <a:pt x="720" y="14"/>
                    </a:cubicBezTo>
                    <a:cubicBezTo>
                      <a:pt x="708" y="10"/>
                      <a:pt x="703" y="14"/>
                      <a:pt x="694" y="18"/>
                    </a:cubicBezTo>
                    <a:cubicBezTo>
                      <a:pt x="691" y="19"/>
                      <a:pt x="685" y="16"/>
                      <a:pt x="684" y="15"/>
                    </a:cubicBezTo>
                    <a:cubicBezTo>
                      <a:pt x="684" y="15"/>
                      <a:pt x="684" y="15"/>
                      <a:pt x="684" y="15"/>
                    </a:cubicBezTo>
                    <a:cubicBezTo>
                      <a:pt x="681" y="14"/>
                      <a:pt x="677" y="13"/>
                      <a:pt x="673" y="12"/>
                    </a:cubicBezTo>
                    <a:cubicBezTo>
                      <a:pt x="673" y="12"/>
                      <a:pt x="670" y="14"/>
                      <a:pt x="669" y="14"/>
                    </a:cubicBezTo>
                    <a:cubicBezTo>
                      <a:pt x="665" y="16"/>
                      <a:pt x="664" y="13"/>
                      <a:pt x="662" y="10"/>
                    </a:cubicBezTo>
                    <a:cubicBezTo>
                      <a:pt x="659" y="9"/>
                      <a:pt x="655" y="9"/>
                      <a:pt x="651" y="8"/>
                    </a:cubicBezTo>
                    <a:cubicBezTo>
                      <a:pt x="650" y="8"/>
                      <a:pt x="648" y="9"/>
                      <a:pt x="648" y="10"/>
                    </a:cubicBezTo>
                    <a:cubicBezTo>
                      <a:pt x="648" y="11"/>
                      <a:pt x="648" y="12"/>
                      <a:pt x="646" y="13"/>
                    </a:cubicBezTo>
                    <a:cubicBezTo>
                      <a:pt x="644" y="14"/>
                      <a:pt x="642" y="11"/>
                      <a:pt x="641" y="10"/>
                    </a:cubicBezTo>
                    <a:cubicBezTo>
                      <a:pt x="640" y="8"/>
                      <a:pt x="640" y="7"/>
                      <a:pt x="639" y="6"/>
                    </a:cubicBezTo>
                    <a:cubicBezTo>
                      <a:pt x="639" y="6"/>
                      <a:pt x="638" y="6"/>
                      <a:pt x="638" y="6"/>
                    </a:cubicBezTo>
                    <a:cubicBezTo>
                      <a:pt x="634" y="5"/>
                      <a:pt x="630" y="5"/>
                      <a:pt x="626" y="4"/>
                    </a:cubicBezTo>
                    <a:cubicBezTo>
                      <a:pt x="625" y="4"/>
                      <a:pt x="624" y="5"/>
                      <a:pt x="624" y="6"/>
                    </a:cubicBezTo>
                    <a:cubicBezTo>
                      <a:pt x="624" y="7"/>
                      <a:pt x="624" y="7"/>
                      <a:pt x="624" y="8"/>
                    </a:cubicBezTo>
                    <a:cubicBezTo>
                      <a:pt x="621" y="10"/>
                      <a:pt x="621" y="7"/>
                      <a:pt x="621" y="4"/>
                    </a:cubicBezTo>
                    <a:cubicBezTo>
                      <a:pt x="620" y="4"/>
                      <a:pt x="619" y="3"/>
                      <a:pt x="618" y="3"/>
                    </a:cubicBezTo>
                    <a:cubicBezTo>
                      <a:pt x="617" y="3"/>
                      <a:pt x="615" y="4"/>
                      <a:pt x="615" y="5"/>
                    </a:cubicBezTo>
                    <a:cubicBezTo>
                      <a:pt x="615" y="8"/>
                      <a:pt x="615" y="12"/>
                      <a:pt x="611" y="7"/>
                    </a:cubicBezTo>
                    <a:cubicBezTo>
                      <a:pt x="611" y="7"/>
                      <a:pt x="610" y="6"/>
                      <a:pt x="610" y="5"/>
                    </a:cubicBezTo>
                    <a:cubicBezTo>
                      <a:pt x="610" y="4"/>
                      <a:pt x="608" y="2"/>
                      <a:pt x="607" y="2"/>
                    </a:cubicBezTo>
                    <a:cubicBezTo>
                      <a:pt x="604" y="2"/>
                      <a:pt x="600" y="2"/>
                      <a:pt x="596" y="1"/>
                    </a:cubicBezTo>
                    <a:cubicBezTo>
                      <a:pt x="596" y="1"/>
                      <a:pt x="595" y="1"/>
                      <a:pt x="595" y="2"/>
                    </a:cubicBezTo>
                    <a:cubicBezTo>
                      <a:pt x="594" y="2"/>
                      <a:pt x="594" y="2"/>
                      <a:pt x="594" y="2"/>
                    </a:cubicBezTo>
                    <a:cubicBezTo>
                      <a:pt x="594" y="3"/>
                      <a:pt x="594" y="4"/>
                      <a:pt x="594" y="5"/>
                    </a:cubicBezTo>
                    <a:cubicBezTo>
                      <a:pt x="594" y="10"/>
                      <a:pt x="589" y="9"/>
                      <a:pt x="587" y="3"/>
                    </a:cubicBezTo>
                    <a:cubicBezTo>
                      <a:pt x="587" y="2"/>
                      <a:pt x="585" y="1"/>
                      <a:pt x="585" y="1"/>
                    </a:cubicBezTo>
                    <a:cubicBezTo>
                      <a:pt x="583" y="0"/>
                      <a:pt x="582" y="0"/>
                      <a:pt x="580" y="0"/>
                    </a:cubicBezTo>
                    <a:cubicBezTo>
                      <a:pt x="580" y="0"/>
                      <a:pt x="578" y="1"/>
                      <a:pt x="578" y="2"/>
                    </a:cubicBezTo>
                    <a:cubicBezTo>
                      <a:pt x="578" y="6"/>
                      <a:pt x="578" y="11"/>
                      <a:pt x="573" y="7"/>
                    </a:cubicBezTo>
                    <a:cubicBezTo>
                      <a:pt x="572" y="6"/>
                      <a:pt x="572" y="4"/>
                      <a:pt x="572" y="2"/>
                    </a:cubicBezTo>
                    <a:cubicBezTo>
                      <a:pt x="572" y="1"/>
                      <a:pt x="570" y="0"/>
                      <a:pt x="569" y="0"/>
                    </a:cubicBezTo>
                    <a:cubicBezTo>
                      <a:pt x="568" y="0"/>
                      <a:pt x="567" y="0"/>
                      <a:pt x="566" y="0"/>
                    </a:cubicBezTo>
                    <a:cubicBezTo>
                      <a:pt x="566" y="2"/>
                      <a:pt x="566" y="3"/>
                      <a:pt x="565" y="3"/>
                    </a:cubicBezTo>
                    <a:cubicBezTo>
                      <a:pt x="563" y="4"/>
                      <a:pt x="562" y="3"/>
                      <a:pt x="561" y="2"/>
                    </a:cubicBezTo>
                    <a:cubicBezTo>
                      <a:pt x="561" y="1"/>
                      <a:pt x="559" y="0"/>
                      <a:pt x="558" y="0"/>
                    </a:cubicBezTo>
                    <a:cubicBezTo>
                      <a:pt x="557" y="0"/>
                      <a:pt x="555" y="0"/>
                      <a:pt x="553" y="1"/>
                    </a:cubicBezTo>
                    <a:cubicBezTo>
                      <a:pt x="552" y="1"/>
                      <a:pt x="551" y="2"/>
                      <a:pt x="551" y="3"/>
                    </a:cubicBezTo>
                    <a:cubicBezTo>
                      <a:pt x="551" y="4"/>
                      <a:pt x="551" y="5"/>
                      <a:pt x="551" y="6"/>
                    </a:cubicBezTo>
                    <a:cubicBezTo>
                      <a:pt x="551" y="8"/>
                      <a:pt x="550" y="11"/>
                      <a:pt x="546" y="9"/>
                    </a:cubicBezTo>
                    <a:cubicBezTo>
                      <a:pt x="545" y="8"/>
                      <a:pt x="545" y="5"/>
                      <a:pt x="545" y="3"/>
                    </a:cubicBezTo>
                    <a:cubicBezTo>
                      <a:pt x="545" y="3"/>
                      <a:pt x="542" y="1"/>
                      <a:pt x="541" y="1"/>
                    </a:cubicBezTo>
                    <a:cubicBezTo>
                      <a:pt x="540" y="2"/>
                      <a:pt x="538" y="2"/>
                      <a:pt x="536" y="2"/>
                    </a:cubicBezTo>
                    <a:cubicBezTo>
                      <a:pt x="536" y="3"/>
                      <a:pt x="536" y="5"/>
                      <a:pt x="537" y="6"/>
                    </a:cubicBezTo>
                    <a:cubicBezTo>
                      <a:pt x="533" y="8"/>
                      <a:pt x="533" y="6"/>
                      <a:pt x="533" y="4"/>
                    </a:cubicBezTo>
                    <a:cubicBezTo>
                      <a:pt x="532" y="4"/>
                      <a:pt x="530" y="3"/>
                      <a:pt x="529" y="3"/>
                    </a:cubicBezTo>
                    <a:cubicBezTo>
                      <a:pt x="527" y="3"/>
                      <a:pt x="525" y="3"/>
                      <a:pt x="522" y="4"/>
                    </a:cubicBezTo>
                    <a:cubicBezTo>
                      <a:pt x="522" y="4"/>
                      <a:pt x="522" y="4"/>
                      <a:pt x="522" y="4"/>
                    </a:cubicBezTo>
                    <a:cubicBezTo>
                      <a:pt x="521" y="6"/>
                      <a:pt x="525" y="11"/>
                      <a:pt x="520" y="10"/>
                    </a:cubicBezTo>
                    <a:cubicBezTo>
                      <a:pt x="518" y="10"/>
                      <a:pt x="517" y="8"/>
                      <a:pt x="517" y="6"/>
                    </a:cubicBezTo>
                    <a:cubicBezTo>
                      <a:pt x="517" y="6"/>
                      <a:pt x="515" y="5"/>
                      <a:pt x="514" y="5"/>
                    </a:cubicBezTo>
                    <a:cubicBezTo>
                      <a:pt x="511" y="5"/>
                      <a:pt x="508" y="6"/>
                      <a:pt x="505" y="6"/>
                    </a:cubicBezTo>
                    <a:cubicBezTo>
                      <a:pt x="505" y="6"/>
                      <a:pt x="504" y="7"/>
                      <a:pt x="504" y="8"/>
                    </a:cubicBezTo>
                    <a:cubicBezTo>
                      <a:pt x="504" y="9"/>
                      <a:pt x="504" y="10"/>
                      <a:pt x="502" y="11"/>
                    </a:cubicBezTo>
                    <a:cubicBezTo>
                      <a:pt x="500" y="12"/>
                      <a:pt x="499" y="11"/>
                      <a:pt x="499" y="9"/>
                    </a:cubicBezTo>
                    <a:cubicBezTo>
                      <a:pt x="498" y="9"/>
                      <a:pt x="496" y="7"/>
                      <a:pt x="495" y="8"/>
                    </a:cubicBezTo>
                    <a:cubicBezTo>
                      <a:pt x="492" y="8"/>
                      <a:pt x="489" y="9"/>
                      <a:pt x="486" y="9"/>
                    </a:cubicBezTo>
                    <a:cubicBezTo>
                      <a:pt x="486" y="11"/>
                      <a:pt x="486" y="13"/>
                      <a:pt x="485" y="14"/>
                    </a:cubicBezTo>
                    <a:cubicBezTo>
                      <a:pt x="482" y="16"/>
                      <a:pt x="481" y="11"/>
                      <a:pt x="480" y="10"/>
                    </a:cubicBezTo>
                    <a:cubicBezTo>
                      <a:pt x="478" y="11"/>
                      <a:pt x="476" y="11"/>
                      <a:pt x="474" y="12"/>
                    </a:cubicBezTo>
                    <a:cubicBezTo>
                      <a:pt x="473" y="14"/>
                      <a:pt x="475" y="16"/>
                      <a:pt x="475" y="19"/>
                    </a:cubicBezTo>
                    <a:cubicBezTo>
                      <a:pt x="469" y="21"/>
                      <a:pt x="471" y="15"/>
                      <a:pt x="470" y="13"/>
                    </a:cubicBezTo>
                    <a:cubicBezTo>
                      <a:pt x="470" y="13"/>
                      <a:pt x="470" y="13"/>
                      <a:pt x="469" y="13"/>
                    </a:cubicBezTo>
                    <a:cubicBezTo>
                      <a:pt x="466" y="13"/>
                      <a:pt x="463" y="14"/>
                      <a:pt x="460" y="15"/>
                    </a:cubicBezTo>
                    <a:cubicBezTo>
                      <a:pt x="460" y="16"/>
                      <a:pt x="461" y="18"/>
                      <a:pt x="459" y="19"/>
                    </a:cubicBezTo>
                    <a:cubicBezTo>
                      <a:pt x="457" y="20"/>
                      <a:pt x="456" y="18"/>
                      <a:pt x="454" y="17"/>
                    </a:cubicBezTo>
                    <a:cubicBezTo>
                      <a:pt x="454" y="17"/>
                      <a:pt x="454" y="17"/>
                      <a:pt x="453" y="16"/>
                    </a:cubicBezTo>
                    <a:cubicBezTo>
                      <a:pt x="451" y="17"/>
                      <a:pt x="448" y="18"/>
                      <a:pt x="445" y="19"/>
                    </a:cubicBezTo>
                    <a:cubicBezTo>
                      <a:pt x="445" y="19"/>
                      <a:pt x="444" y="19"/>
                      <a:pt x="444" y="19"/>
                    </a:cubicBezTo>
                    <a:cubicBezTo>
                      <a:pt x="436" y="20"/>
                      <a:pt x="432" y="16"/>
                      <a:pt x="423" y="16"/>
                    </a:cubicBezTo>
                    <a:cubicBezTo>
                      <a:pt x="414" y="16"/>
                      <a:pt x="403" y="17"/>
                      <a:pt x="391" y="20"/>
                    </a:cubicBezTo>
                    <a:cubicBezTo>
                      <a:pt x="379" y="23"/>
                      <a:pt x="382" y="23"/>
                      <a:pt x="365" y="23"/>
                    </a:cubicBezTo>
                    <a:cubicBezTo>
                      <a:pt x="348" y="23"/>
                      <a:pt x="330" y="24"/>
                      <a:pt x="316" y="33"/>
                    </a:cubicBezTo>
                    <a:cubicBezTo>
                      <a:pt x="302" y="42"/>
                      <a:pt x="290" y="39"/>
                      <a:pt x="275" y="40"/>
                    </a:cubicBezTo>
                    <a:cubicBezTo>
                      <a:pt x="261" y="38"/>
                      <a:pt x="249" y="35"/>
                      <a:pt x="238" y="31"/>
                    </a:cubicBezTo>
                    <a:cubicBezTo>
                      <a:pt x="224" y="27"/>
                      <a:pt x="211" y="23"/>
                      <a:pt x="195" y="21"/>
                    </a:cubicBezTo>
                    <a:cubicBezTo>
                      <a:pt x="177" y="20"/>
                      <a:pt x="163" y="21"/>
                      <a:pt x="150" y="23"/>
                    </a:cubicBezTo>
                    <a:cubicBezTo>
                      <a:pt x="142" y="23"/>
                      <a:pt x="135" y="24"/>
                      <a:pt x="127" y="24"/>
                    </a:cubicBezTo>
                    <a:cubicBezTo>
                      <a:pt x="121" y="24"/>
                      <a:pt x="114" y="22"/>
                      <a:pt x="104" y="20"/>
                    </a:cubicBezTo>
                    <a:cubicBezTo>
                      <a:pt x="80" y="14"/>
                      <a:pt x="46" y="6"/>
                      <a:pt x="22" y="31"/>
                    </a:cubicBezTo>
                    <a:cubicBezTo>
                      <a:pt x="7" y="45"/>
                      <a:pt x="0" y="65"/>
                      <a:pt x="1" y="86"/>
                    </a:cubicBezTo>
                    <a:cubicBezTo>
                      <a:pt x="2" y="112"/>
                      <a:pt x="16" y="138"/>
                      <a:pt x="40" y="158"/>
                    </a:cubicBezTo>
                    <a:cubicBezTo>
                      <a:pt x="50" y="166"/>
                      <a:pt x="57" y="175"/>
                      <a:pt x="59" y="184"/>
                    </a:cubicBezTo>
                    <a:cubicBezTo>
                      <a:pt x="59" y="184"/>
                      <a:pt x="59" y="184"/>
                      <a:pt x="59" y="184"/>
                    </a:cubicBezTo>
                    <a:cubicBezTo>
                      <a:pt x="60" y="176"/>
                      <a:pt x="62" y="168"/>
                      <a:pt x="66" y="160"/>
                    </a:cubicBezTo>
                    <a:cubicBezTo>
                      <a:pt x="65" y="161"/>
                      <a:pt x="65" y="161"/>
                      <a:pt x="65" y="162"/>
                    </a:cubicBezTo>
                    <a:cubicBezTo>
                      <a:pt x="61" y="158"/>
                      <a:pt x="59" y="156"/>
                      <a:pt x="59" y="154"/>
                    </a:cubicBezTo>
                    <a:cubicBezTo>
                      <a:pt x="60" y="152"/>
                      <a:pt x="65" y="157"/>
                      <a:pt x="68" y="156"/>
                    </a:cubicBezTo>
                    <a:cubicBezTo>
                      <a:pt x="68" y="156"/>
                      <a:pt x="68" y="156"/>
                      <a:pt x="67" y="157"/>
                    </a:cubicBezTo>
                    <a:cubicBezTo>
                      <a:pt x="68" y="155"/>
                      <a:pt x="69" y="154"/>
                      <a:pt x="69" y="153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9" y="151"/>
                      <a:pt x="67" y="149"/>
                      <a:pt x="67" y="147"/>
                    </a:cubicBezTo>
                    <a:cubicBezTo>
                      <a:pt x="68" y="145"/>
                      <a:pt x="70" y="145"/>
                      <a:pt x="73" y="146"/>
                    </a:cubicBezTo>
                    <a:cubicBezTo>
                      <a:pt x="73" y="146"/>
                      <a:pt x="73" y="146"/>
                      <a:pt x="73" y="146"/>
                    </a:cubicBezTo>
                    <a:cubicBezTo>
                      <a:pt x="73" y="145"/>
                      <a:pt x="74" y="144"/>
                      <a:pt x="75" y="143"/>
                    </a:cubicBezTo>
                    <a:cubicBezTo>
                      <a:pt x="79" y="135"/>
                      <a:pt x="87" y="132"/>
                      <a:pt x="97" y="130"/>
                    </a:cubicBezTo>
                    <a:cubicBezTo>
                      <a:pt x="91" y="131"/>
                      <a:pt x="83" y="130"/>
                      <a:pt x="74" y="126"/>
                    </a:cubicBezTo>
                    <a:cubicBezTo>
                      <a:pt x="50" y="117"/>
                      <a:pt x="37" y="86"/>
                      <a:pt x="40" y="70"/>
                    </a:cubicBezTo>
                    <a:cubicBezTo>
                      <a:pt x="40" y="63"/>
                      <a:pt x="44" y="55"/>
                      <a:pt x="50" y="50"/>
                    </a:cubicBezTo>
                    <a:cubicBezTo>
                      <a:pt x="59" y="43"/>
                      <a:pt x="72" y="41"/>
                      <a:pt x="86" y="44"/>
                    </a:cubicBezTo>
                    <a:cubicBezTo>
                      <a:pt x="108" y="49"/>
                      <a:pt x="117" y="49"/>
                      <a:pt x="135" y="48"/>
                    </a:cubicBezTo>
                    <a:cubicBezTo>
                      <a:pt x="141" y="48"/>
                      <a:pt x="146" y="47"/>
                      <a:pt x="151" y="45"/>
                    </a:cubicBezTo>
                    <a:cubicBezTo>
                      <a:pt x="163" y="43"/>
                      <a:pt x="176" y="40"/>
                      <a:pt x="201" y="42"/>
                    </a:cubicBezTo>
                    <a:cubicBezTo>
                      <a:pt x="220" y="43"/>
                      <a:pt x="232" y="48"/>
                      <a:pt x="243" y="52"/>
                    </a:cubicBezTo>
                    <a:cubicBezTo>
                      <a:pt x="255" y="57"/>
                      <a:pt x="264" y="61"/>
                      <a:pt x="278" y="60"/>
                    </a:cubicBezTo>
                    <a:cubicBezTo>
                      <a:pt x="294" y="60"/>
                      <a:pt x="306" y="54"/>
                      <a:pt x="317" y="49"/>
                    </a:cubicBezTo>
                    <a:cubicBezTo>
                      <a:pt x="326" y="45"/>
                      <a:pt x="335" y="41"/>
                      <a:pt x="346" y="40"/>
                    </a:cubicBezTo>
                    <a:cubicBezTo>
                      <a:pt x="354" y="40"/>
                      <a:pt x="373" y="33"/>
                      <a:pt x="391" y="31"/>
                    </a:cubicBezTo>
                    <a:cubicBezTo>
                      <a:pt x="405" y="30"/>
                      <a:pt x="418" y="34"/>
                      <a:pt x="422" y="33"/>
                    </a:cubicBezTo>
                    <a:cubicBezTo>
                      <a:pt x="432" y="32"/>
                      <a:pt x="442" y="37"/>
                      <a:pt x="445" y="38"/>
                    </a:cubicBezTo>
                    <a:cubicBezTo>
                      <a:pt x="446" y="40"/>
                      <a:pt x="448" y="41"/>
                      <a:pt x="449" y="40"/>
                    </a:cubicBezTo>
                    <a:cubicBezTo>
                      <a:pt x="450" y="40"/>
                      <a:pt x="451" y="40"/>
                      <a:pt x="452" y="40"/>
                    </a:cubicBezTo>
                    <a:cubicBezTo>
                      <a:pt x="452" y="40"/>
                      <a:pt x="453" y="40"/>
                      <a:pt x="453" y="41"/>
                    </a:cubicBezTo>
                    <a:cubicBezTo>
                      <a:pt x="454" y="41"/>
                      <a:pt x="454" y="41"/>
                      <a:pt x="454" y="42"/>
                    </a:cubicBezTo>
                    <a:cubicBezTo>
                      <a:pt x="455" y="44"/>
                      <a:pt x="452" y="49"/>
                      <a:pt x="456" y="49"/>
                    </a:cubicBezTo>
                    <a:cubicBezTo>
                      <a:pt x="458" y="49"/>
                      <a:pt x="460" y="48"/>
                      <a:pt x="462" y="47"/>
                    </a:cubicBezTo>
                    <a:cubicBezTo>
                      <a:pt x="463" y="48"/>
                      <a:pt x="464" y="49"/>
                      <a:pt x="465" y="50"/>
                    </a:cubicBezTo>
                    <a:cubicBezTo>
                      <a:pt x="465" y="52"/>
                      <a:pt x="463" y="54"/>
                      <a:pt x="465" y="55"/>
                    </a:cubicBezTo>
                    <a:cubicBezTo>
                      <a:pt x="467" y="57"/>
                      <a:pt x="469" y="56"/>
                      <a:pt x="471" y="55"/>
                    </a:cubicBezTo>
                    <a:cubicBezTo>
                      <a:pt x="472" y="56"/>
                      <a:pt x="473" y="58"/>
                      <a:pt x="475" y="59"/>
                    </a:cubicBezTo>
                    <a:cubicBezTo>
                      <a:pt x="474" y="60"/>
                      <a:pt x="473" y="61"/>
                      <a:pt x="473" y="62"/>
                    </a:cubicBezTo>
                    <a:cubicBezTo>
                      <a:pt x="474" y="65"/>
                      <a:pt x="476" y="64"/>
                      <a:pt x="478" y="62"/>
                    </a:cubicBezTo>
                    <a:cubicBezTo>
                      <a:pt x="478" y="62"/>
                      <a:pt x="479" y="63"/>
                      <a:pt x="479" y="63"/>
                    </a:cubicBezTo>
                    <a:cubicBezTo>
                      <a:pt x="479" y="63"/>
                      <a:pt x="479" y="63"/>
                      <a:pt x="479" y="63"/>
                    </a:cubicBezTo>
                    <a:cubicBezTo>
                      <a:pt x="477" y="65"/>
                      <a:pt x="478" y="68"/>
                      <a:pt x="480" y="69"/>
                    </a:cubicBezTo>
                    <a:cubicBezTo>
                      <a:pt x="481" y="70"/>
                      <a:pt x="482" y="70"/>
                      <a:pt x="482" y="70"/>
                    </a:cubicBezTo>
                    <a:cubicBezTo>
                      <a:pt x="483" y="70"/>
                      <a:pt x="483" y="71"/>
                      <a:pt x="484" y="72"/>
                    </a:cubicBezTo>
                    <a:cubicBezTo>
                      <a:pt x="485" y="74"/>
                      <a:pt x="485" y="74"/>
                      <a:pt x="486" y="74"/>
                    </a:cubicBezTo>
                    <a:cubicBezTo>
                      <a:pt x="485" y="76"/>
                      <a:pt x="485" y="77"/>
                      <a:pt x="487" y="79"/>
                    </a:cubicBezTo>
                    <a:cubicBezTo>
                      <a:pt x="488" y="81"/>
                      <a:pt x="490" y="83"/>
                      <a:pt x="492" y="83"/>
                    </a:cubicBezTo>
                    <a:cubicBezTo>
                      <a:pt x="493" y="85"/>
                      <a:pt x="494" y="87"/>
                      <a:pt x="496" y="88"/>
                    </a:cubicBezTo>
                    <a:cubicBezTo>
                      <a:pt x="496" y="89"/>
                      <a:pt x="495" y="89"/>
                      <a:pt x="495" y="89"/>
                    </a:cubicBezTo>
                    <a:cubicBezTo>
                      <a:pt x="494" y="91"/>
                      <a:pt x="496" y="94"/>
                      <a:pt x="497" y="95"/>
                    </a:cubicBezTo>
                    <a:cubicBezTo>
                      <a:pt x="498" y="96"/>
                      <a:pt x="500" y="98"/>
                      <a:pt x="501" y="98"/>
                    </a:cubicBezTo>
                    <a:cubicBezTo>
                      <a:pt x="503" y="99"/>
                      <a:pt x="503" y="98"/>
                      <a:pt x="504" y="97"/>
                    </a:cubicBezTo>
                    <a:cubicBezTo>
                      <a:pt x="505" y="99"/>
                      <a:pt x="506" y="100"/>
                      <a:pt x="507" y="102"/>
                    </a:cubicBezTo>
                    <a:cubicBezTo>
                      <a:pt x="505" y="103"/>
                      <a:pt x="502" y="105"/>
                      <a:pt x="502" y="106"/>
                    </a:cubicBezTo>
                    <a:cubicBezTo>
                      <a:pt x="502" y="108"/>
                      <a:pt x="505" y="112"/>
                      <a:pt x="506" y="111"/>
                    </a:cubicBezTo>
                    <a:cubicBezTo>
                      <a:pt x="513" y="111"/>
                      <a:pt x="508" y="119"/>
                      <a:pt x="509" y="122"/>
                    </a:cubicBezTo>
                    <a:cubicBezTo>
                      <a:pt x="509" y="124"/>
                      <a:pt x="510" y="127"/>
                      <a:pt x="512" y="127"/>
                    </a:cubicBezTo>
                    <a:cubicBezTo>
                      <a:pt x="514" y="129"/>
                      <a:pt x="512" y="128"/>
                      <a:pt x="514" y="127"/>
                    </a:cubicBezTo>
                    <a:cubicBezTo>
                      <a:pt x="515" y="127"/>
                      <a:pt x="518" y="129"/>
                      <a:pt x="518" y="131"/>
                    </a:cubicBezTo>
                    <a:cubicBezTo>
                      <a:pt x="519" y="132"/>
                      <a:pt x="518" y="135"/>
                      <a:pt x="517" y="136"/>
                    </a:cubicBezTo>
                    <a:cubicBezTo>
                      <a:pt x="514" y="137"/>
                      <a:pt x="512" y="138"/>
                      <a:pt x="512" y="141"/>
                    </a:cubicBezTo>
                    <a:cubicBezTo>
                      <a:pt x="513" y="143"/>
                      <a:pt x="513" y="149"/>
                      <a:pt x="517" y="149"/>
                    </a:cubicBezTo>
                    <a:cubicBezTo>
                      <a:pt x="518" y="149"/>
                      <a:pt x="519" y="149"/>
                      <a:pt x="519" y="148"/>
                    </a:cubicBezTo>
                    <a:cubicBezTo>
                      <a:pt x="520" y="147"/>
                      <a:pt x="523" y="148"/>
                      <a:pt x="523" y="150"/>
                    </a:cubicBezTo>
                    <a:cubicBezTo>
                      <a:pt x="523" y="151"/>
                      <a:pt x="523" y="153"/>
                      <a:pt x="524" y="155"/>
                    </a:cubicBezTo>
                    <a:cubicBezTo>
                      <a:pt x="523" y="155"/>
                      <a:pt x="522" y="156"/>
                      <a:pt x="522" y="158"/>
                    </a:cubicBezTo>
                    <a:cubicBezTo>
                      <a:pt x="521" y="160"/>
                      <a:pt x="520" y="166"/>
                      <a:pt x="521" y="168"/>
                    </a:cubicBezTo>
                    <a:cubicBezTo>
                      <a:pt x="522" y="169"/>
                      <a:pt x="522" y="169"/>
                      <a:pt x="523" y="170"/>
                    </a:cubicBezTo>
                    <a:cubicBezTo>
                      <a:pt x="523" y="170"/>
                      <a:pt x="523" y="170"/>
                      <a:pt x="523" y="170"/>
                    </a:cubicBezTo>
                    <a:cubicBezTo>
                      <a:pt x="526" y="171"/>
                      <a:pt x="529" y="173"/>
                      <a:pt x="529" y="175"/>
                    </a:cubicBezTo>
                    <a:cubicBezTo>
                      <a:pt x="530" y="178"/>
                      <a:pt x="528" y="180"/>
                      <a:pt x="528" y="182"/>
                    </a:cubicBezTo>
                    <a:cubicBezTo>
                      <a:pt x="529" y="186"/>
                      <a:pt x="536" y="187"/>
                      <a:pt x="538" y="190"/>
                    </a:cubicBezTo>
                    <a:cubicBezTo>
                      <a:pt x="538" y="192"/>
                      <a:pt x="537" y="194"/>
                      <a:pt x="535" y="196"/>
                    </a:cubicBezTo>
                    <a:cubicBezTo>
                      <a:pt x="535" y="197"/>
                      <a:pt x="535" y="198"/>
                      <a:pt x="535" y="198"/>
                    </a:cubicBezTo>
                    <a:cubicBezTo>
                      <a:pt x="534" y="202"/>
                      <a:pt x="541" y="200"/>
                      <a:pt x="541" y="203"/>
                    </a:cubicBezTo>
                    <a:cubicBezTo>
                      <a:pt x="542" y="205"/>
                      <a:pt x="540" y="207"/>
                      <a:pt x="540" y="208"/>
                    </a:cubicBezTo>
                    <a:cubicBezTo>
                      <a:pt x="541" y="210"/>
                      <a:pt x="547" y="211"/>
                      <a:pt x="547" y="213"/>
                    </a:cubicBezTo>
                    <a:cubicBezTo>
                      <a:pt x="548" y="214"/>
                      <a:pt x="547" y="215"/>
                      <a:pt x="547" y="217"/>
                    </a:cubicBezTo>
                    <a:cubicBezTo>
                      <a:pt x="545" y="217"/>
                      <a:pt x="545" y="217"/>
                      <a:pt x="545" y="220"/>
                    </a:cubicBezTo>
                    <a:cubicBezTo>
                      <a:pt x="545" y="224"/>
                      <a:pt x="544" y="226"/>
                      <a:pt x="547" y="228"/>
                    </a:cubicBezTo>
                    <a:cubicBezTo>
                      <a:pt x="549" y="231"/>
                      <a:pt x="550" y="232"/>
                      <a:pt x="551" y="237"/>
                    </a:cubicBezTo>
                    <a:cubicBezTo>
                      <a:pt x="552" y="241"/>
                      <a:pt x="548" y="241"/>
                      <a:pt x="549" y="245"/>
                    </a:cubicBezTo>
                    <a:cubicBezTo>
                      <a:pt x="549" y="248"/>
                      <a:pt x="551" y="248"/>
                      <a:pt x="553" y="251"/>
                    </a:cubicBezTo>
                    <a:cubicBezTo>
                      <a:pt x="554" y="253"/>
                      <a:pt x="551" y="254"/>
                      <a:pt x="552" y="257"/>
                    </a:cubicBezTo>
                    <a:cubicBezTo>
                      <a:pt x="553" y="260"/>
                      <a:pt x="555" y="261"/>
                      <a:pt x="556" y="265"/>
                    </a:cubicBezTo>
                    <a:cubicBezTo>
                      <a:pt x="556" y="269"/>
                      <a:pt x="553" y="267"/>
                      <a:pt x="554" y="271"/>
                    </a:cubicBezTo>
                    <a:cubicBezTo>
                      <a:pt x="554" y="274"/>
                      <a:pt x="558" y="274"/>
                      <a:pt x="559" y="277"/>
                    </a:cubicBezTo>
                    <a:cubicBezTo>
                      <a:pt x="559" y="278"/>
                      <a:pt x="556" y="279"/>
                      <a:pt x="557" y="282"/>
                    </a:cubicBezTo>
                    <a:cubicBezTo>
                      <a:pt x="557" y="285"/>
                      <a:pt x="555" y="289"/>
                      <a:pt x="557" y="294"/>
                    </a:cubicBezTo>
                    <a:cubicBezTo>
                      <a:pt x="559" y="299"/>
                      <a:pt x="558" y="301"/>
                      <a:pt x="558" y="306"/>
                    </a:cubicBezTo>
                    <a:cubicBezTo>
                      <a:pt x="558" y="313"/>
                      <a:pt x="560" y="310"/>
                      <a:pt x="559" y="317"/>
                    </a:cubicBezTo>
                    <a:cubicBezTo>
                      <a:pt x="559" y="323"/>
                      <a:pt x="559" y="327"/>
                      <a:pt x="557" y="328"/>
                    </a:cubicBezTo>
                    <a:cubicBezTo>
                      <a:pt x="555" y="329"/>
                      <a:pt x="555" y="333"/>
                      <a:pt x="556" y="337"/>
                    </a:cubicBezTo>
                    <a:cubicBezTo>
                      <a:pt x="556" y="340"/>
                      <a:pt x="556" y="338"/>
                      <a:pt x="555" y="341"/>
                    </a:cubicBezTo>
                    <a:cubicBezTo>
                      <a:pt x="555" y="345"/>
                      <a:pt x="552" y="344"/>
                      <a:pt x="553" y="349"/>
                    </a:cubicBezTo>
                    <a:cubicBezTo>
                      <a:pt x="555" y="353"/>
                      <a:pt x="553" y="355"/>
                      <a:pt x="553" y="360"/>
                    </a:cubicBezTo>
                    <a:cubicBezTo>
                      <a:pt x="553" y="364"/>
                      <a:pt x="551" y="365"/>
                      <a:pt x="552" y="369"/>
                    </a:cubicBezTo>
                    <a:cubicBezTo>
                      <a:pt x="553" y="374"/>
                      <a:pt x="553" y="379"/>
                      <a:pt x="555" y="383"/>
                    </a:cubicBezTo>
                    <a:cubicBezTo>
                      <a:pt x="557" y="386"/>
                      <a:pt x="555" y="389"/>
                      <a:pt x="558" y="393"/>
                    </a:cubicBezTo>
                    <a:cubicBezTo>
                      <a:pt x="561" y="397"/>
                      <a:pt x="561" y="401"/>
                      <a:pt x="561" y="404"/>
                    </a:cubicBezTo>
                    <a:cubicBezTo>
                      <a:pt x="566" y="414"/>
                      <a:pt x="555" y="443"/>
                      <a:pt x="529" y="443"/>
                    </a:cubicBezTo>
                    <a:cubicBezTo>
                      <a:pt x="521" y="443"/>
                      <a:pt x="514" y="443"/>
                      <a:pt x="507" y="441"/>
                    </a:cubicBezTo>
                    <a:cubicBezTo>
                      <a:pt x="507" y="441"/>
                      <a:pt x="507" y="441"/>
                      <a:pt x="508" y="441"/>
                    </a:cubicBezTo>
                    <a:cubicBezTo>
                      <a:pt x="506" y="441"/>
                      <a:pt x="498" y="438"/>
                      <a:pt x="496" y="443"/>
                    </a:cubicBezTo>
                    <a:cubicBezTo>
                      <a:pt x="492" y="451"/>
                      <a:pt x="498" y="454"/>
                      <a:pt x="496" y="461"/>
                    </a:cubicBezTo>
                    <a:cubicBezTo>
                      <a:pt x="495" y="467"/>
                      <a:pt x="498" y="472"/>
                      <a:pt x="501" y="476"/>
                    </a:cubicBezTo>
                    <a:cubicBezTo>
                      <a:pt x="503" y="478"/>
                      <a:pt x="501" y="485"/>
                      <a:pt x="502" y="490"/>
                    </a:cubicBezTo>
                    <a:cubicBezTo>
                      <a:pt x="502" y="494"/>
                      <a:pt x="501" y="498"/>
                      <a:pt x="502" y="502"/>
                    </a:cubicBezTo>
                    <a:cubicBezTo>
                      <a:pt x="503" y="507"/>
                      <a:pt x="502" y="511"/>
                      <a:pt x="503" y="514"/>
                    </a:cubicBezTo>
                    <a:cubicBezTo>
                      <a:pt x="503" y="517"/>
                      <a:pt x="505" y="520"/>
                      <a:pt x="506" y="526"/>
                    </a:cubicBezTo>
                    <a:cubicBezTo>
                      <a:pt x="507" y="530"/>
                      <a:pt x="506" y="534"/>
                      <a:pt x="506" y="538"/>
                    </a:cubicBezTo>
                    <a:cubicBezTo>
                      <a:pt x="507" y="544"/>
                      <a:pt x="506" y="549"/>
                      <a:pt x="506" y="551"/>
                    </a:cubicBezTo>
                    <a:cubicBezTo>
                      <a:pt x="506" y="554"/>
                      <a:pt x="505" y="558"/>
                      <a:pt x="506" y="563"/>
                    </a:cubicBezTo>
                    <a:cubicBezTo>
                      <a:pt x="507" y="565"/>
                      <a:pt x="509" y="570"/>
                      <a:pt x="509" y="572"/>
                    </a:cubicBezTo>
                    <a:cubicBezTo>
                      <a:pt x="509" y="575"/>
                      <a:pt x="508" y="578"/>
                      <a:pt x="508" y="581"/>
                    </a:cubicBezTo>
                    <a:cubicBezTo>
                      <a:pt x="509" y="583"/>
                      <a:pt x="511" y="585"/>
                      <a:pt x="511" y="588"/>
                    </a:cubicBezTo>
                    <a:cubicBezTo>
                      <a:pt x="511" y="592"/>
                      <a:pt x="510" y="596"/>
                      <a:pt x="510" y="600"/>
                    </a:cubicBezTo>
                    <a:cubicBezTo>
                      <a:pt x="511" y="604"/>
                      <a:pt x="514" y="606"/>
                      <a:pt x="514" y="610"/>
                    </a:cubicBezTo>
                    <a:cubicBezTo>
                      <a:pt x="514" y="618"/>
                      <a:pt x="518" y="622"/>
                      <a:pt x="519" y="626"/>
                    </a:cubicBezTo>
                    <a:cubicBezTo>
                      <a:pt x="519" y="629"/>
                      <a:pt x="518" y="635"/>
                      <a:pt x="521" y="640"/>
                    </a:cubicBezTo>
                    <a:cubicBezTo>
                      <a:pt x="522" y="643"/>
                      <a:pt x="521" y="646"/>
                      <a:pt x="522" y="649"/>
                    </a:cubicBezTo>
                    <a:cubicBezTo>
                      <a:pt x="522" y="652"/>
                      <a:pt x="524" y="654"/>
                      <a:pt x="524" y="657"/>
                    </a:cubicBezTo>
                    <a:cubicBezTo>
                      <a:pt x="524" y="663"/>
                      <a:pt x="523" y="667"/>
                      <a:pt x="523" y="672"/>
                    </a:cubicBezTo>
                    <a:cubicBezTo>
                      <a:pt x="523" y="677"/>
                      <a:pt x="524" y="683"/>
                      <a:pt x="524" y="690"/>
                    </a:cubicBezTo>
                    <a:cubicBezTo>
                      <a:pt x="524" y="694"/>
                      <a:pt x="522" y="696"/>
                      <a:pt x="522" y="700"/>
                    </a:cubicBezTo>
                    <a:cubicBezTo>
                      <a:pt x="521" y="703"/>
                      <a:pt x="522" y="708"/>
                      <a:pt x="521" y="713"/>
                    </a:cubicBezTo>
                    <a:cubicBezTo>
                      <a:pt x="520" y="718"/>
                      <a:pt x="518" y="716"/>
                      <a:pt x="517" y="723"/>
                    </a:cubicBezTo>
                    <a:cubicBezTo>
                      <a:pt x="517" y="725"/>
                      <a:pt x="516" y="731"/>
                      <a:pt x="515" y="733"/>
                    </a:cubicBezTo>
                    <a:cubicBezTo>
                      <a:pt x="513" y="736"/>
                      <a:pt x="512" y="738"/>
                      <a:pt x="510" y="739"/>
                    </a:cubicBezTo>
                    <a:cubicBezTo>
                      <a:pt x="510" y="739"/>
                      <a:pt x="510" y="739"/>
                      <a:pt x="510" y="739"/>
                    </a:cubicBezTo>
                    <a:cubicBezTo>
                      <a:pt x="519" y="734"/>
                      <a:pt x="541" y="730"/>
                      <a:pt x="566" y="730"/>
                    </a:cubicBezTo>
                    <a:cubicBezTo>
                      <a:pt x="568" y="730"/>
                      <a:pt x="568" y="730"/>
                      <a:pt x="568" y="730"/>
                    </a:cubicBezTo>
                    <a:cubicBezTo>
                      <a:pt x="593" y="730"/>
                      <a:pt x="615" y="734"/>
                      <a:pt x="623" y="740"/>
                    </a:cubicBezTo>
                    <a:cubicBezTo>
                      <a:pt x="623" y="740"/>
                      <a:pt x="623" y="740"/>
                      <a:pt x="623" y="740"/>
                    </a:cubicBezTo>
                    <a:cubicBezTo>
                      <a:pt x="622" y="738"/>
                      <a:pt x="620" y="737"/>
                      <a:pt x="619" y="733"/>
                    </a:cubicBezTo>
                    <a:cubicBezTo>
                      <a:pt x="617" y="731"/>
                      <a:pt x="617" y="725"/>
                      <a:pt x="616" y="723"/>
                    </a:cubicBezTo>
                    <a:cubicBezTo>
                      <a:pt x="615" y="716"/>
                      <a:pt x="614" y="718"/>
                      <a:pt x="613" y="713"/>
                    </a:cubicBezTo>
                    <a:cubicBezTo>
                      <a:pt x="611" y="708"/>
                      <a:pt x="612" y="703"/>
                      <a:pt x="611" y="700"/>
                    </a:cubicBezTo>
                    <a:cubicBezTo>
                      <a:pt x="611" y="696"/>
                      <a:pt x="609" y="694"/>
                      <a:pt x="609" y="690"/>
                    </a:cubicBezTo>
                    <a:cubicBezTo>
                      <a:pt x="609" y="683"/>
                      <a:pt x="614" y="678"/>
                      <a:pt x="614" y="672"/>
                    </a:cubicBezTo>
                    <a:cubicBezTo>
                      <a:pt x="614" y="667"/>
                      <a:pt x="613" y="664"/>
                      <a:pt x="613" y="657"/>
                    </a:cubicBezTo>
                    <a:cubicBezTo>
                      <a:pt x="613" y="654"/>
                      <a:pt x="614" y="652"/>
                      <a:pt x="615" y="650"/>
                    </a:cubicBezTo>
                    <a:cubicBezTo>
                      <a:pt x="615" y="647"/>
                      <a:pt x="614" y="644"/>
                      <a:pt x="616" y="641"/>
                    </a:cubicBezTo>
                    <a:cubicBezTo>
                      <a:pt x="619" y="636"/>
                      <a:pt x="615" y="630"/>
                      <a:pt x="616" y="627"/>
                    </a:cubicBezTo>
                    <a:cubicBezTo>
                      <a:pt x="616" y="624"/>
                      <a:pt x="620" y="618"/>
                      <a:pt x="620" y="610"/>
                    </a:cubicBezTo>
                    <a:cubicBezTo>
                      <a:pt x="620" y="606"/>
                      <a:pt x="620" y="603"/>
                      <a:pt x="621" y="600"/>
                    </a:cubicBezTo>
                    <a:cubicBezTo>
                      <a:pt x="622" y="596"/>
                      <a:pt x="620" y="591"/>
                      <a:pt x="620" y="588"/>
                    </a:cubicBezTo>
                    <a:cubicBezTo>
                      <a:pt x="620" y="584"/>
                      <a:pt x="622" y="582"/>
                      <a:pt x="623" y="580"/>
                    </a:cubicBezTo>
                    <a:cubicBezTo>
                      <a:pt x="623" y="577"/>
                      <a:pt x="622" y="574"/>
                      <a:pt x="622" y="571"/>
                    </a:cubicBezTo>
                    <a:cubicBezTo>
                      <a:pt x="623" y="569"/>
                      <a:pt x="622" y="565"/>
                      <a:pt x="623" y="562"/>
                    </a:cubicBezTo>
                    <a:cubicBezTo>
                      <a:pt x="624" y="558"/>
                      <a:pt x="623" y="553"/>
                      <a:pt x="623" y="551"/>
                    </a:cubicBezTo>
                    <a:cubicBezTo>
                      <a:pt x="623" y="548"/>
                      <a:pt x="624" y="544"/>
                      <a:pt x="625" y="538"/>
                    </a:cubicBezTo>
                    <a:cubicBezTo>
                      <a:pt x="626" y="535"/>
                      <a:pt x="624" y="530"/>
                      <a:pt x="624" y="526"/>
                    </a:cubicBezTo>
                    <a:cubicBezTo>
                      <a:pt x="625" y="520"/>
                      <a:pt x="627" y="517"/>
                      <a:pt x="628" y="514"/>
                    </a:cubicBezTo>
                    <a:cubicBezTo>
                      <a:pt x="628" y="511"/>
                      <a:pt x="627" y="507"/>
                      <a:pt x="628" y="502"/>
                    </a:cubicBezTo>
                    <a:cubicBezTo>
                      <a:pt x="629" y="498"/>
                      <a:pt x="632" y="494"/>
                      <a:pt x="632" y="490"/>
                    </a:cubicBezTo>
                    <a:cubicBezTo>
                      <a:pt x="633" y="485"/>
                      <a:pt x="631" y="478"/>
                      <a:pt x="633" y="476"/>
                    </a:cubicBezTo>
                    <a:cubicBezTo>
                      <a:pt x="635" y="472"/>
                      <a:pt x="637" y="468"/>
                      <a:pt x="636" y="461"/>
                    </a:cubicBezTo>
                    <a:cubicBezTo>
                      <a:pt x="635" y="455"/>
                      <a:pt x="642" y="449"/>
                      <a:pt x="639" y="443"/>
                    </a:cubicBezTo>
                    <a:cubicBezTo>
                      <a:pt x="636" y="437"/>
                      <a:pt x="627" y="441"/>
                      <a:pt x="626" y="441"/>
                    </a:cubicBezTo>
                    <a:cubicBezTo>
                      <a:pt x="626" y="441"/>
                      <a:pt x="627" y="441"/>
                      <a:pt x="627" y="441"/>
                    </a:cubicBezTo>
                    <a:cubicBezTo>
                      <a:pt x="620" y="443"/>
                      <a:pt x="612" y="443"/>
                      <a:pt x="604" y="443"/>
                    </a:cubicBezTo>
                    <a:cubicBezTo>
                      <a:pt x="579" y="443"/>
                      <a:pt x="568" y="414"/>
                      <a:pt x="572" y="404"/>
                    </a:cubicBezTo>
                    <a:cubicBezTo>
                      <a:pt x="572" y="401"/>
                      <a:pt x="572" y="397"/>
                      <a:pt x="576" y="393"/>
                    </a:cubicBezTo>
                    <a:cubicBezTo>
                      <a:pt x="579" y="389"/>
                      <a:pt x="577" y="386"/>
                      <a:pt x="579" y="383"/>
                    </a:cubicBezTo>
                    <a:cubicBezTo>
                      <a:pt x="581" y="379"/>
                      <a:pt x="579" y="376"/>
                      <a:pt x="579" y="372"/>
                    </a:cubicBezTo>
                    <a:cubicBezTo>
                      <a:pt x="580" y="367"/>
                      <a:pt x="579" y="363"/>
                      <a:pt x="579" y="359"/>
                    </a:cubicBezTo>
                    <a:cubicBezTo>
                      <a:pt x="579" y="354"/>
                      <a:pt x="579" y="353"/>
                      <a:pt x="580" y="349"/>
                    </a:cubicBezTo>
                    <a:cubicBezTo>
                      <a:pt x="582" y="344"/>
                      <a:pt x="579" y="345"/>
                      <a:pt x="578" y="341"/>
                    </a:cubicBezTo>
                    <a:cubicBezTo>
                      <a:pt x="578" y="338"/>
                      <a:pt x="575" y="339"/>
                      <a:pt x="576" y="336"/>
                    </a:cubicBezTo>
                    <a:cubicBezTo>
                      <a:pt x="577" y="333"/>
                      <a:pt x="578" y="329"/>
                      <a:pt x="576" y="328"/>
                    </a:cubicBezTo>
                    <a:cubicBezTo>
                      <a:pt x="574" y="327"/>
                      <a:pt x="575" y="323"/>
                      <a:pt x="574" y="317"/>
                    </a:cubicBezTo>
                    <a:cubicBezTo>
                      <a:pt x="574" y="310"/>
                      <a:pt x="576" y="313"/>
                      <a:pt x="575" y="306"/>
                    </a:cubicBezTo>
                    <a:cubicBezTo>
                      <a:pt x="575" y="301"/>
                      <a:pt x="574" y="299"/>
                      <a:pt x="576" y="294"/>
                    </a:cubicBezTo>
                    <a:cubicBezTo>
                      <a:pt x="576" y="296"/>
                      <a:pt x="576" y="296"/>
                      <a:pt x="576" y="296"/>
                    </a:cubicBezTo>
                    <a:cubicBezTo>
                      <a:pt x="577" y="293"/>
                      <a:pt x="579" y="293"/>
                      <a:pt x="579" y="289"/>
                    </a:cubicBezTo>
                    <a:cubicBezTo>
                      <a:pt x="580" y="286"/>
                      <a:pt x="578" y="281"/>
                      <a:pt x="578" y="278"/>
                    </a:cubicBezTo>
                    <a:cubicBezTo>
                      <a:pt x="578" y="275"/>
                      <a:pt x="580" y="271"/>
                      <a:pt x="580" y="267"/>
                    </a:cubicBezTo>
                    <a:cubicBezTo>
                      <a:pt x="580" y="263"/>
                      <a:pt x="577" y="261"/>
                      <a:pt x="579" y="257"/>
                    </a:cubicBezTo>
                    <a:cubicBezTo>
                      <a:pt x="580" y="254"/>
                      <a:pt x="585" y="254"/>
                      <a:pt x="586" y="250"/>
                    </a:cubicBezTo>
                    <a:cubicBezTo>
                      <a:pt x="586" y="245"/>
                      <a:pt x="583" y="245"/>
                      <a:pt x="584" y="241"/>
                    </a:cubicBezTo>
                    <a:cubicBezTo>
                      <a:pt x="585" y="237"/>
                      <a:pt x="590" y="234"/>
                      <a:pt x="591" y="232"/>
                    </a:cubicBezTo>
                    <a:cubicBezTo>
                      <a:pt x="593" y="229"/>
                      <a:pt x="592" y="222"/>
                      <a:pt x="592" y="218"/>
                    </a:cubicBezTo>
                    <a:cubicBezTo>
                      <a:pt x="593" y="214"/>
                      <a:pt x="595" y="216"/>
                      <a:pt x="598" y="213"/>
                    </a:cubicBezTo>
                    <a:cubicBezTo>
                      <a:pt x="601" y="209"/>
                      <a:pt x="598" y="206"/>
                      <a:pt x="598" y="202"/>
                    </a:cubicBezTo>
                    <a:cubicBezTo>
                      <a:pt x="597" y="198"/>
                      <a:pt x="601" y="197"/>
                      <a:pt x="602" y="193"/>
                    </a:cubicBezTo>
                    <a:cubicBezTo>
                      <a:pt x="603" y="189"/>
                      <a:pt x="603" y="187"/>
                      <a:pt x="603" y="181"/>
                    </a:cubicBezTo>
                    <a:cubicBezTo>
                      <a:pt x="603" y="176"/>
                      <a:pt x="609" y="175"/>
                      <a:pt x="611" y="170"/>
                    </a:cubicBezTo>
                    <a:cubicBezTo>
                      <a:pt x="611" y="170"/>
                      <a:pt x="611" y="170"/>
                      <a:pt x="611" y="170"/>
                    </a:cubicBezTo>
                    <a:cubicBezTo>
                      <a:pt x="612" y="169"/>
                      <a:pt x="612" y="169"/>
                      <a:pt x="613" y="168"/>
                    </a:cubicBezTo>
                    <a:cubicBezTo>
                      <a:pt x="614" y="166"/>
                      <a:pt x="613" y="160"/>
                      <a:pt x="612" y="158"/>
                    </a:cubicBezTo>
                    <a:cubicBezTo>
                      <a:pt x="612" y="156"/>
                      <a:pt x="611" y="155"/>
                      <a:pt x="610" y="155"/>
                    </a:cubicBezTo>
                    <a:cubicBezTo>
                      <a:pt x="610" y="153"/>
                      <a:pt x="611" y="151"/>
                      <a:pt x="611" y="150"/>
                    </a:cubicBezTo>
                    <a:cubicBezTo>
                      <a:pt x="611" y="148"/>
                      <a:pt x="616" y="149"/>
                      <a:pt x="617" y="150"/>
                    </a:cubicBezTo>
                    <a:cubicBezTo>
                      <a:pt x="620" y="150"/>
                      <a:pt x="615" y="144"/>
                      <a:pt x="618" y="142"/>
                    </a:cubicBezTo>
                    <a:cubicBezTo>
                      <a:pt x="619" y="140"/>
                      <a:pt x="621" y="142"/>
                      <a:pt x="623" y="138"/>
                    </a:cubicBezTo>
                    <a:cubicBezTo>
                      <a:pt x="625" y="135"/>
                      <a:pt x="620" y="131"/>
                      <a:pt x="620" y="127"/>
                    </a:cubicBezTo>
                    <a:cubicBezTo>
                      <a:pt x="621" y="123"/>
                      <a:pt x="626" y="124"/>
                      <a:pt x="627" y="120"/>
                    </a:cubicBezTo>
                    <a:cubicBezTo>
                      <a:pt x="628" y="116"/>
                      <a:pt x="624" y="113"/>
                      <a:pt x="625" y="111"/>
                    </a:cubicBezTo>
                    <a:cubicBezTo>
                      <a:pt x="626" y="108"/>
                      <a:pt x="632" y="110"/>
                      <a:pt x="633" y="105"/>
                    </a:cubicBezTo>
                    <a:cubicBezTo>
                      <a:pt x="635" y="100"/>
                      <a:pt x="632" y="99"/>
                      <a:pt x="634" y="94"/>
                    </a:cubicBezTo>
                    <a:cubicBezTo>
                      <a:pt x="636" y="90"/>
                      <a:pt x="639" y="94"/>
                      <a:pt x="642" y="90"/>
                    </a:cubicBezTo>
                    <a:cubicBezTo>
                      <a:pt x="644" y="86"/>
                      <a:pt x="643" y="83"/>
                      <a:pt x="644" y="79"/>
                    </a:cubicBezTo>
                    <a:cubicBezTo>
                      <a:pt x="644" y="75"/>
                      <a:pt x="649" y="76"/>
                      <a:pt x="651" y="73"/>
                    </a:cubicBezTo>
                    <a:cubicBezTo>
                      <a:pt x="652" y="70"/>
                      <a:pt x="651" y="67"/>
                      <a:pt x="653" y="65"/>
                    </a:cubicBezTo>
                    <a:cubicBezTo>
                      <a:pt x="654" y="62"/>
                      <a:pt x="658" y="66"/>
                      <a:pt x="661" y="62"/>
                    </a:cubicBezTo>
                    <a:cubicBezTo>
                      <a:pt x="661" y="61"/>
                      <a:pt x="660" y="60"/>
                      <a:pt x="659" y="59"/>
                    </a:cubicBezTo>
                    <a:cubicBezTo>
                      <a:pt x="661" y="58"/>
                      <a:pt x="662" y="56"/>
                      <a:pt x="663" y="55"/>
                    </a:cubicBezTo>
                    <a:cubicBezTo>
                      <a:pt x="665" y="56"/>
                      <a:pt x="667" y="57"/>
                      <a:pt x="669" y="55"/>
                    </a:cubicBezTo>
                    <a:cubicBezTo>
                      <a:pt x="671" y="54"/>
                      <a:pt x="669" y="52"/>
                      <a:pt x="669" y="50"/>
                    </a:cubicBezTo>
                    <a:cubicBezTo>
                      <a:pt x="670" y="49"/>
                      <a:pt x="671" y="48"/>
                      <a:pt x="672" y="47"/>
                    </a:cubicBezTo>
                    <a:cubicBezTo>
                      <a:pt x="674" y="48"/>
                      <a:pt x="676" y="49"/>
                      <a:pt x="677" y="49"/>
                    </a:cubicBezTo>
                    <a:cubicBezTo>
                      <a:pt x="682" y="49"/>
                      <a:pt x="679" y="44"/>
                      <a:pt x="680" y="42"/>
                    </a:cubicBezTo>
                    <a:cubicBezTo>
                      <a:pt x="680" y="41"/>
                      <a:pt x="680" y="41"/>
                      <a:pt x="680" y="41"/>
                    </a:cubicBezTo>
                    <a:cubicBezTo>
                      <a:pt x="681" y="40"/>
                      <a:pt x="681" y="40"/>
                      <a:pt x="682" y="40"/>
                    </a:cubicBezTo>
                    <a:cubicBezTo>
                      <a:pt x="683" y="40"/>
                      <a:pt x="684" y="40"/>
                      <a:pt x="685" y="40"/>
                    </a:cubicBezTo>
                    <a:cubicBezTo>
                      <a:pt x="686" y="41"/>
                      <a:pt x="687" y="40"/>
                      <a:pt x="689" y="38"/>
                    </a:cubicBezTo>
                    <a:cubicBezTo>
                      <a:pt x="698" y="35"/>
                      <a:pt x="699" y="31"/>
                      <a:pt x="708" y="31"/>
                    </a:cubicBezTo>
                    <a:cubicBezTo>
                      <a:pt x="717" y="31"/>
                      <a:pt x="723" y="25"/>
                      <a:pt x="735" y="28"/>
                    </a:cubicBezTo>
                    <a:cubicBezTo>
                      <a:pt x="747" y="31"/>
                      <a:pt x="756" y="30"/>
                      <a:pt x="777" y="32"/>
                    </a:cubicBezTo>
                    <a:cubicBezTo>
                      <a:pt x="795" y="36"/>
                      <a:pt x="808" y="45"/>
                      <a:pt x="817" y="49"/>
                    </a:cubicBezTo>
                    <a:cubicBezTo>
                      <a:pt x="828" y="54"/>
                      <a:pt x="840" y="60"/>
                      <a:pt x="855" y="60"/>
                    </a:cubicBezTo>
                    <a:cubicBezTo>
                      <a:pt x="870" y="61"/>
                      <a:pt x="877" y="53"/>
                      <a:pt x="888" y="49"/>
                    </a:cubicBezTo>
                    <a:cubicBezTo>
                      <a:pt x="899" y="44"/>
                      <a:pt x="917" y="36"/>
                      <a:pt x="936" y="35"/>
                    </a:cubicBezTo>
                    <a:cubicBezTo>
                      <a:pt x="961" y="33"/>
                      <a:pt x="974" y="36"/>
                      <a:pt x="985" y="39"/>
                    </a:cubicBezTo>
                    <a:cubicBezTo>
                      <a:pt x="991" y="40"/>
                      <a:pt x="995" y="41"/>
                      <a:pt x="1001" y="42"/>
                    </a:cubicBezTo>
                    <a:cubicBezTo>
                      <a:pt x="1019" y="43"/>
                      <a:pt x="1029" y="43"/>
                      <a:pt x="1050" y="38"/>
                    </a:cubicBezTo>
                    <a:cubicBezTo>
                      <a:pt x="1064" y="34"/>
                      <a:pt x="1074" y="40"/>
                      <a:pt x="1083" y="47"/>
                    </a:cubicBezTo>
                    <a:cubicBezTo>
                      <a:pt x="1090" y="53"/>
                      <a:pt x="1094" y="63"/>
                      <a:pt x="1094" y="70"/>
                    </a:cubicBezTo>
                    <a:cubicBezTo>
                      <a:pt x="1097" y="86"/>
                      <a:pt x="1084" y="117"/>
                      <a:pt x="1060" y="126"/>
                    </a:cubicBezTo>
                    <a:cubicBezTo>
                      <a:pt x="1050" y="130"/>
                      <a:pt x="1043" y="131"/>
                      <a:pt x="1037" y="130"/>
                    </a:cubicBezTo>
                    <a:cubicBezTo>
                      <a:pt x="1044" y="131"/>
                      <a:pt x="1051" y="133"/>
                      <a:pt x="1057" y="136"/>
                    </a:cubicBezTo>
                    <a:cubicBezTo>
                      <a:pt x="1057" y="136"/>
                      <a:pt x="1057" y="136"/>
                      <a:pt x="1057" y="136"/>
                    </a:cubicBezTo>
                    <a:cubicBezTo>
                      <a:pt x="1059" y="138"/>
                      <a:pt x="1065" y="132"/>
                      <a:pt x="1066" y="135"/>
                    </a:cubicBezTo>
                    <a:cubicBezTo>
                      <a:pt x="1067" y="137"/>
                      <a:pt x="1064" y="140"/>
                      <a:pt x="1063" y="142"/>
                    </a:cubicBezTo>
                    <a:cubicBezTo>
                      <a:pt x="1063" y="142"/>
                      <a:pt x="1064" y="143"/>
                      <a:pt x="1064" y="144"/>
                    </a:cubicBezTo>
                    <a:cubicBezTo>
                      <a:pt x="1066" y="147"/>
                      <a:pt x="1068" y="150"/>
                      <a:pt x="1069" y="153"/>
                    </a:cubicBezTo>
                    <a:cubicBezTo>
                      <a:pt x="1069" y="153"/>
                      <a:pt x="1069" y="153"/>
                      <a:pt x="1069" y="152"/>
                    </a:cubicBezTo>
                    <a:cubicBezTo>
                      <a:pt x="1071" y="152"/>
                      <a:pt x="1073" y="151"/>
                      <a:pt x="1074" y="152"/>
                    </a:cubicBezTo>
                    <a:cubicBezTo>
                      <a:pt x="1078" y="154"/>
                      <a:pt x="1072" y="158"/>
                      <a:pt x="1072" y="160"/>
                    </a:cubicBezTo>
                    <a:cubicBezTo>
                      <a:pt x="1074" y="163"/>
                      <a:pt x="1082" y="157"/>
                      <a:pt x="1080" y="163"/>
                    </a:cubicBezTo>
                    <a:cubicBezTo>
                      <a:pt x="1079" y="165"/>
                      <a:pt x="1076" y="167"/>
                      <a:pt x="1075" y="169"/>
                    </a:cubicBezTo>
                    <a:cubicBezTo>
                      <a:pt x="1074" y="168"/>
                      <a:pt x="1074" y="166"/>
                      <a:pt x="1074" y="165"/>
                    </a:cubicBezTo>
                    <a:cubicBezTo>
                      <a:pt x="1075" y="172"/>
                      <a:pt x="1076" y="178"/>
                      <a:pt x="1075" y="184"/>
                    </a:cubicBezTo>
                    <a:cubicBezTo>
                      <a:pt x="1075" y="184"/>
                      <a:pt x="1075" y="184"/>
                      <a:pt x="1075" y="184"/>
                    </a:cubicBezTo>
                    <a:cubicBezTo>
                      <a:pt x="1075" y="184"/>
                      <a:pt x="1075" y="184"/>
                      <a:pt x="1075" y="184"/>
                    </a:cubicBezTo>
                    <a:cubicBezTo>
                      <a:pt x="1077" y="175"/>
                      <a:pt x="1083" y="166"/>
                      <a:pt x="1094" y="158"/>
                    </a:cubicBezTo>
                    <a:cubicBezTo>
                      <a:pt x="1118" y="138"/>
                      <a:pt x="1132" y="112"/>
                      <a:pt x="1133" y="86"/>
                    </a:cubicBezTo>
                    <a:cubicBezTo>
                      <a:pt x="1134" y="65"/>
                      <a:pt x="1127" y="45"/>
                      <a:pt x="1112" y="31"/>
                    </a:cubicBezTo>
                    <a:close/>
                  </a:path>
                </a:pathLst>
              </a:custGeom>
              <a:solidFill>
                <a:srgbClr val="A528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" name="Freeform 9">
                <a:extLst>
                  <a:ext uri="{FF2B5EF4-FFF2-40B4-BE49-F238E27FC236}">
                    <a16:creationId xmlns:a16="http://schemas.microsoft.com/office/drawing/2014/main" id="{5FED793B-5E50-4AB1-8061-8F6B66ED1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1607"/>
                <a:ext cx="307" cy="653"/>
              </a:xfrm>
              <a:custGeom>
                <a:avLst/>
                <a:gdLst>
                  <a:gd name="T0" fmla="*/ 742 w 127"/>
                  <a:gd name="T1" fmla="*/ 161 h 271"/>
                  <a:gd name="T2" fmla="*/ 566 w 127"/>
                  <a:gd name="T3" fmla="*/ 186 h 271"/>
                  <a:gd name="T4" fmla="*/ 425 w 127"/>
                  <a:gd name="T5" fmla="*/ 301 h 271"/>
                  <a:gd name="T6" fmla="*/ 491 w 127"/>
                  <a:gd name="T7" fmla="*/ 598 h 271"/>
                  <a:gd name="T8" fmla="*/ 655 w 127"/>
                  <a:gd name="T9" fmla="*/ 1231 h 271"/>
                  <a:gd name="T10" fmla="*/ 677 w 127"/>
                  <a:gd name="T11" fmla="*/ 1400 h 271"/>
                  <a:gd name="T12" fmla="*/ 672 w 127"/>
                  <a:gd name="T13" fmla="*/ 1573 h 271"/>
                  <a:gd name="T14" fmla="*/ 602 w 127"/>
                  <a:gd name="T15" fmla="*/ 1499 h 271"/>
                  <a:gd name="T16" fmla="*/ 425 w 127"/>
                  <a:gd name="T17" fmla="*/ 1214 h 271"/>
                  <a:gd name="T18" fmla="*/ 41 w 127"/>
                  <a:gd name="T19" fmla="*/ 448 h 271"/>
                  <a:gd name="T20" fmla="*/ 0 w 127"/>
                  <a:gd name="T21" fmla="*/ 301 h 271"/>
                  <a:gd name="T22" fmla="*/ 82 w 127"/>
                  <a:gd name="T23" fmla="*/ 116 h 271"/>
                  <a:gd name="T24" fmla="*/ 527 w 127"/>
                  <a:gd name="T25" fmla="*/ 34 h 2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7" h="271">
                    <a:moveTo>
                      <a:pt x="127" y="28"/>
                    </a:moveTo>
                    <a:cubicBezTo>
                      <a:pt x="117" y="30"/>
                      <a:pt x="106" y="27"/>
                      <a:pt x="97" y="32"/>
                    </a:cubicBezTo>
                    <a:cubicBezTo>
                      <a:pt x="87" y="37"/>
                      <a:pt x="78" y="42"/>
                      <a:pt x="73" y="52"/>
                    </a:cubicBezTo>
                    <a:cubicBezTo>
                      <a:pt x="66" y="69"/>
                      <a:pt x="77" y="87"/>
                      <a:pt x="84" y="103"/>
                    </a:cubicBezTo>
                    <a:cubicBezTo>
                      <a:pt x="94" y="124"/>
                      <a:pt x="109" y="197"/>
                      <a:pt x="112" y="212"/>
                    </a:cubicBezTo>
                    <a:cubicBezTo>
                      <a:pt x="113" y="222"/>
                      <a:pt x="115" y="231"/>
                      <a:pt x="116" y="241"/>
                    </a:cubicBezTo>
                    <a:cubicBezTo>
                      <a:pt x="117" y="249"/>
                      <a:pt x="122" y="265"/>
                      <a:pt x="115" y="271"/>
                    </a:cubicBezTo>
                    <a:cubicBezTo>
                      <a:pt x="110" y="268"/>
                      <a:pt x="106" y="263"/>
                      <a:pt x="103" y="258"/>
                    </a:cubicBezTo>
                    <a:cubicBezTo>
                      <a:pt x="93" y="241"/>
                      <a:pt x="84" y="225"/>
                      <a:pt x="73" y="209"/>
                    </a:cubicBezTo>
                    <a:cubicBezTo>
                      <a:pt x="46" y="168"/>
                      <a:pt x="24" y="123"/>
                      <a:pt x="7" y="77"/>
                    </a:cubicBezTo>
                    <a:cubicBezTo>
                      <a:pt x="4" y="69"/>
                      <a:pt x="0" y="61"/>
                      <a:pt x="0" y="52"/>
                    </a:cubicBezTo>
                    <a:cubicBezTo>
                      <a:pt x="0" y="41"/>
                      <a:pt x="7" y="29"/>
                      <a:pt x="14" y="20"/>
                    </a:cubicBezTo>
                    <a:cubicBezTo>
                      <a:pt x="33" y="0"/>
                      <a:pt x="65" y="0"/>
                      <a:pt x="90" y="6"/>
                    </a:cubicBezTo>
                  </a:path>
                </a:pathLst>
              </a:custGeom>
              <a:solidFill>
                <a:srgbClr val="920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" name="Freeform 10">
                <a:extLst>
                  <a:ext uri="{FF2B5EF4-FFF2-40B4-BE49-F238E27FC236}">
                    <a16:creationId xmlns:a16="http://schemas.microsoft.com/office/drawing/2014/main" id="{8BBD0670-A968-4D7E-BE42-5AD4BB8B8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" y="20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Freeform 11">
                <a:extLst>
                  <a:ext uri="{FF2B5EF4-FFF2-40B4-BE49-F238E27FC236}">
                    <a16:creationId xmlns:a16="http://schemas.microsoft.com/office/drawing/2014/main" id="{E49A54AC-BD92-4893-8248-A0E28D691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7" y="207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Freeform 12">
                <a:extLst>
                  <a:ext uri="{FF2B5EF4-FFF2-40B4-BE49-F238E27FC236}">
                    <a16:creationId xmlns:a16="http://schemas.microsoft.com/office/drawing/2014/main" id="{7813BE27-24D1-47F0-BE67-BEF8C9BB0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089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4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" name="Freeform 13">
                <a:extLst>
                  <a:ext uri="{FF2B5EF4-FFF2-40B4-BE49-F238E27FC236}">
                    <a16:creationId xmlns:a16="http://schemas.microsoft.com/office/drawing/2014/main" id="{419C556C-0488-4F95-BB70-7E51C9441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" y="20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B2B8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Freeform 14">
                <a:extLst>
                  <a:ext uri="{FF2B5EF4-FFF2-40B4-BE49-F238E27FC236}">
                    <a16:creationId xmlns:a16="http://schemas.microsoft.com/office/drawing/2014/main" id="{21529765-0800-4220-BF7C-CFB181FCF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7" y="207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B2B8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Freeform 15">
                <a:extLst>
                  <a:ext uri="{FF2B5EF4-FFF2-40B4-BE49-F238E27FC236}">
                    <a16:creationId xmlns:a16="http://schemas.microsoft.com/office/drawing/2014/main" id="{053C9ACE-CBDC-4C11-B71B-1C2F3F1A3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089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4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B2B8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Freeform 16">
                <a:extLst>
                  <a:ext uri="{FF2B5EF4-FFF2-40B4-BE49-F238E27FC236}">
                    <a16:creationId xmlns:a16="http://schemas.microsoft.com/office/drawing/2014/main" id="{5F5C9FBC-D20F-463B-BDA1-515BDA1A2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" y="1928"/>
                <a:ext cx="426" cy="296"/>
              </a:xfrm>
              <a:custGeom>
                <a:avLst/>
                <a:gdLst>
                  <a:gd name="T0" fmla="*/ 152 w 177"/>
                  <a:gd name="T1" fmla="*/ 128 h 123"/>
                  <a:gd name="T2" fmla="*/ 128 w 177"/>
                  <a:gd name="T3" fmla="*/ 527 h 123"/>
                  <a:gd name="T4" fmla="*/ 383 w 177"/>
                  <a:gd name="T5" fmla="*/ 671 h 123"/>
                  <a:gd name="T6" fmla="*/ 806 w 177"/>
                  <a:gd name="T7" fmla="*/ 659 h 123"/>
                  <a:gd name="T8" fmla="*/ 1013 w 177"/>
                  <a:gd name="T9" fmla="*/ 469 h 123"/>
                  <a:gd name="T10" fmla="*/ 984 w 177"/>
                  <a:gd name="T11" fmla="*/ 279 h 123"/>
                  <a:gd name="T12" fmla="*/ 573 w 177"/>
                  <a:gd name="T13" fmla="*/ 70 h 123"/>
                  <a:gd name="T14" fmla="*/ 152 w 177"/>
                  <a:gd name="T15" fmla="*/ 128 h 1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7" h="123">
                    <a:moveTo>
                      <a:pt x="26" y="22"/>
                    </a:moveTo>
                    <a:cubicBezTo>
                      <a:pt x="14" y="43"/>
                      <a:pt x="0" y="68"/>
                      <a:pt x="22" y="91"/>
                    </a:cubicBezTo>
                    <a:cubicBezTo>
                      <a:pt x="39" y="106"/>
                      <a:pt x="42" y="110"/>
                      <a:pt x="66" y="116"/>
                    </a:cubicBezTo>
                    <a:cubicBezTo>
                      <a:pt x="90" y="123"/>
                      <a:pt x="110" y="119"/>
                      <a:pt x="139" y="114"/>
                    </a:cubicBezTo>
                    <a:cubicBezTo>
                      <a:pt x="157" y="111"/>
                      <a:pt x="171" y="96"/>
                      <a:pt x="175" y="81"/>
                    </a:cubicBezTo>
                    <a:cubicBezTo>
                      <a:pt x="177" y="71"/>
                      <a:pt x="172" y="57"/>
                      <a:pt x="170" y="48"/>
                    </a:cubicBezTo>
                    <a:cubicBezTo>
                      <a:pt x="163" y="25"/>
                      <a:pt x="120" y="12"/>
                      <a:pt x="99" y="12"/>
                    </a:cubicBezTo>
                    <a:cubicBezTo>
                      <a:pt x="78" y="12"/>
                      <a:pt x="38" y="0"/>
                      <a:pt x="26" y="22"/>
                    </a:cubicBezTo>
                    <a:close/>
                  </a:path>
                </a:pathLst>
              </a:custGeom>
              <a:solidFill>
                <a:srgbClr val="FBE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Freeform 17">
                <a:extLst>
                  <a:ext uri="{FF2B5EF4-FFF2-40B4-BE49-F238E27FC236}">
                    <a16:creationId xmlns:a16="http://schemas.microsoft.com/office/drawing/2014/main" id="{139CC2DF-8BC7-4EBC-B07F-F6D2BBC00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" y="2046"/>
                <a:ext cx="347" cy="166"/>
              </a:xfrm>
              <a:custGeom>
                <a:avLst/>
                <a:gdLst>
                  <a:gd name="T0" fmla="*/ 795 w 144"/>
                  <a:gd name="T1" fmla="*/ 0 h 69"/>
                  <a:gd name="T2" fmla="*/ 790 w 144"/>
                  <a:gd name="T3" fmla="*/ 132 h 69"/>
                  <a:gd name="T4" fmla="*/ 576 w 144"/>
                  <a:gd name="T5" fmla="*/ 301 h 69"/>
                  <a:gd name="T6" fmla="*/ 181 w 144"/>
                  <a:gd name="T7" fmla="*/ 313 h 69"/>
                  <a:gd name="T8" fmla="*/ 0 w 144"/>
                  <a:gd name="T9" fmla="*/ 226 h 69"/>
                  <a:gd name="T10" fmla="*/ 0 w 144"/>
                  <a:gd name="T11" fmla="*/ 231 h 69"/>
                  <a:gd name="T12" fmla="*/ 239 w 144"/>
                  <a:gd name="T13" fmla="*/ 366 h 69"/>
                  <a:gd name="T14" fmla="*/ 634 w 144"/>
                  <a:gd name="T15" fmla="*/ 354 h 69"/>
                  <a:gd name="T16" fmla="*/ 824 w 144"/>
                  <a:gd name="T17" fmla="*/ 173 h 69"/>
                  <a:gd name="T18" fmla="*/ 795 w 144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4" h="69">
                    <a:moveTo>
                      <a:pt x="137" y="0"/>
                    </a:moveTo>
                    <a:cubicBezTo>
                      <a:pt x="137" y="11"/>
                      <a:pt x="139" y="14"/>
                      <a:pt x="136" y="23"/>
                    </a:cubicBezTo>
                    <a:cubicBezTo>
                      <a:pt x="133" y="37"/>
                      <a:pt x="115" y="49"/>
                      <a:pt x="99" y="52"/>
                    </a:cubicBezTo>
                    <a:cubicBezTo>
                      <a:pt x="72" y="57"/>
                      <a:pt x="53" y="61"/>
                      <a:pt x="31" y="54"/>
                    </a:cubicBezTo>
                    <a:cubicBezTo>
                      <a:pt x="14" y="50"/>
                      <a:pt x="9" y="46"/>
                      <a:pt x="0" y="39"/>
                    </a:cubicBezTo>
                    <a:cubicBezTo>
                      <a:pt x="0" y="39"/>
                      <a:pt x="0" y="39"/>
                      <a:pt x="0" y="40"/>
                    </a:cubicBezTo>
                    <a:cubicBezTo>
                      <a:pt x="16" y="53"/>
                      <a:pt x="19" y="57"/>
                      <a:pt x="41" y="63"/>
                    </a:cubicBezTo>
                    <a:cubicBezTo>
                      <a:pt x="63" y="69"/>
                      <a:pt x="82" y="66"/>
                      <a:pt x="109" y="61"/>
                    </a:cubicBezTo>
                    <a:cubicBezTo>
                      <a:pt x="125" y="58"/>
                      <a:pt x="138" y="44"/>
                      <a:pt x="142" y="30"/>
                    </a:cubicBezTo>
                    <a:cubicBezTo>
                      <a:pt x="144" y="21"/>
                      <a:pt x="139" y="8"/>
                      <a:pt x="137" y="0"/>
                    </a:cubicBezTo>
                    <a:close/>
                  </a:path>
                </a:pathLst>
              </a:custGeom>
              <a:solidFill>
                <a:srgbClr val="F8C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Freeform 18">
                <a:extLst>
                  <a:ext uri="{FF2B5EF4-FFF2-40B4-BE49-F238E27FC236}">
                    <a16:creationId xmlns:a16="http://schemas.microsoft.com/office/drawing/2014/main" id="{0522CFF3-16A0-4FAB-992B-034D10FD0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" y="1942"/>
                <a:ext cx="364" cy="198"/>
              </a:xfrm>
              <a:custGeom>
                <a:avLst/>
                <a:gdLst>
                  <a:gd name="T0" fmla="*/ 181 w 151"/>
                  <a:gd name="T1" fmla="*/ 164 h 82"/>
                  <a:gd name="T2" fmla="*/ 569 w 151"/>
                  <a:gd name="T3" fmla="*/ 111 h 82"/>
                  <a:gd name="T4" fmla="*/ 877 w 151"/>
                  <a:gd name="T5" fmla="*/ 222 h 82"/>
                  <a:gd name="T6" fmla="*/ 518 w 151"/>
                  <a:gd name="T7" fmla="*/ 58 h 82"/>
                  <a:gd name="T8" fmla="*/ 133 w 151"/>
                  <a:gd name="T9" fmla="*/ 111 h 82"/>
                  <a:gd name="T10" fmla="*/ 111 w 151"/>
                  <a:gd name="T11" fmla="*/ 473 h 82"/>
                  <a:gd name="T12" fmla="*/ 116 w 151"/>
                  <a:gd name="T13" fmla="*/ 473 h 82"/>
                  <a:gd name="T14" fmla="*/ 181 w 151"/>
                  <a:gd name="T15" fmla="*/ 164 h 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1" h="82">
                    <a:moveTo>
                      <a:pt x="31" y="28"/>
                    </a:moveTo>
                    <a:cubicBezTo>
                      <a:pt x="42" y="9"/>
                      <a:pt x="78" y="19"/>
                      <a:pt x="98" y="19"/>
                    </a:cubicBezTo>
                    <a:cubicBezTo>
                      <a:pt x="112" y="19"/>
                      <a:pt x="136" y="26"/>
                      <a:pt x="151" y="38"/>
                    </a:cubicBezTo>
                    <a:cubicBezTo>
                      <a:pt x="141" y="20"/>
                      <a:pt x="107" y="10"/>
                      <a:pt x="89" y="10"/>
                    </a:cubicBezTo>
                    <a:cubicBezTo>
                      <a:pt x="70" y="10"/>
                      <a:pt x="34" y="0"/>
                      <a:pt x="23" y="19"/>
                    </a:cubicBezTo>
                    <a:cubicBezTo>
                      <a:pt x="12" y="38"/>
                      <a:pt x="0" y="61"/>
                      <a:pt x="19" y="81"/>
                    </a:cubicBezTo>
                    <a:cubicBezTo>
                      <a:pt x="20" y="82"/>
                      <a:pt x="19" y="81"/>
                      <a:pt x="20" y="81"/>
                    </a:cubicBezTo>
                    <a:cubicBezTo>
                      <a:pt x="8" y="63"/>
                      <a:pt x="22" y="45"/>
                      <a:pt x="31" y="28"/>
                    </a:cubicBezTo>
                    <a:close/>
                  </a:path>
                </a:pathLst>
              </a:custGeom>
              <a:solidFill>
                <a:srgbClr val="FEF5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Freeform 19">
                <a:extLst>
                  <a:ext uri="{FF2B5EF4-FFF2-40B4-BE49-F238E27FC236}">
                    <a16:creationId xmlns:a16="http://schemas.microsoft.com/office/drawing/2014/main" id="{3EF9FF38-5989-4AB4-BBCF-7C5F7C722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" y="2578"/>
                <a:ext cx="138" cy="854"/>
              </a:xfrm>
              <a:custGeom>
                <a:avLst/>
                <a:gdLst>
                  <a:gd name="T0" fmla="*/ 322 w 57"/>
                  <a:gd name="T1" fmla="*/ 1501 h 354"/>
                  <a:gd name="T2" fmla="*/ 317 w 57"/>
                  <a:gd name="T3" fmla="*/ 1450 h 354"/>
                  <a:gd name="T4" fmla="*/ 305 w 57"/>
                  <a:gd name="T5" fmla="*/ 1368 h 354"/>
                  <a:gd name="T6" fmla="*/ 276 w 57"/>
                  <a:gd name="T7" fmla="*/ 1274 h 354"/>
                  <a:gd name="T8" fmla="*/ 252 w 57"/>
                  <a:gd name="T9" fmla="*/ 1216 h 354"/>
                  <a:gd name="T10" fmla="*/ 259 w 57"/>
                  <a:gd name="T11" fmla="*/ 1146 h 354"/>
                  <a:gd name="T12" fmla="*/ 240 w 57"/>
                  <a:gd name="T13" fmla="*/ 1105 h 354"/>
                  <a:gd name="T14" fmla="*/ 247 w 57"/>
                  <a:gd name="T15" fmla="*/ 1054 h 354"/>
                  <a:gd name="T16" fmla="*/ 228 w 57"/>
                  <a:gd name="T17" fmla="*/ 1001 h 354"/>
                  <a:gd name="T18" fmla="*/ 228 w 57"/>
                  <a:gd name="T19" fmla="*/ 931 h 354"/>
                  <a:gd name="T20" fmla="*/ 228 w 57"/>
                  <a:gd name="T21" fmla="*/ 856 h 354"/>
                  <a:gd name="T22" fmla="*/ 228 w 57"/>
                  <a:gd name="T23" fmla="*/ 786 h 354"/>
                  <a:gd name="T24" fmla="*/ 211 w 57"/>
                  <a:gd name="T25" fmla="*/ 716 h 354"/>
                  <a:gd name="T26" fmla="*/ 206 w 57"/>
                  <a:gd name="T27" fmla="*/ 647 h 354"/>
                  <a:gd name="T28" fmla="*/ 206 w 57"/>
                  <a:gd name="T29" fmla="*/ 577 h 354"/>
                  <a:gd name="T30" fmla="*/ 199 w 57"/>
                  <a:gd name="T31" fmla="*/ 495 h 354"/>
                  <a:gd name="T32" fmla="*/ 169 w 57"/>
                  <a:gd name="T33" fmla="*/ 408 h 354"/>
                  <a:gd name="T34" fmla="*/ 169 w 57"/>
                  <a:gd name="T35" fmla="*/ 302 h 354"/>
                  <a:gd name="T36" fmla="*/ 240 w 57"/>
                  <a:gd name="T37" fmla="*/ 292 h 354"/>
                  <a:gd name="T38" fmla="*/ 29 w 57"/>
                  <a:gd name="T39" fmla="*/ 104 h 354"/>
                  <a:gd name="T40" fmla="*/ 0 w 57"/>
                  <a:gd name="T41" fmla="*/ 0 h 354"/>
                  <a:gd name="T42" fmla="*/ 0 w 57"/>
                  <a:gd name="T43" fmla="*/ 0 h 354"/>
                  <a:gd name="T44" fmla="*/ 153 w 57"/>
                  <a:gd name="T45" fmla="*/ 849 h 354"/>
                  <a:gd name="T46" fmla="*/ 252 w 57"/>
                  <a:gd name="T47" fmla="*/ 1578 h 354"/>
                  <a:gd name="T48" fmla="*/ 218 w 57"/>
                  <a:gd name="T49" fmla="*/ 1961 h 354"/>
                  <a:gd name="T50" fmla="*/ 281 w 57"/>
                  <a:gd name="T51" fmla="*/ 1990 h 354"/>
                  <a:gd name="T52" fmla="*/ 293 w 57"/>
                  <a:gd name="T53" fmla="*/ 1932 h 354"/>
                  <a:gd name="T54" fmla="*/ 317 w 57"/>
                  <a:gd name="T55" fmla="*/ 1874 h 354"/>
                  <a:gd name="T56" fmla="*/ 322 w 57"/>
                  <a:gd name="T57" fmla="*/ 1797 h 354"/>
                  <a:gd name="T58" fmla="*/ 334 w 57"/>
                  <a:gd name="T59" fmla="*/ 1739 h 354"/>
                  <a:gd name="T60" fmla="*/ 329 w 57"/>
                  <a:gd name="T61" fmla="*/ 1636 h 354"/>
                  <a:gd name="T62" fmla="*/ 334 w 57"/>
                  <a:gd name="T63" fmla="*/ 1549 h 354"/>
                  <a:gd name="T64" fmla="*/ 322 w 57"/>
                  <a:gd name="T65" fmla="*/ 1501 h 3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7" h="354">
                    <a:moveTo>
                      <a:pt x="55" y="258"/>
                    </a:moveTo>
                    <a:cubicBezTo>
                      <a:pt x="54" y="255"/>
                      <a:pt x="55" y="252"/>
                      <a:pt x="54" y="249"/>
                    </a:cubicBezTo>
                    <a:cubicBezTo>
                      <a:pt x="51" y="244"/>
                      <a:pt x="52" y="238"/>
                      <a:pt x="52" y="235"/>
                    </a:cubicBezTo>
                    <a:cubicBezTo>
                      <a:pt x="51" y="231"/>
                      <a:pt x="47" y="227"/>
                      <a:pt x="47" y="219"/>
                    </a:cubicBezTo>
                    <a:cubicBezTo>
                      <a:pt x="47" y="215"/>
                      <a:pt x="44" y="213"/>
                      <a:pt x="43" y="209"/>
                    </a:cubicBezTo>
                    <a:cubicBezTo>
                      <a:pt x="43" y="205"/>
                      <a:pt x="44" y="201"/>
                      <a:pt x="44" y="197"/>
                    </a:cubicBezTo>
                    <a:cubicBezTo>
                      <a:pt x="44" y="194"/>
                      <a:pt x="42" y="192"/>
                      <a:pt x="41" y="190"/>
                    </a:cubicBezTo>
                    <a:cubicBezTo>
                      <a:pt x="41" y="187"/>
                      <a:pt x="42" y="184"/>
                      <a:pt x="42" y="181"/>
                    </a:cubicBezTo>
                    <a:cubicBezTo>
                      <a:pt x="42" y="179"/>
                      <a:pt x="40" y="174"/>
                      <a:pt x="39" y="172"/>
                    </a:cubicBezTo>
                    <a:cubicBezTo>
                      <a:pt x="38" y="167"/>
                      <a:pt x="39" y="163"/>
                      <a:pt x="39" y="160"/>
                    </a:cubicBezTo>
                    <a:cubicBezTo>
                      <a:pt x="39" y="158"/>
                      <a:pt x="40" y="153"/>
                      <a:pt x="39" y="147"/>
                    </a:cubicBezTo>
                    <a:cubicBezTo>
                      <a:pt x="39" y="143"/>
                      <a:pt x="40" y="139"/>
                      <a:pt x="39" y="135"/>
                    </a:cubicBezTo>
                    <a:cubicBezTo>
                      <a:pt x="38" y="129"/>
                      <a:pt x="36" y="126"/>
                      <a:pt x="36" y="123"/>
                    </a:cubicBezTo>
                    <a:cubicBezTo>
                      <a:pt x="35" y="120"/>
                      <a:pt x="36" y="116"/>
                      <a:pt x="35" y="111"/>
                    </a:cubicBezTo>
                    <a:cubicBezTo>
                      <a:pt x="34" y="107"/>
                      <a:pt x="35" y="103"/>
                      <a:pt x="35" y="99"/>
                    </a:cubicBezTo>
                    <a:cubicBezTo>
                      <a:pt x="34" y="94"/>
                      <a:pt x="36" y="87"/>
                      <a:pt x="34" y="85"/>
                    </a:cubicBezTo>
                    <a:cubicBezTo>
                      <a:pt x="31" y="81"/>
                      <a:pt x="28" y="76"/>
                      <a:pt x="29" y="70"/>
                    </a:cubicBezTo>
                    <a:cubicBezTo>
                      <a:pt x="31" y="63"/>
                      <a:pt x="25" y="60"/>
                      <a:pt x="29" y="52"/>
                    </a:cubicBezTo>
                    <a:cubicBezTo>
                      <a:pt x="31" y="47"/>
                      <a:pt x="39" y="50"/>
                      <a:pt x="41" y="50"/>
                    </a:cubicBezTo>
                    <a:cubicBezTo>
                      <a:pt x="25" y="46"/>
                      <a:pt x="13" y="36"/>
                      <a:pt x="5" y="18"/>
                    </a:cubicBezTo>
                    <a:cubicBezTo>
                      <a:pt x="3" y="12"/>
                      <a:pt x="1" y="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76"/>
                      <a:pt x="22" y="98"/>
                      <a:pt x="26" y="146"/>
                    </a:cubicBezTo>
                    <a:cubicBezTo>
                      <a:pt x="30" y="194"/>
                      <a:pt x="39" y="233"/>
                      <a:pt x="43" y="271"/>
                    </a:cubicBezTo>
                    <a:cubicBezTo>
                      <a:pt x="47" y="309"/>
                      <a:pt x="41" y="321"/>
                      <a:pt x="37" y="337"/>
                    </a:cubicBezTo>
                    <a:cubicBezTo>
                      <a:pt x="33" y="350"/>
                      <a:pt x="42" y="354"/>
                      <a:pt x="48" y="342"/>
                    </a:cubicBezTo>
                    <a:cubicBezTo>
                      <a:pt x="49" y="340"/>
                      <a:pt x="50" y="334"/>
                      <a:pt x="50" y="332"/>
                    </a:cubicBezTo>
                    <a:cubicBezTo>
                      <a:pt x="51" y="325"/>
                      <a:pt x="53" y="327"/>
                      <a:pt x="54" y="322"/>
                    </a:cubicBezTo>
                    <a:cubicBezTo>
                      <a:pt x="55" y="317"/>
                      <a:pt x="54" y="312"/>
                      <a:pt x="55" y="309"/>
                    </a:cubicBezTo>
                    <a:cubicBezTo>
                      <a:pt x="55" y="305"/>
                      <a:pt x="57" y="303"/>
                      <a:pt x="57" y="299"/>
                    </a:cubicBezTo>
                    <a:cubicBezTo>
                      <a:pt x="57" y="292"/>
                      <a:pt x="56" y="286"/>
                      <a:pt x="56" y="281"/>
                    </a:cubicBezTo>
                    <a:cubicBezTo>
                      <a:pt x="56" y="276"/>
                      <a:pt x="57" y="272"/>
                      <a:pt x="57" y="266"/>
                    </a:cubicBezTo>
                    <a:cubicBezTo>
                      <a:pt x="57" y="263"/>
                      <a:pt x="55" y="261"/>
                      <a:pt x="55" y="258"/>
                    </a:cubicBez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Freeform 20">
                <a:extLst>
                  <a:ext uri="{FF2B5EF4-FFF2-40B4-BE49-F238E27FC236}">
                    <a16:creationId xmlns:a16="http://schemas.microsoft.com/office/drawing/2014/main" id="{28236237-0CF9-4ADD-9369-0C5355C7E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1928"/>
                <a:ext cx="419" cy="294"/>
              </a:xfrm>
              <a:custGeom>
                <a:avLst/>
                <a:gdLst>
                  <a:gd name="T0" fmla="*/ 910 w 174"/>
                  <a:gd name="T1" fmla="*/ 133 h 122"/>
                  <a:gd name="T2" fmla="*/ 910 w 174"/>
                  <a:gd name="T3" fmla="*/ 477 h 122"/>
                  <a:gd name="T4" fmla="*/ 614 w 174"/>
                  <a:gd name="T5" fmla="*/ 663 h 122"/>
                  <a:gd name="T6" fmla="*/ 238 w 174"/>
                  <a:gd name="T7" fmla="*/ 680 h 122"/>
                  <a:gd name="T8" fmla="*/ 17 w 174"/>
                  <a:gd name="T9" fmla="*/ 470 h 122"/>
                  <a:gd name="T10" fmla="*/ 46 w 174"/>
                  <a:gd name="T11" fmla="*/ 280 h 122"/>
                  <a:gd name="T12" fmla="*/ 458 w 174"/>
                  <a:gd name="T13" fmla="*/ 70 h 122"/>
                  <a:gd name="T14" fmla="*/ 910 w 174"/>
                  <a:gd name="T15" fmla="*/ 133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4" h="122">
                    <a:moveTo>
                      <a:pt x="157" y="23"/>
                    </a:moveTo>
                    <a:cubicBezTo>
                      <a:pt x="170" y="44"/>
                      <a:pt x="174" y="67"/>
                      <a:pt x="157" y="82"/>
                    </a:cubicBezTo>
                    <a:cubicBezTo>
                      <a:pt x="140" y="96"/>
                      <a:pt x="130" y="107"/>
                      <a:pt x="106" y="114"/>
                    </a:cubicBezTo>
                    <a:cubicBezTo>
                      <a:pt x="82" y="120"/>
                      <a:pt x="71" y="122"/>
                      <a:pt x="41" y="117"/>
                    </a:cubicBezTo>
                    <a:cubicBezTo>
                      <a:pt x="24" y="114"/>
                      <a:pt x="7" y="96"/>
                      <a:pt x="3" y="81"/>
                    </a:cubicBezTo>
                    <a:cubicBezTo>
                      <a:pt x="0" y="71"/>
                      <a:pt x="5" y="57"/>
                      <a:pt x="8" y="48"/>
                    </a:cubicBezTo>
                    <a:cubicBezTo>
                      <a:pt x="15" y="25"/>
                      <a:pt x="57" y="12"/>
                      <a:pt x="79" y="12"/>
                    </a:cubicBezTo>
                    <a:cubicBezTo>
                      <a:pt x="100" y="12"/>
                      <a:pt x="144" y="0"/>
                      <a:pt x="157" y="23"/>
                    </a:cubicBezTo>
                    <a:close/>
                  </a:path>
                </a:pathLst>
              </a:custGeom>
              <a:solidFill>
                <a:srgbClr val="FBE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Freeform 21">
                <a:extLst>
                  <a:ext uri="{FF2B5EF4-FFF2-40B4-BE49-F238E27FC236}">
                    <a16:creationId xmlns:a16="http://schemas.microsoft.com/office/drawing/2014/main" id="{63D21D0B-84CC-455D-A20C-A4EB7CE9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949"/>
                <a:ext cx="330" cy="249"/>
              </a:xfrm>
              <a:custGeom>
                <a:avLst/>
                <a:gdLst>
                  <a:gd name="T0" fmla="*/ 94 w 137"/>
                  <a:gd name="T1" fmla="*/ 450 h 103"/>
                  <a:gd name="T2" fmla="*/ 116 w 137"/>
                  <a:gd name="T3" fmla="*/ 276 h 103"/>
                  <a:gd name="T4" fmla="*/ 487 w 137"/>
                  <a:gd name="T5" fmla="*/ 82 h 103"/>
                  <a:gd name="T6" fmla="*/ 795 w 137"/>
                  <a:gd name="T7" fmla="*/ 75 h 103"/>
                  <a:gd name="T8" fmla="*/ 412 w 137"/>
                  <a:gd name="T9" fmla="*/ 46 h 103"/>
                  <a:gd name="T10" fmla="*/ 41 w 137"/>
                  <a:gd name="T11" fmla="*/ 234 h 103"/>
                  <a:gd name="T12" fmla="*/ 12 w 137"/>
                  <a:gd name="T13" fmla="*/ 409 h 103"/>
                  <a:gd name="T14" fmla="*/ 202 w 137"/>
                  <a:gd name="T15" fmla="*/ 602 h 103"/>
                  <a:gd name="T16" fmla="*/ 94 w 137"/>
                  <a:gd name="T17" fmla="*/ 450 h 1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" h="103">
                    <a:moveTo>
                      <a:pt x="16" y="77"/>
                    </a:moveTo>
                    <a:cubicBezTo>
                      <a:pt x="13" y="68"/>
                      <a:pt x="18" y="55"/>
                      <a:pt x="20" y="47"/>
                    </a:cubicBezTo>
                    <a:cubicBezTo>
                      <a:pt x="26" y="26"/>
                      <a:pt x="65" y="14"/>
                      <a:pt x="84" y="14"/>
                    </a:cubicBezTo>
                    <a:cubicBezTo>
                      <a:pt x="97" y="14"/>
                      <a:pt x="120" y="9"/>
                      <a:pt x="137" y="13"/>
                    </a:cubicBezTo>
                    <a:cubicBezTo>
                      <a:pt x="122" y="0"/>
                      <a:pt x="88" y="8"/>
                      <a:pt x="71" y="8"/>
                    </a:cubicBezTo>
                    <a:cubicBezTo>
                      <a:pt x="51" y="8"/>
                      <a:pt x="13" y="20"/>
                      <a:pt x="7" y="40"/>
                    </a:cubicBezTo>
                    <a:cubicBezTo>
                      <a:pt x="4" y="48"/>
                      <a:pt x="0" y="61"/>
                      <a:pt x="2" y="70"/>
                    </a:cubicBezTo>
                    <a:cubicBezTo>
                      <a:pt x="6" y="84"/>
                      <a:pt x="20" y="99"/>
                      <a:pt x="35" y="103"/>
                    </a:cubicBezTo>
                    <a:cubicBezTo>
                      <a:pt x="26" y="96"/>
                      <a:pt x="18" y="86"/>
                      <a:pt x="16" y="77"/>
                    </a:cubicBezTo>
                    <a:close/>
                  </a:path>
                </a:pathLst>
              </a:custGeom>
              <a:solidFill>
                <a:srgbClr val="FEF5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Freeform 22">
                <a:extLst>
                  <a:ext uri="{FF2B5EF4-FFF2-40B4-BE49-F238E27FC236}">
                    <a16:creationId xmlns:a16="http://schemas.microsoft.com/office/drawing/2014/main" id="{8F2397A9-35CB-492B-A240-1897AA1845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9" y="1428"/>
                <a:ext cx="2842" cy="1276"/>
              </a:xfrm>
              <a:custGeom>
                <a:avLst/>
                <a:gdLst>
                  <a:gd name="T0" fmla="*/ 4614 w 1179"/>
                  <a:gd name="T1" fmla="*/ 350 h 529"/>
                  <a:gd name="T2" fmla="*/ 873 w 1179"/>
                  <a:gd name="T3" fmla="*/ 581 h 529"/>
                  <a:gd name="T4" fmla="*/ 477 w 1179"/>
                  <a:gd name="T5" fmla="*/ 1570 h 529"/>
                  <a:gd name="T6" fmla="*/ 260 w 1179"/>
                  <a:gd name="T7" fmla="*/ 680 h 529"/>
                  <a:gd name="T8" fmla="*/ 1516 w 1179"/>
                  <a:gd name="T9" fmla="*/ 680 h 529"/>
                  <a:gd name="T10" fmla="*/ 2591 w 1179"/>
                  <a:gd name="T11" fmla="*/ 593 h 529"/>
                  <a:gd name="T12" fmla="*/ 2801 w 1179"/>
                  <a:gd name="T13" fmla="*/ 610 h 529"/>
                  <a:gd name="T14" fmla="*/ 2888 w 1179"/>
                  <a:gd name="T15" fmla="*/ 569 h 529"/>
                  <a:gd name="T16" fmla="*/ 3032 w 1179"/>
                  <a:gd name="T17" fmla="*/ 552 h 529"/>
                  <a:gd name="T18" fmla="*/ 3138 w 1179"/>
                  <a:gd name="T19" fmla="*/ 535 h 529"/>
                  <a:gd name="T20" fmla="*/ 3230 w 1179"/>
                  <a:gd name="T21" fmla="*/ 523 h 529"/>
                  <a:gd name="T22" fmla="*/ 3307 w 1179"/>
                  <a:gd name="T23" fmla="*/ 552 h 529"/>
                  <a:gd name="T24" fmla="*/ 3394 w 1179"/>
                  <a:gd name="T25" fmla="*/ 511 h 529"/>
                  <a:gd name="T26" fmla="*/ 3464 w 1179"/>
                  <a:gd name="T27" fmla="*/ 540 h 529"/>
                  <a:gd name="T28" fmla="*/ 3584 w 1179"/>
                  <a:gd name="T29" fmla="*/ 531 h 529"/>
                  <a:gd name="T30" fmla="*/ 3678 w 1179"/>
                  <a:gd name="T31" fmla="*/ 531 h 529"/>
                  <a:gd name="T32" fmla="*/ 3760 w 1179"/>
                  <a:gd name="T33" fmla="*/ 548 h 529"/>
                  <a:gd name="T34" fmla="*/ 3859 w 1179"/>
                  <a:gd name="T35" fmla="*/ 560 h 529"/>
                  <a:gd name="T36" fmla="*/ 4021 w 1179"/>
                  <a:gd name="T37" fmla="*/ 581 h 529"/>
                  <a:gd name="T38" fmla="*/ 4317 w 1179"/>
                  <a:gd name="T39" fmla="*/ 581 h 529"/>
                  <a:gd name="T40" fmla="*/ 5602 w 1179"/>
                  <a:gd name="T41" fmla="*/ 581 h 529"/>
                  <a:gd name="T42" fmla="*/ 6718 w 1179"/>
                  <a:gd name="T43" fmla="*/ 1001 h 529"/>
                  <a:gd name="T44" fmla="*/ 6364 w 1179"/>
                  <a:gd name="T45" fmla="*/ 1628 h 529"/>
                  <a:gd name="T46" fmla="*/ 6492 w 1179"/>
                  <a:gd name="T47" fmla="*/ 914 h 529"/>
                  <a:gd name="T48" fmla="*/ 5949 w 1179"/>
                  <a:gd name="T49" fmla="*/ 745 h 529"/>
                  <a:gd name="T50" fmla="*/ 4881 w 1179"/>
                  <a:gd name="T51" fmla="*/ 786 h 529"/>
                  <a:gd name="T52" fmla="*/ 4115 w 1179"/>
                  <a:gd name="T53" fmla="*/ 733 h 529"/>
                  <a:gd name="T54" fmla="*/ 4038 w 1179"/>
                  <a:gd name="T55" fmla="*/ 774 h 529"/>
                  <a:gd name="T56" fmla="*/ 3975 w 1179"/>
                  <a:gd name="T57" fmla="*/ 861 h 529"/>
                  <a:gd name="T58" fmla="*/ 3818 w 1179"/>
                  <a:gd name="T59" fmla="*/ 1047 h 529"/>
                  <a:gd name="T60" fmla="*/ 3753 w 1179"/>
                  <a:gd name="T61" fmla="*/ 1303 h 529"/>
                  <a:gd name="T62" fmla="*/ 3691 w 1179"/>
                  <a:gd name="T63" fmla="*/ 1421 h 529"/>
                  <a:gd name="T64" fmla="*/ 3633 w 1179"/>
                  <a:gd name="T65" fmla="*/ 1623 h 529"/>
                  <a:gd name="T66" fmla="*/ 3527 w 1179"/>
                  <a:gd name="T67" fmla="*/ 1903 h 529"/>
                  <a:gd name="T68" fmla="*/ 3498 w 1179"/>
                  <a:gd name="T69" fmla="*/ 2183 h 529"/>
                  <a:gd name="T70" fmla="*/ 3481 w 1179"/>
                  <a:gd name="T71" fmla="*/ 2410 h 529"/>
                  <a:gd name="T72" fmla="*/ 3498 w 1179"/>
                  <a:gd name="T73" fmla="*/ 2665 h 529"/>
                  <a:gd name="T74" fmla="*/ 3980 w 1179"/>
                  <a:gd name="T75" fmla="*/ 2880 h 529"/>
                  <a:gd name="T76" fmla="*/ 5573 w 1179"/>
                  <a:gd name="T77" fmla="*/ 762 h 529"/>
                  <a:gd name="T78" fmla="*/ 6048 w 1179"/>
                  <a:gd name="T79" fmla="*/ 1204 h 529"/>
                  <a:gd name="T80" fmla="*/ 3377 w 1179"/>
                  <a:gd name="T81" fmla="*/ 2786 h 529"/>
                  <a:gd name="T82" fmla="*/ 3358 w 1179"/>
                  <a:gd name="T83" fmla="*/ 2484 h 529"/>
                  <a:gd name="T84" fmla="*/ 3370 w 1179"/>
                  <a:gd name="T85" fmla="*/ 2212 h 529"/>
                  <a:gd name="T86" fmla="*/ 3341 w 1179"/>
                  <a:gd name="T87" fmla="*/ 1995 h 529"/>
                  <a:gd name="T88" fmla="*/ 3300 w 1179"/>
                  <a:gd name="T89" fmla="*/ 1780 h 529"/>
                  <a:gd name="T90" fmla="*/ 3242 w 1179"/>
                  <a:gd name="T91" fmla="*/ 1652 h 529"/>
                  <a:gd name="T92" fmla="*/ 3172 w 1179"/>
                  <a:gd name="T93" fmla="*/ 1488 h 529"/>
                  <a:gd name="T94" fmla="*/ 3172 w 1179"/>
                  <a:gd name="T95" fmla="*/ 1372 h 529"/>
                  <a:gd name="T96" fmla="*/ 3143 w 1179"/>
                  <a:gd name="T97" fmla="*/ 1262 h 529"/>
                  <a:gd name="T98" fmla="*/ 3052 w 1179"/>
                  <a:gd name="T99" fmla="*/ 1117 h 529"/>
                  <a:gd name="T100" fmla="*/ 3011 w 1179"/>
                  <a:gd name="T101" fmla="*/ 1018 h 529"/>
                  <a:gd name="T102" fmla="*/ 2946 w 1179"/>
                  <a:gd name="T103" fmla="*/ 919 h 529"/>
                  <a:gd name="T104" fmla="*/ 2912 w 1179"/>
                  <a:gd name="T105" fmla="*/ 861 h 529"/>
                  <a:gd name="T106" fmla="*/ 2835 w 1179"/>
                  <a:gd name="T107" fmla="*/ 791 h 529"/>
                  <a:gd name="T108" fmla="*/ 2760 w 1179"/>
                  <a:gd name="T109" fmla="*/ 733 h 529"/>
                  <a:gd name="T110" fmla="*/ 2143 w 1179"/>
                  <a:gd name="T111" fmla="*/ 733 h 529"/>
                  <a:gd name="T112" fmla="*/ 1010 w 1179"/>
                  <a:gd name="T113" fmla="*/ 762 h 529"/>
                  <a:gd name="T114" fmla="*/ 366 w 1179"/>
                  <a:gd name="T115" fmla="*/ 902 h 529"/>
                  <a:gd name="T116" fmla="*/ 824 w 1179"/>
                  <a:gd name="T117" fmla="*/ 1257 h 529"/>
                  <a:gd name="T118" fmla="*/ 923 w 1179"/>
                  <a:gd name="T119" fmla="*/ 837 h 529"/>
                  <a:gd name="T120" fmla="*/ 2784 w 1179"/>
                  <a:gd name="T121" fmla="*/ 2019 h 5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179" h="529">
                    <a:moveTo>
                      <a:pt x="1142" y="109"/>
                    </a:moveTo>
                    <a:cubicBezTo>
                      <a:pt x="1105" y="72"/>
                      <a:pt x="1053" y="93"/>
                      <a:pt x="1033" y="93"/>
                    </a:cubicBezTo>
                    <a:cubicBezTo>
                      <a:pt x="1013" y="93"/>
                      <a:pt x="994" y="88"/>
                      <a:pt x="963" y="91"/>
                    </a:cubicBezTo>
                    <a:cubicBezTo>
                      <a:pt x="933" y="93"/>
                      <a:pt x="909" y="112"/>
                      <a:pt x="881" y="116"/>
                    </a:cubicBezTo>
                    <a:cubicBezTo>
                      <a:pt x="853" y="120"/>
                      <a:pt x="819" y="75"/>
                      <a:pt x="794" y="60"/>
                    </a:cubicBezTo>
                    <a:cubicBezTo>
                      <a:pt x="733" y="16"/>
                      <a:pt x="663" y="0"/>
                      <a:pt x="590" y="0"/>
                    </a:cubicBezTo>
                    <a:cubicBezTo>
                      <a:pt x="517" y="0"/>
                      <a:pt x="447" y="16"/>
                      <a:pt x="386" y="60"/>
                    </a:cubicBezTo>
                    <a:cubicBezTo>
                      <a:pt x="361" y="75"/>
                      <a:pt x="327" y="120"/>
                      <a:pt x="299" y="116"/>
                    </a:cubicBezTo>
                    <a:cubicBezTo>
                      <a:pt x="271" y="112"/>
                      <a:pt x="250" y="100"/>
                      <a:pt x="219" y="97"/>
                    </a:cubicBezTo>
                    <a:cubicBezTo>
                      <a:pt x="188" y="95"/>
                      <a:pt x="170" y="100"/>
                      <a:pt x="150" y="100"/>
                    </a:cubicBezTo>
                    <a:cubicBezTo>
                      <a:pt x="130" y="100"/>
                      <a:pt x="75" y="72"/>
                      <a:pt x="38" y="109"/>
                    </a:cubicBezTo>
                    <a:cubicBezTo>
                      <a:pt x="0" y="147"/>
                      <a:pt x="6" y="209"/>
                      <a:pt x="56" y="252"/>
                    </a:cubicBezTo>
                    <a:cubicBezTo>
                      <a:pt x="72" y="264"/>
                      <a:pt x="74" y="275"/>
                      <a:pt x="71" y="285"/>
                    </a:cubicBezTo>
                    <a:cubicBezTo>
                      <a:pt x="69" y="296"/>
                      <a:pt x="85" y="295"/>
                      <a:pt x="84" y="282"/>
                    </a:cubicBezTo>
                    <a:cubicBezTo>
                      <a:pt x="83" y="278"/>
                      <a:pt x="82" y="274"/>
                      <a:pt x="82" y="270"/>
                    </a:cubicBezTo>
                    <a:cubicBezTo>
                      <a:pt x="82" y="270"/>
                      <a:pt x="83" y="270"/>
                      <a:pt x="82" y="270"/>
                    </a:cubicBezTo>
                    <a:cubicBezTo>
                      <a:pt x="80" y="260"/>
                      <a:pt x="73" y="252"/>
                      <a:pt x="62" y="244"/>
                    </a:cubicBezTo>
                    <a:cubicBezTo>
                      <a:pt x="63" y="245"/>
                      <a:pt x="63" y="245"/>
                      <a:pt x="63" y="245"/>
                    </a:cubicBezTo>
                    <a:cubicBezTo>
                      <a:pt x="39" y="224"/>
                      <a:pt x="25" y="198"/>
                      <a:pt x="24" y="172"/>
                    </a:cubicBezTo>
                    <a:cubicBezTo>
                      <a:pt x="23" y="151"/>
                      <a:pt x="30" y="131"/>
                      <a:pt x="45" y="117"/>
                    </a:cubicBezTo>
                    <a:cubicBezTo>
                      <a:pt x="69" y="92"/>
                      <a:pt x="103" y="100"/>
                      <a:pt x="127" y="106"/>
                    </a:cubicBezTo>
                    <a:cubicBezTo>
                      <a:pt x="137" y="108"/>
                      <a:pt x="144" y="110"/>
                      <a:pt x="150" y="110"/>
                    </a:cubicBezTo>
                    <a:cubicBezTo>
                      <a:pt x="158" y="110"/>
                      <a:pt x="165" y="109"/>
                      <a:pt x="173" y="109"/>
                    </a:cubicBezTo>
                    <a:cubicBezTo>
                      <a:pt x="186" y="107"/>
                      <a:pt x="200" y="106"/>
                      <a:pt x="218" y="107"/>
                    </a:cubicBezTo>
                    <a:cubicBezTo>
                      <a:pt x="234" y="109"/>
                      <a:pt x="247" y="113"/>
                      <a:pt x="261" y="117"/>
                    </a:cubicBezTo>
                    <a:cubicBezTo>
                      <a:pt x="272" y="121"/>
                      <a:pt x="284" y="124"/>
                      <a:pt x="298" y="126"/>
                    </a:cubicBezTo>
                    <a:cubicBezTo>
                      <a:pt x="313" y="125"/>
                      <a:pt x="325" y="128"/>
                      <a:pt x="339" y="119"/>
                    </a:cubicBezTo>
                    <a:cubicBezTo>
                      <a:pt x="353" y="110"/>
                      <a:pt x="371" y="109"/>
                      <a:pt x="388" y="109"/>
                    </a:cubicBezTo>
                    <a:cubicBezTo>
                      <a:pt x="405" y="109"/>
                      <a:pt x="402" y="109"/>
                      <a:pt x="414" y="106"/>
                    </a:cubicBezTo>
                    <a:cubicBezTo>
                      <a:pt x="426" y="103"/>
                      <a:pt x="437" y="102"/>
                      <a:pt x="446" y="102"/>
                    </a:cubicBezTo>
                    <a:cubicBezTo>
                      <a:pt x="455" y="102"/>
                      <a:pt x="459" y="106"/>
                      <a:pt x="467" y="105"/>
                    </a:cubicBezTo>
                    <a:cubicBezTo>
                      <a:pt x="467" y="105"/>
                      <a:pt x="468" y="105"/>
                      <a:pt x="468" y="105"/>
                    </a:cubicBezTo>
                    <a:cubicBezTo>
                      <a:pt x="471" y="104"/>
                      <a:pt x="474" y="103"/>
                      <a:pt x="476" y="102"/>
                    </a:cubicBezTo>
                    <a:cubicBezTo>
                      <a:pt x="477" y="103"/>
                      <a:pt x="477" y="103"/>
                      <a:pt x="477" y="103"/>
                    </a:cubicBezTo>
                    <a:cubicBezTo>
                      <a:pt x="479" y="104"/>
                      <a:pt x="480" y="106"/>
                      <a:pt x="482" y="105"/>
                    </a:cubicBezTo>
                    <a:cubicBezTo>
                      <a:pt x="484" y="104"/>
                      <a:pt x="483" y="102"/>
                      <a:pt x="483" y="101"/>
                    </a:cubicBezTo>
                    <a:cubicBezTo>
                      <a:pt x="486" y="100"/>
                      <a:pt x="489" y="99"/>
                      <a:pt x="492" y="99"/>
                    </a:cubicBezTo>
                    <a:cubicBezTo>
                      <a:pt x="493" y="99"/>
                      <a:pt x="493" y="99"/>
                      <a:pt x="493" y="99"/>
                    </a:cubicBezTo>
                    <a:cubicBezTo>
                      <a:pt x="494" y="101"/>
                      <a:pt x="492" y="107"/>
                      <a:pt x="498" y="105"/>
                    </a:cubicBezTo>
                    <a:cubicBezTo>
                      <a:pt x="498" y="102"/>
                      <a:pt x="496" y="100"/>
                      <a:pt x="497" y="98"/>
                    </a:cubicBezTo>
                    <a:cubicBezTo>
                      <a:pt x="499" y="97"/>
                      <a:pt x="501" y="97"/>
                      <a:pt x="503" y="96"/>
                    </a:cubicBezTo>
                    <a:cubicBezTo>
                      <a:pt x="504" y="97"/>
                      <a:pt x="505" y="102"/>
                      <a:pt x="508" y="100"/>
                    </a:cubicBezTo>
                    <a:cubicBezTo>
                      <a:pt x="509" y="99"/>
                      <a:pt x="509" y="97"/>
                      <a:pt x="509" y="95"/>
                    </a:cubicBezTo>
                    <a:cubicBezTo>
                      <a:pt x="512" y="95"/>
                      <a:pt x="515" y="94"/>
                      <a:pt x="518" y="94"/>
                    </a:cubicBezTo>
                    <a:cubicBezTo>
                      <a:pt x="519" y="93"/>
                      <a:pt x="521" y="95"/>
                      <a:pt x="522" y="95"/>
                    </a:cubicBezTo>
                    <a:cubicBezTo>
                      <a:pt x="522" y="97"/>
                      <a:pt x="523" y="98"/>
                      <a:pt x="525" y="97"/>
                    </a:cubicBezTo>
                    <a:cubicBezTo>
                      <a:pt x="527" y="96"/>
                      <a:pt x="527" y="95"/>
                      <a:pt x="527" y="94"/>
                    </a:cubicBezTo>
                    <a:cubicBezTo>
                      <a:pt x="527" y="93"/>
                      <a:pt x="528" y="92"/>
                      <a:pt x="528" y="92"/>
                    </a:cubicBezTo>
                    <a:cubicBezTo>
                      <a:pt x="531" y="92"/>
                      <a:pt x="534" y="91"/>
                      <a:pt x="537" y="91"/>
                    </a:cubicBezTo>
                    <a:cubicBezTo>
                      <a:pt x="538" y="91"/>
                      <a:pt x="540" y="92"/>
                      <a:pt x="540" y="92"/>
                    </a:cubicBezTo>
                    <a:cubicBezTo>
                      <a:pt x="540" y="94"/>
                      <a:pt x="541" y="96"/>
                      <a:pt x="543" y="96"/>
                    </a:cubicBezTo>
                    <a:cubicBezTo>
                      <a:pt x="548" y="97"/>
                      <a:pt x="544" y="92"/>
                      <a:pt x="545" y="90"/>
                    </a:cubicBezTo>
                    <a:cubicBezTo>
                      <a:pt x="545" y="90"/>
                      <a:pt x="545" y="90"/>
                      <a:pt x="545" y="90"/>
                    </a:cubicBezTo>
                    <a:cubicBezTo>
                      <a:pt x="548" y="89"/>
                      <a:pt x="550" y="89"/>
                      <a:pt x="552" y="89"/>
                    </a:cubicBezTo>
                    <a:cubicBezTo>
                      <a:pt x="553" y="89"/>
                      <a:pt x="555" y="90"/>
                      <a:pt x="556" y="90"/>
                    </a:cubicBezTo>
                    <a:cubicBezTo>
                      <a:pt x="556" y="92"/>
                      <a:pt x="556" y="94"/>
                      <a:pt x="560" y="92"/>
                    </a:cubicBezTo>
                    <a:cubicBezTo>
                      <a:pt x="559" y="91"/>
                      <a:pt x="559" y="89"/>
                      <a:pt x="559" y="88"/>
                    </a:cubicBezTo>
                    <a:cubicBezTo>
                      <a:pt x="561" y="88"/>
                      <a:pt x="563" y="88"/>
                      <a:pt x="564" y="87"/>
                    </a:cubicBezTo>
                    <a:cubicBezTo>
                      <a:pt x="565" y="87"/>
                      <a:pt x="568" y="89"/>
                      <a:pt x="568" y="89"/>
                    </a:cubicBezTo>
                    <a:cubicBezTo>
                      <a:pt x="568" y="91"/>
                      <a:pt x="568" y="94"/>
                      <a:pt x="569" y="95"/>
                    </a:cubicBezTo>
                    <a:cubicBezTo>
                      <a:pt x="573" y="97"/>
                      <a:pt x="574" y="94"/>
                      <a:pt x="574" y="92"/>
                    </a:cubicBezTo>
                    <a:cubicBezTo>
                      <a:pt x="574" y="91"/>
                      <a:pt x="574" y="90"/>
                      <a:pt x="574" y="89"/>
                    </a:cubicBezTo>
                    <a:cubicBezTo>
                      <a:pt x="574" y="88"/>
                      <a:pt x="575" y="87"/>
                      <a:pt x="576" y="87"/>
                    </a:cubicBezTo>
                    <a:cubicBezTo>
                      <a:pt x="578" y="86"/>
                      <a:pt x="580" y="86"/>
                      <a:pt x="581" y="86"/>
                    </a:cubicBezTo>
                    <a:cubicBezTo>
                      <a:pt x="582" y="86"/>
                      <a:pt x="584" y="87"/>
                      <a:pt x="584" y="88"/>
                    </a:cubicBezTo>
                    <a:cubicBezTo>
                      <a:pt x="585" y="89"/>
                      <a:pt x="586" y="90"/>
                      <a:pt x="588" y="89"/>
                    </a:cubicBezTo>
                    <a:cubicBezTo>
                      <a:pt x="589" y="89"/>
                      <a:pt x="589" y="88"/>
                      <a:pt x="589" y="86"/>
                    </a:cubicBezTo>
                    <a:cubicBezTo>
                      <a:pt x="590" y="86"/>
                      <a:pt x="591" y="86"/>
                      <a:pt x="592" y="86"/>
                    </a:cubicBezTo>
                    <a:cubicBezTo>
                      <a:pt x="593" y="86"/>
                      <a:pt x="595" y="87"/>
                      <a:pt x="595" y="88"/>
                    </a:cubicBezTo>
                    <a:cubicBezTo>
                      <a:pt x="595" y="90"/>
                      <a:pt x="595" y="92"/>
                      <a:pt x="596" y="93"/>
                    </a:cubicBezTo>
                    <a:cubicBezTo>
                      <a:pt x="601" y="97"/>
                      <a:pt x="601" y="92"/>
                      <a:pt x="601" y="88"/>
                    </a:cubicBezTo>
                    <a:cubicBezTo>
                      <a:pt x="601" y="87"/>
                      <a:pt x="603" y="86"/>
                      <a:pt x="603" y="86"/>
                    </a:cubicBezTo>
                    <a:cubicBezTo>
                      <a:pt x="605" y="86"/>
                      <a:pt x="606" y="86"/>
                      <a:pt x="608" y="87"/>
                    </a:cubicBezTo>
                    <a:cubicBezTo>
                      <a:pt x="608" y="87"/>
                      <a:pt x="610" y="88"/>
                      <a:pt x="610" y="89"/>
                    </a:cubicBezTo>
                    <a:cubicBezTo>
                      <a:pt x="612" y="95"/>
                      <a:pt x="617" y="96"/>
                      <a:pt x="617" y="91"/>
                    </a:cubicBezTo>
                    <a:cubicBezTo>
                      <a:pt x="617" y="90"/>
                      <a:pt x="617" y="89"/>
                      <a:pt x="617" y="88"/>
                    </a:cubicBezTo>
                    <a:cubicBezTo>
                      <a:pt x="617" y="88"/>
                      <a:pt x="617" y="88"/>
                      <a:pt x="618" y="88"/>
                    </a:cubicBezTo>
                    <a:cubicBezTo>
                      <a:pt x="618" y="87"/>
                      <a:pt x="619" y="87"/>
                      <a:pt x="619" y="87"/>
                    </a:cubicBezTo>
                    <a:cubicBezTo>
                      <a:pt x="623" y="88"/>
                      <a:pt x="627" y="88"/>
                      <a:pt x="630" y="88"/>
                    </a:cubicBezTo>
                    <a:cubicBezTo>
                      <a:pt x="631" y="88"/>
                      <a:pt x="633" y="90"/>
                      <a:pt x="633" y="91"/>
                    </a:cubicBezTo>
                    <a:cubicBezTo>
                      <a:pt x="633" y="92"/>
                      <a:pt x="634" y="93"/>
                      <a:pt x="634" y="93"/>
                    </a:cubicBezTo>
                    <a:cubicBezTo>
                      <a:pt x="638" y="98"/>
                      <a:pt x="638" y="94"/>
                      <a:pt x="638" y="91"/>
                    </a:cubicBezTo>
                    <a:cubicBezTo>
                      <a:pt x="638" y="90"/>
                      <a:pt x="640" y="89"/>
                      <a:pt x="641" y="89"/>
                    </a:cubicBezTo>
                    <a:cubicBezTo>
                      <a:pt x="642" y="89"/>
                      <a:pt x="643" y="90"/>
                      <a:pt x="644" y="90"/>
                    </a:cubicBezTo>
                    <a:cubicBezTo>
                      <a:pt x="644" y="93"/>
                      <a:pt x="644" y="96"/>
                      <a:pt x="647" y="94"/>
                    </a:cubicBezTo>
                    <a:cubicBezTo>
                      <a:pt x="647" y="93"/>
                      <a:pt x="647" y="93"/>
                      <a:pt x="647" y="92"/>
                    </a:cubicBezTo>
                    <a:cubicBezTo>
                      <a:pt x="647" y="91"/>
                      <a:pt x="648" y="90"/>
                      <a:pt x="649" y="90"/>
                    </a:cubicBezTo>
                    <a:cubicBezTo>
                      <a:pt x="653" y="91"/>
                      <a:pt x="657" y="91"/>
                      <a:pt x="661" y="92"/>
                    </a:cubicBezTo>
                    <a:cubicBezTo>
                      <a:pt x="661" y="92"/>
                      <a:pt x="662" y="92"/>
                      <a:pt x="662" y="92"/>
                    </a:cubicBezTo>
                    <a:cubicBezTo>
                      <a:pt x="663" y="93"/>
                      <a:pt x="663" y="94"/>
                      <a:pt x="664" y="96"/>
                    </a:cubicBezTo>
                    <a:cubicBezTo>
                      <a:pt x="665" y="97"/>
                      <a:pt x="667" y="100"/>
                      <a:pt x="669" y="99"/>
                    </a:cubicBezTo>
                    <a:cubicBezTo>
                      <a:pt x="671" y="98"/>
                      <a:pt x="671" y="97"/>
                      <a:pt x="671" y="96"/>
                    </a:cubicBezTo>
                    <a:cubicBezTo>
                      <a:pt x="671" y="95"/>
                      <a:pt x="673" y="94"/>
                      <a:pt x="674" y="94"/>
                    </a:cubicBezTo>
                    <a:cubicBezTo>
                      <a:pt x="678" y="95"/>
                      <a:pt x="682" y="95"/>
                      <a:pt x="685" y="96"/>
                    </a:cubicBezTo>
                    <a:cubicBezTo>
                      <a:pt x="687" y="99"/>
                      <a:pt x="688" y="102"/>
                      <a:pt x="692" y="100"/>
                    </a:cubicBezTo>
                    <a:cubicBezTo>
                      <a:pt x="693" y="100"/>
                      <a:pt x="696" y="98"/>
                      <a:pt x="696" y="98"/>
                    </a:cubicBezTo>
                    <a:cubicBezTo>
                      <a:pt x="700" y="99"/>
                      <a:pt x="704" y="100"/>
                      <a:pt x="707" y="101"/>
                    </a:cubicBezTo>
                    <a:cubicBezTo>
                      <a:pt x="707" y="101"/>
                      <a:pt x="707" y="101"/>
                      <a:pt x="707" y="101"/>
                    </a:cubicBezTo>
                    <a:cubicBezTo>
                      <a:pt x="708" y="102"/>
                      <a:pt x="714" y="105"/>
                      <a:pt x="717" y="104"/>
                    </a:cubicBezTo>
                    <a:cubicBezTo>
                      <a:pt x="726" y="100"/>
                      <a:pt x="731" y="96"/>
                      <a:pt x="743" y="100"/>
                    </a:cubicBezTo>
                    <a:cubicBezTo>
                      <a:pt x="755" y="104"/>
                      <a:pt x="757" y="97"/>
                      <a:pt x="774" y="99"/>
                    </a:cubicBezTo>
                    <a:cubicBezTo>
                      <a:pt x="791" y="101"/>
                      <a:pt x="796" y="104"/>
                      <a:pt x="814" y="108"/>
                    </a:cubicBezTo>
                    <a:cubicBezTo>
                      <a:pt x="834" y="113"/>
                      <a:pt x="861" y="128"/>
                      <a:pt x="882" y="126"/>
                    </a:cubicBezTo>
                    <a:cubicBezTo>
                      <a:pt x="896" y="124"/>
                      <a:pt x="904" y="120"/>
                      <a:pt x="916" y="117"/>
                    </a:cubicBezTo>
                    <a:cubicBezTo>
                      <a:pt x="930" y="113"/>
                      <a:pt x="949" y="102"/>
                      <a:pt x="964" y="100"/>
                    </a:cubicBezTo>
                    <a:cubicBezTo>
                      <a:pt x="983" y="99"/>
                      <a:pt x="996" y="101"/>
                      <a:pt x="1009" y="102"/>
                    </a:cubicBezTo>
                    <a:cubicBezTo>
                      <a:pt x="1017" y="103"/>
                      <a:pt x="1025" y="103"/>
                      <a:pt x="1033" y="103"/>
                    </a:cubicBezTo>
                    <a:cubicBezTo>
                      <a:pt x="1039" y="103"/>
                      <a:pt x="1046" y="102"/>
                      <a:pt x="1055" y="100"/>
                    </a:cubicBezTo>
                    <a:cubicBezTo>
                      <a:pt x="1080" y="94"/>
                      <a:pt x="1111" y="92"/>
                      <a:pt x="1135" y="117"/>
                    </a:cubicBezTo>
                    <a:cubicBezTo>
                      <a:pt x="1150" y="131"/>
                      <a:pt x="1157" y="151"/>
                      <a:pt x="1156" y="172"/>
                    </a:cubicBezTo>
                    <a:cubicBezTo>
                      <a:pt x="1155" y="198"/>
                      <a:pt x="1141" y="224"/>
                      <a:pt x="1117" y="245"/>
                    </a:cubicBezTo>
                    <a:cubicBezTo>
                      <a:pt x="1117" y="244"/>
                      <a:pt x="1117" y="244"/>
                      <a:pt x="1117" y="244"/>
                    </a:cubicBezTo>
                    <a:cubicBezTo>
                      <a:pt x="1107" y="252"/>
                      <a:pt x="1100" y="260"/>
                      <a:pt x="1098" y="270"/>
                    </a:cubicBezTo>
                    <a:cubicBezTo>
                      <a:pt x="1098" y="270"/>
                      <a:pt x="1098" y="270"/>
                      <a:pt x="1098" y="270"/>
                    </a:cubicBezTo>
                    <a:cubicBezTo>
                      <a:pt x="1097" y="274"/>
                      <a:pt x="1096" y="277"/>
                      <a:pt x="1095" y="280"/>
                    </a:cubicBezTo>
                    <a:cubicBezTo>
                      <a:pt x="1086" y="294"/>
                      <a:pt x="1111" y="296"/>
                      <a:pt x="1109" y="285"/>
                    </a:cubicBezTo>
                    <a:cubicBezTo>
                      <a:pt x="1106" y="275"/>
                      <a:pt x="1107" y="264"/>
                      <a:pt x="1123" y="252"/>
                    </a:cubicBezTo>
                    <a:cubicBezTo>
                      <a:pt x="1174" y="209"/>
                      <a:pt x="1179" y="147"/>
                      <a:pt x="1142" y="109"/>
                    </a:cubicBezTo>
                    <a:close/>
                    <a:moveTo>
                      <a:pt x="1117" y="156"/>
                    </a:moveTo>
                    <a:cubicBezTo>
                      <a:pt x="1117" y="157"/>
                      <a:pt x="1117" y="157"/>
                      <a:pt x="1117" y="157"/>
                    </a:cubicBezTo>
                    <a:cubicBezTo>
                      <a:pt x="1117" y="155"/>
                      <a:pt x="1117" y="155"/>
                      <a:pt x="1117" y="155"/>
                    </a:cubicBezTo>
                    <a:cubicBezTo>
                      <a:pt x="1117" y="155"/>
                      <a:pt x="1117" y="156"/>
                      <a:pt x="1117" y="156"/>
                    </a:cubicBezTo>
                    <a:cubicBezTo>
                      <a:pt x="1117" y="149"/>
                      <a:pt x="1113" y="139"/>
                      <a:pt x="1106" y="133"/>
                    </a:cubicBezTo>
                    <a:cubicBezTo>
                      <a:pt x="1097" y="126"/>
                      <a:pt x="1087" y="120"/>
                      <a:pt x="1073" y="124"/>
                    </a:cubicBezTo>
                    <a:cubicBezTo>
                      <a:pt x="1052" y="129"/>
                      <a:pt x="1042" y="129"/>
                      <a:pt x="1024" y="128"/>
                    </a:cubicBezTo>
                    <a:cubicBezTo>
                      <a:pt x="1018" y="127"/>
                      <a:pt x="1014" y="126"/>
                      <a:pt x="1008" y="125"/>
                    </a:cubicBezTo>
                    <a:cubicBezTo>
                      <a:pt x="997" y="122"/>
                      <a:pt x="984" y="119"/>
                      <a:pt x="959" y="121"/>
                    </a:cubicBezTo>
                    <a:cubicBezTo>
                      <a:pt x="940" y="122"/>
                      <a:pt x="922" y="130"/>
                      <a:pt x="911" y="135"/>
                    </a:cubicBezTo>
                    <a:cubicBezTo>
                      <a:pt x="900" y="139"/>
                      <a:pt x="893" y="147"/>
                      <a:pt x="878" y="146"/>
                    </a:cubicBezTo>
                    <a:cubicBezTo>
                      <a:pt x="863" y="146"/>
                      <a:pt x="851" y="140"/>
                      <a:pt x="840" y="135"/>
                    </a:cubicBezTo>
                    <a:cubicBezTo>
                      <a:pt x="831" y="131"/>
                      <a:pt x="818" y="122"/>
                      <a:pt x="800" y="118"/>
                    </a:cubicBezTo>
                    <a:cubicBezTo>
                      <a:pt x="779" y="116"/>
                      <a:pt x="770" y="117"/>
                      <a:pt x="758" y="114"/>
                    </a:cubicBezTo>
                    <a:cubicBezTo>
                      <a:pt x="746" y="111"/>
                      <a:pt x="740" y="117"/>
                      <a:pt x="731" y="117"/>
                    </a:cubicBezTo>
                    <a:cubicBezTo>
                      <a:pt x="722" y="117"/>
                      <a:pt x="721" y="121"/>
                      <a:pt x="712" y="124"/>
                    </a:cubicBezTo>
                    <a:cubicBezTo>
                      <a:pt x="710" y="126"/>
                      <a:pt x="709" y="127"/>
                      <a:pt x="708" y="126"/>
                    </a:cubicBezTo>
                    <a:cubicBezTo>
                      <a:pt x="707" y="126"/>
                      <a:pt x="706" y="126"/>
                      <a:pt x="705" y="126"/>
                    </a:cubicBezTo>
                    <a:cubicBezTo>
                      <a:pt x="704" y="126"/>
                      <a:pt x="704" y="126"/>
                      <a:pt x="703" y="127"/>
                    </a:cubicBezTo>
                    <a:cubicBezTo>
                      <a:pt x="703" y="127"/>
                      <a:pt x="703" y="127"/>
                      <a:pt x="703" y="128"/>
                    </a:cubicBezTo>
                    <a:cubicBezTo>
                      <a:pt x="702" y="130"/>
                      <a:pt x="705" y="135"/>
                      <a:pt x="700" y="135"/>
                    </a:cubicBezTo>
                    <a:cubicBezTo>
                      <a:pt x="699" y="135"/>
                      <a:pt x="697" y="134"/>
                      <a:pt x="695" y="133"/>
                    </a:cubicBezTo>
                    <a:cubicBezTo>
                      <a:pt x="694" y="134"/>
                      <a:pt x="693" y="135"/>
                      <a:pt x="692" y="136"/>
                    </a:cubicBezTo>
                    <a:cubicBezTo>
                      <a:pt x="692" y="138"/>
                      <a:pt x="694" y="140"/>
                      <a:pt x="692" y="141"/>
                    </a:cubicBezTo>
                    <a:cubicBezTo>
                      <a:pt x="690" y="143"/>
                      <a:pt x="688" y="142"/>
                      <a:pt x="686" y="141"/>
                    </a:cubicBezTo>
                    <a:cubicBezTo>
                      <a:pt x="685" y="142"/>
                      <a:pt x="684" y="144"/>
                      <a:pt x="682" y="145"/>
                    </a:cubicBezTo>
                    <a:cubicBezTo>
                      <a:pt x="683" y="146"/>
                      <a:pt x="684" y="147"/>
                      <a:pt x="684" y="148"/>
                    </a:cubicBezTo>
                    <a:cubicBezTo>
                      <a:pt x="681" y="152"/>
                      <a:pt x="677" y="148"/>
                      <a:pt x="676" y="151"/>
                    </a:cubicBezTo>
                    <a:cubicBezTo>
                      <a:pt x="674" y="153"/>
                      <a:pt x="675" y="156"/>
                      <a:pt x="674" y="159"/>
                    </a:cubicBezTo>
                    <a:cubicBezTo>
                      <a:pt x="672" y="162"/>
                      <a:pt x="667" y="161"/>
                      <a:pt x="667" y="165"/>
                    </a:cubicBezTo>
                    <a:cubicBezTo>
                      <a:pt x="666" y="169"/>
                      <a:pt x="667" y="172"/>
                      <a:pt x="665" y="176"/>
                    </a:cubicBezTo>
                    <a:cubicBezTo>
                      <a:pt x="662" y="180"/>
                      <a:pt x="659" y="176"/>
                      <a:pt x="657" y="180"/>
                    </a:cubicBezTo>
                    <a:cubicBezTo>
                      <a:pt x="655" y="185"/>
                      <a:pt x="658" y="186"/>
                      <a:pt x="656" y="191"/>
                    </a:cubicBezTo>
                    <a:cubicBezTo>
                      <a:pt x="655" y="196"/>
                      <a:pt x="649" y="194"/>
                      <a:pt x="648" y="197"/>
                    </a:cubicBezTo>
                    <a:cubicBezTo>
                      <a:pt x="647" y="199"/>
                      <a:pt x="651" y="202"/>
                      <a:pt x="650" y="206"/>
                    </a:cubicBezTo>
                    <a:cubicBezTo>
                      <a:pt x="649" y="210"/>
                      <a:pt x="644" y="209"/>
                      <a:pt x="643" y="213"/>
                    </a:cubicBezTo>
                    <a:cubicBezTo>
                      <a:pt x="643" y="217"/>
                      <a:pt x="648" y="221"/>
                      <a:pt x="646" y="224"/>
                    </a:cubicBezTo>
                    <a:cubicBezTo>
                      <a:pt x="644" y="228"/>
                      <a:pt x="642" y="226"/>
                      <a:pt x="641" y="228"/>
                    </a:cubicBezTo>
                    <a:cubicBezTo>
                      <a:pt x="638" y="230"/>
                      <a:pt x="643" y="236"/>
                      <a:pt x="640" y="236"/>
                    </a:cubicBezTo>
                    <a:cubicBezTo>
                      <a:pt x="639" y="235"/>
                      <a:pt x="634" y="234"/>
                      <a:pt x="634" y="236"/>
                    </a:cubicBezTo>
                    <a:cubicBezTo>
                      <a:pt x="634" y="237"/>
                      <a:pt x="633" y="239"/>
                      <a:pt x="633" y="241"/>
                    </a:cubicBezTo>
                    <a:cubicBezTo>
                      <a:pt x="634" y="241"/>
                      <a:pt x="635" y="242"/>
                      <a:pt x="635" y="244"/>
                    </a:cubicBezTo>
                    <a:cubicBezTo>
                      <a:pt x="636" y="246"/>
                      <a:pt x="637" y="252"/>
                      <a:pt x="636" y="254"/>
                    </a:cubicBezTo>
                    <a:cubicBezTo>
                      <a:pt x="635" y="255"/>
                      <a:pt x="635" y="255"/>
                      <a:pt x="634" y="256"/>
                    </a:cubicBezTo>
                    <a:cubicBezTo>
                      <a:pt x="634" y="256"/>
                      <a:pt x="634" y="256"/>
                      <a:pt x="634" y="256"/>
                    </a:cubicBezTo>
                    <a:cubicBezTo>
                      <a:pt x="632" y="261"/>
                      <a:pt x="626" y="262"/>
                      <a:pt x="626" y="267"/>
                    </a:cubicBezTo>
                    <a:cubicBezTo>
                      <a:pt x="626" y="273"/>
                      <a:pt x="626" y="275"/>
                      <a:pt x="625" y="279"/>
                    </a:cubicBezTo>
                    <a:cubicBezTo>
                      <a:pt x="624" y="283"/>
                      <a:pt x="620" y="284"/>
                      <a:pt x="621" y="288"/>
                    </a:cubicBezTo>
                    <a:cubicBezTo>
                      <a:pt x="621" y="292"/>
                      <a:pt x="624" y="295"/>
                      <a:pt x="621" y="299"/>
                    </a:cubicBezTo>
                    <a:cubicBezTo>
                      <a:pt x="618" y="302"/>
                      <a:pt x="616" y="300"/>
                      <a:pt x="615" y="304"/>
                    </a:cubicBezTo>
                    <a:cubicBezTo>
                      <a:pt x="615" y="308"/>
                      <a:pt x="616" y="315"/>
                      <a:pt x="614" y="318"/>
                    </a:cubicBezTo>
                    <a:cubicBezTo>
                      <a:pt x="613" y="320"/>
                      <a:pt x="608" y="323"/>
                      <a:pt x="607" y="327"/>
                    </a:cubicBezTo>
                    <a:cubicBezTo>
                      <a:pt x="606" y="331"/>
                      <a:pt x="609" y="331"/>
                      <a:pt x="609" y="336"/>
                    </a:cubicBezTo>
                    <a:cubicBezTo>
                      <a:pt x="608" y="340"/>
                      <a:pt x="603" y="340"/>
                      <a:pt x="602" y="343"/>
                    </a:cubicBezTo>
                    <a:cubicBezTo>
                      <a:pt x="600" y="347"/>
                      <a:pt x="603" y="349"/>
                      <a:pt x="603" y="353"/>
                    </a:cubicBezTo>
                    <a:cubicBezTo>
                      <a:pt x="603" y="357"/>
                      <a:pt x="601" y="361"/>
                      <a:pt x="601" y="364"/>
                    </a:cubicBezTo>
                    <a:cubicBezTo>
                      <a:pt x="601" y="367"/>
                      <a:pt x="603" y="372"/>
                      <a:pt x="602" y="375"/>
                    </a:cubicBezTo>
                    <a:cubicBezTo>
                      <a:pt x="602" y="379"/>
                      <a:pt x="600" y="379"/>
                      <a:pt x="599" y="382"/>
                    </a:cubicBezTo>
                    <a:cubicBezTo>
                      <a:pt x="599" y="380"/>
                      <a:pt x="599" y="380"/>
                      <a:pt x="599" y="380"/>
                    </a:cubicBezTo>
                    <a:cubicBezTo>
                      <a:pt x="597" y="385"/>
                      <a:pt x="598" y="387"/>
                      <a:pt x="598" y="392"/>
                    </a:cubicBezTo>
                    <a:cubicBezTo>
                      <a:pt x="599" y="399"/>
                      <a:pt x="597" y="396"/>
                      <a:pt x="597" y="403"/>
                    </a:cubicBezTo>
                    <a:cubicBezTo>
                      <a:pt x="598" y="409"/>
                      <a:pt x="597" y="413"/>
                      <a:pt x="599" y="414"/>
                    </a:cubicBezTo>
                    <a:cubicBezTo>
                      <a:pt x="601" y="415"/>
                      <a:pt x="600" y="419"/>
                      <a:pt x="599" y="422"/>
                    </a:cubicBezTo>
                    <a:cubicBezTo>
                      <a:pt x="598" y="425"/>
                      <a:pt x="601" y="424"/>
                      <a:pt x="601" y="427"/>
                    </a:cubicBezTo>
                    <a:cubicBezTo>
                      <a:pt x="602" y="431"/>
                      <a:pt x="605" y="430"/>
                      <a:pt x="603" y="435"/>
                    </a:cubicBezTo>
                    <a:cubicBezTo>
                      <a:pt x="602" y="439"/>
                      <a:pt x="602" y="440"/>
                      <a:pt x="602" y="445"/>
                    </a:cubicBezTo>
                    <a:cubicBezTo>
                      <a:pt x="602" y="449"/>
                      <a:pt x="603" y="453"/>
                      <a:pt x="602" y="458"/>
                    </a:cubicBezTo>
                    <a:cubicBezTo>
                      <a:pt x="602" y="462"/>
                      <a:pt x="604" y="465"/>
                      <a:pt x="602" y="469"/>
                    </a:cubicBezTo>
                    <a:cubicBezTo>
                      <a:pt x="600" y="472"/>
                      <a:pt x="602" y="475"/>
                      <a:pt x="599" y="479"/>
                    </a:cubicBezTo>
                    <a:cubicBezTo>
                      <a:pt x="595" y="483"/>
                      <a:pt x="595" y="487"/>
                      <a:pt x="595" y="490"/>
                    </a:cubicBezTo>
                    <a:cubicBezTo>
                      <a:pt x="591" y="500"/>
                      <a:pt x="602" y="529"/>
                      <a:pt x="627" y="529"/>
                    </a:cubicBezTo>
                    <a:cubicBezTo>
                      <a:pt x="653" y="529"/>
                      <a:pt x="674" y="521"/>
                      <a:pt x="685" y="495"/>
                    </a:cubicBezTo>
                    <a:cubicBezTo>
                      <a:pt x="701" y="453"/>
                      <a:pt x="677" y="392"/>
                      <a:pt x="701" y="347"/>
                    </a:cubicBezTo>
                    <a:cubicBezTo>
                      <a:pt x="724" y="304"/>
                      <a:pt x="756" y="279"/>
                      <a:pt x="766" y="223"/>
                    </a:cubicBezTo>
                    <a:cubicBezTo>
                      <a:pt x="776" y="167"/>
                      <a:pt x="789" y="133"/>
                      <a:pt x="809" y="136"/>
                    </a:cubicBezTo>
                    <a:cubicBezTo>
                      <a:pt x="831" y="137"/>
                      <a:pt x="846" y="155"/>
                      <a:pt x="878" y="156"/>
                    </a:cubicBezTo>
                    <a:cubicBezTo>
                      <a:pt x="910" y="157"/>
                      <a:pt x="923" y="133"/>
                      <a:pt x="959" y="131"/>
                    </a:cubicBezTo>
                    <a:cubicBezTo>
                      <a:pt x="995" y="128"/>
                      <a:pt x="1005" y="136"/>
                      <a:pt x="1023" y="137"/>
                    </a:cubicBezTo>
                    <a:cubicBezTo>
                      <a:pt x="1042" y="139"/>
                      <a:pt x="1053" y="139"/>
                      <a:pt x="1075" y="133"/>
                    </a:cubicBezTo>
                    <a:cubicBezTo>
                      <a:pt x="1098" y="128"/>
                      <a:pt x="1107" y="147"/>
                      <a:pt x="1107" y="157"/>
                    </a:cubicBezTo>
                    <a:cubicBezTo>
                      <a:pt x="1110" y="168"/>
                      <a:pt x="1099" y="195"/>
                      <a:pt x="1079" y="203"/>
                    </a:cubicBezTo>
                    <a:cubicBezTo>
                      <a:pt x="1059" y="211"/>
                      <a:pt x="1051" y="203"/>
                      <a:pt x="1041" y="207"/>
                    </a:cubicBezTo>
                    <a:cubicBezTo>
                      <a:pt x="1033" y="210"/>
                      <a:pt x="1034" y="214"/>
                      <a:pt x="1038" y="217"/>
                    </a:cubicBezTo>
                    <a:cubicBezTo>
                      <a:pt x="1045" y="216"/>
                      <a:pt x="1053" y="216"/>
                      <a:pt x="1060" y="216"/>
                    </a:cubicBezTo>
                    <a:cubicBezTo>
                      <a:pt x="1066" y="217"/>
                      <a:pt x="1073" y="216"/>
                      <a:pt x="1083" y="212"/>
                    </a:cubicBezTo>
                    <a:cubicBezTo>
                      <a:pt x="1107" y="203"/>
                      <a:pt x="1120" y="172"/>
                      <a:pt x="1117" y="156"/>
                    </a:cubicBezTo>
                    <a:close/>
                    <a:moveTo>
                      <a:pt x="581" y="479"/>
                    </a:moveTo>
                    <a:cubicBezTo>
                      <a:pt x="578" y="475"/>
                      <a:pt x="580" y="472"/>
                      <a:pt x="578" y="469"/>
                    </a:cubicBezTo>
                    <a:cubicBezTo>
                      <a:pt x="576" y="465"/>
                      <a:pt x="576" y="460"/>
                      <a:pt x="575" y="455"/>
                    </a:cubicBezTo>
                    <a:cubicBezTo>
                      <a:pt x="574" y="451"/>
                      <a:pt x="576" y="450"/>
                      <a:pt x="576" y="446"/>
                    </a:cubicBezTo>
                    <a:cubicBezTo>
                      <a:pt x="576" y="441"/>
                      <a:pt x="578" y="439"/>
                      <a:pt x="576" y="435"/>
                    </a:cubicBezTo>
                    <a:cubicBezTo>
                      <a:pt x="575" y="430"/>
                      <a:pt x="578" y="431"/>
                      <a:pt x="578" y="427"/>
                    </a:cubicBezTo>
                    <a:cubicBezTo>
                      <a:pt x="579" y="424"/>
                      <a:pt x="579" y="426"/>
                      <a:pt x="579" y="423"/>
                    </a:cubicBezTo>
                    <a:cubicBezTo>
                      <a:pt x="578" y="419"/>
                      <a:pt x="578" y="415"/>
                      <a:pt x="580" y="414"/>
                    </a:cubicBezTo>
                    <a:cubicBezTo>
                      <a:pt x="582" y="413"/>
                      <a:pt x="582" y="409"/>
                      <a:pt x="582" y="403"/>
                    </a:cubicBezTo>
                    <a:cubicBezTo>
                      <a:pt x="583" y="396"/>
                      <a:pt x="581" y="399"/>
                      <a:pt x="581" y="392"/>
                    </a:cubicBezTo>
                    <a:cubicBezTo>
                      <a:pt x="581" y="387"/>
                      <a:pt x="582" y="385"/>
                      <a:pt x="580" y="380"/>
                    </a:cubicBezTo>
                    <a:cubicBezTo>
                      <a:pt x="578" y="375"/>
                      <a:pt x="580" y="371"/>
                      <a:pt x="580" y="368"/>
                    </a:cubicBezTo>
                    <a:cubicBezTo>
                      <a:pt x="579" y="365"/>
                      <a:pt x="582" y="364"/>
                      <a:pt x="582" y="363"/>
                    </a:cubicBezTo>
                    <a:cubicBezTo>
                      <a:pt x="581" y="360"/>
                      <a:pt x="577" y="360"/>
                      <a:pt x="577" y="357"/>
                    </a:cubicBezTo>
                    <a:cubicBezTo>
                      <a:pt x="576" y="353"/>
                      <a:pt x="579" y="355"/>
                      <a:pt x="579" y="351"/>
                    </a:cubicBezTo>
                    <a:cubicBezTo>
                      <a:pt x="578" y="347"/>
                      <a:pt x="576" y="346"/>
                      <a:pt x="575" y="343"/>
                    </a:cubicBezTo>
                    <a:cubicBezTo>
                      <a:pt x="574" y="340"/>
                      <a:pt x="577" y="339"/>
                      <a:pt x="576" y="337"/>
                    </a:cubicBezTo>
                    <a:cubicBezTo>
                      <a:pt x="574" y="334"/>
                      <a:pt x="572" y="334"/>
                      <a:pt x="572" y="331"/>
                    </a:cubicBezTo>
                    <a:cubicBezTo>
                      <a:pt x="571" y="327"/>
                      <a:pt x="575" y="327"/>
                      <a:pt x="574" y="323"/>
                    </a:cubicBezTo>
                    <a:cubicBezTo>
                      <a:pt x="573" y="318"/>
                      <a:pt x="572" y="317"/>
                      <a:pt x="570" y="314"/>
                    </a:cubicBezTo>
                    <a:cubicBezTo>
                      <a:pt x="567" y="312"/>
                      <a:pt x="568" y="310"/>
                      <a:pt x="568" y="306"/>
                    </a:cubicBezTo>
                    <a:cubicBezTo>
                      <a:pt x="568" y="303"/>
                      <a:pt x="568" y="303"/>
                      <a:pt x="570" y="303"/>
                    </a:cubicBezTo>
                    <a:cubicBezTo>
                      <a:pt x="570" y="301"/>
                      <a:pt x="571" y="300"/>
                      <a:pt x="570" y="299"/>
                    </a:cubicBezTo>
                    <a:cubicBezTo>
                      <a:pt x="570" y="297"/>
                      <a:pt x="564" y="296"/>
                      <a:pt x="563" y="294"/>
                    </a:cubicBezTo>
                    <a:cubicBezTo>
                      <a:pt x="563" y="293"/>
                      <a:pt x="565" y="291"/>
                      <a:pt x="564" y="289"/>
                    </a:cubicBezTo>
                    <a:cubicBezTo>
                      <a:pt x="564" y="286"/>
                      <a:pt x="557" y="288"/>
                      <a:pt x="558" y="284"/>
                    </a:cubicBezTo>
                    <a:cubicBezTo>
                      <a:pt x="558" y="284"/>
                      <a:pt x="558" y="283"/>
                      <a:pt x="558" y="282"/>
                    </a:cubicBezTo>
                    <a:cubicBezTo>
                      <a:pt x="560" y="280"/>
                      <a:pt x="561" y="278"/>
                      <a:pt x="561" y="276"/>
                    </a:cubicBezTo>
                    <a:cubicBezTo>
                      <a:pt x="559" y="273"/>
                      <a:pt x="552" y="272"/>
                      <a:pt x="551" y="268"/>
                    </a:cubicBezTo>
                    <a:cubicBezTo>
                      <a:pt x="551" y="266"/>
                      <a:pt x="553" y="264"/>
                      <a:pt x="552" y="261"/>
                    </a:cubicBezTo>
                    <a:cubicBezTo>
                      <a:pt x="552" y="259"/>
                      <a:pt x="549" y="257"/>
                      <a:pt x="546" y="256"/>
                    </a:cubicBezTo>
                    <a:cubicBezTo>
                      <a:pt x="546" y="256"/>
                      <a:pt x="546" y="256"/>
                      <a:pt x="546" y="256"/>
                    </a:cubicBezTo>
                    <a:cubicBezTo>
                      <a:pt x="545" y="255"/>
                      <a:pt x="545" y="255"/>
                      <a:pt x="544" y="254"/>
                    </a:cubicBezTo>
                    <a:cubicBezTo>
                      <a:pt x="543" y="252"/>
                      <a:pt x="544" y="246"/>
                      <a:pt x="545" y="244"/>
                    </a:cubicBezTo>
                    <a:cubicBezTo>
                      <a:pt x="545" y="242"/>
                      <a:pt x="546" y="241"/>
                      <a:pt x="547" y="241"/>
                    </a:cubicBezTo>
                    <a:cubicBezTo>
                      <a:pt x="546" y="239"/>
                      <a:pt x="546" y="237"/>
                      <a:pt x="546" y="236"/>
                    </a:cubicBezTo>
                    <a:cubicBezTo>
                      <a:pt x="546" y="234"/>
                      <a:pt x="543" y="233"/>
                      <a:pt x="542" y="234"/>
                    </a:cubicBezTo>
                    <a:cubicBezTo>
                      <a:pt x="542" y="235"/>
                      <a:pt x="541" y="235"/>
                      <a:pt x="540" y="235"/>
                    </a:cubicBezTo>
                    <a:cubicBezTo>
                      <a:pt x="536" y="235"/>
                      <a:pt x="536" y="229"/>
                      <a:pt x="535" y="227"/>
                    </a:cubicBezTo>
                    <a:cubicBezTo>
                      <a:pt x="535" y="224"/>
                      <a:pt x="537" y="223"/>
                      <a:pt x="540" y="222"/>
                    </a:cubicBezTo>
                    <a:cubicBezTo>
                      <a:pt x="541" y="221"/>
                      <a:pt x="542" y="218"/>
                      <a:pt x="541" y="217"/>
                    </a:cubicBezTo>
                    <a:cubicBezTo>
                      <a:pt x="541" y="215"/>
                      <a:pt x="538" y="213"/>
                      <a:pt x="537" y="213"/>
                    </a:cubicBezTo>
                    <a:cubicBezTo>
                      <a:pt x="535" y="214"/>
                      <a:pt x="537" y="215"/>
                      <a:pt x="535" y="213"/>
                    </a:cubicBezTo>
                    <a:cubicBezTo>
                      <a:pt x="533" y="213"/>
                      <a:pt x="532" y="210"/>
                      <a:pt x="532" y="208"/>
                    </a:cubicBezTo>
                    <a:cubicBezTo>
                      <a:pt x="531" y="205"/>
                      <a:pt x="536" y="197"/>
                      <a:pt x="529" y="197"/>
                    </a:cubicBezTo>
                    <a:cubicBezTo>
                      <a:pt x="528" y="198"/>
                      <a:pt x="525" y="194"/>
                      <a:pt x="525" y="192"/>
                    </a:cubicBezTo>
                    <a:cubicBezTo>
                      <a:pt x="525" y="191"/>
                      <a:pt x="528" y="189"/>
                      <a:pt x="530" y="188"/>
                    </a:cubicBezTo>
                    <a:cubicBezTo>
                      <a:pt x="529" y="186"/>
                      <a:pt x="528" y="185"/>
                      <a:pt x="527" y="183"/>
                    </a:cubicBezTo>
                    <a:cubicBezTo>
                      <a:pt x="526" y="184"/>
                      <a:pt x="526" y="185"/>
                      <a:pt x="524" y="184"/>
                    </a:cubicBezTo>
                    <a:cubicBezTo>
                      <a:pt x="523" y="184"/>
                      <a:pt x="521" y="182"/>
                      <a:pt x="520" y="181"/>
                    </a:cubicBezTo>
                    <a:cubicBezTo>
                      <a:pt x="519" y="180"/>
                      <a:pt x="517" y="177"/>
                      <a:pt x="518" y="175"/>
                    </a:cubicBezTo>
                    <a:cubicBezTo>
                      <a:pt x="518" y="175"/>
                      <a:pt x="519" y="175"/>
                      <a:pt x="519" y="174"/>
                    </a:cubicBezTo>
                    <a:cubicBezTo>
                      <a:pt x="517" y="173"/>
                      <a:pt x="516" y="171"/>
                      <a:pt x="515" y="169"/>
                    </a:cubicBezTo>
                    <a:cubicBezTo>
                      <a:pt x="513" y="169"/>
                      <a:pt x="511" y="167"/>
                      <a:pt x="510" y="165"/>
                    </a:cubicBezTo>
                    <a:cubicBezTo>
                      <a:pt x="508" y="163"/>
                      <a:pt x="508" y="162"/>
                      <a:pt x="509" y="160"/>
                    </a:cubicBezTo>
                    <a:cubicBezTo>
                      <a:pt x="508" y="160"/>
                      <a:pt x="508" y="160"/>
                      <a:pt x="507" y="158"/>
                    </a:cubicBezTo>
                    <a:cubicBezTo>
                      <a:pt x="506" y="157"/>
                      <a:pt x="506" y="156"/>
                      <a:pt x="505" y="156"/>
                    </a:cubicBezTo>
                    <a:cubicBezTo>
                      <a:pt x="505" y="156"/>
                      <a:pt x="504" y="156"/>
                      <a:pt x="503" y="155"/>
                    </a:cubicBezTo>
                    <a:cubicBezTo>
                      <a:pt x="501" y="154"/>
                      <a:pt x="500" y="151"/>
                      <a:pt x="502" y="149"/>
                    </a:cubicBezTo>
                    <a:cubicBezTo>
                      <a:pt x="502" y="149"/>
                      <a:pt x="502" y="149"/>
                      <a:pt x="502" y="149"/>
                    </a:cubicBezTo>
                    <a:cubicBezTo>
                      <a:pt x="502" y="149"/>
                      <a:pt x="501" y="148"/>
                      <a:pt x="501" y="148"/>
                    </a:cubicBezTo>
                    <a:cubicBezTo>
                      <a:pt x="499" y="150"/>
                      <a:pt x="497" y="151"/>
                      <a:pt x="496" y="148"/>
                    </a:cubicBezTo>
                    <a:cubicBezTo>
                      <a:pt x="496" y="147"/>
                      <a:pt x="497" y="146"/>
                      <a:pt x="498" y="145"/>
                    </a:cubicBezTo>
                    <a:cubicBezTo>
                      <a:pt x="496" y="144"/>
                      <a:pt x="495" y="142"/>
                      <a:pt x="494" y="141"/>
                    </a:cubicBezTo>
                    <a:cubicBezTo>
                      <a:pt x="492" y="142"/>
                      <a:pt x="490" y="143"/>
                      <a:pt x="488" y="141"/>
                    </a:cubicBezTo>
                    <a:cubicBezTo>
                      <a:pt x="486" y="140"/>
                      <a:pt x="488" y="138"/>
                      <a:pt x="488" y="136"/>
                    </a:cubicBezTo>
                    <a:cubicBezTo>
                      <a:pt x="487" y="135"/>
                      <a:pt x="486" y="134"/>
                      <a:pt x="485" y="133"/>
                    </a:cubicBezTo>
                    <a:cubicBezTo>
                      <a:pt x="483" y="134"/>
                      <a:pt x="481" y="135"/>
                      <a:pt x="479" y="135"/>
                    </a:cubicBezTo>
                    <a:cubicBezTo>
                      <a:pt x="475" y="135"/>
                      <a:pt x="478" y="130"/>
                      <a:pt x="477" y="128"/>
                    </a:cubicBezTo>
                    <a:cubicBezTo>
                      <a:pt x="477" y="127"/>
                      <a:pt x="477" y="127"/>
                      <a:pt x="476" y="127"/>
                    </a:cubicBezTo>
                    <a:cubicBezTo>
                      <a:pt x="476" y="126"/>
                      <a:pt x="475" y="126"/>
                      <a:pt x="475" y="126"/>
                    </a:cubicBezTo>
                    <a:cubicBezTo>
                      <a:pt x="474" y="126"/>
                      <a:pt x="473" y="126"/>
                      <a:pt x="472" y="126"/>
                    </a:cubicBezTo>
                    <a:cubicBezTo>
                      <a:pt x="471" y="127"/>
                      <a:pt x="469" y="126"/>
                      <a:pt x="468" y="124"/>
                    </a:cubicBezTo>
                    <a:cubicBezTo>
                      <a:pt x="465" y="123"/>
                      <a:pt x="455" y="118"/>
                      <a:pt x="445" y="119"/>
                    </a:cubicBezTo>
                    <a:cubicBezTo>
                      <a:pt x="441" y="120"/>
                      <a:pt x="428" y="116"/>
                      <a:pt x="414" y="117"/>
                    </a:cubicBezTo>
                    <a:cubicBezTo>
                      <a:pt x="396" y="119"/>
                      <a:pt x="377" y="126"/>
                      <a:pt x="369" y="126"/>
                    </a:cubicBezTo>
                    <a:cubicBezTo>
                      <a:pt x="358" y="127"/>
                      <a:pt x="349" y="131"/>
                      <a:pt x="340" y="135"/>
                    </a:cubicBezTo>
                    <a:cubicBezTo>
                      <a:pt x="329" y="140"/>
                      <a:pt x="317" y="146"/>
                      <a:pt x="301" y="146"/>
                    </a:cubicBezTo>
                    <a:cubicBezTo>
                      <a:pt x="287" y="147"/>
                      <a:pt x="278" y="143"/>
                      <a:pt x="266" y="138"/>
                    </a:cubicBezTo>
                    <a:cubicBezTo>
                      <a:pt x="255" y="134"/>
                      <a:pt x="243" y="129"/>
                      <a:pt x="224" y="128"/>
                    </a:cubicBezTo>
                    <a:cubicBezTo>
                      <a:pt x="199" y="126"/>
                      <a:pt x="186" y="129"/>
                      <a:pt x="174" y="131"/>
                    </a:cubicBezTo>
                    <a:cubicBezTo>
                      <a:pt x="169" y="133"/>
                      <a:pt x="164" y="134"/>
                      <a:pt x="158" y="134"/>
                    </a:cubicBezTo>
                    <a:cubicBezTo>
                      <a:pt x="140" y="135"/>
                      <a:pt x="131" y="135"/>
                      <a:pt x="109" y="130"/>
                    </a:cubicBezTo>
                    <a:cubicBezTo>
                      <a:pt x="95" y="127"/>
                      <a:pt x="82" y="129"/>
                      <a:pt x="73" y="136"/>
                    </a:cubicBezTo>
                    <a:cubicBezTo>
                      <a:pt x="67" y="141"/>
                      <a:pt x="63" y="149"/>
                      <a:pt x="63" y="156"/>
                    </a:cubicBezTo>
                    <a:cubicBezTo>
                      <a:pt x="63" y="156"/>
                      <a:pt x="63" y="156"/>
                      <a:pt x="63" y="155"/>
                    </a:cubicBezTo>
                    <a:cubicBezTo>
                      <a:pt x="62" y="157"/>
                      <a:pt x="62" y="157"/>
                      <a:pt x="62" y="157"/>
                    </a:cubicBezTo>
                    <a:cubicBezTo>
                      <a:pt x="62" y="157"/>
                      <a:pt x="62" y="157"/>
                      <a:pt x="63" y="156"/>
                    </a:cubicBezTo>
                    <a:cubicBezTo>
                      <a:pt x="60" y="172"/>
                      <a:pt x="73" y="203"/>
                      <a:pt x="97" y="212"/>
                    </a:cubicBezTo>
                    <a:cubicBezTo>
                      <a:pt x="106" y="216"/>
                      <a:pt x="114" y="217"/>
                      <a:pt x="120" y="216"/>
                    </a:cubicBezTo>
                    <a:cubicBezTo>
                      <a:pt x="127" y="216"/>
                      <a:pt x="134" y="216"/>
                      <a:pt x="142" y="216"/>
                    </a:cubicBezTo>
                    <a:cubicBezTo>
                      <a:pt x="146" y="214"/>
                      <a:pt x="147" y="210"/>
                      <a:pt x="139" y="207"/>
                    </a:cubicBezTo>
                    <a:cubicBezTo>
                      <a:pt x="128" y="203"/>
                      <a:pt x="120" y="211"/>
                      <a:pt x="100" y="203"/>
                    </a:cubicBezTo>
                    <a:cubicBezTo>
                      <a:pt x="80" y="195"/>
                      <a:pt x="70" y="168"/>
                      <a:pt x="72" y="157"/>
                    </a:cubicBezTo>
                    <a:cubicBezTo>
                      <a:pt x="72" y="147"/>
                      <a:pt x="84" y="135"/>
                      <a:pt x="107" y="140"/>
                    </a:cubicBezTo>
                    <a:cubicBezTo>
                      <a:pt x="130" y="145"/>
                      <a:pt x="140" y="145"/>
                      <a:pt x="159" y="144"/>
                    </a:cubicBezTo>
                    <a:cubicBezTo>
                      <a:pt x="178" y="143"/>
                      <a:pt x="187" y="135"/>
                      <a:pt x="223" y="137"/>
                    </a:cubicBezTo>
                    <a:cubicBezTo>
                      <a:pt x="259" y="140"/>
                      <a:pt x="270" y="157"/>
                      <a:pt x="302" y="156"/>
                    </a:cubicBezTo>
                    <a:cubicBezTo>
                      <a:pt x="334" y="155"/>
                      <a:pt x="349" y="137"/>
                      <a:pt x="370" y="136"/>
                    </a:cubicBezTo>
                    <a:cubicBezTo>
                      <a:pt x="391" y="133"/>
                      <a:pt x="404" y="167"/>
                      <a:pt x="414" y="223"/>
                    </a:cubicBezTo>
                    <a:cubicBezTo>
                      <a:pt x="424" y="279"/>
                      <a:pt x="456" y="304"/>
                      <a:pt x="479" y="347"/>
                    </a:cubicBezTo>
                    <a:cubicBezTo>
                      <a:pt x="503" y="392"/>
                      <a:pt x="478" y="453"/>
                      <a:pt x="495" y="495"/>
                    </a:cubicBezTo>
                    <a:cubicBezTo>
                      <a:pt x="506" y="521"/>
                      <a:pt x="527" y="529"/>
                      <a:pt x="552" y="529"/>
                    </a:cubicBezTo>
                    <a:cubicBezTo>
                      <a:pt x="578" y="529"/>
                      <a:pt x="589" y="500"/>
                      <a:pt x="584" y="490"/>
                    </a:cubicBezTo>
                    <a:cubicBezTo>
                      <a:pt x="584" y="487"/>
                      <a:pt x="584" y="483"/>
                      <a:pt x="581" y="479"/>
                    </a:cubicBez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Freeform 23">
                <a:extLst>
                  <a:ext uri="{FF2B5EF4-FFF2-40B4-BE49-F238E27FC236}">
                    <a16:creationId xmlns:a16="http://schemas.microsoft.com/office/drawing/2014/main" id="{3E5C128E-F396-4BB3-BF77-79E6819A0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792"/>
                <a:ext cx="402" cy="312"/>
              </a:xfrm>
              <a:custGeom>
                <a:avLst/>
                <a:gdLst>
                  <a:gd name="T0" fmla="*/ 939 w 167"/>
                  <a:gd name="T1" fmla="*/ 609 h 129"/>
                  <a:gd name="T2" fmla="*/ 968 w 167"/>
                  <a:gd name="T3" fmla="*/ 549 h 129"/>
                  <a:gd name="T4" fmla="*/ 63 w 167"/>
                  <a:gd name="T5" fmla="*/ 0 h 129"/>
                  <a:gd name="T6" fmla="*/ 63 w 167"/>
                  <a:gd name="T7" fmla="*/ 0 h 129"/>
                  <a:gd name="T8" fmla="*/ 0 w 167"/>
                  <a:gd name="T9" fmla="*/ 164 h 129"/>
                  <a:gd name="T10" fmla="*/ 905 w 167"/>
                  <a:gd name="T11" fmla="*/ 755 h 129"/>
                  <a:gd name="T12" fmla="*/ 939 w 167"/>
                  <a:gd name="T13" fmla="*/ 609 h 1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129">
                    <a:moveTo>
                      <a:pt x="162" y="104"/>
                    </a:moveTo>
                    <a:cubicBezTo>
                      <a:pt x="163" y="100"/>
                      <a:pt x="165" y="97"/>
                      <a:pt x="167" y="94"/>
                    </a:cubicBezTo>
                    <a:cubicBezTo>
                      <a:pt x="115" y="89"/>
                      <a:pt x="27" y="26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7"/>
                      <a:pt x="3" y="17"/>
                      <a:pt x="0" y="28"/>
                    </a:cubicBezTo>
                    <a:cubicBezTo>
                      <a:pt x="38" y="62"/>
                      <a:pt x="134" y="116"/>
                      <a:pt x="156" y="129"/>
                    </a:cubicBezTo>
                    <a:cubicBezTo>
                      <a:pt x="157" y="120"/>
                      <a:pt x="160" y="110"/>
                      <a:pt x="162" y="104"/>
                    </a:cubicBezTo>
                    <a:close/>
                  </a:path>
                </a:pathLst>
              </a:custGeom>
              <a:solidFill>
                <a:srgbClr val="A3C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Freeform 24">
                <a:extLst>
                  <a:ext uri="{FF2B5EF4-FFF2-40B4-BE49-F238E27FC236}">
                    <a16:creationId xmlns:a16="http://schemas.microsoft.com/office/drawing/2014/main" id="{6A02C9CD-AC79-4898-AF21-A4D220A8C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" y="2578"/>
                <a:ext cx="138" cy="854"/>
              </a:xfrm>
              <a:custGeom>
                <a:avLst/>
                <a:gdLst>
                  <a:gd name="T0" fmla="*/ 36 w 57"/>
                  <a:gd name="T1" fmla="*/ 1508 h 354"/>
                  <a:gd name="T2" fmla="*/ 41 w 57"/>
                  <a:gd name="T3" fmla="*/ 1455 h 354"/>
                  <a:gd name="T4" fmla="*/ 41 w 57"/>
                  <a:gd name="T5" fmla="*/ 1373 h 354"/>
                  <a:gd name="T6" fmla="*/ 65 w 57"/>
                  <a:gd name="T7" fmla="*/ 1274 h 354"/>
                  <a:gd name="T8" fmla="*/ 70 w 57"/>
                  <a:gd name="T9" fmla="*/ 1216 h 354"/>
                  <a:gd name="T10" fmla="*/ 65 w 57"/>
                  <a:gd name="T11" fmla="*/ 1146 h 354"/>
                  <a:gd name="T12" fmla="*/ 82 w 57"/>
                  <a:gd name="T13" fmla="*/ 1100 h 354"/>
                  <a:gd name="T14" fmla="*/ 75 w 57"/>
                  <a:gd name="T15" fmla="*/ 1047 h 354"/>
                  <a:gd name="T16" fmla="*/ 82 w 57"/>
                  <a:gd name="T17" fmla="*/ 996 h 354"/>
                  <a:gd name="T18" fmla="*/ 82 w 57"/>
                  <a:gd name="T19" fmla="*/ 931 h 354"/>
                  <a:gd name="T20" fmla="*/ 94 w 57"/>
                  <a:gd name="T21" fmla="*/ 856 h 354"/>
                  <a:gd name="T22" fmla="*/ 87 w 57"/>
                  <a:gd name="T23" fmla="*/ 786 h 354"/>
                  <a:gd name="T24" fmla="*/ 111 w 57"/>
                  <a:gd name="T25" fmla="*/ 716 h 354"/>
                  <a:gd name="T26" fmla="*/ 111 w 57"/>
                  <a:gd name="T27" fmla="*/ 647 h 354"/>
                  <a:gd name="T28" fmla="*/ 136 w 57"/>
                  <a:gd name="T29" fmla="*/ 577 h 354"/>
                  <a:gd name="T30" fmla="*/ 140 w 57"/>
                  <a:gd name="T31" fmla="*/ 495 h 354"/>
                  <a:gd name="T32" fmla="*/ 157 w 57"/>
                  <a:gd name="T33" fmla="*/ 408 h 354"/>
                  <a:gd name="T34" fmla="*/ 177 w 57"/>
                  <a:gd name="T35" fmla="*/ 302 h 354"/>
                  <a:gd name="T36" fmla="*/ 99 w 57"/>
                  <a:gd name="T37" fmla="*/ 292 h 354"/>
                  <a:gd name="T38" fmla="*/ 310 w 57"/>
                  <a:gd name="T39" fmla="*/ 104 h 354"/>
                  <a:gd name="T40" fmla="*/ 334 w 57"/>
                  <a:gd name="T41" fmla="*/ 0 h 354"/>
                  <a:gd name="T42" fmla="*/ 334 w 57"/>
                  <a:gd name="T43" fmla="*/ 0 h 354"/>
                  <a:gd name="T44" fmla="*/ 153 w 57"/>
                  <a:gd name="T45" fmla="*/ 849 h 354"/>
                  <a:gd name="T46" fmla="*/ 82 w 57"/>
                  <a:gd name="T47" fmla="*/ 1578 h 354"/>
                  <a:gd name="T48" fmla="*/ 116 w 57"/>
                  <a:gd name="T49" fmla="*/ 1961 h 354"/>
                  <a:gd name="T50" fmla="*/ 58 w 57"/>
                  <a:gd name="T51" fmla="*/ 1990 h 354"/>
                  <a:gd name="T52" fmla="*/ 41 w 57"/>
                  <a:gd name="T53" fmla="*/ 1932 h 354"/>
                  <a:gd name="T54" fmla="*/ 24 w 57"/>
                  <a:gd name="T55" fmla="*/ 1874 h 354"/>
                  <a:gd name="T56" fmla="*/ 12 w 57"/>
                  <a:gd name="T57" fmla="*/ 1797 h 354"/>
                  <a:gd name="T58" fmla="*/ 0 w 57"/>
                  <a:gd name="T59" fmla="*/ 1739 h 354"/>
                  <a:gd name="T60" fmla="*/ 29 w 57"/>
                  <a:gd name="T61" fmla="*/ 1636 h 354"/>
                  <a:gd name="T62" fmla="*/ 24 w 57"/>
                  <a:gd name="T63" fmla="*/ 1549 h 354"/>
                  <a:gd name="T64" fmla="*/ 36 w 57"/>
                  <a:gd name="T65" fmla="*/ 1508 h 3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7" h="354">
                    <a:moveTo>
                      <a:pt x="6" y="259"/>
                    </a:moveTo>
                    <a:cubicBezTo>
                      <a:pt x="6" y="256"/>
                      <a:pt x="5" y="253"/>
                      <a:pt x="7" y="250"/>
                    </a:cubicBezTo>
                    <a:cubicBezTo>
                      <a:pt x="10" y="245"/>
                      <a:pt x="6" y="239"/>
                      <a:pt x="7" y="236"/>
                    </a:cubicBezTo>
                    <a:cubicBezTo>
                      <a:pt x="7" y="233"/>
                      <a:pt x="11" y="227"/>
                      <a:pt x="11" y="219"/>
                    </a:cubicBezTo>
                    <a:cubicBezTo>
                      <a:pt x="11" y="215"/>
                      <a:pt x="11" y="212"/>
                      <a:pt x="12" y="209"/>
                    </a:cubicBezTo>
                    <a:cubicBezTo>
                      <a:pt x="13" y="205"/>
                      <a:pt x="11" y="200"/>
                      <a:pt x="11" y="197"/>
                    </a:cubicBezTo>
                    <a:cubicBezTo>
                      <a:pt x="11" y="193"/>
                      <a:pt x="13" y="191"/>
                      <a:pt x="14" y="189"/>
                    </a:cubicBezTo>
                    <a:cubicBezTo>
                      <a:pt x="14" y="186"/>
                      <a:pt x="13" y="183"/>
                      <a:pt x="13" y="180"/>
                    </a:cubicBezTo>
                    <a:cubicBezTo>
                      <a:pt x="14" y="178"/>
                      <a:pt x="13" y="174"/>
                      <a:pt x="14" y="171"/>
                    </a:cubicBezTo>
                    <a:cubicBezTo>
                      <a:pt x="15" y="167"/>
                      <a:pt x="14" y="162"/>
                      <a:pt x="14" y="160"/>
                    </a:cubicBezTo>
                    <a:cubicBezTo>
                      <a:pt x="14" y="157"/>
                      <a:pt x="15" y="153"/>
                      <a:pt x="16" y="147"/>
                    </a:cubicBezTo>
                    <a:cubicBezTo>
                      <a:pt x="17" y="144"/>
                      <a:pt x="15" y="139"/>
                      <a:pt x="15" y="135"/>
                    </a:cubicBezTo>
                    <a:cubicBezTo>
                      <a:pt x="16" y="129"/>
                      <a:pt x="18" y="126"/>
                      <a:pt x="19" y="123"/>
                    </a:cubicBezTo>
                    <a:cubicBezTo>
                      <a:pt x="19" y="120"/>
                      <a:pt x="18" y="116"/>
                      <a:pt x="19" y="111"/>
                    </a:cubicBezTo>
                    <a:cubicBezTo>
                      <a:pt x="20" y="107"/>
                      <a:pt x="23" y="103"/>
                      <a:pt x="23" y="99"/>
                    </a:cubicBezTo>
                    <a:cubicBezTo>
                      <a:pt x="24" y="94"/>
                      <a:pt x="22" y="87"/>
                      <a:pt x="24" y="85"/>
                    </a:cubicBezTo>
                    <a:cubicBezTo>
                      <a:pt x="26" y="81"/>
                      <a:pt x="28" y="77"/>
                      <a:pt x="27" y="70"/>
                    </a:cubicBezTo>
                    <a:cubicBezTo>
                      <a:pt x="26" y="64"/>
                      <a:pt x="33" y="58"/>
                      <a:pt x="30" y="52"/>
                    </a:cubicBezTo>
                    <a:cubicBezTo>
                      <a:pt x="27" y="46"/>
                      <a:pt x="18" y="50"/>
                      <a:pt x="17" y="50"/>
                    </a:cubicBezTo>
                    <a:cubicBezTo>
                      <a:pt x="33" y="46"/>
                      <a:pt x="45" y="36"/>
                      <a:pt x="53" y="18"/>
                    </a:cubicBezTo>
                    <a:cubicBezTo>
                      <a:pt x="55" y="12"/>
                      <a:pt x="56" y="6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7" y="76"/>
                      <a:pt x="30" y="98"/>
                      <a:pt x="26" y="146"/>
                    </a:cubicBezTo>
                    <a:cubicBezTo>
                      <a:pt x="22" y="194"/>
                      <a:pt x="18" y="233"/>
                      <a:pt x="14" y="271"/>
                    </a:cubicBezTo>
                    <a:cubicBezTo>
                      <a:pt x="10" y="309"/>
                      <a:pt x="16" y="321"/>
                      <a:pt x="20" y="337"/>
                    </a:cubicBezTo>
                    <a:cubicBezTo>
                      <a:pt x="25" y="350"/>
                      <a:pt x="15" y="354"/>
                      <a:pt x="10" y="342"/>
                    </a:cubicBezTo>
                    <a:cubicBezTo>
                      <a:pt x="8" y="340"/>
                      <a:pt x="8" y="334"/>
                      <a:pt x="7" y="332"/>
                    </a:cubicBezTo>
                    <a:cubicBezTo>
                      <a:pt x="6" y="325"/>
                      <a:pt x="5" y="327"/>
                      <a:pt x="4" y="322"/>
                    </a:cubicBezTo>
                    <a:cubicBezTo>
                      <a:pt x="2" y="317"/>
                      <a:pt x="3" y="312"/>
                      <a:pt x="2" y="309"/>
                    </a:cubicBezTo>
                    <a:cubicBezTo>
                      <a:pt x="2" y="305"/>
                      <a:pt x="0" y="303"/>
                      <a:pt x="0" y="299"/>
                    </a:cubicBezTo>
                    <a:cubicBezTo>
                      <a:pt x="0" y="292"/>
                      <a:pt x="5" y="287"/>
                      <a:pt x="5" y="281"/>
                    </a:cubicBezTo>
                    <a:cubicBezTo>
                      <a:pt x="5" y="276"/>
                      <a:pt x="4" y="273"/>
                      <a:pt x="4" y="266"/>
                    </a:cubicBezTo>
                    <a:cubicBezTo>
                      <a:pt x="4" y="263"/>
                      <a:pt x="5" y="261"/>
                      <a:pt x="6" y="259"/>
                    </a:cubicBez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Freeform 25">
                <a:extLst>
                  <a:ext uri="{FF2B5EF4-FFF2-40B4-BE49-F238E27FC236}">
                    <a16:creationId xmlns:a16="http://schemas.microsoft.com/office/drawing/2014/main" id="{43531ACB-DB68-4312-BEB0-B329CC066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1802"/>
                <a:ext cx="3" cy="5"/>
              </a:xfrm>
              <a:custGeom>
                <a:avLst/>
                <a:gdLst>
                  <a:gd name="T0" fmla="*/ 9 w 1"/>
                  <a:gd name="T1" fmla="*/ 0 h 2"/>
                  <a:gd name="T2" fmla="*/ 9 w 1"/>
                  <a:gd name="T3" fmla="*/ 8 h 2"/>
                  <a:gd name="T4" fmla="*/ 0 w 1"/>
                  <a:gd name="T5" fmla="*/ 13 h 2"/>
                  <a:gd name="T6" fmla="*/ 9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Freeform 26">
                <a:extLst>
                  <a:ext uri="{FF2B5EF4-FFF2-40B4-BE49-F238E27FC236}">
                    <a16:creationId xmlns:a16="http://schemas.microsoft.com/office/drawing/2014/main" id="{B8D45A2C-CA9A-485B-A92F-FFFEB18BC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1802"/>
                <a:ext cx="1" cy="5"/>
              </a:xfrm>
              <a:custGeom>
                <a:avLst/>
                <a:gdLst>
                  <a:gd name="T0" fmla="*/ 0 w 1"/>
                  <a:gd name="T1" fmla="*/ 13 h 2"/>
                  <a:gd name="T2" fmla="*/ 0 w 1"/>
                  <a:gd name="T3" fmla="*/ 8 h 2"/>
                  <a:gd name="T4" fmla="*/ 0 w 1"/>
                  <a:gd name="T5" fmla="*/ 0 h 2"/>
                  <a:gd name="T6" fmla="*/ 0 w 1"/>
                  <a:gd name="T7" fmla="*/ 13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Freeform 27">
                <a:extLst>
                  <a:ext uri="{FF2B5EF4-FFF2-40B4-BE49-F238E27FC236}">
                    <a16:creationId xmlns:a16="http://schemas.microsoft.com/office/drawing/2014/main" id="{FAF7BF64-5CBC-4520-9961-C3FE24AFE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2017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4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Freeform 28">
                <a:extLst>
                  <a:ext uri="{FF2B5EF4-FFF2-40B4-BE49-F238E27FC236}">
                    <a16:creationId xmlns:a16="http://schemas.microsoft.com/office/drawing/2014/main" id="{3BFCE67A-DD9B-49E7-B62C-4DFA23C69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2017"/>
                <a:ext cx="3" cy="2"/>
              </a:xfrm>
              <a:custGeom>
                <a:avLst/>
                <a:gdLst>
                  <a:gd name="T0" fmla="*/ 9 w 1"/>
                  <a:gd name="T1" fmla="*/ 4 h 1"/>
                  <a:gd name="T2" fmla="*/ 9 w 1"/>
                  <a:gd name="T3" fmla="*/ 0 h 1"/>
                  <a:gd name="T4" fmla="*/ 0 w 1"/>
                  <a:gd name="T5" fmla="*/ 0 h 1"/>
                  <a:gd name="T6" fmla="*/ 9 w 1"/>
                  <a:gd name="T7" fmla="*/ 4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Freeform 29">
                <a:extLst>
                  <a:ext uri="{FF2B5EF4-FFF2-40B4-BE49-F238E27FC236}">
                    <a16:creationId xmlns:a16="http://schemas.microsoft.com/office/drawing/2014/main" id="{9CA82A3A-D131-4996-B967-741B12966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792"/>
                <a:ext cx="405" cy="312"/>
              </a:xfrm>
              <a:custGeom>
                <a:avLst/>
                <a:gdLst>
                  <a:gd name="T0" fmla="*/ 34 w 168"/>
                  <a:gd name="T1" fmla="*/ 609 h 129"/>
                  <a:gd name="T2" fmla="*/ 65 w 168"/>
                  <a:gd name="T3" fmla="*/ 755 h 129"/>
                  <a:gd name="T4" fmla="*/ 976 w 168"/>
                  <a:gd name="T5" fmla="*/ 164 h 129"/>
                  <a:gd name="T6" fmla="*/ 911 w 168"/>
                  <a:gd name="T7" fmla="*/ 0 h 129"/>
                  <a:gd name="T8" fmla="*/ 906 w 168"/>
                  <a:gd name="T9" fmla="*/ 0 h 129"/>
                  <a:gd name="T10" fmla="*/ 0 w 168"/>
                  <a:gd name="T11" fmla="*/ 549 h 129"/>
                  <a:gd name="T12" fmla="*/ 34 w 168"/>
                  <a:gd name="T13" fmla="*/ 609 h 1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129">
                    <a:moveTo>
                      <a:pt x="6" y="104"/>
                    </a:moveTo>
                    <a:cubicBezTo>
                      <a:pt x="8" y="110"/>
                      <a:pt x="11" y="120"/>
                      <a:pt x="11" y="129"/>
                    </a:cubicBezTo>
                    <a:cubicBezTo>
                      <a:pt x="34" y="116"/>
                      <a:pt x="130" y="62"/>
                      <a:pt x="168" y="28"/>
                    </a:cubicBezTo>
                    <a:cubicBezTo>
                      <a:pt x="165" y="17"/>
                      <a:pt x="161" y="7"/>
                      <a:pt x="157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1" y="26"/>
                      <a:pt x="47" y="94"/>
                      <a:pt x="0" y="94"/>
                    </a:cubicBezTo>
                    <a:cubicBezTo>
                      <a:pt x="3" y="97"/>
                      <a:pt x="5" y="100"/>
                      <a:pt x="6" y="104"/>
                    </a:cubicBezTo>
                    <a:close/>
                  </a:path>
                </a:pathLst>
              </a:custGeom>
              <a:solidFill>
                <a:srgbClr val="A3C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Freeform 30">
                <a:extLst>
                  <a:ext uri="{FF2B5EF4-FFF2-40B4-BE49-F238E27FC236}">
                    <a16:creationId xmlns:a16="http://schemas.microsoft.com/office/drawing/2014/main" id="{D6F50BB0-BA17-4938-97CC-D890F51A5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2721"/>
                <a:ext cx="251" cy="651"/>
              </a:xfrm>
              <a:custGeom>
                <a:avLst/>
                <a:gdLst>
                  <a:gd name="T0" fmla="*/ 41 w 104"/>
                  <a:gd name="T1" fmla="*/ 99 h 270"/>
                  <a:gd name="T2" fmla="*/ 111 w 104"/>
                  <a:gd name="T3" fmla="*/ 169 h 270"/>
                  <a:gd name="T4" fmla="*/ 65 w 104"/>
                  <a:gd name="T5" fmla="*/ 251 h 270"/>
                  <a:gd name="T6" fmla="*/ 53 w 104"/>
                  <a:gd name="T7" fmla="*/ 309 h 270"/>
                  <a:gd name="T8" fmla="*/ 53 w 104"/>
                  <a:gd name="T9" fmla="*/ 379 h 270"/>
                  <a:gd name="T10" fmla="*/ 58 w 104"/>
                  <a:gd name="T11" fmla="*/ 458 h 270"/>
                  <a:gd name="T12" fmla="*/ 70 w 104"/>
                  <a:gd name="T13" fmla="*/ 540 h 270"/>
                  <a:gd name="T14" fmla="*/ 104 w 104"/>
                  <a:gd name="T15" fmla="*/ 622 h 270"/>
                  <a:gd name="T16" fmla="*/ 99 w 104"/>
                  <a:gd name="T17" fmla="*/ 709 h 270"/>
                  <a:gd name="T18" fmla="*/ 99 w 104"/>
                  <a:gd name="T19" fmla="*/ 791 h 270"/>
                  <a:gd name="T20" fmla="*/ 65 w 104"/>
                  <a:gd name="T21" fmla="*/ 825 h 270"/>
                  <a:gd name="T22" fmla="*/ 82 w 104"/>
                  <a:gd name="T23" fmla="*/ 873 h 270"/>
                  <a:gd name="T24" fmla="*/ 94 w 104"/>
                  <a:gd name="T25" fmla="*/ 964 h 270"/>
                  <a:gd name="T26" fmla="*/ 123 w 104"/>
                  <a:gd name="T27" fmla="*/ 1042 h 270"/>
                  <a:gd name="T28" fmla="*/ 135 w 104"/>
                  <a:gd name="T29" fmla="*/ 1128 h 270"/>
                  <a:gd name="T30" fmla="*/ 123 w 104"/>
                  <a:gd name="T31" fmla="*/ 1227 h 270"/>
                  <a:gd name="T32" fmla="*/ 99 w 104"/>
                  <a:gd name="T33" fmla="*/ 1314 h 270"/>
                  <a:gd name="T34" fmla="*/ 123 w 104"/>
                  <a:gd name="T35" fmla="*/ 1389 h 270"/>
                  <a:gd name="T36" fmla="*/ 116 w 104"/>
                  <a:gd name="T37" fmla="*/ 1495 h 270"/>
                  <a:gd name="T38" fmla="*/ 104 w 104"/>
                  <a:gd name="T39" fmla="*/ 1541 h 270"/>
                  <a:gd name="T40" fmla="*/ 145 w 104"/>
                  <a:gd name="T41" fmla="*/ 1565 h 270"/>
                  <a:gd name="T42" fmla="*/ 273 w 104"/>
                  <a:gd name="T43" fmla="*/ 1553 h 270"/>
                  <a:gd name="T44" fmla="*/ 338 w 104"/>
                  <a:gd name="T45" fmla="*/ 1553 h 270"/>
                  <a:gd name="T46" fmla="*/ 408 w 104"/>
                  <a:gd name="T47" fmla="*/ 1570 h 270"/>
                  <a:gd name="T48" fmla="*/ 425 w 104"/>
                  <a:gd name="T49" fmla="*/ 1488 h 270"/>
                  <a:gd name="T50" fmla="*/ 442 w 104"/>
                  <a:gd name="T51" fmla="*/ 1389 h 270"/>
                  <a:gd name="T52" fmla="*/ 461 w 104"/>
                  <a:gd name="T53" fmla="*/ 1314 h 270"/>
                  <a:gd name="T54" fmla="*/ 478 w 104"/>
                  <a:gd name="T55" fmla="*/ 1215 h 270"/>
                  <a:gd name="T56" fmla="*/ 483 w 104"/>
                  <a:gd name="T57" fmla="*/ 1157 h 270"/>
                  <a:gd name="T58" fmla="*/ 478 w 104"/>
                  <a:gd name="T59" fmla="*/ 1140 h 270"/>
                  <a:gd name="T60" fmla="*/ 495 w 104"/>
                  <a:gd name="T61" fmla="*/ 1104 h 270"/>
                  <a:gd name="T62" fmla="*/ 495 w 104"/>
                  <a:gd name="T63" fmla="*/ 1042 h 270"/>
                  <a:gd name="T64" fmla="*/ 512 w 104"/>
                  <a:gd name="T65" fmla="*/ 1017 h 270"/>
                  <a:gd name="T66" fmla="*/ 507 w 104"/>
                  <a:gd name="T67" fmla="*/ 977 h 270"/>
                  <a:gd name="T68" fmla="*/ 531 w 104"/>
                  <a:gd name="T69" fmla="*/ 861 h 270"/>
                  <a:gd name="T70" fmla="*/ 541 w 104"/>
                  <a:gd name="T71" fmla="*/ 808 h 270"/>
                  <a:gd name="T72" fmla="*/ 531 w 104"/>
                  <a:gd name="T73" fmla="*/ 779 h 270"/>
                  <a:gd name="T74" fmla="*/ 536 w 104"/>
                  <a:gd name="T75" fmla="*/ 738 h 270"/>
                  <a:gd name="T76" fmla="*/ 531 w 104"/>
                  <a:gd name="T77" fmla="*/ 709 h 270"/>
                  <a:gd name="T78" fmla="*/ 536 w 104"/>
                  <a:gd name="T79" fmla="*/ 687 h 270"/>
                  <a:gd name="T80" fmla="*/ 524 w 104"/>
                  <a:gd name="T81" fmla="*/ 617 h 270"/>
                  <a:gd name="T82" fmla="*/ 524 w 104"/>
                  <a:gd name="T83" fmla="*/ 622 h 270"/>
                  <a:gd name="T84" fmla="*/ 512 w 104"/>
                  <a:gd name="T85" fmla="*/ 598 h 270"/>
                  <a:gd name="T86" fmla="*/ 548 w 104"/>
                  <a:gd name="T87" fmla="*/ 499 h 270"/>
                  <a:gd name="T88" fmla="*/ 553 w 104"/>
                  <a:gd name="T89" fmla="*/ 448 h 270"/>
                  <a:gd name="T90" fmla="*/ 560 w 104"/>
                  <a:gd name="T91" fmla="*/ 366 h 270"/>
                  <a:gd name="T92" fmla="*/ 560 w 104"/>
                  <a:gd name="T93" fmla="*/ 301 h 270"/>
                  <a:gd name="T94" fmla="*/ 589 w 104"/>
                  <a:gd name="T95" fmla="*/ 222 h 270"/>
                  <a:gd name="T96" fmla="*/ 589 w 104"/>
                  <a:gd name="T97" fmla="*/ 227 h 270"/>
                  <a:gd name="T98" fmla="*/ 606 w 104"/>
                  <a:gd name="T99" fmla="*/ 157 h 270"/>
                  <a:gd name="T100" fmla="*/ 582 w 104"/>
                  <a:gd name="T101" fmla="*/ 99 h 270"/>
                  <a:gd name="T102" fmla="*/ 582 w 104"/>
                  <a:gd name="T103" fmla="*/ 29 h 270"/>
                  <a:gd name="T104" fmla="*/ 519 w 104"/>
                  <a:gd name="T105" fmla="*/ 24 h 270"/>
                  <a:gd name="T106" fmla="*/ 186 w 104"/>
                  <a:gd name="T107" fmla="*/ 41 h 270"/>
                  <a:gd name="T108" fmla="*/ 34 w 104"/>
                  <a:gd name="T109" fmla="*/ 94 h 2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4" h="270">
                    <a:moveTo>
                      <a:pt x="7" y="17"/>
                    </a:moveTo>
                    <a:cubicBezTo>
                      <a:pt x="6" y="25"/>
                      <a:pt x="12" y="28"/>
                      <a:pt x="19" y="29"/>
                    </a:cubicBezTo>
                    <a:cubicBezTo>
                      <a:pt x="13" y="30"/>
                      <a:pt x="1" y="37"/>
                      <a:pt x="11" y="43"/>
                    </a:cubicBezTo>
                    <a:cubicBezTo>
                      <a:pt x="5" y="43"/>
                      <a:pt x="4" y="50"/>
                      <a:pt x="9" y="53"/>
                    </a:cubicBezTo>
                    <a:cubicBezTo>
                      <a:pt x="0" y="52"/>
                      <a:pt x="5" y="63"/>
                      <a:pt x="9" y="65"/>
                    </a:cubicBezTo>
                    <a:cubicBezTo>
                      <a:pt x="5" y="70"/>
                      <a:pt x="4" y="76"/>
                      <a:pt x="10" y="79"/>
                    </a:cubicBezTo>
                    <a:cubicBezTo>
                      <a:pt x="2" y="83"/>
                      <a:pt x="8" y="89"/>
                      <a:pt x="12" y="93"/>
                    </a:cubicBezTo>
                    <a:cubicBezTo>
                      <a:pt x="0" y="98"/>
                      <a:pt x="13" y="105"/>
                      <a:pt x="18" y="107"/>
                    </a:cubicBezTo>
                    <a:cubicBezTo>
                      <a:pt x="10" y="111"/>
                      <a:pt x="10" y="116"/>
                      <a:pt x="17" y="122"/>
                    </a:cubicBezTo>
                    <a:cubicBezTo>
                      <a:pt x="9" y="124"/>
                      <a:pt x="13" y="134"/>
                      <a:pt x="17" y="136"/>
                    </a:cubicBezTo>
                    <a:cubicBezTo>
                      <a:pt x="16" y="139"/>
                      <a:pt x="11" y="138"/>
                      <a:pt x="11" y="142"/>
                    </a:cubicBezTo>
                    <a:cubicBezTo>
                      <a:pt x="10" y="145"/>
                      <a:pt x="12" y="148"/>
                      <a:pt x="14" y="150"/>
                    </a:cubicBezTo>
                    <a:cubicBezTo>
                      <a:pt x="5" y="153"/>
                      <a:pt x="13" y="162"/>
                      <a:pt x="16" y="166"/>
                    </a:cubicBezTo>
                    <a:cubicBezTo>
                      <a:pt x="11" y="169"/>
                      <a:pt x="16" y="178"/>
                      <a:pt x="21" y="179"/>
                    </a:cubicBezTo>
                    <a:cubicBezTo>
                      <a:pt x="16" y="183"/>
                      <a:pt x="13" y="194"/>
                      <a:pt x="23" y="194"/>
                    </a:cubicBezTo>
                    <a:cubicBezTo>
                      <a:pt x="16" y="195"/>
                      <a:pt x="12" y="210"/>
                      <a:pt x="21" y="211"/>
                    </a:cubicBezTo>
                    <a:cubicBezTo>
                      <a:pt x="15" y="214"/>
                      <a:pt x="18" y="221"/>
                      <a:pt x="17" y="226"/>
                    </a:cubicBezTo>
                    <a:cubicBezTo>
                      <a:pt x="17" y="230"/>
                      <a:pt x="14" y="237"/>
                      <a:pt x="21" y="239"/>
                    </a:cubicBezTo>
                    <a:cubicBezTo>
                      <a:pt x="14" y="241"/>
                      <a:pt x="16" y="253"/>
                      <a:pt x="20" y="257"/>
                    </a:cubicBezTo>
                    <a:cubicBezTo>
                      <a:pt x="16" y="258"/>
                      <a:pt x="17" y="262"/>
                      <a:pt x="18" y="265"/>
                    </a:cubicBezTo>
                    <a:cubicBezTo>
                      <a:pt x="20" y="269"/>
                      <a:pt x="22" y="269"/>
                      <a:pt x="25" y="269"/>
                    </a:cubicBezTo>
                    <a:cubicBezTo>
                      <a:pt x="32" y="268"/>
                      <a:pt x="39" y="267"/>
                      <a:pt x="47" y="267"/>
                    </a:cubicBezTo>
                    <a:cubicBezTo>
                      <a:pt x="50" y="267"/>
                      <a:pt x="55" y="266"/>
                      <a:pt x="58" y="267"/>
                    </a:cubicBezTo>
                    <a:cubicBezTo>
                      <a:pt x="62" y="268"/>
                      <a:pt x="65" y="270"/>
                      <a:pt x="70" y="270"/>
                    </a:cubicBezTo>
                    <a:cubicBezTo>
                      <a:pt x="78" y="269"/>
                      <a:pt x="79" y="260"/>
                      <a:pt x="73" y="256"/>
                    </a:cubicBezTo>
                    <a:cubicBezTo>
                      <a:pt x="79" y="253"/>
                      <a:pt x="83" y="242"/>
                      <a:pt x="76" y="239"/>
                    </a:cubicBezTo>
                    <a:cubicBezTo>
                      <a:pt x="81" y="239"/>
                      <a:pt x="81" y="229"/>
                      <a:pt x="79" y="226"/>
                    </a:cubicBezTo>
                    <a:cubicBezTo>
                      <a:pt x="86" y="222"/>
                      <a:pt x="82" y="213"/>
                      <a:pt x="82" y="209"/>
                    </a:cubicBezTo>
                    <a:cubicBezTo>
                      <a:pt x="82" y="205"/>
                      <a:pt x="83" y="202"/>
                      <a:pt x="83" y="199"/>
                    </a:cubicBezTo>
                    <a:cubicBezTo>
                      <a:pt x="83" y="198"/>
                      <a:pt x="81" y="197"/>
                      <a:pt x="82" y="196"/>
                    </a:cubicBezTo>
                    <a:cubicBezTo>
                      <a:pt x="82" y="195"/>
                      <a:pt x="84" y="191"/>
                      <a:pt x="85" y="190"/>
                    </a:cubicBezTo>
                    <a:cubicBezTo>
                      <a:pt x="86" y="186"/>
                      <a:pt x="84" y="183"/>
                      <a:pt x="85" y="179"/>
                    </a:cubicBezTo>
                    <a:cubicBezTo>
                      <a:pt x="85" y="178"/>
                      <a:pt x="87" y="176"/>
                      <a:pt x="88" y="175"/>
                    </a:cubicBezTo>
                    <a:cubicBezTo>
                      <a:pt x="88" y="172"/>
                      <a:pt x="87" y="170"/>
                      <a:pt x="87" y="168"/>
                    </a:cubicBezTo>
                    <a:cubicBezTo>
                      <a:pt x="87" y="162"/>
                      <a:pt x="95" y="156"/>
                      <a:pt x="91" y="148"/>
                    </a:cubicBezTo>
                    <a:cubicBezTo>
                      <a:pt x="95" y="147"/>
                      <a:pt x="94" y="141"/>
                      <a:pt x="93" y="139"/>
                    </a:cubicBezTo>
                    <a:cubicBezTo>
                      <a:pt x="93" y="137"/>
                      <a:pt x="91" y="135"/>
                      <a:pt x="91" y="134"/>
                    </a:cubicBezTo>
                    <a:cubicBezTo>
                      <a:pt x="90" y="132"/>
                      <a:pt x="93" y="129"/>
                      <a:pt x="92" y="127"/>
                    </a:cubicBezTo>
                    <a:cubicBezTo>
                      <a:pt x="92" y="125"/>
                      <a:pt x="91" y="124"/>
                      <a:pt x="91" y="122"/>
                    </a:cubicBezTo>
                    <a:cubicBezTo>
                      <a:pt x="90" y="120"/>
                      <a:pt x="92" y="120"/>
                      <a:pt x="92" y="118"/>
                    </a:cubicBezTo>
                    <a:cubicBezTo>
                      <a:pt x="92" y="114"/>
                      <a:pt x="92" y="108"/>
                      <a:pt x="90" y="106"/>
                    </a:cubicBezTo>
                    <a:cubicBezTo>
                      <a:pt x="89" y="106"/>
                      <a:pt x="89" y="106"/>
                      <a:pt x="90" y="107"/>
                    </a:cubicBezTo>
                    <a:cubicBezTo>
                      <a:pt x="89" y="106"/>
                      <a:pt x="88" y="104"/>
                      <a:pt x="88" y="103"/>
                    </a:cubicBezTo>
                    <a:cubicBezTo>
                      <a:pt x="94" y="101"/>
                      <a:pt x="93" y="90"/>
                      <a:pt x="94" y="86"/>
                    </a:cubicBezTo>
                    <a:cubicBezTo>
                      <a:pt x="95" y="83"/>
                      <a:pt x="95" y="80"/>
                      <a:pt x="95" y="77"/>
                    </a:cubicBezTo>
                    <a:cubicBezTo>
                      <a:pt x="96" y="72"/>
                      <a:pt x="101" y="67"/>
                      <a:pt x="96" y="63"/>
                    </a:cubicBezTo>
                    <a:cubicBezTo>
                      <a:pt x="101" y="61"/>
                      <a:pt x="98" y="55"/>
                      <a:pt x="96" y="52"/>
                    </a:cubicBezTo>
                    <a:cubicBezTo>
                      <a:pt x="101" y="50"/>
                      <a:pt x="102" y="43"/>
                      <a:pt x="101" y="38"/>
                    </a:cubicBezTo>
                    <a:cubicBezTo>
                      <a:pt x="101" y="38"/>
                      <a:pt x="101" y="39"/>
                      <a:pt x="101" y="39"/>
                    </a:cubicBezTo>
                    <a:cubicBezTo>
                      <a:pt x="104" y="35"/>
                      <a:pt x="104" y="31"/>
                      <a:pt x="104" y="27"/>
                    </a:cubicBezTo>
                    <a:cubicBezTo>
                      <a:pt x="103" y="24"/>
                      <a:pt x="103" y="18"/>
                      <a:pt x="100" y="17"/>
                    </a:cubicBezTo>
                    <a:cubicBezTo>
                      <a:pt x="104" y="14"/>
                      <a:pt x="103" y="8"/>
                      <a:pt x="100" y="5"/>
                    </a:cubicBezTo>
                    <a:cubicBezTo>
                      <a:pt x="97" y="0"/>
                      <a:pt x="94" y="2"/>
                      <a:pt x="89" y="4"/>
                    </a:cubicBezTo>
                    <a:cubicBezTo>
                      <a:pt x="79" y="6"/>
                      <a:pt x="42" y="6"/>
                      <a:pt x="32" y="7"/>
                    </a:cubicBezTo>
                    <a:cubicBezTo>
                      <a:pt x="15" y="8"/>
                      <a:pt x="10" y="9"/>
                      <a:pt x="6" y="16"/>
                    </a:cubicBezTo>
                  </a:path>
                </a:pathLst>
              </a:custGeom>
              <a:solidFill>
                <a:srgbClr val="B343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Freeform 31">
                <a:extLst>
                  <a:ext uri="{FF2B5EF4-FFF2-40B4-BE49-F238E27FC236}">
                    <a16:creationId xmlns:a16="http://schemas.microsoft.com/office/drawing/2014/main" id="{2913053A-449C-4F5C-AA01-02F5EB109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" y="2646"/>
                <a:ext cx="169" cy="535"/>
              </a:xfrm>
              <a:custGeom>
                <a:avLst/>
                <a:gdLst>
                  <a:gd name="T0" fmla="*/ 82 w 70"/>
                  <a:gd name="T1" fmla="*/ 836 h 222"/>
                  <a:gd name="T2" fmla="*/ 99 w 70"/>
                  <a:gd name="T3" fmla="*/ 889 h 222"/>
                  <a:gd name="T4" fmla="*/ 94 w 70"/>
                  <a:gd name="T5" fmla="*/ 940 h 222"/>
                  <a:gd name="T6" fmla="*/ 111 w 70"/>
                  <a:gd name="T7" fmla="*/ 981 h 222"/>
                  <a:gd name="T8" fmla="*/ 104 w 70"/>
                  <a:gd name="T9" fmla="*/ 1051 h 222"/>
                  <a:gd name="T10" fmla="*/ 128 w 70"/>
                  <a:gd name="T11" fmla="*/ 1109 h 222"/>
                  <a:gd name="T12" fmla="*/ 157 w 70"/>
                  <a:gd name="T13" fmla="*/ 1203 h 222"/>
                  <a:gd name="T14" fmla="*/ 169 w 70"/>
                  <a:gd name="T15" fmla="*/ 1284 h 222"/>
                  <a:gd name="T16" fmla="*/ 169 w 70"/>
                  <a:gd name="T17" fmla="*/ 1289 h 222"/>
                  <a:gd name="T18" fmla="*/ 169 w 70"/>
                  <a:gd name="T19" fmla="*/ 1289 h 222"/>
                  <a:gd name="T20" fmla="*/ 186 w 70"/>
                  <a:gd name="T21" fmla="*/ 1215 h 222"/>
                  <a:gd name="T22" fmla="*/ 169 w 70"/>
                  <a:gd name="T23" fmla="*/ 1157 h 222"/>
                  <a:gd name="T24" fmla="*/ 174 w 70"/>
                  <a:gd name="T25" fmla="*/ 1133 h 222"/>
                  <a:gd name="T26" fmla="*/ 164 w 70"/>
                  <a:gd name="T27" fmla="*/ 1109 h 222"/>
                  <a:gd name="T28" fmla="*/ 164 w 70"/>
                  <a:gd name="T29" fmla="*/ 1051 h 222"/>
                  <a:gd name="T30" fmla="*/ 169 w 70"/>
                  <a:gd name="T31" fmla="*/ 1034 h 222"/>
                  <a:gd name="T32" fmla="*/ 157 w 70"/>
                  <a:gd name="T33" fmla="*/ 988 h 222"/>
                  <a:gd name="T34" fmla="*/ 169 w 70"/>
                  <a:gd name="T35" fmla="*/ 964 h 222"/>
                  <a:gd name="T36" fmla="*/ 169 w 70"/>
                  <a:gd name="T37" fmla="*/ 952 h 222"/>
                  <a:gd name="T38" fmla="*/ 145 w 70"/>
                  <a:gd name="T39" fmla="*/ 894 h 222"/>
                  <a:gd name="T40" fmla="*/ 157 w 70"/>
                  <a:gd name="T41" fmla="*/ 877 h 222"/>
                  <a:gd name="T42" fmla="*/ 152 w 70"/>
                  <a:gd name="T43" fmla="*/ 860 h 222"/>
                  <a:gd name="T44" fmla="*/ 140 w 70"/>
                  <a:gd name="T45" fmla="*/ 795 h 222"/>
                  <a:gd name="T46" fmla="*/ 123 w 70"/>
                  <a:gd name="T47" fmla="*/ 749 h 222"/>
                  <a:gd name="T48" fmla="*/ 116 w 70"/>
                  <a:gd name="T49" fmla="*/ 684 h 222"/>
                  <a:gd name="T50" fmla="*/ 111 w 70"/>
                  <a:gd name="T51" fmla="*/ 639 h 222"/>
                  <a:gd name="T52" fmla="*/ 111 w 70"/>
                  <a:gd name="T53" fmla="*/ 598 h 222"/>
                  <a:gd name="T54" fmla="*/ 104 w 70"/>
                  <a:gd name="T55" fmla="*/ 569 h 222"/>
                  <a:gd name="T56" fmla="*/ 116 w 70"/>
                  <a:gd name="T57" fmla="*/ 547 h 222"/>
                  <a:gd name="T58" fmla="*/ 99 w 70"/>
                  <a:gd name="T59" fmla="*/ 499 h 222"/>
                  <a:gd name="T60" fmla="*/ 99 w 70"/>
                  <a:gd name="T61" fmla="*/ 453 h 222"/>
                  <a:gd name="T62" fmla="*/ 104 w 70"/>
                  <a:gd name="T63" fmla="*/ 400 h 222"/>
                  <a:gd name="T64" fmla="*/ 104 w 70"/>
                  <a:gd name="T65" fmla="*/ 354 h 222"/>
                  <a:gd name="T66" fmla="*/ 111 w 70"/>
                  <a:gd name="T67" fmla="*/ 321 h 222"/>
                  <a:gd name="T68" fmla="*/ 111 w 70"/>
                  <a:gd name="T69" fmla="*/ 325 h 222"/>
                  <a:gd name="T70" fmla="*/ 111 w 70"/>
                  <a:gd name="T71" fmla="*/ 313 h 222"/>
                  <a:gd name="T72" fmla="*/ 111 w 70"/>
                  <a:gd name="T73" fmla="*/ 321 h 222"/>
                  <a:gd name="T74" fmla="*/ 128 w 70"/>
                  <a:gd name="T75" fmla="*/ 214 h 222"/>
                  <a:gd name="T76" fmla="*/ 227 w 70"/>
                  <a:gd name="T77" fmla="*/ 174 h 222"/>
                  <a:gd name="T78" fmla="*/ 355 w 70"/>
                  <a:gd name="T79" fmla="*/ 133 h 222"/>
                  <a:gd name="T80" fmla="*/ 403 w 70"/>
                  <a:gd name="T81" fmla="*/ 0 h 222"/>
                  <a:gd name="T82" fmla="*/ 215 w 70"/>
                  <a:gd name="T83" fmla="*/ 140 h 222"/>
                  <a:gd name="T84" fmla="*/ 87 w 70"/>
                  <a:gd name="T85" fmla="*/ 128 h 222"/>
                  <a:gd name="T86" fmla="*/ 94 w 70"/>
                  <a:gd name="T87" fmla="*/ 128 h 222"/>
                  <a:gd name="T88" fmla="*/ 24 w 70"/>
                  <a:gd name="T89" fmla="*/ 140 h 222"/>
                  <a:gd name="T90" fmla="*/ 24 w 70"/>
                  <a:gd name="T91" fmla="*/ 243 h 222"/>
                  <a:gd name="T92" fmla="*/ 53 w 70"/>
                  <a:gd name="T93" fmla="*/ 330 h 222"/>
                  <a:gd name="T94" fmla="*/ 58 w 70"/>
                  <a:gd name="T95" fmla="*/ 412 h 222"/>
                  <a:gd name="T96" fmla="*/ 58 w 70"/>
                  <a:gd name="T97" fmla="*/ 482 h 222"/>
                  <a:gd name="T98" fmla="*/ 65 w 70"/>
                  <a:gd name="T99" fmla="*/ 552 h 222"/>
                  <a:gd name="T100" fmla="*/ 82 w 70"/>
                  <a:gd name="T101" fmla="*/ 622 h 222"/>
                  <a:gd name="T102" fmla="*/ 82 w 70"/>
                  <a:gd name="T103" fmla="*/ 692 h 222"/>
                  <a:gd name="T104" fmla="*/ 82 w 70"/>
                  <a:gd name="T105" fmla="*/ 766 h 222"/>
                  <a:gd name="T106" fmla="*/ 82 w 70"/>
                  <a:gd name="T107" fmla="*/ 836 h 22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0" h="222">
                    <a:moveTo>
                      <a:pt x="14" y="144"/>
                    </a:moveTo>
                    <a:cubicBezTo>
                      <a:pt x="15" y="146"/>
                      <a:pt x="17" y="151"/>
                      <a:pt x="17" y="153"/>
                    </a:cubicBezTo>
                    <a:cubicBezTo>
                      <a:pt x="17" y="156"/>
                      <a:pt x="16" y="159"/>
                      <a:pt x="16" y="162"/>
                    </a:cubicBezTo>
                    <a:cubicBezTo>
                      <a:pt x="17" y="164"/>
                      <a:pt x="19" y="166"/>
                      <a:pt x="19" y="169"/>
                    </a:cubicBezTo>
                    <a:cubicBezTo>
                      <a:pt x="19" y="173"/>
                      <a:pt x="18" y="177"/>
                      <a:pt x="18" y="181"/>
                    </a:cubicBezTo>
                    <a:cubicBezTo>
                      <a:pt x="19" y="185"/>
                      <a:pt x="22" y="187"/>
                      <a:pt x="22" y="191"/>
                    </a:cubicBezTo>
                    <a:cubicBezTo>
                      <a:pt x="22" y="199"/>
                      <a:pt x="26" y="203"/>
                      <a:pt x="27" y="207"/>
                    </a:cubicBezTo>
                    <a:cubicBezTo>
                      <a:pt x="27" y="210"/>
                      <a:pt x="26" y="216"/>
                      <a:pt x="29" y="221"/>
                    </a:cubicBezTo>
                    <a:cubicBezTo>
                      <a:pt x="29" y="222"/>
                      <a:pt x="29" y="222"/>
                      <a:pt x="29" y="222"/>
                    </a:cubicBezTo>
                    <a:cubicBezTo>
                      <a:pt x="29" y="222"/>
                      <a:pt x="29" y="222"/>
                      <a:pt x="29" y="222"/>
                    </a:cubicBezTo>
                    <a:cubicBezTo>
                      <a:pt x="30" y="217"/>
                      <a:pt x="28" y="212"/>
                      <a:pt x="32" y="209"/>
                    </a:cubicBezTo>
                    <a:cubicBezTo>
                      <a:pt x="30" y="206"/>
                      <a:pt x="29" y="203"/>
                      <a:pt x="29" y="199"/>
                    </a:cubicBezTo>
                    <a:cubicBezTo>
                      <a:pt x="29" y="198"/>
                      <a:pt x="30" y="196"/>
                      <a:pt x="30" y="195"/>
                    </a:cubicBezTo>
                    <a:cubicBezTo>
                      <a:pt x="30" y="193"/>
                      <a:pt x="30" y="194"/>
                      <a:pt x="28" y="191"/>
                    </a:cubicBezTo>
                    <a:cubicBezTo>
                      <a:pt x="27" y="188"/>
                      <a:pt x="27" y="185"/>
                      <a:pt x="28" y="181"/>
                    </a:cubicBezTo>
                    <a:cubicBezTo>
                      <a:pt x="28" y="180"/>
                      <a:pt x="29" y="179"/>
                      <a:pt x="29" y="178"/>
                    </a:cubicBezTo>
                    <a:cubicBezTo>
                      <a:pt x="29" y="175"/>
                      <a:pt x="27" y="173"/>
                      <a:pt x="27" y="170"/>
                    </a:cubicBezTo>
                    <a:cubicBezTo>
                      <a:pt x="28" y="169"/>
                      <a:pt x="29" y="167"/>
                      <a:pt x="29" y="166"/>
                    </a:cubicBezTo>
                    <a:cubicBezTo>
                      <a:pt x="29" y="165"/>
                      <a:pt x="29" y="166"/>
                      <a:pt x="29" y="164"/>
                    </a:cubicBezTo>
                    <a:cubicBezTo>
                      <a:pt x="28" y="161"/>
                      <a:pt x="25" y="158"/>
                      <a:pt x="25" y="154"/>
                    </a:cubicBezTo>
                    <a:cubicBezTo>
                      <a:pt x="26" y="153"/>
                      <a:pt x="27" y="152"/>
                      <a:pt x="27" y="151"/>
                    </a:cubicBezTo>
                    <a:cubicBezTo>
                      <a:pt x="27" y="149"/>
                      <a:pt x="26" y="149"/>
                      <a:pt x="26" y="148"/>
                    </a:cubicBezTo>
                    <a:cubicBezTo>
                      <a:pt x="25" y="144"/>
                      <a:pt x="24" y="141"/>
                      <a:pt x="24" y="137"/>
                    </a:cubicBezTo>
                    <a:cubicBezTo>
                      <a:pt x="24" y="134"/>
                      <a:pt x="22" y="133"/>
                      <a:pt x="21" y="129"/>
                    </a:cubicBezTo>
                    <a:cubicBezTo>
                      <a:pt x="18" y="125"/>
                      <a:pt x="20" y="122"/>
                      <a:pt x="20" y="118"/>
                    </a:cubicBezTo>
                    <a:cubicBezTo>
                      <a:pt x="20" y="115"/>
                      <a:pt x="18" y="114"/>
                      <a:pt x="19" y="110"/>
                    </a:cubicBezTo>
                    <a:cubicBezTo>
                      <a:pt x="20" y="107"/>
                      <a:pt x="20" y="106"/>
                      <a:pt x="19" y="103"/>
                    </a:cubicBezTo>
                    <a:cubicBezTo>
                      <a:pt x="19" y="101"/>
                      <a:pt x="18" y="99"/>
                      <a:pt x="18" y="98"/>
                    </a:cubicBezTo>
                    <a:cubicBezTo>
                      <a:pt x="19" y="96"/>
                      <a:pt x="20" y="95"/>
                      <a:pt x="20" y="94"/>
                    </a:cubicBezTo>
                    <a:cubicBezTo>
                      <a:pt x="20" y="91"/>
                      <a:pt x="18" y="88"/>
                      <a:pt x="17" y="86"/>
                    </a:cubicBezTo>
                    <a:cubicBezTo>
                      <a:pt x="17" y="83"/>
                      <a:pt x="18" y="81"/>
                      <a:pt x="17" y="78"/>
                    </a:cubicBezTo>
                    <a:cubicBezTo>
                      <a:pt x="16" y="74"/>
                      <a:pt x="17" y="73"/>
                      <a:pt x="18" y="69"/>
                    </a:cubicBezTo>
                    <a:cubicBezTo>
                      <a:pt x="18" y="67"/>
                      <a:pt x="18" y="64"/>
                      <a:pt x="18" y="61"/>
                    </a:cubicBezTo>
                    <a:cubicBezTo>
                      <a:pt x="18" y="59"/>
                      <a:pt x="21" y="56"/>
                      <a:pt x="19" y="55"/>
                    </a:cubicBezTo>
                    <a:cubicBezTo>
                      <a:pt x="19" y="55"/>
                      <a:pt x="19" y="55"/>
                      <a:pt x="19" y="56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8" y="49"/>
                      <a:pt x="19" y="42"/>
                      <a:pt x="22" y="37"/>
                    </a:cubicBezTo>
                    <a:cubicBezTo>
                      <a:pt x="25" y="31"/>
                      <a:pt x="33" y="31"/>
                      <a:pt x="39" y="30"/>
                    </a:cubicBezTo>
                    <a:cubicBezTo>
                      <a:pt x="47" y="30"/>
                      <a:pt x="55" y="29"/>
                      <a:pt x="61" y="23"/>
                    </a:cubicBezTo>
                    <a:cubicBezTo>
                      <a:pt x="70" y="17"/>
                      <a:pt x="70" y="9"/>
                      <a:pt x="69" y="0"/>
                    </a:cubicBezTo>
                    <a:cubicBezTo>
                      <a:pt x="65" y="12"/>
                      <a:pt x="54" y="24"/>
                      <a:pt x="37" y="24"/>
                    </a:cubicBezTo>
                    <a:cubicBezTo>
                      <a:pt x="29" y="24"/>
                      <a:pt x="22" y="24"/>
                      <a:pt x="15" y="22"/>
                    </a:cubicBezTo>
                    <a:cubicBezTo>
                      <a:pt x="15" y="22"/>
                      <a:pt x="15" y="22"/>
                      <a:pt x="16" y="22"/>
                    </a:cubicBezTo>
                    <a:cubicBezTo>
                      <a:pt x="14" y="22"/>
                      <a:pt x="6" y="19"/>
                      <a:pt x="4" y="24"/>
                    </a:cubicBezTo>
                    <a:cubicBezTo>
                      <a:pt x="0" y="32"/>
                      <a:pt x="6" y="35"/>
                      <a:pt x="4" y="42"/>
                    </a:cubicBezTo>
                    <a:cubicBezTo>
                      <a:pt x="3" y="48"/>
                      <a:pt x="6" y="53"/>
                      <a:pt x="9" y="57"/>
                    </a:cubicBezTo>
                    <a:cubicBezTo>
                      <a:pt x="11" y="59"/>
                      <a:pt x="9" y="66"/>
                      <a:pt x="10" y="71"/>
                    </a:cubicBezTo>
                    <a:cubicBezTo>
                      <a:pt x="10" y="75"/>
                      <a:pt x="9" y="79"/>
                      <a:pt x="10" y="83"/>
                    </a:cubicBezTo>
                    <a:cubicBezTo>
                      <a:pt x="11" y="88"/>
                      <a:pt x="10" y="92"/>
                      <a:pt x="11" y="95"/>
                    </a:cubicBezTo>
                    <a:cubicBezTo>
                      <a:pt x="11" y="98"/>
                      <a:pt x="13" y="101"/>
                      <a:pt x="14" y="107"/>
                    </a:cubicBezTo>
                    <a:cubicBezTo>
                      <a:pt x="15" y="111"/>
                      <a:pt x="14" y="115"/>
                      <a:pt x="14" y="119"/>
                    </a:cubicBezTo>
                    <a:cubicBezTo>
                      <a:pt x="15" y="125"/>
                      <a:pt x="14" y="130"/>
                      <a:pt x="14" y="132"/>
                    </a:cubicBezTo>
                    <a:cubicBezTo>
                      <a:pt x="14" y="135"/>
                      <a:pt x="13" y="139"/>
                      <a:pt x="14" y="144"/>
                    </a:cubicBezTo>
                    <a:close/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Freeform 32">
                <a:extLst>
                  <a:ext uri="{FF2B5EF4-FFF2-40B4-BE49-F238E27FC236}">
                    <a16:creationId xmlns:a16="http://schemas.microsoft.com/office/drawing/2014/main" id="{A50BA2AC-AEBF-4E50-B1AB-E994727CA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" y="2689"/>
                <a:ext cx="84" cy="205"/>
              </a:xfrm>
              <a:custGeom>
                <a:avLst/>
                <a:gdLst>
                  <a:gd name="T0" fmla="*/ 185 w 35"/>
                  <a:gd name="T1" fmla="*/ 34 h 85"/>
                  <a:gd name="T2" fmla="*/ 110 w 35"/>
                  <a:gd name="T3" fmla="*/ 24 h 85"/>
                  <a:gd name="T4" fmla="*/ 115 w 35"/>
                  <a:gd name="T5" fmla="*/ 24 h 85"/>
                  <a:gd name="T6" fmla="*/ 0 w 35"/>
                  <a:gd name="T7" fmla="*/ 34 h 85"/>
                  <a:gd name="T8" fmla="*/ 12 w 35"/>
                  <a:gd name="T9" fmla="*/ 41 h 85"/>
                  <a:gd name="T10" fmla="*/ 103 w 35"/>
                  <a:gd name="T11" fmla="*/ 41 h 85"/>
                  <a:gd name="T12" fmla="*/ 139 w 35"/>
                  <a:gd name="T13" fmla="*/ 94 h 85"/>
                  <a:gd name="T14" fmla="*/ 132 w 35"/>
                  <a:gd name="T15" fmla="*/ 133 h 85"/>
                  <a:gd name="T16" fmla="*/ 139 w 35"/>
                  <a:gd name="T17" fmla="*/ 174 h 85"/>
                  <a:gd name="T18" fmla="*/ 115 w 35"/>
                  <a:gd name="T19" fmla="*/ 244 h 85"/>
                  <a:gd name="T20" fmla="*/ 115 w 35"/>
                  <a:gd name="T21" fmla="*/ 350 h 85"/>
                  <a:gd name="T22" fmla="*/ 98 w 35"/>
                  <a:gd name="T23" fmla="*/ 490 h 85"/>
                  <a:gd name="T24" fmla="*/ 103 w 35"/>
                  <a:gd name="T25" fmla="*/ 494 h 85"/>
                  <a:gd name="T26" fmla="*/ 120 w 35"/>
                  <a:gd name="T27" fmla="*/ 449 h 85"/>
                  <a:gd name="T28" fmla="*/ 120 w 35"/>
                  <a:gd name="T29" fmla="*/ 379 h 85"/>
                  <a:gd name="T30" fmla="*/ 144 w 35"/>
                  <a:gd name="T31" fmla="*/ 309 h 85"/>
                  <a:gd name="T32" fmla="*/ 149 w 35"/>
                  <a:gd name="T33" fmla="*/ 227 h 85"/>
                  <a:gd name="T34" fmla="*/ 168 w 35"/>
                  <a:gd name="T35" fmla="*/ 140 h 85"/>
                  <a:gd name="T36" fmla="*/ 185 w 35"/>
                  <a:gd name="T37" fmla="*/ 34 h 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5" h="85">
                    <a:moveTo>
                      <a:pt x="32" y="6"/>
                    </a:moveTo>
                    <a:cubicBezTo>
                      <a:pt x="29" y="0"/>
                      <a:pt x="20" y="4"/>
                      <a:pt x="19" y="4"/>
                    </a:cubicBezTo>
                    <a:cubicBezTo>
                      <a:pt x="19" y="4"/>
                      <a:pt x="20" y="4"/>
                      <a:pt x="20" y="4"/>
                    </a:cubicBezTo>
                    <a:cubicBezTo>
                      <a:pt x="14" y="5"/>
                      <a:pt x="7" y="6"/>
                      <a:pt x="0" y="6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7" y="7"/>
                      <a:pt x="13" y="6"/>
                      <a:pt x="18" y="7"/>
                    </a:cubicBezTo>
                    <a:cubicBezTo>
                      <a:pt x="23" y="8"/>
                      <a:pt x="25" y="11"/>
                      <a:pt x="24" y="16"/>
                    </a:cubicBezTo>
                    <a:cubicBezTo>
                      <a:pt x="24" y="18"/>
                      <a:pt x="23" y="20"/>
                      <a:pt x="23" y="23"/>
                    </a:cubicBezTo>
                    <a:cubicBezTo>
                      <a:pt x="23" y="25"/>
                      <a:pt x="24" y="27"/>
                      <a:pt x="24" y="30"/>
                    </a:cubicBezTo>
                    <a:cubicBezTo>
                      <a:pt x="24" y="34"/>
                      <a:pt x="21" y="37"/>
                      <a:pt x="20" y="42"/>
                    </a:cubicBezTo>
                    <a:cubicBezTo>
                      <a:pt x="19" y="48"/>
                      <a:pt x="20" y="54"/>
                      <a:pt x="20" y="60"/>
                    </a:cubicBezTo>
                    <a:cubicBezTo>
                      <a:pt x="20" y="67"/>
                      <a:pt x="19" y="77"/>
                      <a:pt x="17" y="84"/>
                    </a:cubicBezTo>
                    <a:cubicBezTo>
                      <a:pt x="17" y="84"/>
                      <a:pt x="18" y="85"/>
                      <a:pt x="18" y="85"/>
                    </a:cubicBezTo>
                    <a:cubicBezTo>
                      <a:pt x="19" y="82"/>
                      <a:pt x="20" y="79"/>
                      <a:pt x="21" y="77"/>
                    </a:cubicBezTo>
                    <a:cubicBezTo>
                      <a:pt x="21" y="74"/>
                      <a:pt x="20" y="70"/>
                      <a:pt x="21" y="65"/>
                    </a:cubicBezTo>
                    <a:cubicBezTo>
                      <a:pt x="22" y="61"/>
                      <a:pt x="25" y="57"/>
                      <a:pt x="25" y="53"/>
                    </a:cubicBezTo>
                    <a:cubicBezTo>
                      <a:pt x="26" y="48"/>
                      <a:pt x="24" y="41"/>
                      <a:pt x="26" y="39"/>
                    </a:cubicBezTo>
                    <a:cubicBezTo>
                      <a:pt x="28" y="35"/>
                      <a:pt x="30" y="31"/>
                      <a:pt x="29" y="24"/>
                    </a:cubicBezTo>
                    <a:cubicBezTo>
                      <a:pt x="28" y="18"/>
                      <a:pt x="35" y="12"/>
                      <a:pt x="32" y="6"/>
                    </a:cubicBezTo>
                    <a:close/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7" name="Freeform 33">
                <a:extLst>
                  <a:ext uri="{FF2B5EF4-FFF2-40B4-BE49-F238E27FC236}">
                    <a16:creationId xmlns:a16="http://schemas.microsoft.com/office/drawing/2014/main" id="{70617866-F1BD-4FC2-B3BF-C7FFDF652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4" y="1636"/>
                <a:ext cx="920" cy="1085"/>
              </a:xfrm>
              <a:custGeom>
                <a:avLst/>
                <a:gdLst>
                  <a:gd name="T0" fmla="*/ 2182 w 382"/>
                  <a:gd name="T1" fmla="*/ 82 h 450"/>
                  <a:gd name="T2" fmla="*/ 1972 w 382"/>
                  <a:gd name="T3" fmla="*/ 87 h 450"/>
                  <a:gd name="T4" fmla="*/ 1845 w 382"/>
                  <a:gd name="T5" fmla="*/ 58 h 450"/>
                  <a:gd name="T6" fmla="*/ 1751 w 382"/>
                  <a:gd name="T7" fmla="*/ 75 h 450"/>
                  <a:gd name="T8" fmla="*/ 1705 w 382"/>
                  <a:gd name="T9" fmla="*/ 34 h 450"/>
                  <a:gd name="T10" fmla="*/ 1623 w 382"/>
                  <a:gd name="T11" fmla="*/ 46 h 450"/>
                  <a:gd name="T12" fmla="*/ 1573 w 382"/>
                  <a:gd name="T13" fmla="*/ 29 h 450"/>
                  <a:gd name="T14" fmla="*/ 1525 w 382"/>
                  <a:gd name="T15" fmla="*/ 12 h 450"/>
                  <a:gd name="T16" fmla="*/ 1450 w 382"/>
                  <a:gd name="T17" fmla="*/ 12 h 450"/>
                  <a:gd name="T18" fmla="*/ 1397 w 382"/>
                  <a:gd name="T19" fmla="*/ 5 h 450"/>
                  <a:gd name="T20" fmla="*/ 1329 w 382"/>
                  <a:gd name="T21" fmla="*/ 41 h 450"/>
                  <a:gd name="T22" fmla="*/ 1288 w 382"/>
                  <a:gd name="T23" fmla="*/ 0 h 450"/>
                  <a:gd name="T24" fmla="*/ 1240 w 382"/>
                  <a:gd name="T25" fmla="*/ 0 h 450"/>
                  <a:gd name="T26" fmla="*/ 1202 w 382"/>
                  <a:gd name="T27" fmla="*/ 34 h 450"/>
                  <a:gd name="T28" fmla="*/ 1142 w 382"/>
                  <a:gd name="T29" fmla="*/ 5 h 450"/>
                  <a:gd name="T30" fmla="*/ 1096 w 382"/>
                  <a:gd name="T31" fmla="*/ 24 h 450"/>
                  <a:gd name="T32" fmla="*/ 1033 w 382"/>
                  <a:gd name="T33" fmla="*/ 24 h 450"/>
                  <a:gd name="T34" fmla="*/ 985 w 382"/>
                  <a:gd name="T35" fmla="*/ 29 h 450"/>
                  <a:gd name="T36" fmla="*/ 918 w 382"/>
                  <a:gd name="T37" fmla="*/ 65 h 450"/>
                  <a:gd name="T38" fmla="*/ 824 w 382"/>
                  <a:gd name="T39" fmla="*/ 53 h 450"/>
                  <a:gd name="T40" fmla="*/ 754 w 382"/>
                  <a:gd name="T41" fmla="*/ 70 h 450"/>
                  <a:gd name="T42" fmla="*/ 725 w 382"/>
                  <a:gd name="T43" fmla="*/ 75 h 450"/>
                  <a:gd name="T44" fmla="*/ 638 w 382"/>
                  <a:gd name="T45" fmla="*/ 99 h 450"/>
                  <a:gd name="T46" fmla="*/ 580 w 382"/>
                  <a:gd name="T47" fmla="*/ 111 h 450"/>
                  <a:gd name="T48" fmla="*/ 123 w 382"/>
                  <a:gd name="T49" fmla="*/ 133 h 450"/>
                  <a:gd name="T50" fmla="*/ 87 w 382"/>
                  <a:gd name="T51" fmla="*/ 174 h 450"/>
                  <a:gd name="T52" fmla="*/ 453 w 382"/>
                  <a:gd name="T53" fmla="*/ 193 h 450"/>
                  <a:gd name="T54" fmla="*/ 626 w 382"/>
                  <a:gd name="T55" fmla="*/ 231 h 450"/>
                  <a:gd name="T56" fmla="*/ 650 w 382"/>
                  <a:gd name="T57" fmla="*/ 285 h 450"/>
                  <a:gd name="T58" fmla="*/ 701 w 382"/>
                  <a:gd name="T59" fmla="*/ 321 h 450"/>
                  <a:gd name="T60" fmla="*/ 749 w 382"/>
                  <a:gd name="T61" fmla="*/ 359 h 450"/>
                  <a:gd name="T62" fmla="*/ 783 w 382"/>
                  <a:gd name="T63" fmla="*/ 366 h 450"/>
                  <a:gd name="T64" fmla="*/ 812 w 382"/>
                  <a:gd name="T65" fmla="*/ 420 h 450"/>
                  <a:gd name="T66" fmla="*/ 857 w 382"/>
                  <a:gd name="T67" fmla="*/ 482 h 450"/>
                  <a:gd name="T68" fmla="*/ 886 w 382"/>
                  <a:gd name="T69" fmla="*/ 552 h 450"/>
                  <a:gd name="T70" fmla="*/ 946 w 382"/>
                  <a:gd name="T71" fmla="*/ 593 h 450"/>
                  <a:gd name="T72" fmla="*/ 956 w 382"/>
                  <a:gd name="T73" fmla="*/ 709 h 450"/>
                  <a:gd name="T74" fmla="*/ 1009 w 382"/>
                  <a:gd name="T75" fmla="*/ 762 h 450"/>
                  <a:gd name="T76" fmla="*/ 1004 w 382"/>
                  <a:gd name="T77" fmla="*/ 866 h 450"/>
                  <a:gd name="T78" fmla="*/ 1045 w 382"/>
                  <a:gd name="T79" fmla="*/ 902 h 450"/>
                  <a:gd name="T80" fmla="*/ 1038 w 382"/>
                  <a:gd name="T81" fmla="*/ 989 h 450"/>
                  <a:gd name="T82" fmla="*/ 1067 w 382"/>
                  <a:gd name="T83" fmla="*/ 1058 h 450"/>
                  <a:gd name="T84" fmla="*/ 1108 w 382"/>
                  <a:gd name="T85" fmla="*/ 1150 h 450"/>
                  <a:gd name="T86" fmla="*/ 1178 w 382"/>
                  <a:gd name="T87" fmla="*/ 1239 h 450"/>
                  <a:gd name="T88" fmla="*/ 1178 w 382"/>
                  <a:gd name="T89" fmla="*/ 1326 h 450"/>
                  <a:gd name="T90" fmla="*/ 1211 w 382"/>
                  <a:gd name="T91" fmla="*/ 1459 h 450"/>
                  <a:gd name="T92" fmla="*/ 1219 w 382"/>
                  <a:gd name="T93" fmla="*/ 1574 h 450"/>
                  <a:gd name="T94" fmla="*/ 1235 w 382"/>
                  <a:gd name="T95" fmla="*/ 1709 h 450"/>
                  <a:gd name="T96" fmla="*/ 1235 w 382"/>
                  <a:gd name="T97" fmla="*/ 1907 h 450"/>
                  <a:gd name="T98" fmla="*/ 1211 w 382"/>
                  <a:gd name="T99" fmla="*/ 2028 h 450"/>
                  <a:gd name="T100" fmla="*/ 1223 w 382"/>
                  <a:gd name="T101" fmla="*/ 2225 h 450"/>
                  <a:gd name="T102" fmla="*/ 1142 w 382"/>
                  <a:gd name="T103" fmla="*/ 2563 h 450"/>
                  <a:gd name="T104" fmla="*/ 1363 w 382"/>
                  <a:gd name="T105" fmla="*/ 2500 h 450"/>
                  <a:gd name="T106" fmla="*/ 1363 w 382"/>
                  <a:gd name="T107" fmla="*/ 2225 h 450"/>
                  <a:gd name="T108" fmla="*/ 1368 w 382"/>
                  <a:gd name="T109" fmla="*/ 2028 h 450"/>
                  <a:gd name="T110" fmla="*/ 1346 w 382"/>
                  <a:gd name="T111" fmla="*/ 1948 h 450"/>
                  <a:gd name="T112" fmla="*/ 1288 w 382"/>
                  <a:gd name="T113" fmla="*/ 1326 h 450"/>
                  <a:gd name="T114" fmla="*/ 1062 w 382"/>
                  <a:gd name="T115" fmla="*/ 581 h 450"/>
                  <a:gd name="T116" fmla="*/ 1293 w 382"/>
                  <a:gd name="T117" fmla="*/ 99 h 450"/>
                  <a:gd name="T118" fmla="*/ 2170 w 382"/>
                  <a:gd name="T119" fmla="*/ 116 h 4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82" h="450">
                    <a:moveTo>
                      <a:pt x="374" y="20"/>
                    </a:moveTo>
                    <a:cubicBezTo>
                      <a:pt x="377" y="19"/>
                      <a:pt x="380" y="17"/>
                      <a:pt x="382" y="15"/>
                    </a:cubicBezTo>
                    <a:cubicBezTo>
                      <a:pt x="380" y="15"/>
                      <a:pt x="379" y="15"/>
                      <a:pt x="376" y="14"/>
                    </a:cubicBezTo>
                    <a:cubicBezTo>
                      <a:pt x="364" y="10"/>
                      <a:pt x="359" y="14"/>
                      <a:pt x="350" y="18"/>
                    </a:cubicBezTo>
                    <a:cubicBezTo>
                      <a:pt x="347" y="19"/>
                      <a:pt x="341" y="16"/>
                      <a:pt x="340" y="15"/>
                    </a:cubicBezTo>
                    <a:cubicBezTo>
                      <a:pt x="340" y="15"/>
                      <a:pt x="340" y="15"/>
                      <a:pt x="340" y="15"/>
                    </a:cubicBezTo>
                    <a:cubicBezTo>
                      <a:pt x="337" y="14"/>
                      <a:pt x="333" y="13"/>
                      <a:pt x="329" y="12"/>
                    </a:cubicBezTo>
                    <a:cubicBezTo>
                      <a:pt x="329" y="12"/>
                      <a:pt x="326" y="14"/>
                      <a:pt x="325" y="14"/>
                    </a:cubicBezTo>
                    <a:cubicBezTo>
                      <a:pt x="321" y="16"/>
                      <a:pt x="320" y="13"/>
                      <a:pt x="318" y="10"/>
                    </a:cubicBezTo>
                    <a:cubicBezTo>
                      <a:pt x="315" y="9"/>
                      <a:pt x="311" y="9"/>
                      <a:pt x="307" y="8"/>
                    </a:cubicBezTo>
                    <a:cubicBezTo>
                      <a:pt x="306" y="8"/>
                      <a:pt x="304" y="9"/>
                      <a:pt x="304" y="10"/>
                    </a:cubicBezTo>
                    <a:cubicBezTo>
                      <a:pt x="304" y="11"/>
                      <a:pt x="304" y="12"/>
                      <a:pt x="302" y="13"/>
                    </a:cubicBezTo>
                    <a:cubicBezTo>
                      <a:pt x="300" y="14"/>
                      <a:pt x="298" y="11"/>
                      <a:pt x="297" y="10"/>
                    </a:cubicBezTo>
                    <a:cubicBezTo>
                      <a:pt x="296" y="8"/>
                      <a:pt x="296" y="7"/>
                      <a:pt x="295" y="6"/>
                    </a:cubicBezTo>
                    <a:cubicBezTo>
                      <a:pt x="295" y="6"/>
                      <a:pt x="294" y="6"/>
                      <a:pt x="294" y="6"/>
                    </a:cubicBezTo>
                    <a:cubicBezTo>
                      <a:pt x="290" y="5"/>
                      <a:pt x="286" y="5"/>
                      <a:pt x="282" y="4"/>
                    </a:cubicBezTo>
                    <a:cubicBezTo>
                      <a:pt x="281" y="4"/>
                      <a:pt x="280" y="5"/>
                      <a:pt x="280" y="6"/>
                    </a:cubicBezTo>
                    <a:cubicBezTo>
                      <a:pt x="280" y="7"/>
                      <a:pt x="280" y="7"/>
                      <a:pt x="280" y="8"/>
                    </a:cubicBezTo>
                    <a:cubicBezTo>
                      <a:pt x="277" y="10"/>
                      <a:pt x="277" y="7"/>
                      <a:pt x="277" y="4"/>
                    </a:cubicBezTo>
                    <a:cubicBezTo>
                      <a:pt x="276" y="4"/>
                      <a:pt x="275" y="3"/>
                      <a:pt x="274" y="3"/>
                    </a:cubicBezTo>
                    <a:cubicBezTo>
                      <a:pt x="273" y="3"/>
                      <a:pt x="271" y="4"/>
                      <a:pt x="271" y="5"/>
                    </a:cubicBezTo>
                    <a:cubicBezTo>
                      <a:pt x="271" y="8"/>
                      <a:pt x="271" y="12"/>
                      <a:pt x="267" y="7"/>
                    </a:cubicBezTo>
                    <a:cubicBezTo>
                      <a:pt x="267" y="7"/>
                      <a:pt x="266" y="6"/>
                      <a:pt x="266" y="5"/>
                    </a:cubicBezTo>
                    <a:cubicBezTo>
                      <a:pt x="266" y="4"/>
                      <a:pt x="264" y="2"/>
                      <a:pt x="263" y="2"/>
                    </a:cubicBezTo>
                    <a:cubicBezTo>
                      <a:pt x="260" y="2"/>
                      <a:pt x="256" y="2"/>
                      <a:pt x="252" y="1"/>
                    </a:cubicBezTo>
                    <a:cubicBezTo>
                      <a:pt x="252" y="1"/>
                      <a:pt x="251" y="1"/>
                      <a:pt x="251" y="2"/>
                    </a:cubicBezTo>
                    <a:cubicBezTo>
                      <a:pt x="250" y="2"/>
                      <a:pt x="250" y="2"/>
                      <a:pt x="250" y="2"/>
                    </a:cubicBezTo>
                    <a:cubicBezTo>
                      <a:pt x="250" y="3"/>
                      <a:pt x="250" y="4"/>
                      <a:pt x="250" y="5"/>
                    </a:cubicBezTo>
                    <a:cubicBezTo>
                      <a:pt x="250" y="10"/>
                      <a:pt x="245" y="9"/>
                      <a:pt x="243" y="3"/>
                    </a:cubicBezTo>
                    <a:cubicBezTo>
                      <a:pt x="243" y="2"/>
                      <a:pt x="241" y="1"/>
                      <a:pt x="241" y="1"/>
                    </a:cubicBezTo>
                    <a:cubicBezTo>
                      <a:pt x="239" y="0"/>
                      <a:pt x="238" y="0"/>
                      <a:pt x="236" y="0"/>
                    </a:cubicBezTo>
                    <a:cubicBezTo>
                      <a:pt x="236" y="0"/>
                      <a:pt x="234" y="1"/>
                      <a:pt x="234" y="2"/>
                    </a:cubicBezTo>
                    <a:cubicBezTo>
                      <a:pt x="234" y="6"/>
                      <a:pt x="234" y="11"/>
                      <a:pt x="229" y="7"/>
                    </a:cubicBezTo>
                    <a:cubicBezTo>
                      <a:pt x="228" y="6"/>
                      <a:pt x="228" y="4"/>
                      <a:pt x="228" y="2"/>
                    </a:cubicBezTo>
                    <a:cubicBezTo>
                      <a:pt x="228" y="1"/>
                      <a:pt x="226" y="0"/>
                      <a:pt x="225" y="0"/>
                    </a:cubicBezTo>
                    <a:cubicBezTo>
                      <a:pt x="224" y="0"/>
                      <a:pt x="223" y="0"/>
                      <a:pt x="222" y="0"/>
                    </a:cubicBezTo>
                    <a:cubicBezTo>
                      <a:pt x="222" y="2"/>
                      <a:pt x="222" y="3"/>
                      <a:pt x="221" y="3"/>
                    </a:cubicBezTo>
                    <a:cubicBezTo>
                      <a:pt x="219" y="4"/>
                      <a:pt x="218" y="3"/>
                      <a:pt x="217" y="2"/>
                    </a:cubicBezTo>
                    <a:cubicBezTo>
                      <a:pt x="217" y="1"/>
                      <a:pt x="215" y="0"/>
                      <a:pt x="214" y="0"/>
                    </a:cubicBezTo>
                    <a:cubicBezTo>
                      <a:pt x="213" y="0"/>
                      <a:pt x="211" y="0"/>
                      <a:pt x="209" y="1"/>
                    </a:cubicBezTo>
                    <a:cubicBezTo>
                      <a:pt x="208" y="1"/>
                      <a:pt x="207" y="2"/>
                      <a:pt x="207" y="3"/>
                    </a:cubicBezTo>
                    <a:cubicBezTo>
                      <a:pt x="207" y="4"/>
                      <a:pt x="207" y="5"/>
                      <a:pt x="207" y="6"/>
                    </a:cubicBezTo>
                    <a:cubicBezTo>
                      <a:pt x="207" y="8"/>
                      <a:pt x="206" y="11"/>
                      <a:pt x="202" y="9"/>
                    </a:cubicBezTo>
                    <a:cubicBezTo>
                      <a:pt x="201" y="8"/>
                      <a:pt x="201" y="5"/>
                      <a:pt x="201" y="3"/>
                    </a:cubicBezTo>
                    <a:cubicBezTo>
                      <a:pt x="201" y="3"/>
                      <a:pt x="198" y="1"/>
                      <a:pt x="197" y="1"/>
                    </a:cubicBezTo>
                    <a:cubicBezTo>
                      <a:pt x="196" y="2"/>
                      <a:pt x="194" y="2"/>
                      <a:pt x="192" y="2"/>
                    </a:cubicBezTo>
                    <a:cubicBezTo>
                      <a:pt x="192" y="3"/>
                      <a:pt x="192" y="5"/>
                      <a:pt x="193" y="6"/>
                    </a:cubicBezTo>
                    <a:cubicBezTo>
                      <a:pt x="189" y="8"/>
                      <a:pt x="189" y="6"/>
                      <a:pt x="189" y="4"/>
                    </a:cubicBezTo>
                    <a:cubicBezTo>
                      <a:pt x="188" y="4"/>
                      <a:pt x="186" y="3"/>
                      <a:pt x="185" y="3"/>
                    </a:cubicBezTo>
                    <a:cubicBezTo>
                      <a:pt x="183" y="3"/>
                      <a:pt x="181" y="3"/>
                      <a:pt x="178" y="4"/>
                    </a:cubicBezTo>
                    <a:cubicBezTo>
                      <a:pt x="178" y="4"/>
                      <a:pt x="178" y="4"/>
                      <a:pt x="178" y="4"/>
                    </a:cubicBezTo>
                    <a:cubicBezTo>
                      <a:pt x="177" y="6"/>
                      <a:pt x="181" y="11"/>
                      <a:pt x="176" y="10"/>
                    </a:cubicBezTo>
                    <a:cubicBezTo>
                      <a:pt x="174" y="10"/>
                      <a:pt x="173" y="8"/>
                      <a:pt x="173" y="6"/>
                    </a:cubicBezTo>
                    <a:cubicBezTo>
                      <a:pt x="173" y="6"/>
                      <a:pt x="171" y="5"/>
                      <a:pt x="170" y="5"/>
                    </a:cubicBezTo>
                    <a:cubicBezTo>
                      <a:pt x="167" y="5"/>
                      <a:pt x="164" y="6"/>
                      <a:pt x="161" y="6"/>
                    </a:cubicBezTo>
                    <a:cubicBezTo>
                      <a:pt x="161" y="6"/>
                      <a:pt x="160" y="7"/>
                      <a:pt x="160" y="8"/>
                    </a:cubicBezTo>
                    <a:cubicBezTo>
                      <a:pt x="160" y="9"/>
                      <a:pt x="160" y="10"/>
                      <a:pt x="158" y="11"/>
                    </a:cubicBezTo>
                    <a:cubicBezTo>
                      <a:pt x="156" y="12"/>
                      <a:pt x="155" y="11"/>
                      <a:pt x="155" y="9"/>
                    </a:cubicBezTo>
                    <a:cubicBezTo>
                      <a:pt x="154" y="9"/>
                      <a:pt x="152" y="7"/>
                      <a:pt x="151" y="8"/>
                    </a:cubicBezTo>
                    <a:cubicBezTo>
                      <a:pt x="148" y="8"/>
                      <a:pt x="145" y="9"/>
                      <a:pt x="142" y="9"/>
                    </a:cubicBezTo>
                    <a:cubicBezTo>
                      <a:pt x="142" y="11"/>
                      <a:pt x="142" y="13"/>
                      <a:pt x="141" y="14"/>
                    </a:cubicBezTo>
                    <a:cubicBezTo>
                      <a:pt x="138" y="16"/>
                      <a:pt x="137" y="11"/>
                      <a:pt x="136" y="10"/>
                    </a:cubicBezTo>
                    <a:cubicBezTo>
                      <a:pt x="134" y="11"/>
                      <a:pt x="132" y="11"/>
                      <a:pt x="130" y="12"/>
                    </a:cubicBezTo>
                    <a:cubicBezTo>
                      <a:pt x="129" y="14"/>
                      <a:pt x="131" y="16"/>
                      <a:pt x="131" y="19"/>
                    </a:cubicBezTo>
                    <a:cubicBezTo>
                      <a:pt x="125" y="21"/>
                      <a:pt x="127" y="15"/>
                      <a:pt x="126" y="13"/>
                    </a:cubicBezTo>
                    <a:cubicBezTo>
                      <a:pt x="126" y="13"/>
                      <a:pt x="126" y="13"/>
                      <a:pt x="125" y="13"/>
                    </a:cubicBezTo>
                    <a:cubicBezTo>
                      <a:pt x="122" y="13"/>
                      <a:pt x="119" y="14"/>
                      <a:pt x="116" y="15"/>
                    </a:cubicBezTo>
                    <a:cubicBezTo>
                      <a:pt x="116" y="16"/>
                      <a:pt x="117" y="18"/>
                      <a:pt x="115" y="19"/>
                    </a:cubicBezTo>
                    <a:cubicBezTo>
                      <a:pt x="113" y="20"/>
                      <a:pt x="112" y="18"/>
                      <a:pt x="110" y="17"/>
                    </a:cubicBezTo>
                    <a:cubicBezTo>
                      <a:pt x="110" y="17"/>
                      <a:pt x="110" y="17"/>
                      <a:pt x="109" y="16"/>
                    </a:cubicBezTo>
                    <a:cubicBezTo>
                      <a:pt x="107" y="17"/>
                      <a:pt x="104" y="18"/>
                      <a:pt x="101" y="19"/>
                    </a:cubicBezTo>
                    <a:cubicBezTo>
                      <a:pt x="101" y="19"/>
                      <a:pt x="100" y="19"/>
                      <a:pt x="100" y="19"/>
                    </a:cubicBezTo>
                    <a:cubicBezTo>
                      <a:pt x="92" y="20"/>
                      <a:pt x="88" y="16"/>
                      <a:pt x="79" y="16"/>
                    </a:cubicBezTo>
                    <a:cubicBezTo>
                      <a:pt x="70" y="16"/>
                      <a:pt x="59" y="17"/>
                      <a:pt x="47" y="20"/>
                    </a:cubicBezTo>
                    <a:cubicBezTo>
                      <a:pt x="35" y="23"/>
                      <a:pt x="38" y="23"/>
                      <a:pt x="21" y="23"/>
                    </a:cubicBezTo>
                    <a:cubicBezTo>
                      <a:pt x="15" y="23"/>
                      <a:pt x="8" y="23"/>
                      <a:pt x="1" y="24"/>
                    </a:cubicBezTo>
                    <a:cubicBezTo>
                      <a:pt x="1" y="24"/>
                      <a:pt x="1" y="25"/>
                      <a:pt x="1" y="25"/>
                    </a:cubicBezTo>
                    <a:cubicBezTo>
                      <a:pt x="0" y="28"/>
                      <a:pt x="14" y="28"/>
                      <a:pt x="15" y="30"/>
                    </a:cubicBezTo>
                    <a:cubicBezTo>
                      <a:pt x="16" y="33"/>
                      <a:pt x="3" y="38"/>
                      <a:pt x="5" y="40"/>
                    </a:cubicBezTo>
                    <a:cubicBezTo>
                      <a:pt x="14" y="38"/>
                      <a:pt x="31" y="33"/>
                      <a:pt x="47" y="31"/>
                    </a:cubicBezTo>
                    <a:cubicBezTo>
                      <a:pt x="61" y="30"/>
                      <a:pt x="74" y="34"/>
                      <a:pt x="78" y="33"/>
                    </a:cubicBezTo>
                    <a:cubicBezTo>
                      <a:pt x="88" y="32"/>
                      <a:pt x="98" y="37"/>
                      <a:pt x="101" y="38"/>
                    </a:cubicBezTo>
                    <a:cubicBezTo>
                      <a:pt x="102" y="40"/>
                      <a:pt x="104" y="41"/>
                      <a:pt x="105" y="40"/>
                    </a:cubicBezTo>
                    <a:cubicBezTo>
                      <a:pt x="106" y="40"/>
                      <a:pt x="107" y="40"/>
                      <a:pt x="108" y="40"/>
                    </a:cubicBezTo>
                    <a:cubicBezTo>
                      <a:pt x="108" y="40"/>
                      <a:pt x="109" y="40"/>
                      <a:pt x="109" y="41"/>
                    </a:cubicBezTo>
                    <a:cubicBezTo>
                      <a:pt x="110" y="41"/>
                      <a:pt x="110" y="41"/>
                      <a:pt x="110" y="42"/>
                    </a:cubicBezTo>
                    <a:cubicBezTo>
                      <a:pt x="111" y="44"/>
                      <a:pt x="108" y="49"/>
                      <a:pt x="112" y="49"/>
                    </a:cubicBezTo>
                    <a:cubicBezTo>
                      <a:pt x="114" y="49"/>
                      <a:pt x="116" y="48"/>
                      <a:pt x="118" y="47"/>
                    </a:cubicBezTo>
                    <a:cubicBezTo>
                      <a:pt x="119" y="48"/>
                      <a:pt x="120" y="49"/>
                      <a:pt x="121" y="50"/>
                    </a:cubicBezTo>
                    <a:cubicBezTo>
                      <a:pt x="121" y="52"/>
                      <a:pt x="119" y="54"/>
                      <a:pt x="121" y="55"/>
                    </a:cubicBezTo>
                    <a:cubicBezTo>
                      <a:pt x="123" y="57"/>
                      <a:pt x="125" y="56"/>
                      <a:pt x="127" y="55"/>
                    </a:cubicBezTo>
                    <a:cubicBezTo>
                      <a:pt x="128" y="56"/>
                      <a:pt x="129" y="58"/>
                      <a:pt x="131" y="59"/>
                    </a:cubicBezTo>
                    <a:cubicBezTo>
                      <a:pt x="130" y="60"/>
                      <a:pt x="129" y="61"/>
                      <a:pt x="129" y="62"/>
                    </a:cubicBezTo>
                    <a:cubicBezTo>
                      <a:pt x="130" y="65"/>
                      <a:pt x="132" y="64"/>
                      <a:pt x="134" y="62"/>
                    </a:cubicBezTo>
                    <a:cubicBezTo>
                      <a:pt x="134" y="62"/>
                      <a:pt x="135" y="63"/>
                      <a:pt x="135" y="63"/>
                    </a:cubicBezTo>
                    <a:cubicBezTo>
                      <a:pt x="135" y="63"/>
                      <a:pt x="135" y="63"/>
                      <a:pt x="135" y="63"/>
                    </a:cubicBezTo>
                    <a:cubicBezTo>
                      <a:pt x="133" y="65"/>
                      <a:pt x="134" y="68"/>
                      <a:pt x="136" y="69"/>
                    </a:cubicBezTo>
                    <a:cubicBezTo>
                      <a:pt x="137" y="70"/>
                      <a:pt x="138" y="70"/>
                      <a:pt x="138" y="70"/>
                    </a:cubicBezTo>
                    <a:cubicBezTo>
                      <a:pt x="139" y="70"/>
                      <a:pt x="139" y="71"/>
                      <a:pt x="140" y="72"/>
                    </a:cubicBezTo>
                    <a:cubicBezTo>
                      <a:pt x="141" y="74"/>
                      <a:pt x="141" y="74"/>
                      <a:pt x="142" y="74"/>
                    </a:cubicBezTo>
                    <a:cubicBezTo>
                      <a:pt x="141" y="76"/>
                      <a:pt x="141" y="77"/>
                      <a:pt x="143" y="79"/>
                    </a:cubicBezTo>
                    <a:cubicBezTo>
                      <a:pt x="144" y="81"/>
                      <a:pt x="146" y="83"/>
                      <a:pt x="148" y="83"/>
                    </a:cubicBezTo>
                    <a:cubicBezTo>
                      <a:pt x="149" y="85"/>
                      <a:pt x="150" y="87"/>
                      <a:pt x="152" y="88"/>
                    </a:cubicBezTo>
                    <a:cubicBezTo>
                      <a:pt x="152" y="89"/>
                      <a:pt x="151" y="89"/>
                      <a:pt x="151" y="89"/>
                    </a:cubicBezTo>
                    <a:cubicBezTo>
                      <a:pt x="150" y="91"/>
                      <a:pt x="152" y="94"/>
                      <a:pt x="153" y="95"/>
                    </a:cubicBezTo>
                    <a:cubicBezTo>
                      <a:pt x="154" y="96"/>
                      <a:pt x="156" y="98"/>
                      <a:pt x="157" y="98"/>
                    </a:cubicBezTo>
                    <a:cubicBezTo>
                      <a:pt x="159" y="99"/>
                      <a:pt x="159" y="98"/>
                      <a:pt x="160" y="97"/>
                    </a:cubicBezTo>
                    <a:cubicBezTo>
                      <a:pt x="161" y="99"/>
                      <a:pt x="162" y="100"/>
                      <a:pt x="163" y="102"/>
                    </a:cubicBezTo>
                    <a:cubicBezTo>
                      <a:pt x="161" y="103"/>
                      <a:pt x="158" y="105"/>
                      <a:pt x="158" y="106"/>
                    </a:cubicBezTo>
                    <a:cubicBezTo>
                      <a:pt x="158" y="108"/>
                      <a:pt x="161" y="112"/>
                      <a:pt x="162" y="111"/>
                    </a:cubicBezTo>
                    <a:cubicBezTo>
                      <a:pt x="169" y="111"/>
                      <a:pt x="164" y="119"/>
                      <a:pt x="165" y="122"/>
                    </a:cubicBezTo>
                    <a:cubicBezTo>
                      <a:pt x="165" y="124"/>
                      <a:pt x="166" y="127"/>
                      <a:pt x="168" y="127"/>
                    </a:cubicBezTo>
                    <a:cubicBezTo>
                      <a:pt x="170" y="129"/>
                      <a:pt x="168" y="128"/>
                      <a:pt x="170" y="127"/>
                    </a:cubicBezTo>
                    <a:cubicBezTo>
                      <a:pt x="171" y="127"/>
                      <a:pt x="174" y="129"/>
                      <a:pt x="174" y="131"/>
                    </a:cubicBezTo>
                    <a:cubicBezTo>
                      <a:pt x="175" y="132"/>
                      <a:pt x="174" y="135"/>
                      <a:pt x="173" y="136"/>
                    </a:cubicBezTo>
                    <a:cubicBezTo>
                      <a:pt x="170" y="137"/>
                      <a:pt x="168" y="138"/>
                      <a:pt x="168" y="141"/>
                    </a:cubicBezTo>
                    <a:cubicBezTo>
                      <a:pt x="169" y="143"/>
                      <a:pt x="169" y="149"/>
                      <a:pt x="173" y="149"/>
                    </a:cubicBezTo>
                    <a:cubicBezTo>
                      <a:pt x="174" y="149"/>
                      <a:pt x="175" y="149"/>
                      <a:pt x="175" y="148"/>
                    </a:cubicBezTo>
                    <a:cubicBezTo>
                      <a:pt x="176" y="147"/>
                      <a:pt x="179" y="148"/>
                      <a:pt x="179" y="150"/>
                    </a:cubicBezTo>
                    <a:cubicBezTo>
                      <a:pt x="179" y="151"/>
                      <a:pt x="179" y="153"/>
                      <a:pt x="180" y="155"/>
                    </a:cubicBezTo>
                    <a:cubicBezTo>
                      <a:pt x="179" y="155"/>
                      <a:pt x="178" y="156"/>
                      <a:pt x="178" y="158"/>
                    </a:cubicBezTo>
                    <a:cubicBezTo>
                      <a:pt x="177" y="160"/>
                      <a:pt x="176" y="166"/>
                      <a:pt x="177" y="168"/>
                    </a:cubicBezTo>
                    <a:cubicBezTo>
                      <a:pt x="178" y="169"/>
                      <a:pt x="178" y="169"/>
                      <a:pt x="179" y="170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82" y="171"/>
                      <a:pt x="185" y="173"/>
                      <a:pt x="185" y="175"/>
                    </a:cubicBezTo>
                    <a:cubicBezTo>
                      <a:pt x="186" y="178"/>
                      <a:pt x="184" y="180"/>
                      <a:pt x="184" y="182"/>
                    </a:cubicBezTo>
                    <a:cubicBezTo>
                      <a:pt x="185" y="186"/>
                      <a:pt x="192" y="187"/>
                      <a:pt x="194" y="190"/>
                    </a:cubicBezTo>
                    <a:cubicBezTo>
                      <a:pt x="194" y="192"/>
                      <a:pt x="193" y="194"/>
                      <a:pt x="191" y="196"/>
                    </a:cubicBezTo>
                    <a:cubicBezTo>
                      <a:pt x="191" y="197"/>
                      <a:pt x="191" y="198"/>
                      <a:pt x="191" y="198"/>
                    </a:cubicBezTo>
                    <a:cubicBezTo>
                      <a:pt x="190" y="202"/>
                      <a:pt x="197" y="200"/>
                      <a:pt x="197" y="203"/>
                    </a:cubicBezTo>
                    <a:cubicBezTo>
                      <a:pt x="198" y="205"/>
                      <a:pt x="196" y="207"/>
                      <a:pt x="196" y="208"/>
                    </a:cubicBezTo>
                    <a:cubicBezTo>
                      <a:pt x="197" y="210"/>
                      <a:pt x="203" y="211"/>
                      <a:pt x="203" y="213"/>
                    </a:cubicBezTo>
                    <a:cubicBezTo>
                      <a:pt x="204" y="214"/>
                      <a:pt x="203" y="215"/>
                      <a:pt x="203" y="217"/>
                    </a:cubicBezTo>
                    <a:cubicBezTo>
                      <a:pt x="201" y="217"/>
                      <a:pt x="201" y="217"/>
                      <a:pt x="201" y="220"/>
                    </a:cubicBezTo>
                    <a:cubicBezTo>
                      <a:pt x="201" y="224"/>
                      <a:pt x="200" y="226"/>
                      <a:pt x="203" y="228"/>
                    </a:cubicBezTo>
                    <a:cubicBezTo>
                      <a:pt x="205" y="231"/>
                      <a:pt x="206" y="232"/>
                      <a:pt x="207" y="237"/>
                    </a:cubicBezTo>
                    <a:cubicBezTo>
                      <a:pt x="208" y="241"/>
                      <a:pt x="204" y="241"/>
                      <a:pt x="205" y="245"/>
                    </a:cubicBezTo>
                    <a:cubicBezTo>
                      <a:pt x="205" y="248"/>
                      <a:pt x="207" y="248"/>
                      <a:pt x="209" y="251"/>
                    </a:cubicBezTo>
                    <a:cubicBezTo>
                      <a:pt x="210" y="253"/>
                      <a:pt x="207" y="254"/>
                      <a:pt x="208" y="257"/>
                    </a:cubicBezTo>
                    <a:cubicBezTo>
                      <a:pt x="209" y="260"/>
                      <a:pt x="211" y="261"/>
                      <a:pt x="212" y="265"/>
                    </a:cubicBezTo>
                    <a:cubicBezTo>
                      <a:pt x="212" y="269"/>
                      <a:pt x="209" y="267"/>
                      <a:pt x="210" y="271"/>
                    </a:cubicBezTo>
                    <a:cubicBezTo>
                      <a:pt x="210" y="274"/>
                      <a:pt x="214" y="274"/>
                      <a:pt x="215" y="277"/>
                    </a:cubicBezTo>
                    <a:cubicBezTo>
                      <a:pt x="215" y="278"/>
                      <a:pt x="212" y="279"/>
                      <a:pt x="213" y="282"/>
                    </a:cubicBezTo>
                    <a:cubicBezTo>
                      <a:pt x="213" y="285"/>
                      <a:pt x="211" y="289"/>
                      <a:pt x="213" y="294"/>
                    </a:cubicBezTo>
                    <a:cubicBezTo>
                      <a:pt x="215" y="299"/>
                      <a:pt x="214" y="301"/>
                      <a:pt x="214" y="306"/>
                    </a:cubicBezTo>
                    <a:cubicBezTo>
                      <a:pt x="214" y="313"/>
                      <a:pt x="216" y="310"/>
                      <a:pt x="215" y="317"/>
                    </a:cubicBezTo>
                    <a:cubicBezTo>
                      <a:pt x="215" y="323"/>
                      <a:pt x="215" y="327"/>
                      <a:pt x="213" y="328"/>
                    </a:cubicBezTo>
                    <a:cubicBezTo>
                      <a:pt x="211" y="329"/>
                      <a:pt x="211" y="333"/>
                      <a:pt x="212" y="337"/>
                    </a:cubicBezTo>
                    <a:cubicBezTo>
                      <a:pt x="212" y="340"/>
                      <a:pt x="212" y="338"/>
                      <a:pt x="211" y="341"/>
                    </a:cubicBezTo>
                    <a:cubicBezTo>
                      <a:pt x="211" y="345"/>
                      <a:pt x="208" y="344"/>
                      <a:pt x="209" y="349"/>
                    </a:cubicBezTo>
                    <a:cubicBezTo>
                      <a:pt x="211" y="353"/>
                      <a:pt x="209" y="355"/>
                      <a:pt x="209" y="360"/>
                    </a:cubicBezTo>
                    <a:cubicBezTo>
                      <a:pt x="209" y="364"/>
                      <a:pt x="207" y="365"/>
                      <a:pt x="208" y="369"/>
                    </a:cubicBezTo>
                    <a:cubicBezTo>
                      <a:pt x="209" y="374"/>
                      <a:pt x="209" y="379"/>
                      <a:pt x="211" y="383"/>
                    </a:cubicBezTo>
                    <a:cubicBezTo>
                      <a:pt x="213" y="386"/>
                      <a:pt x="211" y="389"/>
                      <a:pt x="214" y="393"/>
                    </a:cubicBezTo>
                    <a:cubicBezTo>
                      <a:pt x="217" y="397"/>
                      <a:pt x="217" y="401"/>
                      <a:pt x="217" y="404"/>
                    </a:cubicBezTo>
                    <a:cubicBezTo>
                      <a:pt x="221" y="412"/>
                      <a:pt x="214" y="434"/>
                      <a:pt x="197" y="441"/>
                    </a:cubicBezTo>
                    <a:cubicBezTo>
                      <a:pt x="199" y="441"/>
                      <a:pt x="186" y="449"/>
                      <a:pt x="187" y="449"/>
                    </a:cubicBezTo>
                    <a:cubicBezTo>
                      <a:pt x="195" y="450"/>
                      <a:pt x="214" y="446"/>
                      <a:pt x="224" y="440"/>
                    </a:cubicBezTo>
                    <a:cubicBezTo>
                      <a:pt x="229" y="438"/>
                      <a:pt x="232" y="434"/>
                      <a:pt x="235" y="430"/>
                    </a:cubicBezTo>
                    <a:cubicBezTo>
                      <a:pt x="228" y="421"/>
                      <a:pt x="226" y="410"/>
                      <a:pt x="228" y="404"/>
                    </a:cubicBezTo>
                    <a:cubicBezTo>
                      <a:pt x="228" y="401"/>
                      <a:pt x="228" y="397"/>
                      <a:pt x="232" y="393"/>
                    </a:cubicBezTo>
                    <a:cubicBezTo>
                      <a:pt x="235" y="389"/>
                      <a:pt x="233" y="386"/>
                      <a:pt x="235" y="383"/>
                    </a:cubicBezTo>
                    <a:cubicBezTo>
                      <a:pt x="237" y="379"/>
                      <a:pt x="235" y="376"/>
                      <a:pt x="235" y="372"/>
                    </a:cubicBezTo>
                    <a:cubicBezTo>
                      <a:pt x="236" y="367"/>
                      <a:pt x="235" y="363"/>
                      <a:pt x="235" y="359"/>
                    </a:cubicBezTo>
                    <a:cubicBezTo>
                      <a:pt x="235" y="354"/>
                      <a:pt x="235" y="353"/>
                      <a:pt x="236" y="349"/>
                    </a:cubicBezTo>
                    <a:cubicBezTo>
                      <a:pt x="238" y="344"/>
                      <a:pt x="235" y="345"/>
                      <a:pt x="234" y="341"/>
                    </a:cubicBezTo>
                    <a:cubicBezTo>
                      <a:pt x="234" y="338"/>
                      <a:pt x="231" y="339"/>
                      <a:pt x="232" y="336"/>
                    </a:cubicBezTo>
                    <a:cubicBezTo>
                      <a:pt x="232" y="336"/>
                      <a:pt x="232" y="335"/>
                      <a:pt x="232" y="335"/>
                    </a:cubicBezTo>
                    <a:cubicBezTo>
                      <a:pt x="232" y="335"/>
                      <a:pt x="232" y="335"/>
                      <a:pt x="232" y="334"/>
                    </a:cubicBezTo>
                    <a:cubicBezTo>
                      <a:pt x="222" y="317"/>
                      <a:pt x="223" y="304"/>
                      <a:pt x="224" y="285"/>
                    </a:cubicBezTo>
                    <a:cubicBezTo>
                      <a:pt x="225" y="267"/>
                      <a:pt x="224" y="246"/>
                      <a:pt x="222" y="228"/>
                    </a:cubicBezTo>
                    <a:cubicBezTo>
                      <a:pt x="220" y="209"/>
                      <a:pt x="211" y="196"/>
                      <a:pt x="206" y="177"/>
                    </a:cubicBezTo>
                    <a:cubicBezTo>
                      <a:pt x="202" y="162"/>
                      <a:pt x="195" y="151"/>
                      <a:pt x="193" y="134"/>
                    </a:cubicBezTo>
                    <a:cubicBezTo>
                      <a:pt x="191" y="126"/>
                      <a:pt x="185" y="109"/>
                      <a:pt x="183" y="100"/>
                    </a:cubicBezTo>
                    <a:cubicBezTo>
                      <a:pt x="180" y="91"/>
                      <a:pt x="165" y="77"/>
                      <a:pt x="163" y="68"/>
                    </a:cubicBezTo>
                    <a:cubicBezTo>
                      <a:pt x="157" y="55"/>
                      <a:pt x="153" y="43"/>
                      <a:pt x="160" y="35"/>
                    </a:cubicBezTo>
                    <a:cubicBezTo>
                      <a:pt x="175" y="20"/>
                      <a:pt x="214" y="18"/>
                      <a:pt x="223" y="17"/>
                    </a:cubicBezTo>
                    <a:cubicBezTo>
                      <a:pt x="241" y="17"/>
                      <a:pt x="279" y="19"/>
                      <a:pt x="296" y="22"/>
                    </a:cubicBezTo>
                    <a:cubicBezTo>
                      <a:pt x="315" y="25"/>
                      <a:pt x="327" y="28"/>
                      <a:pt x="346" y="26"/>
                    </a:cubicBezTo>
                    <a:cubicBezTo>
                      <a:pt x="355" y="25"/>
                      <a:pt x="366" y="23"/>
                      <a:pt x="374" y="20"/>
                    </a:cubicBezTo>
                    <a:close/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8" name="Freeform 34">
                <a:extLst>
                  <a:ext uri="{FF2B5EF4-FFF2-40B4-BE49-F238E27FC236}">
                    <a16:creationId xmlns:a16="http://schemas.microsoft.com/office/drawing/2014/main" id="{7ABBE0C7-55D7-43A5-B87D-E8680AC56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2648"/>
                <a:ext cx="168" cy="75"/>
              </a:xfrm>
              <a:custGeom>
                <a:avLst/>
                <a:gdLst>
                  <a:gd name="T0" fmla="*/ 386 w 70"/>
                  <a:gd name="T1" fmla="*/ 123 h 31"/>
                  <a:gd name="T2" fmla="*/ 379 w 70"/>
                  <a:gd name="T3" fmla="*/ 116 h 31"/>
                  <a:gd name="T4" fmla="*/ 362 w 70"/>
                  <a:gd name="T5" fmla="*/ 123 h 31"/>
                  <a:gd name="T6" fmla="*/ 370 w 70"/>
                  <a:gd name="T7" fmla="*/ 123 h 31"/>
                  <a:gd name="T8" fmla="*/ 235 w 70"/>
                  <a:gd name="T9" fmla="*/ 135 h 31"/>
                  <a:gd name="T10" fmla="*/ 58 w 70"/>
                  <a:gd name="T11" fmla="*/ 0 h 31"/>
                  <a:gd name="T12" fmla="*/ 0 w 70"/>
                  <a:gd name="T13" fmla="*/ 128 h 31"/>
                  <a:gd name="T14" fmla="*/ 139 w 70"/>
                  <a:gd name="T15" fmla="*/ 140 h 31"/>
                  <a:gd name="T16" fmla="*/ 334 w 70"/>
                  <a:gd name="T17" fmla="*/ 152 h 31"/>
                  <a:gd name="T18" fmla="*/ 398 w 70"/>
                  <a:gd name="T19" fmla="*/ 177 h 31"/>
                  <a:gd name="T20" fmla="*/ 403 w 70"/>
                  <a:gd name="T21" fmla="*/ 145 h 31"/>
                  <a:gd name="T22" fmla="*/ 386 w 70"/>
                  <a:gd name="T23" fmla="*/ 123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0" h="31">
                    <a:moveTo>
                      <a:pt x="67" y="21"/>
                    </a:moveTo>
                    <a:cubicBezTo>
                      <a:pt x="67" y="21"/>
                      <a:pt x="67" y="21"/>
                      <a:pt x="66" y="20"/>
                    </a:cubicBezTo>
                    <a:cubicBezTo>
                      <a:pt x="65" y="21"/>
                      <a:pt x="63" y="21"/>
                      <a:pt x="63" y="21"/>
                    </a:cubicBezTo>
                    <a:cubicBezTo>
                      <a:pt x="63" y="21"/>
                      <a:pt x="64" y="21"/>
                      <a:pt x="64" y="21"/>
                    </a:cubicBezTo>
                    <a:cubicBezTo>
                      <a:pt x="57" y="23"/>
                      <a:pt x="49" y="23"/>
                      <a:pt x="41" y="23"/>
                    </a:cubicBezTo>
                    <a:cubicBezTo>
                      <a:pt x="25" y="23"/>
                      <a:pt x="15" y="11"/>
                      <a:pt x="10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6" y="18"/>
                      <a:pt x="13" y="20"/>
                      <a:pt x="24" y="24"/>
                    </a:cubicBezTo>
                    <a:cubicBezTo>
                      <a:pt x="36" y="28"/>
                      <a:pt x="51" y="28"/>
                      <a:pt x="58" y="26"/>
                    </a:cubicBezTo>
                    <a:cubicBezTo>
                      <a:pt x="66" y="25"/>
                      <a:pt x="68" y="29"/>
                      <a:pt x="69" y="30"/>
                    </a:cubicBezTo>
                    <a:cubicBezTo>
                      <a:pt x="70" y="31"/>
                      <a:pt x="70" y="25"/>
                      <a:pt x="70" y="25"/>
                    </a:cubicBez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Freeform 35">
                <a:extLst>
                  <a:ext uri="{FF2B5EF4-FFF2-40B4-BE49-F238E27FC236}">
                    <a16:creationId xmlns:a16="http://schemas.microsoft.com/office/drawing/2014/main" id="{7FC49A55-BDC2-4AAD-9009-515553161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1662"/>
                <a:ext cx="675" cy="897"/>
              </a:xfrm>
              <a:custGeom>
                <a:avLst/>
                <a:gdLst>
                  <a:gd name="T0" fmla="*/ 1627 w 280"/>
                  <a:gd name="T1" fmla="*/ 263 h 372"/>
                  <a:gd name="T2" fmla="*/ 1540 w 280"/>
                  <a:gd name="T3" fmla="*/ 116 h 372"/>
                  <a:gd name="T4" fmla="*/ 1157 w 280"/>
                  <a:gd name="T5" fmla="*/ 12 h 372"/>
                  <a:gd name="T6" fmla="*/ 972 w 280"/>
                  <a:gd name="T7" fmla="*/ 17 h 372"/>
                  <a:gd name="T8" fmla="*/ 668 w 280"/>
                  <a:gd name="T9" fmla="*/ 164 h 372"/>
                  <a:gd name="T10" fmla="*/ 535 w 280"/>
                  <a:gd name="T11" fmla="*/ 321 h 372"/>
                  <a:gd name="T12" fmla="*/ 453 w 280"/>
                  <a:gd name="T13" fmla="*/ 436 h 372"/>
                  <a:gd name="T14" fmla="*/ 342 w 280"/>
                  <a:gd name="T15" fmla="*/ 617 h 372"/>
                  <a:gd name="T16" fmla="*/ 297 w 280"/>
                  <a:gd name="T17" fmla="*/ 808 h 372"/>
                  <a:gd name="T18" fmla="*/ 256 w 280"/>
                  <a:gd name="T19" fmla="*/ 943 h 372"/>
                  <a:gd name="T20" fmla="*/ 215 w 280"/>
                  <a:gd name="T21" fmla="*/ 1083 h 372"/>
                  <a:gd name="T22" fmla="*/ 164 w 280"/>
                  <a:gd name="T23" fmla="*/ 1249 h 372"/>
                  <a:gd name="T24" fmla="*/ 70 w 280"/>
                  <a:gd name="T25" fmla="*/ 1256 h 372"/>
                  <a:gd name="T26" fmla="*/ 24 w 280"/>
                  <a:gd name="T27" fmla="*/ 1476 h 372"/>
                  <a:gd name="T28" fmla="*/ 12 w 280"/>
                  <a:gd name="T29" fmla="*/ 1517 h 372"/>
                  <a:gd name="T30" fmla="*/ 29 w 280"/>
                  <a:gd name="T31" fmla="*/ 1575 h 372"/>
                  <a:gd name="T32" fmla="*/ 34 w 280"/>
                  <a:gd name="T33" fmla="*/ 1714 h 372"/>
                  <a:gd name="T34" fmla="*/ 29 w 280"/>
                  <a:gd name="T35" fmla="*/ 1842 h 372"/>
                  <a:gd name="T36" fmla="*/ 17 w 280"/>
                  <a:gd name="T37" fmla="*/ 1919 h 372"/>
                  <a:gd name="T38" fmla="*/ 5 w 280"/>
                  <a:gd name="T39" fmla="*/ 2030 h 372"/>
                  <a:gd name="T40" fmla="*/ 87 w 280"/>
                  <a:gd name="T41" fmla="*/ 2134 h 372"/>
                  <a:gd name="T42" fmla="*/ 157 w 280"/>
                  <a:gd name="T43" fmla="*/ 2163 h 372"/>
                  <a:gd name="T44" fmla="*/ 157 w 280"/>
                  <a:gd name="T45" fmla="*/ 2023 h 372"/>
                  <a:gd name="T46" fmla="*/ 152 w 280"/>
                  <a:gd name="T47" fmla="*/ 1919 h 372"/>
                  <a:gd name="T48" fmla="*/ 140 w 280"/>
                  <a:gd name="T49" fmla="*/ 1842 h 372"/>
                  <a:gd name="T50" fmla="*/ 133 w 280"/>
                  <a:gd name="T51" fmla="*/ 1714 h 372"/>
                  <a:gd name="T52" fmla="*/ 140 w 280"/>
                  <a:gd name="T53" fmla="*/ 1657 h 372"/>
                  <a:gd name="T54" fmla="*/ 152 w 280"/>
                  <a:gd name="T55" fmla="*/ 1553 h 372"/>
                  <a:gd name="T56" fmla="*/ 157 w 280"/>
                  <a:gd name="T57" fmla="*/ 1430 h 372"/>
                  <a:gd name="T58" fmla="*/ 186 w 280"/>
                  <a:gd name="T59" fmla="*/ 1338 h 372"/>
                  <a:gd name="T60" fmla="*/ 231 w 280"/>
                  <a:gd name="T61" fmla="*/ 1203 h 372"/>
                  <a:gd name="T62" fmla="*/ 268 w 280"/>
                  <a:gd name="T63" fmla="*/ 1112 h 372"/>
                  <a:gd name="T64" fmla="*/ 297 w 280"/>
                  <a:gd name="T65" fmla="*/ 989 h 372"/>
                  <a:gd name="T66" fmla="*/ 342 w 280"/>
                  <a:gd name="T67" fmla="*/ 924 h 372"/>
                  <a:gd name="T68" fmla="*/ 350 w 280"/>
                  <a:gd name="T69" fmla="*/ 854 h 372"/>
                  <a:gd name="T70" fmla="*/ 342 w 280"/>
                  <a:gd name="T71" fmla="*/ 808 h 372"/>
                  <a:gd name="T72" fmla="*/ 383 w 280"/>
                  <a:gd name="T73" fmla="*/ 762 h 372"/>
                  <a:gd name="T74" fmla="*/ 395 w 280"/>
                  <a:gd name="T75" fmla="*/ 675 h 372"/>
                  <a:gd name="T76" fmla="*/ 424 w 280"/>
                  <a:gd name="T77" fmla="*/ 581 h 372"/>
                  <a:gd name="T78" fmla="*/ 477 w 280"/>
                  <a:gd name="T79" fmla="*/ 482 h 372"/>
                  <a:gd name="T80" fmla="*/ 535 w 280"/>
                  <a:gd name="T81" fmla="*/ 395 h 372"/>
                  <a:gd name="T82" fmla="*/ 586 w 280"/>
                  <a:gd name="T83" fmla="*/ 313 h 372"/>
                  <a:gd name="T84" fmla="*/ 622 w 280"/>
                  <a:gd name="T85" fmla="*/ 280 h 372"/>
                  <a:gd name="T86" fmla="*/ 680 w 280"/>
                  <a:gd name="T87" fmla="*/ 256 h 372"/>
                  <a:gd name="T88" fmla="*/ 697 w 280"/>
                  <a:gd name="T89" fmla="*/ 210 h 372"/>
                  <a:gd name="T90" fmla="*/ 745 w 280"/>
                  <a:gd name="T91" fmla="*/ 181 h 372"/>
                  <a:gd name="T92" fmla="*/ 755 w 280"/>
                  <a:gd name="T93" fmla="*/ 169 h 372"/>
                  <a:gd name="T94" fmla="*/ 796 w 280"/>
                  <a:gd name="T95" fmla="*/ 157 h 372"/>
                  <a:gd name="T96" fmla="*/ 1063 w 280"/>
                  <a:gd name="T97" fmla="*/ 99 h 372"/>
                  <a:gd name="T98" fmla="*/ 1540 w 280"/>
                  <a:gd name="T99" fmla="*/ 222 h 3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80" h="372">
                    <a:moveTo>
                      <a:pt x="265" y="38"/>
                    </a:moveTo>
                    <a:cubicBezTo>
                      <a:pt x="270" y="41"/>
                      <a:pt x="275" y="43"/>
                      <a:pt x="280" y="45"/>
                    </a:cubicBezTo>
                    <a:cubicBezTo>
                      <a:pt x="278" y="41"/>
                      <a:pt x="242" y="23"/>
                      <a:pt x="240" y="19"/>
                    </a:cubicBezTo>
                    <a:cubicBezTo>
                      <a:pt x="238" y="14"/>
                      <a:pt x="268" y="24"/>
                      <a:pt x="265" y="20"/>
                    </a:cubicBezTo>
                    <a:cubicBezTo>
                      <a:pt x="256" y="17"/>
                      <a:pt x="247" y="13"/>
                      <a:pt x="239" y="11"/>
                    </a:cubicBezTo>
                    <a:cubicBezTo>
                      <a:pt x="221" y="7"/>
                      <a:pt x="216" y="4"/>
                      <a:pt x="199" y="2"/>
                    </a:cubicBezTo>
                    <a:cubicBezTo>
                      <a:pt x="182" y="0"/>
                      <a:pt x="180" y="7"/>
                      <a:pt x="168" y="3"/>
                    </a:cubicBezTo>
                    <a:cubicBezTo>
                      <a:pt x="168" y="3"/>
                      <a:pt x="168" y="3"/>
                      <a:pt x="167" y="3"/>
                    </a:cubicBezTo>
                    <a:cubicBezTo>
                      <a:pt x="160" y="5"/>
                      <a:pt x="153" y="8"/>
                      <a:pt x="146" y="12"/>
                    </a:cubicBezTo>
                    <a:cubicBezTo>
                      <a:pt x="135" y="18"/>
                      <a:pt x="124" y="21"/>
                      <a:pt x="115" y="28"/>
                    </a:cubicBezTo>
                    <a:cubicBezTo>
                      <a:pt x="109" y="33"/>
                      <a:pt x="106" y="40"/>
                      <a:pt x="101" y="44"/>
                    </a:cubicBezTo>
                    <a:cubicBezTo>
                      <a:pt x="96" y="48"/>
                      <a:pt x="96" y="51"/>
                      <a:pt x="92" y="55"/>
                    </a:cubicBezTo>
                    <a:cubicBezTo>
                      <a:pt x="89" y="59"/>
                      <a:pt x="84" y="60"/>
                      <a:pt x="82" y="65"/>
                    </a:cubicBezTo>
                    <a:cubicBezTo>
                      <a:pt x="80" y="69"/>
                      <a:pt x="79" y="72"/>
                      <a:pt x="78" y="75"/>
                    </a:cubicBezTo>
                    <a:cubicBezTo>
                      <a:pt x="76" y="80"/>
                      <a:pt x="72" y="86"/>
                      <a:pt x="69" y="91"/>
                    </a:cubicBezTo>
                    <a:cubicBezTo>
                      <a:pt x="66" y="97"/>
                      <a:pt x="61" y="101"/>
                      <a:pt x="59" y="106"/>
                    </a:cubicBezTo>
                    <a:cubicBezTo>
                      <a:pt x="57" y="112"/>
                      <a:pt x="59" y="119"/>
                      <a:pt x="58" y="124"/>
                    </a:cubicBezTo>
                    <a:cubicBezTo>
                      <a:pt x="57" y="129"/>
                      <a:pt x="52" y="133"/>
                      <a:pt x="51" y="139"/>
                    </a:cubicBezTo>
                    <a:cubicBezTo>
                      <a:pt x="50" y="145"/>
                      <a:pt x="51" y="150"/>
                      <a:pt x="49" y="155"/>
                    </a:cubicBezTo>
                    <a:cubicBezTo>
                      <a:pt x="48" y="158"/>
                      <a:pt x="45" y="159"/>
                      <a:pt x="44" y="162"/>
                    </a:cubicBezTo>
                    <a:cubicBezTo>
                      <a:pt x="43" y="164"/>
                      <a:pt x="44" y="167"/>
                      <a:pt x="43" y="170"/>
                    </a:cubicBezTo>
                    <a:cubicBezTo>
                      <a:pt x="43" y="175"/>
                      <a:pt x="39" y="180"/>
                      <a:pt x="37" y="186"/>
                    </a:cubicBezTo>
                    <a:cubicBezTo>
                      <a:pt x="36" y="191"/>
                      <a:pt x="37" y="197"/>
                      <a:pt x="35" y="202"/>
                    </a:cubicBezTo>
                    <a:cubicBezTo>
                      <a:pt x="33" y="207"/>
                      <a:pt x="30" y="211"/>
                      <a:pt x="28" y="215"/>
                    </a:cubicBezTo>
                    <a:cubicBezTo>
                      <a:pt x="26" y="219"/>
                      <a:pt x="27" y="230"/>
                      <a:pt x="20" y="230"/>
                    </a:cubicBezTo>
                    <a:cubicBezTo>
                      <a:pt x="14" y="231"/>
                      <a:pt x="14" y="221"/>
                      <a:pt x="12" y="216"/>
                    </a:cubicBezTo>
                    <a:cubicBezTo>
                      <a:pt x="4" y="253"/>
                      <a:pt x="4" y="253"/>
                      <a:pt x="4" y="253"/>
                    </a:cubicBezTo>
                    <a:cubicBezTo>
                      <a:pt x="4" y="253"/>
                      <a:pt x="4" y="254"/>
                      <a:pt x="4" y="254"/>
                    </a:cubicBezTo>
                    <a:cubicBezTo>
                      <a:pt x="4" y="256"/>
                      <a:pt x="4" y="256"/>
                      <a:pt x="3" y="257"/>
                    </a:cubicBezTo>
                    <a:cubicBezTo>
                      <a:pt x="2" y="261"/>
                      <a:pt x="2" y="261"/>
                      <a:pt x="2" y="261"/>
                    </a:cubicBezTo>
                    <a:cubicBezTo>
                      <a:pt x="3" y="263"/>
                      <a:pt x="7" y="263"/>
                      <a:pt x="7" y="266"/>
                    </a:cubicBezTo>
                    <a:cubicBezTo>
                      <a:pt x="7" y="267"/>
                      <a:pt x="4" y="268"/>
                      <a:pt x="5" y="271"/>
                    </a:cubicBezTo>
                    <a:cubicBezTo>
                      <a:pt x="5" y="274"/>
                      <a:pt x="3" y="278"/>
                      <a:pt x="5" y="283"/>
                    </a:cubicBezTo>
                    <a:cubicBezTo>
                      <a:pt x="7" y="288"/>
                      <a:pt x="6" y="290"/>
                      <a:pt x="6" y="295"/>
                    </a:cubicBezTo>
                    <a:cubicBezTo>
                      <a:pt x="6" y="302"/>
                      <a:pt x="8" y="299"/>
                      <a:pt x="7" y="306"/>
                    </a:cubicBezTo>
                    <a:cubicBezTo>
                      <a:pt x="7" y="312"/>
                      <a:pt x="7" y="316"/>
                      <a:pt x="5" y="317"/>
                    </a:cubicBezTo>
                    <a:cubicBezTo>
                      <a:pt x="3" y="318"/>
                      <a:pt x="3" y="322"/>
                      <a:pt x="4" y="326"/>
                    </a:cubicBezTo>
                    <a:cubicBezTo>
                      <a:pt x="4" y="329"/>
                      <a:pt x="4" y="327"/>
                      <a:pt x="3" y="330"/>
                    </a:cubicBezTo>
                    <a:cubicBezTo>
                      <a:pt x="3" y="334"/>
                      <a:pt x="0" y="333"/>
                      <a:pt x="1" y="338"/>
                    </a:cubicBezTo>
                    <a:cubicBezTo>
                      <a:pt x="3" y="342"/>
                      <a:pt x="1" y="344"/>
                      <a:pt x="1" y="34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4" y="357"/>
                      <a:pt x="9" y="363"/>
                      <a:pt x="15" y="367"/>
                    </a:cubicBezTo>
                    <a:cubicBezTo>
                      <a:pt x="18" y="369"/>
                      <a:pt x="22" y="371"/>
                      <a:pt x="27" y="372"/>
                    </a:cubicBezTo>
                    <a:cubicBezTo>
                      <a:pt x="27" y="372"/>
                      <a:pt x="27" y="372"/>
                      <a:pt x="27" y="372"/>
                    </a:cubicBezTo>
                    <a:cubicBezTo>
                      <a:pt x="29" y="368"/>
                      <a:pt x="27" y="365"/>
                      <a:pt x="27" y="361"/>
                    </a:cubicBezTo>
                    <a:cubicBezTo>
                      <a:pt x="28" y="356"/>
                      <a:pt x="27" y="352"/>
                      <a:pt x="27" y="348"/>
                    </a:cubicBezTo>
                    <a:cubicBezTo>
                      <a:pt x="27" y="343"/>
                      <a:pt x="27" y="342"/>
                      <a:pt x="28" y="338"/>
                    </a:cubicBezTo>
                    <a:cubicBezTo>
                      <a:pt x="30" y="333"/>
                      <a:pt x="27" y="334"/>
                      <a:pt x="26" y="330"/>
                    </a:cubicBezTo>
                    <a:cubicBezTo>
                      <a:pt x="26" y="327"/>
                      <a:pt x="23" y="328"/>
                      <a:pt x="24" y="325"/>
                    </a:cubicBezTo>
                    <a:cubicBezTo>
                      <a:pt x="25" y="322"/>
                      <a:pt x="26" y="318"/>
                      <a:pt x="24" y="317"/>
                    </a:cubicBezTo>
                    <a:cubicBezTo>
                      <a:pt x="22" y="316"/>
                      <a:pt x="23" y="312"/>
                      <a:pt x="22" y="306"/>
                    </a:cubicBezTo>
                    <a:cubicBezTo>
                      <a:pt x="22" y="299"/>
                      <a:pt x="24" y="302"/>
                      <a:pt x="23" y="295"/>
                    </a:cubicBezTo>
                    <a:cubicBezTo>
                      <a:pt x="23" y="290"/>
                      <a:pt x="22" y="288"/>
                      <a:pt x="24" y="283"/>
                    </a:cubicBezTo>
                    <a:cubicBezTo>
                      <a:pt x="24" y="285"/>
                      <a:pt x="24" y="285"/>
                      <a:pt x="24" y="285"/>
                    </a:cubicBezTo>
                    <a:cubicBezTo>
                      <a:pt x="25" y="282"/>
                      <a:pt x="27" y="282"/>
                      <a:pt x="27" y="278"/>
                    </a:cubicBezTo>
                    <a:cubicBezTo>
                      <a:pt x="28" y="275"/>
                      <a:pt x="26" y="270"/>
                      <a:pt x="26" y="267"/>
                    </a:cubicBezTo>
                    <a:cubicBezTo>
                      <a:pt x="26" y="264"/>
                      <a:pt x="28" y="260"/>
                      <a:pt x="28" y="256"/>
                    </a:cubicBezTo>
                    <a:cubicBezTo>
                      <a:pt x="28" y="252"/>
                      <a:pt x="25" y="250"/>
                      <a:pt x="27" y="246"/>
                    </a:cubicBezTo>
                    <a:cubicBezTo>
                      <a:pt x="28" y="243"/>
                      <a:pt x="33" y="243"/>
                      <a:pt x="34" y="239"/>
                    </a:cubicBezTo>
                    <a:cubicBezTo>
                      <a:pt x="34" y="234"/>
                      <a:pt x="31" y="234"/>
                      <a:pt x="32" y="230"/>
                    </a:cubicBezTo>
                    <a:cubicBezTo>
                      <a:pt x="33" y="226"/>
                      <a:pt x="38" y="223"/>
                      <a:pt x="39" y="221"/>
                    </a:cubicBezTo>
                    <a:cubicBezTo>
                      <a:pt x="41" y="218"/>
                      <a:pt x="40" y="211"/>
                      <a:pt x="40" y="207"/>
                    </a:cubicBezTo>
                    <a:cubicBezTo>
                      <a:pt x="41" y="203"/>
                      <a:pt x="43" y="205"/>
                      <a:pt x="46" y="202"/>
                    </a:cubicBezTo>
                    <a:cubicBezTo>
                      <a:pt x="49" y="198"/>
                      <a:pt x="46" y="195"/>
                      <a:pt x="46" y="191"/>
                    </a:cubicBezTo>
                    <a:cubicBezTo>
                      <a:pt x="45" y="187"/>
                      <a:pt x="49" y="186"/>
                      <a:pt x="50" y="182"/>
                    </a:cubicBezTo>
                    <a:cubicBezTo>
                      <a:pt x="51" y="178"/>
                      <a:pt x="51" y="176"/>
                      <a:pt x="51" y="170"/>
                    </a:cubicBezTo>
                    <a:cubicBezTo>
                      <a:pt x="51" y="165"/>
                      <a:pt x="57" y="164"/>
                      <a:pt x="59" y="159"/>
                    </a:cubicBezTo>
                    <a:cubicBezTo>
                      <a:pt x="59" y="159"/>
                      <a:pt x="59" y="159"/>
                      <a:pt x="59" y="159"/>
                    </a:cubicBezTo>
                    <a:cubicBezTo>
                      <a:pt x="60" y="158"/>
                      <a:pt x="60" y="158"/>
                      <a:pt x="61" y="157"/>
                    </a:cubicBezTo>
                    <a:cubicBezTo>
                      <a:pt x="62" y="155"/>
                      <a:pt x="61" y="149"/>
                      <a:pt x="60" y="147"/>
                    </a:cubicBezTo>
                    <a:cubicBezTo>
                      <a:pt x="60" y="145"/>
                      <a:pt x="59" y="144"/>
                      <a:pt x="58" y="144"/>
                    </a:cubicBezTo>
                    <a:cubicBezTo>
                      <a:pt x="58" y="142"/>
                      <a:pt x="59" y="140"/>
                      <a:pt x="59" y="139"/>
                    </a:cubicBezTo>
                    <a:cubicBezTo>
                      <a:pt x="59" y="137"/>
                      <a:pt x="64" y="138"/>
                      <a:pt x="65" y="139"/>
                    </a:cubicBezTo>
                    <a:cubicBezTo>
                      <a:pt x="68" y="139"/>
                      <a:pt x="63" y="133"/>
                      <a:pt x="66" y="131"/>
                    </a:cubicBezTo>
                    <a:cubicBezTo>
                      <a:pt x="67" y="129"/>
                      <a:pt x="69" y="131"/>
                      <a:pt x="71" y="127"/>
                    </a:cubicBezTo>
                    <a:cubicBezTo>
                      <a:pt x="73" y="124"/>
                      <a:pt x="68" y="120"/>
                      <a:pt x="68" y="116"/>
                    </a:cubicBezTo>
                    <a:cubicBezTo>
                      <a:pt x="69" y="112"/>
                      <a:pt x="74" y="113"/>
                      <a:pt x="75" y="109"/>
                    </a:cubicBezTo>
                    <a:cubicBezTo>
                      <a:pt x="76" y="105"/>
                      <a:pt x="72" y="102"/>
                      <a:pt x="73" y="100"/>
                    </a:cubicBezTo>
                    <a:cubicBezTo>
                      <a:pt x="74" y="97"/>
                      <a:pt x="80" y="99"/>
                      <a:pt x="81" y="94"/>
                    </a:cubicBezTo>
                    <a:cubicBezTo>
                      <a:pt x="83" y="89"/>
                      <a:pt x="80" y="88"/>
                      <a:pt x="82" y="83"/>
                    </a:cubicBezTo>
                    <a:cubicBezTo>
                      <a:pt x="84" y="79"/>
                      <a:pt x="87" y="83"/>
                      <a:pt x="90" y="79"/>
                    </a:cubicBezTo>
                    <a:cubicBezTo>
                      <a:pt x="92" y="75"/>
                      <a:pt x="91" y="72"/>
                      <a:pt x="92" y="68"/>
                    </a:cubicBezTo>
                    <a:cubicBezTo>
                      <a:pt x="92" y="64"/>
                      <a:pt x="97" y="65"/>
                      <a:pt x="99" y="62"/>
                    </a:cubicBezTo>
                    <a:cubicBezTo>
                      <a:pt x="100" y="59"/>
                      <a:pt x="99" y="56"/>
                      <a:pt x="101" y="54"/>
                    </a:cubicBezTo>
                    <a:cubicBezTo>
                      <a:pt x="102" y="51"/>
                      <a:pt x="106" y="55"/>
                      <a:pt x="109" y="51"/>
                    </a:cubicBezTo>
                    <a:cubicBezTo>
                      <a:pt x="109" y="50"/>
                      <a:pt x="108" y="49"/>
                      <a:pt x="107" y="48"/>
                    </a:cubicBezTo>
                    <a:cubicBezTo>
                      <a:pt x="109" y="47"/>
                      <a:pt x="110" y="45"/>
                      <a:pt x="111" y="44"/>
                    </a:cubicBezTo>
                    <a:cubicBezTo>
                      <a:pt x="113" y="45"/>
                      <a:pt x="115" y="46"/>
                      <a:pt x="117" y="44"/>
                    </a:cubicBezTo>
                    <a:cubicBezTo>
                      <a:pt x="119" y="43"/>
                      <a:pt x="117" y="41"/>
                      <a:pt x="117" y="39"/>
                    </a:cubicBezTo>
                    <a:cubicBezTo>
                      <a:pt x="118" y="38"/>
                      <a:pt x="119" y="37"/>
                      <a:pt x="120" y="36"/>
                    </a:cubicBezTo>
                    <a:cubicBezTo>
                      <a:pt x="122" y="37"/>
                      <a:pt x="124" y="38"/>
                      <a:pt x="125" y="38"/>
                    </a:cubicBezTo>
                    <a:cubicBezTo>
                      <a:pt x="130" y="38"/>
                      <a:pt x="127" y="33"/>
                      <a:pt x="128" y="31"/>
                    </a:cubicBezTo>
                    <a:cubicBezTo>
                      <a:pt x="128" y="30"/>
                      <a:pt x="128" y="30"/>
                      <a:pt x="128" y="30"/>
                    </a:cubicBezTo>
                    <a:cubicBezTo>
                      <a:pt x="129" y="29"/>
                      <a:pt x="129" y="29"/>
                      <a:pt x="130" y="29"/>
                    </a:cubicBezTo>
                    <a:cubicBezTo>
                      <a:pt x="131" y="29"/>
                      <a:pt x="132" y="29"/>
                      <a:pt x="133" y="29"/>
                    </a:cubicBezTo>
                    <a:cubicBezTo>
                      <a:pt x="134" y="30"/>
                      <a:pt x="135" y="29"/>
                      <a:pt x="137" y="27"/>
                    </a:cubicBezTo>
                    <a:cubicBezTo>
                      <a:pt x="146" y="24"/>
                      <a:pt x="147" y="20"/>
                      <a:pt x="156" y="20"/>
                    </a:cubicBezTo>
                    <a:cubicBezTo>
                      <a:pt x="165" y="20"/>
                      <a:pt x="171" y="14"/>
                      <a:pt x="183" y="17"/>
                    </a:cubicBezTo>
                    <a:cubicBezTo>
                      <a:pt x="195" y="20"/>
                      <a:pt x="204" y="19"/>
                      <a:pt x="225" y="21"/>
                    </a:cubicBezTo>
                    <a:cubicBezTo>
                      <a:pt x="243" y="25"/>
                      <a:pt x="256" y="34"/>
                      <a:pt x="265" y="38"/>
                    </a:cubicBezTo>
                    <a:close/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Freeform 36">
                <a:extLst>
                  <a:ext uri="{FF2B5EF4-FFF2-40B4-BE49-F238E27FC236}">
                    <a16:creationId xmlns:a16="http://schemas.microsoft.com/office/drawing/2014/main" id="{F73DE1B0-9A80-489D-B3C2-FCB4BD37C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771"/>
                <a:ext cx="140" cy="301"/>
              </a:xfrm>
              <a:custGeom>
                <a:avLst/>
                <a:gdLst>
                  <a:gd name="T0" fmla="*/ 338 w 58"/>
                  <a:gd name="T1" fmla="*/ 0 h 125"/>
                  <a:gd name="T2" fmla="*/ 273 w 58"/>
                  <a:gd name="T3" fmla="*/ 75 h 125"/>
                  <a:gd name="T4" fmla="*/ 222 w 58"/>
                  <a:gd name="T5" fmla="*/ 144 h 125"/>
                  <a:gd name="T6" fmla="*/ 169 w 58"/>
                  <a:gd name="T7" fmla="*/ 250 h 125"/>
                  <a:gd name="T8" fmla="*/ 111 w 58"/>
                  <a:gd name="T9" fmla="*/ 366 h 125"/>
                  <a:gd name="T10" fmla="*/ 87 w 58"/>
                  <a:gd name="T11" fmla="*/ 470 h 125"/>
                  <a:gd name="T12" fmla="*/ 58 w 58"/>
                  <a:gd name="T13" fmla="*/ 563 h 125"/>
                  <a:gd name="T14" fmla="*/ 34 w 58"/>
                  <a:gd name="T15" fmla="*/ 650 h 125"/>
                  <a:gd name="T16" fmla="*/ 5 w 58"/>
                  <a:gd name="T17" fmla="*/ 725 h 125"/>
                  <a:gd name="T18" fmla="*/ 29 w 58"/>
                  <a:gd name="T19" fmla="*/ 638 h 125"/>
                  <a:gd name="T20" fmla="*/ 53 w 58"/>
                  <a:gd name="T21" fmla="*/ 523 h 125"/>
                  <a:gd name="T22" fmla="*/ 75 w 58"/>
                  <a:gd name="T23" fmla="*/ 436 h 125"/>
                  <a:gd name="T24" fmla="*/ 94 w 58"/>
                  <a:gd name="T25" fmla="*/ 318 h 125"/>
                  <a:gd name="T26" fmla="*/ 152 w 58"/>
                  <a:gd name="T27" fmla="*/ 226 h 125"/>
                  <a:gd name="T28" fmla="*/ 203 w 58"/>
                  <a:gd name="T29" fmla="*/ 123 h 125"/>
                  <a:gd name="T30" fmla="*/ 273 w 58"/>
                  <a:gd name="T31" fmla="*/ 63 h 125"/>
                  <a:gd name="T32" fmla="*/ 338 w 58"/>
                  <a:gd name="T33" fmla="*/ 0 h 1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8" h="125">
                    <a:moveTo>
                      <a:pt x="58" y="0"/>
                    </a:moveTo>
                    <a:cubicBezTo>
                      <a:pt x="55" y="4"/>
                      <a:pt x="51" y="10"/>
                      <a:pt x="47" y="13"/>
                    </a:cubicBezTo>
                    <a:cubicBezTo>
                      <a:pt x="43" y="15"/>
                      <a:pt x="39" y="19"/>
                      <a:pt x="38" y="25"/>
                    </a:cubicBezTo>
                    <a:cubicBezTo>
                      <a:pt x="36" y="30"/>
                      <a:pt x="31" y="40"/>
                      <a:pt x="29" y="43"/>
                    </a:cubicBezTo>
                    <a:cubicBezTo>
                      <a:pt x="26" y="47"/>
                      <a:pt x="20" y="54"/>
                      <a:pt x="19" y="63"/>
                    </a:cubicBezTo>
                    <a:cubicBezTo>
                      <a:pt x="18" y="71"/>
                      <a:pt x="17" y="76"/>
                      <a:pt x="15" y="81"/>
                    </a:cubicBezTo>
                    <a:cubicBezTo>
                      <a:pt x="12" y="86"/>
                      <a:pt x="10" y="93"/>
                      <a:pt x="10" y="97"/>
                    </a:cubicBezTo>
                    <a:cubicBezTo>
                      <a:pt x="9" y="100"/>
                      <a:pt x="8" y="108"/>
                      <a:pt x="6" y="112"/>
                    </a:cubicBezTo>
                    <a:cubicBezTo>
                      <a:pt x="3" y="115"/>
                      <a:pt x="2" y="119"/>
                      <a:pt x="1" y="125"/>
                    </a:cubicBezTo>
                    <a:cubicBezTo>
                      <a:pt x="0" y="121"/>
                      <a:pt x="3" y="114"/>
                      <a:pt x="5" y="110"/>
                    </a:cubicBezTo>
                    <a:cubicBezTo>
                      <a:pt x="6" y="106"/>
                      <a:pt x="8" y="96"/>
                      <a:pt x="9" y="90"/>
                    </a:cubicBezTo>
                    <a:cubicBezTo>
                      <a:pt x="9" y="84"/>
                      <a:pt x="12" y="80"/>
                      <a:pt x="13" y="75"/>
                    </a:cubicBezTo>
                    <a:cubicBezTo>
                      <a:pt x="15" y="70"/>
                      <a:pt x="14" y="61"/>
                      <a:pt x="16" y="55"/>
                    </a:cubicBezTo>
                    <a:cubicBezTo>
                      <a:pt x="18" y="49"/>
                      <a:pt x="22" y="44"/>
                      <a:pt x="26" y="39"/>
                    </a:cubicBezTo>
                    <a:cubicBezTo>
                      <a:pt x="30" y="35"/>
                      <a:pt x="33" y="27"/>
                      <a:pt x="35" y="21"/>
                    </a:cubicBezTo>
                    <a:cubicBezTo>
                      <a:pt x="38" y="15"/>
                      <a:pt x="44" y="12"/>
                      <a:pt x="47" y="11"/>
                    </a:cubicBezTo>
                    <a:cubicBezTo>
                      <a:pt x="50" y="9"/>
                      <a:pt x="56" y="3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Freeform 37">
                <a:extLst>
                  <a:ext uri="{FF2B5EF4-FFF2-40B4-BE49-F238E27FC236}">
                    <a16:creationId xmlns:a16="http://schemas.microsoft.com/office/drawing/2014/main" id="{C5B233FB-EE76-4E77-B149-F6DB000227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4" y="1650"/>
                <a:ext cx="2734" cy="429"/>
              </a:xfrm>
              <a:custGeom>
                <a:avLst/>
                <a:gdLst>
                  <a:gd name="T0" fmla="*/ 198 w 1134"/>
                  <a:gd name="T1" fmla="*/ 366 h 178"/>
                  <a:gd name="T2" fmla="*/ 2011 w 1134"/>
                  <a:gd name="T3" fmla="*/ 161 h 178"/>
                  <a:gd name="T4" fmla="*/ 1442 w 1134"/>
                  <a:gd name="T5" fmla="*/ 251 h 178"/>
                  <a:gd name="T6" fmla="*/ 784 w 1134"/>
                  <a:gd name="T7" fmla="*/ 227 h 178"/>
                  <a:gd name="T8" fmla="*/ 198 w 1134"/>
                  <a:gd name="T9" fmla="*/ 371 h 178"/>
                  <a:gd name="T10" fmla="*/ 436 w 1134"/>
                  <a:gd name="T11" fmla="*/ 737 h 178"/>
                  <a:gd name="T12" fmla="*/ 354 w 1134"/>
                  <a:gd name="T13" fmla="*/ 824 h 178"/>
                  <a:gd name="T14" fmla="*/ 309 w 1134"/>
                  <a:gd name="T15" fmla="*/ 865 h 178"/>
                  <a:gd name="T16" fmla="*/ 251 w 1134"/>
                  <a:gd name="T17" fmla="*/ 860 h 178"/>
                  <a:gd name="T18" fmla="*/ 152 w 1134"/>
                  <a:gd name="T19" fmla="*/ 169 h 178"/>
                  <a:gd name="T20" fmla="*/ 878 w 1134"/>
                  <a:gd name="T21" fmla="*/ 133 h 178"/>
                  <a:gd name="T22" fmla="*/ 1594 w 1134"/>
                  <a:gd name="T23" fmla="*/ 231 h 178"/>
                  <a:gd name="T24" fmla="*/ 1859 w 1134"/>
                  <a:gd name="T25" fmla="*/ 186 h 178"/>
                  <a:gd name="T26" fmla="*/ 2126 w 1134"/>
                  <a:gd name="T27" fmla="*/ 99 h 178"/>
                  <a:gd name="T28" fmla="*/ 1598 w 1134"/>
                  <a:gd name="T29" fmla="*/ 198 h 178"/>
                  <a:gd name="T30" fmla="*/ 873 w 1134"/>
                  <a:gd name="T31" fmla="*/ 99 h 178"/>
                  <a:gd name="T32" fmla="*/ 128 w 1134"/>
                  <a:gd name="T33" fmla="*/ 145 h 178"/>
                  <a:gd name="T34" fmla="*/ 342 w 1134"/>
                  <a:gd name="T35" fmla="*/ 1034 h 178"/>
                  <a:gd name="T36" fmla="*/ 379 w 1134"/>
                  <a:gd name="T37" fmla="*/ 906 h 178"/>
                  <a:gd name="T38" fmla="*/ 391 w 1134"/>
                  <a:gd name="T39" fmla="*/ 877 h 178"/>
                  <a:gd name="T40" fmla="*/ 391 w 1134"/>
                  <a:gd name="T41" fmla="*/ 819 h 178"/>
                  <a:gd name="T42" fmla="*/ 436 w 1134"/>
                  <a:gd name="T43" fmla="*/ 795 h 178"/>
                  <a:gd name="T44" fmla="*/ 231 w 1134"/>
                  <a:gd name="T45" fmla="*/ 371 h 178"/>
                  <a:gd name="T46" fmla="*/ 784 w 1134"/>
                  <a:gd name="T47" fmla="*/ 243 h 178"/>
                  <a:gd name="T48" fmla="*/ 1413 w 1134"/>
                  <a:gd name="T49" fmla="*/ 268 h 178"/>
                  <a:gd name="T50" fmla="*/ 2011 w 1134"/>
                  <a:gd name="T51" fmla="*/ 198 h 178"/>
                  <a:gd name="T52" fmla="*/ 2088 w 1134"/>
                  <a:gd name="T53" fmla="*/ 145 h 178"/>
                  <a:gd name="T54" fmla="*/ 5871 w 1134"/>
                  <a:gd name="T55" fmla="*/ 65 h 178"/>
                  <a:gd name="T56" fmla="*/ 5191 w 1134"/>
                  <a:gd name="T57" fmla="*/ 145 h 178"/>
                  <a:gd name="T58" fmla="*/ 4610 w 1134"/>
                  <a:gd name="T59" fmla="*/ 133 h 178"/>
                  <a:gd name="T60" fmla="*/ 5150 w 1134"/>
                  <a:gd name="T61" fmla="*/ 193 h 178"/>
                  <a:gd name="T62" fmla="*/ 5475 w 1134"/>
                  <a:gd name="T63" fmla="*/ 82 h 178"/>
                  <a:gd name="T64" fmla="*/ 5871 w 1134"/>
                  <a:gd name="T65" fmla="*/ 99 h 178"/>
                  <a:gd name="T66" fmla="*/ 6567 w 1134"/>
                  <a:gd name="T67" fmla="*/ 441 h 178"/>
                  <a:gd name="T68" fmla="*/ 6283 w 1134"/>
                  <a:gd name="T69" fmla="*/ 860 h 178"/>
                  <a:gd name="T70" fmla="*/ 6261 w 1134"/>
                  <a:gd name="T71" fmla="*/ 819 h 178"/>
                  <a:gd name="T72" fmla="*/ 6232 w 1134"/>
                  <a:gd name="T73" fmla="*/ 754 h 178"/>
                  <a:gd name="T74" fmla="*/ 6220 w 1134"/>
                  <a:gd name="T75" fmla="*/ 704 h 178"/>
                  <a:gd name="T76" fmla="*/ 6319 w 1134"/>
                  <a:gd name="T77" fmla="*/ 214 h 178"/>
                  <a:gd name="T78" fmla="*/ 5738 w 1134"/>
                  <a:gd name="T79" fmla="*/ 161 h 178"/>
                  <a:gd name="T80" fmla="*/ 5150 w 1134"/>
                  <a:gd name="T81" fmla="*/ 214 h 178"/>
                  <a:gd name="T82" fmla="*/ 4766 w 1134"/>
                  <a:gd name="T83" fmla="*/ 222 h 178"/>
                  <a:gd name="T84" fmla="*/ 4615 w 1134"/>
                  <a:gd name="T85" fmla="*/ 181 h 178"/>
                  <a:gd name="T86" fmla="*/ 5162 w 1134"/>
                  <a:gd name="T87" fmla="*/ 251 h 178"/>
                  <a:gd name="T88" fmla="*/ 5818 w 1134"/>
                  <a:gd name="T89" fmla="*/ 210 h 178"/>
                  <a:gd name="T90" fmla="*/ 6360 w 1134"/>
                  <a:gd name="T91" fmla="*/ 371 h 178"/>
                  <a:gd name="T92" fmla="*/ 6143 w 1134"/>
                  <a:gd name="T93" fmla="*/ 754 h 178"/>
                  <a:gd name="T94" fmla="*/ 6179 w 1134"/>
                  <a:gd name="T95" fmla="*/ 791 h 178"/>
                  <a:gd name="T96" fmla="*/ 6213 w 1134"/>
                  <a:gd name="T97" fmla="*/ 848 h 178"/>
                  <a:gd name="T98" fmla="*/ 6278 w 1134"/>
                  <a:gd name="T99" fmla="*/ 911 h 178"/>
                  <a:gd name="T100" fmla="*/ 6249 w 1134"/>
                  <a:gd name="T101" fmla="*/ 1034 h 178"/>
                  <a:gd name="T102" fmla="*/ 6360 w 1134"/>
                  <a:gd name="T103" fmla="*/ 882 h 178"/>
                  <a:gd name="T104" fmla="*/ 6394 w 1134"/>
                  <a:gd name="T105" fmla="*/ 366 h 178"/>
                  <a:gd name="T106" fmla="*/ 6394 w 1134"/>
                  <a:gd name="T107" fmla="*/ 366 h 1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34" h="178">
                    <a:moveTo>
                      <a:pt x="34" y="64"/>
                    </a:move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3"/>
                    </a:cubicBezTo>
                    <a:cubicBezTo>
                      <a:pt x="34" y="64"/>
                      <a:pt x="34" y="64"/>
                      <a:pt x="34" y="64"/>
                    </a:cubicBezTo>
                    <a:close/>
                    <a:moveTo>
                      <a:pt x="359" y="25"/>
                    </a:moveTo>
                    <a:cubicBezTo>
                      <a:pt x="353" y="27"/>
                      <a:pt x="348" y="28"/>
                      <a:pt x="346" y="28"/>
                    </a:cubicBezTo>
                    <a:cubicBezTo>
                      <a:pt x="334" y="29"/>
                      <a:pt x="323" y="34"/>
                      <a:pt x="314" y="38"/>
                    </a:cubicBezTo>
                    <a:cubicBezTo>
                      <a:pt x="303" y="43"/>
                      <a:pt x="293" y="48"/>
                      <a:pt x="278" y="48"/>
                    </a:cubicBezTo>
                    <a:cubicBezTo>
                      <a:pt x="265" y="49"/>
                      <a:pt x="259" y="48"/>
                      <a:pt x="248" y="43"/>
                    </a:cubicBezTo>
                    <a:cubicBezTo>
                      <a:pt x="236" y="39"/>
                      <a:pt x="221" y="34"/>
                      <a:pt x="202" y="32"/>
                    </a:cubicBezTo>
                    <a:cubicBezTo>
                      <a:pt x="175" y="30"/>
                      <a:pt x="162" y="33"/>
                      <a:pt x="150" y="36"/>
                    </a:cubicBezTo>
                    <a:cubicBezTo>
                      <a:pt x="145" y="37"/>
                      <a:pt x="140" y="38"/>
                      <a:pt x="135" y="39"/>
                    </a:cubicBezTo>
                    <a:cubicBezTo>
                      <a:pt x="118" y="40"/>
                      <a:pt x="109" y="40"/>
                      <a:pt x="88" y="35"/>
                    </a:cubicBezTo>
                    <a:cubicBezTo>
                      <a:pt x="72" y="32"/>
                      <a:pt x="58" y="33"/>
                      <a:pt x="47" y="41"/>
                    </a:cubicBezTo>
                    <a:cubicBezTo>
                      <a:pt x="40" y="47"/>
                      <a:pt x="35" y="55"/>
                      <a:pt x="34" y="64"/>
                    </a:cubicBezTo>
                    <a:cubicBezTo>
                      <a:pt x="34" y="66"/>
                      <a:pt x="34" y="68"/>
                      <a:pt x="34" y="70"/>
                    </a:cubicBezTo>
                    <a:cubicBezTo>
                      <a:pt x="34" y="89"/>
                      <a:pt x="49" y="116"/>
                      <a:pt x="71" y="126"/>
                    </a:cubicBezTo>
                    <a:cubicBezTo>
                      <a:pt x="73" y="126"/>
                      <a:pt x="74" y="127"/>
                      <a:pt x="75" y="127"/>
                    </a:cubicBezTo>
                    <a:cubicBezTo>
                      <a:pt x="73" y="129"/>
                      <a:pt x="71" y="131"/>
                      <a:pt x="70" y="134"/>
                    </a:cubicBezTo>
                    <a:cubicBezTo>
                      <a:pt x="66" y="134"/>
                      <a:pt x="63" y="136"/>
                      <a:pt x="62" y="139"/>
                    </a:cubicBezTo>
                    <a:cubicBezTo>
                      <a:pt x="62" y="140"/>
                      <a:pt x="61" y="141"/>
                      <a:pt x="61" y="142"/>
                    </a:cubicBezTo>
                    <a:cubicBezTo>
                      <a:pt x="60" y="141"/>
                      <a:pt x="59" y="141"/>
                      <a:pt x="58" y="142"/>
                    </a:cubicBezTo>
                    <a:cubicBezTo>
                      <a:pt x="54" y="146"/>
                      <a:pt x="54" y="146"/>
                      <a:pt x="54" y="146"/>
                    </a:cubicBezTo>
                    <a:cubicBezTo>
                      <a:pt x="53" y="147"/>
                      <a:pt x="53" y="148"/>
                      <a:pt x="53" y="149"/>
                    </a:cubicBezTo>
                    <a:cubicBezTo>
                      <a:pt x="53" y="152"/>
                      <a:pt x="55" y="155"/>
                      <a:pt x="58" y="158"/>
                    </a:cubicBezTo>
                    <a:cubicBezTo>
                      <a:pt x="57" y="158"/>
                      <a:pt x="57" y="159"/>
                      <a:pt x="57" y="160"/>
                    </a:cubicBezTo>
                    <a:cubicBezTo>
                      <a:pt x="53" y="156"/>
                      <a:pt x="49" y="152"/>
                      <a:pt x="43" y="148"/>
                    </a:cubicBezTo>
                    <a:cubicBezTo>
                      <a:pt x="21" y="129"/>
                      <a:pt x="8" y="104"/>
                      <a:pt x="7" y="79"/>
                    </a:cubicBezTo>
                    <a:cubicBezTo>
                      <a:pt x="7" y="78"/>
                      <a:pt x="6" y="77"/>
                      <a:pt x="6" y="76"/>
                    </a:cubicBezTo>
                    <a:cubicBezTo>
                      <a:pt x="6" y="58"/>
                      <a:pt x="13" y="42"/>
                      <a:pt x="26" y="29"/>
                    </a:cubicBezTo>
                    <a:cubicBezTo>
                      <a:pt x="48" y="7"/>
                      <a:pt x="78" y="14"/>
                      <a:pt x="103" y="20"/>
                    </a:cubicBezTo>
                    <a:cubicBezTo>
                      <a:pt x="113" y="22"/>
                      <a:pt x="120" y="24"/>
                      <a:pt x="127" y="24"/>
                    </a:cubicBezTo>
                    <a:cubicBezTo>
                      <a:pt x="135" y="24"/>
                      <a:pt x="143" y="23"/>
                      <a:pt x="151" y="23"/>
                    </a:cubicBezTo>
                    <a:cubicBezTo>
                      <a:pt x="164" y="21"/>
                      <a:pt x="177" y="20"/>
                      <a:pt x="195" y="21"/>
                    </a:cubicBezTo>
                    <a:cubicBezTo>
                      <a:pt x="210" y="23"/>
                      <a:pt x="223" y="27"/>
                      <a:pt x="236" y="31"/>
                    </a:cubicBezTo>
                    <a:cubicBezTo>
                      <a:pt x="248" y="34"/>
                      <a:pt x="260" y="38"/>
                      <a:pt x="274" y="40"/>
                    </a:cubicBezTo>
                    <a:cubicBezTo>
                      <a:pt x="274" y="40"/>
                      <a:pt x="275" y="40"/>
                      <a:pt x="275" y="40"/>
                    </a:cubicBezTo>
                    <a:cubicBezTo>
                      <a:pt x="286" y="40"/>
                      <a:pt x="286" y="40"/>
                      <a:pt x="286" y="40"/>
                    </a:cubicBezTo>
                    <a:cubicBezTo>
                      <a:pt x="297" y="40"/>
                      <a:pt x="308" y="40"/>
                      <a:pt x="320" y="32"/>
                    </a:cubicBezTo>
                    <a:cubicBezTo>
                      <a:pt x="333" y="24"/>
                      <a:pt x="350" y="23"/>
                      <a:pt x="365" y="23"/>
                    </a:cubicBezTo>
                    <a:cubicBezTo>
                      <a:pt x="366" y="23"/>
                      <a:pt x="366" y="23"/>
                      <a:pt x="366" y="23"/>
                    </a:cubicBezTo>
                    <a:cubicBezTo>
                      <a:pt x="366" y="21"/>
                      <a:pt x="366" y="19"/>
                      <a:pt x="366" y="17"/>
                    </a:cubicBezTo>
                    <a:cubicBezTo>
                      <a:pt x="366" y="17"/>
                      <a:pt x="366" y="17"/>
                      <a:pt x="365" y="17"/>
                    </a:cubicBezTo>
                    <a:cubicBezTo>
                      <a:pt x="348" y="17"/>
                      <a:pt x="330" y="18"/>
                      <a:pt x="316" y="27"/>
                    </a:cubicBezTo>
                    <a:cubicBezTo>
                      <a:pt x="302" y="36"/>
                      <a:pt x="290" y="33"/>
                      <a:pt x="275" y="34"/>
                    </a:cubicBezTo>
                    <a:cubicBezTo>
                      <a:pt x="261" y="32"/>
                      <a:pt x="249" y="29"/>
                      <a:pt x="238" y="25"/>
                    </a:cubicBezTo>
                    <a:cubicBezTo>
                      <a:pt x="224" y="21"/>
                      <a:pt x="211" y="17"/>
                      <a:pt x="195" y="15"/>
                    </a:cubicBezTo>
                    <a:cubicBezTo>
                      <a:pt x="177" y="14"/>
                      <a:pt x="163" y="15"/>
                      <a:pt x="150" y="17"/>
                    </a:cubicBezTo>
                    <a:cubicBezTo>
                      <a:pt x="142" y="17"/>
                      <a:pt x="135" y="18"/>
                      <a:pt x="127" y="18"/>
                    </a:cubicBezTo>
                    <a:cubicBezTo>
                      <a:pt x="121" y="18"/>
                      <a:pt x="114" y="16"/>
                      <a:pt x="104" y="14"/>
                    </a:cubicBezTo>
                    <a:cubicBezTo>
                      <a:pt x="80" y="8"/>
                      <a:pt x="46" y="0"/>
                      <a:pt x="22" y="25"/>
                    </a:cubicBezTo>
                    <a:cubicBezTo>
                      <a:pt x="7" y="39"/>
                      <a:pt x="0" y="59"/>
                      <a:pt x="1" y="80"/>
                    </a:cubicBezTo>
                    <a:cubicBezTo>
                      <a:pt x="2" y="106"/>
                      <a:pt x="16" y="132"/>
                      <a:pt x="40" y="152"/>
                    </a:cubicBezTo>
                    <a:cubicBezTo>
                      <a:pt x="50" y="160"/>
                      <a:pt x="57" y="169"/>
                      <a:pt x="59" y="178"/>
                    </a:cubicBezTo>
                    <a:cubicBezTo>
                      <a:pt x="59" y="178"/>
                      <a:pt x="59" y="178"/>
                      <a:pt x="59" y="178"/>
                    </a:cubicBezTo>
                    <a:cubicBezTo>
                      <a:pt x="60" y="170"/>
                      <a:pt x="62" y="162"/>
                      <a:pt x="66" y="154"/>
                    </a:cubicBezTo>
                    <a:cubicBezTo>
                      <a:pt x="65" y="155"/>
                      <a:pt x="65" y="155"/>
                      <a:pt x="65" y="156"/>
                    </a:cubicBezTo>
                    <a:cubicBezTo>
                      <a:pt x="61" y="152"/>
                      <a:pt x="59" y="150"/>
                      <a:pt x="59" y="148"/>
                    </a:cubicBezTo>
                    <a:cubicBezTo>
                      <a:pt x="60" y="146"/>
                      <a:pt x="65" y="151"/>
                      <a:pt x="68" y="150"/>
                    </a:cubicBezTo>
                    <a:cubicBezTo>
                      <a:pt x="68" y="150"/>
                      <a:pt x="68" y="150"/>
                      <a:pt x="67" y="151"/>
                    </a:cubicBezTo>
                    <a:cubicBezTo>
                      <a:pt x="68" y="149"/>
                      <a:pt x="69" y="148"/>
                      <a:pt x="69" y="147"/>
                    </a:cubicBezTo>
                    <a:cubicBezTo>
                      <a:pt x="69" y="147"/>
                      <a:pt x="69" y="147"/>
                      <a:pt x="69" y="147"/>
                    </a:cubicBezTo>
                    <a:cubicBezTo>
                      <a:pt x="69" y="145"/>
                      <a:pt x="67" y="143"/>
                      <a:pt x="67" y="141"/>
                    </a:cubicBezTo>
                    <a:cubicBezTo>
                      <a:pt x="68" y="139"/>
                      <a:pt x="70" y="139"/>
                      <a:pt x="73" y="140"/>
                    </a:cubicBezTo>
                    <a:cubicBezTo>
                      <a:pt x="73" y="140"/>
                      <a:pt x="73" y="140"/>
                      <a:pt x="73" y="140"/>
                    </a:cubicBezTo>
                    <a:cubicBezTo>
                      <a:pt x="73" y="139"/>
                      <a:pt x="74" y="138"/>
                      <a:pt x="75" y="137"/>
                    </a:cubicBezTo>
                    <a:cubicBezTo>
                      <a:pt x="79" y="129"/>
                      <a:pt x="87" y="126"/>
                      <a:pt x="97" y="124"/>
                    </a:cubicBezTo>
                    <a:cubicBezTo>
                      <a:pt x="91" y="125"/>
                      <a:pt x="83" y="124"/>
                      <a:pt x="74" y="120"/>
                    </a:cubicBezTo>
                    <a:cubicBezTo>
                      <a:pt x="50" y="111"/>
                      <a:pt x="37" y="80"/>
                      <a:pt x="40" y="64"/>
                    </a:cubicBezTo>
                    <a:cubicBezTo>
                      <a:pt x="40" y="57"/>
                      <a:pt x="44" y="49"/>
                      <a:pt x="50" y="44"/>
                    </a:cubicBezTo>
                    <a:cubicBezTo>
                      <a:pt x="59" y="37"/>
                      <a:pt x="72" y="35"/>
                      <a:pt x="86" y="38"/>
                    </a:cubicBezTo>
                    <a:cubicBezTo>
                      <a:pt x="108" y="43"/>
                      <a:pt x="117" y="43"/>
                      <a:pt x="135" y="42"/>
                    </a:cubicBezTo>
                    <a:cubicBezTo>
                      <a:pt x="141" y="42"/>
                      <a:pt x="146" y="41"/>
                      <a:pt x="151" y="39"/>
                    </a:cubicBezTo>
                    <a:cubicBezTo>
                      <a:pt x="163" y="37"/>
                      <a:pt x="176" y="34"/>
                      <a:pt x="201" y="36"/>
                    </a:cubicBezTo>
                    <a:cubicBezTo>
                      <a:pt x="220" y="37"/>
                      <a:pt x="232" y="42"/>
                      <a:pt x="243" y="46"/>
                    </a:cubicBezTo>
                    <a:cubicBezTo>
                      <a:pt x="255" y="51"/>
                      <a:pt x="264" y="55"/>
                      <a:pt x="278" y="54"/>
                    </a:cubicBezTo>
                    <a:cubicBezTo>
                      <a:pt x="294" y="54"/>
                      <a:pt x="306" y="48"/>
                      <a:pt x="317" y="43"/>
                    </a:cubicBezTo>
                    <a:cubicBezTo>
                      <a:pt x="326" y="39"/>
                      <a:pt x="335" y="35"/>
                      <a:pt x="346" y="34"/>
                    </a:cubicBezTo>
                    <a:cubicBezTo>
                      <a:pt x="350" y="34"/>
                      <a:pt x="358" y="32"/>
                      <a:pt x="366" y="30"/>
                    </a:cubicBezTo>
                    <a:cubicBezTo>
                      <a:pt x="366" y="28"/>
                      <a:pt x="366" y="26"/>
                      <a:pt x="366" y="24"/>
                    </a:cubicBezTo>
                    <a:cubicBezTo>
                      <a:pt x="364" y="24"/>
                      <a:pt x="361" y="25"/>
                      <a:pt x="359" y="25"/>
                    </a:cubicBezTo>
                    <a:close/>
                    <a:moveTo>
                      <a:pt x="1112" y="25"/>
                    </a:moveTo>
                    <a:cubicBezTo>
                      <a:pt x="1088" y="0"/>
                      <a:pt x="1057" y="2"/>
                      <a:pt x="1032" y="8"/>
                    </a:cubicBezTo>
                    <a:cubicBezTo>
                      <a:pt x="1023" y="10"/>
                      <a:pt x="1016" y="11"/>
                      <a:pt x="1010" y="11"/>
                    </a:cubicBezTo>
                    <a:cubicBezTo>
                      <a:pt x="1002" y="11"/>
                      <a:pt x="994" y="11"/>
                      <a:pt x="986" y="10"/>
                    </a:cubicBezTo>
                    <a:cubicBezTo>
                      <a:pt x="973" y="9"/>
                      <a:pt x="960" y="7"/>
                      <a:pt x="941" y="8"/>
                    </a:cubicBezTo>
                    <a:cubicBezTo>
                      <a:pt x="926" y="10"/>
                      <a:pt x="907" y="21"/>
                      <a:pt x="893" y="25"/>
                    </a:cubicBezTo>
                    <a:cubicBezTo>
                      <a:pt x="881" y="28"/>
                      <a:pt x="873" y="32"/>
                      <a:pt x="859" y="34"/>
                    </a:cubicBezTo>
                    <a:cubicBezTo>
                      <a:pt x="839" y="36"/>
                      <a:pt x="812" y="22"/>
                      <a:pt x="792" y="16"/>
                    </a:cubicBezTo>
                    <a:cubicBezTo>
                      <a:pt x="793" y="23"/>
                      <a:pt x="793" y="23"/>
                      <a:pt x="793" y="23"/>
                    </a:cubicBezTo>
                    <a:cubicBezTo>
                      <a:pt x="798" y="24"/>
                      <a:pt x="805" y="27"/>
                      <a:pt x="811" y="29"/>
                    </a:cubicBezTo>
                    <a:cubicBezTo>
                      <a:pt x="828" y="35"/>
                      <a:pt x="845" y="42"/>
                      <a:pt x="860" y="40"/>
                    </a:cubicBezTo>
                    <a:cubicBezTo>
                      <a:pt x="870" y="39"/>
                      <a:pt x="878" y="36"/>
                      <a:pt x="886" y="33"/>
                    </a:cubicBezTo>
                    <a:cubicBezTo>
                      <a:pt x="895" y="31"/>
                      <a:pt x="895" y="31"/>
                      <a:pt x="895" y="31"/>
                    </a:cubicBezTo>
                    <a:cubicBezTo>
                      <a:pt x="900" y="29"/>
                      <a:pt x="906" y="27"/>
                      <a:pt x="912" y="24"/>
                    </a:cubicBezTo>
                    <a:cubicBezTo>
                      <a:pt x="922" y="20"/>
                      <a:pt x="933" y="15"/>
                      <a:pt x="942" y="14"/>
                    </a:cubicBezTo>
                    <a:cubicBezTo>
                      <a:pt x="957" y="13"/>
                      <a:pt x="969" y="14"/>
                      <a:pt x="980" y="15"/>
                    </a:cubicBezTo>
                    <a:cubicBezTo>
                      <a:pt x="986" y="16"/>
                      <a:pt x="986" y="16"/>
                      <a:pt x="986" y="16"/>
                    </a:cubicBezTo>
                    <a:cubicBezTo>
                      <a:pt x="994" y="17"/>
                      <a:pt x="1001" y="17"/>
                      <a:pt x="1010" y="17"/>
                    </a:cubicBezTo>
                    <a:cubicBezTo>
                      <a:pt x="1016" y="17"/>
                      <a:pt x="1024" y="16"/>
                      <a:pt x="1033" y="13"/>
                    </a:cubicBezTo>
                    <a:cubicBezTo>
                      <a:pt x="1065" y="6"/>
                      <a:pt x="1090" y="11"/>
                      <a:pt x="1108" y="29"/>
                    </a:cubicBezTo>
                    <a:cubicBezTo>
                      <a:pt x="1120" y="42"/>
                      <a:pt x="1130" y="58"/>
                      <a:pt x="1130" y="76"/>
                    </a:cubicBezTo>
                    <a:cubicBezTo>
                      <a:pt x="1130" y="77"/>
                      <a:pt x="1130" y="78"/>
                      <a:pt x="1130" y="79"/>
                    </a:cubicBezTo>
                    <a:cubicBezTo>
                      <a:pt x="1128" y="104"/>
                      <a:pt x="1115" y="129"/>
                      <a:pt x="1092" y="148"/>
                    </a:cubicBezTo>
                    <a:cubicBezTo>
                      <a:pt x="1086" y="152"/>
                      <a:pt x="1082" y="149"/>
                      <a:pt x="1081" y="148"/>
                    </a:cubicBezTo>
                    <a:cubicBezTo>
                      <a:pt x="1081" y="148"/>
                      <a:pt x="1082" y="148"/>
                      <a:pt x="1082" y="148"/>
                    </a:cubicBezTo>
                    <a:cubicBezTo>
                      <a:pt x="1082" y="147"/>
                      <a:pt x="1082" y="147"/>
                      <a:pt x="1081" y="146"/>
                    </a:cubicBezTo>
                    <a:cubicBezTo>
                      <a:pt x="1077" y="141"/>
                      <a:pt x="1077" y="141"/>
                      <a:pt x="1077" y="141"/>
                    </a:cubicBezTo>
                    <a:cubicBezTo>
                      <a:pt x="1075" y="139"/>
                      <a:pt x="1074" y="139"/>
                      <a:pt x="1072" y="139"/>
                    </a:cubicBezTo>
                    <a:cubicBezTo>
                      <a:pt x="1071" y="138"/>
                      <a:pt x="1070" y="137"/>
                      <a:pt x="1070" y="136"/>
                    </a:cubicBezTo>
                    <a:cubicBezTo>
                      <a:pt x="1071" y="134"/>
                      <a:pt x="1072" y="133"/>
                      <a:pt x="1072" y="130"/>
                    </a:cubicBezTo>
                    <a:cubicBezTo>
                      <a:pt x="1072" y="129"/>
                      <a:pt x="1072" y="128"/>
                      <a:pt x="1072" y="127"/>
                    </a:cubicBezTo>
                    <a:cubicBezTo>
                      <a:pt x="1072" y="127"/>
                      <a:pt x="1070" y="125"/>
                      <a:pt x="1069" y="124"/>
                    </a:cubicBezTo>
                    <a:cubicBezTo>
                      <a:pt x="1068" y="123"/>
                      <a:pt x="1069" y="122"/>
                      <a:pt x="1070" y="121"/>
                    </a:cubicBezTo>
                    <a:cubicBezTo>
                      <a:pt x="1089" y="110"/>
                      <a:pt x="1101" y="87"/>
                      <a:pt x="1101" y="69"/>
                    </a:cubicBezTo>
                    <a:cubicBezTo>
                      <a:pt x="1101" y="67"/>
                      <a:pt x="1101" y="66"/>
                      <a:pt x="1100" y="64"/>
                    </a:cubicBezTo>
                    <a:cubicBezTo>
                      <a:pt x="1100" y="55"/>
                      <a:pt x="1096" y="44"/>
                      <a:pt x="1087" y="37"/>
                    </a:cubicBezTo>
                    <a:cubicBezTo>
                      <a:pt x="1077" y="29"/>
                      <a:pt x="1065" y="24"/>
                      <a:pt x="1049" y="28"/>
                    </a:cubicBezTo>
                    <a:cubicBezTo>
                      <a:pt x="1028" y="32"/>
                      <a:pt x="1019" y="32"/>
                      <a:pt x="1002" y="31"/>
                    </a:cubicBezTo>
                    <a:cubicBezTo>
                      <a:pt x="996" y="31"/>
                      <a:pt x="992" y="30"/>
                      <a:pt x="987" y="28"/>
                    </a:cubicBezTo>
                    <a:cubicBezTo>
                      <a:pt x="975" y="26"/>
                      <a:pt x="961" y="23"/>
                      <a:pt x="935" y="24"/>
                    </a:cubicBezTo>
                    <a:cubicBezTo>
                      <a:pt x="918" y="26"/>
                      <a:pt x="901" y="31"/>
                      <a:pt x="890" y="36"/>
                    </a:cubicBezTo>
                    <a:cubicBezTo>
                      <a:pt x="886" y="37"/>
                      <a:pt x="886" y="37"/>
                      <a:pt x="886" y="37"/>
                    </a:cubicBezTo>
                    <a:cubicBezTo>
                      <a:pt x="876" y="42"/>
                      <a:pt x="876" y="42"/>
                      <a:pt x="876" y="42"/>
                    </a:cubicBezTo>
                    <a:cubicBezTo>
                      <a:pt x="869" y="46"/>
                      <a:pt x="864" y="49"/>
                      <a:pt x="856" y="48"/>
                    </a:cubicBezTo>
                    <a:cubicBezTo>
                      <a:pt x="841" y="48"/>
                      <a:pt x="831" y="43"/>
                      <a:pt x="820" y="38"/>
                    </a:cubicBezTo>
                    <a:cubicBezTo>
                      <a:pt x="812" y="34"/>
                      <a:pt x="812" y="34"/>
                      <a:pt x="812" y="34"/>
                    </a:cubicBezTo>
                    <a:cubicBezTo>
                      <a:pt x="806" y="31"/>
                      <a:pt x="800" y="28"/>
                      <a:pt x="793" y="25"/>
                    </a:cubicBezTo>
                    <a:cubicBezTo>
                      <a:pt x="794" y="31"/>
                      <a:pt x="794" y="31"/>
                      <a:pt x="794" y="31"/>
                    </a:cubicBezTo>
                    <a:cubicBezTo>
                      <a:pt x="803" y="36"/>
                      <a:pt x="811" y="41"/>
                      <a:pt x="817" y="43"/>
                    </a:cubicBezTo>
                    <a:cubicBezTo>
                      <a:pt x="828" y="48"/>
                      <a:pt x="840" y="54"/>
                      <a:pt x="855" y="54"/>
                    </a:cubicBezTo>
                    <a:cubicBezTo>
                      <a:pt x="870" y="55"/>
                      <a:pt x="877" y="47"/>
                      <a:pt x="888" y="43"/>
                    </a:cubicBezTo>
                    <a:cubicBezTo>
                      <a:pt x="899" y="38"/>
                      <a:pt x="917" y="30"/>
                      <a:pt x="936" y="29"/>
                    </a:cubicBezTo>
                    <a:cubicBezTo>
                      <a:pt x="961" y="27"/>
                      <a:pt x="974" y="30"/>
                      <a:pt x="985" y="33"/>
                    </a:cubicBezTo>
                    <a:cubicBezTo>
                      <a:pt x="991" y="34"/>
                      <a:pt x="995" y="35"/>
                      <a:pt x="1001" y="36"/>
                    </a:cubicBezTo>
                    <a:cubicBezTo>
                      <a:pt x="1019" y="37"/>
                      <a:pt x="1029" y="37"/>
                      <a:pt x="1050" y="32"/>
                    </a:cubicBezTo>
                    <a:cubicBezTo>
                      <a:pt x="1064" y="28"/>
                      <a:pt x="1074" y="34"/>
                      <a:pt x="1083" y="41"/>
                    </a:cubicBezTo>
                    <a:cubicBezTo>
                      <a:pt x="1090" y="47"/>
                      <a:pt x="1094" y="57"/>
                      <a:pt x="1094" y="64"/>
                    </a:cubicBezTo>
                    <a:cubicBezTo>
                      <a:pt x="1097" y="80"/>
                      <a:pt x="1084" y="111"/>
                      <a:pt x="1060" y="120"/>
                    </a:cubicBezTo>
                    <a:cubicBezTo>
                      <a:pt x="1050" y="124"/>
                      <a:pt x="1043" y="125"/>
                      <a:pt x="1037" y="124"/>
                    </a:cubicBezTo>
                    <a:cubicBezTo>
                      <a:pt x="1044" y="125"/>
                      <a:pt x="1051" y="127"/>
                      <a:pt x="1057" y="130"/>
                    </a:cubicBezTo>
                    <a:cubicBezTo>
                      <a:pt x="1057" y="130"/>
                      <a:pt x="1057" y="130"/>
                      <a:pt x="1057" y="130"/>
                    </a:cubicBezTo>
                    <a:cubicBezTo>
                      <a:pt x="1059" y="132"/>
                      <a:pt x="1065" y="126"/>
                      <a:pt x="1066" y="129"/>
                    </a:cubicBezTo>
                    <a:cubicBezTo>
                      <a:pt x="1067" y="131"/>
                      <a:pt x="1064" y="134"/>
                      <a:pt x="1063" y="136"/>
                    </a:cubicBezTo>
                    <a:cubicBezTo>
                      <a:pt x="1063" y="136"/>
                      <a:pt x="1064" y="137"/>
                      <a:pt x="1064" y="138"/>
                    </a:cubicBezTo>
                    <a:cubicBezTo>
                      <a:pt x="1066" y="141"/>
                      <a:pt x="1068" y="144"/>
                      <a:pt x="1069" y="147"/>
                    </a:cubicBezTo>
                    <a:cubicBezTo>
                      <a:pt x="1069" y="147"/>
                      <a:pt x="1069" y="147"/>
                      <a:pt x="1069" y="146"/>
                    </a:cubicBezTo>
                    <a:cubicBezTo>
                      <a:pt x="1071" y="146"/>
                      <a:pt x="1073" y="145"/>
                      <a:pt x="1074" y="146"/>
                    </a:cubicBezTo>
                    <a:cubicBezTo>
                      <a:pt x="1078" y="148"/>
                      <a:pt x="1072" y="152"/>
                      <a:pt x="1072" y="154"/>
                    </a:cubicBezTo>
                    <a:cubicBezTo>
                      <a:pt x="1074" y="157"/>
                      <a:pt x="1082" y="151"/>
                      <a:pt x="1080" y="157"/>
                    </a:cubicBezTo>
                    <a:cubicBezTo>
                      <a:pt x="1079" y="159"/>
                      <a:pt x="1076" y="161"/>
                      <a:pt x="1075" y="163"/>
                    </a:cubicBezTo>
                    <a:cubicBezTo>
                      <a:pt x="1074" y="162"/>
                      <a:pt x="1074" y="160"/>
                      <a:pt x="1074" y="159"/>
                    </a:cubicBezTo>
                    <a:cubicBezTo>
                      <a:pt x="1075" y="166"/>
                      <a:pt x="1076" y="172"/>
                      <a:pt x="1075" y="178"/>
                    </a:cubicBezTo>
                    <a:cubicBezTo>
                      <a:pt x="1075" y="178"/>
                      <a:pt x="1075" y="178"/>
                      <a:pt x="1075" y="178"/>
                    </a:cubicBezTo>
                    <a:cubicBezTo>
                      <a:pt x="1075" y="178"/>
                      <a:pt x="1075" y="178"/>
                      <a:pt x="1075" y="178"/>
                    </a:cubicBezTo>
                    <a:cubicBezTo>
                      <a:pt x="1077" y="169"/>
                      <a:pt x="1083" y="160"/>
                      <a:pt x="1094" y="152"/>
                    </a:cubicBezTo>
                    <a:cubicBezTo>
                      <a:pt x="1118" y="132"/>
                      <a:pt x="1132" y="106"/>
                      <a:pt x="1133" y="80"/>
                    </a:cubicBezTo>
                    <a:cubicBezTo>
                      <a:pt x="1134" y="59"/>
                      <a:pt x="1127" y="39"/>
                      <a:pt x="1112" y="25"/>
                    </a:cubicBezTo>
                    <a:close/>
                    <a:moveTo>
                      <a:pt x="1100" y="63"/>
                    </a:moveTo>
                    <a:cubicBezTo>
                      <a:pt x="1100" y="64"/>
                      <a:pt x="1100" y="64"/>
                      <a:pt x="1100" y="64"/>
                    </a:cubicBezTo>
                    <a:cubicBezTo>
                      <a:pt x="1100" y="64"/>
                      <a:pt x="1100" y="64"/>
                      <a:pt x="1100" y="64"/>
                    </a:cubicBezTo>
                    <a:cubicBezTo>
                      <a:pt x="1100" y="64"/>
                      <a:pt x="1100" y="64"/>
                      <a:pt x="1100" y="63"/>
                    </a:cubicBezTo>
                    <a:close/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Freeform 38">
                <a:extLst>
                  <a:ext uri="{FF2B5EF4-FFF2-40B4-BE49-F238E27FC236}">
                    <a16:creationId xmlns:a16="http://schemas.microsoft.com/office/drawing/2014/main" id="{EF5DABEC-3645-41C6-B284-754D5A726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" y="1756"/>
                <a:ext cx="123" cy="184"/>
              </a:xfrm>
              <a:custGeom>
                <a:avLst/>
                <a:gdLst>
                  <a:gd name="T0" fmla="*/ 203 w 51"/>
                  <a:gd name="T1" fmla="*/ 0 h 76"/>
                  <a:gd name="T2" fmla="*/ 297 w 51"/>
                  <a:gd name="T3" fmla="*/ 445 h 76"/>
                  <a:gd name="T4" fmla="*/ 203 w 51"/>
                  <a:gd name="T5" fmla="*/ 0 h 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1" h="76">
                    <a:moveTo>
                      <a:pt x="35" y="0"/>
                    </a:moveTo>
                    <a:cubicBezTo>
                      <a:pt x="25" y="9"/>
                      <a:pt x="10" y="37"/>
                      <a:pt x="51" y="76"/>
                    </a:cubicBezTo>
                    <a:cubicBezTo>
                      <a:pt x="35" y="68"/>
                      <a:pt x="0" y="26"/>
                      <a:pt x="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Freeform 39">
                <a:extLst>
                  <a:ext uri="{FF2B5EF4-FFF2-40B4-BE49-F238E27FC236}">
                    <a16:creationId xmlns:a16="http://schemas.microsoft.com/office/drawing/2014/main" id="{25032EE8-BA32-4601-A0C2-07B77A7F2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" y="1971"/>
                <a:ext cx="41" cy="48"/>
              </a:xfrm>
              <a:custGeom>
                <a:avLst/>
                <a:gdLst>
                  <a:gd name="T0" fmla="*/ 29 w 17"/>
                  <a:gd name="T1" fmla="*/ 115 h 20"/>
                  <a:gd name="T2" fmla="*/ 46 w 17"/>
                  <a:gd name="T3" fmla="*/ 53 h 20"/>
                  <a:gd name="T4" fmla="*/ 65 w 17"/>
                  <a:gd name="T5" fmla="*/ 29 h 20"/>
                  <a:gd name="T6" fmla="*/ 99 w 17"/>
                  <a:gd name="T7" fmla="*/ 5 h 20"/>
                  <a:gd name="T8" fmla="*/ 58 w 17"/>
                  <a:gd name="T9" fmla="*/ 17 h 20"/>
                  <a:gd name="T10" fmla="*/ 53 w 17"/>
                  <a:gd name="T11" fmla="*/ 34 h 20"/>
                  <a:gd name="T12" fmla="*/ 34 w 17"/>
                  <a:gd name="T13" fmla="*/ 41 h 20"/>
                  <a:gd name="T14" fmla="*/ 17 w 17"/>
                  <a:gd name="T15" fmla="*/ 103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20">
                    <a:moveTo>
                      <a:pt x="5" y="20"/>
                    </a:moveTo>
                    <a:cubicBezTo>
                      <a:pt x="1" y="16"/>
                      <a:pt x="3" y="11"/>
                      <a:pt x="8" y="9"/>
                    </a:cubicBezTo>
                    <a:cubicBezTo>
                      <a:pt x="11" y="7"/>
                      <a:pt x="10" y="8"/>
                      <a:pt x="11" y="5"/>
                    </a:cubicBezTo>
                    <a:cubicBezTo>
                      <a:pt x="12" y="3"/>
                      <a:pt x="14" y="1"/>
                      <a:pt x="17" y="1"/>
                    </a:cubicBezTo>
                    <a:cubicBezTo>
                      <a:pt x="14" y="0"/>
                      <a:pt x="12" y="1"/>
                      <a:pt x="10" y="3"/>
                    </a:cubicBezTo>
                    <a:cubicBezTo>
                      <a:pt x="9" y="4"/>
                      <a:pt x="9" y="5"/>
                      <a:pt x="9" y="6"/>
                    </a:cubicBezTo>
                    <a:cubicBezTo>
                      <a:pt x="8" y="7"/>
                      <a:pt x="8" y="6"/>
                      <a:pt x="6" y="7"/>
                    </a:cubicBezTo>
                    <a:cubicBezTo>
                      <a:pt x="3" y="9"/>
                      <a:pt x="0" y="13"/>
                      <a:pt x="3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4" name="Freeform 40">
                <a:extLst>
                  <a:ext uri="{FF2B5EF4-FFF2-40B4-BE49-F238E27FC236}">
                    <a16:creationId xmlns:a16="http://schemas.microsoft.com/office/drawing/2014/main" id="{3AE683E4-67E0-4758-87C2-F861255A5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1780"/>
                <a:ext cx="229" cy="878"/>
              </a:xfrm>
              <a:custGeom>
                <a:avLst/>
                <a:gdLst>
                  <a:gd name="T0" fmla="*/ 321 w 95"/>
                  <a:gd name="T1" fmla="*/ 552 h 364"/>
                  <a:gd name="T2" fmla="*/ 552 w 95"/>
                  <a:gd name="T3" fmla="*/ 0 h 364"/>
                  <a:gd name="T4" fmla="*/ 292 w 95"/>
                  <a:gd name="T5" fmla="*/ 523 h 364"/>
                  <a:gd name="T6" fmla="*/ 87 w 95"/>
                  <a:gd name="T7" fmla="*/ 1211 h 364"/>
                  <a:gd name="T8" fmla="*/ 70 w 95"/>
                  <a:gd name="T9" fmla="*/ 1838 h 364"/>
                  <a:gd name="T10" fmla="*/ 41 w 95"/>
                  <a:gd name="T11" fmla="*/ 2118 h 364"/>
                  <a:gd name="T12" fmla="*/ 111 w 95"/>
                  <a:gd name="T13" fmla="*/ 1855 h 364"/>
                  <a:gd name="T14" fmla="*/ 157 w 95"/>
                  <a:gd name="T15" fmla="*/ 1129 h 364"/>
                  <a:gd name="T16" fmla="*/ 321 w 95"/>
                  <a:gd name="T17" fmla="*/ 552 h 3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5" h="364">
                    <a:moveTo>
                      <a:pt x="55" y="95"/>
                    </a:moveTo>
                    <a:cubicBezTo>
                      <a:pt x="72" y="48"/>
                      <a:pt x="91" y="4"/>
                      <a:pt x="95" y="0"/>
                    </a:cubicBezTo>
                    <a:cubicBezTo>
                      <a:pt x="89" y="4"/>
                      <a:pt x="69" y="42"/>
                      <a:pt x="50" y="90"/>
                    </a:cubicBezTo>
                    <a:cubicBezTo>
                      <a:pt x="34" y="131"/>
                      <a:pt x="19" y="182"/>
                      <a:pt x="15" y="208"/>
                    </a:cubicBezTo>
                    <a:cubicBezTo>
                      <a:pt x="7" y="264"/>
                      <a:pt x="14" y="300"/>
                      <a:pt x="12" y="316"/>
                    </a:cubicBezTo>
                    <a:cubicBezTo>
                      <a:pt x="10" y="332"/>
                      <a:pt x="0" y="351"/>
                      <a:pt x="7" y="364"/>
                    </a:cubicBezTo>
                    <a:cubicBezTo>
                      <a:pt x="6" y="352"/>
                      <a:pt x="16" y="337"/>
                      <a:pt x="19" y="319"/>
                    </a:cubicBezTo>
                    <a:cubicBezTo>
                      <a:pt x="22" y="301"/>
                      <a:pt x="19" y="233"/>
                      <a:pt x="27" y="194"/>
                    </a:cubicBezTo>
                    <a:cubicBezTo>
                      <a:pt x="30" y="180"/>
                      <a:pt x="41" y="136"/>
                      <a:pt x="55" y="95"/>
                    </a:cubicBezTo>
                    <a:close/>
                  </a:path>
                </a:pathLst>
              </a:custGeom>
              <a:solidFill>
                <a:srgbClr val="F7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" name="Freeform 41">
                <a:extLst>
                  <a:ext uri="{FF2B5EF4-FFF2-40B4-BE49-F238E27FC236}">
                    <a16:creationId xmlns:a16="http://schemas.microsoft.com/office/drawing/2014/main" id="{A8252DCE-3EF2-42D9-A468-3B9320817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5" y="1766"/>
                <a:ext cx="369" cy="916"/>
              </a:xfrm>
              <a:custGeom>
                <a:avLst/>
                <a:gdLst>
                  <a:gd name="T0" fmla="*/ 0 w 153"/>
                  <a:gd name="T1" fmla="*/ 2208 h 380"/>
                  <a:gd name="T2" fmla="*/ 256 w 153"/>
                  <a:gd name="T3" fmla="*/ 2051 h 380"/>
                  <a:gd name="T4" fmla="*/ 350 w 153"/>
                  <a:gd name="T5" fmla="*/ 1191 h 380"/>
                  <a:gd name="T6" fmla="*/ 726 w 153"/>
                  <a:gd name="T7" fmla="*/ 470 h 380"/>
                  <a:gd name="T8" fmla="*/ 890 w 153"/>
                  <a:gd name="T9" fmla="*/ 0 h 380"/>
                  <a:gd name="T10" fmla="*/ 663 w 153"/>
                  <a:gd name="T11" fmla="*/ 429 h 380"/>
                  <a:gd name="T12" fmla="*/ 400 w 153"/>
                  <a:gd name="T13" fmla="*/ 906 h 380"/>
                  <a:gd name="T14" fmla="*/ 210 w 153"/>
                  <a:gd name="T15" fmla="*/ 1405 h 380"/>
                  <a:gd name="T16" fmla="*/ 140 w 153"/>
                  <a:gd name="T17" fmla="*/ 2133 h 380"/>
                  <a:gd name="T18" fmla="*/ 0 w 153"/>
                  <a:gd name="T19" fmla="*/ 2208 h 3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" h="380">
                    <a:moveTo>
                      <a:pt x="0" y="380"/>
                    </a:moveTo>
                    <a:cubicBezTo>
                      <a:pt x="21" y="378"/>
                      <a:pt x="35" y="375"/>
                      <a:pt x="44" y="353"/>
                    </a:cubicBezTo>
                    <a:cubicBezTo>
                      <a:pt x="60" y="311"/>
                      <a:pt x="36" y="250"/>
                      <a:pt x="60" y="205"/>
                    </a:cubicBezTo>
                    <a:cubicBezTo>
                      <a:pt x="83" y="162"/>
                      <a:pt x="115" y="137"/>
                      <a:pt x="125" y="81"/>
                    </a:cubicBezTo>
                    <a:cubicBezTo>
                      <a:pt x="132" y="41"/>
                      <a:pt x="141" y="11"/>
                      <a:pt x="153" y="0"/>
                    </a:cubicBezTo>
                    <a:cubicBezTo>
                      <a:pt x="137" y="14"/>
                      <a:pt x="125" y="44"/>
                      <a:pt x="114" y="74"/>
                    </a:cubicBezTo>
                    <a:cubicBezTo>
                      <a:pt x="103" y="104"/>
                      <a:pt x="97" y="108"/>
                      <a:pt x="69" y="156"/>
                    </a:cubicBezTo>
                    <a:cubicBezTo>
                      <a:pt x="41" y="204"/>
                      <a:pt x="37" y="208"/>
                      <a:pt x="36" y="242"/>
                    </a:cubicBezTo>
                    <a:cubicBezTo>
                      <a:pt x="35" y="276"/>
                      <a:pt x="40" y="348"/>
                      <a:pt x="24" y="367"/>
                    </a:cubicBezTo>
                    <a:cubicBezTo>
                      <a:pt x="18" y="373"/>
                      <a:pt x="9" y="380"/>
                      <a:pt x="0" y="380"/>
                    </a:cubicBezTo>
                    <a:close/>
                  </a:path>
                </a:pathLst>
              </a:custGeom>
              <a:solidFill>
                <a:srgbClr val="DF9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6" name="Freeform 42">
                <a:extLst>
                  <a:ext uri="{FF2B5EF4-FFF2-40B4-BE49-F238E27FC236}">
                    <a16:creationId xmlns:a16="http://schemas.microsoft.com/office/drawing/2014/main" id="{55CF2A7B-6D82-4AA4-AB51-266153D42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5" y="1961"/>
                <a:ext cx="301" cy="721"/>
              </a:xfrm>
              <a:custGeom>
                <a:avLst/>
                <a:gdLst>
                  <a:gd name="T0" fmla="*/ 0 w 125"/>
                  <a:gd name="T1" fmla="*/ 1739 h 299"/>
                  <a:gd name="T2" fmla="*/ 255 w 125"/>
                  <a:gd name="T3" fmla="*/ 1582 h 299"/>
                  <a:gd name="T4" fmla="*/ 347 w 125"/>
                  <a:gd name="T5" fmla="*/ 721 h 299"/>
                  <a:gd name="T6" fmla="*/ 725 w 125"/>
                  <a:gd name="T7" fmla="*/ 0 h 299"/>
                  <a:gd name="T8" fmla="*/ 412 w 125"/>
                  <a:gd name="T9" fmla="*/ 552 h 299"/>
                  <a:gd name="T10" fmla="*/ 260 w 125"/>
                  <a:gd name="T11" fmla="*/ 844 h 299"/>
                  <a:gd name="T12" fmla="*/ 222 w 125"/>
                  <a:gd name="T13" fmla="*/ 1587 h 299"/>
                  <a:gd name="T14" fmla="*/ 0 w 125"/>
                  <a:gd name="T15" fmla="*/ 1739 h 2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5" h="299">
                    <a:moveTo>
                      <a:pt x="0" y="299"/>
                    </a:moveTo>
                    <a:cubicBezTo>
                      <a:pt x="21" y="297"/>
                      <a:pt x="35" y="294"/>
                      <a:pt x="44" y="272"/>
                    </a:cubicBezTo>
                    <a:cubicBezTo>
                      <a:pt x="60" y="230"/>
                      <a:pt x="36" y="169"/>
                      <a:pt x="60" y="124"/>
                    </a:cubicBezTo>
                    <a:cubicBezTo>
                      <a:pt x="83" y="81"/>
                      <a:pt x="115" y="56"/>
                      <a:pt x="125" y="0"/>
                    </a:cubicBezTo>
                    <a:cubicBezTo>
                      <a:pt x="123" y="18"/>
                      <a:pt x="90" y="71"/>
                      <a:pt x="71" y="95"/>
                    </a:cubicBezTo>
                    <a:cubicBezTo>
                      <a:pt x="53" y="118"/>
                      <a:pt x="48" y="128"/>
                      <a:pt x="45" y="145"/>
                    </a:cubicBezTo>
                    <a:cubicBezTo>
                      <a:pt x="42" y="162"/>
                      <a:pt x="46" y="255"/>
                      <a:pt x="38" y="273"/>
                    </a:cubicBezTo>
                    <a:cubicBezTo>
                      <a:pt x="32" y="289"/>
                      <a:pt x="31" y="292"/>
                      <a:pt x="0" y="299"/>
                    </a:cubicBezTo>
                    <a:close/>
                  </a:path>
                </a:pathLst>
              </a:custGeom>
              <a:solidFill>
                <a:srgbClr val="D174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7" name="Freeform 43">
                <a:extLst>
                  <a:ext uri="{FF2B5EF4-FFF2-40B4-BE49-F238E27FC236}">
                    <a16:creationId xmlns:a16="http://schemas.microsoft.com/office/drawing/2014/main" id="{2C78C1BB-3AF5-4FE4-A2AD-54D1E7F85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1426"/>
                <a:ext cx="1020" cy="188"/>
              </a:xfrm>
              <a:custGeom>
                <a:avLst/>
                <a:gdLst>
                  <a:gd name="T0" fmla="*/ 2460 w 423"/>
                  <a:gd name="T1" fmla="*/ 453 h 78"/>
                  <a:gd name="T2" fmla="*/ 2373 w 423"/>
                  <a:gd name="T3" fmla="*/ 388 h 78"/>
                  <a:gd name="T4" fmla="*/ 1186 w 423"/>
                  <a:gd name="T5" fmla="*/ 41 h 78"/>
                  <a:gd name="T6" fmla="*/ 0 w 423"/>
                  <a:gd name="T7" fmla="*/ 388 h 78"/>
                  <a:gd name="T8" fmla="*/ 1599 w 423"/>
                  <a:gd name="T9" fmla="*/ 123 h 78"/>
                  <a:gd name="T10" fmla="*/ 2460 w 423"/>
                  <a:gd name="T11" fmla="*/ 453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3" h="78">
                    <a:moveTo>
                      <a:pt x="423" y="78"/>
                    </a:moveTo>
                    <a:cubicBezTo>
                      <a:pt x="418" y="74"/>
                      <a:pt x="413" y="70"/>
                      <a:pt x="408" y="67"/>
                    </a:cubicBezTo>
                    <a:cubicBezTo>
                      <a:pt x="347" y="23"/>
                      <a:pt x="277" y="7"/>
                      <a:pt x="204" y="7"/>
                    </a:cubicBezTo>
                    <a:cubicBezTo>
                      <a:pt x="131" y="7"/>
                      <a:pt x="61" y="23"/>
                      <a:pt x="0" y="67"/>
                    </a:cubicBezTo>
                    <a:cubicBezTo>
                      <a:pt x="36" y="48"/>
                      <a:pt x="128" y="0"/>
                      <a:pt x="275" y="21"/>
                    </a:cubicBezTo>
                    <a:cubicBezTo>
                      <a:pt x="369" y="33"/>
                      <a:pt x="423" y="78"/>
                      <a:pt x="423" y="78"/>
                    </a:cubicBezTo>
                    <a:close/>
                  </a:path>
                </a:pathLst>
              </a:custGeom>
              <a:solidFill>
                <a:srgbClr val="F7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Freeform 44">
                <a:extLst>
                  <a:ext uri="{FF2B5EF4-FFF2-40B4-BE49-F238E27FC236}">
                    <a16:creationId xmlns:a16="http://schemas.microsoft.com/office/drawing/2014/main" id="{1B13B1D9-37C6-409F-B7F6-34BFAC576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1585"/>
                <a:ext cx="613" cy="82"/>
              </a:xfrm>
              <a:custGeom>
                <a:avLst/>
                <a:gdLst>
                  <a:gd name="T0" fmla="*/ 1479 w 254"/>
                  <a:gd name="T1" fmla="*/ 157 h 34"/>
                  <a:gd name="T2" fmla="*/ 700 w 254"/>
                  <a:gd name="T3" fmla="*/ 99 h 34"/>
                  <a:gd name="T4" fmla="*/ 0 w 254"/>
                  <a:gd name="T5" fmla="*/ 186 h 34"/>
                  <a:gd name="T6" fmla="*/ 1479 w 254"/>
                  <a:gd name="T7" fmla="*/ 157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4" h="34">
                    <a:moveTo>
                      <a:pt x="254" y="27"/>
                    </a:moveTo>
                    <a:cubicBezTo>
                      <a:pt x="212" y="24"/>
                      <a:pt x="163" y="15"/>
                      <a:pt x="120" y="17"/>
                    </a:cubicBezTo>
                    <a:cubicBezTo>
                      <a:pt x="58" y="20"/>
                      <a:pt x="8" y="34"/>
                      <a:pt x="0" y="32"/>
                    </a:cubicBezTo>
                    <a:cubicBezTo>
                      <a:pt x="83" y="3"/>
                      <a:pt x="166" y="0"/>
                      <a:pt x="254" y="27"/>
                    </a:cubicBezTo>
                    <a:close/>
                  </a:path>
                </a:pathLst>
              </a:custGeom>
              <a:solidFill>
                <a:srgbClr val="DF9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Freeform 45">
                <a:extLst>
                  <a:ext uri="{FF2B5EF4-FFF2-40B4-BE49-F238E27FC236}">
                    <a16:creationId xmlns:a16="http://schemas.microsoft.com/office/drawing/2014/main" id="{DE842DB3-71DA-4BF1-A6C4-733CE37FC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1780"/>
                <a:ext cx="229" cy="878"/>
              </a:xfrm>
              <a:custGeom>
                <a:avLst/>
                <a:gdLst>
                  <a:gd name="T0" fmla="*/ 231 w 95"/>
                  <a:gd name="T1" fmla="*/ 552 h 364"/>
                  <a:gd name="T2" fmla="*/ 0 w 95"/>
                  <a:gd name="T3" fmla="*/ 0 h 364"/>
                  <a:gd name="T4" fmla="*/ 251 w 95"/>
                  <a:gd name="T5" fmla="*/ 482 h 364"/>
                  <a:gd name="T6" fmla="*/ 494 w 95"/>
                  <a:gd name="T7" fmla="*/ 1199 h 364"/>
                  <a:gd name="T8" fmla="*/ 482 w 95"/>
                  <a:gd name="T9" fmla="*/ 1838 h 364"/>
                  <a:gd name="T10" fmla="*/ 511 w 95"/>
                  <a:gd name="T11" fmla="*/ 2118 h 364"/>
                  <a:gd name="T12" fmla="*/ 441 w 95"/>
                  <a:gd name="T13" fmla="*/ 1855 h 364"/>
                  <a:gd name="T14" fmla="*/ 395 w 95"/>
                  <a:gd name="T15" fmla="*/ 1129 h 364"/>
                  <a:gd name="T16" fmla="*/ 231 w 95"/>
                  <a:gd name="T17" fmla="*/ 552 h 3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5" h="364">
                    <a:moveTo>
                      <a:pt x="40" y="95"/>
                    </a:moveTo>
                    <a:cubicBezTo>
                      <a:pt x="24" y="48"/>
                      <a:pt x="4" y="4"/>
                      <a:pt x="0" y="0"/>
                    </a:cubicBezTo>
                    <a:cubicBezTo>
                      <a:pt x="7" y="4"/>
                      <a:pt x="25" y="35"/>
                      <a:pt x="43" y="83"/>
                    </a:cubicBezTo>
                    <a:cubicBezTo>
                      <a:pt x="59" y="124"/>
                      <a:pt x="82" y="180"/>
                      <a:pt x="85" y="206"/>
                    </a:cubicBezTo>
                    <a:cubicBezTo>
                      <a:pt x="93" y="262"/>
                      <a:pt x="81" y="300"/>
                      <a:pt x="83" y="316"/>
                    </a:cubicBezTo>
                    <a:cubicBezTo>
                      <a:pt x="85" y="332"/>
                      <a:pt x="95" y="351"/>
                      <a:pt x="88" y="364"/>
                    </a:cubicBezTo>
                    <a:cubicBezTo>
                      <a:pt x="89" y="352"/>
                      <a:pt x="79" y="337"/>
                      <a:pt x="76" y="319"/>
                    </a:cubicBezTo>
                    <a:cubicBezTo>
                      <a:pt x="73" y="301"/>
                      <a:pt x="76" y="233"/>
                      <a:pt x="68" y="194"/>
                    </a:cubicBezTo>
                    <a:cubicBezTo>
                      <a:pt x="65" y="180"/>
                      <a:pt x="54" y="136"/>
                      <a:pt x="40" y="95"/>
                    </a:cubicBezTo>
                    <a:close/>
                  </a:path>
                </a:pathLst>
              </a:custGeom>
              <a:solidFill>
                <a:srgbClr val="DF9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0" name="Freeform 46">
                <a:extLst>
                  <a:ext uri="{FF2B5EF4-FFF2-40B4-BE49-F238E27FC236}">
                    <a16:creationId xmlns:a16="http://schemas.microsoft.com/office/drawing/2014/main" id="{79151E72-345A-44C7-8D27-DEA3ECFF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1" y="1766"/>
                <a:ext cx="367" cy="916"/>
              </a:xfrm>
              <a:custGeom>
                <a:avLst/>
                <a:gdLst>
                  <a:gd name="T0" fmla="*/ 746 w 152"/>
                  <a:gd name="T1" fmla="*/ 2133 h 380"/>
                  <a:gd name="T2" fmla="*/ 676 w 152"/>
                  <a:gd name="T3" fmla="*/ 1405 h 380"/>
                  <a:gd name="T4" fmla="*/ 483 w 152"/>
                  <a:gd name="T5" fmla="*/ 906 h 380"/>
                  <a:gd name="T6" fmla="*/ 222 w 152"/>
                  <a:gd name="T7" fmla="*/ 429 h 380"/>
                  <a:gd name="T8" fmla="*/ 0 w 152"/>
                  <a:gd name="T9" fmla="*/ 0 h 380"/>
                  <a:gd name="T10" fmla="*/ 164 w 152"/>
                  <a:gd name="T11" fmla="*/ 470 h 380"/>
                  <a:gd name="T12" fmla="*/ 543 w 152"/>
                  <a:gd name="T13" fmla="*/ 1191 h 380"/>
                  <a:gd name="T14" fmla="*/ 635 w 152"/>
                  <a:gd name="T15" fmla="*/ 2051 h 380"/>
                  <a:gd name="T16" fmla="*/ 886 w 152"/>
                  <a:gd name="T17" fmla="*/ 2208 h 380"/>
                  <a:gd name="T18" fmla="*/ 746 w 152"/>
                  <a:gd name="T19" fmla="*/ 2133 h 3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2" h="380">
                    <a:moveTo>
                      <a:pt x="128" y="367"/>
                    </a:moveTo>
                    <a:cubicBezTo>
                      <a:pt x="112" y="348"/>
                      <a:pt x="117" y="276"/>
                      <a:pt x="116" y="242"/>
                    </a:cubicBezTo>
                    <a:cubicBezTo>
                      <a:pt x="115" y="208"/>
                      <a:pt x="111" y="204"/>
                      <a:pt x="83" y="156"/>
                    </a:cubicBezTo>
                    <a:cubicBezTo>
                      <a:pt x="55" y="108"/>
                      <a:pt x="49" y="104"/>
                      <a:pt x="38" y="74"/>
                    </a:cubicBezTo>
                    <a:cubicBezTo>
                      <a:pt x="27" y="44"/>
                      <a:pt x="15" y="14"/>
                      <a:pt x="0" y="0"/>
                    </a:cubicBezTo>
                    <a:cubicBezTo>
                      <a:pt x="12" y="11"/>
                      <a:pt x="20" y="41"/>
                      <a:pt x="28" y="81"/>
                    </a:cubicBezTo>
                    <a:cubicBezTo>
                      <a:pt x="38" y="137"/>
                      <a:pt x="70" y="162"/>
                      <a:pt x="93" y="205"/>
                    </a:cubicBezTo>
                    <a:cubicBezTo>
                      <a:pt x="117" y="250"/>
                      <a:pt x="92" y="311"/>
                      <a:pt x="109" y="353"/>
                    </a:cubicBezTo>
                    <a:cubicBezTo>
                      <a:pt x="118" y="375"/>
                      <a:pt x="132" y="378"/>
                      <a:pt x="152" y="380"/>
                    </a:cubicBezTo>
                    <a:cubicBezTo>
                      <a:pt x="143" y="380"/>
                      <a:pt x="134" y="373"/>
                      <a:pt x="128" y="367"/>
                    </a:cubicBezTo>
                    <a:close/>
                  </a:path>
                </a:pathLst>
              </a:custGeom>
              <a:solidFill>
                <a:srgbClr val="F7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1" name="Freeform 47">
                <a:extLst>
                  <a:ext uri="{FF2B5EF4-FFF2-40B4-BE49-F238E27FC236}">
                    <a16:creationId xmlns:a16="http://schemas.microsoft.com/office/drawing/2014/main" id="{8104CD7F-123D-4EDF-8FEA-695349B73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" y="1961"/>
                <a:ext cx="214" cy="656"/>
              </a:xfrm>
              <a:custGeom>
                <a:avLst/>
                <a:gdLst>
                  <a:gd name="T0" fmla="*/ 457 w 89"/>
                  <a:gd name="T1" fmla="*/ 1059 h 272"/>
                  <a:gd name="T2" fmla="*/ 289 w 89"/>
                  <a:gd name="T3" fmla="*/ 540 h 272"/>
                  <a:gd name="T4" fmla="*/ 0 w 89"/>
                  <a:gd name="T5" fmla="*/ 0 h 272"/>
                  <a:gd name="T6" fmla="*/ 375 w 89"/>
                  <a:gd name="T7" fmla="*/ 721 h 272"/>
                  <a:gd name="T8" fmla="*/ 469 w 89"/>
                  <a:gd name="T9" fmla="*/ 1582 h 272"/>
                  <a:gd name="T10" fmla="*/ 457 w 89"/>
                  <a:gd name="T11" fmla="*/ 1059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72">
                    <a:moveTo>
                      <a:pt x="79" y="182"/>
                    </a:moveTo>
                    <a:cubicBezTo>
                      <a:pt x="80" y="158"/>
                      <a:pt x="77" y="127"/>
                      <a:pt x="50" y="93"/>
                    </a:cubicBezTo>
                    <a:cubicBezTo>
                      <a:pt x="23" y="59"/>
                      <a:pt x="3" y="19"/>
                      <a:pt x="0" y="0"/>
                    </a:cubicBezTo>
                    <a:cubicBezTo>
                      <a:pt x="10" y="56"/>
                      <a:pt x="42" y="81"/>
                      <a:pt x="65" y="124"/>
                    </a:cubicBezTo>
                    <a:cubicBezTo>
                      <a:pt x="89" y="169"/>
                      <a:pt x="64" y="230"/>
                      <a:pt x="81" y="272"/>
                    </a:cubicBezTo>
                    <a:cubicBezTo>
                      <a:pt x="73" y="237"/>
                      <a:pt x="79" y="206"/>
                      <a:pt x="79" y="1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Freeform 48">
                <a:extLst>
                  <a:ext uri="{FF2B5EF4-FFF2-40B4-BE49-F238E27FC236}">
                    <a16:creationId xmlns:a16="http://schemas.microsoft.com/office/drawing/2014/main" id="{C90718BC-5B5A-461C-B5AC-27D1F035A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1802"/>
                <a:ext cx="111" cy="234"/>
              </a:xfrm>
              <a:custGeom>
                <a:avLst/>
                <a:gdLst>
                  <a:gd name="T0" fmla="*/ 0 w 46"/>
                  <a:gd name="T1" fmla="*/ 0 h 97"/>
                  <a:gd name="T2" fmla="*/ 164 w 46"/>
                  <a:gd name="T3" fmla="*/ 268 h 97"/>
                  <a:gd name="T4" fmla="*/ 215 w 46"/>
                  <a:gd name="T5" fmla="*/ 413 h 97"/>
                  <a:gd name="T6" fmla="*/ 227 w 46"/>
                  <a:gd name="T7" fmla="*/ 495 h 97"/>
                  <a:gd name="T8" fmla="*/ 251 w 46"/>
                  <a:gd name="T9" fmla="*/ 564 h 97"/>
                  <a:gd name="T10" fmla="*/ 94 w 46"/>
                  <a:gd name="T11" fmla="*/ 203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6" h="97">
                    <a:moveTo>
                      <a:pt x="0" y="0"/>
                    </a:moveTo>
                    <a:cubicBezTo>
                      <a:pt x="10" y="15"/>
                      <a:pt x="22" y="30"/>
                      <a:pt x="28" y="46"/>
                    </a:cubicBezTo>
                    <a:cubicBezTo>
                      <a:pt x="31" y="54"/>
                      <a:pt x="35" y="63"/>
                      <a:pt x="37" y="71"/>
                    </a:cubicBezTo>
                    <a:cubicBezTo>
                      <a:pt x="39" y="76"/>
                      <a:pt x="38" y="81"/>
                      <a:pt x="39" y="85"/>
                    </a:cubicBezTo>
                    <a:cubicBezTo>
                      <a:pt x="41" y="90"/>
                      <a:pt x="46" y="90"/>
                      <a:pt x="43" y="97"/>
                    </a:cubicBezTo>
                    <a:cubicBezTo>
                      <a:pt x="30" y="84"/>
                      <a:pt x="19" y="53"/>
                      <a:pt x="16" y="35"/>
                    </a:cubicBezTo>
                  </a:path>
                </a:pathLst>
              </a:custGeom>
              <a:solidFill>
                <a:srgbClr val="DF9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Freeform 49">
                <a:extLst>
                  <a:ext uri="{FF2B5EF4-FFF2-40B4-BE49-F238E27FC236}">
                    <a16:creationId xmlns:a16="http://schemas.microsoft.com/office/drawing/2014/main" id="{76706390-D49F-4827-8680-46320DAEE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108"/>
                <a:ext cx="50" cy="135"/>
              </a:xfrm>
              <a:custGeom>
                <a:avLst/>
                <a:gdLst>
                  <a:gd name="T0" fmla="*/ 0 w 21"/>
                  <a:gd name="T1" fmla="*/ 0 h 56"/>
                  <a:gd name="T2" fmla="*/ 90 w 21"/>
                  <a:gd name="T3" fmla="*/ 164 h 56"/>
                  <a:gd name="T4" fmla="*/ 95 w 21"/>
                  <a:gd name="T5" fmla="*/ 325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56">
                    <a:moveTo>
                      <a:pt x="0" y="0"/>
                    </a:moveTo>
                    <a:cubicBezTo>
                      <a:pt x="6" y="10"/>
                      <a:pt x="12" y="17"/>
                      <a:pt x="16" y="28"/>
                    </a:cubicBezTo>
                    <a:cubicBezTo>
                      <a:pt x="21" y="39"/>
                      <a:pt x="16" y="47"/>
                      <a:pt x="17" y="56"/>
                    </a:cubicBezTo>
                  </a:path>
                </a:pathLst>
              </a:custGeom>
              <a:solidFill>
                <a:srgbClr val="DF9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4" name="Freeform 50">
                <a:extLst>
                  <a:ext uri="{FF2B5EF4-FFF2-40B4-BE49-F238E27FC236}">
                    <a16:creationId xmlns:a16="http://schemas.microsoft.com/office/drawing/2014/main" id="{B6EC726C-1164-4914-8715-1B16FA518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2181"/>
                <a:ext cx="53" cy="291"/>
              </a:xfrm>
              <a:custGeom>
                <a:avLst/>
                <a:gdLst>
                  <a:gd name="T0" fmla="*/ 128 w 22"/>
                  <a:gd name="T1" fmla="*/ 0 h 121"/>
                  <a:gd name="T2" fmla="*/ 29 w 22"/>
                  <a:gd name="T3" fmla="*/ 346 h 121"/>
                  <a:gd name="T4" fmla="*/ 70 w 22"/>
                  <a:gd name="T5" fmla="*/ 700 h 121"/>
                  <a:gd name="T6" fmla="*/ 53 w 22"/>
                  <a:gd name="T7" fmla="*/ 613 h 121"/>
                  <a:gd name="T8" fmla="*/ 65 w 22"/>
                  <a:gd name="T9" fmla="*/ 462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21">
                    <a:moveTo>
                      <a:pt x="22" y="0"/>
                    </a:moveTo>
                    <a:cubicBezTo>
                      <a:pt x="12" y="18"/>
                      <a:pt x="7" y="40"/>
                      <a:pt x="5" y="60"/>
                    </a:cubicBezTo>
                    <a:cubicBezTo>
                      <a:pt x="4" y="72"/>
                      <a:pt x="0" y="105"/>
                      <a:pt x="12" y="121"/>
                    </a:cubicBezTo>
                    <a:cubicBezTo>
                      <a:pt x="15" y="116"/>
                      <a:pt x="10" y="112"/>
                      <a:pt x="9" y="106"/>
                    </a:cubicBezTo>
                    <a:cubicBezTo>
                      <a:pt x="8" y="98"/>
                      <a:pt x="10" y="88"/>
                      <a:pt x="11" y="80"/>
                    </a:cubicBezTo>
                  </a:path>
                </a:pathLst>
              </a:custGeom>
              <a:solidFill>
                <a:srgbClr val="F7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5" name="Freeform 51">
                <a:extLst>
                  <a:ext uri="{FF2B5EF4-FFF2-40B4-BE49-F238E27FC236}">
                    <a16:creationId xmlns:a16="http://schemas.microsoft.com/office/drawing/2014/main" id="{DE7806F4-C472-4708-936A-2BEBEA70C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443"/>
                <a:ext cx="579" cy="46"/>
              </a:xfrm>
              <a:custGeom>
                <a:avLst/>
                <a:gdLst>
                  <a:gd name="T0" fmla="*/ 762 w 240"/>
                  <a:gd name="T1" fmla="*/ 17 h 19"/>
                  <a:gd name="T2" fmla="*/ 1397 w 240"/>
                  <a:gd name="T3" fmla="*/ 99 h 19"/>
                  <a:gd name="T4" fmla="*/ 717 w 240"/>
                  <a:gd name="T5" fmla="*/ 0 h 19"/>
                  <a:gd name="T6" fmla="*/ 0 w 240"/>
                  <a:gd name="T7" fmla="*/ 111 h 19"/>
                  <a:gd name="T8" fmla="*/ 762 w 240"/>
                  <a:gd name="T9" fmla="*/ 1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0" h="19">
                    <a:moveTo>
                      <a:pt x="131" y="3"/>
                    </a:moveTo>
                    <a:cubicBezTo>
                      <a:pt x="163" y="4"/>
                      <a:pt x="199" y="9"/>
                      <a:pt x="240" y="17"/>
                    </a:cubicBezTo>
                    <a:cubicBezTo>
                      <a:pt x="202" y="5"/>
                      <a:pt x="163" y="0"/>
                      <a:pt x="123" y="0"/>
                    </a:cubicBezTo>
                    <a:cubicBezTo>
                      <a:pt x="81" y="0"/>
                      <a:pt x="39" y="6"/>
                      <a:pt x="0" y="19"/>
                    </a:cubicBezTo>
                    <a:cubicBezTo>
                      <a:pt x="16" y="15"/>
                      <a:pt x="65" y="3"/>
                      <a:pt x="13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6" name="Freeform 52">
                <a:extLst>
                  <a:ext uri="{FF2B5EF4-FFF2-40B4-BE49-F238E27FC236}">
                    <a16:creationId xmlns:a16="http://schemas.microsoft.com/office/drawing/2014/main" id="{5277161A-F995-4213-99DA-C075CD30F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1814"/>
                <a:ext cx="89" cy="191"/>
              </a:xfrm>
              <a:custGeom>
                <a:avLst/>
                <a:gdLst>
                  <a:gd name="T0" fmla="*/ 202 w 37"/>
                  <a:gd name="T1" fmla="*/ 0 h 79"/>
                  <a:gd name="T2" fmla="*/ 0 w 37"/>
                  <a:gd name="T3" fmla="*/ 462 h 79"/>
                  <a:gd name="T4" fmla="*/ 202 w 37"/>
                  <a:gd name="T5" fmla="*/ 0 h 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79">
                    <a:moveTo>
                      <a:pt x="35" y="0"/>
                    </a:moveTo>
                    <a:cubicBezTo>
                      <a:pt x="37" y="13"/>
                      <a:pt x="33" y="51"/>
                      <a:pt x="0" y="79"/>
                    </a:cubicBezTo>
                    <a:cubicBezTo>
                      <a:pt x="11" y="69"/>
                      <a:pt x="34" y="38"/>
                      <a:pt x="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7" name="Freeform 53">
                <a:extLst>
                  <a:ext uri="{FF2B5EF4-FFF2-40B4-BE49-F238E27FC236}">
                    <a16:creationId xmlns:a16="http://schemas.microsoft.com/office/drawing/2014/main" id="{F2393532-0D8D-4478-8DAF-7010791DC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1952"/>
                <a:ext cx="32" cy="48"/>
              </a:xfrm>
              <a:custGeom>
                <a:avLst/>
                <a:gdLst>
                  <a:gd name="T0" fmla="*/ 5 w 13"/>
                  <a:gd name="T1" fmla="*/ 5 h 20"/>
                  <a:gd name="T2" fmla="*/ 17 w 13"/>
                  <a:gd name="T3" fmla="*/ 74 h 20"/>
                  <a:gd name="T4" fmla="*/ 49 w 13"/>
                  <a:gd name="T5" fmla="*/ 86 h 20"/>
                  <a:gd name="T6" fmla="*/ 66 w 13"/>
                  <a:gd name="T7" fmla="*/ 115 h 20"/>
                  <a:gd name="T8" fmla="*/ 30 w 13"/>
                  <a:gd name="T9" fmla="*/ 62 h 20"/>
                  <a:gd name="T10" fmla="*/ 0 w 13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20">
                    <a:moveTo>
                      <a:pt x="1" y="1"/>
                    </a:moveTo>
                    <a:cubicBezTo>
                      <a:pt x="6" y="4"/>
                      <a:pt x="0" y="10"/>
                      <a:pt x="3" y="13"/>
                    </a:cubicBezTo>
                    <a:cubicBezTo>
                      <a:pt x="4" y="14"/>
                      <a:pt x="7" y="14"/>
                      <a:pt x="8" y="15"/>
                    </a:cubicBezTo>
                    <a:cubicBezTo>
                      <a:pt x="10" y="16"/>
                      <a:pt x="11" y="19"/>
                      <a:pt x="11" y="20"/>
                    </a:cubicBezTo>
                    <a:cubicBezTo>
                      <a:pt x="13" y="14"/>
                      <a:pt x="8" y="15"/>
                      <a:pt x="5" y="11"/>
                    </a:cubicBezTo>
                    <a:cubicBezTo>
                      <a:pt x="3" y="7"/>
                      <a:pt x="5" y="2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8" name="Freeform 54">
                <a:extLst>
                  <a:ext uri="{FF2B5EF4-FFF2-40B4-BE49-F238E27FC236}">
                    <a16:creationId xmlns:a16="http://schemas.microsoft.com/office/drawing/2014/main" id="{6324ADFE-E581-4839-8A56-105A3C578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1976"/>
                <a:ext cx="291" cy="231"/>
              </a:xfrm>
              <a:custGeom>
                <a:avLst/>
                <a:gdLst>
                  <a:gd name="T0" fmla="*/ 608 w 121"/>
                  <a:gd name="T1" fmla="*/ 46 h 96"/>
                  <a:gd name="T2" fmla="*/ 608 w 121"/>
                  <a:gd name="T3" fmla="*/ 46 h 96"/>
                  <a:gd name="T4" fmla="*/ 539 w 121"/>
                  <a:gd name="T5" fmla="*/ 325 h 96"/>
                  <a:gd name="T6" fmla="*/ 272 w 121"/>
                  <a:gd name="T7" fmla="*/ 493 h 96"/>
                  <a:gd name="T8" fmla="*/ 103 w 121"/>
                  <a:gd name="T9" fmla="*/ 527 h 96"/>
                  <a:gd name="T10" fmla="*/ 12 w 121"/>
                  <a:gd name="T11" fmla="*/ 532 h 96"/>
                  <a:gd name="T12" fmla="*/ 346 w 121"/>
                  <a:gd name="T13" fmla="*/ 515 h 96"/>
                  <a:gd name="T14" fmla="*/ 608 w 121"/>
                  <a:gd name="T15" fmla="*/ 347 h 96"/>
                  <a:gd name="T16" fmla="*/ 608 w 121"/>
                  <a:gd name="T17" fmla="*/ 46 h 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1" h="96">
                    <a:moveTo>
                      <a:pt x="105" y="8"/>
                    </a:moveTo>
                    <a:cubicBezTo>
                      <a:pt x="101" y="0"/>
                      <a:pt x="103" y="4"/>
                      <a:pt x="105" y="8"/>
                    </a:cubicBezTo>
                    <a:cubicBezTo>
                      <a:pt x="116" y="27"/>
                      <a:pt x="108" y="43"/>
                      <a:pt x="93" y="56"/>
                    </a:cubicBezTo>
                    <a:cubicBezTo>
                      <a:pt x="77" y="70"/>
                      <a:pt x="69" y="79"/>
                      <a:pt x="47" y="85"/>
                    </a:cubicBezTo>
                    <a:cubicBezTo>
                      <a:pt x="37" y="88"/>
                      <a:pt x="27" y="91"/>
                      <a:pt x="18" y="91"/>
                    </a:cubicBezTo>
                    <a:cubicBezTo>
                      <a:pt x="9" y="92"/>
                      <a:pt x="0" y="91"/>
                      <a:pt x="2" y="92"/>
                    </a:cubicBezTo>
                    <a:cubicBezTo>
                      <a:pt x="28" y="96"/>
                      <a:pt x="38" y="95"/>
                      <a:pt x="60" y="89"/>
                    </a:cubicBezTo>
                    <a:cubicBezTo>
                      <a:pt x="81" y="83"/>
                      <a:pt x="90" y="73"/>
                      <a:pt x="105" y="60"/>
                    </a:cubicBezTo>
                    <a:cubicBezTo>
                      <a:pt x="121" y="47"/>
                      <a:pt x="117" y="26"/>
                      <a:pt x="105" y="8"/>
                    </a:cubicBezTo>
                    <a:close/>
                  </a:path>
                </a:pathLst>
              </a:custGeom>
              <a:solidFill>
                <a:srgbClr val="F8C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9" name="Freeform 55">
                <a:extLst>
                  <a:ext uri="{FF2B5EF4-FFF2-40B4-BE49-F238E27FC236}">
                    <a16:creationId xmlns:a16="http://schemas.microsoft.com/office/drawing/2014/main" id="{C87A949D-786F-40DD-8CC1-2A3772209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1383"/>
                <a:ext cx="289" cy="139"/>
              </a:xfrm>
              <a:custGeom>
                <a:avLst/>
                <a:gdLst>
                  <a:gd name="T0" fmla="*/ 672 w 120"/>
                  <a:gd name="T1" fmla="*/ 0 h 58"/>
                  <a:gd name="T2" fmla="*/ 0 w 120"/>
                  <a:gd name="T3" fmla="*/ 333 h 58"/>
                  <a:gd name="T4" fmla="*/ 696 w 120"/>
                  <a:gd name="T5" fmla="*/ 91 h 58"/>
                  <a:gd name="T6" fmla="*/ 672 w 120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0" h="58">
                    <a:moveTo>
                      <a:pt x="116" y="0"/>
                    </a:moveTo>
                    <a:cubicBezTo>
                      <a:pt x="78" y="10"/>
                      <a:pt x="12" y="46"/>
                      <a:pt x="0" y="58"/>
                    </a:cubicBezTo>
                    <a:cubicBezTo>
                      <a:pt x="19" y="47"/>
                      <a:pt x="86" y="19"/>
                      <a:pt x="120" y="16"/>
                    </a:cubicBezTo>
                    <a:cubicBezTo>
                      <a:pt x="107" y="16"/>
                      <a:pt x="98" y="8"/>
                      <a:pt x="116" y="0"/>
                    </a:cubicBezTo>
                    <a:close/>
                  </a:path>
                </a:pathLst>
              </a:custGeom>
              <a:solidFill>
                <a:srgbClr val="E6B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0" name="Freeform 56">
                <a:extLst>
                  <a:ext uri="{FF2B5EF4-FFF2-40B4-BE49-F238E27FC236}">
                    <a16:creationId xmlns:a16="http://schemas.microsoft.com/office/drawing/2014/main" id="{09FE110B-027F-4349-B2B8-134B6B73E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2771"/>
                <a:ext cx="63" cy="3"/>
              </a:xfrm>
              <a:custGeom>
                <a:avLst/>
                <a:gdLst>
                  <a:gd name="T0" fmla="*/ 0 w 26"/>
                  <a:gd name="T1" fmla="*/ 9 h 1"/>
                  <a:gd name="T2" fmla="*/ 153 w 2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1">
                    <a:moveTo>
                      <a:pt x="0" y="1"/>
                    </a:moveTo>
                    <a:cubicBezTo>
                      <a:pt x="9" y="1"/>
                      <a:pt x="17" y="0"/>
                      <a:pt x="26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1" name="Freeform 57">
                <a:extLst>
                  <a:ext uri="{FF2B5EF4-FFF2-40B4-BE49-F238E27FC236}">
                    <a16:creationId xmlns:a16="http://schemas.microsoft.com/office/drawing/2014/main" id="{1842FBCA-5D94-4F2A-800C-793D84126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2798"/>
                <a:ext cx="135" cy="10"/>
              </a:xfrm>
              <a:custGeom>
                <a:avLst/>
                <a:gdLst>
                  <a:gd name="T0" fmla="*/ 0 w 56"/>
                  <a:gd name="T1" fmla="*/ 20 h 4"/>
                  <a:gd name="T2" fmla="*/ 325 w 56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6" h="4">
                    <a:moveTo>
                      <a:pt x="0" y="3"/>
                    </a:moveTo>
                    <a:cubicBezTo>
                      <a:pt x="18" y="4"/>
                      <a:pt x="39" y="3"/>
                      <a:pt x="56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2" name="Freeform 58">
                <a:extLst>
                  <a:ext uri="{FF2B5EF4-FFF2-40B4-BE49-F238E27FC236}">
                    <a16:creationId xmlns:a16="http://schemas.microsoft.com/office/drawing/2014/main" id="{4A172781-5958-4786-9851-19C6DE73A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2829"/>
                <a:ext cx="80" cy="5"/>
              </a:xfrm>
              <a:custGeom>
                <a:avLst/>
                <a:gdLst>
                  <a:gd name="T0" fmla="*/ 0 w 33"/>
                  <a:gd name="T1" fmla="*/ 13 h 2"/>
                  <a:gd name="T2" fmla="*/ 194 w 33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" h="2">
                    <a:moveTo>
                      <a:pt x="0" y="2"/>
                    </a:moveTo>
                    <a:cubicBezTo>
                      <a:pt x="11" y="2"/>
                      <a:pt x="22" y="1"/>
                      <a:pt x="33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3" name="Freeform 59">
                <a:extLst>
                  <a:ext uri="{FF2B5EF4-FFF2-40B4-BE49-F238E27FC236}">
                    <a16:creationId xmlns:a16="http://schemas.microsoft.com/office/drawing/2014/main" id="{0A3973C6-F52D-46D6-AB8B-6FEE225C0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2861"/>
                <a:ext cx="108" cy="4"/>
              </a:xfrm>
              <a:custGeom>
                <a:avLst/>
                <a:gdLst>
                  <a:gd name="T0" fmla="*/ 0 w 45"/>
                  <a:gd name="T1" fmla="*/ 4 h 2"/>
                  <a:gd name="T2" fmla="*/ 259 w 45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5" h="2">
                    <a:moveTo>
                      <a:pt x="0" y="1"/>
                    </a:moveTo>
                    <a:cubicBezTo>
                      <a:pt x="15" y="2"/>
                      <a:pt x="31" y="2"/>
                      <a:pt x="45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4" name="Freeform 60">
                <a:extLst>
                  <a:ext uri="{FF2B5EF4-FFF2-40B4-BE49-F238E27FC236}">
                    <a16:creationId xmlns:a16="http://schemas.microsoft.com/office/drawing/2014/main" id="{35EFFBAA-5F0B-4D14-BD7C-B7AEC939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2890"/>
                <a:ext cx="72" cy="7"/>
              </a:xfrm>
              <a:custGeom>
                <a:avLst/>
                <a:gdLst>
                  <a:gd name="T0" fmla="*/ 0 w 30"/>
                  <a:gd name="T1" fmla="*/ 16 h 3"/>
                  <a:gd name="T2" fmla="*/ 173 w 30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3">
                    <a:moveTo>
                      <a:pt x="0" y="3"/>
                    </a:moveTo>
                    <a:cubicBezTo>
                      <a:pt x="10" y="3"/>
                      <a:pt x="20" y="2"/>
                      <a:pt x="3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5" name="Freeform 61">
                <a:extLst>
                  <a:ext uri="{FF2B5EF4-FFF2-40B4-BE49-F238E27FC236}">
                    <a16:creationId xmlns:a16="http://schemas.microsoft.com/office/drawing/2014/main" id="{9D3A7C52-7A35-4837-A70B-BDDA3253C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3" y="2923"/>
                <a:ext cx="133" cy="5"/>
              </a:xfrm>
              <a:custGeom>
                <a:avLst/>
                <a:gdLst>
                  <a:gd name="T0" fmla="*/ 0 w 55"/>
                  <a:gd name="T1" fmla="*/ 8 h 2"/>
                  <a:gd name="T2" fmla="*/ 322 w 55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" h="2">
                    <a:moveTo>
                      <a:pt x="0" y="1"/>
                    </a:moveTo>
                    <a:cubicBezTo>
                      <a:pt x="17" y="2"/>
                      <a:pt x="36" y="2"/>
                      <a:pt x="55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6" name="Freeform 62">
                <a:extLst>
                  <a:ext uri="{FF2B5EF4-FFF2-40B4-BE49-F238E27FC236}">
                    <a16:creationId xmlns:a16="http://schemas.microsoft.com/office/drawing/2014/main" id="{1C98E85D-2561-41A6-990B-68CBF0550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2955"/>
                <a:ext cx="15" cy="1"/>
              </a:xfrm>
              <a:custGeom>
                <a:avLst/>
                <a:gdLst>
                  <a:gd name="T0" fmla="*/ 0 w 6"/>
                  <a:gd name="T1" fmla="*/ 0 h 1"/>
                  <a:gd name="T2" fmla="*/ 38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7" name="Freeform 63">
                <a:extLst>
                  <a:ext uri="{FF2B5EF4-FFF2-40B4-BE49-F238E27FC236}">
                    <a16:creationId xmlns:a16="http://schemas.microsoft.com/office/drawing/2014/main" id="{9FEC1242-E204-4617-AB25-810400D99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2955"/>
                <a:ext cx="99" cy="4"/>
              </a:xfrm>
              <a:custGeom>
                <a:avLst/>
                <a:gdLst>
                  <a:gd name="T0" fmla="*/ 0 w 41"/>
                  <a:gd name="T1" fmla="*/ 4 h 2"/>
                  <a:gd name="T2" fmla="*/ 239 w 41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1" h="2">
                    <a:moveTo>
                      <a:pt x="0" y="1"/>
                    </a:moveTo>
                    <a:cubicBezTo>
                      <a:pt x="13" y="2"/>
                      <a:pt x="27" y="2"/>
                      <a:pt x="41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8" name="Freeform 64">
                <a:extLst>
                  <a:ext uri="{FF2B5EF4-FFF2-40B4-BE49-F238E27FC236}">
                    <a16:creationId xmlns:a16="http://schemas.microsoft.com/office/drawing/2014/main" id="{C827E0CD-950B-4646-A4FF-7538B2A2A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2991"/>
                <a:ext cx="85" cy="1"/>
              </a:xfrm>
              <a:custGeom>
                <a:avLst/>
                <a:gdLst>
                  <a:gd name="T0" fmla="*/ 0 w 35"/>
                  <a:gd name="T1" fmla="*/ 0 h 1"/>
                  <a:gd name="T2" fmla="*/ 206 w 3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" h="1">
                    <a:moveTo>
                      <a:pt x="0" y="0"/>
                    </a:moveTo>
                    <a:cubicBezTo>
                      <a:pt x="11" y="0"/>
                      <a:pt x="23" y="0"/>
                      <a:pt x="35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9" name="Freeform 65">
                <a:extLst>
                  <a:ext uri="{FF2B5EF4-FFF2-40B4-BE49-F238E27FC236}">
                    <a16:creationId xmlns:a16="http://schemas.microsoft.com/office/drawing/2014/main" id="{0A18319E-8587-4CB0-8B99-1253D5D49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" y="3022"/>
                <a:ext cx="89" cy="5"/>
              </a:xfrm>
              <a:custGeom>
                <a:avLst/>
                <a:gdLst>
                  <a:gd name="T0" fmla="*/ 0 w 37"/>
                  <a:gd name="T1" fmla="*/ 13 h 2"/>
                  <a:gd name="T2" fmla="*/ 214 w 37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" h="2">
                    <a:moveTo>
                      <a:pt x="0" y="2"/>
                    </a:moveTo>
                    <a:cubicBezTo>
                      <a:pt x="12" y="2"/>
                      <a:pt x="25" y="1"/>
                      <a:pt x="37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0" name="Freeform 66">
                <a:extLst>
                  <a:ext uri="{FF2B5EF4-FFF2-40B4-BE49-F238E27FC236}">
                    <a16:creationId xmlns:a16="http://schemas.microsoft.com/office/drawing/2014/main" id="{62F3DC50-CD5E-40E7-A9CD-5BFD3EE4D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3061"/>
                <a:ext cx="67" cy="1"/>
              </a:xfrm>
              <a:custGeom>
                <a:avLst/>
                <a:gdLst>
                  <a:gd name="T0" fmla="*/ 0 w 28"/>
                  <a:gd name="T1" fmla="*/ 0 h 1"/>
                  <a:gd name="T2" fmla="*/ 160 w 2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1">
                    <a:moveTo>
                      <a:pt x="0" y="0"/>
                    </a:moveTo>
                    <a:cubicBezTo>
                      <a:pt x="9" y="0"/>
                      <a:pt x="19" y="0"/>
                      <a:pt x="28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1" name="Freeform 67">
                <a:extLst>
                  <a:ext uri="{FF2B5EF4-FFF2-40B4-BE49-F238E27FC236}">
                    <a16:creationId xmlns:a16="http://schemas.microsoft.com/office/drawing/2014/main" id="{531C509A-6C1B-4CF8-9349-A4E160688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3094"/>
                <a:ext cx="106" cy="3"/>
              </a:xfrm>
              <a:custGeom>
                <a:avLst/>
                <a:gdLst>
                  <a:gd name="T0" fmla="*/ 0 w 44"/>
                  <a:gd name="T1" fmla="*/ 0 h 1"/>
                  <a:gd name="T2" fmla="*/ 255 w 4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4" h="1">
                    <a:moveTo>
                      <a:pt x="0" y="0"/>
                    </a:moveTo>
                    <a:cubicBezTo>
                      <a:pt x="13" y="1"/>
                      <a:pt x="29" y="1"/>
                      <a:pt x="44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2" name="Freeform 68">
                <a:extLst>
                  <a:ext uri="{FF2B5EF4-FFF2-40B4-BE49-F238E27FC236}">
                    <a16:creationId xmlns:a16="http://schemas.microsoft.com/office/drawing/2014/main" id="{AED772DE-3A11-4E6A-8807-69FD4C614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3128"/>
                <a:ext cx="109" cy="5"/>
              </a:xfrm>
              <a:custGeom>
                <a:avLst/>
                <a:gdLst>
                  <a:gd name="T0" fmla="*/ 0 w 45"/>
                  <a:gd name="T1" fmla="*/ 8 h 2"/>
                  <a:gd name="T2" fmla="*/ 264 w 45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5" h="2">
                    <a:moveTo>
                      <a:pt x="0" y="1"/>
                    </a:moveTo>
                    <a:cubicBezTo>
                      <a:pt x="15" y="2"/>
                      <a:pt x="32" y="1"/>
                      <a:pt x="45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3" name="Freeform 69">
                <a:extLst>
                  <a:ext uri="{FF2B5EF4-FFF2-40B4-BE49-F238E27FC236}">
                    <a16:creationId xmlns:a16="http://schemas.microsoft.com/office/drawing/2014/main" id="{05550EC8-DE20-4D86-94C4-866502278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64"/>
                <a:ext cx="77" cy="3"/>
              </a:xfrm>
              <a:custGeom>
                <a:avLst/>
                <a:gdLst>
                  <a:gd name="T0" fmla="*/ 0 w 32"/>
                  <a:gd name="T1" fmla="*/ 9 h 1"/>
                  <a:gd name="T2" fmla="*/ 185 w 3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1">
                    <a:moveTo>
                      <a:pt x="0" y="1"/>
                    </a:moveTo>
                    <a:cubicBezTo>
                      <a:pt x="11" y="1"/>
                      <a:pt x="22" y="1"/>
                      <a:pt x="32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4" name="Freeform 70">
                <a:extLst>
                  <a:ext uri="{FF2B5EF4-FFF2-40B4-BE49-F238E27FC236}">
                    <a16:creationId xmlns:a16="http://schemas.microsoft.com/office/drawing/2014/main" id="{31CD7C06-D47C-432E-B5C8-505BCEBBD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6" y="3201"/>
                <a:ext cx="65" cy="2"/>
              </a:xfrm>
              <a:custGeom>
                <a:avLst/>
                <a:gdLst>
                  <a:gd name="T0" fmla="*/ 0 w 27"/>
                  <a:gd name="T1" fmla="*/ 4 h 1"/>
                  <a:gd name="T2" fmla="*/ 156 w 27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1">
                    <a:moveTo>
                      <a:pt x="0" y="1"/>
                    </a:moveTo>
                    <a:cubicBezTo>
                      <a:pt x="10" y="1"/>
                      <a:pt x="20" y="0"/>
                      <a:pt x="27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5" name="Freeform 71">
                <a:extLst>
                  <a:ext uri="{FF2B5EF4-FFF2-40B4-BE49-F238E27FC236}">
                    <a16:creationId xmlns:a16="http://schemas.microsoft.com/office/drawing/2014/main" id="{8AB60234-BC91-474B-923B-71A6F0844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3237"/>
                <a:ext cx="77" cy="1"/>
              </a:xfrm>
              <a:custGeom>
                <a:avLst/>
                <a:gdLst>
                  <a:gd name="T0" fmla="*/ 0 w 32"/>
                  <a:gd name="T1" fmla="*/ 0 h 1"/>
                  <a:gd name="T2" fmla="*/ 185 w 3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cubicBezTo>
                      <a:pt x="11" y="0"/>
                      <a:pt x="23" y="0"/>
                      <a:pt x="32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6" name="Freeform 72">
                <a:extLst>
                  <a:ext uri="{FF2B5EF4-FFF2-40B4-BE49-F238E27FC236}">
                    <a16:creationId xmlns:a16="http://schemas.microsoft.com/office/drawing/2014/main" id="{EA284003-1484-454E-BC95-EC873D65F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3270"/>
                <a:ext cx="53" cy="1"/>
              </a:xfrm>
              <a:custGeom>
                <a:avLst/>
                <a:gdLst>
                  <a:gd name="T0" fmla="*/ 0 w 22"/>
                  <a:gd name="T1" fmla="*/ 0 h 1"/>
                  <a:gd name="T2" fmla="*/ 128 w 2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cubicBezTo>
                      <a:pt x="8" y="0"/>
                      <a:pt x="16" y="0"/>
                      <a:pt x="22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7" name="Freeform 73">
                <a:extLst>
                  <a:ext uri="{FF2B5EF4-FFF2-40B4-BE49-F238E27FC236}">
                    <a16:creationId xmlns:a16="http://schemas.microsoft.com/office/drawing/2014/main" id="{43EC9C97-4CC2-4C71-A722-AC181A166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3307"/>
                <a:ext cx="33" cy="1"/>
              </a:xfrm>
              <a:custGeom>
                <a:avLst/>
                <a:gdLst>
                  <a:gd name="T0" fmla="*/ 0 w 14"/>
                  <a:gd name="T1" fmla="*/ 0 h 1"/>
                  <a:gd name="T2" fmla="*/ 78 w 1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">
                    <a:moveTo>
                      <a:pt x="0" y="0"/>
                    </a:moveTo>
                    <a:cubicBezTo>
                      <a:pt x="5" y="0"/>
                      <a:pt x="10" y="0"/>
                      <a:pt x="14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8" name="Freeform 74">
                <a:extLst>
                  <a:ext uri="{FF2B5EF4-FFF2-40B4-BE49-F238E27FC236}">
                    <a16:creationId xmlns:a16="http://schemas.microsoft.com/office/drawing/2014/main" id="{25F740C2-F3C4-474E-964C-DF7AEC963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343"/>
                <a:ext cx="57" cy="1"/>
              </a:xfrm>
              <a:custGeom>
                <a:avLst/>
                <a:gdLst>
                  <a:gd name="T0" fmla="*/ 0 w 24"/>
                  <a:gd name="T1" fmla="*/ 0 h 1"/>
                  <a:gd name="T2" fmla="*/ 135 w 2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cubicBezTo>
                      <a:pt x="8" y="0"/>
                      <a:pt x="17" y="0"/>
                      <a:pt x="24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9" name="Freeform 75">
                <a:extLst>
                  <a:ext uri="{FF2B5EF4-FFF2-40B4-BE49-F238E27FC236}">
                    <a16:creationId xmlns:a16="http://schemas.microsoft.com/office/drawing/2014/main" id="{003FB21F-9FE0-472F-8A31-0078088FD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2771"/>
                <a:ext cx="63" cy="3"/>
              </a:xfrm>
              <a:custGeom>
                <a:avLst/>
                <a:gdLst>
                  <a:gd name="T0" fmla="*/ 0 w 26"/>
                  <a:gd name="T1" fmla="*/ 9 h 1"/>
                  <a:gd name="T2" fmla="*/ 153 w 2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1">
                    <a:moveTo>
                      <a:pt x="0" y="1"/>
                    </a:moveTo>
                    <a:cubicBezTo>
                      <a:pt x="9" y="1"/>
                      <a:pt x="17" y="0"/>
                      <a:pt x="26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0" name="Freeform 76">
                <a:extLst>
                  <a:ext uri="{FF2B5EF4-FFF2-40B4-BE49-F238E27FC236}">
                    <a16:creationId xmlns:a16="http://schemas.microsoft.com/office/drawing/2014/main" id="{C7469C73-B514-4B52-A5CE-EB0D2A6F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2798"/>
                <a:ext cx="135" cy="10"/>
              </a:xfrm>
              <a:custGeom>
                <a:avLst/>
                <a:gdLst>
                  <a:gd name="T0" fmla="*/ 0 w 56"/>
                  <a:gd name="T1" fmla="*/ 20 h 4"/>
                  <a:gd name="T2" fmla="*/ 325 w 56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6" h="4">
                    <a:moveTo>
                      <a:pt x="0" y="3"/>
                    </a:moveTo>
                    <a:cubicBezTo>
                      <a:pt x="18" y="4"/>
                      <a:pt x="39" y="3"/>
                      <a:pt x="56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1" name="Freeform 77">
                <a:extLst>
                  <a:ext uri="{FF2B5EF4-FFF2-40B4-BE49-F238E27FC236}">
                    <a16:creationId xmlns:a16="http://schemas.microsoft.com/office/drawing/2014/main" id="{0D627C3E-AAE7-4D7D-AEA3-77A987BED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2829"/>
                <a:ext cx="80" cy="5"/>
              </a:xfrm>
              <a:custGeom>
                <a:avLst/>
                <a:gdLst>
                  <a:gd name="T0" fmla="*/ 0 w 33"/>
                  <a:gd name="T1" fmla="*/ 13 h 2"/>
                  <a:gd name="T2" fmla="*/ 194 w 33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" h="2">
                    <a:moveTo>
                      <a:pt x="0" y="2"/>
                    </a:moveTo>
                    <a:cubicBezTo>
                      <a:pt x="11" y="2"/>
                      <a:pt x="22" y="1"/>
                      <a:pt x="33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2" name="Freeform 78">
                <a:extLst>
                  <a:ext uri="{FF2B5EF4-FFF2-40B4-BE49-F238E27FC236}">
                    <a16:creationId xmlns:a16="http://schemas.microsoft.com/office/drawing/2014/main" id="{F3AF627C-AD94-4040-939B-0A0140628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2861"/>
                <a:ext cx="108" cy="4"/>
              </a:xfrm>
              <a:custGeom>
                <a:avLst/>
                <a:gdLst>
                  <a:gd name="T0" fmla="*/ 0 w 45"/>
                  <a:gd name="T1" fmla="*/ 4 h 2"/>
                  <a:gd name="T2" fmla="*/ 259 w 45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5" h="2">
                    <a:moveTo>
                      <a:pt x="0" y="1"/>
                    </a:moveTo>
                    <a:cubicBezTo>
                      <a:pt x="15" y="2"/>
                      <a:pt x="31" y="2"/>
                      <a:pt x="45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3" name="Freeform 79">
                <a:extLst>
                  <a:ext uri="{FF2B5EF4-FFF2-40B4-BE49-F238E27FC236}">
                    <a16:creationId xmlns:a16="http://schemas.microsoft.com/office/drawing/2014/main" id="{1C7DF35B-4C44-41EA-B973-CBC907861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2890"/>
                <a:ext cx="72" cy="7"/>
              </a:xfrm>
              <a:custGeom>
                <a:avLst/>
                <a:gdLst>
                  <a:gd name="T0" fmla="*/ 0 w 30"/>
                  <a:gd name="T1" fmla="*/ 16 h 3"/>
                  <a:gd name="T2" fmla="*/ 173 w 30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3">
                    <a:moveTo>
                      <a:pt x="0" y="3"/>
                    </a:moveTo>
                    <a:cubicBezTo>
                      <a:pt x="10" y="3"/>
                      <a:pt x="20" y="2"/>
                      <a:pt x="30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4" name="Freeform 80">
                <a:extLst>
                  <a:ext uri="{FF2B5EF4-FFF2-40B4-BE49-F238E27FC236}">
                    <a16:creationId xmlns:a16="http://schemas.microsoft.com/office/drawing/2014/main" id="{298390E1-AA4C-49E8-B49F-8F72AD9C9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3" y="2923"/>
                <a:ext cx="133" cy="5"/>
              </a:xfrm>
              <a:custGeom>
                <a:avLst/>
                <a:gdLst>
                  <a:gd name="T0" fmla="*/ 0 w 55"/>
                  <a:gd name="T1" fmla="*/ 8 h 2"/>
                  <a:gd name="T2" fmla="*/ 322 w 55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" h="2">
                    <a:moveTo>
                      <a:pt x="0" y="1"/>
                    </a:moveTo>
                    <a:cubicBezTo>
                      <a:pt x="17" y="2"/>
                      <a:pt x="36" y="2"/>
                      <a:pt x="55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5" name="Freeform 81">
                <a:extLst>
                  <a:ext uri="{FF2B5EF4-FFF2-40B4-BE49-F238E27FC236}">
                    <a16:creationId xmlns:a16="http://schemas.microsoft.com/office/drawing/2014/main" id="{E6A4441A-6174-41EE-9504-EF31C4E61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2955"/>
                <a:ext cx="15" cy="1"/>
              </a:xfrm>
              <a:custGeom>
                <a:avLst/>
                <a:gdLst>
                  <a:gd name="T0" fmla="*/ 0 w 6"/>
                  <a:gd name="T1" fmla="*/ 0 h 1"/>
                  <a:gd name="T2" fmla="*/ 38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6" name="Freeform 82">
                <a:extLst>
                  <a:ext uri="{FF2B5EF4-FFF2-40B4-BE49-F238E27FC236}">
                    <a16:creationId xmlns:a16="http://schemas.microsoft.com/office/drawing/2014/main" id="{04D730CE-D607-4E3F-972C-C4F878C86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2955"/>
                <a:ext cx="99" cy="4"/>
              </a:xfrm>
              <a:custGeom>
                <a:avLst/>
                <a:gdLst>
                  <a:gd name="T0" fmla="*/ 0 w 41"/>
                  <a:gd name="T1" fmla="*/ 4 h 2"/>
                  <a:gd name="T2" fmla="*/ 239 w 41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1" h="2">
                    <a:moveTo>
                      <a:pt x="0" y="1"/>
                    </a:moveTo>
                    <a:cubicBezTo>
                      <a:pt x="13" y="2"/>
                      <a:pt x="27" y="2"/>
                      <a:pt x="41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" name="Freeform 83">
                <a:extLst>
                  <a:ext uri="{FF2B5EF4-FFF2-40B4-BE49-F238E27FC236}">
                    <a16:creationId xmlns:a16="http://schemas.microsoft.com/office/drawing/2014/main" id="{4C2EE3E3-CE64-43A5-BB9C-C9D499701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2991"/>
                <a:ext cx="85" cy="1"/>
              </a:xfrm>
              <a:custGeom>
                <a:avLst/>
                <a:gdLst>
                  <a:gd name="T0" fmla="*/ 0 w 35"/>
                  <a:gd name="T1" fmla="*/ 0 h 1"/>
                  <a:gd name="T2" fmla="*/ 206 w 3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" h="1">
                    <a:moveTo>
                      <a:pt x="0" y="0"/>
                    </a:moveTo>
                    <a:cubicBezTo>
                      <a:pt x="11" y="0"/>
                      <a:pt x="23" y="0"/>
                      <a:pt x="35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" name="Freeform 84">
                <a:extLst>
                  <a:ext uri="{FF2B5EF4-FFF2-40B4-BE49-F238E27FC236}">
                    <a16:creationId xmlns:a16="http://schemas.microsoft.com/office/drawing/2014/main" id="{83F1E05F-4434-4E7B-9177-20B1D840F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" y="3022"/>
                <a:ext cx="89" cy="5"/>
              </a:xfrm>
              <a:custGeom>
                <a:avLst/>
                <a:gdLst>
                  <a:gd name="T0" fmla="*/ 0 w 37"/>
                  <a:gd name="T1" fmla="*/ 13 h 2"/>
                  <a:gd name="T2" fmla="*/ 214 w 37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" h="2">
                    <a:moveTo>
                      <a:pt x="0" y="2"/>
                    </a:moveTo>
                    <a:cubicBezTo>
                      <a:pt x="12" y="2"/>
                      <a:pt x="25" y="1"/>
                      <a:pt x="37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" name="Freeform 85">
                <a:extLst>
                  <a:ext uri="{FF2B5EF4-FFF2-40B4-BE49-F238E27FC236}">
                    <a16:creationId xmlns:a16="http://schemas.microsoft.com/office/drawing/2014/main" id="{8B61B341-AF3B-46DF-9F58-82B86BC60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3061"/>
                <a:ext cx="67" cy="1"/>
              </a:xfrm>
              <a:custGeom>
                <a:avLst/>
                <a:gdLst>
                  <a:gd name="T0" fmla="*/ 0 w 28"/>
                  <a:gd name="T1" fmla="*/ 0 h 1"/>
                  <a:gd name="T2" fmla="*/ 160 w 2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1">
                    <a:moveTo>
                      <a:pt x="0" y="0"/>
                    </a:moveTo>
                    <a:cubicBezTo>
                      <a:pt x="9" y="0"/>
                      <a:pt x="19" y="0"/>
                      <a:pt x="28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" name="Freeform 86">
                <a:extLst>
                  <a:ext uri="{FF2B5EF4-FFF2-40B4-BE49-F238E27FC236}">
                    <a16:creationId xmlns:a16="http://schemas.microsoft.com/office/drawing/2014/main" id="{D6CEBAE8-84EF-4DB7-AB28-F12A25ECA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3094"/>
                <a:ext cx="106" cy="3"/>
              </a:xfrm>
              <a:custGeom>
                <a:avLst/>
                <a:gdLst>
                  <a:gd name="T0" fmla="*/ 0 w 44"/>
                  <a:gd name="T1" fmla="*/ 0 h 1"/>
                  <a:gd name="T2" fmla="*/ 255 w 4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4" h="1">
                    <a:moveTo>
                      <a:pt x="0" y="0"/>
                    </a:moveTo>
                    <a:cubicBezTo>
                      <a:pt x="13" y="1"/>
                      <a:pt x="29" y="1"/>
                      <a:pt x="44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" name="Freeform 87">
                <a:extLst>
                  <a:ext uri="{FF2B5EF4-FFF2-40B4-BE49-F238E27FC236}">
                    <a16:creationId xmlns:a16="http://schemas.microsoft.com/office/drawing/2014/main" id="{C7749F73-55B9-4307-9B09-B9573364F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3128"/>
                <a:ext cx="109" cy="5"/>
              </a:xfrm>
              <a:custGeom>
                <a:avLst/>
                <a:gdLst>
                  <a:gd name="T0" fmla="*/ 0 w 45"/>
                  <a:gd name="T1" fmla="*/ 8 h 2"/>
                  <a:gd name="T2" fmla="*/ 264 w 45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5" h="2">
                    <a:moveTo>
                      <a:pt x="0" y="1"/>
                    </a:moveTo>
                    <a:cubicBezTo>
                      <a:pt x="15" y="2"/>
                      <a:pt x="32" y="1"/>
                      <a:pt x="45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" name="Freeform 88">
                <a:extLst>
                  <a:ext uri="{FF2B5EF4-FFF2-40B4-BE49-F238E27FC236}">
                    <a16:creationId xmlns:a16="http://schemas.microsoft.com/office/drawing/2014/main" id="{890BDB0D-6E20-4CFC-824E-CE9872E8F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64"/>
                <a:ext cx="77" cy="3"/>
              </a:xfrm>
              <a:custGeom>
                <a:avLst/>
                <a:gdLst>
                  <a:gd name="T0" fmla="*/ 0 w 32"/>
                  <a:gd name="T1" fmla="*/ 9 h 1"/>
                  <a:gd name="T2" fmla="*/ 185 w 3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1">
                    <a:moveTo>
                      <a:pt x="0" y="1"/>
                    </a:moveTo>
                    <a:cubicBezTo>
                      <a:pt x="11" y="1"/>
                      <a:pt x="22" y="1"/>
                      <a:pt x="32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3" name="Freeform 89">
                <a:extLst>
                  <a:ext uri="{FF2B5EF4-FFF2-40B4-BE49-F238E27FC236}">
                    <a16:creationId xmlns:a16="http://schemas.microsoft.com/office/drawing/2014/main" id="{953E8A38-984B-4F9F-8A28-067B25391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6" y="3201"/>
                <a:ext cx="65" cy="2"/>
              </a:xfrm>
              <a:custGeom>
                <a:avLst/>
                <a:gdLst>
                  <a:gd name="T0" fmla="*/ 0 w 27"/>
                  <a:gd name="T1" fmla="*/ 4 h 1"/>
                  <a:gd name="T2" fmla="*/ 156 w 27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1">
                    <a:moveTo>
                      <a:pt x="0" y="1"/>
                    </a:moveTo>
                    <a:cubicBezTo>
                      <a:pt x="10" y="1"/>
                      <a:pt x="20" y="0"/>
                      <a:pt x="27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" name="Freeform 90">
                <a:extLst>
                  <a:ext uri="{FF2B5EF4-FFF2-40B4-BE49-F238E27FC236}">
                    <a16:creationId xmlns:a16="http://schemas.microsoft.com/office/drawing/2014/main" id="{62E548DF-D570-404C-951C-9292CA635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3237"/>
                <a:ext cx="77" cy="1"/>
              </a:xfrm>
              <a:custGeom>
                <a:avLst/>
                <a:gdLst>
                  <a:gd name="T0" fmla="*/ 0 w 32"/>
                  <a:gd name="T1" fmla="*/ 0 h 1"/>
                  <a:gd name="T2" fmla="*/ 185 w 3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cubicBezTo>
                      <a:pt x="11" y="0"/>
                      <a:pt x="23" y="0"/>
                      <a:pt x="32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5" name="Freeform 91">
                <a:extLst>
                  <a:ext uri="{FF2B5EF4-FFF2-40B4-BE49-F238E27FC236}">
                    <a16:creationId xmlns:a16="http://schemas.microsoft.com/office/drawing/2014/main" id="{5D9BFB06-E78F-4D18-B1B8-93C8E3DEE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3270"/>
                <a:ext cx="53" cy="1"/>
              </a:xfrm>
              <a:custGeom>
                <a:avLst/>
                <a:gdLst>
                  <a:gd name="T0" fmla="*/ 0 w 22"/>
                  <a:gd name="T1" fmla="*/ 0 h 1"/>
                  <a:gd name="T2" fmla="*/ 128 w 2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cubicBezTo>
                      <a:pt x="8" y="0"/>
                      <a:pt x="16" y="0"/>
                      <a:pt x="22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" name="Freeform 92">
                <a:extLst>
                  <a:ext uri="{FF2B5EF4-FFF2-40B4-BE49-F238E27FC236}">
                    <a16:creationId xmlns:a16="http://schemas.microsoft.com/office/drawing/2014/main" id="{47D2140B-3D00-4AD3-AE85-61C16E9CB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3307"/>
                <a:ext cx="33" cy="1"/>
              </a:xfrm>
              <a:custGeom>
                <a:avLst/>
                <a:gdLst>
                  <a:gd name="T0" fmla="*/ 0 w 14"/>
                  <a:gd name="T1" fmla="*/ 0 h 1"/>
                  <a:gd name="T2" fmla="*/ 78 w 1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">
                    <a:moveTo>
                      <a:pt x="0" y="0"/>
                    </a:moveTo>
                    <a:cubicBezTo>
                      <a:pt x="5" y="0"/>
                      <a:pt x="10" y="0"/>
                      <a:pt x="14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" name="Freeform 93">
                <a:extLst>
                  <a:ext uri="{FF2B5EF4-FFF2-40B4-BE49-F238E27FC236}">
                    <a16:creationId xmlns:a16="http://schemas.microsoft.com/office/drawing/2014/main" id="{0A9BEE87-62AF-40F1-BC78-01168C3D2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343"/>
                <a:ext cx="57" cy="1"/>
              </a:xfrm>
              <a:custGeom>
                <a:avLst/>
                <a:gdLst>
                  <a:gd name="T0" fmla="*/ 0 w 24"/>
                  <a:gd name="T1" fmla="*/ 0 h 1"/>
                  <a:gd name="T2" fmla="*/ 135 w 2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cubicBezTo>
                      <a:pt x="8" y="0"/>
                      <a:pt x="17" y="0"/>
                      <a:pt x="24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8" name="Freeform 94">
                <a:extLst>
                  <a:ext uri="{FF2B5EF4-FFF2-40B4-BE49-F238E27FC236}">
                    <a16:creationId xmlns:a16="http://schemas.microsoft.com/office/drawing/2014/main" id="{65F64A5F-18A8-410F-A595-F3E238F65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" y="20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B2B8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" name="Freeform 95">
                <a:extLst>
                  <a:ext uri="{FF2B5EF4-FFF2-40B4-BE49-F238E27FC236}">
                    <a16:creationId xmlns:a16="http://schemas.microsoft.com/office/drawing/2014/main" id="{107FA75E-0522-4A3F-8E8B-BFF1A8B49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7" y="207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B2B8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0" name="Freeform 96">
                <a:extLst>
                  <a:ext uri="{FF2B5EF4-FFF2-40B4-BE49-F238E27FC236}">
                    <a16:creationId xmlns:a16="http://schemas.microsoft.com/office/drawing/2014/main" id="{C96564EA-8E7A-4703-82C8-22E5B55E9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089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4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B2B8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1" name="Freeform 97">
                <a:extLst>
                  <a:ext uri="{FF2B5EF4-FFF2-40B4-BE49-F238E27FC236}">
                    <a16:creationId xmlns:a16="http://schemas.microsoft.com/office/drawing/2014/main" id="{3BBC51C6-8B96-4C17-AF5D-87015B252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" y="1928"/>
                <a:ext cx="426" cy="296"/>
              </a:xfrm>
              <a:custGeom>
                <a:avLst/>
                <a:gdLst>
                  <a:gd name="T0" fmla="*/ 152 w 177"/>
                  <a:gd name="T1" fmla="*/ 128 h 123"/>
                  <a:gd name="T2" fmla="*/ 128 w 177"/>
                  <a:gd name="T3" fmla="*/ 527 h 123"/>
                  <a:gd name="T4" fmla="*/ 383 w 177"/>
                  <a:gd name="T5" fmla="*/ 671 h 123"/>
                  <a:gd name="T6" fmla="*/ 806 w 177"/>
                  <a:gd name="T7" fmla="*/ 659 h 123"/>
                  <a:gd name="T8" fmla="*/ 1013 w 177"/>
                  <a:gd name="T9" fmla="*/ 469 h 123"/>
                  <a:gd name="T10" fmla="*/ 984 w 177"/>
                  <a:gd name="T11" fmla="*/ 279 h 123"/>
                  <a:gd name="T12" fmla="*/ 573 w 177"/>
                  <a:gd name="T13" fmla="*/ 70 h 123"/>
                  <a:gd name="T14" fmla="*/ 152 w 177"/>
                  <a:gd name="T15" fmla="*/ 128 h 1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7" h="123">
                    <a:moveTo>
                      <a:pt x="26" y="22"/>
                    </a:moveTo>
                    <a:cubicBezTo>
                      <a:pt x="14" y="43"/>
                      <a:pt x="0" y="68"/>
                      <a:pt x="22" y="91"/>
                    </a:cubicBezTo>
                    <a:cubicBezTo>
                      <a:pt x="39" y="106"/>
                      <a:pt x="42" y="110"/>
                      <a:pt x="66" y="116"/>
                    </a:cubicBezTo>
                    <a:cubicBezTo>
                      <a:pt x="90" y="123"/>
                      <a:pt x="110" y="119"/>
                      <a:pt x="139" y="114"/>
                    </a:cubicBezTo>
                    <a:cubicBezTo>
                      <a:pt x="157" y="111"/>
                      <a:pt x="171" y="96"/>
                      <a:pt x="175" y="81"/>
                    </a:cubicBezTo>
                    <a:cubicBezTo>
                      <a:pt x="177" y="71"/>
                      <a:pt x="172" y="57"/>
                      <a:pt x="170" y="48"/>
                    </a:cubicBezTo>
                    <a:cubicBezTo>
                      <a:pt x="163" y="25"/>
                      <a:pt x="120" y="12"/>
                      <a:pt x="99" y="12"/>
                    </a:cubicBezTo>
                    <a:cubicBezTo>
                      <a:pt x="78" y="12"/>
                      <a:pt x="38" y="0"/>
                      <a:pt x="26" y="2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2" name="Freeform 98">
                <a:extLst>
                  <a:ext uri="{FF2B5EF4-FFF2-40B4-BE49-F238E27FC236}">
                    <a16:creationId xmlns:a16="http://schemas.microsoft.com/office/drawing/2014/main" id="{1B11AE96-ECA4-4626-AECD-7FD96BD5B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" y="2578"/>
                <a:ext cx="138" cy="854"/>
              </a:xfrm>
              <a:custGeom>
                <a:avLst/>
                <a:gdLst>
                  <a:gd name="T0" fmla="*/ 322 w 57"/>
                  <a:gd name="T1" fmla="*/ 1501 h 354"/>
                  <a:gd name="T2" fmla="*/ 317 w 57"/>
                  <a:gd name="T3" fmla="*/ 1450 h 354"/>
                  <a:gd name="T4" fmla="*/ 305 w 57"/>
                  <a:gd name="T5" fmla="*/ 1368 h 354"/>
                  <a:gd name="T6" fmla="*/ 276 w 57"/>
                  <a:gd name="T7" fmla="*/ 1274 h 354"/>
                  <a:gd name="T8" fmla="*/ 252 w 57"/>
                  <a:gd name="T9" fmla="*/ 1216 h 354"/>
                  <a:gd name="T10" fmla="*/ 259 w 57"/>
                  <a:gd name="T11" fmla="*/ 1146 h 354"/>
                  <a:gd name="T12" fmla="*/ 240 w 57"/>
                  <a:gd name="T13" fmla="*/ 1105 h 354"/>
                  <a:gd name="T14" fmla="*/ 247 w 57"/>
                  <a:gd name="T15" fmla="*/ 1054 h 354"/>
                  <a:gd name="T16" fmla="*/ 228 w 57"/>
                  <a:gd name="T17" fmla="*/ 1001 h 354"/>
                  <a:gd name="T18" fmla="*/ 228 w 57"/>
                  <a:gd name="T19" fmla="*/ 931 h 354"/>
                  <a:gd name="T20" fmla="*/ 228 w 57"/>
                  <a:gd name="T21" fmla="*/ 856 h 354"/>
                  <a:gd name="T22" fmla="*/ 228 w 57"/>
                  <a:gd name="T23" fmla="*/ 786 h 354"/>
                  <a:gd name="T24" fmla="*/ 211 w 57"/>
                  <a:gd name="T25" fmla="*/ 716 h 354"/>
                  <a:gd name="T26" fmla="*/ 206 w 57"/>
                  <a:gd name="T27" fmla="*/ 647 h 354"/>
                  <a:gd name="T28" fmla="*/ 206 w 57"/>
                  <a:gd name="T29" fmla="*/ 577 h 354"/>
                  <a:gd name="T30" fmla="*/ 199 w 57"/>
                  <a:gd name="T31" fmla="*/ 495 h 354"/>
                  <a:gd name="T32" fmla="*/ 169 w 57"/>
                  <a:gd name="T33" fmla="*/ 408 h 354"/>
                  <a:gd name="T34" fmla="*/ 169 w 57"/>
                  <a:gd name="T35" fmla="*/ 302 h 354"/>
                  <a:gd name="T36" fmla="*/ 240 w 57"/>
                  <a:gd name="T37" fmla="*/ 292 h 354"/>
                  <a:gd name="T38" fmla="*/ 29 w 57"/>
                  <a:gd name="T39" fmla="*/ 104 h 354"/>
                  <a:gd name="T40" fmla="*/ 0 w 57"/>
                  <a:gd name="T41" fmla="*/ 0 h 354"/>
                  <a:gd name="T42" fmla="*/ 0 w 57"/>
                  <a:gd name="T43" fmla="*/ 0 h 354"/>
                  <a:gd name="T44" fmla="*/ 153 w 57"/>
                  <a:gd name="T45" fmla="*/ 849 h 354"/>
                  <a:gd name="T46" fmla="*/ 252 w 57"/>
                  <a:gd name="T47" fmla="*/ 1578 h 354"/>
                  <a:gd name="T48" fmla="*/ 218 w 57"/>
                  <a:gd name="T49" fmla="*/ 1961 h 354"/>
                  <a:gd name="T50" fmla="*/ 281 w 57"/>
                  <a:gd name="T51" fmla="*/ 1990 h 354"/>
                  <a:gd name="T52" fmla="*/ 293 w 57"/>
                  <a:gd name="T53" fmla="*/ 1932 h 354"/>
                  <a:gd name="T54" fmla="*/ 317 w 57"/>
                  <a:gd name="T55" fmla="*/ 1874 h 354"/>
                  <a:gd name="T56" fmla="*/ 322 w 57"/>
                  <a:gd name="T57" fmla="*/ 1797 h 354"/>
                  <a:gd name="T58" fmla="*/ 334 w 57"/>
                  <a:gd name="T59" fmla="*/ 1739 h 354"/>
                  <a:gd name="T60" fmla="*/ 329 w 57"/>
                  <a:gd name="T61" fmla="*/ 1636 h 354"/>
                  <a:gd name="T62" fmla="*/ 334 w 57"/>
                  <a:gd name="T63" fmla="*/ 1549 h 354"/>
                  <a:gd name="T64" fmla="*/ 322 w 57"/>
                  <a:gd name="T65" fmla="*/ 1501 h 3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7" h="354">
                    <a:moveTo>
                      <a:pt x="55" y="258"/>
                    </a:moveTo>
                    <a:cubicBezTo>
                      <a:pt x="54" y="255"/>
                      <a:pt x="55" y="252"/>
                      <a:pt x="54" y="249"/>
                    </a:cubicBezTo>
                    <a:cubicBezTo>
                      <a:pt x="51" y="244"/>
                      <a:pt x="52" y="238"/>
                      <a:pt x="52" y="235"/>
                    </a:cubicBezTo>
                    <a:cubicBezTo>
                      <a:pt x="51" y="231"/>
                      <a:pt x="47" y="227"/>
                      <a:pt x="47" y="219"/>
                    </a:cubicBezTo>
                    <a:cubicBezTo>
                      <a:pt x="47" y="215"/>
                      <a:pt x="44" y="213"/>
                      <a:pt x="43" y="209"/>
                    </a:cubicBezTo>
                    <a:cubicBezTo>
                      <a:pt x="43" y="205"/>
                      <a:pt x="44" y="201"/>
                      <a:pt x="44" y="197"/>
                    </a:cubicBezTo>
                    <a:cubicBezTo>
                      <a:pt x="44" y="194"/>
                      <a:pt x="42" y="192"/>
                      <a:pt x="41" y="190"/>
                    </a:cubicBezTo>
                    <a:cubicBezTo>
                      <a:pt x="41" y="187"/>
                      <a:pt x="42" y="184"/>
                      <a:pt x="42" y="181"/>
                    </a:cubicBezTo>
                    <a:cubicBezTo>
                      <a:pt x="42" y="179"/>
                      <a:pt x="40" y="174"/>
                      <a:pt x="39" y="172"/>
                    </a:cubicBezTo>
                    <a:cubicBezTo>
                      <a:pt x="38" y="167"/>
                      <a:pt x="39" y="163"/>
                      <a:pt x="39" y="160"/>
                    </a:cubicBezTo>
                    <a:cubicBezTo>
                      <a:pt x="39" y="158"/>
                      <a:pt x="40" y="153"/>
                      <a:pt x="39" y="147"/>
                    </a:cubicBezTo>
                    <a:cubicBezTo>
                      <a:pt x="39" y="143"/>
                      <a:pt x="40" y="139"/>
                      <a:pt x="39" y="135"/>
                    </a:cubicBezTo>
                    <a:cubicBezTo>
                      <a:pt x="38" y="129"/>
                      <a:pt x="36" y="126"/>
                      <a:pt x="36" y="123"/>
                    </a:cubicBezTo>
                    <a:cubicBezTo>
                      <a:pt x="35" y="120"/>
                      <a:pt x="36" y="116"/>
                      <a:pt x="35" y="111"/>
                    </a:cubicBezTo>
                    <a:cubicBezTo>
                      <a:pt x="34" y="107"/>
                      <a:pt x="35" y="103"/>
                      <a:pt x="35" y="99"/>
                    </a:cubicBezTo>
                    <a:cubicBezTo>
                      <a:pt x="34" y="94"/>
                      <a:pt x="36" y="87"/>
                      <a:pt x="34" y="85"/>
                    </a:cubicBezTo>
                    <a:cubicBezTo>
                      <a:pt x="31" y="81"/>
                      <a:pt x="28" y="76"/>
                      <a:pt x="29" y="70"/>
                    </a:cubicBezTo>
                    <a:cubicBezTo>
                      <a:pt x="31" y="63"/>
                      <a:pt x="25" y="60"/>
                      <a:pt x="29" y="52"/>
                    </a:cubicBezTo>
                    <a:cubicBezTo>
                      <a:pt x="31" y="47"/>
                      <a:pt x="39" y="50"/>
                      <a:pt x="41" y="50"/>
                    </a:cubicBezTo>
                    <a:cubicBezTo>
                      <a:pt x="25" y="46"/>
                      <a:pt x="13" y="36"/>
                      <a:pt x="5" y="18"/>
                    </a:cubicBezTo>
                    <a:cubicBezTo>
                      <a:pt x="3" y="12"/>
                      <a:pt x="1" y="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76"/>
                      <a:pt x="22" y="98"/>
                      <a:pt x="26" y="146"/>
                    </a:cubicBezTo>
                    <a:cubicBezTo>
                      <a:pt x="30" y="194"/>
                      <a:pt x="39" y="233"/>
                      <a:pt x="43" y="271"/>
                    </a:cubicBezTo>
                    <a:cubicBezTo>
                      <a:pt x="47" y="309"/>
                      <a:pt x="41" y="321"/>
                      <a:pt x="37" y="337"/>
                    </a:cubicBezTo>
                    <a:cubicBezTo>
                      <a:pt x="33" y="350"/>
                      <a:pt x="42" y="354"/>
                      <a:pt x="48" y="342"/>
                    </a:cubicBezTo>
                    <a:cubicBezTo>
                      <a:pt x="49" y="340"/>
                      <a:pt x="50" y="334"/>
                      <a:pt x="50" y="332"/>
                    </a:cubicBezTo>
                    <a:cubicBezTo>
                      <a:pt x="51" y="325"/>
                      <a:pt x="53" y="327"/>
                      <a:pt x="54" y="322"/>
                    </a:cubicBezTo>
                    <a:cubicBezTo>
                      <a:pt x="55" y="317"/>
                      <a:pt x="54" y="312"/>
                      <a:pt x="55" y="309"/>
                    </a:cubicBezTo>
                    <a:cubicBezTo>
                      <a:pt x="55" y="305"/>
                      <a:pt x="57" y="303"/>
                      <a:pt x="57" y="299"/>
                    </a:cubicBezTo>
                    <a:cubicBezTo>
                      <a:pt x="57" y="292"/>
                      <a:pt x="56" y="286"/>
                      <a:pt x="56" y="281"/>
                    </a:cubicBezTo>
                    <a:cubicBezTo>
                      <a:pt x="56" y="276"/>
                      <a:pt x="57" y="272"/>
                      <a:pt x="57" y="266"/>
                    </a:cubicBezTo>
                    <a:cubicBezTo>
                      <a:pt x="57" y="263"/>
                      <a:pt x="55" y="261"/>
                      <a:pt x="55" y="25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3" name="Freeform 99">
                <a:extLst>
                  <a:ext uri="{FF2B5EF4-FFF2-40B4-BE49-F238E27FC236}">
                    <a16:creationId xmlns:a16="http://schemas.microsoft.com/office/drawing/2014/main" id="{D2E3489B-5447-44EE-A37F-456AA70D7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" y="1349"/>
                <a:ext cx="1306" cy="349"/>
              </a:xfrm>
              <a:custGeom>
                <a:avLst/>
                <a:gdLst>
                  <a:gd name="T0" fmla="*/ 3147 w 542"/>
                  <a:gd name="T1" fmla="*/ 840 h 145"/>
                  <a:gd name="T2" fmla="*/ 2858 w 542"/>
                  <a:gd name="T3" fmla="*/ 544 h 145"/>
                  <a:gd name="T4" fmla="*/ 1573 w 542"/>
                  <a:gd name="T5" fmla="*/ 0 h 145"/>
                  <a:gd name="T6" fmla="*/ 284 w 542"/>
                  <a:gd name="T7" fmla="*/ 544 h 145"/>
                  <a:gd name="T8" fmla="*/ 0 w 542"/>
                  <a:gd name="T9" fmla="*/ 84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2" h="145">
                    <a:moveTo>
                      <a:pt x="542" y="145"/>
                    </a:moveTo>
                    <a:cubicBezTo>
                      <a:pt x="526" y="132"/>
                      <a:pt x="506" y="108"/>
                      <a:pt x="492" y="94"/>
                    </a:cubicBezTo>
                    <a:cubicBezTo>
                      <a:pt x="416" y="17"/>
                      <a:pt x="327" y="0"/>
                      <a:pt x="271" y="0"/>
                    </a:cubicBezTo>
                    <a:cubicBezTo>
                      <a:pt x="215" y="0"/>
                      <a:pt x="126" y="17"/>
                      <a:pt x="49" y="94"/>
                    </a:cubicBezTo>
                    <a:cubicBezTo>
                      <a:pt x="36" y="108"/>
                      <a:pt x="16" y="132"/>
                      <a:pt x="0" y="145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4" name="Freeform 100">
                <a:extLst>
                  <a:ext uri="{FF2B5EF4-FFF2-40B4-BE49-F238E27FC236}">
                    <a16:creationId xmlns:a16="http://schemas.microsoft.com/office/drawing/2014/main" id="{6257ED51-5F1A-42A5-BFB5-C8C39C9B0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1928"/>
                <a:ext cx="419" cy="294"/>
              </a:xfrm>
              <a:custGeom>
                <a:avLst/>
                <a:gdLst>
                  <a:gd name="T0" fmla="*/ 910 w 174"/>
                  <a:gd name="T1" fmla="*/ 133 h 122"/>
                  <a:gd name="T2" fmla="*/ 910 w 174"/>
                  <a:gd name="T3" fmla="*/ 477 h 122"/>
                  <a:gd name="T4" fmla="*/ 614 w 174"/>
                  <a:gd name="T5" fmla="*/ 663 h 122"/>
                  <a:gd name="T6" fmla="*/ 238 w 174"/>
                  <a:gd name="T7" fmla="*/ 680 h 122"/>
                  <a:gd name="T8" fmla="*/ 17 w 174"/>
                  <a:gd name="T9" fmla="*/ 470 h 122"/>
                  <a:gd name="T10" fmla="*/ 46 w 174"/>
                  <a:gd name="T11" fmla="*/ 280 h 122"/>
                  <a:gd name="T12" fmla="*/ 458 w 174"/>
                  <a:gd name="T13" fmla="*/ 70 h 122"/>
                  <a:gd name="T14" fmla="*/ 910 w 174"/>
                  <a:gd name="T15" fmla="*/ 133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4" h="122">
                    <a:moveTo>
                      <a:pt x="157" y="23"/>
                    </a:moveTo>
                    <a:cubicBezTo>
                      <a:pt x="170" y="44"/>
                      <a:pt x="174" y="67"/>
                      <a:pt x="157" y="82"/>
                    </a:cubicBezTo>
                    <a:cubicBezTo>
                      <a:pt x="140" y="96"/>
                      <a:pt x="130" y="107"/>
                      <a:pt x="106" y="114"/>
                    </a:cubicBezTo>
                    <a:cubicBezTo>
                      <a:pt x="82" y="120"/>
                      <a:pt x="71" y="122"/>
                      <a:pt x="41" y="117"/>
                    </a:cubicBezTo>
                    <a:cubicBezTo>
                      <a:pt x="24" y="114"/>
                      <a:pt x="7" y="96"/>
                      <a:pt x="3" y="81"/>
                    </a:cubicBezTo>
                    <a:cubicBezTo>
                      <a:pt x="0" y="71"/>
                      <a:pt x="5" y="57"/>
                      <a:pt x="8" y="48"/>
                    </a:cubicBezTo>
                    <a:cubicBezTo>
                      <a:pt x="15" y="25"/>
                      <a:pt x="57" y="12"/>
                      <a:pt x="79" y="12"/>
                    </a:cubicBezTo>
                    <a:cubicBezTo>
                      <a:pt x="100" y="12"/>
                      <a:pt x="144" y="0"/>
                      <a:pt x="157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5" name="Freeform 101">
                <a:extLst>
                  <a:ext uri="{FF2B5EF4-FFF2-40B4-BE49-F238E27FC236}">
                    <a16:creationId xmlns:a16="http://schemas.microsoft.com/office/drawing/2014/main" id="{0AFECAEF-F8FE-498C-BFA4-5EB72EE42B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9" y="1428"/>
                <a:ext cx="2842" cy="1276"/>
              </a:xfrm>
              <a:custGeom>
                <a:avLst/>
                <a:gdLst>
                  <a:gd name="T0" fmla="*/ 4614 w 1179"/>
                  <a:gd name="T1" fmla="*/ 350 h 529"/>
                  <a:gd name="T2" fmla="*/ 873 w 1179"/>
                  <a:gd name="T3" fmla="*/ 581 h 529"/>
                  <a:gd name="T4" fmla="*/ 477 w 1179"/>
                  <a:gd name="T5" fmla="*/ 1570 h 529"/>
                  <a:gd name="T6" fmla="*/ 260 w 1179"/>
                  <a:gd name="T7" fmla="*/ 680 h 529"/>
                  <a:gd name="T8" fmla="*/ 1516 w 1179"/>
                  <a:gd name="T9" fmla="*/ 680 h 529"/>
                  <a:gd name="T10" fmla="*/ 2591 w 1179"/>
                  <a:gd name="T11" fmla="*/ 593 h 529"/>
                  <a:gd name="T12" fmla="*/ 2801 w 1179"/>
                  <a:gd name="T13" fmla="*/ 610 h 529"/>
                  <a:gd name="T14" fmla="*/ 2888 w 1179"/>
                  <a:gd name="T15" fmla="*/ 569 h 529"/>
                  <a:gd name="T16" fmla="*/ 3032 w 1179"/>
                  <a:gd name="T17" fmla="*/ 552 h 529"/>
                  <a:gd name="T18" fmla="*/ 3138 w 1179"/>
                  <a:gd name="T19" fmla="*/ 535 h 529"/>
                  <a:gd name="T20" fmla="*/ 3230 w 1179"/>
                  <a:gd name="T21" fmla="*/ 523 h 529"/>
                  <a:gd name="T22" fmla="*/ 3307 w 1179"/>
                  <a:gd name="T23" fmla="*/ 552 h 529"/>
                  <a:gd name="T24" fmla="*/ 3394 w 1179"/>
                  <a:gd name="T25" fmla="*/ 511 h 529"/>
                  <a:gd name="T26" fmla="*/ 3464 w 1179"/>
                  <a:gd name="T27" fmla="*/ 540 h 529"/>
                  <a:gd name="T28" fmla="*/ 3584 w 1179"/>
                  <a:gd name="T29" fmla="*/ 531 h 529"/>
                  <a:gd name="T30" fmla="*/ 3678 w 1179"/>
                  <a:gd name="T31" fmla="*/ 531 h 529"/>
                  <a:gd name="T32" fmla="*/ 3760 w 1179"/>
                  <a:gd name="T33" fmla="*/ 548 h 529"/>
                  <a:gd name="T34" fmla="*/ 3859 w 1179"/>
                  <a:gd name="T35" fmla="*/ 560 h 529"/>
                  <a:gd name="T36" fmla="*/ 4021 w 1179"/>
                  <a:gd name="T37" fmla="*/ 581 h 529"/>
                  <a:gd name="T38" fmla="*/ 4317 w 1179"/>
                  <a:gd name="T39" fmla="*/ 581 h 529"/>
                  <a:gd name="T40" fmla="*/ 5602 w 1179"/>
                  <a:gd name="T41" fmla="*/ 581 h 529"/>
                  <a:gd name="T42" fmla="*/ 6718 w 1179"/>
                  <a:gd name="T43" fmla="*/ 1001 h 529"/>
                  <a:gd name="T44" fmla="*/ 6364 w 1179"/>
                  <a:gd name="T45" fmla="*/ 1628 h 529"/>
                  <a:gd name="T46" fmla="*/ 6492 w 1179"/>
                  <a:gd name="T47" fmla="*/ 914 h 529"/>
                  <a:gd name="T48" fmla="*/ 5949 w 1179"/>
                  <a:gd name="T49" fmla="*/ 745 h 529"/>
                  <a:gd name="T50" fmla="*/ 4881 w 1179"/>
                  <a:gd name="T51" fmla="*/ 786 h 529"/>
                  <a:gd name="T52" fmla="*/ 4115 w 1179"/>
                  <a:gd name="T53" fmla="*/ 733 h 529"/>
                  <a:gd name="T54" fmla="*/ 4038 w 1179"/>
                  <a:gd name="T55" fmla="*/ 774 h 529"/>
                  <a:gd name="T56" fmla="*/ 3975 w 1179"/>
                  <a:gd name="T57" fmla="*/ 861 h 529"/>
                  <a:gd name="T58" fmla="*/ 3818 w 1179"/>
                  <a:gd name="T59" fmla="*/ 1047 h 529"/>
                  <a:gd name="T60" fmla="*/ 3753 w 1179"/>
                  <a:gd name="T61" fmla="*/ 1303 h 529"/>
                  <a:gd name="T62" fmla="*/ 3691 w 1179"/>
                  <a:gd name="T63" fmla="*/ 1421 h 529"/>
                  <a:gd name="T64" fmla="*/ 3633 w 1179"/>
                  <a:gd name="T65" fmla="*/ 1623 h 529"/>
                  <a:gd name="T66" fmla="*/ 3527 w 1179"/>
                  <a:gd name="T67" fmla="*/ 1903 h 529"/>
                  <a:gd name="T68" fmla="*/ 3498 w 1179"/>
                  <a:gd name="T69" fmla="*/ 2183 h 529"/>
                  <a:gd name="T70" fmla="*/ 3481 w 1179"/>
                  <a:gd name="T71" fmla="*/ 2410 h 529"/>
                  <a:gd name="T72" fmla="*/ 3498 w 1179"/>
                  <a:gd name="T73" fmla="*/ 2665 h 529"/>
                  <a:gd name="T74" fmla="*/ 3980 w 1179"/>
                  <a:gd name="T75" fmla="*/ 2880 h 529"/>
                  <a:gd name="T76" fmla="*/ 5573 w 1179"/>
                  <a:gd name="T77" fmla="*/ 762 h 529"/>
                  <a:gd name="T78" fmla="*/ 6048 w 1179"/>
                  <a:gd name="T79" fmla="*/ 1204 h 529"/>
                  <a:gd name="T80" fmla="*/ 3377 w 1179"/>
                  <a:gd name="T81" fmla="*/ 2786 h 529"/>
                  <a:gd name="T82" fmla="*/ 3358 w 1179"/>
                  <a:gd name="T83" fmla="*/ 2484 h 529"/>
                  <a:gd name="T84" fmla="*/ 3370 w 1179"/>
                  <a:gd name="T85" fmla="*/ 2212 h 529"/>
                  <a:gd name="T86" fmla="*/ 3341 w 1179"/>
                  <a:gd name="T87" fmla="*/ 1995 h 529"/>
                  <a:gd name="T88" fmla="*/ 3300 w 1179"/>
                  <a:gd name="T89" fmla="*/ 1780 h 529"/>
                  <a:gd name="T90" fmla="*/ 3242 w 1179"/>
                  <a:gd name="T91" fmla="*/ 1652 h 529"/>
                  <a:gd name="T92" fmla="*/ 3172 w 1179"/>
                  <a:gd name="T93" fmla="*/ 1488 h 529"/>
                  <a:gd name="T94" fmla="*/ 3172 w 1179"/>
                  <a:gd name="T95" fmla="*/ 1372 h 529"/>
                  <a:gd name="T96" fmla="*/ 3143 w 1179"/>
                  <a:gd name="T97" fmla="*/ 1262 h 529"/>
                  <a:gd name="T98" fmla="*/ 3052 w 1179"/>
                  <a:gd name="T99" fmla="*/ 1117 h 529"/>
                  <a:gd name="T100" fmla="*/ 3011 w 1179"/>
                  <a:gd name="T101" fmla="*/ 1018 h 529"/>
                  <a:gd name="T102" fmla="*/ 2946 w 1179"/>
                  <a:gd name="T103" fmla="*/ 919 h 529"/>
                  <a:gd name="T104" fmla="*/ 2912 w 1179"/>
                  <a:gd name="T105" fmla="*/ 861 h 529"/>
                  <a:gd name="T106" fmla="*/ 2835 w 1179"/>
                  <a:gd name="T107" fmla="*/ 791 h 529"/>
                  <a:gd name="T108" fmla="*/ 2760 w 1179"/>
                  <a:gd name="T109" fmla="*/ 733 h 529"/>
                  <a:gd name="T110" fmla="*/ 2143 w 1179"/>
                  <a:gd name="T111" fmla="*/ 733 h 529"/>
                  <a:gd name="T112" fmla="*/ 1010 w 1179"/>
                  <a:gd name="T113" fmla="*/ 762 h 529"/>
                  <a:gd name="T114" fmla="*/ 366 w 1179"/>
                  <a:gd name="T115" fmla="*/ 902 h 529"/>
                  <a:gd name="T116" fmla="*/ 824 w 1179"/>
                  <a:gd name="T117" fmla="*/ 1257 h 529"/>
                  <a:gd name="T118" fmla="*/ 923 w 1179"/>
                  <a:gd name="T119" fmla="*/ 837 h 529"/>
                  <a:gd name="T120" fmla="*/ 2784 w 1179"/>
                  <a:gd name="T121" fmla="*/ 2019 h 5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179" h="529">
                    <a:moveTo>
                      <a:pt x="1142" y="109"/>
                    </a:moveTo>
                    <a:cubicBezTo>
                      <a:pt x="1105" y="72"/>
                      <a:pt x="1053" y="93"/>
                      <a:pt x="1033" y="93"/>
                    </a:cubicBezTo>
                    <a:cubicBezTo>
                      <a:pt x="1013" y="93"/>
                      <a:pt x="994" y="88"/>
                      <a:pt x="963" y="91"/>
                    </a:cubicBezTo>
                    <a:cubicBezTo>
                      <a:pt x="933" y="93"/>
                      <a:pt x="909" y="112"/>
                      <a:pt x="881" y="116"/>
                    </a:cubicBezTo>
                    <a:cubicBezTo>
                      <a:pt x="853" y="120"/>
                      <a:pt x="819" y="75"/>
                      <a:pt x="794" y="60"/>
                    </a:cubicBezTo>
                    <a:cubicBezTo>
                      <a:pt x="733" y="16"/>
                      <a:pt x="663" y="0"/>
                      <a:pt x="590" y="0"/>
                    </a:cubicBezTo>
                    <a:cubicBezTo>
                      <a:pt x="517" y="0"/>
                      <a:pt x="447" y="16"/>
                      <a:pt x="386" y="60"/>
                    </a:cubicBezTo>
                    <a:cubicBezTo>
                      <a:pt x="361" y="75"/>
                      <a:pt x="327" y="120"/>
                      <a:pt x="299" y="116"/>
                    </a:cubicBezTo>
                    <a:cubicBezTo>
                      <a:pt x="271" y="112"/>
                      <a:pt x="250" y="100"/>
                      <a:pt x="219" y="97"/>
                    </a:cubicBezTo>
                    <a:cubicBezTo>
                      <a:pt x="188" y="95"/>
                      <a:pt x="170" y="100"/>
                      <a:pt x="150" y="100"/>
                    </a:cubicBezTo>
                    <a:cubicBezTo>
                      <a:pt x="130" y="100"/>
                      <a:pt x="75" y="72"/>
                      <a:pt x="38" y="109"/>
                    </a:cubicBezTo>
                    <a:cubicBezTo>
                      <a:pt x="0" y="147"/>
                      <a:pt x="6" y="209"/>
                      <a:pt x="56" y="252"/>
                    </a:cubicBezTo>
                    <a:cubicBezTo>
                      <a:pt x="72" y="264"/>
                      <a:pt x="74" y="275"/>
                      <a:pt x="71" y="285"/>
                    </a:cubicBezTo>
                    <a:cubicBezTo>
                      <a:pt x="69" y="296"/>
                      <a:pt x="85" y="295"/>
                      <a:pt x="84" y="282"/>
                    </a:cubicBezTo>
                    <a:cubicBezTo>
                      <a:pt x="83" y="278"/>
                      <a:pt x="82" y="274"/>
                      <a:pt x="82" y="270"/>
                    </a:cubicBezTo>
                    <a:cubicBezTo>
                      <a:pt x="82" y="270"/>
                      <a:pt x="83" y="270"/>
                      <a:pt x="82" y="270"/>
                    </a:cubicBezTo>
                    <a:cubicBezTo>
                      <a:pt x="80" y="260"/>
                      <a:pt x="73" y="252"/>
                      <a:pt x="62" y="244"/>
                    </a:cubicBezTo>
                    <a:cubicBezTo>
                      <a:pt x="63" y="245"/>
                      <a:pt x="63" y="245"/>
                      <a:pt x="63" y="245"/>
                    </a:cubicBezTo>
                    <a:cubicBezTo>
                      <a:pt x="39" y="224"/>
                      <a:pt x="25" y="198"/>
                      <a:pt x="24" y="172"/>
                    </a:cubicBezTo>
                    <a:cubicBezTo>
                      <a:pt x="23" y="151"/>
                      <a:pt x="30" y="131"/>
                      <a:pt x="45" y="117"/>
                    </a:cubicBezTo>
                    <a:cubicBezTo>
                      <a:pt x="69" y="92"/>
                      <a:pt x="103" y="100"/>
                      <a:pt x="127" y="106"/>
                    </a:cubicBezTo>
                    <a:cubicBezTo>
                      <a:pt x="137" y="108"/>
                      <a:pt x="144" y="110"/>
                      <a:pt x="150" y="110"/>
                    </a:cubicBezTo>
                    <a:cubicBezTo>
                      <a:pt x="158" y="110"/>
                      <a:pt x="165" y="109"/>
                      <a:pt x="173" y="109"/>
                    </a:cubicBezTo>
                    <a:cubicBezTo>
                      <a:pt x="186" y="107"/>
                      <a:pt x="200" y="106"/>
                      <a:pt x="218" y="107"/>
                    </a:cubicBezTo>
                    <a:cubicBezTo>
                      <a:pt x="234" y="109"/>
                      <a:pt x="247" y="113"/>
                      <a:pt x="261" y="117"/>
                    </a:cubicBezTo>
                    <a:cubicBezTo>
                      <a:pt x="272" y="121"/>
                      <a:pt x="284" y="124"/>
                      <a:pt x="298" y="126"/>
                    </a:cubicBezTo>
                    <a:cubicBezTo>
                      <a:pt x="313" y="125"/>
                      <a:pt x="325" y="128"/>
                      <a:pt x="339" y="119"/>
                    </a:cubicBezTo>
                    <a:cubicBezTo>
                      <a:pt x="353" y="110"/>
                      <a:pt x="371" y="109"/>
                      <a:pt x="388" y="109"/>
                    </a:cubicBezTo>
                    <a:cubicBezTo>
                      <a:pt x="405" y="109"/>
                      <a:pt x="402" y="109"/>
                      <a:pt x="414" y="106"/>
                    </a:cubicBezTo>
                    <a:cubicBezTo>
                      <a:pt x="426" y="103"/>
                      <a:pt x="437" y="102"/>
                      <a:pt x="446" y="102"/>
                    </a:cubicBezTo>
                    <a:cubicBezTo>
                      <a:pt x="455" y="102"/>
                      <a:pt x="459" y="106"/>
                      <a:pt x="467" y="105"/>
                    </a:cubicBezTo>
                    <a:cubicBezTo>
                      <a:pt x="467" y="105"/>
                      <a:pt x="468" y="105"/>
                      <a:pt x="468" y="105"/>
                    </a:cubicBezTo>
                    <a:cubicBezTo>
                      <a:pt x="471" y="104"/>
                      <a:pt x="474" y="103"/>
                      <a:pt x="476" y="102"/>
                    </a:cubicBezTo>
                    <a:cubicBezTo>
                      <a:pt x="477" y="103"/>
                      <a:pt x="477" y="103"/>
                      <a:pt x="477" y="103"/>
                    </a:cubicBezTo>
                    <a:cubicBezTo>
                      <a:pt x="479" y="104"/>
                      <a:pt x="480" y="106"/>
                      <a:pt x="482" y="105"/>
                    </a:cubicBezTo>
                    <a:cubicBezTo>
                      <a:pt x="484" y="104"/>
                      <a:pt x="483" y="102"/>
                      <a:pt x="483" y="101"/>
                    </a:cubicBezTo>
                    <a:cubicBezTo>
                      <a:pt x="486" y="100"/>
                      <a:pt x="489" y="99"/>
                      <a:pt x="492" y="99"/>
                    </a:cubicBezTo>
                    <a:cubicBezTo>
                      <a:pt x="493" y="99"/>
                      <a:pt x="493" y="99"/>
                      <a:pt x="493" y="99"/>
                    </a:cubicBezTo>
                    <a:cubicBezTo>
                      <a:pt x="494" y="101"/>
                      <a:pt x="492" y="107"/>
                      <a:pt x="498" y="105"/>
                    </a:cubicBezTo>
                    <a:cubicBezTo>
                      <a:pt x="498" y="102"/>
                      <a:pt x="496" y="100"/>
                      <a:pt x="497" y="98"/>
                    </a:cubicBezTo>
                    <a:cubicBezTo>
                      <a:pt x="499" y="97"/>
                      <a:pt x="501" y="97"/>
                      <a:pt x="503" y="96"/>
                    </a:cubicBezTo>
                    <a:cubicBezTo>
                      <a:pt x="504" y="97"/>
                      <a:pt x="505" y="102"/>
                      <a:pt x="508" y="100"/>
                    </a:cubicBezTo>
                    <a:cubicBezTo>
                      <a:pt x="509" y="99"/>
                      <a:pt x="509" y="97"/>
                      <a:pt x="509" y="95"/>
                    </a:cubicBezTo>
                    <a:cubicBezTo>
                      <a:pt x="512" y="95"/>
                      <a:pt x="515" y="94"/>
                      <a:pt x="518" y="94"/>
                    </a:cubicBezTo>
                    <a:cubicBezTo>
                      <a:pt x="519" y="93"/>
                      <a:pt x="521" y="95"/>
                      <a:pt x="522" y="95"/>
                    </a:cubicBezTo>
                    <a:cubicBezTo>
                      <a:pt x="522" y="97"/>
                      <a:pt x="523" y="98"/>
                      <a:pt x="525" y="97"/>
                    </a:cubicBezTo>
                    <a:cubicBezTo>
                      <a:pt x="527" y="96"/>
                      <a:pt x="527" y="95"/>
                      <a:pt x="527" y="94"/>
                    </a:cubicBezTo>
                    <a:cubicBezTo>
                      <a:pt x="527" y="93"/>
                      <a:pt x="528" y="92"/>
                      <a:pt x="528" y="92"/>
                    </a:cubicBezTo>
                    <a:cubicBezTo>
                      <a:pt x="531" y="92"/>
                      <a:pt x="534" y="91"/>
                      <a:pt x="537" y="91"/>
                    </a:cubicBezTo>
                    <a:cubicBezTo>
                      <a:pt x="538" y="91"/>
                      <a:pt x="540" y="92"/>
                      <a:pt x="540" y="92"/>
                    </a:cubicBezTo>
                    <a:cubicBezTo>
                      <a:pt x="540" y="94"/>
                      <a:pt x="541" y="96"/>
                      <a:pt x="543" y="96"/>
                    </a:cubicBezTo>
                    <a:cubicBezTo>
                      <a:pt x="548" y="97"/>
                      <a:pt x="544" y="92"/>
                      <a:pt x="545" y="90"/>
                    </a:cubicBezTo>
                    <a:cubicBezTo>
                      <a:pt x="545" y="90"/>
                      <a:pt x="545" y="90"/>
                      <a:pt x="545" y="90"/>
                    </a:cubicBezTo>
                    <a:cubicBezTo>
                      <a:pt x="548" y="89"/>
                      <a:pt x="550" y="89"/>
                      <a:pt x="552" y="89"/>
                    </a:cubicBezTo>
                    <a:cubicBezTo>
                      <a:pt x="553" y="89"/>
                      <a:pt x="555" y="90"/>
                      <a:pt x="556" y="90"/>
                    </a:cubicBezTo>
                    <a:cubicBezTo>
                      <a:pt x="556" y="92"/>
                      <a:pt x="556" y="94"/>
                      <a:pt x="560" y="92"/>
                    </a:cubicBezTo>
                    <a:cubicBezTo>
                      <a:pt x="559" y="91"/>
                      <a:pt x="559" y="89"/>
                      <a:pt x="559" y="88"/>
                    </a:cubicBezTo>
                    <a:cubicBezTo>
                      <a:pt x="561" y="88"/>
                      <a:pt x="563" y="88"/>
                      <a:pt x="564" y="87"/>
                    </a:cubicBezTo>
                    <a:cubicBezTo>
                      <a:pt x="565" y="87"/>
                      <a:pt x="568" y="89"/>
                      <a:pt x="568" y="89"/>
                    </a:cubicBezTo>
                    <a:cubicBezTo>
                      <a:pt x="568" y="91"/>
                      <a:pt x="568" y="94"/>
                      <a:pt x="569" y="95"/>
                    </a:cubicBezTo>
                    <a:cubicBezTo>
                      <a:pt x="573" y="97"/>
                      <a:pt x="574" y="94"/>
                      <a:pt x="574" y="92"/>
                    </a:cubicBezTo>
                    <a:cubicBezTo>
                      <a:pt x="574" y="91"/>
                      <a:pt x="574" y="90"/>
                      <a:pt x="574" y="89"/>
                    </a:cubicBezTo>
                    <a:cubicBezTo>
                      <a:pt x="574" y="88"/>
                      <a:pt x="575" y="87"/>
                      <a:pt x="576" y="87"/>
                    </a:cubicBezTo>
                    <a:cubicBezTo>
                      <a:pt x="578" y="86"/>
                      <a:pt x="580" y="86"/>
                      <a:pt x="581" y="86"/>
                    </a:cubicBezTo>
                    <a:cubicBezTo>
                      <a:pt x="582" y="86"/>
                      <a:pt x="584" y="87"/>
                      <a:pt x="584" y="88"/>
                    </a:cubicBezTo>
                    <a:cubicBezTo>
                      <a:pt x="585" y="89"/>
                      <a:pt x="586" y="90"/>
                      <a:pt x="588" y="89"/>
                    </a:cubicBezTo>
                    <a:cubicBezTo>
                      <a:pt x="589" y="89"/>
                      <a:pt x="589" y="88"/>
                      <a:pt x="589" y="86"/>
                    </a:cubicBezTo>
                    <a:cubicBezTo>
                      <a:pt x="590" y="86"/>
                      <a:pt x="591" y="86"/>
                      <a:pt x="592" y="86"/>
                    </a:cubicBezTo>
                    <a:cubicBezTo>
                      <a:pt x="593" y="86"/>
                      <a:pt x="595" y="87"/>
                      <a:pt x="595" y="88"/>
                    </a:cubicBezTo>
                    <a:cubicBezTo>
                      <a:pt x="595" y="90"/>
                      <a:pt x="595" y="92"/>
                      <a:pt x="596" y="93"/>
                    </a:cubicBezTo>
                    <a:cubicBezTo>
                      <a:pt x="601" y="97"/>
                      <a:pt x="601" y="92"/>
                      <a:pt x="601" y="88"/>
                    </a:cubicBezTo>
                    <a:cubicBezTo>
                      <a:pt x="601" y="87"/>
                      <a:pt x="603" y="86"/>
                      <a:pt x="603" y="86"/>
                    </a:cubicBezTo>
                    <a:cubicBezTo>
                      <a:pt x="605" y="86"/>
                      <a:pt x="606" y="86"/>
                      <a:pt x="608" y="87"/>
                    </a:cubicBezTo>
                    <a:cubicBezTo>
                      <a:pt x="608" y="87"/>
                      <a:pt x="610" y="88"/>
                      <a:pt x="610" y="89"/>
                    </a:cubicBezTo>
                    <a:cubicBezTo>
                      <a:pt x="612" y="95"/>
                      <a:pt x="617" y="96"/>
                      <a:pt x="617" y="91"/>
                    </a:cubicBezTo>
                    <a:cubicBezTo>
                      <a:pt x="617" y="90"/>
                      <a:pt x="617" y="89"/>
                      <a:pt x="617" y="88"/>
                    </a:cubicBezTo>
                    <a:cubicBezTo>
                      <a:pt x="617" y="88"/>
                      <a:pt x="617" y="88"/>
                      <a:pt x="618" y="88"/>
                    </a:cubicBezTo>
                    <a:cubicBezTo>
                      <a:pt x="618" y="87"/>
                      <a:pt x="619" y="87"/>
                      <a:pt x="619" y="87"/>
                    </a:cubicBezTo>
                    <a:cubicBezTo>
                      <a:pt x="623" y="88"/>
                      <a:pt x="627" y="88"/>
                      <a:pt x="630" y="88"/>
                    </a:cubicBezTo>
                    <a:cubicBezTo>
                      <a:pt x="631" y="88"/>
                      <a:pt x="633" y="90"/>
                      <a:pt x="633" y="91"/>
                    </a:cubicBezTo>
                    <a:cubicBezTo>
                      <a:pt x="633" y="92"/>
                      <a:pt x="634" y="93"/>
                      <a:pt x="634" y="93"/>
                    </a:cubicBezTo>
                    <a:cubicBezTo>
                      <a:pt x="638" y="98"/>
                      <a:pt x="638" y="94"/>
                      <a:pt x="638" y="91"/>
                    </a:cubicBezTo>
                    <a:cubicBezTo>
                      <a:pt x="638" y="90"/>
                      <a:pt x="640" y="89"/>
                      <a:pt x="641" y="89"/>
                    </a:cubicBezTo>
                    <a:cubicBezTo>
                      <a:pt x="642" y="89"/>
                      <a:pt x="643" y="90"/>
                      <a:pt x="644" y="90"/>
                    </a:cubicBezTo>
                    <a:cubicBezTo>
                      <a:pt x="644" y="93"/>
                      <a:pt x="644" y="96"/>
                      <a:pt x="647" y="94"/>
                    </a:cubicBezTo>
                    <a:cubicBezTo>
                      <a:pt x="647" y="93"/>
                      <a:pt x="647" y="93"/>
                      <a:pt x="647" y="92"/>
                    </a:cubicBezTo>
                    <a:cubicBezTo>
                      <a:pt x="647" y="91"/>
                      <a:pt x="648" y="90"/>
                      <a:pt x="649" y="90"/>
                    </a:cubicBezTo>
                    <a:cubicBezTo>
                      <a:pt x="653" y="91"/>
                      <a:pt x="657" y="91"/>
                      <a:pt x="661" y="92"/>
                    </a:cubicBezTo>
                    <a:cubicBezTo>
                      <a:pt x="661" y="92"/>
                      <a:pt x="662" y="92"/>
                      <a:pt x="662" y="92"/>
                    </a:cubicBezTo>
                    <a:cubicBezTo>
                      <a:pt x="663" y="93"/>
                      <a:pt x="663" y="94"/>
                      <a:pt x="664" y="96"/>
                    </a:cubicBezTo>
                    <a:cubicBezTo>
                      <a:pt x="665" y="97"/>
                      <a:pt x="667" y="100"/>
                      <a:pt x="669" y="99"/>
                    </a:cubicBezTo>
                    <a:cubicBezTo>
                      <a:pt x="671" y="98"/>
                      <a:pt x="671" y="97"/>
                      <a:pt x="671" y="96"/>
                    </a:cubicBezTo>
                    <a:cubicBezTo>
                      <a:pt x="671" y="95"/>
                      <a:pt x="673" y="94"/>
                      <a:pt x="674" y="94"/>
                    </a:cubicBezTo>
                    <a:cubicBezTo>
                      <a:pt x="678" y="95"/>
                      <a:pt x="682" y="95"/>
                      <a:pt x="685" y="96"/>
                    </a:cubicBezTo>
                    <a:cubicBezTo>
                      <a:pt x="687" y="99"/>
                      <a:pt x="688" y="102"/>
                      <a:pt x="692" y="100"/>
                    </a:cubicBezTo>
                    <a:cubicBezTo>
                      <a:pt x="693" y="100"/>
                      <a:pt x="696" y="98"/>
                      <a:pt x="696" y="98"/>
                    </a:cubicBezTo>
                    <a:cubicBezTo>
                      <a:pt x="700" y="99"/>
                      <a:pt x="704" y="100"/>
                      <a:pt x="707" y="101"/>
                    </a:cubicBezTo>
                    <a:cubicBezTo>
                      <a:pt x="707" y="101"/>
                      <a:pt x="707" y="101"/>
                      <a:pt x="707" y="101"/>
                    </a:cubicBezTo>
                    <a:cubicBezTo>
                      <a:pt x="708" y="102"/>
                      <a:pt x="714" y="105"/>
                      <a:pt x="717" y="104"/>
                    </a:cubicBezTo>
                    <a:cubicBezTo>
                      <a:pt x="726" y="100"/>
                      <a:pt x="731" y="96"/>
                      <a:pt x="743" y="100"/>
                    </a:cubicBezTo>
                    <a:cubicBezTo>
                      <a:pt x="755" y="104"/>
                      <a:pt x="757" y="97"/>
                      <a:pt x="774" y="99"/>
                    </a:cubicBezTo>
                    <a:cubicBezTo>
                      <a:pt x="791" y="101"/>
                      <a:pt x="796" y="104"/>
                      <a:pt x="814" y="108"/>
                    </a:cubicBezTo>
                    <a:cubicBezTo>
                      <a:pt x="834" y="113"/>
                      <a:pt x="861" y="128"/>
                      <a:pt x="882" y="126"/>
                    </a:cubicBezTo>
                    <a:cubicBezTo>
                      <a:pt x="896" y="124"/>
                      <a:pt x="904" y="120"/>
                      <a:pt x="916" y="117"/>
                    </a:cubicBezTo>
                    <a:cubicBezTo>
                      <a:pt x="930" y="113"/>
                      <a:pt x="949" y="102"/>
                      <a:pt x="964" y="100"/>
                    </a:cubicBezTo>
                    <a:cubicBezTo>
                      <a:pt x="983" y="99"/>
                      <a:pt x="996" y="101"/>
                      <a:pt x="1009" y="102"/>
                    </a:cubicBezTo>
                    <a:cubicBezTo>
                      <a:pt x="1017" y="103"/>
                      <a:pt x="1025" y="103"/>
                      <a:pt x="1033" y="103"/>
                    </a:cubicBezTo>
                    <a:cubicBezTo>
                      <a:pt x="1039" y="103"/>
                      <a:pt x="1046" y="102"/>
                      <a:pt x="1055" y="100"/>
                    </a:cubicBezTo>
                    <a:cubicBezTo>
                      <a:pt x="1080" y="94"/>
                      <a:pt x="1111" y="92"/>
                      <a:pt x="1135" y="117"/>
                    </a:cubicBezTo>
                    <a:cubicBezTo>
                      <a:pt x="1150" y="131"/>
                      <a:pt x="1157" y="151"/>
                      <a:pt x="1156" y="172"/>
                    </a:cubicBezTo>
                    <a:cubicBezTo>
                      <a:pt x="1155" y="198"/>
                      <a:pt x="1141" y="224"/>
                      <a:pt x="1117" y="245"/>
                    </a:cubicBezTo>
                    <a:cubicBezTo>
                      <a:pt x="1117" y="244"/>
                      <a:pt x="1117" y="244"/>
                      <a:pt x="1117" y="244"/>
                    </a:cubicBezTo>
                    <a:cubicBezTo>
                      <a:pt x="1107" y="252"/>
                      <a:pt x="1100" y="260"/>
                      <a:pt x="1098" y="270"/>
                    </a:cubicBezTo>
                    <a:cubicBezTo>
                      <a:pt x="1098" y="270"/>
                      <a:pt x="1098" y="270"/>
                      <a:pt x="1098" y="270"/>
                    </a:cubicBezTo>
                    <a:cubicBezTo>
                      <a:pt x="1097" y="274"/>
                      <a:pt x="1096" y="277"/>
                      <a:pt x="1095" y="280"/>
                    </a:cubicBezTo>
                    <a:cubicBezTo>
                      <a:pt x="1086" y="294"/>
                      <a:pt x="1111" y="296"/>
                      <a:pt x="1109" y="285"/>
                    </a:cubicBezTo>
                    <a:cubicBezTo>
                      <a:pt x="1106" y="275"/>
                      <a:pt x="1107" y="264"/>
                      <a:pt x="1123" y="252"/>
                    </a:cubicBezTo>
                    <a:cubicBezTo>
                      <a:pt x="1174" y="209"/>
                      <a:pt x="1179" y="147"/>
                      <a:pt x="1142" y="109"/>
                    </a:cubicBezTo>
                    <a:close/>
                    <a:moveTo>
                      <a:pt x="1117" y="156"/>
                    </a:moveTo>
                    <a:cubicBezTo>
                      <a:pt x="1117" y="157"/>
                      <a:pt x="1117" y="157"/>
                      <a:pt x="1117" y="157"/>
                    </a:cubicBezTo>
                    <a:cubicBezTo>
                      <a:pt x="1117" y="155"/>
                      <a:pt x="1117" y="155"/>
                      <a:pt x="1117" y="155"/>
                    </a:cubicBezTo>
                    <a:cubicBezTo>
                      <a:pt x="1117" y="155"/>
                      <a:pt x="1117" y="156"/>
                      <a:pt x="1117" y="156"/>
                    </a:cubicBezTo>
                    <a:cubicBezTo>
                      <a:pt x="1117" y="149"/>
                      <a:pt x="1113" y="139"/>
                      <a:pt x="1106" y="133"/>
                    </a:cubicBezTo>
                    <a:cubicBezTo>
                      <a:pt x="1097" y="126"/>
                      <a:pt x="1087" y="120"/>
                      <a:pt x="1073" y="124"/>
                    </a:cubicBezTo>
                    <a:cubicBezTo>
                      <a:pt x="1052" y="129"/>
                      <a:pt x="1042" y="129"/>
                      <a:pt x="1024" y="128"/>
                    </a:cubicBezTo>
                    <a:cubicBezTo>
                      <a:pt x="1018" y="127"/>
                      <a:pt x="1014" y="126"/>
                      <a:pt x="1008" y="125"/>
                    </a:cubicBezTo>
                    <a:cubicBezTo>
                      <a:pt x="997" y="122"/>
                      <a:pt x="984" y="119"/>
                      <a:pt x="959" y="121"/>
                    </a:cubicBezTo>
                    <a:cubicBezTo>
                      <a:pt x="940" y="122"/>
                      <a:pt x="922" y="130"/>
                      <a:pt x="911" y="135"/>
                    </a:cubicBezTo>
                    <a:cubicBezTo>
                      <a:pt x="900" y="139"/>
                      <a:pt x="893" y="147"/>
                      <a:pt x="878" y="146"/>
                    </a:cubicBezTo>
                    <a:cubicBezTo>
                      <a:pt x="863" y="146"/>
                      <a:pt x="851" y="140"/>
                      <a:pt x="840" y="135"/>
                    </a:cubicBezTo>
                    <a:cubicBezTo>
                      <a:pt x="831" y="131"/>
                      <a:pt x="818" y="122"/>
                      <a:pt x="800" y="118"/>
                    </a:cubicBezTo>
                    <a:cubicBezTo>
                      <a:pt x="779" y="116"/>
                      <a:pt x="770" y="117"/>
                      <a:pt x="758" y="114"/>
                    </a:cubicBezTo>
                    <a:cubicBezTo>
                      <a:pt x="746" y="111"/>
                      <a:pt x="740" y="117"/>
                      <a:pt x="731" y="117"/>
                    </a:cubicBezTo>
                    <a:cubicBezTo>
                      <a:pt x="722" y="117"/>
                      <a:pt x="721" y="121"/>
                      <a:pt x="712" y="124"/>
                    </a:cubicBezTo>
                    <a:cubicBezTo>
                      <a:pt x="710" y="126"/>
                      <a:pt x="709" y="127"/>
                      <a:pt x="708" y="126"/>
                    </a:cubicBezTo>
                    <a:cubicBezTo>
                      <a:pt x="707" y="126"/>
                      <a:pt x="706" y="126"/>
                      <a:pt x="705" y="126"/>
                    </a:cubicBezTo>
                    <a:cubicBezTo>
                      <a:pt x="704" y="126"/>
                      <a:pt x="704" y="126"/>
                      <a:pt x="703" y="127"/>
                    </a:cubicBezTo>
                    <a:cubicBezTo>
                      <a:pt x="703" y="127"/>
                      <a:pt x="703" y="127"/>
                      <a:pt x="703" y="128"/>
                    </a:cubicBezTo>
                    <a:cubicBezTo>
                      <a:pt x="702" y="130"/>
                      <a:pt x="705" y="135"/>
                      <a:pt x="700" y="135"/>
                    </a:cubicBezTo>
                    <a:cubicBezTo>
                      <a:pt x="699" y="135"/>
                      <a:pt x="697" y="134"/>
                      <a:pt x="695" y="133"/>
                    </a:cubicBezTo>
                    <a:cubicBezTo>
                      <a:pt x="694" y="134"/>
                      <a:pt x="693" y="135"/>
                      <a:pt x="692" y="136"/>
                    </a:cubicBezTo>
                    <a:cubicBezTo>
                      <a:pt x="692" y="138"/>
                      <a:pt x="694" y="140"/>
                      <a:pt x="692" y="141"/>
                    </a:cubicBezTo>
                    <a:cubicBezTo>
                      <a:pt x="690" y="143"/>
                      <a:pt x="688" y="142"/>
                      <a:pt x="686" y="141"/>
                    </a:cubicBezTo>
                    <a:cubicBezTo>
                      <a:pt x="685" y="142"/>
                      <a:pt x="684" y="144"/>
                      <a:pt x="682" y="145"/>
                    </a:cubicBezTo>
                    <a:cubicBezTo>
                      <a:pt x="683" y="146"/>
                      <a:pt x="684" y="147"/>
                      <a:pt x="684" y="148"/>
                    </a:cubicBezTo>
                    <a:cubicBezTo>
                      <a:pt x="681" y="152"/>
                      <a:pt x="677" y="148"/>
                      <a:pt x="676" y="151"/>
                    </a:cubicBezTo>
                    <a:cubicBezTo>
                      <a:pt x="674" y="153"/>
                      <a:pt x="675" y="156"/>
                      <a:pt x="674" y="159"/>
                    </a:cubicBezTo>
                    <a:cubicBezTo>
                      <a:pt x="672" y="162"/>
                      <a:pt x="667" y="161"/>
                      <a:pt x="667" y="165"/>
                    </a:cubicBezTo>
                    <a:cubicBezTo>
                      <a:pt x="666" y="169"/>
                      <a:pt x="667" y="172"/>
                      <a:pt x="665" y="176"/>
                    </a:cubicBezTo>
                    <a:cubicBezTo>
                      <a:pt x="662" y="180"/>
                      <a:pt x="659" y="176"/>
                      <a:pt x="657" y="180"/>
                    </a:cubicBezTo>
                    <a:cubicBezTo>
                      <a:pt x="655" y="185"/>
                      <a:pt x="658" y="186"/>
                      <a:pt x="656" y="191"/>
                    </a:cubicBezTo>
                    <a:cubicBezTo>
                      <a:pt x="655" y="196"/>
                      <a:pt x="649" y="194"/>
                      <a:pt x="648" y="197"/>
                    </a:cubicBezTo>
                    <a:cubicBezTo>
                      <a:pt x="647" y="199"/>
                      <a:pt x="651" y="202"/>
                      <a:pt x="650" y="206"/>
                    </a:cubicBezTo>
                    <a:cubicBezTo>
                      <a:pt x="649" y="210"/>
                      <a:pt x="644" y="209"/>
                      <a:pt x="643" y="213"/>
                    </a:cubicBezTo>
                    <a:cubicBezTo>
                      <a:pt x="643" y="217"/>
                      <a:pt x="648" y="221"/>
                      <a:pt x="646" y="224"/>
                    </a:cubicBezTo>
                    <a:cubicBezTo>
                      <a:pt x="644" y="228"/>
                      <a:pt x="642" y="226"/>
                      <a:pt x="641" y="228"/>
                    </a:cubicBezTo>
                    <a:cubicBezTo>
                      <a:pt x="638" y="230"/>
                      <a:pt x="643" y="236"/>
                      <a:pt x="640" y="236"/>
                    </a:cubicBezTo>
                    <a:cubicBezTo>
                      <a:pt x="639" y="235"/>
                      <a:pt x="634" y="234"/>
                      <a:pt x="634" y="236"/>
                    </a:cubicBezTo>
                    <a:cubicBezTo>
                      <a:pt x="634" y="237"/>
                      <a:pt x="633" y="239"/>
                      <a:pt x="633" y="241"/>
                    </a:cubicBezTo>
                    <a:cubicBezTo>
                      <a:pt x="634" y="241"/>
                      <a:pt x="635" y="242"/>
                      <a:pt x="635" y="244"/>
                    </a:cubicBezTo>
                    <a:cubicBezTo>
                      <a:pt x="636" y="246"/>
                      <a:pt x="637" y="252"/>
                      <a:pt x="636" y="254"/>
                    </a:cubicBezTo>
                    <a:cubicBezTo>
                      <a:pt x="635" y="255"/>
                      <a:pt x="635" y="255"/>
                      <a:pt x="634" y="256"/>
                    </a:cubicBezTo>
                    <a:cubicBezTo>
                      <a:pt x="634" y="256"/>
                      <a:pt x="634" y="256"/>
                      <a:pt x="634" y="256"/>
                    </a:cubicBezTo>
                    <a:cubicBezTo>
                      <a:pt x="632" y="261"/>
                      <a:pt x="626" y="262"/>
                      <a:pt x="626" y="267"/>
                    </a:cubicBezTo>
                    <a:cubicBezTo>
                      <a:pt x="626" y="273"/>
                      <a:pt x="626" y="275"/>
                      <a:pt x="625" y="279"/>
                    </a:cubicBezTo>
                    <a:cubicBezTo>
                      <a:pt x="624" y="283"/>
                      <a:pt x="620" y="284"/>
                      <a:pt x="621" y="288"/>
                    </a:cubicBezTo>
                    <a:cubicBezTo>
                      <a:pt x="621" y="292"/>
                      <a:pt x="624" y="295"/>
                      <a:pt x="621" y="299"/>
                    </a:cubicBezTo>
                    <a:cubicBezTo>
                      <a:pt x="618" y="302"/>
                      <a:pt x="616" y="300"/>
                      <a:pt x="615" y="304"/>
                    </a:cubicBezTo>
                    <a:cubicBezTo>
                      <a:pt x="615" y="308"/>
                      <a:pt x="616" y="315"/>
                      <a:pt x="614" y="318"/>
                    </a:cubicBezTo>
                    <a:cubicBezTo>
                      <a:pt x="613" y="320"/>
                      <a:pt x="608" y="323"/>
                      <a:pt x="607" y="327"/>
                    </a:cubicBezTo>
                    <a:cubicBezTo>
                      <a:pt x="606" y="331"/>
                      <a:pt x="609" y="331"/>
                      <a:pt x="609" y="336"/>
                    </a:cubicBezTo>
                    <a:cubicBezTo>
                      <a:pt x="608" y="340"/>
                      <a:pt x="603" y="340"/>
                      <a:pt x="602" y="343"/>
                    </a:cubicBezTo>
                    <a:cubicBezTo>
                      <a:pt x="600" y="347"/>
                      <a:pt x="603" y="349"/>
                      <a:pt x="603" y="353"/>
                    </a:cubicBezTo>
                    <a:cubicBezTo>
                      <a:pt x="603" y="357"/>
                      <a:pt x="601" y="361"/>
                      <a:pt x="601" y="364"/>
                    </a:cubicBezTo>
                    <a:cubicBezTo>
                      <a:pt x="601" y="367"/>
                      <a:pt x="603" y="372"/>
                      <a:pt x="602" y="375"/>
                    </a:cubicBezTo>
                    <a:cubicBezTo>
                      <a:pt x="602" y="379"/>
                      <a:pt x="600" y="379"/>
                      <a:pt x="599" y="382"/>
                    </a:cubicBezTo>
                    <a:cubicBezTo>
                      <a:pt x="599" y="380"/>
                      <a:pt x="599" y="380"/>
                      <a:pt x="599" y="380"/>
                    </a:cubicBezTo>
                    <a:cubicBezTo>
                      <a:pt x="597" y="385"/>
                      <a:pt x="598" y="387"/>
                      <a:pt x="598" y="392"/>
                    </a:cubicBezTo>
                    <a:cubicBezTo>
                      <a:pt x="599" y="399"/>
                      <a:pt x="597" y="396"/>
                      <a:pt x="597" y="403"/>
                    </a:cubicBezTo>
                    <a:cubicBezTo>
                      <a:pt x="598" y="409"/>
                      <a:pt x="597" y="413"/>
                      <a:pt x="599" y="414"/>
                    </a:cubicBezTo>
                    <a:cubicBezTo>
                      <a:pt x="601" y="415"/>
                      <a:pt x="600" y="419"/>
                      <a:pt x="599" y="422"/>
                    </a:cubicBezTo>
                    <a:cubicBezTo>
                      <a:pt x="598" y="425"/>
                      <a:pt x="601" y="424"/>
                      <a:pt x="601" y="427"/>
                    </a:cubicBezTo>
                    <a:cubicBezTo>
                      <a:pt x="602" y="431"/>
                      <a:pt x="605" y="430"/>
                      <a:pt x="603" y="435"/>
                    </a:cubicBezTo>
                    <a:cubicBezTo>
                      <a:pt x="602" y="439"/>
                      <a:pt x="602" y="440"/>
                      <a:pt x="602" y="445"/>
                    </a:cubicBezTo>
                    <a:cubicBezTo>
                      <a:pt x="602" y="449"/>
                      <a:pt x="603" y="453"/>
                      <a:pt x="602" y="458"/>
                    </a:cubicBezTo>
                    <a:cubicBezTo>
                      <a:pt x="602" y="462"/>
                      <a:pt x="604" y="465"/>
                      <a:pt x="602" y="469"/>
                    </a:cubicBezTo>
                    <a:cubicBezTo>
                      <a:pt x="600" y="472"/>
                      <a:pt x="602" y="475"/>
                      <a:pt x="599" y="479"/>
                    </a:cubicBezTo>
                    <a:cubicBezTo>
                      <a:pt x="595" y="483"/>
                      <a:pt x="595" y="487"/>
                      <a:pt x="595" y="490"/>
                    </a:cubicBezTo>
                    <a:cubicBezTo>
                      <a:pt x="591" y="500"/>
                      <a:pt x="602" y="529"/>
                      <a:pt x="627" y="529"/>
                    </a:cubicBezTo>
                    <a:cubicBezTo>
                      <a:pt x="653" y="529"/>
                      <a:pt x="674" y="521"/>
                      <a:pt x="685" y="495"/>
                    </a:cubicBezTo>
                    <a:cubicBezTo>
                      <a:pt x="701" y="453"/>
                      <a:pt x="677" y="392"/>
                      <a:pt x="701" y="347"/>
                    </a:cubicBezTo>
                    <a:cubicBezTo>
                      <a:pt x="724" y="304"/>
                      <a:pt x="756" y="279"/>
                      <a:pt x="766" y="223"/>
                    </a:cubicBezTo>
                    <a:cubicBezTo>
                      <a:pt x="776" y="167"/>
                      <a:pt x="789" y="133"/>
                      <a:pt x="809" y="136"/>
                    </a:cubicBezTo>
                    <a:cubicBezTo>
                      <a:pt x="831" y="137"/>
                      <a:pt x="846" y="155"/>
                      <a:pt x="878" y="156"/>
                    </a:cubicBezTo>
                    <a:cubicBezTo>
                      <a:pt x="910" y="157"/>
                      <a:pt x="923" y="133"/>
                      <a:pt x="959" y="131"/>
                    </a:cubicBezTo>
                    <a:cubicBezTo>
                      <a:pt x="995" y="128"/>
                      <a:pt x="1005" y="136"/>
                      <a:pt x="1023" y="137"/>
                    </a:cubicBezTo>
                    <a:cubicBezTo>
                      <a:pt x="1042" y="139"/>
                      <a:pt x="1053" y="139"/>
                      <a:pt x="1075" y="133"/>
                    </a:cubicBezTo>
                    <a:cubicBezTo>
                      <a:pt x="1098" y="128"/>
                      <a:pt x="1107" y="147"/>
                      <a:pt x="1107" y="157"/>
                    </a:cubicBezTo>
                    <a:cubicBezTo>
                      <a:pt x="1110" y="168"/>
                      <a:pt x="1099" y="195"/>
                      <a:pt x="1079" y="203"/>
                    </a:cubicBezTo>
                    <a:cubicBezTo>
                      <a:pt x="1059" y="211"/>
                      <a:pt x="1051" y="203"/>
                      <a:pt x="1041" y="207"/>
                    </a:cubicBezTo>
                    <a:cubicBezTo>
                      <a:pt x="1033" y="210"/>
                      <a:pt x="1034" y="214"/>
                      <a:pt x="1038" y="217"/>
                    </a:cubicBezTo>
                    <a:cubicBezTo>
                      <a:pt x="1045" y="216"/>
                      <a:pt x="1053" y="216"/>
                      <a:pt x="1060" y="216"/>
                    </a:cubicBezTo>
                    <a:cubicBezTo>
                      <a:pt x="1066" y="217"/>
                      <a:pt x="1073" y="216"/>
                      <a:pt x="1083" y="212"/>
                    </a:cubicBezTo>
                    <a:cubicBezTo>
                      <a:pt x="1107" y="203"/>
                      <a:pt x="1120" y="172"/>
                      <a:pt x="1117" y="156"/>
                    </a:cubicBezTo>
                    <a:close/>
                    <a:moveTo>
                      <a:pt x="581" y="479"/>
                    </a:moveTo>
                    <a:cubicBezTo>
                      <a:pt x="578" y="475"/>
                      <a:pt x="580" y="472"/>
                      <a:pt x="578" y="469"/>
                    </a:cubicBezTo>
                    <a:cubicBezTo>
                      <a:pt x="576" y="465"/>
                      <a:pt x="576" y="460"/>
                      <a:pt x="575" y="455"/>
                    </a:cubicBezTo>
                    <a:cubicBezTo>
                      <a:pt x="574" y="451"/>
                      <a:pt x="576" y="450"/>
                      <a:pt x="576" y="446"/>
                    </a:cubicBezTo>
                    <a:cubicBezTo>
                      <a:pt x="576" y="441"/>
                      <a:pt x="578" y="439"/>
                      <a:pt x="576" y="435"/>
                    </a:cubicBezTo>
                    <a:cubicBezTo>
                      <a:pt x="575" y="430"/>
                      <a:pt x="578" y="431"/>
                      <a:pt x="578" y="427"/>
                    </a:cubicBezTo>
                    <a:cubicBezTo>
                      <a:pt x="579" y="424"/>
                      <a:pt x="579" y="426"/>
                      <a:pt x="579" y="423"/>
                    </a:cubicBezTo>
                    <a:cubicBezTo>
                      <a:pt x="578" y="419"/>
                      <a:pt x="578" y="415"/>
                      <a:pt x="580" y="414"/>
                    </a:cubicBezTo>
                    <a:cubicBezTo>
                      <a:pt x="582" y="413"/>
                      <a:pt x="582" y="409"/>
                      <a:pt x="582" y="403"/>
                    </a:cubicBezTo>
                    <a:cubicBezTo>
                      <a:pt x="583" y="396"/>
                      <a:pt x="581" y="399"/>
                      <a:pt x="581" y="392"/>
                    </a:cubicBezTo>
                    <a:cubicBezTo>
                      <a:pt x="581" y="387"/>
                      <a:pt x="582" y="385"/>
                      <a:pt x="580" y="380"/>
                    </a:cubicBezTo>
                    <a:cubicBezTo>
                      <a:pt x="578" y="375"/>
                      <a:pt x="580" y="371"/>
                      <a:pt x="580" y="368"/>
                    </a:cubicBezTo>
                    <a:cubicBezTo>
                      <a:pt x="579" y="365"/>
                      <a:pt x="582" y="364"/>
                      <a:pt x="582" y="363"/>
                    </a:cubicBezTo>
                    <a:cubicBezTo>
                      <a:pt x="581" y="360"/>
                      <a:pt x="577" y="360"/>
                      <a:pt x="577" y="357"/>
                    </a:cubicBezTo>
                    <a:cubicBezTo>
                      <a:pt x="576" y="353"/>
                      <a:pt x="579" y="355"/>
                      <a:pt x="579" y="351"/>
                    </a:cubicBezTo>
                    <a:cubicBezTo>
                      <a:pt x="578" y="347"/>
                      <a:pt x="576" y="346"/>
                      <a:pt x="575" y="343"/>
                    </a:cubicBezTo>
                    <a:cubicBezTo>
                      <a:pt x="574" y="340"/>
                      <a:pt x="577" y="339"/>
                      <a:pt x="576" y="337"/>
                    </a:cubicBezTo>
                    <a:cubicBezTo>
                      <a:pt x="574" y="334"/>
                      <a:pt x="572" y="334"/>
                      <a:pt x="572" y="331"/>
                    </a:cubicBezTo>
                    <a:cubicBezTo>
                      <a:pt x="571" y="327"/>
                      <a:pt x="575" y="327"/>
                      <a:pt x="574" y="323"/>
                    </a:cubicBezTo>
                    <a:cubicBezTo>
                      <a:pt x="573" y="318"/>
                      <a:pt x="572" y="317"/>
                      <a:pt x="570" y="314"/>
                    </a:cubicBezTo>
                    <a:cubicBezTo>
                      <a:pt x="567" y="312"/>
                      <a:pt x="568" y="310"/>
                      <a:pt x="568" y="306"/>
                    </a:cubicBezTo>
                    <a:cubicBezTo>
                      <a:pt x="568" y="303"/>
                      <a:pt x="568" y="303"/>
                      <a:pt x="570" y="303"/>
                    </a:cubicBezTo>
                    <a:cubicBezTo>
                      <a:pt x="570" y="301"/>
                      <a:pt x="571" y="300"/>
                      <a:pt x="570" y="299"/>
                    </a:cubicBezTo>
                    <a:cubicBezTo>
                      <a:pt x="570" y="297"/>
                      <a:pt x="564" y="296"/>
                      <a:pt x="563" y="294"/>
                    </a:cubicBezTo>
                    <a:cubicBezTo>
                      <a:pt x="563" y="293"/>
                      <a:pt x="565" y="291"/>
                      <a:pt x="564" y="289"/>
                    </a:cubicBezTo>
                    <a:cubicBezTo>
                      <a:pt x="564" y="286"/>
                      <a:pt x="557" y="288"/>
                      <a:pt x="558" y="284"/>
                    </a:cubicBezTo>
                    <a:cubicBezTo>
                      <a:pt x="558" y="284"/>
                      <a:pt x="558" y="283"/>
                      <a:pt x="558" y="282"/>
                    </a:cubicBezTo>
                    <a:cubicBezTo>
                      <a:pt x="560" y="280"/>
                      <a:pt x="561" y="278"/>
                      <a:pt x="561" y="276"/>
                    </a:cubicBezTo>
                    <a:cubicBezTo>
                      <a:pt x="559" y="273"/>
                      <a:pt x="552" y="272"/>
                      <a:pt x="551" y="268"/>
                    </a:cubicBezTo>
                    <a:cubicBezTo>
                      <a:pt x="551" y="266"/>
                      <a:pt x="553" y="264"/>
                      <a:pt x="552" y="261"/>
                    </a:cubicBezTo>
                    <a:cubicBezTo>
                      <a:pt x="552" y="259"/>
                      <a:pt x="549" y="257"/>
                      <a:pt x="546" y="256"/>
                    </a:cubicBezTo>
                    <a:cubicBezTo>
                      <a:pt x="546" y="256"/>
                      <a:pt x="546" y="256"/>
                      <a:pt x="546" y="256"/>
                    </a:cubicBezTo>
                    <a:cubicBezTo>
                      <a:pt x="545" y="255"/>
                      <a:pt x="545" y="255"/>
                      <a:pt x="544" y="254"/>
                    </a:cubicBezTo>
                    <a:cubicBezTo>
                      <a:pt x="543" y="252"/>
                      <a:pt x="544" y="246"/>
                      <a:pt x="545" y="244"/>
                    </a:cubicBezTo>
                    <a:cubicBezTo>
                      <a:pt x="545" y="242"/>
                      <a:pt x="546" y="241"/>
                      <a:pt x="547" y="241"/>
                    </a:cubicBezTo>
                    <a:cubicBezTo>
                      <a:pt x="546" y="239"/>
                      <a:pt x="546" y="237"/>
                      <a:pt x="546" y="236"/>
                    </a:cubicBezTo>
                    <a:cubicBezTo>
                      <a:pt x="546" y="234"/>
                      <a:pt x="543" y="233"/>
                      <a:pt x="542" y="234"/>
                    </a:cubicBezTo>
                    <a:cubicBezTo>
                      <a:pt x="542" y="235"/>
                      <a:pt x="541" y="235"/>
                      <a:pt x="540" y="235"/>
                    </a:cubicBezTo>
                    <a:cubicBezTo>
                      <a:pt x="536" y="235"/>
                      <a:pt x="536" y="229"/>
                      <a:pt x="535" y="227"/>
                    </a:cubicBezTo>
                    <a:cubicBezTo>
                      <a:pt x="535" y="224"/>
                      <a:pt x="537" y="223"/>
                      <a:pt x="540" y="222"/>
                    </a:cubicBezTo>
                    <a:cubicBezTo>
                      <a:pt x="541" y="221"/>
                      <a:pt x="542" y="218"/>
                      <a:pt x="541" y="217"/>
                    </a:cubicBezTo>
                    <a:cubicBezTo>
                      <a:pt x="541" y="215"/>
                      <a:pt x="538" y="213"/>
                      <a:pt x="537" y="213"/>
                    </a:cubicBezTo>
                    <a:cubicBezTo>
                      <a:pt x="535" y="214"/>
                      <a:pt x="537" y="215"/>
                      <a:pt x="535" y="213"/>
                    </a:cubicBezTo>
                    <a:cubicBezTo>
                      <a:pt x="533" y="213"/>
                      <a:pt x="532" y="210"/>
                      <a:pt x="532" y="208"/>
                    </a:cubicBezTo>
                    <a:cubicBezTo>
                      <a:pt x="531" y="205"/>
                      <a:pt x="536" y="197"/>
                      <a:pt x="529" y="197"/>
                    </a:cubicBezTo>
                    <a:cubicBezTo>
                      <a:pt x="528" y="198"/>
                      <a:pt x="525" y="194"/>
                      <a:pt x="525" y="192"/>
                    </a:cubicBezTo>
                    <a:cubicBezTo>
                      <a:pt x="525" y="191"/>
                      <a:pt x="528" y="189"/>
                      <a:pt x="530" y="188"/>
                    </a:cubicBezTo>
                    <a:cubicBezTo>
                      <a:pt x="529" y="186"/>
                      <a:pt x="528" y="185"/>
                      <a:pt x="527" y="183"/>
                    </a:cubicBezTo>
                    <a:cubicBezTo>
                      <a:pt x="526" y="184"/>
                      <a:pt x="526" y="185"/>
                      <a:pt x="524" y="184"/>
                    </a:cubicBezTo>
                    <a:cubicBezTo>
                      <a:pt x="523" y="184"/>
                      <a:pt x="521" y="182"/>
                      <a:pt x="520" y="181"/>
                    </a:cubicBezTo>
                    <a:cubicBezTo>
                      <a:pt x="519" y="180"/>
                      <a:pt x="517" y="177"/>
                      <a:pt x="518" y="175"/>
                    </a:cubicBezTo>
                    <a:cubicBezTo>
                      <a:pt x="518" y="175"/>
                      <a:pt x="519" y="175"/>
                      <a:pt x="519" y="174"/>
                    </a:cubicBezTo>
                    <a:cubicBezTo>
                      <a:pt x="517" y="173"/>
                      <a:pt x="516" y="171"/>
                      <a:pt x="515" y="169"/>
                    </a:cubicBezTo>
                    <a:cubicBezTo>
                      <a:pt x="513" y="169"/>
                      <a:pt x="511" y="167"/>
                      <a:pt x="510" y="165"/>
                    </a:cubicBezTo>
                    <a:cubicBezTo>
                      <a:pt x="508" y="163"/>
                      <a:pt x="508" y="162"/>
                      <a:pt x="509" y="160"/>
                    </a:cubicBezTo>
                    <a:cubicBezTo>
                      <a:pt x="508" y="160"/>
                      <a:pt x="508" y="160"/>
                      <a:pt x="507" y="158"/>
                    </a:cubicBezTo>
                    <a:cubicBezTo>
                      <a:pt x="506" y="157"/>
                      <a:pt x="506" y="156"/>
                      <a:pt x="505" y="156"/>
                    </a:cubicBezTo>
                    <a:cubicBezTo>
                      <a:pt x="505" y="156"/>
                      <a:pt x="504" y="156"/>
                      <a:pt x="503" y="155"/>
                    </a:cubicBezTo>
                    <a:cubicBezTo>
                      <a:pt x="501" y="154"/>
                      <a:pt x="500" y="151"/>
                      <a:pt x="502" y="149"/>
                    </a:cubicBezTo>
                    <a:cubicBezTo>
                      <a:pt x="502" y="149"/>
                      <a:pt x="502" y="149"/>
                      <a:pt x="502" y="149"/>
                    </a:cubicBezTo>
                    <a:cubicBezTo>
                      <a:pt x="502" y="149"/>
                      <a:pt x="501" y="148"/>
                      <a:pt x="501" y="148"/>
                    </a:cubicBezTo>
                    <a:cubicBezTo>
                      <a:pt x="499" y="150"/>
                      <a:pt x="497" y="151"/>
                      <a:pt x="496" y="148"/>
                    </a:cubicBezTo>
                    <a:cubicBezTo>
                      <a:pt x="496" y="147"/>
                      <a:pt x="497" y="146"/>
                      <a:pt x="498" y="145"/>
                    </a:cubicBezTo>
                    <a:cubicBezTo>
                      <a:pt x="496" y="144"/>
                      <a:pt x="495" y="142"/>
                      <a:pt x="494" y="141"/>
                    </a:cubicBezTo>
                    <a:cubicBezTo>
                      <a:pt x="492" y="142"/>
                      <a:pt x="490" y="143"/>
                      <a:pt x="488" y="141"/>
                    </a:cubicBezTo>
                    <a:cubicBezTo>
                      <a:pt x="486" y="140"/>
                      <a:pt x="488" y="138"/>
                      <a:pt x="488" y="136"/>
                    </a:cubicBezTo>
                    <a:cubicBezTo>
                      <a:pt x="487" y="135"/>
                      <a:pt x="486" y="134"/>
                      <a:pt x="485" y="133"/>
                    </a:cubicBezTo>
                    <a:cubicBezTo>
                      <a:pt x="483" y="134"/>
                      <a:pt x="481" y="135"/>
                      <a:pt x="479" y="135"/>
                    </a:cubicBezTo>
                    <a:cubicBezTo>
                      <a:pt x="475" y="135"/>
                      <a:pt x="478" y="130"/>
                      <a:pt x="477" y="128"/>
                    </a:cubicBezTo>
                    <a:cubicBezTo>
                      <a:pt x="477" y="127"/>
                      <a:pt x="477" y="127"/>
                      <a:pt x="476" y="127"/>
                    </a:cubicBezTo>
                    <a:cubicBezTo>
                      <a:pt x="476" y="126"/>
                      <a:pt x="475" y="126"/>
                      <a:pt x="475" y="126"/>
                    </a:cubicBezTo>
                    <a:cubicBezTo>
                      <a:pt x="474" y="126"/>
                      <a:pt x="473" y="126"/>
                      <a:pt x="472" y="126"/>
                    </a:cubicBezTo>
                    <a:cubicBezTo>
                      <a:pt x="471" y="127"/>
                      <a:pt x="469" y="126"/>
                      <a:pt x="468" y="124"/>
                    </a:cubicBezTo>
                    <a:cubicBezTo>
                      <a:pt x="465" y="123"/>
                      <a:pt x="455" y="118"/>
                      <a:pt x="445" y="119"/>
                    </a:cubicBezTo>
                    <a:cubicBezTo>
                      <a:pt x="441" y="120"/>
                      <a:pt x="428" y="116"/>
                      <a:pt x="414" y="117"/>
                    </a:cubicBezTo>
                    <a:cubicBezTo>
                      <a:pt x="396" y="119"/>
                      <a:pt x="377" y="126"/>
                      <a:pt x="369" y="126"/>
                    </a:cubicBezTo>
                    <a:cubicBezTo>
                      <a:pt x="358" y="127"/>
                      <a:pt x="349" y="131"/>
                      <a:pt x="340" y="135"/>
                    </a:cubicBezTo>
                    <a:cubicBezTo>
                      <a:pt x="329" y="140"/>
                      <a:pt x="317" y="146"/>
                      <a:pt x="301" y="146"/>
                    </a:cubicBezTo>
                    <a:cubicBezTo>
                      <a:pt x="287" y="147"/>
                      <a:pt x="278" y="143"/>
                      <a:pt x="266" y="138"/>
                    </a:cubicBezTo>
                    <a:cubicBezTo>
                      <a:pt x="255" y="134"/>
                      <a:pt x="243" y="129"/>
                      <a:pt x="224" y="128"/>
                    </a:cubicBezTo>
                    <a:cubicBezTo>
                      <a:pt x="199" y="126"/>
                      <a:pt x="186" y="129"/>
                      <a:pt x="174" y="131"/>
                    </a:cubicBezTo>
                    <a:cubicBezTo>
                      <a:pt x="169" y="133"/>
                      <a:pt x="164" y="134"/>
                      <a:pt x="158" y="134"/>
                    </a:cubicBezTo>
                    <a:cubicBezTo>
                      <a:pt x="140" y="135"/>
                      <a:pt x="131" y="135"/>
                      <a:pt x="109" y="130"/>
                    </a:cubicBezTo>
                    <a:cubicBezTo>
                      <a:pt x="95" y="127"/>
                      <a:pt x="82" y="129"/>
                      <a:pt x="73" y="136"/>
                    </a:cubicBezTo>
                    <a:cubicBezTo>
                      <a:pt x="67" y="141"/>
                      <a:pt x="63" y="149"/>
                      <a:pt x="63" y="156"/>
                    </a:cubicBezTo>
                    <a:cubicBezTo>
                      <a:pt x="63" y="156"/>
                      <a:pt x="63" y="156"/>
                      <a:pt x="63" y="155"/>
                    </a:cubicBezTo>
                    <a:cubicBezTo>
                      <a:pt x="62" y="157"/>
                      <a:pt x="62" y="157"/>
                      <a:pt x="62" y="157"/>
                    </a:cubicBezTo>
                    <a:cubicBezTo>
                      <a:pt x="62" y="157"/>
                      <a:pt x="62" y="157"/>
                      <a:pt x="63" y="156"/>
                    </a:cubicBezTo>
                    <a:cubicBezTo>
                      <a:pt x="60" y="172"/>
                      <a:pt x="73" y="203"/>
                      <a:pt x="97" y="212"/>
                    </a:cubicBezTo>
                    <a:cubicBezTo>
                      <a:pt x="106" y="216"/>
                      <a:pt x="114" y="217"/>
                      <a:pt x="120" y="216"/>
                    </a:cubicBezTo>
                    <a:cubicBezTo>
                      <a:pt x="127" y="216"/>
                      <a:pt x="134" y="216"/>
                      <a:pt x="142" y="216"/>
                    </a:cubicBezTo>
                    <a:cubicBezTo>
                      <a:pt x="146" y="214"/>
                      <a:pt x="147" y="210"/>
                      <a:pt x="139" y="207"/>
                    </a:cubicBezTo>
                    <a:cubicBezTo>
                      <a:pt x="128" y="203"/>
                      <a:pt x="120" y="211"/>
                      <a:pt x="100" y="203"/>
                    </a:cubicBezTo>
                    <a:cubicBezTo>
                      <a:pt x="80" y="195"/>
                      <a:pt x="70" y="168"/>
                      <a:pt x="72" y="157"/>
                    </a:cubicBezTo>
                    <a:cubicBezTo>
                      <a:pt x="72" y="147"/>
                      <a:pt x="84" y="135"/>
                      <a:pt x="107" y="140"/>
                    </a:cubicBezTo>
                    <a:cubicBezTo>
                      <a:pt x="130" y="145"/>
                      <a:pt x="140" y="145"/>
                      <a:pt x="159" y="144"/>
                    </a:cubicBezTo>
                    <a:cubicBezTo>
                      <a:pt x="178" y="143"/>
                      <a:pt x="187" y="135"/>
                      <a:pt x="223" y="137"/>
                    </a:cubicBezTo>
                    <a:cubicBezTo>
                      <a:pt x="259" y="140"/>
                      <a:pt x="270" y="157"/>
                      <a:pt x="302" y="156"/>
                    </a:cubicBezTo>
                    <a:cubicBezTo>
                      <a:pt x="334" y="155"/>
                      <a:pt x="349" y="137"/>
                      <a:pt x="370" y="136"/>
                    </a:cubicBezTo>
                    <a:cubicBezTo>
                      <a:pt x="391" y="133"/>
                      <a:pt x="404" y="167"/>
                      <a:pt x="414" y="223"/>
                    </a:cubicBezTo>
                    <a:cubicBezTo>
                      <a:pt x="424" y="279"/>
                      <a:pt x="456" y="304"/>
                      <a:pt x="479" y="347"/>
                    </a:cubicBezTo>
                    <a:cubicBezTo>
                      <a:pt x="503" y="392"/>
                      <a:pt x="478" y="453"/>
                      <a:pt x="495" y="495"/>
                    </a:cubicBezTo>
                    <a:cubicBezTo>
                      <a:pt x="506" y="521"/>
                      <a:pt x="527" y="529"/>
                      <a:pt x="552" y="529"/>
                    </a:cubicBezTo>
                    <a:cubicBezTo>
                      <a:pt x="578" y="529"/>
                      <a:pt x="589" y="500"/>
                      <a:pt x="584" y="490"/>
                    </a:cubicBezTo>
                    <a:cubicBezTo>
                      <a:pt x="584" y="487"/>
                      <a:pt x="584" y="483"/>
                      <a:pt x="581" y="47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6" name="Freeform 102">
                <a:extLst>
                  <a:ext uri="{FF2B5EF4-FFF2-40B4-BE49-F238E27FC236}">
                    <a16:creationId xmlns:a16="http://schemas.microsoft.com/office/drawing/2014/main" id="{83B677D6-CD87-4BB5-A602-773C32DAF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792"/>
                <a:ext cx="402" cy="312"/>
              </a:xfrm>
              <a:custGeom>
                <a:avLst/>
                <a:gdLst>
                  <a:gd name="T0" fmla="*/ 939 w 167"/>
                  <a:gd name="T1" fmla="*/ 609 h 129"/>
                  <a:gd name="T2" fmla="*/ 968 w 167"/>
                  <a:gd name="T3" fmla="*/ 549 h 129"/>
                  <a:gd name="T4" fmla="*/ 63 w 167"/>
                  <a:gd name="T5" fmla="*/ 0 h 129"/>
                  <a:gd name="T6" fmla="*/ 63 w 167"/>
                  <a:gd name="T7" fmla="*/ 0 h 129"/>
                  <a:gd name="T8" fmla="*/ 0 w 167"/>
                  <a:gd name="T9" fmla="*/ 164 h 129"/>
                  <a:gd name="T10" fmla="*/ 905 w 167"/>
                  <a:gd name="T11" fmla="*/ 755 h 129"/>
                  <a:gd name="T12" fmla="*/ 939 w 167"/>
                  <a:gd name="T13" fmla="*/ 609 h 1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129">
                    <a:moveTo>
                      <a:pt x="162" y="104"/>
                    </a:moveTo>
                    <a:cubicBezTo>
                      <a:pt x="163" y="100"/>
                      <a:pt x="165" y="97"/>
                      <a:pt x="167" y="94"/>
                    </a:cubicBezTo>
                    <a:cubicBezTo>
                      <a:pt x="115" y="89"/>
                      <a:pt x="27" y="26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7"/>
                      <a:pt x="3" y="17"/>
                      <a:pt x="0" y="28"/>
                    </a:cubicBezTo>
                    <a:cubicBezTo>
                      <a:pt x="38" y="62"/>
                      <a:pt x="134" y="116"/>
                      <a:pt x="156" y="129"/>
                    </a:cubicBezTo>
                    <a:cubicBezTo>
                      <a:pt x="157" y="120"/>
                      <a:pt x="160" y="110"/>
                      <a:pt x="162" y="10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7" name="Freeform 103">
                <a:extLst>
                  <a:ext uri="{FF2B5EF4-FFF2-40B4-BE49-F238E27FC236}">
                    <a16:creationId xmlns:a16="http://schemas.microsoft.com/office/drawing/2014/main" id="{CBD58C5F-6DE8-43CE-8F42-EC18AA824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" y="2578"/>
                <a:ext cx="138" cy="854"/>
              </a:xfrm>
              <a:custGeom>
                <a:avLst/>
                <a:gdLst>
                  <a:gd name="T0" fmla="*/ 36 w 57"/>
                  <a:gd name="T1" fmla="*/ 1508 h 354"/>
                  <a:gd name="T2" fmla="*/ 41 w 57"/>
                  <a:gd name="T3" fmla="*/ 1455 h 354"/>
                  <a:gd name="T4" fmla="*/ 41 w 57"/>
                  <a:gd name="T5" fmla="*/ 1373 h 354"/>
                  <a:gd name="T6" fmla="*/ 65 w 57"/>
                  <a:gd name="T7" fmla="*/ 1274 h 354"/>
                  <a:gd name="T8" fmla="*/ 70 w 57"/>
                  <a:gd name="T9" fmla="*/ 1216 h 354"/>
                  <a:gd name="T10" fmla="*/ 65 w 57"/>
                  <a:gd name="T11" fmla="*/ 1146 h 354"/>
                  <a:gd name="T12" fmla="*/ 82 w 57"/>
                  <a:gd name="T13" fmla="*/ 1100 h 354"/>
                  <a:gd name="T14" fmla="*/ 75 w 57"/>
                  <a:gd name="T15" fmla="*/ 1047 h 354"/>
                  <a:gd name="T16" fmla="*/ 82 w 57"/>
                  <a:gd name="T17" fmla="*/ 996 h 354"/>
                  <a:gd name="T18" fmla="*/ 82 w 57"/>
                  <a:gd name="T19" fmla="*/ 931 h 354"/>
                  <a:gd name="T20" fmla="*/ 94 w 57"/>
                  <a:gd name="T21" fmla="*/ 856 h 354"/>
                  <a:gd name="T22" fmla="*/ 87 w 57"/>
                  <a:gd name="T23" fmla="*/ 786 h 354"/>
                  <a:gd name="T24" fmla="*/ 111 w 57"/>
                  <a:gd name="T25" fmla="*/ 716 h 354"/>
                  <a:gd name="T26" fmla="*/ 111 w 57"/>
                  <a:gd name="T27" fmla="*/ 647 h 354"/>
                  <a:gd name="T28" fmla="*/ 136 w 57"/>
                  <a:gd name="T29" fmla="*/ 577 h 354"/>
                  <a:gd name="T30" fmla="*/ 140 w 57"/>
                  <a:gd name="T31" fmla="*/ 495 h 354"/>
                  <a:gd name="T32" fmla="*/ 157 w 57"/>
                  <a:gd name="T33" fmla="*/ 408 h 354"/>
                  <a:gd name="T34" fmla="*/ 177 w 57"/>
                  <a:gd name="T35" fmla="*/ 302 h 354"/>
                  <a:gd name="T36" fmla="*/ 99 w 57"/>
                  <a:gd name="T37" fmla="*/ 292 h 354"/>
                  <a:gd name="T38" fmla="*/ 310 w 57"/>
                  <a:gd name="T39" fmla="*/ 104 h 354"/>
                  <a:gd name="T40" fmla="*/ 334 w 57"/>
                  <a:gd name="T41" fmla="*/ 0 h 354"/>
                  <a:gd name="T42" fmla="*/ 334 w 57"/>
                  <a:gd name="T43" fmla="*/ 0 h 354"/>
                  <a:gd name="T44" fmla="*/ 153 w 57"/>
                  <a:gd name="T45" fmla="*/ 849 h 354"/>
                  <a:gd name="T46" fmla="*/ 82 w 57"/>
                  <a:gd name="T47" fmla="*/ 1578 h 354"/>
                  <a:gd name="T48" fmla="*/ 116 w 57"/>
                  <a:gd name="T49" fmla="*/ 1961 h 354"/>
                  <a:gd name="T50" fmla="*/ 58 w 57"/>
                  <a:gd name="T51" fmla="*/ 1990 h 354"/>
                  <a:gd name="T52" fmla="*/ 41 w 57"/>
                  <a:gd name="T53" fmla="*/ 1932 h 354"/>
                  <a:gd name="T54" fmla="*/ 24 w 57"/>
                  <a:gd name="T55" fmla="*/ 1874 h 354"/>
                  <a:gd name="T56" fmla="*/ 12 w 57"/>
                  <a:gd name="T57" fmla="*/ 1797 h 354"/>
                  <a:gd name="T58" fmla="*/ 0 w 57"/>
                  <a:gd name="T59" fmla="*/ 1739 h 354"/>
                  <a:gd name="T60" fmla="*/ 29 w 57"/>
                  <a:gd name="T61" fmla="*/ 1636 h 354"/>
                  <a:gd name="T62" fmla="*/ 24 w 57"/>
                  <a:gd name="T63" fmla="*/ 1549 h 354"/>
                  <a:gd name="T64" fmla="*/ 36 w 57"/>
                  <a:gd name="T65" fmla="*/ 1508 h 3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7" h="354">
                    <a:moveTo>
                      <a:pt x="6" y="259"/>
                    </a:moveTo>
                    <a:cubicBezTo>
                      <a:pt x="6" y="256"/>
                      <a:pt x="5" y="253"/>
                      <a:pt x="7" y="250"/>
                    </a:cubicBezTo>
                    <a:cubicBezTo>
                      <a:pt x="10" y="245"/>
                      <a:pt x="6" y="239"/>
                      <a:pt x="7" y="236"/>
                    </a:cubicBezTo>
                    <a:cubicBezTo>
                      <a:pt x="7" y="233"/>
                      <a:pt x="11" y="227"/>
                      <a:pt x="11" y="219"/>
                    </a:cubicBezTo>
                    <a:cubicBezTo>
                      <a:pt x="11" y="215"/>
                      <a:pt x="11" y="212"/>
                      <a:pt x="12" y="209"/>
                    </a:cubicBezTo>
                    <a:cubicBezTo>
                      <a:pt x="13" y="205"/>
                      <a:pt x="11" y="200"/>
                      <a:pt x="11" y="197"/>
                    </a:cubicBezTo>
                    <a:cubicBezTo>
                      <a:pt x="11" y="193"/>
                      <a:pt x="13" y="191"/>
                      <a:pt x="14" y="189"/>
                    </a:cubicBezTo>
                    <a:cubicBezTo>
                      <a:pt x="14" y="186"/>
                      <a:pt x="13" y="183"/>
                      <a:pt x="13" y="180"/>
                    </a:cubicBezTo>
                    <a:cubicBezTo>
                      <a:pt x="14" y="178"/>
                      <a:pt x="13" y="174"/>
                      <a:pt x="14" y="171"/>
                    </a:cubicBezTo>
                    <a:cubicBezTo>
                      <a:pt x="15" y="167"/>
                      <a:pt x="14" y="162"/>
                      <a:pt x="14" y="160"/>
                    </a:cubicBezTo>
                    <a:cubicBezTo>
                      <a:pt x="14" y="157"/>
                      <a:pt x="15" y="153"/>
                      <a:pt x="16" y="147"/>
                    </a:cubicBezTo>
                    <a:cubicBezTo>
                      <a:pt x="17" y="144"/>
                      <a:pt x="15" y="139"/>
                      <a:pt x="15" y="135"/>
                    </a:cubicBezTo>
                    <a:cubicBezTo>
                      <a:pt x="16" y="129"/>
                      <a:pt x="18" y="126"/>
                      <a:pt x="19" y="123"/>
                    </a:cubicBezTo>
                    <a:cubicBezTo>
                      <a:pt x="19" y="120"/>
                      <a:pt x="18" y="116"/>
                      <a:pt x="19" y="111"/>
                    </a:cubicBezTo>
                    <a:cubicBezTo>
                      <a:pt x="20" y="107"/>
                      <a:pt x="23" y="103"/>
                      <a:pt x="23" y="99"/>
                    </a:cubicBezTo>
                    <a:cubicBezTo>
                      <a:pt x="24" y="94"/>
                      <a:pt x="22" y="87"/>
                      <a:pt x="24" y="85"/>
                    </a:cubicBezTo>
                    <a:cubicBezTo>
                      <a:pt x="26" y="81"/>
                      <a:pt x="28" y="77"/>
                      <a:pt x="27" y="70"/>
                    </a:cubicBezTo>
                    <a:cubicBezTo>
                      <a:pt x="26" y="64"/>
                      <a:pt x="33" y="58"/>
                      <a:pt x="30" y="52"/>
                    </a:cubicBezTo>
                    <a:cubicBezTo>
                      <a:pt x="27" y="46"/>
                      <a:pt x="18" y="50"/>
                      <a:pt x="17" y="50"/>
                    </a:cubicBezTo>
                    <a:cubicBezTo>
                      <a:pt x="33" y="46"/>
                      <a:pt x="45" y="36"/>
                      <a:pt x="53" y="18"/>
                    </a:cubicBezTo>
                    <a:cubicBezTo>
                      <a:pt x="55" y="12"/>
                      <a:pt x="56" y="6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7" y="76"/>
                      <a:pt x="30" y="98"/>
                      <a:pt x="26" y="146"/>
                    </a:cubicBezTo>
                    <a:cubicBezTo>
                      <a:pt x="22" y="194"/>
                      <a:pt x="18" y="233"/>
                      <a:pt x="14" y="271"/>
                    </a:cubicBezTo>
                    <a:cubicBezTo>
                      <a:pt x="10" y="309"/>
                      <a:pt x="16" y="321"/>
                      <a:pt x="20" y="337"/>
                    </a:cubicBezTo>
                    <a:cubicBezTo>
                      <a:pt x="25" y="350"/>
                      <a:pt x="15" y="354"/>
                      <a:pt x="10" y="342"/>
                    </a:cubicBezTo>
                    <a:cubicBezTo>
                      <a:pt x="8" y="340"/>
                      <a:pt x="8" y="334"/>
                      <a:pt x="7" y="332"/>
                    </a:cubicBezTo>
                    <a:cubicBezTo>
                      <a:pt x="6" y="325"/>
                      <a:pt x="5" y="327"/>
                      <a:pt x="4" y="322"/>
                    </a:cubicBezTo>
                    <a:cubicBezTo>
                      <a:pt x="2" y="317"/>
                      <a:pt x="3" y="312"/>
                      <a:pt x="2" y="309"/>
                    </a:cubicBezTo>
                    <a:cubicBezTo>
                      <a:pt x="2" y="305"/>
                      <a:pt x="0" y="303"/>
                      <a:pt x="0" y="299"/>
                    </a:cubicBezTo>
                    <a:cubicBezTo>
                      <a:pt x="0" y="292"/>
                      <a:pt x="5" y="287"/>
                      <a:pt x="5" y="281"/>
                    </a:cubicBezTo>
                    <a:cubicBezTo>
                      <a:pt x="5" y="276"/>
                      <a:pt x="4" y="273"/>
                      <a:pt x="4" y="266"/>
                    </a:cubicBezTo>
                    <a:cubicBezTo>
                      <a:pt x="4" y="263"/>
                      <a:pt x="5" y="261"/>
                      <a:pt x="6" y="25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8" name="Freeform 104">
                <a:extLst>
                  <a:ext uri="{FF2B5EF4-FFF2-40B4-BE49-F238E27FC236}">
                    <a16:creationId xmlns:a16="http://schemas.microsoft.com/office/drawing/2014/main" id="{FF4CEA85-C948-4D82-847D-7B5F780ED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1802"/>
                <a:ext cx="3" cy="5"/>
              </a:xfrm>
              <a:custGeom>
                <a:avLst/>
                <a:gdLst>
                  <a:gd name="T0" fmla="*/ 9 w 1"/>
                  <a:gd name="T1" fmla="*/ 0 h 2"/>
                  <a:gd name="T2" fmla="*/ 9 w 1"/>
                  <a:gd name="T3" fmla="*/ 8 h 2"/>
                  <a:gd name="T4" fmla="*/ 0 w 1"/>
                  <a:gd name="T5" fmla="*/ 13 h 2"/>
                  <a:gd name="T6" fmla="*/ 9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9" name="Freeform 105">
                <a:extLst>
                  <a:ext uri="{FF2B5EF4-FFF2-40B4-BE49-F238E27FC236}">
                    <a16:creationId xmlns:a16="http://schemas.microsoft.com/office/drawing/2014/main" id="{BFFE8825-E6CE-4A0B-998C-563E565D6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418"/>
                <a:ext cx="1" cy="2"/>
              </a:xfrm>
              <a:custGeom>
                <a:avLst/>
                <a:gdLst>
                  <a:gd name="T0" fmla="*/ 0 w 1"/>
                  <a:gd name="T1" fmla="*/ 4 h 1"/>
                  <a:gd name="T2" fmla="*/ 0 w 1"/>
                  <a:gd name="T3" fmla="*/ 0 h 1"/>
                  <a:gd name="T4" fmla="*/ 0 w 1"/>
                  <a:gd name="T5" fmla="*/ 4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0" name="Freeform 106">
                <a:extLst>
                  <a:ext uri="{FF2B5EF4-FFF2-40B4-BE49-F238E27FC236}">
                    <a16:creationId xmlns:a16="http://schemas.microsoft.com/office/drawing/2014/main" id="{41C37C98-5527-4D13-A04A-368576AF2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1802"/>
                <a:ext cx="1" cy="5"/>
              </a:xfrm>
              <a:custGeom>
                <a:avLst/>
                <a:gdLst>
                  <a:gd name="T0" fmla="*/ 0 w 1"/>
                  <a:gd name="T1" fmla="*/ 13 h 2"/>
                  <a:gd name="T2" fmla="*/ 0 w 1"/>
                  <a:gd name="T3" fmla="*/ 8 h 2"/>
                  <a:gd name="T4" fmla="*/ 0 w 1"/>
                  <a:gd name="T5" fmla="*/ 0 h 2"/>
                  <a:gd name="T6" fmla="*/ 0 w 1"/>
                  <a:gd name="T7" fmla="*/ 13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1" name="Freeform 107">
                <a:extLst>
                  <a:ext uri="{FF2B5EF4-FFF2-40B4-BE49-F238E27FC236}">
                    <a16:creationId xmlns:a16="http://schemas.microsoft.com/office/drawing/2014/main" id="{235D4D3C-AFD7-4785-B388-8A881716E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2017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4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2" name="Freeform 108">
                <a:extLst>
                  <a:ext uri="{FF2B5EF4-FFF2-40B4-BE49-F238E27FC236}">
                    <a16:creationId xmlns:a16="http://schemas.microsoft.com/office/drawing/2014/main" id="{4D4352D5-E10B-42A8-BD01-FBDD10964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2017"/>
                <a:ext cx="3" cy="2"/>
              </a:xfrm>
              <a:custGeom>
                <a:avLst/>
                <a:gdLst>
                  <a:gd name="T0" fmla="*/ 9 w 1"/>
                  <a:gd name="T1" fmla="*/ 4 h 1"/>
                  <a:gd name="T2" fmla="*/ 9 w 1"/>
                  <a:gd name="T3" fmla="*/ 0 h 1"/>
                  <a:gd name="T4" fmla="*/ 0 w 1"/>
                  <a:gd name="T5" fmla="*/ 0 h 1"/>
                  <a:gd name="T6" fmla="*/ 9 w 1"/>
                  <a:gd name="T7" fmla="*/ 4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3" name="Freeform 109">
                <a:extLst>
                  <a:ext uri="{FF2B5EF4-FFF2-40B4-BE49-F238E27FC236}">
                    <a16:creationId xmlns:a16="http://schemas.microsoft.com/office/drawing/2014/main" id="{BF48FFA2-B110-415E-A977-2C3BC14B9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792"/>
                <a:ext cx="405" cy="312"/>
              </a:xfrm>
              <a:custGeom>
                <a:avLst/>
                <a:gdLst>
                  <a:gd name="T0" fmla="*/ 34 w 168"/>
                  <a:gd name="T1" fmla="*/ 609 h 129"/>
                  <a:gd name="T2" fmla="*/ 65 w 168"/>
                  <a:gd name="T3" fmla="*/ 755 h 129"/>
                  <a:gd name="T4" fmla="*/ 976 w 168"/>
                  <a:gd name="T5" fmla="*/ 164 h 129"/>
                  <a:gd name="T6" fmla="*/ 911 w 168"/>
                  <a:gd name="T7" fmla="*/ 0 h 129"/>
                  <a:gd name="T8" fmla="*/ 906 w 168"/>
                  <a:gd name="T9" fmla="*/ 0 h 129"/>
                  <a:gd name="T10" fmla="*/ 0 w 168"/>
                  <a:gd name="T11" fmla="*/ 549 h 129"/>
                  <a:gd name="T12" fmla="*/ 34 w 168"/>
                  <a:gd name="T13" fmla="*/ 609 h 1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129">
                    <a:moveTo>
                      <a:pt x="6" y="104"/>
                    </a:moveTo>
                    <a:cubicBezTo>
                      <a:pt x="8" y="110"/>
                      <a:pt x="11" y="120"/>
                      <a:pt x="11" y="129"/>
                    </a:cubicBezTo>
                    <a:cubicBezTo>
                      <a:pt x="34" y="116"/>
                      <a:pt x="130" y="62"/>
                      <a:pt x="168" y="28"/>
                    </a:cubicBezTo>
                    <a:cubicBezTo>
                      <a:pt x="165" y="17"/>
                      <a:pt x="161" y="7"/>
                      <a:pt x="157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1" y="26"/>
                      <a:pt x="47" y="94"/>
                      <a:pt x="0" y="94"/>
                    </a:cubicBezTo>
                    <a:cubicBezTo>
                      <a:pt x="3" y="97"/>
                      <a:pt x="5" y="100"/>
                      <a:pt x="6" y="10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4" name="Freeform 110">
                <a:extLst>
                  <a:ext uri="{FF2B5EF4-FFF2-40B4-BE49-F238E27FC236}">
                    <a16:creationId xmlns:a16="http://schemas.microsoft.com/office/drawing/2014/main" id="{3D4919C8-72D3-4668-98B5-7164CF636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1985"/>
                <a:ext cx="14" cy="20"/>
              </a:xfrm>
              <a:custGeom>
                <a:avLst/>
                <a:gdLst>
                  <a:gd name="T0" fmla="*/ 33 w 6"/>
                  <a:gd name="T1" fmla="*/ 8 h 8"/>
                  <a:gd name="T2" fmla="*/ 0 w 6"/>
                  <a:gd name="T3" fmla="*/ 13 h 8"/>
                  <a:gd name="T4" fmla="*/ 12 w 6"/>
                  <a:gd name="T5" fmla="*/ 50 h 8"/>
                  <a:gd name="T6" fmla="*/ 33 w 6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1"/>
                    </a:move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2" y="6"/>
                      <a:pt x="2" y="8"/>
                    </a:cubicBezTo>
                    <a:cubicBezTo>
                      <a:pt x="3" y="6"/>
                      <a:pt x="5" y="4"/>
                      <a:pt x="6" y="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5" name="Freeform 111">
                <a:extLst>
                  <a:ext uri="{FF2B5EF4-FFF2-40B4-BE49-F238E27FC236}">
                    <a16:creationId xmlns:a16="http://schemas.microsoft.com/office/drawing/2014/main" id="{1355B8F4-D9BB-4ED4-95EE-79D61BC66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7" y="2002"/>
                <a:ext cx="21" cy="24"/>
              </a:xfrm>
              <a:custGeom>
                <a:avLst/>
                <a:gdLst>
                  <a:gd name="T0" fmla="*/ 33 w 9"/>
                  <a:gd name="T1" fmla="*/ 58 h 10"/>
                  <a:gd name="T2" fmla="*/ 49 w 9"/>
                  <a:gd name="T3" fmla="*/ 24 h 10"/>
                  <a:gd name="T4" fmla="*/ 0 w 9"/>
                  <a:gd name="T5" fmla="*/ 12 h 10"/>
                  <a:gd name="T6" fmla="*/ 33 w 9"/>
                  <a:gd name="T7" fmla="*/ 58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6" y="10"/>
                    </a:moveTo>
                    <a:cubicBezTo>
                      <a:pt x="7" y="8"/>
                      <a:pt x="8" y="6"/>
                      <a:pt x="9" y="4"/>
                    </a:cubicBezTo>
                    <a:cubicBezTo>
                      <a:pt x="6" y="5"/>
                      <a:pt x="1" y="0"/>
                      <a:pt x="0" y="2"/>
                    </a:cubicBezTo>
                    <a:cubicBezTo>
                      <a:pt x="0" y="4"/>
                      <a:pt x="2" y="6"/>
                      <a:pt x="6" y="1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6" name="Freeform 112">
                <a:extLst>
                  <a:ext uri="{FF2B5EF4-FFF2-40B4-BE49-F238E27FC236}">
                    <a16:creationId xmlns:a16="http://schemas.microsoft.com/office/drawing/2014/main" id="{C8991DBF-A3A3-44AC-808E-55CEB5983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1954"/>
                <a:ext cx="24" cy="24"/>
              </a:xfrm>
              <a:custGeom>
                <a:avLst/>
                <a:gdLst>
                  <a:gd name="T0" fmla="*/ 34 w 10"/>
                  <a:gd name="T1" fmla="*/ 58 h 10"/>
                  <a:gd name="T2" fmla="*/ 53 w 10"/>
                  <a:gd name="T3" fmla="*/ 17 h 10"/>
                  <a:gd name="T4" fmla="*/ 0 w 10"/>
                  <a:gd name="T5" fmla="*/ 24 h 10"/>
                  <a:gd name="T6" fmla="*/ 0 w 10"/>
                  <a:gd name="T7" fmla="*/ 24 h 10"/>
                  <a:gd name="T8" fmla="*/ 34 w 10"/>
                  <a:gd name="T9" fmla="*/ 5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cubicBezTo>
                      <a:pt x="7" y="8"/>
                      <a:pt x="10" y="6"/>
                      <a:pt x="9" y="3"/>
                    </a:cubicBezTo>
                    <a:cubicBezTo>
                      <a:pt x="8" y="0"/>
                      <a:pt x="2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4" y="8"/>
                      <a:pt x="6" y="1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7" name="Freeform 113">
                <a:extLst>
                  <a:ext uri="{FF2B5EF4-FFF2-40B4-BE49-F238E27FC236}">
                    <a16:creationId xmlns:a16="http://schemas.microsoft.com/office/drawing/2014/main" id="{96342401-2119-4530-87DF-836115C42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000"/>
                <a:ext cx="32" cy="43"/>
              </a:xfrm>
              <a:custGeom>
                <a:avLst/>
                <a:gdLst>
                  <a:gd name="T0" fmla="*/ 17 w 13"/>
                  <a:gd name="T1" fmla="*/ 53 h 18"/>
                  <a:gd name="T2" fmla="*/ 30 w 13"/>
                  <a:gd name="T3" fmla="*/ 5 h 18"/>
                  <a:gd name="T4" fmla="*/ 0 w 13"/>
                  <a:gd name="T5" fmla="*/ 5 h 18"/>
                  <a:gd name="T6" fmla="*/ 37 w 13"/>
                  <a:gd name="T7" fmla="*/ 103 h 18"/>
                  <a:gd name="T8" fmla="*/ 66 w 13"/>
                  <a:gd name="T9" fmla="*/ 69 h 18"/>
                  <a:gd name="T10" fmla="*/ 17 w 13"/>
                  <a:gd name="T11" fmla="*/ 53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8">
                    <a:moveTo>
                      <a:pt x="3" y="9"/>
                    </a:moveTo>
                    <a:cubicBezTo>
                      <a:pt x="3" y="7"/>
                      <a:pt x="9" y="3"/>
                      <a:pt x="5" y="1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3" y="7"/>
                      <a:pt x="5" y="13"/>
                      <a:pt x="6" y="18"/>
                    </a:cubicBezTo>
                    <a:cubicBezTo>
                      <a:pt x="7" y="16"/>
                      <a:pt x="10" y="14"/>
                      <a:pt x="11" y="12"/>
                    </a:cubicBezTo>
                    <a:cubicBezTo>
                      <a:pt x="13" y="6"/>
                      <a:pt x="5" y="12"/>
                      <a:pt x="3" y="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8" name="Freeform 114">
                <a:extLst>
                  <a:ext uri="{FF2B5EF4-FFF2-40B4-BE49-F238E27FC236}">
                    <a16:creationId xmlns:a16="http://schemas.microsoft.com/office/drawing/2014/main" id="{9E7993DC-2C85-4FD8-921D-3963E282F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745"/>
                <a:ext cx="270" cy="26"/>
              </a:xfrm>
              <a:custGeom>
                <a:avLst/>
                <a:gdLst>
                  <a:gd name="T0" fmla="*/ 0 w 112"/>
                  <a:gd name="T1" fmla="*/ 33 h 11"/>
                  <a:gd name="T2" fmla="*/ 651 w 112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2" h="11">
                    <a:moveTo>
                      <a:pt x="0" y="6"/>
                    </a:moveTo>
                    <a:cubicBezTo>
                      <a:pt x="31" y="11"/>
                      <a:pt x="84" y="8"/>
                      <a:pt x="112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9" name="Freeform 115">
                <a:extLst>
                  <a:ext uri="{FF2B5EF4-FFF2-40B4-BE49-F238E27FC236}">
                    <a16:creationId xmlns:a16="http://schemas.microsoft.com/office/drawing/2014/main" id="{552CD8A7-5B56-4D9F-96E7-4CE99F5FA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2776"/>
                <a:ext cx="265" cy="24"/>
              </a:xfrm>
              <a:custGeom>
                <a:avLst/>
                <a:gdLst>
                  <a:gd name="T0" fmla="*/ 0 w 110"/>
                  <a:gd name="T1" fmla="*/ 24 h 10"/>
                  <a:gd name="T2" fmla="*/ 638 w 110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0" h="10">
                    <a:moveTo>
                      <a:pt x="0" y="4"/>
                    </a:moveTo>
                    <a:cubicBezTo>
                      <a:pt x="30" y="10"/>
                      <a:pt x="81" y="9"/>
                      <a:pt x="110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0" name="Freeform 116">
                <a:extLst>
                  <a:ext uri="{FF2B5EF4-FFF2-40B4-BE49-F238E27FC236}">
                    <a16:creationId xmlns:a16="http://schemas.microsoft.com/office/drawing/2014/main" id="{872FD9C4-434F-4272-985B-70E5445DE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2805"/>
                <a:ext cx="195" cy="24"/>
              </a:xfrm>
              <a:custGeom>
                <a:avLst/>
                <a:gdLst>
                  <a:gd name="T0" fmla="*/ 0 w 81"/>
                  <a:gd name="T1" fmla="*/ 46 h 10"/>
                  <a:gd name="T2" fmla="*/ 469 w 81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1" h="10">
                    <a:moveTo>
                      <a:pt x="0" y="8"/>
                    </a:moveTo>
                    <a:cubicBezTo>
                      <a:pt x="26" y="10"/>
                      <a:pt x="60" y="7"/>
                      <a:pt x="81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1" name="Freeform 117">
                <a:extLst>
                  <a:ext uri="{FF2B5EF4-FFF2-40B4-BE49-F238E27FC236}">
                    <a16:creationId xmlns:a16="http://schemas.microsoft.com/office/drawing/2014/main" id="{9356321B-A0E4-48AE-9FDA-8B9478A09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836"/>
                <a:ext cx="229" cy="22"/>
              </a:xfrm>
              <a:custGeom>
                <a:avLst/>
                <a:gdLst>
                  <a:gd name="T0" fmla="*/ 0 w 95"/>
                  <a:gd name="T1" fmla="*/ 29 h 9"/>
                  <a:gd name="T2" fmla="*/ 552 w 95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5" h="9">
                    <a:moveTo>
                      <a:pt x="0" y="5"/>
                    </a:moveTo>
                    <a:cubicBezTo>
                      <a:pt x="29" y="9"/>
                      <a:pt x="68" y="9"/>
                      <a:pt x="95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2" name="Freeform 118">
                <a:extLst>
                  <a:ext uri="{FF2B5EF4-FFF2-40B4-BE49-F238E27FC236}">
                    <a16:creationId xmlns:a16="http://schemas.microsoft.com/office/drawing/2014/main" id="{6F56A99B-617C-4CCA-8AEE-AB4EB10AC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2870"/>
                <a:ext cx="188" cy="20"/>
              </a:xfrm>
              <a:custGeom>
                <a:avLst/>
                <a:gdLst>
                  <a:gd name="T0" fmla="*/ 0 w 78"/>
                  <a:gd name="T1" fmla="*/ 38 h 8"/>
                  <a:gd name="T2" fmla="*/ 453 w 78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8" h="8">
                    <a:moveTo>
                      <a:pt x="0" y="6"/>
                    </a:moveTo>
                    <a:cubicBezTo>
                      <a:pt x="24" y="8"/>
                      <a:pt x="54" y="7"/>
                      <a:pt x="78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3" name="Freeform 119">
                <a:extLst>
                  <a:ext uri="{FF2B5EF4-FFF2-40B4-BE49-F238E27FC236}">
                    <a16:creationId xmlns:a16="http://schemas.microsoft.com/office/drawing/2014/main" id="{D72729D2-61AE-40AD-95D0-DF77A8460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2904"/>
                <a:ext cx="212" cy="19"/>
              </a:xfrm>
              <a:custGeom>
                <a:avLst/>
                <a:gdLst>
                  <a:gd name="T0" fmla="*/ 0 w 88"/>
                  <a:gd name="T1" fmla="*/ 17 h 8"/>
                  <a:gd name="T2" fmla="*/ 511 w 88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8" h="8">
                    <a:moveTo>
                      <a:pt x="0" y="3"/>
                    </a:moveTo>
                    <a:cubicBezTo>
                      <a:pt x="24" y="7"/>
                      <a:pt x="58" y="8"/>
                      <a:pt x="88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4" name="Freeform 120">
                <a:extLst>
                  <a:ext uri="{FF2B5EF4-FFF2-40B4-BE49-F238E27FC236}">
                    <a16:creationId xmlns:a16="http://schemas.microsoft.com/office/drawing/2014/main" id="{31EBB275-32CE-498B-A24F-95107214D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2933"/>
                <a:ext cx="261" cy="26"/>
              </a:xfrm>
              <a:custGeom>
                <a:avLst/>
                <a:gdLst>
                  <a:gd name="T0" fmla="*/ 0 w 108"/>
                  <a:gd name="T1" fmla="*/ 0 h 11"/>
                  <a:gd name="T2" fmla="*/ 631 w 108"/>
                  <a:gd name="T3" fmla="*/ 5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8" h="11">
                    <a:moveTo>
                      <a:pt x="0" y="0"/>
                    </a:moveTo>
                    <a:cubicBezTo>
                      <a:pt x="21" y="7"/>
                      <a:pt x="65" y="11"/>
                      <a:pt x="108" y="1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5" name="Freeform 121">
                <a:extLst>
                  <a:ext uri="{FF2B5EF4-FFF2-40B4-BE49-F238E27FC236}">
                    <a16:creationId xmlns:a16="http://schemas.microsoft.com/office/drawing/2014/main" id="{24D40B00-8D42-4B08-B5B4-F43B3B7FD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2967"/>
                <a:ext cx="253" cy="21"/>
              </a:xfrm>
              <a:custGeom>
                <a:avLst/>
                <a:gdLst>
                  <a:gd name="T0" fmla="*/ 0 w 105"/>
                  <a:gd name="T1" fmla="*/ 5 h 9"/>
                  <a:gd name="T2" fmla="*/ 610 w 105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5" h="9">
                    <a:moveTo>
                      <a:pt x="0" y="1"/>
                    </a:moveTo>
                    <a:cubicBezTo>
                      <a:pt x="20" y="7"/>
                      <a:pt x="67" y="9"/>
                      <a:pt x="105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6" name="Freeform 122">
                <a:extLst>
                  <a:ext uri="{FF2B5EF4-FFF2-40B4-BE49-F238E27FC236}">
                    <a16:creationId xmlns:a16="http://schemas.microsoft.com/office/drawing/2014/main" id="{3E616556-76BC-4BBE-A8AE-039CE734F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3003"/>
                <a:ext cx="246" cy="19"/>
              </a:xfrm>
              <a:custGeom>
                <a:avLst/>
                <a:gdLst>
                  <a:gd name="T0" fmla="*/ 0 w 102"/>
                  <a:gd name="T1" fmla="*/ 5 h 8"/>
                  <a:gd name="T2" fmla="*/ 593 w 102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" h="8">
                    <a:moveTo>
                      <a:pt x="0" y="1"/>
                    </a:moveTo>
                    <a:cubicBezTo>
                      <a:pt x="19" y="7"/>
                      <a:pt x="70" y="8"/>
                      <a:pt x="102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7" name="Freeform 123">
                <a:extLst>
                  <a:ext uri="{FF2B5EF4-FFF2-40B4-BE49-F238E27FC236}">
                    <a16:creationId xmlns:a16="http://schemas.microsoft.com/office/drawing/2014/main" id="{700F6DF9-72F4-414E-A365-457CE8DC7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3039"/>
                <a:ext cx="241" cy="17"/>
              </a:xfrm>
              <a:custGeom>
                <a:avLst/>
                <a:gdLst>
                  <a:gd name="T0" fmla="*/ 0 w 100"/>
                  <a:gd name="T1" fmla="*/ 5 h 7"/>
                  <a:gd name="T2" fmla="*/ 581 w 100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0" h="7">
                    <a:moveTo>
                      <a:pt x="0" y="1"/>
                    </a:moveTo>
                    <a:cubicBezTo>
                      <a:pt x="18" y="7"/>
                      <a:pt x="73" y="6"/>
                      <a:pt x="100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8" name="Freeform 124">
                <a:extLst>
                  <a:ext uri="{FF2B5EF4-FFF2-40B4-BE49-F238E27FC236}">
                    <a16:creationId xmlns:a16="http://schemas.microsoft.com/office/drawing/2014/main" id="{9EB8BEA6-E7FE-475C-A102-010999C43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3075"/>
                <a:ext cx="231" cy="17"/>
              </a:xfrm>
              <a:custGeom>
                <a:avLst/>
                <a:gdLst>
                  <a:gd name="T0" fmla="*/ 0 w 96"/>
                  <a:gd name="T1" fmla="*/ 5 h 7"/>
                  <a:gd name="T2" fmla="*/ 556 w 96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6" h="7">
                    <a:moveTo>
                      <a:pt x="0" y="1"/>
                    </a:moveTo>
                    <a:cubicBezTo>
                      <a:pt x="17" y="7"/>
                      <a:pt x="75" y="5"/>
                      <a:pt x="96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9" name="Freeform 125">
                <a:extLst>
                  <a:ext uri="{FF2B5EF4-FFF2-40B4-BE49-F238E27FC236}">
                    <a16:creationId xmlns:a16="http://schemas.microsoft.com/office/drawing/2014/main" id="{35A2EAFD-0D44-4483-8A65-231387BC5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3111"/>
                <a:ext cx="225" cy="17"/>
              </a:xfrm>
              <a:custGeom>
                <a:avLst/>
                <a:gdLst>
                  <a:gd name="T0" fmla="*/ 0 w 93"/>
                  <a:gd name="T1" fmla="*/ 5 h 7"/>
                  <a:gd name="T2" fmla="*/ 544 w 93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3" h="7">
                    <a:moveTo>
                      <a:pt x="0" y="1"/>
                    </a:moveTo>
                    <a:cubicBezTo>
                      <a:pt x="16" y="7"/>
                      <a:pt x="78" y="4"/>
                      <a:pt x="93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0" name="Freeform 126">
                <a:extLst>
                  <a:ext uri="{FF2B5EF4-FFF2-40B4-BE49-F238E27FC236}">
                    <a16:creationId xmlns:a16="http://schemas.microsoft.com/office/drawing/2014/main" id="{4C063916-F57D-4FFB-BDAD-E262E07EF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3148"/>
                <a:ext cx="212" cy="16"/>
              </a:xfrm>
              <a:custGeom>
                <a:avLst/>
                <a:gdLst>
                  <a:gd name="T0" fmla="*/ 0 w 88"/>
                  <a:gd name="T1" fmla="*/ 5 h 7"/>
                  <a:gd name="T2" fmla="*/ 511 w 88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8" h="7">
                    <a:moveTo>
                      <a:pt x="0" y="1"/>
                    </a:moveTo>
                    <a:cubicBezTo>
                      <a:pt x="15" y="7"/>
                      <a:pt x="78" y="3"/>
                      <a:pt x="88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1" name="Freeform 127">
                <a:extLst>
                  <a:ext uri="{FF2B5EF4-FFF2-40B4-BE49-F238E27FC236}">
                    <a16:creationId xmlns:a16="http://schemas.microsoft.com/office/drawing/2014/main" id="{367163C9-BD65-427E-903F-85C073015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3186"/>
                <a:ext cx="208" cy="12"/>
              </a:xfrm>
              <a:custGeom>
                <a:avLst/>
                <a:gdLst>
                  <a:gd name="T0" fmla="*/ 0 w 86"/>
                  <a:gd name="T1" fmla="*/ 12 h 5"/>
                  <a:gd name="T2" fmla="*/ 503 w 86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" h="5">
                    <a:moveTo>
                      <a:pt x="0" y="2"/>
                    </a:moveTo>
                    <a:cubicBezTo>
                      <a:pt x="15" y="5"/>
                      <a:pt x="76" y="2"/>
                      <a:pt x="86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2" name="Freeform 128">
                <a:extLst>
                  <a:ext uri="{FF2B5EF4-FFF2-40B4-BE49-F238E27FC236}">
                    <a16:creationId xmlns:a16="http://schemas.microsoft.com/office/drawing/2014/main" id="{3649FB05-22E5-422A-A1C4-451770762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" y="3225"/>
                <a:ext cx="205" cy="4"/>
              </a:xfrm>
              <a:custGeom>
                <a:avLst/>
                <a:gdLst>
                  <a:gd name="T0" fmla="*/ 0 w 85"/>
                  <a:gd name="T1" fmla="*/ 8 h 2"/>
                  <a:gd name="T2" fmla="*/ 494 w 85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5" h="2">
                    <a:moveTo>
                      <a:pt x="0" y="2"/>
                    </a:moveTo>
                    <a:cubicBezTo>
                      <a:pt x="15" y="2"/>
                      <a:pt x="75" y="1"/>
                      <a:pt x="85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3" name="Freeform 129">
                <a:extLst>
                  <a:ext uri="{FF2B5EF4-FFF2-40B4-BE49-F238E27FC236}">
                    <a16:creationId xmlns:a16="http://schemas.microsoft.com/office/drawing/2014/main" id="{DD6F1418-B03B-417C-B95F-B78E824B8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3258"/>
                <a:ext cx="210" cy="8"/>
              </a:xfrm>
              <a:custGeom>
                <a:avLst/>
                <a:gdLst>
                  <a:gd name="T0" fmla="*/ 0 w 87"/>
                  <a:gd name="T1" fmla="*/ 21 h 3"/>
                  <a:gd name="T2" fmla="*/ 507 w 87"/>
                  <a:gd name="T3" fmla="*/ 13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7" h="3">
                    <a:moveTo>
                      <a:pt x="0" y="3"/>
                    </a:moveTo>
                    <a:cubicBezTo>
                      <a:pt x="15" y="0"/>
                      <a:pt x="77" y="1"/>
                      <a:pt x="87" y="2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4" name="Freeform 130">
                <a:extLst>
                  <a:ext uri="{FF2B5EF4-FFF2-40B4-BE49-F238E27FC236}">
                    <a16:creationId xmlns:a16="http://schemas.microsoft.com/office/drawing/2014/main" id="{C6AEE71C-7DD7-4EF8-8FCE-8F147D863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3295"/>
                <a:ext cx="198" cy="12"/>
              </a:xfrm>
              <a:custGeom>
                <a:avLst/>
                <a:gdLst>
                  <a:gd name="T0" fmla="*/ 0 w 82"/>
                  <a:gd name="T1" fmla="*/ 29 h 5"/>
                  <a:gd name="T2" fmla="*/ 478 w 82"/>
                  <a:gd name="T3" fmla="*/ 12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2" h="5">
                    <a:moveTo>
                      <a:pt x="0" y="5"/>
                    </a:moveTo>
                    <a:cubicBezTo>
                      <a:pt x="12" y="0"/>
                      <a:pt x="61" y="0"/>
                      <a:pt x="82" y="2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5" name="Freeform 131">
                <a:extLst>
                  <a:ext uri="{FF2B5EF4-FFF2-40B4-BE49-F238E27FC236}">
                    <a16:creationId xmlns:a16="http://schemas.microsoft.com/office/drawing/2014/main" id="{8729D13B-DD29-4B47-BD1B-0205725B5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3328"/>
                <a:ext cx="210" cy="17"/>
              </a:xfrm>
              <a:custGeom>
                <a:avLst/>
                <a:gdLst>
                  <a:gd name="T0" fmla="*/ 0 w 87"/>
                  <a:gd name="T1" fmla="*/ 41 h 7"/>
                  <a:gd name="T2" fmla="*/ 507 w 87"/>
                  <a:gd name="T3" fmla="*/ 24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7" h="7">
                    <a:moveTo>
                      <a:pt x="0" y="7"/>
                    </a:moveTo>
                    <a:cubicBezTo>
                      <a:pt x="14" y="0"/>
                      <a:pt x="69" y="1"/>
                      <a:pt x="87" y="4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6" name="Freeform 132">
                <a:extLst>
                  <a:ext uri="{FF2B5EF4-FFF2-40B4-BE49-F238E27FC236}">
                    <a16:creationId xmlns:a16="http://schemas.microsoft.com/office/drawing/2014/main" id="{19C1557A-84F7-41EA-BE2E-43D5E3943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3357"/>
                <a:ext cx="221" cy="27"/>
              </a:xfrm>
              <a:custGeom>
                <a:avLst/>
                <a:gdLst>
                  <a:gd name="T0" fmla="*/ 0 w 92"/>
                  <a:gd name="T1" fmla="*/ 66 h 11"/>
                  <a:gd name="T2" fmla="*/ 531 w 92"/>
                  <a:gd name="T3" fmla="*/ 54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2" h="11">
                    <a:moveTo>
                      <a:pt x="0" y="11"/>
                    </a:moveTo>
                    <a:cubicBezTo>
                      <a:pt x="15" y="0"/>
                      <a:pt x="82" y="4"/>
                      <a:pt x="92" y="9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7" name="Freeform 133">
                <a:extLst>
                  <a:ext uri="{FF2B5EF4-FFF2-40B4-BE49-F238E27FC236}">
                    <a16:creationId xmlns:a16="http://schemas.microsoft.com/office/drawing/2014/main" id="{CF81630E-5732-4D89-8417-C3DEC31C5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2781"/>
                <a:ext cx="2" cy="12"/>
              </a:xfrm>
              <a:custGeom>
                <a:avLst/>
                <a:gdLst>
                  <a:gd name="T0" fmla="*/ 4 w 1"/>
                  <a:gd name="T1" fmla="*/ 0 h 5"/>
                  <a:gd name="T2" fmla="*/ 0 w 1"/>
                  <a:gd name="T3" fmla="*/ 29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2"/>
                      <a:pt x="0" y="4"/>
                      <a:pt x="0" y="5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8" name="Freeform 134">
                <a:extLst>
                  <a:ext uri="{FF2B5EF4-FFF2-40B4-BE49-F238E27FC236}">
                    <a16:creationId xmlns:a16="http://schemas.microsoft.com/office/drawing/2014/main" id="{62D527AE-A9C4-4B2A-B9CB-D90971DCC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2923"/>
                <a:ext cx="19" cy="22"/>
              </a:xfrm>
              <a:custGeom>
                <a:avLst/>
                <a:gdLst>
                  <a:gd name="T0" fmla="*/ 0 w 8"/>
                  <a:gd name="T1" fmla="*/ 29 h 9"/>
                  <a:gd name="T2" fmla="*/ 12 w 8"/>
                  <a:gd name="T3" fmla="*/ 0 h 9"/>
                  <a:gd name="T4" fmla="*/ 29 w 8"/>
                  <a:gd name="T5" fmla="*/ 54 h 9"/>
                  <a:gd name="T6" fmla="*/ 45 w 8"/>
                  <a:gd name="T7" fmla="*/ 12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5"/>
                    </a:moveTo>
                    <a:cubicBezTo>
                      <a:pt x="0" y="3"/>
                      <a:pt x="0" y="1"/>
                      <a:pt x="2" y="0"/>
                    </a:cubicBezTo>
                    <a:cubicBezTo>
                      <a:pt x="4" y="2"/>
                      <a:pt x="3" y="9"/>
                      <a:pt x="5" y="9"/>
                    </a:cubicBezTo>
                    <a:cubicBezTo>
                      <a:pt x="8" y="9"/>
                      <a:pt x="8" y="3"/>
                      <a:pt x="8" y="2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9" name="Freeform 135">
                <a:extLst>
                  <a:ext uri="{FF2B5EF4-FFF2-40B4-BE49-F238E27FC236}">
                    <a16:creationId xmlns:a16="http://schemas.microsoft.com/office/drawing/2014/main" id="{1FF3C02A-252C-41C9-8A73-187A7026C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2962"/>
                <a:ext cx="24" cy="22"/>
              </a:xfrm>
              <a:custGeom>
                <a:avLst/>
                <a:gdLst>
                  <a:gd name="T0" fmla="*/ 0 w 10"/>
                  <a:gd name="T1" fmla="*/ 24 h 9"/>
                  <a:gd name="T2" fmla="*/ 17 w 10"/>
                  <a:gd name="T3" fmla="*/ 0 h 9"/>
                  <a:gd name="T4" fmla="*/ 41 w 10"/>
                  <a:gd name="T5" fmla="*/ 54 h 9"/>
                  <a:gd name="T6" fmla="*/ 53 w 10"/>
                  <a:gd name="T7" fmla="*/ 5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4"/>
                    </a:moveTo>
                    <a:cubicBezTo>
                      <a:pt x="0" y="2"/>
                      <a:pt x="1" y="1"/>
                      <a:pt x="3" y="0"/>
                    </a:cubicBezTo>
                    <a:cubicBezTo>
                      <a:pt x="5" y="2"/>
                      <a:pt x="3" y="9"/>
                      <a:pt x="7" y="9"/>
                    </a:cubicBezTo>
                    <a:cubicBezTo>
                      <a:pt x="10" y="9"/>
                      <a:pt x="9" y="4"/>
                      <a:pt x="9" y="1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0" name="Freeform 136">
                <a:extLst>
                  <a:ext uri="{FF2B5EF4-FFF2-40B4-BE49-F238E27FC236}">
                    <a16:creationId xmlns:a16="http://schemas.microsoft.com/office/drawing/2014/main" id="{C95BC6BF-66D3-40D6-8EFB-C7CA41F86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" y="2996"/>
                <a:ext cx="21" cy="29"/>
              </a:xfrm>
              <a:custGeom>
                <a:avLst/>
                <a:gdLst>
                  <a:gd name="T0" fmla="*/ 5 w 9"/>
                  <a:gd name="T1" fmla="*/ 36 h 12"/>
                  <a:gd name="T2" fmla="*/ 12 w 9"/>
                  <a:gd name="T3" fmla="*/ 5 h 12"/>
                  <a:gd name="T4" fmla="*/ 33 w 9"/>
                  <a:gd name="T5" fmla="*/ 46 h 12"/>
                  <a:gd name="T6" fmla="*/ 49 w 9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2">
                    <a:moveTo>
                      <a:pt x="1" y="6"/>
                    </a:moveTo>
                    <a:cubicBezTo>
                      <a:pt x="1" y="5"/>
                      <a:pt x="0" y="2"/>
                      <a:pt x="2" y="1"/>
                    </a:cubicBezTo>
                    <a:cubicBezTo>
                      <a:pt x="6" y="0"/>
                      <a:pt x="5" y="7"/>
                      <a:pt x="6" y="8"/>
                    </a:cubicBezTo>
                    <a:cubicBezTo>
                      <a:pt x="9" y="12"/>
                      <a:pt x="9" y="5"/>
                      <a:pt x="9" y="2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1" name="Freeform 137">
                <a:extLst>
                  <a:ext uri="{FF2B5EF4-FFF2-40B4-BE49-F238E27FC236}">
                    <a16:creationId xmlns:a16="http://schemas.microsoft.com/office/drawing/2014/main" id="{7558CA2C-C702-4113-90F9-D874523E0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3034"/>
                <a:ext cx="26" cy="29"/>
              </a:xfrm>
              <a:custGeom>
                <a:avLst/>
                <a:gdLst>
                  <a:gd name="T0" fmla="*/ 17 w 11"/>
                  <a:gd name="T1" fmla="*/ 0 h 12"/>
                  <a:gd name="T2" fmla="*/ 40 w 11"/>
                  <a:gd name="T3" fmla="*/ 29 h 12"/>
                  <a:gd name="T4" fmla="*/ 50 w 11"/>
                  <a:gd name="T5" fmla="*/ 12 h 12"/>
                  <a:gd name="T6" fmla="*/ 57 w 11"/>
                  <a:gd name="T7" fmla="*/ 36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3" y="0"/>
                    </a:moveTo>
                    <a:cubicBezTo>
                      <a:pt x="0" y="4"/>
                      <a:pt x="4" y="12"/>
                      <a:pt x="7" y="5"/>
                    </a:cubicBezTo>
                    <a:cubicBezTo>
                      <a:pt x="8" y="4"/>
                      <a:pt x="6" y="1"/>
                      <a:pt x="9" y="2"/>
                    </a:cubicBezTo>
                    <a:cubicBezTo>
                      <a:pt x="11" y="3"/>
                      <a:pt x="11" y="5"/>
                      <a:pt x="10" y="6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2" name="Freeform 138">
                <a:extLst>
                  <a:ext uri="{FF2B5EF4-FFF2-40B4-BE49-F238E27FC236}">
                    <a16:creationId xmlns:a16="http://schemas.microsoft.com/office/drawing/2014/main" id="{3C3CCD8C-97BD-4033-AE25-483C1488C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3070"/>
                <a:ext cx="12" cy="20"/>
              </a:xfrm>
              <a:custGeom>
                <a:avLst/>
                <a:gdLst>
                  <a:gd name="T0" fmla="*/ 0 w 5"/>
                  <a:gd name="T1" fmla="*/ 0 h 8"/>
                  <a:gd name="T2" fmla="*/ 5 w 5"/>
                  <a:gd name="T3" fmla="*/ 50 h 8"/>
                  <a:gd name="T4" fmla="*/ 24 w 5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cubicBezTo>
                      <a:pt x="0" y="3"/>
                      <a:pt x="0" y="6"/>
                      <a:pt x="1" y="8"/>
                    </a:cubicBezTo>
                    <a:cubicBezTo>
                      <a:pt x="4" y="7"/>
                      <a:pt x="5" y="3"/>
                      <a:pt x="4" y="0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3" name="Freeform 139">
                <a:extLst>
                  <a:ext uri="{FF2B5EF4-FFF2-40B4-BE49-F238E27FC236}">
                    <a16:creationId xmlns:a16="http://schemas.microsoft.com/office/drawing/2014/main" id="{0AF23538-038E-4C97-A189-ACD781CC4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3107"/>
                <a:ext cx="14" cy="19"/>
              </a:xfrm>
              <a:custGeom>
                <a:avLst/>
                <a:gdLst>
                  <a:gd name="T0" fmla="*/ 12 w 6"/>
                  <a:gd name="T1" fmla="*/ 0 h 8"/>
                  <a:gd name="T2" fmla="*/ 21 w 6"/>
                  <a:gd name="T3" fmla="*/ 45 h 8"/>
                  <a:gd name="T4" fmla="*/ 33 w 6"/>
                  <a:gd name="T5" fmla="*/ 12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0" y="2"/>
                      <a:pt x="1" y="7"/>
                      <a:pt x="4" y="8"/>
                    </a:cubicBezTo>
                    <a:cubicBezTo>
                      <a:pt x="5" y="6"/>
                      <a:pt x="6" y="4"/>
                      <a:pt x="6" y="2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4" name="Freeform 140">
                <a:extLst>
                  <a:ext uri="{FF2B5EF4-FFF2-40B4-BE49-F238E27FC236}">
                    <a16:creationId xmlns:a16="http://schemas.microsoft.com/office/drawing/2014/main" id="{C4CD3EAC-8B51-4876-98E7-A52E7EE96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3138"/>
                <a:ext cx="15" cy="26"/>
              </a:xfrm>
              <a:custGeom>
                <a:avLst/>
                <a:gdLst>
                  <a:gd name="T0" fmla="*/ 20 w 6"/>
                  <a:gd name="T1" fmla="*/ 0 h 11"/>
                  <a:gd name="T2" fmla="*/ 25 w 6"/>
                  <a:gd name="T3" fmla="*/ 57 h 11"/>
                  <a:gd name="T4" fmla="*/ 38 w 6"/>
                  <a:gd name="T5" fmla="*/ 17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1">
                    <a:moveTo>
                      <a:pt x="3" y="0"/>
                    </a:moveTo>
                    <a:cubicBezTo>
                      <a:pt x="2" y="2"/>
                      <a:pt x="0" y="11"/>
                      <a:pt x="4" y="10"/>
                    </a:cubicBezTo>
                    <a:cubicBezTo>
                      <a:pt x="6" y="10"/>
                      <a:pt x="6" y="5"/>
                      <a:pt x="6" y="3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5" name="Freeform 141">
                <a:extLst>
                  <a:ext uri="{FF2B5EF4-FFF2-40B4-BE49-F238E27FC236}">
                    <a16:creationId xmlns:a16="http://schemas.microsoft.com/office/drawing/2014/main" id="{541B471A-8E36-4871-8643-75E46438C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3217"/>
                <a:ext cx="22" cy="22"/>
              </a:xfrm>
              <a:custGeom>
                <a:avLst/>
                <a:gdLst>
                  <a:gd name="T0" fmla="*/ 12 w 9"/>
                  <a:gd name="T1" fmla="*/ 0 h 9"/>
                  <a:gd name="T2" fmla="*/ 17 w 9"/>
                  <a:gd name="T3" fmla="*/ 49 h 9"/>
                  <a:gd name="T4" fmla="*/ 37 w 9"/>
                  <a:gd name="T5" fmla="*/ 5 h 9"/>
                  <a:gd name="T6" fmla="*/ 54 w 9"/>
                  <a:gd name="T7" fmla="*/ 54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2" y="0"/>
                    </a:moveTo>
                    <a:cubicBezTo>
                      <a:pt x="1" y="2"/>
                      <a:pt x="0" y="9"/>
                      <a:pt x="3" y="8"/>
                    </a:cubicBezTo>
                    <a:cubicBezTo>
                      <a:pt x="6" y="8"/>
                      <a:pt x="4" y="2"/>
                      <a:pt x="6" y="1"/>
                    </a:cubicBezTo>
                    <a:cubicBezTo>
                      <a:pt x="9" y="2"/>
                      <a:pt x="9" y="7"/>
                      <a:pt x="9" y="9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6" name="Freeform 142">
                <a:extLst>
                  <a:ext uri="{FF2B5EF4-FFF2-40B4-BE49-F238E27FC236}">
                    <a16:creationId xmlns:a16="http://schemas.microsoft.com/office/drawing/2014/main" id="{90570FA8-548B-4C38-B1B2-1A0BC0D98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" y="3181"/>
                <a:ext cx="19" cy="27"/>
              </a:xfrm>
              <a:custGeom>
                <a:avLst/>
                <a:gdLst>
                  <a:gd name="T0" fmla="*/ 12 w 8"/>
                  <a:gd name="T1" fmla="*/ 0 h 11"/>
                  <a:gd name="T2" fmla="*/ 24 w 8"/>
                  <a:gd name="T3" fmla="*/ 66 h 11"/>
                  <a:gd name="T4" fmla="*/ 40 w 8"/>
                  <a:gd name="T5" fmla="*/ 5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1">
                    <a:moveTo>
                      <a:pt x="2" y="0"/>
                    </a:moveTo>
                    <a:cubicBezTo>
                      <a:pt x="2" y="3"/>
                      <a:pt x="0" y="11"/>
                      <a:pt x="4" y="11"/>
                    </a:cubicBezTo>
                    <a:cubicBezTo>
                      <a:pt x="8" y="10"/>
                      <a:pt x="8" y="3"/>
                      <a:pt x="7" y="1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7" name="Freeform 143">
                <a:extLst>
                  <a:ext uri="{FF2B5EF4-FFF2-40B4-BE49-F238E27FC236}">
                    <a16:creationId xmlns:a16="http://schemas.microsoft.com/office/drawing/2014/main" id="{C4CDA554-2D99-49DC-9D4E-E6E8DA41B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3249"/>
                <a:ext cx="29" cy="29"/>
              </a:xfrm>
              <a:custGeom>
                <a:avLst/>
                <a:gdLst>
                  <a:gd name="T0" fmla="*/ 5 w 12"/>
                  <a:gd name="T1" fmla="*/ 12 h 12"/>
                  <a:gd name="T2" fmla="*/ 24 w 12"/>
                  <a:gd name="T3" fmla="*/ 58 h 12"/>
                  <a:gd name="T4" fmla="*/ 41 w 12"/>
                  <a:gd name="T5" fmla="*/ 0 h 12"/>
                  <a:gd name="T6" fmla="*/ 58 w 12"/>
                  <a:gd name="T7" fmla="*/ 7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" y="2"/>
                    </a:moveTo>
                    <a:cubicBezTo>
                      <a:pt x="2" y="4"/>
                      <a:pt x="0" y="10"/>
                      <a:pt x="4" y="10"/>
                    </a:cubicBezTo>
                    <a:cubicBezTo>
                      <a:pt x="7" y="10"/>
                      <a:pt x="6" y="2"/>
                      <a:pt x="7" y="0"/>
                    </a:cubicBezTo>
                    <a:cubicBezTo>
                      <a:pt x="12" y="1"/>
                      <a:pt x="10" y="9"/>
                      <a:pt x="10" y="12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8" name="Freeform 144">
                <a:extLst>
                  <a:ext uri="{FF2B5EF4-FFF2-40B4-BE49-F238E27FC236}">
                    <a16:creationId xmlns:a16="http://schemas.microsoft.com/office/drawing/2014/main" id="{D92D6681-7B4F-4446-9B2C-AB61D6B57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3287"/>
                <a:ext cx="22" cy="27"/>
              </a:xfrm>
              <a:custGeom>
                <a:avLst/>
                <a:gdLst>
                  <a:gd name="T0" fmla="*/ 0 w 9"/>
                  <a:gd name="T1" fmla="*/ 29 h 11"/>
                  <a:gd name="T2" fmla="*/ 24 w 9"/>
                  <a:gd name="T3" fmla="*/ 66 h 11"/>
                  <a:gd name="T4" fmla="*/ 37 w 9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1">
                    <a:moveTo>
                      <a:pt x="0" y="5"/>
                    </a:move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7" y="2"/>
                      <a:pt x="6" y="0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9" name="Freeform 145">
                <a:extLst>
                  <a:ext uri="{FF2B5EF4-FFF2-40B4-BE49-F238E27FC236}">
                    <a16:creationId xmlns:a16="http://schemas.microsoft.com/office/drawing/2014/main" id="{E21E8013-6CE6-4A82-83BC-25D75A107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3321"/>
                <a:ext cx="26" cy="29"/>
              </a:xfrm>
              <a:custGeom>
                <a:avLst/>
                <a:gdLst>
                  <a:gd name="T0" fmla="*/ 5 w 11"/>
                  <a:gd name="T1" fmla="*/ 24 h 12"/>
                  <a:gd name="T2" fmla="*/ 21 w 11"/>
                  <a:gd name="T3" fmla="*/ 70 h 12"/>
                  <a:gd name="T4" fmla="*/ 33 w 11"/>
                  <a:gd name="T5" fmla="*/ 12 h 12"/>
                  <a:gd name="T6" fmla="*/ 61 w 11"/>
                  <a:gd name="T7" fmla="*/ 65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1" y="4"/>
                    </a:moveTo>
                    <a:cubicBezTo>
                      <a:pt x="0" y="6"/>
                      <a:pt x="2" y="11"/>
                      <a:pt x="4" y="12"/>
                    </a:cubicBezTo>
                    <a:cubicBezTo>
                      <a:pt x="7" y="9"/>
                      <a:pt x="3" y="3"/>
                      <a:pt x="6" y="2"/>
                    </a:cubicBezTo>
                    <a:cubicBezTo>
                      <a:pt x="11" y="0"/>
                      <a:pt x="11" y="9"/>
                      <a:pt x="11" y="11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0" name="Freeform 146">
                <a:extLst>
                  <a:ext uri="{FF2B5EF4-FFF2-40B4-BE49-F238E27FC236}">
                    <a16:creationId xmlns:a16="http://schemas.microsoft.com/office/drawing/2014/main" id="{4DA13C7E-5E20-4765-A0D7-3F84E86F4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3365"/>
                <a:ext cx="36" cy="28"/>
              </a:xfrm>
              <a:custGeom>
                <a:avLst/>
                <a:gdLst>
                  <a:gd name="T0" fmla="*/ 0 w 15"/>
                  <a:gd name="T1" fmla="*/ 21 h 12"/>
                  <a:gd name="T2" fmla="*/ 29 w 15"/>
                  <a:gd name="T3" fmla="*/ 49 h 12"/>
                  <a:gd name="T4" fmla="*/ 34 w 15"/>
                  <a:gd name="T5" fmla="*/ 0 h 12"/>
                  <a:gd name="T6" fmla="*/ 70 w 15"/>
                  <a:gd name="T7" fmla="*/ 37 h 12"/>
                  <a:gd name="T8" fmla="*/ 74 w 15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0" y="4"/>
                    </a:moveTo>
                    <a:cubicBezTo>
                      <a:pt x="1" y="7"/>
                      <a:pt x="2" y="12"/>
                      <a:pt x="5" y="9"/>
                    </a:cubicBezTo>
                    <a:cubicBezTo>
                      <a:pt x="7" y="8"/>
                      <a:pt x="7" y="3"/>
                      <a:pt x="6" y="0"/>
                    </a:cubicBezTo>
                    <a:cubicBezTo>
                      <a:pt x="8" y="2"/>
                      <a:pt x="10" y="8"/>
                      <a:pt x="12" y="7"/>
                    </a:cubicBezTo>
                    <a:cubicBezTo>
                      <a:pt x="15" y="6"/>
                      <a:pt x="14" y="2"/>
                      <a:pt x="13" y="0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1" name="Freeform 147">
                <a:extLst>
                  <a:ext uri="{FF2B5EF4-FFF2-40B4-BE49-F238E27FC236}">
                    <a16:creationId xmlns:a16="http://schemas.microsoft.com/office/drawing/2014/main" id="{84129E74-86F9-4F3A-9469-2DE8DDBA8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365"/>
                <a:ext cx="24" cy="21"/>
              </a:xfrm>
              <a:custGeom>
                <a:avLst/>
                <a:gdLst>
                  <a:gd name="T0" fmla="*/ 58 w 10"/>
                  <a:gd name="T1" fmla="*/ 37 h 9"/>
                  <a:gd name="T2" fmla="*/ 46 w 10"/>
                  <a:gd name="T3" fmla="*/ 5 h 9"/>
                  <a:gd name="T4" fmla="*/ 24 w 10"/>
                  <a:gd name="T5" fmla="*/ 49 h 9"/>
                  <a:gd name="T6" fmla="*/ 0 w 10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10" y="7"/>
                    </a:moveTo>
                    <a:cubicBezTo>
                      <a:pt x="10" y="5"/>
                      <a:pt x="10" y="1"/>
                      <a:pt x="8" y="1"/>
                    </a:cubicBezTo>
                    <a:cubicBezTo>
                      <a:pt x="6" y="3"/>
                      <a:pt x="8" y="8"/>
                      <a:pt x="4" y="9"/>
                    </a:cubicBezTo>
                    <a:cubicBezTo>
                      <a:pt x="0" y="9"/>
                      <a:pt x="2" y="1"/>
                      <a:pt x="0" y="0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2" name="Freeform 148">
                <a:extLst>
                  <a:ext uri="{FF2B5EF4-FFF2-40B4-BE49-F238E27FC236}">
                    <a16:creationId xmlns:a16="http://schemas.microsoft.com/office/drawing/2014/main" id="{DF4374AD-2A6F-4C4B-9FFF-ADE02A4D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3328"/>
                <a:ext cx="24" cy="22"/>
              </a:xfrm>
              <a:custGeom>
                <a:avLst/>
                <a:gdLst>
                  <a:gd name="T0" fmla="*/ 17 w 10"/>
                  <a:gd name="T1" fmla="*/ 0 h 9"/>
                  <a:gd name="T2" fmla="*/ 41 w 10"/>
                  <a:gd name="T3" fmla="*/ 5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9">
                    <a:moveTo>
                      <a:pt x="3" y="0"/>
                    </a:moveTo>
                    <a:cubicBezTo>
                      <a:pt x="0" y="9"/>
                      <a:pt x="10" y="6"/>
                      <a:pt x="7" y="1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3" name="Freeform 149">
                <a:extLst>
                  <a:ext uri="{FF2B5EF4-FFF2-40B4-BE49-F238E27FC236}">
                    <a16:creationId xmlns:a16="http://schemas.microsoft.com/office/drawing/2014/main" id="{B9641B17-CEDF-4120-884D-87AF6D4BC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287"/>
                <a:ext cx="4" cy="20"/>
              </a:xfrm>
              <a:custGeom>
                <a:avLst/>
                <a:gdLst>
                  <a:gd name="T0" fmla="*/ 8 w 2"/>
                  <a:gd name="T1" fmla="*/ 0 h 8"/>
                  <a:gd name="T2" fmla="*/ 8 w 2"/>
                  <a:gd name="T3" fmla="*/ 5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cubicBezTo>
                      <a:pt x="1" y="3"/>
                      <a:pt x="0" y="6"/>
                      <a:pt x="2" y="8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4" name="Freeform 150">
                <a:extLst>
                  <a:ext uri="{FF2B5EF4-FFF2-40B4-BE49-F238E27FC236}">
                    <a16:creationId xmlns:a16="http://schemas.microsoft.com/office/drawing/2014/main" id="{FE6B6F1F-5D4C-41E3-8CE1-AC54A02A5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3251"/>
                <a:ext cx="12" cy="22"/>
              </a:xfrm>
              <a:custGeom>
                <a:avLst/>
                <a:gdLst>
                  <a:gd name="T0" fmla="*/ 5 w 5"/>
                  <a:gd name="T1" fmla="*/ 12 h 9"/>
                  <a:gd name="T2" fmla="*/ 12 w 5"/>
                  <a:gd name="T3" fmla="*/ 54 h 9"/>
                  <a:gd name="T4" fmla="*/ 29 w 5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1" y="2"/>
                    </a:moveTo>
                    <a:cubicBezTo>
                      <a:pt x="1" y="4"/>
                      <a:pt x="0" y="8"/>
                      <a:pt x="2" y="9"/>
                    </a:cubicBezTo>
                    <a:cubicBezTo>
                      <a:pt x="5" y="7"/>
                      <a:pt x="5" y="3"/>
                      <a:pt x="5" y="0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5" name="Freeform 151">
                <a:extLst>
                  <a:ext uri="{FF2B5EF4-FFF2-40B4-BE49-F238E27FC236}">
                    <a16:creationId xmlns:a16="http://schemas.microsoft.com/office/drawing/2014/main" id="{2F4CA094-977C-4AE8-B7A7-A1A6B0E0D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5" y="3140"/>
                <a:ext cx="2" cy="20"/>
              </a:xfrm>
              <a:custGeom>
                <a:avLst/>
                <a:gdLst>
                  <a:gd name="T0" fmla="*/ 4 w 1"/>
                  <a:gd name="T1" fmla="*/ 0 h 8"/>
                  <a:gd name="T2" fmla="*/ 0 w 1"/>
                  <a:gd name="T3" fmla="*/ 5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8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6" name="Freeform 152">
                <a:extLst>
                  <a:ext uri="{FF2B5EF4-FFF2-40B4-BE49-F238E27FC236}">
                    <a16:creationId xmlns:a16="http://schemas.microsoft.com/office/drawing/2014/main" id="{EAD549DA-ED83-4E8E-A440-198064F38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" y="3179"/>
                <a:ext cx="1" cy="19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45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cubicBezTo>
                      <a:pt x="0" y="3"/>
                      <a:pt x="0" y="6"/>
                      <a:pt x="0" y="8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7" name="Freeform 153">
                <a:extLst>
                  <a:ext uri="{FF2B5EF4-FFF2-40B4-BE49-F238E27FC236}">
                    <a16:creationId xmlns:a16="http://schemas.microsoft.com/office/drawing/2014/main" id="{A7AD62DB-FDA7-4E83-85E0-4C60E442D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2957"/>
                <a:ext cx="20" cy="24"/>
              </a:xfrm>
              <a:custGeom>
                <a:avLst/>
                <a:gdLst>
                  <a:gd name="T0" fmla="*/ 45 w 8"/>
                  <a:gd name="T1" fmla="*/ 0 h 10"/>
                  <a:gd name="T2" fmla="*/ 45 w 8"/>
                  <a:gd name="T3" fmla="*/ 58 h 10"/>
                  <a:gd name="T4" fmla="*/ 13 w 8"/>
                  <a:gd name="T5" fmla="*/ 17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7" y="0"/>
                    </a:moveTo>
                    <a:cubicBezTo>
                      <a:pt x="6" y="3"/>
                      <a:pt x="8" y="6"/>
                      <a:pt x="7" y="10"/>
                    </a:cubicBezTo>
                    <a:cubicBezTo>
                      <a:pt x="5" y="9"/>
                      <a:pt x="0" y="6"/>
                      <a:pt x="2" y="3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8" name="Freeform 154">
                <a:extLst>
                  <a:ext uri="{FF2B5EF4-FFF2-40B4-BE49-F238E27FC236}">
                    <a16:creationId xmlns:a16="http://schemas.microsoft.com/office/drawing/2014/main" id="{10994D94-BE79-4EEF-836E-872E83677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2747"/>
                <a:ext cx="63" cy="32"/>
              </a:xfrm>
              <a:custGeom>
                <a:avLst/>
                <a:gdLst>
                  <a:gd name="T0" fmla="*/ 12 w 26"/>
                  <a:gd name="T1" fmla="*/ 54 h 13"/>
                  <a:gd name="T2" fmla="*/ 29 w 26"/>
                  <a:gd name="T3" fmla="*/ 25 h 13"/>
                  <a:gd name="T4" fmla="*/ 58 w 26"/>
                  <a:gd name="T5" fmla="*/ 66 h 13"/>
                  <a:gd name="T6" fmla="*/ 87 w 26"/>
                  <a:gd name="T7" fmla="*/ 17 h 13"/>
                  <a:gd name="T8" fmla="*/ 124 w 26"/>
                  <a:gd name="T9" fmla="*/ 66 h 13"/>
                  <a:gd name="T10" fmla="*/ 148 w 26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3">
                    <a:moveTo>
                      <a:pt x="2" y="9"/>
                    </a:moveTo>
                    <a:cubicBezTo>
                      <a:pt x="0" y="7"/>
                      <a:pt x="3" y="4"/>
                      <a:pt x="5" y="4"/>
                    </a:cubicBezTo>
                    <a:cubicBezTo>
                      <a:pt x="7" y="6"/>
                      <a:pt x="5" y="13"/>
                      <a:pt x="10" y="11"/>
                    </a:cubicBezTo>
                    <a:cubicBezTo>
                      <a:pt x="13" y="9"/>
                      <a:pt x="10" y="2"/>
                      <a:pt x="15" y="3"/>
                    </a:cubicBezTo>
                    <a:cubicBezTo>
                      <a:pt x="20" y="3"/>
                      <a:pt x="18" y="10"/>
                      <a:pt x="21" y="11"/>
                    </a:cubicBezTo>
                    <a:cubicBezTo>
                      <a:pt x="26" y="11"/>
                      <a:pt x="25" y="3"/>
                      <a:pt x="25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9" name="Freeform 155">
                <a:extLst>
                  <a:ext uri="{FF2B5EF4-FFF2-40B4-BE49-F238E27FC236}">
                    <a16:creationId xmlns:a16="http://schemas.microsoft.com/office/drawing/2014/main" id="{EF003156-70BF-4F60-8CB8-176EA26A9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2779"/>
                <a:ext cx="32" cy="31"/>
              </a:xfrm>
              <a:custGeom>
                <a:avLst/>
                <a:gdLst>
                  <a:gd name="T0" fmla="*/ 0 w 13"/>
                  <a:gd name="T1" fmla="*/ 50 h 13"/>
                  <a:gd name="T2" fmla="*/ 5 w 13"/>
                  <a:gd name="T3" fmla="*/ 5 h 13"/>
                  <a:gd name="T4" fmla="*/ 30 w 13"/>
                  <a:gd name="T5" fmla="*/ 41 h 13"/>
                  <a:gd name="T6" fmla="*/ 49 w 13"/>
                  <a:gd name="T7" fmla="*/ 62 h 13"/>
                  <a:gd name="T8" fmla="*/ 79 w 13"/>
                  <a:gd name="T9" fmla="*/ 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0" y="9"/>
                    </a:moveTo>
                    <a:cubicBezTo>
                      <a:pt x="0" y="7"/>
                      <a:pt x="0" y="2"/>
                      <a:pt x="1" y="1"/>
                    </a:cubicBezTo>
                    <a:cubicBezTo>
                      <a:pt x="4" y="0"/>
                      <a:pt x="5" y="5"/>
                      <a:pt x="5" y="7"/>
                    </a:cubicBezTo>
                    <a:cubicBezTo>
                      <a:pt x="6" y="9"/>
                      <a:pt x="5" y="13"/>
                      <a:pt x="8" y="11"/>
                    </a:cubicBezTo>
                    <a:cubicBezTo>
                      <a:pt x="12" y="10"/>
                      <a:pt x="12" y="4"/>
                      <a:pt x="13" y="1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0" name="Freeform 156">
                <a:extLst>
                  <a:ext uri="{FF2B5EF4-FFF2-40B4-BE49-F238E27FC236}">
                    <a16:creationId xmlns:a16="http://schemas.microsoft.com/office/drawing/2014/main" id="{7C7FA391-1533-4862-B43A-61C0E99F9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2798"/>
                <a:ext cx="2" cy="10"/>
              </a:xfrm>
              <a:custGeom>
                <a:avLst/>
                <a:gdLst>
                  <a:gd name="T0" fmla="*/ 4 w 1"/>
                  <a:gd name="T1" fmla="*/ 0 h 4"/>
                  <a:gd name="T2" fmla="*/ 0 w 1"/>
                  <a:gd name="T3" fmla="*/ 25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1" name="Freeform 157">
                <a:extLst>
                  <a:ext uri="{FF2B5EF4-FFF2-40B4-BE49-F238E27FC236}">
                    <a16:creationId xmlns:a16="http://schemas.microsoft.com/office/drawing/2014/main" id="{14893C89-D344-46EB-A76E-4AECAE9F3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769"/>
                <a:ext cx="12" cy="14"/>
              </a:xfrm>
              <a:custGeom>
                <a:avLst/>
                <a:gdLst>
                  <a:gd name="T0" fmla="*/ 5 w 5"/>
                  <a:gd name="T1" fmla="*/ 5 h 6"/>
                  <a:gd name="T2" fmla="*/ 17 w 5"/>
                  <a:gd name="T3" fmla="*/ 33 h 6"/>
                  <a:gd name="T4" fmla="*/ 29 w 5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1" y="1"/>
                    </a:moveTo>
                    <a:cubicBezTo>
                      <a:pt x="0" y="2"/>
                      <a:pt x="1" y="5"/>
                      <a:pt x="3" y="6"/>
                    </a:cubicBezTo>
                    <a:cubicBezTo>
                      <a:pt x="5" y="6"/>
                      <a:pt x="5" y="2"/>
                      <a:pt x="5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2" name="Freeform 158">
                <a:extLst>
                  <a:ext uri="{FF2B5EF4-FFF2-40B4-BE49-F238E27FC236}">
                    <a16:creationId xmlns:a16="http://schemas.microsoft.com/office/drawing/2014/main" id="{D9B9449F-D507-4869-99ED-7F878418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2767"/>
                <a:ext cx="2" cy="9"/>
              </a:xfrm>
              <a:custGeom>
                <a:avLst/>
                <a:gdLst>
                  <a:gd name="T0" fmla="*/ 0 w 1"/>
                  <a:gd name="T1" fmla="*/ 0 h 4"/>
                  <a:gd name="T2" fmla="*/ 4 w 1"/>
                  <a:gd name="T3" fmla="*/ 2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3" name="Freeform 159">
                <a:extLst>
                  <a:ext uri="{FF2B5EF4-FFF2-40B4-BE49-F238E27FC236}">
                    <a16:creationId xmlns:a16="http://schemas.microsoft.com/office/drawing/2014/main" id="{B9448CE4-5AB9-47AB-B504-08BCDDEBE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" y="2798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4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4" name="Freeform 160">
                <a:extLst>
                  <a:ext uri="{FF2B5EF4-FFF2-40B4-BE49-F238E27FC236}">
                    <a16:creationId xmlns:a16="http://schemas.microsoft.com/office/drawing/2014/main" id="{1BD028E9-01C0-4845-B07D-352702B47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2829"/>
                <a:ext cx="2" cy="12"/>
              </a:xfrm>
              <a:custGeom>
                <a:avLst/>
                <a:gdLst>
                  <a:gd name="T0" fmla="*/ 0 w 1"/>
                  <a:gd name="T1" fmla="*/ 0 h 5"/>
                  <a:gd name="T2" fmla="*/ 4 w 1"/>
                  <a:gd name="T3" fmla="*/ 29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2"/>
                      <a:pt x="0" y="4"/>
                      <a:pt x="1" y="5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5" name="Freeform 161">
                <a:extLst>
                  <a:ext uri="{FF2B5EF4-FFF2-40B4-BE49-F238E27FC236}">
                    <a16:creationId xmlns:a16="http://schemas.microsoft.com/office/drawing/2014/main" id="{8343D14A-4481-44D0-8745-8B402B4D8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2817"/>
                <a:ext cx="26" cy="27"/>
              </a:xfrm>
              <a:custGeom>
                <a:avLst/>
                <a:gdLst>
                  <a:gd name="T0" fmla="*/ 5 w 11"/>
                  <a:gd name="T1" fmla="*/ 0 h 11"/>
                  <a:gd name="T2" fmla="*/ 40 w 11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11">
                    <a:moveTo>
                      <a:pt x="1" y="0"/>
                    </a:moveTo>
                    <a:cubicBezTo>
                      <a:pt x="0" y="11"/>
                      <a:pt x="11" y="5"/>
                      <a:pt x="7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6" name="Freeform 162">
                <a:extLst>
                  <a:ext uri="{FF2B5EF4-FFF2-40B4-BE49-F238E27FC236}">
                    <a16:creationId xmlns:a16="http://schemas.microsoft.com/office/drawing/2014/main" id="{7E4983D1-421D-45F4-BD5D-D11824694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2839"/>
                <a:ext cx="32" cy="26"/>
              </a:xfrm>
              <a:custGeom>
                <a:avLst/>
                <a:gdLst>
                  <a:gd name="T0" fmla="*/ 0 w 13"/>
                  <a:gd name="T1" fmla="*/ 0 h 11"/>
                  <a:gd name="T2" fmla="*/ 5 w 13"/>
                  <a:gd name="T3" fmla="*/ 45 h 11"/>
                  <a:gd name="T4" fmla="*/ 49 w 13"/>
                  <a:gd name="T5" fmla="*/ 5 h 11"/>
                  <a:gd name="T6" fmla="*/ 79 w 13"/>
                  <a:gd name="T7" fmla="*/ 61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1">
                    <a:moveTo>
                      <a:pt x="0" y="0"/>
                    </a:moveTo>
                    <a:cubicBezTo>
                      <a:pt x="0" y="2"/>
                      <a:pt x="0" y="6"/>
                      <a:pt x="1" y="8"/>
                    </a:cubicBezTo>
                    <a:cubicBezTo>
                      <a:pt x="5" y="8"/>
                      <a:pt x="5" y="1"/>
                      <a:pt x="8" y="1"/>
                    </a:cubicBezTo>
                    <a:cubicBezTo>
                      <a:pt x="12" y="0"/>
                      <a:pt x="12" y="8"/>
                      <a:pt x="13" y="11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7" name="Freeform 163">
                <a:extLst>
                  <a:ext uri="{FF2B5EF4-FFF2-40B4-BE49-F238E27FC236}">
                    <a16:creationId xmlns:a16="http://schemas.microsoft.com/office/drawing/2014/main" id="{04A67A88-B1CE-4807-9E69-CC96CFDC3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2858"/>
                <a:ext cx="1" cy="10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25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8" name="Freeform 164">
                <a:extLst>
                  <a:ext uri="{FF2B5EF4-FFF2-40B4-BE49-F238E27FC236}">
                    <a16:creationId xmlns:a16="http://schemas.microsoft.com/office/drawing/2014/main" id="{B7F27FE4-E3B0-4FC4-82AE-32F00552B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2875"/>
                <a:ext cx="29" cy="22"/>
              </a:xfrm>
              <a:custGeom>
                <a:avLst/>
                <a:gdLst>
                  <a:gd name="T0" fmla="*/ 5 w 12"/>
                  <a:gd name="T1" fmla="*/ 5 h 9"/>
                  <a:gd name="T2" fmla="*/ 5 w 12"/>
                  <a:gd name="T3" fmla="*/ 49 h 9"/>
                  <a:gd name="T4" fmla="*/ 41 w 12"/>
                  <a:gd name="T5" fmla="*/ 29 h 9"/>
                  <a:gd name="T6" fmla="*/ 53 w 12"/>
                  <a:gd name="T7" fmla="*/ 0 h 9"/>
                  <a:gd name="T8" fmla="*/ 70 w 12"/>
                  <a:gd name="T9" fmla="*/ 4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" y="1"/>
                    </a:moveTo>
                    <a:cubicBezTo>
                      <a:pt x="1" y="3"/>
                      <a:pt x="0" y="6"/>
                      <a:pt x="1" y="8"/>
                    </a:cubicBezTo>
                    <a:cubicBezTo>
                      <a:pt x="3" y="9"/>
                      <a:pt x="6" y="6"/>
                      <a:pt x="7" y="5"/>
                    </a:cubicBezTo>
                    <a:cubicBezTo>
                      <a:pt x="7" y="4"/>
                      <a:pt x="7" y="1"/>
                      <a:pt x="9" y="0"/>
                    </a:cubicBezTo>
                    <a:cubicBezTo>
                      <a:pt x="11" y="0"/>
                      <a:pt x="12" y="6"/>
                      <a:pt x="12" y="8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9" name="Freeform 165">
                <a:extLst>
                  <a:ext uri="{FF2B5EF4-FFF2-40B4-BE49-F238E27FC236}">
                    <a16:creationId xmlns:a16="http://schemas.microsoft.com/office/drawing/2014/main" id="{2986F95C-61D4-46AB-BB2A-11D7F66C9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2890"/>
                <a:ext cx="1" cy="12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9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2"/>
                      <a:pt x="0" y="3"/>
                      <a:pt x="0" y="5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0" name="Freeform 166">
                <a:extLst>
                  <a:ext uri="{FF2B5EF4-FFF2-40B4-BE49-F238E27FC236}">
                    <a16:creationId xmlns:a16="http://schemas.microsoft.com/office/drawing/2014/main" id="{2A09CE34-E7C7-4752-9A92-0FFAEA5FD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2899"/>
                <a:ext cx="15" cy="19"/>
              </a:xfrm>
              <a:custGeom>
                <a:avLst/>
                <a:gdLst>
                  <a:gd name="T0" fmla="*/ 0 w 6"/>
                  <a:gd name="T1" fmla="*/ 45 h 8"/>
                  <a:gd name="T2" fmla="*/ 33 w 6"/>
                  <a:gd name="T3" fmla="*/ 45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cubicBezTo>
                      <a:pt x="0" y="2"/>
                      <a:pt x="6" y="0"/>
                      <a:pt x="5" y="8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1" name="Freeform 167">
                <a:extLst>
                  <a:ext uri="{FF2B5EF4-FFF2-40B4-BE49-F238E27FC236}">
                    <a16:creationId xmlns:a16="http://schemas.microsoft.com/office/drawing/2014/main" id="{642ABA0D-9A4F-40EB-84D6-3DA35390B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2923"/>
                <a:ext cx="15" cy="12"/>
              </a:xfrm>
              <a:custGeom>
                <a:avLst/>
                <a:gdLst>
                  <a:gd name="T0" fmla="*/ 0 w 6"/>
                  <a:gd name="T1" fmla="*/ 0 h 5"/>
                  <a:gd name="T2" fmla="*/ 13 w 6"/>
                  <a:gd name="T3" fmla="*/ 29 h 5"/>
                  <a:gd name="T4" fmla="*/ 38 w 6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0" y="1"/>
                      <a:pt x="0" y="5"/>
                      <a:pt x="2" y="5"/>
                    </a:cubicBezTo>
                    <a:cubicBezTo>
                      <a:pt x="5" y="5"/>
                      <a:pt x="6" y="2"/>
                      <a:pt x="6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2" name="Freeform 168">
                <a:extLst>
                  <a:ext uri="{FF2B5EF4-FFF2-40B4-BE49-F238E27FC236}">
                    <a16:creationId xmlns:a16="http://schemas.microsoft.com/office/drawing/2014/main" id="{ED66EBEB-EBB6-408A-B836-DA21C17BC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2952"/>
                <a:ext cx="15" cy="20"/>
              </a:xfrm>
              <a:custGeom>
                <a:avLst/>
                <a:gdLst>
                  <a:gd name="T0" fmla="*/ 0 w 6"/>
                  <a:gd name="T1" fmla="*/ 0 h 8"/>
                  <a:gd name="T2" fmla="*/ 33 w 6"/>
                  <a:gd name="T3" fmla="*/ 8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cubicBezTo>
                      <a:pt x="0" y="6"/>
                      <a:pt x="6" y="8"/>
                      <a:pt x="5" y="1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3" name="Freeform 169">
                <a:extLst>
                  <a:ext uri="{FF2B5EF4-FFF2-40B4-BE49-F238E27FC236}">
                    <a16:creationId xmlns:a16="http://schemas.microsoft.com/office/drawing/2014/main" id="{6EB1461D-F16F-4372-83D9-A8EC6FC7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2986"/>
                <a:ext cx="17" cy="19"/>
              </a:xfrm>
              <a:custGeom>
                <a:avLst/>
                <a:gdLst>
                  <a:gd name="T0" fmla="*/ 0 w 7"/>
                  <a:gd name="T1" fmla="*/ 5 h 8"/>
                  <a:gd name="T2" fmla="*/ 36 w 7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8">
                    <a:moveTo>
                      <a:pt x="0" y="1"/>
                    </a:moveTo>
                    <a:cubicBezTo>
                      <a:pt x="0" y="8"/>
                      <a:pt x="7" y="7"/>
                      <a:pt x="6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4" name="Freeform 170">
                <a:extLst>
                  <a:ext uri="{FF2B5EF4-FFF2-40B4-BE49-F238E27FC236}">
                    <a16:creationId xmlns:a16="http://schemas.microsoft.com/office/drawing/2014/main" id="{6B68266F-03E7-4D6A-877B-D2E6C3E74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5" y="2986"/>
                <a:ext cx="2" cy="10"/>
              </a:xfrm>
              <a:custGeom>
                <a:avLst/>
                <a:gdLst>
                  <a:gd name="T0" fmla="*/ 0 w 1"/>
                  <a:gd name="T1" fmla="*/ 0 h 4"/>
                  <a:gd name="T2" fmla="*/ 4 w 1"/>
                  <a:gd name="T3" fmla="*/ 25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1"/>
                      <a:pt x="1" y="3"/>
                      <a:pt x="1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5" name="Freeform 171">
                <a:extLst>
                  <a:ext uri="{FF2B5EF4-FFF2-40B4-BE49-F238E27FC236}">
                    <a16:creationId xmlns:a16="http://schemas.microsoft.com/office/drawing/2014/main" id="{EAC26B81-E9B1-4DC4-99EB-9C247BD90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2967"/>
                <a:ext cx="29" cy="21"/>
              </a:xfrm>
              <a:custGeom>
                <a:avLst/>
                <a:gdLst>
                  <a:gd name="T0" fmla="*/ 12 w 12"/>
                  <a:gd name="T1" fmla="*/ 44 h 9"/>
                  <a:gd name="T2" fmla="*/ 29 w 12"/>
                  <a:gd name="T3" fmla="*/ 16 h 9"/>
                  <a:gd name="T4" fmla="*/ 46 w 12"/>
                  <a:gd name="T5" fmla="*/ 49 h 9"/>
                  <a:gd name="T6" fmla="*/ 70 w 12"/>
                  <a:gd name="T7" fmla="*/ 28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2" y="8"/>
                    </a:moveTo>
                    <a:cubicBezTo>
                      <a:pt x="0" y="6"/>
                      <a:pt x="2" y="0"/>
                      <a:pt x="5" y="3"/>
                    </a:cubicBezTo>
                    <a:cubicBezTo>
                      <a:pt x="7" y="4"/>
                      <a:pt x="6" y="8"/>
                      <a:pt x="8" y="9"/>
                    </a:cubicBezTo>
                    <a:cubicBezTo>
                      <a:pt x="10" y="9"/>
                      <a:pt x="12" y="7"/>
                      <a:pt x="12" y="5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6" name="Freeform 172">
                <a:extLst>
                  <a:ext uri="{FF2B5EF4-FFF2-40B4-BE49-F238E27FC236}">
                    <a16:creationId xmlns:a16="http://schemas.microsoft.com/office/drawing/2014/main" id="{B330427D-5631-4E10-945A-57885A372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2933"/>
                <a:ext cx="22" cy="24"/>
              </a:xfrm>
              <a:custGeom>
                <a:avLst/>
                <a:gdLst>
                  <a:gd name="T0" fmla="*/ 0 w 9"/>
                  <a:gd name="T1" fmla="*/ 0 h 10"/>
                  <a:gd name="T2" fmla="*/ 24 w 9"/>
                  <a:gd name="T3" fmla="*/ 58 h 10"/>
                  <a:gd name="T4" fmla="*/ 49 w 9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cubicBezTo>
                      <a:pt x="0" y="3"/>
                      <a:pt x="0" y="10"/>
                      <a:pt x="4" y="10"/>
                    </a:cubicBezTo>
                    <a:cubicBezTo>
                      <a:pt x="9" y="10"/>
                      <a:pt x="8" y="3"/>
                      <a:pt x="8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7" name="Freeform 173">
                <a:extLst>
                  <a:ext uri="{FF2B5EF4-FFF2-40B4-BE49-F238E27FC236}">
                    <a16:creationId xmlns:a16="http://schemas.microsoft.com/office/drawing/2014/main" id="{7AD79283-D55B-4B35-B027-997497511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2858"/>
                <a:ext cx="17" cy="17"/>
              </a:xfrm>
              <a:custGeom>
                <a:avLst/>
                <a:gdLst>
                  <a:gd name="T0" fmla="*/ 36 w 7"/>
                  <a:gd name="T1" fmla="*/ 0 h 7"/>
                  <a:gd name="T2" fmla="*/ 0 w 7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cubicBezTo>
                      <a:pt x="7" y="7"/>
                      <a:pt x="2" y="6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8" name="Freeform 174">
                <a:extLst>
                  <a:ext uri="{FF2B5EF4-FFF2-40B4-BE49-F238E27FC236}">
                    <a16:creationId xmlns:a16="http://schemas.microsoft.com/office/drawing/2014/main" id="{09FF0D2A-5F2D-469A-9E54-E7B832DA3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2827"/>
                <a:ext cx="3" cy="14"/>
              </a:xfrm>
              <a:custGeom>
                <a:avLst/>
                <a:gdLst>
                  <a:gd name="T0" fmla="*/ 9 w 1"/>
                  <a:gd name="T1" fmla="*/ 0 h 6"/>
                  <a:gd name="T2" fmla="*/ 0 w 1"/>
                  <a:gd name="T3" fmla="*/ 33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9" name="Freeform 175">
                <a:extLst>
                  <a:ext uri="{FF2B5EF4-FFF2-40B4-BE49-F238E27FC236}">
                    <a16:creationId xmlns:a16="http://schemas.microsoft.com/office/drawing/2014/main" id="{DBD77559-5C00-4BDC-9D2C-723D05D3F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2885"/>
                <a:ext cx="14" cy="14"/>
              </a:xfrm>
              <a:custGeom>
                <a:avLst/>
                <a:gdLst>
                  <a:gd name="T0" fmla="*/ 28 w 6"/>
                  <a:gd name="T1" fmla="*/ 0 h 6"/>
                  <a:gd name="T2" fmla="*/ 28 w 6"/>
                  <a:gd name="T3" fmla="*/ 33 h 6"/>
                  <a:gd name="T4" fmla="*/ 5 w 6"/>
                  <a:gd name="T5" fmla="*/ 12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5" y="0"/>
                    </a:moveTo>
                    <a:cubicBezTo>
                      <a:pt x="5" y="2"/>
                      <a:pt x="6" y="4"/>
                      <a:pt x="5" y="6"/>
                    </a:cubicBezTo>
                    <a:cubicBezTo>
                      <a:pt x="3" y="6"/>
                      <a:pt x="0" y="4"/>
                      <a:pt x="1" y="2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0" name="Freeform 176">
                <a:extLst>
                  <a:ext uri="{FF2B5EF4-FFF2-40B4-BE49-F238E27FC236}">
                    <a16:creationId xmlns:a16="http://schemas.microsoft.com/office/drawing/2014/main" id="{3CBB4652-FC7E-4D10-9CC5-B87448D40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" y="2918"/>
                <a:ext cx="22" cy="20"/>
              </a:xfrm>
              <a:custGeom>
                <a:avLst/>
                <a:gdLst>
                  <a:gd name="T0" fmla="*/ 29 w 9"/>
                  <a:gd name="T1" fmla="*/ 0 h 8"/>
                  <a:gd name="T2" fmla="*/ 5 w 9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8">
                    <a:moveTo>
                      <a:pt x="5" y="0"/>
                    </a:moveTo>
                    <a:cubicBezTo>
                      <a:pt x="9" y="7"/>
                      <a:pt x="0" y="8"/>
                      <a:pt x="1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1" name="Freeform 177">
                <a:extLst>
                  <a:ext uri="{FF2B5EF4-FFF2-40B4-BE49-F238E27FC236}">
                    <a16:creationId xmlns:a16="http://schemas.microsoft.com/office/drawing/2014/main" id="{F5E7BBE8-CB1E-42E2-A55C-ED23EDA5C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" y="2899"/>
                <a:ext cx="17" cy="19"/>
              </a:xfrm>
              <a:custGeom>
                <a:avLst/>
                <a:gdLst>
                  <a:gd name="T0" fmla="*/ 29 w 7"/>
                  <a:gd name="T1" fmla="*/ 45 h 8"/>
                  <a:gd name="T2" fmla="*/ 17 w 7"/>
                  <a:gd name="T3" fmla="*/ 0 h 8"/>
                  <a:gd name="T4" fmla="*/ 0 w 7"/>
                  <a:gd name="T5" fmla="*/ 4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5" y="8"/>
                    </a:moveTo>
                    <a:cubicBezTo>
                      <a:pt x="7" y="6"/>
                      <a:pt x="5" y="2"/>
                      <a:pt x="3" y="0"/>
                    </a:cubicBezTo>
                    <a:cubicBezTo>
                      <a:pt x="1" y="1"/>
                      <a:pt x="1" y="4"/>
                      <a:pt x="0" y="7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2" name="Freeform 178">
                <a:extLst>
                  <a:ext uri="{FF2B5EF4-FFF2-40B4-BE49-F238E27FC236}">
                    <a16:creationId xmlns:a16="http://schemas.microsoft.com/office/drawing/2014/main" id="{8963B805-8128-45C4-92B5-386D5FE99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2950"/>
                <a:ext cx="12" cy="19"/>
              </a:xfrm>
              <a:custGeom>
                <a:avLst/>
                <a:gdLst>
                  <a:gd name="T0" fmla="*/ 29 w 5"/>
                  <a:gd name="T1" fmla="*/ 0 h 8"/>
                  <a:gd name="T2" fmla="*/ 5 w 5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cubicBezTo>
                      <a:pt x="5" y="8"/>
                      <a:pt x="0" y="6"/>
                      <a:pt x="1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3" name="Freeform 179">
                <a:extLst>
                  <a:ext uri="{FF2B5EF4-FFF2-40B4-BE49-F238E27FC236}">
                    <a16:creationId xmlns:a16="http://schemas.microsoft.com/office/drawing/2014/main" id="{21C48D16-A114-4383-B379-B1E07B9A3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3020"/>
                <a:ext cx="17" cy="17"/>
              </a:xfrm>
              <a:custGeom>
                <a:avLst/>
                <a:gdLst>
                  <a:gd name="T0" fmla="*/ 24 w 7"/>
                  <a:gd name="T1" fmla="*/ 0 h 7"/>
                  <a:gd name="T2" fmla="*/ 0 w 7"/>
                  <a:gd name="T3" fmla="*/ 5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7" y="6"/>
                      <a:pt x="0" y="7"/>
                      <a:pt x="0" y="1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4" name="Freeform 180">
                <a:extLst>
                  <a:ext uri="{FF2B5EF4-FFF2-40B4-BE49-F238E27FC236}">
                    <a16:creationId xmlns:a16="http://schemas.microsoft.com/office/drawing/2014/main" id="{DC902DB5-E2D9-4B75-A467-A7E395DAA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3020"/>
                <a:ext cx="12" cy="17"/>
              </a:xfrm>
              <a:custGeom>
                <a:avLst/>
                <a:gdLst>
                  <a:gd name="T0" fmla="*/ 0 w 5"/>
                  <a:gd name="T1" fmla="*/ 5 h 7"/>
                  <a:gd name="T2" fmla="*/ 17 w 5"/>
                  <a:gd name="T3" fmla="*/ 41 h 7"/>
                  <a:gd name="T4" fmla="*/ 24 w 5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1"/>
                    </a:moveTo>
                    <a:cubicBezTo>
                      <a:pt x="0" y="3"/>
                      <a:pt x="0" y="7"/>
                      <a:pt x="3" y="7"/>
                    </a:cubicBezTo>
                    <a:cubicBezTo>
                      <a:pt x="5" y="6"/>
                      <a:pt x="4" y="2"/>
                      <a:pt x="4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5" name="Freeform 181">
                <a:extLst>
                  <a:ext uri="{FF2B5EF4-FFF2-40B4-BE49-F238E27FC236}">
                    <a16:creationId xmlns:a16="http://schemas.microsoft.com/office/drawing/2014/main" id="{1923C51D-2D53-4D00-B218-E5CB94B1E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3000"/>
                <a:ext cx="31" cy="32"/>
              </a:xfrm>
              <a:custGeom>
                <a:avLst/>
                <a:gdLst>
                  <a:gd name="T0" fmla="*/ 5 w 13"/>
                  <a:gd name="T1" fmla="*/ 49 h 13"/>
                  <a:gd name="T2" fmla="*/ 12 w 13"/>
                  <a:gd name="T3" fmla="*/ 12 h 13"/>
                  <a:gd name="T4" fmla="*/ 29 w 13"/>
                  <a:gd name="T5" fmla="*/ 49 h 13"/>
                  <a:gd name="T6" fmla="*/ 62 w 13"/>
                  <a:gd name="T7" fmla="*/ 62 h 13"/>
                  <a:gd name="T8" fmla="*/ 74 w 13"/>
                  <a:gd name="T9" fmla="*/ 1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" y="8"/>
                    </a:moveTo>
                    <a:cubicBezTo>
                      <a:pt x="1" y="7"/>
                      <a:pt x="0" y="2"/>
                      <a:pt x="2" y="2"/>
                    </a:cubicBezTo>
                    <a:cubicBezTo>
                      <a:pt x="5" y="0"/>
                      <a:pt x="4" y="7"/>
                      <a:pt x="5" y="8"/>
                    </a:cubicBezTo>
                    <a:cubicBezTo>
                      <a:pt x="6" y="11"/>
                      <a:pt x="8" y="13"/>
                      <a:pt x="11" y="10"/>
                    </a:cubicBezTo>
                    <a:cubicBezTo>
                      <a:pt x="12" y="7"/>
                      <a:pt x="11" y="4"/>
                      <a:pt x="13" y="2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6" name="Freeform 182">
                <a:extLst>
                  <a:ext uri="{FF2B5EF4-FFF2-40B4-BE49-F238E27FC236}">
                    <a16:creationId xmlns:a16="http://schemas.microsoft.com/office/drawing/2014/main" id="{D0BE2EC7-7D18-4C1C-910C-CFC5E5CF5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3037"/>
                <a:ext cx="17" cy="24"/>
              </a:xfrm>
              <a:custGeom>
                <a:avLst/>
                <a:gdLst>
                  <a:gd name="T0" fmla="*/ 0 w 7"/>
                  <a:gd name="T1" fmla="*/ 58 h 10"/>
                  <a:gd name="T2" fmla="*/ 12 w 7"/>
                  <a:gd name="T3" fmla="*/ 12 h 10"/>
                  <a:gd name="T4" fmla="*/ 41 w 7"/>
                  <a:gd name="T5" fmla="*/ 41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0">
                    <a:moveTo>
                      <a:pt x="0" y="10"/>
                    </a:moveTo>
                    <a:cubicBezTo>
                      <a:pt x="1" y="8"/>
                      <a:pt x="0" y="3"/>
                      <a:pt x="2" y="2"/>
                    </a:cubicBezTo>
                    <a:cubicBezTo>
                      <a:pt x="6" y="0"/>
                      <a:pt x="7" y="5"/>
                      <a:pt x="7" y="7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7" name="Freeform 183">
                <a:extLst>
                  <a:ext uri="{FF2B5EF4-FFF2-40B4-BE49-F238E27FC236}">
                    <a16:creationId xmlns:a16="http://schemas.microsoft.com/office/drawing/2014/main" id="{82CD6B1A-81CC-471B-B603-AC99D342A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3056"/>
                <a:ext cx="10" cy="12"/>
              </a:xfrm>
              <a:custGeom>
                <a:avLst/>
                <a:gdLst>
                  <a:gd name="T0" fmla="*/ 0 w 4"/>
                  <a:gd name="T1" fmla="*/ 0 h 5"/>
                  <a:gd name="T2" fmla="*/ 8 w 4"/>
                  <a:gd name="T3" fmla="*/ 29 h 5"/>
                  <a:gd name="T4" fmla="*/ 20 w 4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0" y="2"/>
                      <a:pt x="0" y="4"/>
                      <a:pt x="1" y="5"/>
                    </a:cubicBezTo>
                    <a:cubicBezTo>
                      <a:pt x="3" y="5"/>
                      <a:pt x="4" y="2"/>
                      <a:pt x="3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8" name="Freeform 184">
                <a:extLst>
                  <a:ext uri="{FF2B5EF4-FFF2-40B4-BE49-F238E27FC236}">
                    <a16:creationId xmlns:a16="http://schemas.microsoft.com/office/drawing/2014/main" id="{F5DCFE3C-E812-42C1-BD0D-CF88D313E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3056"/>
                <a:ext cx="5" cy="12"/>
              </a:xfrm>
              <a:custGeom>
                <a:avLst/>
                <a:gdLst>
                  <a:gd name="T0" fmla="*/ 13 w 2"/>
                  <a:gd name="T1" fmla="*/ 0 h 5"/>
                  <a:gd name="T2" fmla="*/ 8 w 2"/>
                  <a:gd name="T3" fmla="*/ 29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4"/>
                      <a:pt x="1" y="5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" name="Freeform 185">
                <a:extLst>
                  <a:ext uri="{FF2B5EF4-FFF2-40B4-BE49-F238E27FC236}">
                    <a16:creationId xmlns:a16="http://schemas.microsoft.com/office/drawing/2014/main" id="{DAB06F46-DB02-404D-8E4F-45434A228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3090"/>
                <a:ext cx="15" cy="21"/>
              </a:xfrm>
              <a:custGeom>
                <a:avLst/>
                <a:gdLst>
                  <a:gd name="T0" fmla="*/ 0 w 6"/>
                  <a:gd name="T1" fmla="*/ 0 h 9"/>
                  <a:gd name="T2" fmla="*/ 13 w 6"/>
                  <a:gd name="T3" fmla="*/ 44 h 9"/>
                  <a:gd name="T4" fmla="*/ 38 w 6"/>
                  <a:gd name="T5" fmla="*/ 5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cubicBezTo>
                      <a:pt x="0" y="2"/>
                      <a:pt x="0" y="7"/>
                      <a:pt x="2" y="8"/>
                    </a:cubicBezTo>
                    <a:cubicBezTo>
                      <a:pt x="5" y="9"/>
                      <a:pt x="6" y="4"/>
                      <a:pt x="6" y="1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" name="Freeform 186">
                <a:extLst>
                  <a:ext uri="{FF2B5EF4-FFF2-40B4-BE49-F238E27FC236}">
                    <a16:creationId xmlns:a16="http://schemas.microsoft.com/office/drawing/2014/main" id="{73D80438-B8C3-4F0F-B649-AD5912B2C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5" y="3090"/>
                <a:ext cx="1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6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" name="Freeform 187">
                <a:extLst>
                  <a:ext uri="{FF2B5EF4-FFF2-40B4-BE49-F238E27FC236}">
                    <a16:creationId xmlns:a16="http://schemas.microsoft.com/office/drawing/2014/main" id="{C4AB5363-ABA4-44FE-B266-3510CD8D6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60"/>
                <a:ext cx="22" cy="16"/>
              </a:xfrm>
              <a:custGeom>
                <a:avLst/>
                <a:gdLst>
                  <a:gd name="T0" fmla="*/ 5 w 9"/>
                  <a:gd name="T1" fmla="*/ 5 h 7"/>
                  <a:gd name="T2" fmla="*/ 24 w 9"/>
                  <a:gd name="T3" fmla="*/ 37 h 7"/>
                  <a:gd name="T4" fmla="*/ 42 w 9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1" y="1"/>
                    </a:moveTo>
                    <a:cubicBezTo>
                      <a:pt x="0" y="4"/>
                      <a:pt x="1" y="7"/>
                      <a:pt x="4" y="7"/>
                    </a:cubicBezTo>
                    <a:cubicBezTo>
                      <a:pt x="9" y="7"/>
                      <a:pt x="8" y="3"/>
                      <a:pt x="7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" name="Freeform 188">
                <a:extLst>
                  <a:ext uri="{FF2B5EF4-FFF2-40B4-BE49-F238E27FC236}">
                    <a16:creationId xmlns:a16="http://schemas.microsoft.com/office/drawing/2014/main" id="{B36D445A-E0B1-4F77-BC82-2FEAF8A74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1" y="3162"/>
                <a:ext cx="3" cy="7"/>
              </a:xfrm>
              <a:custGeom>
                <a:avLst/>
                <a:gdLst>
                  <a:gd name="T0" fmla="*/ 9 w 1"/>
                  <a:gd name="T1" fmla="*/ 0 h 3"/>
                  <a:gd name="T2" fmla="*/ 9 w 1"/>
                  <a:gd name="T3" fmla="*/ 16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1"/>
                      <a:pt x="0" y="2"/>
                      <a:pt x="1" y="3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" name="Freeform 189">
                <a:extLst>
                  <a:ext uri="{FF2B5EF4-FFF2-40B4-BE49-F238E27FC236}">
                    <a16:creationId xmlns:a16="http://schemas.microsoft.com/office/drawing/2014/main" id="{CC19C339-6644-4B7E-8D76-99D956E76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98"/>
                <a:ext cx="3" cy="10"/>
              </a:xfrm>
              <a:custGeom>
                <a:avLst/>
                <a:gdLst>
                  <a:gd name="T0" fmla="*/ 0 w 1"/>
                  <a:gd name="T1" fmla="*/ 0 h 4"/>
                  <a:gd name="T2" fmla="*/ 9 w 1"/>
                  <a:gd name="T3" fmla="*/ 25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1" y="2"/>
                      <a:pt x="1" y="3"/>
                      <a:pt x="1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" name="Freeform 190">
                <a:extLst>
                  <a:ext uri="{FF2B5EF4-FFF2-40B4-BE49-F238E27FC236}">
                    <a16:creationId xmlns:a16="http://schemas.microsoft.com/office/drawing/2014/main" id="{0648D20C-523D-4B01-A5DA-BEDB95E5F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3181"/>
                <a:ext cx="51" cy="32"/>
              </a:xfrm>
              <a:custGeom>
                <a:avLst/>
                <a:gdLst>
                  <a:gd name="T0" fmla="*/ 0 w 21"/>
                  <a:gd name="T1" fmla="*/ 49 h 13"/>
                  <a:gd name="T2" fmla="*/ 17 w 21"/>
                  <a:gd name="T3" fmla="*/ 17 h 13"/>
                  <a:gd name="T4" fmla="*/ 66 w 21"/>
                  <a:gd name="T5" fmla="*/ 49 h 13"/>
                  <a:gd name="T6" fmla="*/ 87 w 21"/>
                  <a:gd name="T7" fmla="*/ 0 h 13"/>
                  <a:gd name="T8" fmla="*/ 124 w 21"/>
                  <a:gd name="T9" fmla="*/ 5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3">
                    <a:moveTo>
                      <a:pt x="0" y="8"/>
                    </a:moveTo>
                    <a:cubicBezTo>
                      <a:pt x="0" y="6"/>
                      <a:pt x="0" y="1"/>
                      <a:pt x="3" y="3"/>
                    </a:cubicBezTo>
                    <a:cubicBezTo>
                      <a:pt x="6" y="4"/>
                      <a:pt x="6" y="13"/>
                      <a:pt x="11" y="8"/>
                    </a:cubicBezTo>
                    <a:cubicBezTo>
                      <a:pt x="13" y="6"/>
                      <a:pt x="11" y="0"/>
                      <a:pt x="15" y="0"/>
                    </a:cubicBezTo>
                    <a:cubicBezTo>
                      <a:pt x="18" y="0"/>
                      <a:pt x="20" y="7"/>
                      <a:pt x="21" y="9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" name="Freeform 191">
                <a:extLst>
                  <a:ext uri="{FF2B5EF4-FFF2-40B4-BE49-F238E27FC236}">
                    <a16:creationId xmlns:a16="http://schemas.microsoft.com/office/drawing/2014/main" id="{49B320BA-6A3D-4B49-B16F-A67389509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3210"/>
                <a:ext cx="39" cy="34"/>
              </a:xfrm>
              <a:custGeom>
                <a:avLst/>
                <a:gdLst>
                  <a:gd name="T0" fmla="*/ 0 w 16"/>
                  <a:gd name="T1" fmla="*/ 78 h 14"/>
                  <a:gd name="T2" fmla="*/ 5 w 16"/>
                  <a:gd name="T3" fmla="*/ 24 h 14"/>
                  <a:gd name="T4" fmla="*/ 41 w 16"/>
                  <a:gd name="T5" fmla="*/ 46 h 14"/>
                  <a:gd name="T6" fmla="*/ 83 w 16"/>
                  <a:gd name="T7" fmla="*/ 66 h 14"/>
                  <a:gd name="T8" fmla="*/ 90 w 16"/>
                  <a:gd name="T9" fmla="*/ 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0" y="13"/>
                    </a:moveTo>
                    <a:cubicBezTo>
                      <a:pt x="1" y="10"/>
                      <a:pt x="0" y="5"/>
                      <a:pt x="1" y="4"/>
                    </a:cubicBezTo>
                    <a:cubicBezTo>
                      <a:pt x="4" y="0"/>
                      <a:pt x="5" y="5"/>
                      <a:pt x="7" y="8"/>
                    </a:cubicBezTo>
                    <a:cubicBezTo>
                      <a:pt x="8" y="10"/>
                      <a:pt x="11" y="14"/>
                      <a:pt x="14" y="11"/>
                    </a:cubicBezTo>
                    <a:cubicBezTo>
                      <a:pt x="16" y="9"/>
                      <a:pt x="15" y="4"/>
                      <a:pt x="15" y="1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6" name="Freeform 192">
                <a:extLst>
                  <a:ext uri="{FF2B5EF4-FFF2-40B4-BE49-F238E27FC236}">
                    <a16:creationId xmlns:a16="http://schemas.microsoft.com/office/drawing/2014/main" id="{A63F67B9-3F3E-4190-9089-BD7D3DF9D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6" y="3249"/>
                <a:ext cx="48" cy="26"/>
              </a:xfrm>
              <a:custGeom>
                <a:avLst/>
                <a:gdLst>
                  <a:gd name="T0" fmla="*/ 0 w 20"/>
                  <a:gd name="T1" fmla="*/ 0 h 11"/>
                  <a:gd name="T2" fmla="*/ 24 w 20"/>
                  <a:gd name="T3" fmla="*/ 61 h 11"/>
                  <a:gd name="T4" fmla="*/ 46 w 20"/>
                  <a:gd name="T5" fmla="*/ 5 h 11"/>
                  <a:gd name="T6" fmla="*/ 82 w 20"/>
                  <a:gd name="T7" fmla="*/ 57 h 11"/>
                  <a:gd name="T8" fmla="*/ 115 w 20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0" y="0"/>
                    </a:moveTo>
                    <a:cubicBezTo>
                      <a:pt x="0" y="3"/>
                      <a:pt x="0" y="11"/>
                      <a:pt x="4" y="11"/>
                    </a:cubicBezTo>
                    <a:cubicBezTo>
                      <a:pt x="8" y="11"/>
                      <a:pt x="8" y="3"/>
                      <a:pt x="8" y="1"/>
                    </a:cubicBezTo>
                    <a:cubicBezTo>
                      <a:pt x="11" y="3"/>
                      <a:pt x="10" y="10"/>
                      <a:pt x="14" y="10"/>
                    </a:cubicBezTo>
                    <a:cubicBezTo>
                      <a:pt x="19" y="11"/>
                      <a:pt x="20" y="4"/>
                      <a:pt x="20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7" name="Freeform 193">
                <a:extLst>
                  <a:ext uri="{FF2B5EF4-FFF2-40B4-BE49-F238E27FC236}">
                    <a16:creationId xmlns:a16="http://schemas.microsoft.com/office/drawing/2014/main" id="{E58BEAC6-414B-4A34-957B-49ECF8915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6" y="3273"/>
                <a:ext cx="65" cy="38"/>
              </a:xfrm>
              <a:custGeom>
                <a:avLst/>
                <a:gdLst>
                  <a:gd name="T0" fmla="*/ 0 w 27"/>
                  <a:gd name="T1" fmla="*/ 33 h 16"/>
                  <a:gd name="T2" fmla="*/ 29 w 27"/>
                  <a:gd name="T3" fmla="*/ 90 h 16"/>
                  <a:gd name="T4" fmla="*/ 53 w 27"/>
                  <a:gd name="T5" fmla="*/ 33 h 16"/>
                  <a:gd name="T6" fmla="*/ 111 w 27"/>
                  <a:gd name="T7" fmla="*/ 78 h 16"/>
                  <a:gd name="T8" fmla="*/ 140 w 2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6">
                    <a:moveTo>
                      <a:pt x="0" y="6"/>
                    </a:moveTo>
                    <a:cubicBezTo>
                      <a:pt x="1" y="9"/>
                      <a:pt x="1" y="16"/>
                      <a:pt x="5" y="16"/>
                    </a:cubicBezTo>
                    <a:cubicBezTo>
                      <a:pt x="9" y="16"/>
                      <a:pt x="9" y="9"/>
                      <a:pt x="9" y="6"/>
                    </a:cubicBezTo>
                    <a:cubicBezTo>
                      <a:pt x="12" y="10"/>
                      <a:pt x="13" y="16"/>
                      <a:pt x="19" y="14"/>
                    </a:cubicBezTo>
                    <a:cubicBezTo>
                      <a:pt x="23" y="12"/>
                      <a:pt x="27" y="1"/>
                      <a:pt x="24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" name="Freeform 194">
                <a:extLst>
                  <a:ext uri="{FF2B5EF4-FFF2-40B4-BE49-F238E27FC236}">
                    <a16:creationId xmlns:a16="http://schemas.microsoft.com/office/drawing/2014/main" id="{E7DFFCD0-4A94-4378-AAA2-15B2BC734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3311"/>
                <a:ext cx="51" cy="39"/>
              </a:xfrm>
              <a:custGeom>
                <a:avLst/>
                <a:gdLst>
                  <a:gd name="T0" fmla="*/ 0 w 21"/>
                  <a:gd name="T1" fmla="*/ 5 h 16"/>
                  <a:gd name="T2" fmla="*/ 17 w 21"/>
                  <a:gd name="T3" fmla="*/ 83 h 16"/>
                  <a:gd name="T4" fmla="*/ 53 w 21"/>
                  <a:gd name="T5" fmla="*/ 24 h 16"/>
                  <a:gd name="T6" fmla="*/ 87 w 21"/>
                  <a:gd name="T7" fmla="*/ 78 h 16"/>
                  <a:gd name="T8" fmla="*/ 124 w 2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0" y="1"/>
                    </a:moveTo>
                    <a:cubicBezTo>
                      <a:pt x="0" y="4"/>
                      <a:pt x="0" y="13"/>
                      <a:pt x="3" y="14"/>
                    </a:cubicBezTo>
                    <a:cubicBezTo>
                      <a:pt x="8" y="16"/>
                      <a:pt x="8" y="7"/>
                      <a:pt x="9" y="4"/>
                    </a:cubicBezTo>
                    <a:cubicBezTo>
                      <a:pt x="10" y="7"/>
                      <a:pt x="12" y="14"/>
                      <a:pt x="15" y="13"/>
                    </a:cubicBezTo>
                    <a:cubicBezTo>
                      <a:pt x="20" y="13"/>
                      <a:pt x="21" y="4"/>
                      <a:pt x="21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" name="Freeform 195">
                <a:extLst>
                  <a:ext uri="{FF2B5EF4-FFF2-40B4-BE49-F238E27FC236}">
                    <a16:creationId xmlns:a16="http://schemas.microsoft.com/office/drawing/2014/main" id="{03735F7D-B241-4399-B948-144ED7FF9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6" y="3338"/>
                <a:ext cx="19" cy="14"/>
              </a:xfrm>
              <a:custGeom>
                <a:avLst/>
                <a:gdLst>
                  <a:gd name="T0" fmla="*/ 0 w 8"/>
                  <a:gd name="T1" fmla="*/ 0 h 6"/>
                  <a:gd name="T2" fmla="*/ 24 w 8"/>
                  <a:gd name="T3" fmla="*/ 33 h 6"/>
                  <a:gd name="T4" fmla="*/ 40 w 8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cubicBezTo>
                      <a:pt x="2" y="1"/>
                      <a:pt x="1" y="6"/>
                      <a:pt x="4" y="6"/>
                    </a:cubicBezTo>
                    <a:cubicBezTo>
                      <a:pt x="7" y="6"/>
                      <a:pt x="8" y="2"/>
                      <a:pt x="7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" name="Freeform 196">
                <a:extLst>
                  <a:ext uri="{FF2B5EF4-FFF2-40B4-BE49-F238E27FC236}">
                    <a16:creationId xmlns:a16="http://schemas.microsoft.com/office/drawing/2014/main" id="{B44C3D4B-AB61-4827-AD39-D41EFB116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0" y="3304"/>
                <a:ext cx="1" cy="10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25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" name="Freeform 197">
                <a:extLst>
                  <a:ext uri="{FF2B5EF4-FFF2-40B4-BE49-F238E27FC236}">
                    <a16:creationId xmlns:a16="http://schemas.microsoft.com/office/drawing/2014/main" id="{02700875-AB05-4BFF-B5B9-D4898C269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3266"/>
                <a:ext cx="2" cy="9"/>
              </a:xfrm>
              <a:custGeom>
                <a:avLst/>
                <a:gdLst>
                  <a:gd name="T0" fmla="*/ 0 w 1"/>
                  <a:gd name="T1" fmla="*/ 0 h 4"/>
                  <a:gd name="T2" fmla="*/ 4 w 1"/>
                  <a:gd name="T3" fmla="*/ 2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2"/>
                      <a:pt x="0" y="3"/>
                      <a:pt x="1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" name="Freeform 198">
                <a:extLst>
                  <a:ext uri="{FF2B5EF4-FFF2-40B4-BE49-F238E27FC236}">
                    <a16:creationId xmlns:a16="http://schemas.microsoft.com/office/drawing/2014/main" id="{CE1429A6-DD93-43B2-9627-9715E758A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232"/>
                <a:ext cx="3" cy="12"/>
              </a:xfrm>
              <a:custGeom>
                <a:avLst/>
                <a:gdLst>
                  <a:gd name="T0" fmla="*/ 0 w 1"/>
                  <a:gd name="T1" fmla="*/ 0 h 5"/>
                  <a:gd name="T2" fmla="*/ 9 w 1"/>
                  <a:gd name="T3" fmla="*/ 29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1"/>
                      <a:pt x="0" y="3"/>
                      <a:pt x="1" y="5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3" name="Freeform 199">
                <a:extLst>
                  <a:ext uri="{FF2B5EF4-FFF2-40B4-BE49-F238E27FC236}">
                    <a16:creationId xmlns:a16="http://schemas.microsoft.com/office/drawing/2014/main" id="{A4D72D7A-C1EA-4FD7-A7E9-AA49916D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0" y="3215"/>
                <a:ext cx="38" cy="48"/>
              </a:xfrm>
              <a:custGeom>
                <a:avLst/>
                <a:gdLst>
                  <a:gd name="T0" fmla="*/ 86 w 16"/>
                  <a:gd name="T1" fmla="*/ 41 h 20"/>
                  <a:gd name="T2" fmla="*/ 69 w 16"/>
                  <a:gd name="T3" fmla="*/ 12 h 20"/>
                  <a:gd name="T4" fmla="*/ 57 w 16"/>
                  <a:gd name="T5" fmla="*/ 46 h 20"/>
                  <a:gd name="T6" fmla="*/ 5 w 16"/>
                  <a:gd name="T7" fmla="*/ 12 h 20"/>
                  <a:gd name="T8" fmla="*/ 0 w 16"/>
                  <a:gd name="T9" fmla="*/ 1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0">
                    <a:moveTo>
                      <a:pt x="15" y="7"/>
                    </a:moveTo>
                    <a:cubicBezTo>
                      <a:pt x="16" y="5"/>
                      <a:pt x="15" y="0"/>
                      <a:pt x="12" y="2"/>
                    </a:cubicBezTo>
                    <a:cubicBezTo>
                      <a:pt x="9" y="3"/>
                      <a:pt x="10" y="6"/>
                      <a:pt x="10" y="8"/>
                    </a:cubicBezTo>
                    <a:cubicBezTo>
                      <a:pt x="10" y="20"/>
                      <a:pt x="4" y="4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4" name="Freeform 200">
                <a:extLst>
                  <a:ext uri="{FF2B5EF4-FFF2-40B4-BE49-F238E27FC236}">
                    <a16:creationId xmlns:a16="http://schemas.microsoft.com/office/drawing/2014/main" id="{0F05D622-9D17-428E-80EC-F5F247D4C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" y="3198"/>
                <a:ext cx="5" cy="10"/>
              </a:xfrm>
              <a:custGeom>
                <a:avLst/>
                <a:gdLst>
                  <a:gd name="T0" fmla="*/ 13 w 2"/>
                  <a:gd name="T1" fmla="*/ 0 h 4"/>
                  <a:gd name="T2" fmla="*/ 8 w 2"/>
                  <a:gd name="T3" fmla="*/ 25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0" y="0"/>
                      <a:pt x="0" y="2"/>
                      <a:pt x="1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5" name="Freeform 201">
                <a:extLst>
                  <a:ext uri="{FF2B5EF4-FFF2-40B4-BE49-F238E27FC236}">
                    <a16:creationId xmlns:a16="http://schemas.microsoft.com/office/drawing/2014/main" id="{922FDBDA-5B97-4744-BF93-299CB400B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3145"/>
                <a:ext cx="3" cy="24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3"/>
                      <a:pt x="1" y="7"/>
                      <a:pt x="0" y="1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6" name="Freeform 202">
                <a:extLst>
                  <a:ext uri="{FF2B5EF4-FFF2-40B4-BE49-F238E27FC236}">
                    <a16:creationId xmlns:a16="http://schemas.microsoft.com/office/drawing/2014/main" id="{B249C28E-FF3B-4938-A8DF-54C05389B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9" y="3107"/>
                <a:ext cx="41" cy="45"/>
              </a:xfrm>
              <a:custGeom>
                <a:avLst/>
                <a:gdLst>
                  <a:gd name="T0" fmla="*/ 99 w 17"/>
                  <a:gd name="T1" fmla="*/ 40 h 19"/>
                  <a:gd name="T2" fmla="*/ 82 w 17"/>
                  <a:gd name="T3" fmla="*/ 0 h 19"/>
                  <a:gd name="T4" fmla="*/ 70 w 17"/>
                  <a:gd name="T5" fmla="*/ 85 h 19"/>
                  <a:gd name="T6" fmla="*/ 34 w 17"/>
                  <a:gd name="T7" fmla="*/ 5 h 19"/>
                  <a:gd name="T8" fmla="*/ 17 w 17"/>
                  <a:gd name="T9" fmla="*/ 10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7" y="7"/>
                    </a:moveTo>
                    <a:cubicBezTo>
                      <a:pt x="17" y="5"/>
                      <a:pt x="17" y="0"/>
                      <a:pt x="14" y="0"/>
                    </a:cubicBezTo>
                    <a:cubicBezTo>
                      <a:pt x="10" y="5"/>
                      <a:pt x="15" y="10"/>
                      <a:pt x="12" y="15"/>
                    </a:cubicBezTo>
                    <a:cubicBezTo>
                      <a:pt x="9" y="11"/>
                      <a:pt x="9" y="4"/>
                      <a:pt x="6" y="1"/>
                    </a:cubicBezTo>
                    <a:cubicBezTo>
                      <a:pt x="1" y="4"/>
                      <a:pt x="0" y="15"/>
                      <a:pt x="3" y="19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7" name="Freeform 203">
                <a:extLst>
                  <a:ext uri="{FF2B5EF4-FFF2-40B4-BE49-F238E27FC236}">
                    <a16:creationId xmlns:a16="http://schemas.microsoft.com/office/drawing/2014/main" id="{09C8215B-AC4C-4079-B6BC-6F88BEFF7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3066"/>
                <a:ext cx="32" cy="28"/>
              </a:xfrm>
              <a:custGeom>
                <a:avLst/>
                <a:gdLst>
                  <a:gd name="T0" fmla="*/ 79 w 13"/>
                  <a:gd name="T1" fmla="*/ 54 h 12"/>
                  <a:gd name="T2" fmla="*/ 54 w 13"/>
                  <a:gd name="T3" fmla="*/ 5 h 12"/>
                  <a:gd name="T4" fmla="*/ 30 w 13"/>
                  <a:gd name="T5" fmla="*/ 65 h 12"/>
                  <a:gd name="T6" fmla="*/ 0 w 13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2">
                    <a:moveTo>
                      <a:pt x="13" y="10"/>
                    </a:moveTo>
                    <a:cubicBezTo>
                      <a:pt x="13" y="8"/>
                      <a:pt x="13" y="1"/>
                      <a:pt x="9" y="1"/>
                    </a:cubicBezTo>
                    <a:cubicBezTo>
                      <a:pt x="6" y="1"/>
                      <a:pt x="6" y="10"/>
                      <a:pt x="5" y="12"/>
                    </a:cubicBezTo>
                    <a:cubicBezTo>
                      <a:pt x="3" y="9"/>
                      <a:pt x="2" y="4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8" name="Freeform 204">
                <a:extLst>
                  <a:ext uri="{FF2B5EF4-FFF2-40B4-BE49-F238E27FC236}">
                    <a16:creationId xmlns:a16="http://schemas.microsoft.com/office/drawing/2014/main" id="{0CDAA6C1-77E7-4811-A741-C9865909F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9" y="3029"/>
                <a:ext cx="51" cy="41"/>
              </a:xfrm>
              <a:custGeom>
                <a:avLst/>
                <a:gdLst>
                  <a:gd name="T0" fmla="*/ 124 w 21"/>
                  <a:gd name="T1" fmla="*/ 58 h 17"/>
                  <a:gd name="T2" fmla="*/ 83 w 21"/>
                  <a:gd name="T3" fmla="*/ 5 h 17"/>
                  <a:gd name="T4" fmla="*/ 70 w 21"/>
                  <a:gd name="T5" fmla="*/ 53 h 17"/>
                  <a:gd name="T6" fmla="*/ 12 w 21"/>
                  <a:gd name="T7" fmla="*/ 17 h 17"/>
                  <a:gd name="T8" fmla="*/ 12 w 21"/>
                  <a:gd name="T9" fmla="*/ 9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1" y="10"/>
                    </a:moveTo>
                    <a:cubicBezTo>
                      <a:pt x="20" y="8"/>
                      <a:pt x="17" y="0"/>
                      <a:pt x="14" y="1"/>
                    </a:cubicBezTo>
                    <a:cubicBezTo>
                      <a:pt x="11" y="1"/>
                      <a:pt x="12" y="7"/>
                      <a:pt x="12" y="9"/>
                    </a:cubicBezTo>
                    <a:cubicBezTo>
                      <a:pt x="8" y="10"/>
                      <a:pt x="5" y="5"/>
                      <a:pt x="2" y="3"/>
                    </a:cubicBezTo>
                    <a:cubicBezTo>
                      <a:pt x="0" y="7"/>
                      <a:pt x="0" y="13"/>
                      <a:pt x="2" y="17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9" name="Freeform 205">
                <a:extLst>
                  <a:ext uri="{FF2B5EF4-FFF2-40B4-BE49-F238E27FC236}">
                    <a16:creationId xmlns:a16="http://schemas.microsoft.com/office/drawing/2014/main" id="{511F3B04-B0C4-48E7-AC12-EF1754F35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3000"/>
                <a:ext cx="24" cy="32"/>
              </a:xfrm>
              <a:custGeom>
                <a:avLst/>
                <a:gdLst>
                  <a:gd name="T0" fmla="*/ 41 w 10"/>
                  <a:gd name="T1" fmla="*/ 0 h 13"/>
                  <a:gd name="T2" fmla="*/ 41 w 10"/>
                  <a:gd name="T3" fmla="*/ 62 h 13"/>
                  <a:gd name="T4" fmla="*/ 0 w 10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3">
                    <a:moveTo>
                      <a:pt x="7" y="0"/>
                    </a:moveTo>
                    <a:cubicBezTo>
                      <a:pt x="8" y="3"/>
                      <a:pt x="10" y="9"/>
                      <a:pt x="7" y="10"/>
                    </a:cubicBezTo>
                    <a:cubicBezTo>
                      <a:pt x="2" y="13"/>
                      <a:pt x="0" y="3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9" name="Freeform 207">
              <a:extLst>
                <a:ext uri="{FF2B5EF4-FFF2-40B4-BE49-F238E27FC236}">
                  <a16:creationId xmlns:a16="http://schemas.microsoft.com/office/drawing/2014/main" id="{8490B65A-98DD-4F5C-A233-4C92909E0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2964"/>
              <a:ext cx="29" cy="32"/>
            </a:xfrm>
            <a:custGeom>
              <a:avLst/>
              <a:gdLst>
                <a:gd name="T0" fmla="*/ 58 w 12"/>
                <a:gd name="T1" fmla="*/ 0 h 13"/>
                <a:gd name="T2" fmla="*/ 53 w 12"/>
                <a:gd name="T3" fmla="*/ 62 h 13"/>
                <a:gd name="T4" fmla="*/ 0 w 12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3">
                  <a:moveTo>
                    <a:pt x="10" y="0"/>
                  </a:moveTo>
                  <a:cubicBezTo>
                    <a:pt x="9" y="3"/>
                    <a:pt x="12" y="9"/>
                    <a:pt x="9" y="10"/>
                  </a:cubicBezTo>
                  <a:cubicBezTo>
                    <a:pt x="3" y="13"/>
                    <a:pt x="1" y="3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B34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Freeform 208">
              <a:extLst>
                <a:ext uri="{FF2B5EF4-FFF2-40B4-BE49-F238E27FC236}">
                  <a16:creationId xmlns:a16="http://schemas.microsoft.com/office/drawing/2014/main" id="{F9AF7EF1-EEFE-4552-A504-FF8E72376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3128"/>
              <a:ext cx="13" cy="17"/>
            </a:xfrm>
            <a:custGeom>
              <a:avLst/>
              <a:gdLst>
                <a:gd name="T0" fmla="*/ 0 w 5"/>
                <a:gd name="T1" fmla="*/ 0 h 7"/>
                <a:gd name="T2" fmla="*/ 26 w 5"/>
                <a:gd name="T3" fmla="*/ 29 h 7"/>
                <a:gd name="T4" fmla="*/ 34 w 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0" y="7"/>
                    <a:pt x="4" y="5"/>
                  </a:cubicBezTo>
                  <a:cubicBezTo>
                    <a:pt x="5" y="4"/>
                    <a:pt x="5" y="1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B34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Freeform 209">
              <a:extLst>
                <a:ext uri="{FF2B5EF4-FFF2-40B4-BE49-F238E27FC236}">
                  <a16:creationId xmlns:a16="http://schemas.microsoft.com/office/drawing/2014/main" id="{246A355A-FD29-4562-BF33-D9A69A3C3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3128"/>
              <a:ext cx="2" cy="12"/>
            </a:xfrm>
            <a:custGeom>
              <a:avLst/>
              <a:gdLst>
                <a:gd name="T0" fmla="*/ 4 w 1"/>
                <a:gd name="T1" fmla="*/ 0 h 5"/>
                <a:gd name="T2" fmla="*/ 4 w 1"/>
                <a:gd name="T3" fmla="*/ 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0" y="2"/>
                    <a:pt x="1" y="3"/>
                    <a:pt x="1" y="5"/>
                  </a:cubicBezTo>
                </a:path>
              </a:pathLst>
            </a:custGeom>
            <a:noFill/>
            <a:ln w="15875" cap="flat">
              <a:solidFill>
                <a:srgbClr val="B34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Freeform 210">
              <a:extLst>
                <a:ext uri="{FF2B5EF4-FFF2-40B4-BE49-F238E27FC236}">
                  <a16:creationId xmlns:a16="http://schemas.microsoft.com/office/drawing/2014/main" id="{339D7220-12EA-4014-976E-BA1E60240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3111"/>
              <a:ext cx="24" cy="20"/>
            </a:xfrm>
            <a:custGeom>
              <a:avLst/>
              <a:gdLst>
                <a:gd name="T0" fmla="*/ 12 w 10"/>
                <a:gd name="T1" fmla="*/ 0 h 8"/>
                <a:gd name="T2" fmla="*/ 29 w 10"/>
                <a:gd name="T3" fmla="*/ 50 h 8"/>
                <a:gd name="T4" fmla="*/ 41 w 10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0" y="3"/>
                    <a:pt x="2" y="8"/>
                    <a:pt x="5" y="8"/>
                  </a:cubicBezTo>
                  <a:cubicBezTo>
                    <a:pt x="10" y="8"/>
                    <a:pt x="8" y="3"/>
                    <a:pt x="7" y="0"/>
                  </a:cubicBezTo>
                </a:path>
              </a:pathLst>
            </a:custGeom>
            <a:noFill/>
            <a:ln w="15875" cap="flat">
              <a:solidFill>
                <a:srgbClr val="B34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Freeform 211">
              <a:extLst>
                <a:ext uri="{FF2B5EF4-FFF2-40B4-BE49-F238E27FC236}">
                  <a16:creationId xmlns:a16="http://schemas.microsoft.com/office/drawing/2014/main" id="{14D35470-6CC7-4B44-9994-D5984980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" y="1636"/>
              <a:ext cx="2734" cy="1784"/>
            </a:xfrm>
            <a:custGeom>
              <a:avLst/>
              <a:gdLst>
                <a:gd name="T0" fmla="*/ 3621 w 1134"/>
                <a:gd name="T1" fmla="*/ 3370 h 740"/>
                <a:gd name="T2" fmla="*/ 3650 w 1134"/>
                <a:gd name="T3" fmla="*/ 2987 h 740"/>
                <a:gd name="T4" fmla="*/ 3638 w 1134"/>
                <a:gd name="T5" fmla="*/ 2563 h 740"/>
                <a:gd name="T6" fmla="*/ 3366 w 1134"/>
                <a:gd name="T7" fmla="*/ 2162 h 740"/>
                <a:gd name="T8" fmla="*/ 3337 w 1134"/>
                <a:gd name="T9" fmla="*/ 1842 h 740"/>
                <a:gd name="T10" fmla="*/ 3370 w 1134"/>
                <a:gd name="T11" fmla="*/ 1553 h 740"/>
                <a:gd name="T12" fmla="*/ 3477 w 1134"/>
                <a:gd name="T13" fmla="*/ 1239 h 740"/>
                <a:gd name="T14" fmla="*/ 3563 w 1134"/>
                <a:gd name="T15" fmla="*/ 976 h 740"/>
                <a:gd name="T16" fmla="*/ 3621 w 1134"/>
                <a:gd name="T17" fmla="*/ 803 h 740"/>
                <a:gd name="T18" fmla="*/ 3732 w 1134"/>
                <a:gd name="T19" fmla="*/ 523 h 740"/>
                <a:gd name="T20" fmla="*/ 3853 w 1134"/>
                <a:gd name="T21" fmla="*/ 321 h 740"/>
                <a:gd name="T22" fmla="*/ 3952 w 1134"/>
                <a:gd name="T23" fmla="*/ 239 h 740"/>
                <a:gd name="T24" fmla="*/ 4516 w 1134"/>
                <a:gd name="T25" fmla="*/ 186 h 740"/>
                <a:gd name="T26" fmla="*/ 5818 w 1134"/>
                <a:gd name="T27" fmla="*/ 243 h 740"/>
                <a:gd name="T28" fmla="*/ 6143 w 1134"/>
                <a:gd name="T29" fmla="*/ 791 h 740"/>
                <a:gd name="T30" fmla="*/ 6213 w 1134"/>
                <a:gd name="T31" fmla="*/ 882 h 740"/>
                <a:gd name="T32" fmla="*/ 6249 w 1134"/>
                <a:gd name="T33" fmla="*/ 1070 h 740"/>
                <a:gd name="T34" fmla="*/ 5998 w 1134"/>
                <a:gd name="T35" fmla="*/ 82 h 740"/>
                <a:gd name="T36" fmla="*/ 4598 w 1134"/>
                <a:gd name="T37" fmla="*/ 128 h 740"/>
                <a:gd name="T38" fmla="*/ 3913 w 1134"/>
                <a:gd name="T39" fmla="*/ 70 h 740"/>
                <a:gd name="T40" fmla="*/ 3725 w 1134"/>
                <a:gd name="T41" fmla="*/ 58 h 740"/>
                <a:gd name="T42" fmla="*/ 3609 w 1134"/>
                <a:gd name="T43" fmla="*/ 24 h 740"/>
                <a:gd name="T44" fmla="*/ 3465 w 1134"/>
                <a:gd name="T45" fmla="*/ 5 h 740"/>
                <a:gd name="T46" fmla="*/ 3370 w 1134"/>
                <a:gd name="T47" fmla="*/ 0 h 740"/>
                <a:gd name="T48" fmla="*/ 3284 w 1134"/>
                <a:gd name="T49" fmla="*/ 17 h 740"/>
                <a:gd name="T50" fmla="*/ 3173 w 1134"/>
                <a:gd name="T51" fmla="*/ 53 h 740"/>
                <a:gd name="T52" fmla="*/ 3074 w 1134"/>
                <a:gd name="T53" fmla="*/ 17 h 740"/>
                <a:gd name="T54" fmla="*/ 2937 w 1134"/>
                <a:gd name="T55" fmla="*/ 34 h 740"/>
                <a:gd name="T56" fmla="*/ 2818 w 1134"/>
                <a:gd name="T57" fmla="*/ 82 h 740"/>
                <a:gd name="T58" fmla="*/ 2674 w 1134"/>
                <a:gd name="T59" fmla="*/ 87 h 740"/>
                <a:gd name="T60" fmla="*/ 2459 w 1134"/>
                <a:gd name="T61" fmla="*/ 94 h 740"/>
                <a:gd name="T62" fmla="*/ 1133 w 1134"/>
                <a:gd name="T63" fmla="*/ 123 h 740"/>
                <a:gd name="T64" fmla="*/ 231 w 1134"/>
                <a:gd name="T65" fmla="*/ 919 h 740"/>
                <a:gd name="T66" fmla="*/ 395 w 1134"/>
                <a:gd name="T67" fmla="*/ 906 h 740"/>
                <a:gd name="T68" fmla="*/ 424 w 1134"/>
                <a:gd name="T69" fmla="*/ 849 h 740"/>
                <a:gd name="T70" fmla="*/ 499 w 1134"/>
                <a:gd name="T71" fmla="*/ 256 h 740"/>
                <a:gd name="T72" fmla="*/ 1842 w 1134"/>
                <a:gd name="T73" fmla="*/ 284 h 740"/>
                <a:gd name="T74" fmla="*/ 2628 w 1134"/>
                <a:gd name="T75" fmla="*/ 231 h 740"/>
                <a:gd name="T76" fmla="*/ 2703 w 1134"/>
                <a:gd name="T77" fmla="*/ 321 h 740"/>
                <a:gd name="T78" fmla="*/ 2785 w 1134"/>
                <a:gd name="T79" fmla="*/ 366 h 740"/>
                <a:gd name="T80" fmla="*/ 2859 w 1134"/>
                <a:gd name="T81" fmla="*/ 482 h 740"/>
                <a:gd name="T82" fmla="*/ 2946 w 1134"/>
                <a:gd name="T83" fmla="*/ 593 h 740"/>
                <a:gd name="T84" fmla="*/ 3011 w 1134"/>
                <a:gd name="T85" fmla="*/ 762 h 740"/>
                <a:gd name="T86" fmla="*/ 3045 w 1134"/>
                <a:gd name="T87" fmla="*/ 902 h 740"/>
                <a:gd name="T88" fmla="*/ 3069 w 1134"/>
                <a:gd name="T89" fmla="*/ 1058 h 740"/>
                <a:gd name="T90" fmla="*/ 3180 w 1134"/>
                <a:gd name="T91" fmla="*/ 1239 h 740"/>
                <a:gd name="T92" fmla="*/ 3214 w 1134"/>
                <a:gd name="T93" fmla="*/ 1459 h 740"/>
                <a:gd name="T94" fmla="*/ 3238 w 1134"/>
                <a:gd name="T95" fmla="*/ 1709 h 740"/>
                <a:gd name="T96" fmla="*/ 3214 w 1134"/>
                <a:gd name="T97" fmla="*/ 2027 h 740"/>
                <a:gd name="T98" fmla="*/ 3074 w 1134"/>
                <a:gd name="T99" fmla="*/ 2575 h 740"/>
                <a:gd name="T100" fmla="*/ 2917 w 1134"/>
                <a:gd name="T101" fmla="*/ 2847 h 740"/>
                <a:gd name="T102" fmla="*/ 2941 w 1134"/>
                <a:gd name="T103" fmla="*/ 3271 h 740"/>
                <a:gd name="T104" fmla="*/ 3016 w 1134"/>
                <a:gd name="T105" fmla="*/ 3638 h 740"/>
                <a:gd name="T106" fmla="*/ 3035 w 1134"/>
                <a:gd name="T107" fmla="*/ 4069 h 740"/>
                <a:gd name="T108" fmla="*/ 3291 w 1134"/>
                <a:gd name="T109" fmla="*/ 4243 h 740"/>
                <a:gd name="T110" fmla="*/ 3563 w 1134"/>
                <a:gd name="T111" fmla="*/ 4144 h 740"/>
                <a:gd name="T112" fmla="*/ 3580 w 1134"/>
                <a:gd name="T113" fmla="*/ 3725 h 7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34" h="740">
                  <a:moveTo>
                    <a:pt x="616" y="641"/>
                  </a:moveTo>
                  <a:cubicBezTo>
                    <a:pt x="619" y="636"/>
                    <a:pt x="615" y="630"/>
                    <a:pt x="616" y="627"/>
                  </a:cubicBezTo>
                  <a:cubicBezTo>
                    <a:pt x="616" y="624"/>
                    <a:pt x="620" y="618"/>
                    <a:pt x="620" y="610"/>
                  </a:cubicBezTo>
                  <a:cubicBezTo>
                    <a:pt x="620" y="606"/>
                    <a:pt x="620" y="603"/>
                    <a:pt x="621" y="600"/>
                  </a:cubicBezTo>
                  <a:cubicBezTo>
                    <a:pt x="622" y="596"/>
                    <a:pt x="620" y="591"/>
                    <a:pt x="620" y="588"/>
                  </a:cubicBezTo>
                  <a:cubicBezTo>
                    <a:pt x="620" y="584"/>
                    <a:pt x="622" y="582"/>
                    <a:pt x="623" y="580"/>
                  </a:cubicBezTo>
                  <a:cubicBezTo>
                    <a:pt x="623" y="577"/>
                    <a:pt x="622" y="574"/>
                    <a:pt x="622" y="571"/>
                  </a:cubicBezTo>
                  <a:cubicBezTo>
                    <a:pt x="623" y="569"/>
                    <a:pt x="622" y="565"/>
                    <a:pt x="623" y="562"/>
                  </a:cubicBezTo>
                  <a:cubicBezTo>
                    <a:pt x="624" y="558"/>
                    <a:pt x="623" y="553"/>
                    <a:pt x="623" y="551"/>
                  </a:cubicBezTo>
                  <a:cubicBezTo>
                    <a:pt x="623" y="548"/>
                    <a:pt x="624" y="544"/>
                    <a:pt x="625" y="538"/>
                  </a:cubicBezTo>
                  <a:cubicBezTo>
                    <a:pt x="626" y="535"/>
                    <a:pt x="624" y="530"/>
                    <a:pt x="624" y="526"/>
                  </a:cubicBezTo>
                  <a:cubicBezTo>
                    <a:pt x="625" y="520"/>
                    <a:pt x="627" y="517"/>
                    <a:pt x="628" y="514"/>
                  </a:cubicBezTo>
                  <a:cubicBezTo>
                    <a:pt x="628" y="511"/>
                    <a:pt x="627" y="507"/>
                    <a:pt x="628" y="502"/>
                  </a:cubicBezTo>
                  <a:cubicBezTo>
                    <a:pt x="629" y="498"/>
                    <a:pt x="632" y="494"/>
                    <a:pt x="632" y="490"/>
                  </a:cubicBezTo>
                  <a:cubicBezTo>
                    <a:pt x="633" y="485"/>
                    <a:pt x="631" y="478"/>
                    <a:pt x="633" y="476"/>
                  </a:cubicBezTo>
                  <a:cubicBezTo>
                    <a:pt x="635" y="472"/>
                    <a:pt x="637" y="468"/>
                    <a:pt x="636" y="461"/>
                  </a:cubicBezTo>
                  <a:cubicBezTo>
                    <a:pt x="635" y="455"/>
                    <a:pt x="642" y="449"/>
                    <a:pt x="639" y="443"/>
                  </a:cubicBezTo>
                  <a:cubicBezTo>
                    <a:pt x="636" y="437"/>
                    <a:pt x="627" y="441"/>
                    <a:pt x="626" y="441"/>
                  </a:cubicBezTo>
                  <a:cubicBezTo>
                    <a:pt x="626" y="441"/>
                    <a:pt x="627" y="441"/>
                    <a:pt x="627" y="441"/>
                  </a:cubicBezTo>
                  <a:cubicBezTo>
                    <a:pt x="620" y="443"/>
                    <a:pt x="612" y="443"/>
                    <a:pt x="604" y="443"/>
                  </a:cubicBezTo>
                  <a:cubicBezTo>
                    <a:pt x="579" y="443"/>
                    <a:pt x="568" y="414"/>
                    <a:pt x="572" y="404"/>
                  </a:cubicBezTo>
                  <a:cubicBezTo>
                    <a:pt x="572" y="401"/>
                    <a:pt x="572" y="397"/>
                    <a:pt x="576" y="393"/>
                  </a:cubicBezTo>
                  <a:cubicBezTo>
                    <a:pt x="579" y="389"/>
                    <a:pt x="577" y="386"/>
                    <a:pt x="579" y="383"/>
                  </a:cubicBezTo>
                  <a:cubicBezTo>
                    <a:pt x="581" y="379"/>
                    <a:pt x="579" y="376"/>
                    <a:pt x="579" y="372"/>
                  </a:cubicBezTo>
                  <a:cubicBezTo>
                    <a:pt x="580" y="367"/>
                    <a:pt x="579" y="363"/>
                    <a:pt x="579" y="359"/>
                  </a:cubicBezTo>
                  <a:cubicBezTo>
                    <a:pt x="579" y="354"/>
                    <a:pt x="579" y="353"/>
                    <a:pt x="580" y="349"/>
                  </a:cubicBezTo>
                  <a:cubicBezTo>
                    <a:pt x="582" y="344"/>
                    <a:pt x="579" y="345"/>
                    <a:pt x="578" y="341"/>
                  </a:cubicBezTo>
                  <a:cubicBezTo>
                    <a:pt x="578" y="338"/>
                    <a:pt x="575" y="339"/>
                    <a:pt x="576" y="336"/>
                  </a:cubicBezTo>
                  <a:cubicBezTo>
                    <a:pt x="577" y="333"/>
                    <a:pt x="578" y="329"/>
                    <a:pt x="576" y="328"/>
                  </a:cubicBezTo>
                  <a:cubicBezTo>
                    <a:pt x="574" y="327"/>
                    <a:pt x="575" y="323"/>
                    <a:pt x="574" y="317"/>
                  </a:cubicBezTo>
                  <a:cubicBezTo>
                    <a:pt x="574" y="310"/>
                    <a:pt x="576" y="313"/>
                    <a:pt x="575" y="306"/>
                  </a:cubicBezTo>
                  <a:cubicBezTo>
                    <a:pt x="575" y="301"/>
                    <a:pt x="574" y="299"/>
                    <a:pt x="576" y="294"/>
                  </a:cubicBezTo>
                  <a:cubicBezTo>
                    <a:pt x="576" y="296"/>
                    <a:pt x="576" y="296"/>
                    <a:pt x="576" y="296"/>
                  </a:cubicBezTo>
                  <a:cubicBezTo>
                    <a:pt x="577" y="293"/>
                    <a:pt x="579" y="293"/>
                    <a:pt x="579" y="289"/>
                  </a:cubicBezTo>
                  <a:cubicBezTo>
                    <a:pt x="580" y="286"/>
                    <a:pt x="578" y="281"/>
                    <a:pt x="578" y="278"/>
                  </a:cubicBezTo>
                  <a:cubicBezTo>
                    <a:pt x="578" y="275"/>
                    <a:pt x="580" y="271"/>
                    <a:pt x="580" y="267"/>
                  </a:cubicBezTo>
                  <a:cubicBezTo>
                    <a:pt x="580" y="263"/>
                    <a:pt x="577" y="261"/>
                    <a:pt x="579" y="257"/>
                  </a:cubicBezTo>
                  <a:cubicBezTo>
                    <a:pt x="580" y="254"/>
                    <a:pt x="585" y="254"/>
                    <a:pt x="586" y="250"/>
                  </a:cubicBezTo>
                  <a:cubicBezTo>
                    <a:pt x="586" y="245"/>
                    <a:pt x="583" y="245"/>
                    <a:pt x="584" y="241"/>
                  </a:cubicBezTo>
                  <a:cubicBezTo>
                    <a:pt x="585" y="237"/>
                    <a:pt x="590" y="234"/>
                    <a:pt x="591" y="232"/>
                  </a:cubicBezTo>
                  <a:cubicBezTo>
                    <a:pt x="593" y="229"/>
                    <a:pt x="592" y="222"/>
                    <a:pt x="592" y="218"/>
                  </a:cubicBezTo>
                  <a:cubicBezTo>
                    <a:pt x="593" y="214"/>
                    <a:pt x="595" y="216"/>
                    <a:pt x="598" y="213"/>
                  </a:cubicBezTo>
                  <a:cubicBezTo>
                    <a:pt x="601" y="209"/>
                    <a:pt x="598" y="206"/>
                    <a:pt x="598" y="202"/>
                  </a:cubicBezTo>
                  <a:cubicBezTo>
                    <a:pt x="597" y="198"/>
                    <a:pt x="601" y="197"/>
                    <a:pt x="602" y="193"/>
                  </a:cubicBezTo>
                  <a:cubicBezTo>
                    <a:pt x="603" y="189"/>
                    <a:pt x="603" y="187"/>
                    <a:pt x="603" y="181"/>
                  </a:cubicBezTo>
                  <a:cubicBezTo>
                    <a:pt x="603" y="176"/>
                    <a:pt x="609" y="175"/>
                    <a:pt x="611" y="170"/>
                  </a:cubicBezTo>
                  <a:cubicBezTo>
                    <a:pt x="611" y="170"/>
                    <a:pt x="611" y="170"/>
                    <a:pt x="611" y="170"/>
                  </a:cubicBezTo>
                  <a:cubicBezTo>
                    <a:pt x="612" y="169"/>
                    <a:pt x="612" y="169"/>
                    <a:pt x="613" y="168"/>
                  </a:cubicBezTo>
                  <a:cubicBezTo>
                    <a:pt x="614" y="166"/>
                    <a:pt x="613" y="160"/>
                    <a:pt x="612" y="158"/>
                  </a:cubicBezTo>
                  <a:cubicBezTo>
                    <a:pt x="612" y="156"/>
                    <a:pt x="611" y="155"/>
                    <a:pt x="610" y="155"/>
                  </a:cubicBezTo>
                  <a:cubicBezTo>
                    <a:pt x="610" y="153"/>
                    <a:pt x="611" y="151"/>
                    <a:pt x="611" y="150"/>
                  </a:cubicBezTo>
                  <a:cubicBezTo>
                    <a:pt x="611" y="148"/>
                    <a:pt x="616" y="149"/>
                    <a:pt x="617" y="150"/>
                  </a:cubicBezTo>
                  <a:cubicBezTo>
                    <a:pt x="620" y="150"/>
                    <a:pt x="615" y="144"/>
                    <a:pt x="618" y="142"/>
                  </a:cubicBezTo>
                  <a:cubicBezTo>
                    <a:pt x="619" y="140"/>
                    <a:pt x="621" y="142"/>
                    <a:pt x="623" y="138"/>
                  </a:cubicBezTo>
                  <a:cubicBezTo>
                    <a:pt x="625" y="135"/>
                    <a:pt x="620" y="131"/>
                    <a:pt x="620" y="127"/>
                  </a:cubicBezTo>
                  <a:cubicBezTo>
                    <a:pt x="621" y="123"/>
                    <a:pt x="626" y="124"/>
                    <a:pt x="627" y="120"/>
                  </a:cubicBezTo>
                  <a:cubicBezTo>
                    <a:pt x="628" y="116"/>
                    <a:pt x="624" y="113"/>
                    <a:pt x="625" y="111"/>
                  </a:cubicBezTo>
                  <a:cubicBezTo>
                    <a:pt x="626" y="108"/>
                    <a:pt x="632" y="110"/>
                    <a:pt x="633" y="105"/>
                  </a:cubicBezTo>
                  <a:cubicBezTo>
                    <a:pt x="635" y="100"/>
                    <a:pt x="632" y="99"/>
                    <a:pt x="634" y="94"/>
                  </a:cubicBezTo>
                  <a:cubicBezTo>
                    <a:pt x="636" y="90"/>
                    <a:pt x="639" y="94"/>
                    <a:pt x="642" y="90"/>
                  </a:cubicBezTo>
                  <a:cubicBezTo>
                    <a:pt x="644" y="86"/>
                    <a:pt x="643" y="83"/>
                    <a:pt x="644" y="79"/>
                  </a:cubicBezTo>
                  <a:cubicBezTo>
                    <a:pt x="644" y="75"/>
                    <a:pt x="649" y="76"/>
                    <a:pt x="651" y="73"/>
                  </a:cubicBezTo>
                  <a:cubicBezTo>
                    <a:pt x="652" y="70"/>
                    <a:pt x="651" y="67"/>
                    <a:pt x="653" y="65"/>
                  </a:cubicBezTo>
                  <a:cubicBezTo>
                    <a:pt x="654" y="62"/>
                    <a:pt x="658" y="66"/>
                    <a:pt x="661" y="62"/>
                  </a:cubicBezTo>
                  <a:cubicBezTo>
                    <a:pt x="661" y="61"/>
                    <a:pt x="660" y="60"/>
                    <a:pt x="659" y="59"/>
                  </a:cubicBezTo>
                  <a:cubicBezTo>
                    <a:pt x="661" y="58"/>
                    <a:pt x="662" y="56"/>
                    <a:pt x="663" y="55"/>
                  </a:cubicBezTo>
                  <a:cubicBezTo>
                    <a:pt x="665" y="56"/>
                    <a:pt x="667" y="57"/>
                    <a:pt x="669" y="55"/>
                  </a:cubicBezTo>
                  <a:cubicBezTo>
                    <a:pt x="671" y="54"/>
                    <a:pt x="669" y="52"/>
                    <a:pt x="669" y="50"/>
                  </a:cubicBezTo>
                  <a:cubicBezTo>
                    <a:pt x="670" y="49"/>
                    <a:pt x="671" y="48"/>
                    <a:pt x="672" y="47"/>
                  </a:cubicBezTo>
                  <a:cubicBezTo>
                    <a:pt x="674" y="48"/>
                    <a:pt x="676" y="49"/>
                    <a:pt x="677" y="49"/>
                  </a:cubicBezTo>
                  <a:cubicBezTo>
                    <a:pt x="682" y="49"/>
                    <a:pt x="679" y="44"/>
                    <a:pt x="680" y="42"/>
                  </a:cubicBezTo>
                  <a:cubicBezTo>
                    <a:pt x="680" y="41"/>
                    <a:pt x="680" y="41"/>
                    <a:pt x="680" y="41"/>
                  </a:cubicBezTo>
                  <a:cubicBezTo>
                    <a:pt x="681" y="40"/>
                    <a:pt x="681" y="40"/>
                    <a:pt x="682" y="40"/>
                  </a:cubicBezTo>
                  <a:cubicBezTo>
                    <a:pt x="683" y="40"/>
                    <a:pt x="684" y="40"/>
                    <a:pt x="685" y="40"/>
                  </a:cubicBezTo>
                  <a:cubicBezTo>
                    <a:pt x="686" y="41"/>
                    <a:pt x="687" y="40"/>
                    <a:pt x="689" y="38"/>
                  </a:cubicBezTo>
                  <a:cubicBezTo>
                    <a:pt x="698" y="35"/>
                    <a:pt x="699" y="31"/>
                    <a:pt x="708" y="31"/>
                  </a:cubicBezTo>
                  <a:cubicBezTo>
                    <a:pt x="717" y="31"/>
                    <a:pt x="723" y="25"/>
                    <a:pt x="735" y="28"/>
                  </a:cubicBezTo>
                  <a:cubicBezTo>
                    <a:pt x="747" y="31"/>
                    <a:pt x="756" y="30"/>
                    <a:pt x="777" y="32"/>
                  </a:cubicBezTo>
                  <a:cubicBezTo>
                    <a:pt x="795" y="36"/>
                    <a:pt x="808" y="45"/>
                    <a:pt x="817" y="49"/>
                  </a:cubicBezTo>
                  <a:cubicBezTo>
                    <a:pt x="828" y="54"/>
                    <a:pt x="840" y="60"/>
                    <a:pt x="855" y="60"/>
                  </a:cubicBezTo>
                  <a:cubicBezTo>
                    <a:pt x="870" y="61"/>
                    <a:pt x="877" y="53"/>
                    <a:pt x="888" y="49"/>
                  </a:cubicBezTo>
                  <a:cubicBezTo>
                    <a:pt x="899" y="44"/>
                    <a:pt x="917" y="36"/>
                    <a:pt x="936" y="35"/>
                  </a:cubicBezTo>
                  <a:cubicBezTo>
                    <a:pt x="961" y="33"/>
                    <a:pt x="974" y="36"/>
                    <a:pt x="985" y="39"/>
                  </a:cubicBezTo>
                  <a:cubicBezTo>
                    <a:pt x="991" y="40"/>
                    <a:pt x="995" y="41"/>
                    <a:pt x="1001" y="42"/>
                  </a:cubicBezTo>
                  <a:cubicBezTo>
                    <a:pt x="1019" y="43"/>
                    <a:pt x="1029" y="43"/>
                    <a:pt x="1050" y="38"/>
                  </a:cubicBezTo>
                  <a:cubicBezTo>
                    <a:pt x="1064" y="34"/>
                    <a:pt x="1074" y="40"/>
                    <a:pt x="1083" y="47"/>
                  </a:cubicBezTo>
                  <a:cubicBezTo>
                    <a:pt x="1090" y="53"/>
                    <a:pt x="1094" y="63"/>
                    <a:pt x="1094" y="70"/>
                  </a:cubicBezTo>
                  <a:cubicBezTo>
                    <a:pt x="1097" y="86"/>
                    <a:pt x="1084" y="117"/>
                    <a:pt x="1060" y="126"/>
                  </a:cubicBezTo>
                  <a:cubicBezTo>
                    <a:pt x="1050" y="130"/>
                    <a:pt x="1043" y="131"/>
                    <a:pt x="1037" y="130"/>
                  </a:cubicBezTo>
                  <a:cubicBezTo>
                    <a:pt x="1044" y="131"/>
                    <a:pt x="1051" y="133"/>
                    <a:pt x="1057" y="136"/>
                  </a:cubicBezTo>
                  <a:cubicBezTo>
                    <a:pt x="1057" y="136"/>
                    <a:pt x="1057" y="136"/>
                    <a:pt x="1057" y="136"/>
                  </a:cubicBezTo>
                  <a:cubicBezTo>
                    <a:pt x="1059" y="138"/>
                    <a:pt x="1065" y="132"/>
                    <a:pt x="1066" y="135"/>
                  </a:cubicBezTo>
                  <a:cubicBezTo>
                    <a:pt x="1067" y="137"/>
                    <a:pt x="1064" y="140"/>
                    <a:pt x="1063" y="142"/>
                  </a:cubicBezTo>
                  <a:cubicBezTo>
                    <a:pt x="1063" y="142"/>
                    <a:pt x="1064" y="143"/>
                    <a:pt x="1064" y="144"/>
                  </a:cubicBezTo>
                  <a:cubicBezTo>
                    <a:pt x="1066" y="147"/>
                    <a:pt x="1068" y="150"/>
                    <a:pt x="1069" y="153"/>
                  </a:cubicBezTo>
                  <a:cubicBezTo>
                    <a:pt x="1069" y="153"/>
                    <a:pt x="1069" y="153"/>
                    <a:pt x="1069" y="152"/>
                  </a:cubicBezTo>
                  <a:cubicBezTo>
                    <a:pt x="1071" y="152"/>
                    <a:pt x="1073" y="151"/>
                    <a:pt x="1074" y="152"/>
                  </a:cubicBezTo>
                  <a:cubicBezTo>
                    <a:pt x="1078" y="154"/>
                    <a:pt x="1072" y="158"/>
                    <a:pt x="1072" y="160"/>
                  </a:cubicBezTo>
                  <a:cubicBezTo>
                    <a:pt x="1074" y="163"/>
                    <a:pt x="1082" y="157"/>
                    <a:pt x="1080" y="163"/>
                  </a:cubicBezTo>
                  <a:cubicBezTo>
                    <a:pt x="1079" y="165"/>
                    <a:pt x="1076" y="167"/>
                    <a:pt x="1075" y="169"/>
                  </a:cubicBezTo>
                  <a:cubicBezTo>
                    <a:pt x="1074" y="168"/>
                    <a:pt x="1074" y="166"/>
                    <a:pt x="1074" y="165"/>
                  </a:cubicBezTo>
                  <a:cubicBezTo>
                    <a:pt x="1075" y="172"/>
                    <a:pt x="1076" y="178"/>
                    <a:pt x="1075" y="184"/>
                  </a:cubicBezTo>
                  <a:cubicBezTo>
                    <a:pt x="1075" y="184"/>
                    <a:pt x="1075" y="184"/>
                    <a:pt x="1075" y="184"/>
                  </a:cubicBezTo>
                  <a:cubicBezTo>
                    <a:pt x="1075" y="184"/>
                    <a:pt x="1075" y="184"/>
                    <a:pt x="1075" y="184"/>
                  </a:cubicBezTo>
                  <a:cubicBezTo>
                    <a:pt x="1077" y="175"/>
                    <a:pt x="1083" y="166"/>
                    <a:pt x="1094" y="158"/>
                  </a:cubicBezTo>
                  <a:cubicBezTo>
                    <a:pt x="1118" y="138"/>
                    <a:pt x="1132" y="112"/>
                    <a:pt x="1133" y="86"/>
                  </a:cubicBezTo>
                  <a:cubicBezTo>
                    <a:pt x="1134" y="65"/>
                    <a:pt x="1127" y="45"/>
                    <a:pt x="1112" y="31"/>
                  </a:cubicBezTo>
                  <a:cubicBezTo>
                    <a:pt x="1088" y="6"/>
                    <a:pt x="1057" y="8"/>
                    <a:pt x="1032" y="14"/>
                  </a:cubicBezTo>
                  <a:cubicBezTo>
                    <a:pt x="1023" y="16"/>
                    <a:pt x="1016" y="17"/>
                    <a:pt x="1010" y="17"/>
                  </a:cubicBezTo>
                  <a:cubicBezTo>
                    <a:pt x="1002" y="17"/>
                    <a:pt x="994" y="17"/>
                    <a:pt x="986" y="16"/>
                  </a:cubicBezTo>
                  <a:cubicBezTo>
                    <a:pt x="973" y="15"/>
                    <a:pt x="960" y="13"/>
                    <a:pt x="941" y="14"/>
                  </a:cubicBezTo>
                  <a:cubicBezTo>
                    <a:pt x="926" y="16"/>
                    <a:pt x="907" y="27"/>
                    <a:pt x="893" y="31"/>
                  </a:cubicBezTo>
                  <a:cubicBezTo>
                    <a:pt x="881" y="34"/>
                    <a:pt x="873" y="38"/>
                    <a:pt x="859" y="40"/>
                  </a:cubicBezTo>
                  <a:cubicBezTo>
                    <a:pt x="838" y="42"/>
                    <a:pt x="811" y="27"/>
                    <a:pt x="791" y="22"/>
                  </a:cubicBezTo>
                  <a:cubicBezTo>
                    <a:pt x="773" y="18"/>
                    <a:pt x="768" y="15"/>
                    <a:pt x="751" y="13"/>
                  </a:cubicBezTo>
                  <a:cubicBezTo>
                    <a:pt x="734" y="11"/>
                    <a:pt x="732" y="18"/>
                    <a:pt x="720" y="14"/>
                  </a:cubicBezTo>
                  <a:cubicBezTo>
                    <a:pt x="708" y="10"/>
                    <a:pt x="703" y="14"/>
                    <a:pt x="694" y="18"/>
                  </a:cubicBezTo>
                  <a:cubicBezTo>
                    <a:pt x="691" y="19"/>
                    <a:pt x="685" y="16"/>
                    <a:pt x="684" y="15"/>
                  </a:cubicBezTo>
                  <a:cubicBezTo>
                    <a:pt x="684" y="15"/>
                    <a:pt x="684" y="15"/>
                    <a:pt x="684" y="15"/>
                  </a:cubicBezTo>
                  <a:cubicBezTo>
                    <a:pt x="681" y="14"/>
                    <a:pt x="677" y="13"/>
                    <a:pt x="673" y="12"/>
                  </a:cubicBezTo>
                  <a:cubicBezTo>
                    <a:pt x="673" y="12"/>
                    <a:pt x="670" y="14"/>
                    <a:pt x="669" y="14"/>
                  </a:cubicBezTo>
                  <a:cubicBezTo>
                    <a:pt x="665" y="16"/>
                    <a:pt x="664" y="13"/>
                    <a:pt x="662" y="10"/>
                  </a:cubicBezTo>
                  <a:cubicBezTo>
                    <a:pt x="659" y="9"/>
                    <a:pt x="655" y="9"/>
                    <a:pt x="651" y="8"/>
                  </a:cubicBezTo>
                  <a:cubicBezTo>
                    <a:pt x="650" y="8"/>
                    <a:pt x="648" y="9"/>
                    <a:pt x="648" y="10"/>
                  </a:cubicBezTo>
                  <a:cubicBezTo>
                    <a:pt x="648" y="11"/>
                    <a:pt x="648" y="12"/>
                    <a:pt x="646" y="13"/>
                  </a:cubicBezTo>
                  <a:cubicBezTo>
                    <a:pt x="644" y="14"/>
                    <a:pt x="642" y="11"/>
                    <a:pt x="641" y="10"/>
                  </a:cubicBezTo>
                  <a:cubicBezTo>
                    <a:pt x="640" y="8"/>
                    <a:pt x="640" y="7"/>
                    <a:pt x="639" y="6"/>
                  </a:cubicBezTo>
                  <a:cubicBezTo>
                    <a:pt x="639" y="6"/>
                    <a:pt x="638" y="6"/>
                    <a:pt x="638" y="6"/>
                  </a:cubicBezTo>
                  <a:cubicBezTo>
                    <a:pt x="634" y="5"/>
                    <a:pt x="630" y="5"/>
                    <a:pt x="626" y="4"/>
                  </a:cubicBezTo>
                  <a:cubicBezTo>
                    <a:pt x="625" y="4"/>
                    <a:pt x="624" y="5"/>
                    <a:pt x="624" y="6"/>
                  </a:cubicBezTo>
                  <a:cubicBezTo>
                    <a:pt x="624" y="7"/>
                    <a:pt x="624" y="7"/>
                    <a:pt x="624" y="8"/>
                  </a:cubicBezTo>
                  <a:cubicBezTo>
                    <a:pt x="621" y="10"/>
                    <a:pt x="621" y="7"/>
                    <a:pt x="621" y="4"/>
                  </a:cubicBezTo>
                  <a:cubicBezTo>
                    <a:pt x="620" y="4"/>
                    <a:pt x="619" y="3"/>
                    <a:pt x="618" y="3"/>
                  </a:cubicBezTo>
                  <a:cubicBezTo>
                    <a:pt x="617" y="3"/>
                    <a:pt x="615" y="4"/>
                    <a:pt x="615" y="5"/>
                  </a:cubicBezTo>
                  <a:cubicBezTo>
                    <a:pt x="615" y="8"/>
                    <a:pt x="615" y="12"/>
                    <a:pt x="611" y="7"/>
                  </a:cubicBezTo>
                  <a:cubicBezTo>
                    <a:pt x="611" y="7"/>
                    <a:pt x="610" y="6"/>
                    <a:pt x="610" y="5"/>
                  </a:cubicBezTo>
                  <a:cubicBezTo>
                    <a:pt x="610" y="4"/>
                    <a:pt x="608" y="2"/>
                    <a:pt x="607" y="2"/>
                  </a:cubicBezTo>
                  <a:cubicBezTo>
                    <a:pt x="604" y="2"/>
                    <a:pt x="600" y="2"/>
                    <a:pt x="596" y="1"/>
                  </a:cubicBezTo>
                  <a:cubicBezTo>
                    <a:pt x="596" y="1"/>
                    <a:pt x="595" y="1"/>
                    <a:pt x="595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3"/>
                    <a:pt x="594" y="4"/>
                    <a:pt x="594" y="5"/>
                  </a:cubicBezTo>
                  <a:cubicBezTo>
                    <a:pt x="594" y="10"/>
                    <a:pt x="589" y="9"/>
                    <a:pt x="587" y="3"/>
                  </a:cubicBezTo>
                  <a:cubicBezTo>
                    <a:pt x="587" y="2"/>
                    <a:pt x="585" y="1"/>
                    <a:pt x="585" y="1"/>
                  </a:cubicBezTo>
                  <a:cubicBezTo>
                    <a:pt x="583" y="0"/>
                    <a:pt x="582" y="0"/>
                    <a:pt x="580" y="0"/>
                  </a:cubicBezTo>
                  <a:cubicBezTo>
                    <a:pt x="580" y="0"/>
                    <a:pt x="578" y="1"/>
                    <a:pt x="578" y="2"/>
                  </a:cubicBezTo>
                  <a:cubicBezTo>
                    <a:pt x="578" y="6"/>
                    <a:pt x="578" y="11"/>
                    <a:pt x="573" y="7"/>
                  </a:cubicBezTo>
                  <a:cubicBezTo>
                    <a:pt x="572" y="6"/>
                    <a:pt x="572" y="4"/>
                    <a:pt x="572" y="2"/>
                  </a:cubicBezTo>
                  <a:cubicBezTo>
                    <a:pt x="572" y="1"/>
                    <a:pt x="570" y="0"/>
                    <a:pt x="569" y="0"/>
                  </a:cubicBezTo>
                  <a:cubicBezTo>
                    <a:pt x="568" y="0"/>
                    <a:pt x="567" y="0"/>
                    <a:pt x="566" y="0"/>
                  </a:cubicBezTo>
                  <a:cubicBezTo>
                    <a:pt x="566" y="2"/>
                    <a:pt x="566" y="3"/>
                    <a:pt x="565" y="3"/>
                  </a:cubicBezTo>
                  <a:cubicBezTo>
                    <a:pt x="563" y="4"/>
                    <a:pt x="562" y="3"/>
                    <a:pt x="561" y="2"/>
                  </a:cubicBezTo>
                  <a:cubicBezTo>
                    <a:pt x="561" y="1"/>
                    <a:pt x="559" y="0"/>
                    <a:pt x="558" y="0"/>
                  </a:cubicBezTo>
                  <a:cubicBezTo>
                    <a:pt x="557" y="0"/>
                    <a:pt x="555" y="0"/>
                    <a:pt x="553" y="1"/>
                  </a:cubicBezTo>
                  <a:cubicBezTo>
                    <a:pt x="552" y="1"/>
                    <a:pt x="551" y="2"/>
                    <a:pt x="551" y="3"/>
                  </a:cubicBezTo>
                  <a:cubicBezTo>
                    <a:pt x="551" y="4"/>
                    <a:pt x="551" y="5"/>
                    <a:pt x="551" y="6"/>
                  </a:cubicBezTo>
                  <a:cubicBezTo>
                    <a:pt x="551" y="8"/>
                    <a:pt x="550" y="11"/>
                    <a:pt x="546" y="9"/>
                  </a:cubicBezTo>
                  <a:cubicBezTo>
                    <a:pt x="545" y="8"/>
                    <a:pt x="545" y="5"/>
                    <a:pt x="545" y="3"/>
                  </a:cubicBezTo>
                  <a:cubicBezTo>
                    <a:pt x="545" y="3"/>
                    <a:pt x="542" y="1"/>
                    <a:pt x="541" y="1"/>
                  </a:cubicBezTo>
                  <a:cubicBezTo>
                    <a:pt x="540" y="2"/>
                    <a:pt x="538" y="2"/>
                    <a:pt x="536" y="2"/>
                  </a:cubicBezTo>
                  <a:cubicBezTo>
                    <a:pt x="536" y="3"/>
                    <a:pt x="536" y="5"/>
                    <a:pt x="537" y="6"/>
                  </a:cubicBezTo>
                  <a:cubicBezTo>
                    <a:pt x="533" y="8"/>
                    <a:pt x="533" y="6"/>
                    <a:pt x="533" y="4"/>
                  </a:cubicBezTo>
                  <a:cubicBezTo>
                    <a:pt x="532" y="4"/>
                    <a:pt x="530" y="3"/>
                    <a:pt x="529" y="3"/>
                  </a:cubicBezTo>
                  <a:cubicBezTo>
                    <a:pt x="527" y="3"/>
                    <a:pt x="525" y="3"/>
                    <a:pt x="522" y="4"/>
                  </a:cubicBezTo>
                  <a:cubicBezTo>
                    <a:pt x="522" y="4"/>
                    <a:pt x="522" y="4"/>
                    <a:pt x="522" y="4"/>
                  </a:cubicBezTo>
                  <a:cubicBezTo>
                    <a:pt x="521" y="6"/>
                    <a:pt x="525" y="11"/>
                    <a:pt x="520" y="10"/>
                  </a:cubicBezTo>
                  <a:cubicBezTo>
                    <a:pt x="518" y="10"/>
                    <a:pt x="517" y="8"/>
                    <a:pt x="517" y="6"/>
                  </a:cubicBezTo>
                  <a:cubicBezTo>
                    <a:pt x="517" y="6"/>
                    <a:pt x="515" y="5"/>
                    <a:pt x="514" y="5"/>
                  </a:cubicBezTo>
                  <a:cubicBezTo>
                    <a:pt x="511" y="5"/>
                    <a:pt x="508" y="6"/>
                    <a:pt x="505" y="6"/>
                  </a:cubicBezTo>
                  <a:cubicBezTo>
                    <a:pt x="505" y="6"/>
                    <a:pt x="504" y="7"/>
                    <a:pt x="504" y="8"/>
                  </a:cubicBezTo>
                  <a:cubicBezTo>
                    <a:pt x="504" y="9"/>
                    <a:pt x="504" y="10"/>
                    <a:pt x="502" y="11"/>
                  </a:cubicBezTo>
                  <a:cubicBezTo>
                    <a:pt x="500" y="12"/>
                    <a:pt x="499" y="11"/>
                    <a:pt x="499" y="9"/>
                  </a:cubicBezTo>
                  <a:cubicBezTo>
                    <a:pt x="498" y="9"/>
                    <a:pt x="496" y="7"/>
                    <a:pt x="495" y="8"/>
                  </a:cubicBezTo>
                  <a:cubicBezTo>
                    <a:pt x="492" y="8"/>
                    <a:pt x="489" y="9"/>
                    <a:pt x="486" y="9"/>
                  </a:cubicBezTo>
                  <a:cubicBezTo>
                    <a:pt x="486" y="11"/>
                    <a:pt x="486" y="13"/>
                    <a:pt x="485" y="14"/>
                  </a:cubicBezTo>
                  <a:cubicBezTo>
                    <a:pt x="482" y="16"/>
                    <a:pt x="481" y="11"/>
                    <a:pt x="480" y="10"/>
                  </a:cubicBezTo>
                  <a:cubicBezTo>
                    <a:pt x="478" y="11"/>
                    <a:pt x="476" y="11"/>
                    <a:pt x="474" y="12"/>
                  </a:cubicBezTo>
                  <a:cubicBezTo>
                    <a:pt x="473" y="14"/>
                    <a:pt x="475" y="16"/>
                    <a:pt x="475" y="19"/>
                  </a:cubicBezTo>
                  <a:cubicBezTo>
                    <a:pt x="469" y="21"/>
                    <a:pt x="471" y="15"/>
                    <a:pt x="470" y="13"/>
                  </a:cubicBezTo>
                  <a:cubicBezTo>
                    <a:pt x="470" y="13"/>
                    <a:pt x="470" y="13"/>
                    <a:pt x="469" y="13"/>
                  </a:cubicBezTo>
                  <a:cubicBezTo>
                    <a:pt x="466" y="13"/>
                    <a:pt x="463" y="14"/>
                    <a:pt x="460" y="15"/>
                  </a:cubicBezTo>
                  <a:cubicBezTo>
                    <a:pt x="460" y="16"/>
                    <a:pt x="461" y="18"/>
                    <a:pt x="459" y="19"/>
                  </a:cubicBezTo>
                  <a:cubicBezTo>
                    <a:pt x="457" y="20"/>
                    <a:pt x="456" y="18"/>
                    <a:pt x="454" y="17"/>
                  </a:cubicBezTo>
                  <a:cubicBezTo>
                    <a:pt x="454" y="17"/>
                    <a:pt x="454" y="17"/>
                    <a:pt x="453" y="16"/>
                  </a:cubicBezTo>
                  <a:cubicBezTo>
                    <a:pt x="451" y="17"/>
                    <a:pt x="448" y="18"/>
                    <a:pt x="445" y="19"/>
                  </a:cubicBezTo>
                  <a:cubicBezTo>
                    <a:pt x="445" y="19"/>
                    <a:pt x="444" y="19"/>
                    <a:pt x="444" y="19"/>
                  </a:cubicBezTo>
                  <a:cubicBezTo>
                    <a:pt x="436" y="20"/>
                    <a:pt x="432" y="16"/>
                    <a:pt x="423" y="16"/>
                  </a:cubicBezTo>
                  <a:cubicBezTo>
                    <a:pt x="414" y="16"/>
                    <a:pt x="403" y="17"/>
                    <a:pt x="391" y="20"/>
                  </a:cubicBezTo>
                  <a:cubicBezTo>
                    <a:pt x="379" y="23"/>
                    <a:pt x="382" y="23"/>
                    <a:pt x="365" y="23"/>
                  </a:cubicBezTo>
                  <a:cubicBezTo>
                    <a:pt x="348" y="23"/>
                    <a:pt x="330" y="24"/>
                    <a:pt x="316" y="33"/>
                  </a:cubicBezTo>
                  <a:cubicBezTo>
                    <a:pt x="302" y="42"/>
                    <a:pt x="290" y="39"/>
                    <a:pt x="275" y="40"/>
                  </a:cubicBezTo>
                  <a:cubicBezTo>
                    <a:pt x="261" y="38"/>
                    <a:pt x="249" y="35"/>
                    <a:pt x="238" y="31"/>
                  </a:cubicBezTo>
                  <a:cubicBezTo>
                    <a:pt x="224" y="27"/>
                    <a:pt x="211" y="23"/>
                    <a:pt x="195" y="21"/>
                  </a:cubicBezTo>
                  <a:cubicBezTo>
                    <a:pt x="177" y="20"/>
                    <a:pt x="163" y="21"/>
                    <a:pt x="150" y="23"/>
                  </a:cubicBezTo>
                  <a:cubicBezTo>
                    <a:pt x="142" y="23"/>
                    <a:pt x="135" y="24"/>
                    <a:pt x="127" y="24"/>
                  </a:cubicBezTo>
                  <a:cubicBezTo>
                    <a:pt x="121" y="24"/>
                    <a:pt x="114" y="22"/>
                    <a:pt x="104" y="20"/>
                  </a:cubicBezTo>
                  <a:cubicBezTo>
                    <a:pt x="80" y="14"/>
                    <a:pt x="46" y="6"/>
                    <a:pt x="22" y="31"/>
                  </a:cubicBezTo>
                  <a:cubicBezTo>
                    <a:pt x="7" y="45"/>
                    <a:pt x="0" y="65"/>
                    <a:pt x="1" y="86"/>
                  </a:cubicBezTo>
                  <a:cubicBezTo>
                    <a:pt x="2" y="112"/>
                    <a:pt x="16" y="138"/>
                    <a:pt x="40" y="158"/>
                  </a:cubicBezTo>
                  <a:cubicBezTo>
                    <a:pt x="50" y="166"/>
                    <a:pt x="57" y="175"/>
                    <a:pt x="59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60" y="176"/>
                    <a:pt x="62" y="168"/>
                    <a:pt x="66" y="160"/>
                  </a:cubicBezTo>
                  <a:cubicBezTo>
                    <a:pt x="65" y="161"/>
                    <a:pt x="65" y="161"/>
                    <a:pt x="65" y="162"/>
                  </a:cubicBezTo>
                  <a:cubicBezTo>
                    <a:pt x="61" y="158"/>
                    <a:pt x="59" y="156"/>
                    <a:pt x="59" y="154"/>
                  </a:cubicBezTo>
                  <a:cubicBezTo>
                    <a:pt x="60" y="152"/>
                    <a:pt x="65" y="157"/>
                    <a:pt x="68" y="156"/>
                  </a:cubicBezTo>
                  <a:cubicBezTo>
                    <a:pt x="68" y="156"/>
                    <a:pt x="68" y="156"/>
                    <a:pt x="67" y="157"/>
                  </a:cubicBezTo>
                  <a:cubicBezTo>
                    <a:pt x="68" y="155"/>
                    <a:pt x="69" y="154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9" y="151"/>
                    <a:pt x="67" y="149"/>
                    <a:pt x="67" y="147"/>
                  </a:cubicBezTo>
                  <a:cubicBezTo>
                    <a:pt x="68" y="145"/>
                    <a:pt x="70" y="145"/>
                    <a:pt x="73" y="146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3" y="145"/>
                    <a:pt x="74" y="144"/>
                    <a:pt x="75" y="143"/>
                  </a:cubicBezTo>
                  <a:cubicBezTo>
                    <a:pt x="79" y="135"/>
                    <a:pt x="87" y="132"/>
                    <a:pt x="97" y="130"/>
                  </a:cubicBezTo>
                  <a:cubicBezTo>
                    <a:pt x="91" y="131"/>
                    <a:pt x="83" y="130"/>
                    <a:pt x="74" y="126"/>
                  </a:cubicBezTo>
                  <a:cubicBezTo>
                    <a:pt x="50" y="117"/>
                    <a:pt x="37" y="86"/>
                    <a:pt x="40" y="70"/>
                  </a:cubicBezTo>
                  <a:cubicBezTo>
                    <a:pt x="40" y="63"/>
                    <a:pt x="44" y="55"/>
                    <a:pt x="50" y="50"/>
                  </a:cubicBezTo>
                  <a:cubicBezTo>
                    <a:pt x="59" y="43"/>
                    <a:pt x="72" y="41"/>
                    <a:pt x="86" y="44"/>
                  </a:cubicBezTo>
                  <a:cubicBezTo>
                    <a:pt x="108" y="49"/>
                    <a:pt x="117" y="49"/>
                    <a:pt x="135" y="48"/>
                  </a:cubicBezTo>
                  <a:cubicBezTo>
                    <a:pt x="141" y="48"/>
                    <a:pt x="146" y="47"/>
                    <a:pt x="151" y="45"/>
                  </a:cubicBezTo>
                  <a:cubicBezTo>
                    <a:pt x="163" y="43"/>
                    <a:pt x="176" y="40"/>
                    <a:pt x="201" y="42"/>
                  </a:cubicBezTo>
                  <a:cubicBezTo>
                    <a:pt x="220" y="43"/>
                    <a:pt x="232" y="48"/>
                    <a:pt x="243" y="52"/>
                  </a:cubicBezTo>
                  <a:cubicBezTo>
                    <a:pt x="255" y="57"/>
                    <a:pt x="264" y="61"/>
                    <a:pt x="278" y="60"/>
                  </a:cubicBezTo>
                  <a:cubicBezTo>
                    <a:pt x="294" y="60"/>
                    <a:pt x="306" y="54"/>
                    <a:pt x="317" y="49"/>
                  </a:cubicBezTo>
                  <a:cubicBezTo>
                    <a:pt x="326" y="45"/>
                    <a:pt x="335" y="41"/>
                    <a:pt x="346" y="40"/>
                  </a:cubicBezTo>
                  <a:cubicBezTo>
                    <a:pt x="354" y="40"/>
                    <a:pt x="373" y="33"/>
                    <a:pt x="391" y="31"/>
                  </a:cubicBezTo>
                  <a:cubicBezTo>
                    <a:pt x="405" y="30"/>
                    <a:pt x="418" y="34"/>
                    <a:pt x="422" y="33"/>
                  </a:cubicBezTo>
                  <a:cubicBezTo>
                    <a:pt x="432" y="32"/>
                    <a:pt x="442" y="37"/>
                    <a:pt x="445" y="38"/>
                  </a:cubicBezTo>
                  <a:cubicBezTo>
                    <a:pt x="446" y="40"/>
                    <a:pt x="448" y="41"/>
                    <a:pt x="449" y="40"/>
                  </a:cubicBezTo>
                  <a:cubicBezTo>
                    <a:pt x="450" y="40"/>
                    <a:pt x="451" y="40"/>
                    <a:pt x="452" y="40"/>
                  </a:cubicBezTo>
                  <a:cubicBezTo>
                    <a:pt x="452" y="40"/>
                    <a:pt x="453" y="40"/>
                    <a:pt x="453" y="41"/>
                  </a:cubicBezTo>
                  <a:cubicBezTo>
                    <a:pt x="454" y="41"/>
                    <a:pt x="454" y="41"/>
                    <a:pt x="454" y="42"/>
                  </a:cubicBezTo>
                  <a:cubicBezTo>
                    <a:pt x="455" y="44"/>
                    <a:pt x="452" y="49"/>
                    <a:pt x="456" y="49"/>
                  </a:cubicBezTo>
                  <a:cubicBezTo>
                    <a:pt x="458" y="49"/>
                    <a:pt x="460" y="48"/>
                    <a:pt x="462" y="47"/>
                  </a:cubicBezTo>
                  <a:cubicBezTo>
                    <a:pt x="463" y="48"/>
                    <a:pt x="464" y="49"/>
                    <a:pt x="465" y="50"/>
                  </a:cubicBezTo>
                  <a:cubicBezTo>
                    <a:pt x="465" y="52"/>
                    <a:pt x="463" y="54"/>
                    <a:pt x="465" y="55"/>
                  </a:cubicBezTo>
                  <a:cubicBezTo>
                    <a:pt x="467" y="57"/>
                    <a:pt x="469" y="56"/>
                    <a:pt x="471" y="55"/>
                  </a:cubicBezTo>
                  <a:cubicBezTo>
                    <a:pt x="472" y="56"/>
                    <a:pt x="473" y="58"/>
                    <a:pt x="475" y="59"/>
                  </a:cubicBezTo>
                  <a:cubicBezTo>
                    <a:pt x="474" y="60"/>
                    <a:pt x="473" y="61"/>
                    <a:pt x="473" y="62"/>
                  </a:cubicBezTo>
                  <a:cubicBezTo>
                    <a:pt x="474" y="65"/>
                    <a:pt x="476" y="64"/>
                    <a:pt x="478" y="62"/>
                  </a:cubicBezTo>
                  <a:cubicBezTo>
                    <a:pt x="478" y="62"/>
                    <a:pt x="479" y="63"/>
                    <a:pt x="479" y="63"/>
                  </a:cubicBezTo>
                  <a:cubicBezTo>
                    <a:pt x="479" y="63"/>
                    <a:pt x="479" y="63"/>
                    <a:pt x="479" y="63"/>
                  </a:cubicBezTo>
                  <a:cubicBezTo>
                    <a:pt x="477" y="65"/>
                    <a:pt x="478" y="68"/>
                    <a:pt x="480" y="69"/>
                  </a:cubicBezTo>
                  <a:cubicBezTo>
                    <a:pt x="481" y="70"/>
                    <a:pt x="482" y="70"/>
                    <a:pt x="482" y="70"/>
                  </a:cubicBezTo>
                  <a:cubicBezTo>
                    <a:pt x="483" y="70"/>
                    <a:pt x="483" y="71"/>
                    <a:pt x="484" y="72"/>
                  </a:cubicBezTo>
                  <a:cubicBezTo>
                    <a:pt x="485" y="74"/>
                    <a:pt x="485" y="74"/>
                    <a:pt x="486" y="74"/>
                  </a:cubicBezTo>
                  <a:cubicBezTo>
                    <a:pt x="485" y="76"/>
                    <a:pt x="485" y="77"/>
                    <a:pt x="487" y="79"/>
                  </a:cubicBezTo>
                  <a:cubicBezTo>
                    <a:pt x="488" y="81"/>
                    <a:pt x="490" y="83"/>
                    <a:pt x="492" y="83"/>
                  </a:cubicBezTo>
                  <a:cubicBezTo>
                    <a:pt x="493" y="85"/>
                    <a:pt x="494" y="87"/>
                    <a:pt x="496" y="88"/>
                  </a:cubicBezTo>
                  <a:cubicBezTo>
                    <a:pt x="496" y="89"/>
                    <a:pt x="495" y="89"/>
                    <a:pt x="495" y="89"/>
                  </a:cubicBezTo>
                  <a:cubicBezTo>
                    <a:pt x="494" y="91"/>
                    <a:pt x="496" y="94"/>
                    <a:pt x="497" y="95"/>
                  </a:cubicBezTo>
                  <a:cubicBezTo>
                    <a:pt x="498" y="96"/>
                    <a:pt x="500" y="98"/>
                    <a:pt x="501" y="98"/>
                  </a:cubicBezTo>
                  <a:cubicBezTo>
                    <a:pt x="503" y="99"/>
                    <a:pt x="503" y="98"/>
                    <a:pt x="504" y="97"/>
                  </a:cubicBezTo>
                  <a:cubicBezTo>
                    <a:pt x="505" y="99"/>
                    <a:pt x="506" y="100"/>
                    <a:pt x="507" y="102"/>
                  </a:cubicBezTo>
                  <a:cubicBezTo>
                    <a:pt x="505" y="103"/>
                    <a:pt x="502" y="105"/>
                    <a:pt x="502" y="106"/>
                  </a:cubicBezTo>
                  <a:cubicBezTo>
                    <a:pt x="502" y="108"/>
                    <a:pt x="505" y="112"/>
                    <a:pt x="506" y="111"/>
                  </a:cubicBezTo>
                  <a:cubicBezTo>
                    <a:pt x="513" y="111"/>
                    <a:pt x="508" y="119"/>
                    <a:pt x="509" y="122"/>
                  </a:cubicBezTo>
                  <a:cubicBezTo>
                    <a:pt x="509" y="124"/>
                    <a:pt x="510" y="127"/>
                    <a:pt x="512" y="127"/>
                  </a:cubicBezTo>
                  <a:cubicBezTo>
                    <a:pt x="514" y="129"/>
                    <a:pt x="512" y="128"/>
                    <a:pt x="514" y="127"/>
                  </a:cubicBezTo>
                  <a:cubicBezTo>
                    <a:pt x="515" y="127"/>
                    <a:pt x="518" y="129"/>
                    <a:pt x="518" y="131"/>
                  </a:cubicBezTo>
                  <a:cubicBezTo>
                    <a:pt x="519" y="132"/>
                    <a:pt x="518" y="135"/>
                    <a:pt x="517" y="136"/>
                  </a:cubicBezTo>
                  <a:cubicBezTo>
                    <a:pt x="514" y="137"/>
                    <a:pt x="512" y="138"/>
                    <a:pt x="512" y="141"/>
                  </a:cubicBezTo>
                  <a:cubicBezTo>
                    <a:pt x="513" y="143"/>
                    <a:pt x="513" y="149"/>
                    <a:pt x="517" y="149"/>
                  </a:cubicBezTo>
                  <a:cubicBezTo>
                    <a:pt x="518" y="149"/>
                    <a:pt x="519" y="149"/>
                    <a:pt x="519" y="148"/>
                  </a:cubicBezTo>
                  <a:cubicBezTo>
                    <a:pt x="520" y="147"/>
                    <a:pt x="523" y="148"/>
                    <a:pt x="523" y="150"/>
                  </a:cubicBezTo>
                  <a:cubicBezTo>
                    <a:pt x="523" y="151"/>
                    <a:pt x="523" y="153"/>
                    <a:pt x="524" y="155"/>
                  </a:cubicBezTo>
                  <a:cubicBezTo>
                    <a:pt x="523" y="155"/>
                    <a:pt x="522" y="156"/>
                    <a:pt x="522" y="158"/>
                  </a:cubicBezTo>
                  <a:cubicBezTo>
                    <a:pt x="521" y="160"/>
                    <a:pt x="520" y="166"/>
                    <a:pt x="521" y="168"/>
                  </a:cubicBezTo>
                  <a:cubicBezTo>
                    <a:pt x="522" y="169"/>
                    <a:pt x="522" y="169"/>
                    <a:pt x="523" y="170"/>
                  </a:cubicBezTo>
                  <a:cubicBezTo>
                    <a:pt x="523" y="170"/>
                    <a:pt x="523" y="170"/>
                    <a:pt x="523" y="170"/>
                  </a:cubicBezTo>
                  <a:cubicBezTo>
                    <a:pt x="526" y="171"/>
                    <a:pt x="529" y="173"/>
                    <a:pt x="529" y="175"/>
                  </a:cubicBezTo>
                  <a:cubicBezTo>
                    <a:pt x="530" y="178"/>
                    <a:pt x="528" y="180"/>
                    <a:pt x="528" y="182"/>
                  </a:cubicBezTo>
                  <a:cubicBezTo>
                    <a:pt x="529" y="186"/>
                    <a:pt x="536" y="187"/>
                    <a:pt x="538" y="190"/>
                  </a:cubicBezTo>
                  <a:cubicBezTo>
                    <a:pt x="538" y="192"/>
                    <a:pt x="537" y="194"/>
                    <a:pt x="535" y="196"/>
                  </a:cubicBezTo>
                  <a:cubicBezTo>
                    <a:pt x="535" y="197"/>
                    <a:pt x="535" y="198"/>
                    <a:pt x="535" y="198"/>
                  </a:cubicBezTo>
                  <a:cubicBezTo>
                    <a:pt x="534" y="202"/>
                    <a:pt x="541" y="200"/>
                    <a:pt x="541" y="203"/>
                  </a:cubicBezTo>
                  <a:cubicBezTo>
                    <a:pt x="542" y="205"/>
                    <a:pt x="540" y="207"/>
                    <a:pt x="540" y="208"/>
                  </a:cubicBezTo>
                  <a:cubicBezTo>
                    <a:pt x="541" y="210"/>
                    <a:pt x="547" y="211"/>
                    <a:pt x="547" y="213"/>
                  </a:cubicBezTo>
                  <a:cubicBezTo>
                    <a:pt x="548" y="214"/>
                    <a:pt x="547" y="215"/>
                    <a:pt x="547" y="217"/>
                  </a:cubicBezTo>
                  <a:cubicBezTo>
                    <a:pt x="545" y="217"/>
                    <a:pt x="545" y="217"/>
                    <a:pt x="545" y="220"/>
                  </a:cubicBezTo>
                  <a:cubicBezTo>
                    <a:pt x="545" y="224"/>
                    <a:pt x="544" y="226"/>
                    <a:pt x="547" y="228"/>
                  </a:cubicBezTo>
                  <a:cubicBezTo>
                    <a:pt x="549" y="231"/>
                    <a:pt x="550" y="232"/>
                    <a:pt x="551" y="237"/>
                  </a:cubicBezTo>
                  <a:cubicBezTo>
                    <a:pt x="552" y="241"/>
                    <a:pt x="548" y="241"/>
                    <a:pt x="549" y="245"/>
                  </a:cubicBezTo>
                  <a:cubicBezTo>
                    <a:pt x="549" y="248"/>
                    <a:pt x="551" y="248"/>
                    <a:pt x="553" y="251"/>
                  </a:cubicBezTo>
                  <a:cubicBezTo>
                    <a:pt x="554" y="253"/>
                    <a:pt x="551" y="254"/>
                    <a:pt x="552" y="257"/>
                  </a:cubicBezTo>
                  <a:cubicBezTo>
                    <a:pt x="553" y="260"/>
                    <a:pt x="555" y="261"/>
                    <a:pt x="556" y="265"/>
                  </a:cubicBezTo>
                  <a:cubicBezTo>
                    <a:pt x="556" y="269"/>
                    <a:pt x="553" y="267"/>
                    <a:pt x="554" y="271"/>
                  </a:cubicBezTo>
                  <a:cubicBezTo>
                    <a:pt x="554" y="274"/>
                    <a:pt x="558" y="274"/>
                    <a:pt x="559" y="277"/>
                  </a:cubicBezTo>
                  <a:cubicBezTo>
                    <a:pt x="559" y="278"/>
                    <a:pt x="556" y="279"/>
                    <a:pt x="557" y="282"/>
                  </a:cubicBezTo>
                  <a:cubicBezTo>
                    <a:pt x="557" y="285"/>
                    <a:pt x="555" y="289"/>
                    <a:pt x="557" y="294"/>
                  </a:cubicBezTo>
                  <a:cubicBezTo>
                    <a:pt x="559" y="299"/>
                    <a:pt x="558" y="301"/>
                    <a:pt x="558" y="306"/>
                  </a:cubicBezTo>
                  <a:cubicBezTo>
                    <a:pt x="558" y="313"/>
                    <a:pt x="560" y="310"/>
                    <a:pt x="559" y="317"/>
                  </a:cubicBezTo>
                  <a:cubicBezTo>
                    <a:pt x="559" y="323"/>
                    <a:pt x="559" y="327"/>
                    <a:pt x="557" y="328"/>
                  </a:cubicBezTo>
                  <a:cubicBezTo>
                    <a:pt x="555" y="329"/>
                    <a:pt x="555" y="333"/>
                    <a:pt x="556" y="337"/>
                  </a:cubicBezTo>
                  <a:cubicBezTo>
                    <a:pt x="556" y="340"/>
                    <a:pt x="556" y="338"/>
                    <a:pt x="555" y="341"/>
                  </a:cubicBezTo>
                  <a:cubicBezTo>
                    <a:pt x="555" y="345"/>
                    <a:pt x="552" y="344"/>
                    <a:pt x="553" y="349"/>
                  </a:cubicBezTo>
                  <a:cubicBezTo>
                    <a:pt x="555" y="353"/>
                    <a:pt x="553" y="355"/>
                    <a:pt x="553" y="360"/>
                  </a:cubicBezTo>
                  <a:cubicBezTo>
                    <a:pt x="553" y="364"/>
                    <a:pt x="551" y="365"/>
                    <a:pt x="552" y="369"/>
                  </a:cubicBezTo>
                  <a:cubicBezTo>
                    <a:pt x="553" y="374"/>
                    <a:pt x="553" y="379"/>
                    <a:pt x="555" y="383"/>
                  </a:cubicBezTo>
                  <a:cubicBezTo>
                    <a:pt x="557" y="386"/>
                    <a:pt x="555" y="389"/>
                    <a:pt x="558" y="393"/>
                  </a:cubicBezTo>
                  <a:cubicBezTo>
                    <a:pt x="561" y="397"/>
                    <a:pt x="561" y="401"/>
                    <a:pt x="561" y="404"/>
                  </a:cubicBezTo>
                  <a:cubicBezTo>
                    <a:pt x="566" y="414"/>
                    <a:pt x="555" y="443"/>
                    <a:pt x="529" y="443"/>
                  </a:cubicBezTo>
                  <a:cubicBezTo>
                    <a:pt x="521" y="443"/>
                    <a:pt x="514" y="443"/>
                    <a:pt x="507" y="441"/>
                  </a:cubicBezTo>
                  <a:cubicBezTo>
                    <a:pt x="507" y="441"/>
                    <a:pt x="507" y="441"/>
                    <a:pt x="508" y="441"/>
                  </a:cubicBezTo>
                  <a:cubicBezTo>
                    <a:pt x="506" y="441"/>
                    <a:pt x="498" y="438"/>
                    <a:pt x="496" y="443"/>
                  </a:cubicBezTo>
                  <a:cubicBezTo>
                    <a:pt x="492" y="451"/>
                    <a:pt x="498" y="454"/>
                    <a:pt x="496" y="461"/>
                  </a:cubicBezTo>
                  <a:cubicBezTo>
                    <a:pt x="495" y="467"/>
                    <a:pt x="498" y="472"/>
                    <a:pt x="501" y="476"/>
                  </a:cubicBezTo>
                  <a:cubicBezTo>
                    <a:pt x="503" y="478"/>
                    <a:pt x="501" y="485"/>
                    <a:pt x="502" y="490"/>
                  </a:cubicBezTo>
                  <a:cubicBezTo>
                    <a:pt x="502" y="494"/>
                    <a:pt x="501" y="498"/>
                    <a:pt x="502" y="502"/>
                  </a:cubicBezTo>
                  <a:cubicBezTo>
                    <a:pt x="503" y="507"/>
                    <a:pt x="502" y="511"/>
                    <a:pt x="503" y="514"/>
                  </a:cubicBezTo>
                  <a:cubicBezTo>
                    <a:pt x="503" y="517"/>
                    <a:pt x="505" y="520"/>
                    <a:pt x="506" y="526"/>
                  </a:cubicBezTo>
                  <a:cubicBezTo>
                    <a:pt x="507" y="530"/>
                    <a:pt x="506" y="534"/>
                    <a:pt x="506" y="538"/>
                  </a:cubicBezTo>
                  <a:cubicBezTo>
                    <a:pt x="507" y="544"/>
                    <a:pt x="506" y="549"/>
                    <a:pt x="506" y="551"/>
                  </a:cubicBezTo>
                  <a:cubicBezTo>
                    <a:pt x="506" y="554"/>
                    <a:pt x="505" y="558"/>
                    <a:pt x="506" y="563"/>
                  </a:cubicBezTo>
                  <a:cubicBezTo>
                    <a:pt x="507" y="565"/>
                    <a:pt x="509" y="570"/>
                    <a:pt x="509" y="572"/>
                  </a:cubicBezTo>
                  <a:cubicBezTo>
                    <a:pt x="509" y="575"/>
                    <a:pt x="508" y="578"/>
                    <a:pt x="508" y="581"/>
                  </a:cubicBezTo>
                  <a:cubicBezTo>
                    <a:pt x="509" y="583"/>
                    <a:pt x="511" y="585"/>
                    <a:pt x="511" y="588"/>
                  </a:cubicBezTo>
                  <a:cubicBezTo>
                    <a:pt x="511" y="592"/>
                    <a:pt x="510" y="596"/>
                    <a:pt x="510" y="600"/>
                  </a:cubicBezTo>
                  <a:cubicBezTo>
                    <a:pt x="511" y="604"/>
                    <a:pt x="514" y="606"/>
                    <a:pt x="514" y="610"/>
                  </a:cubicBezTo>
                  <a:cubicBezTo>
                    <a:pt x="514" y="618"/>
                    <a:pt x="518" y="622"/>
                    <a:pt x="519" y="626"/>
                  </a:cubicBezTo>
                  <a:cubicBezTo>
                    <a:pt x="519" y="629"/>
                    <a:pt x="518" y="635"/>
                    <a:pt x="521" y="640"/>
                  </a:cubicBezTo>
                  <a:cubicBezTo>
                    <a:pt x="522" y="643"/>
                    <a:pt x="521" y="646"/>
                    <a:pt x="522" y="649"/>
                  </a:cubicBezTo>
                  <a:cubicBezTo>
                    <a:pt x="522" y="652"/>
                    <a:pt x="524" y="654"/>
                    <a:pt x="524" y="657"/>
                  </a:cubicBezTo>
                  <a:cubicBezTo>
                    <a:pt x="524" y="663"/>
                    <a:pt x="523" y="667"/>
                    <a:pt x="523" y="672"/>
                  </a:cubicBezTo>
                  <a:cubicBezTo>
                    <a:pt x="523" y="677"/>
                    <a:pt x="524" y="683"/>
                    <a:pt x="524" y="690"/>
                  </a:cubicBezTo>
                  <a:cubicBezTo>
                    <a:pt x="524" y="694"/>
                    <a:pt x="522" y="696"/>
                    <a:pt x="522" y="700"/>
                  </a:cubicBezTo>
                  <a:cubicBezTo>
                    <a:pt x="521" y="703"/>
                    <a:pt x="522" y="708"/>
                    <a:pt x="521" y="713"/>
                  </a:cubicBezTo>
                  <a:cubicBezTo>
                    <a:pt x="520" y="718"/>
                    <a:pt x="518" y="716"/>
                    <a:pt x="517" y="723"/>
                  </a:cubicBezTo>
                  <a:cubicBezTo>
                    <a:pt x="517" y="725"/>
                    <a:pt x="516" y="731"/>
                    <a:pt x="515" y="733"/>
                  </a:cubicBezTo>
                  <a:cubicBezTo>
                    <a:pt x="513" y="736"/>
                    <a:pt x="512" y="738"/>
                    <a:pt x="510" y="739"/>
                  </a:cubicBezTo>
                  <a:cubicBezTo>
                    <a:pt x="510" y="739"/>
                    <a:pt x="510" y="739"/>
                    <a:pt x="510" y="739"/>
                  </a:cubicBezTo>
                  <a:cubicBezTo>
                    <a:pt x="519" y="734"/>
                    <a:pt x="541" y="730"/>
                    <a:pt x="566" y="730"/>
                  </a:cubicBezTo>
                  <a:cubicBezTo>
                    <a:pt x="568" y="730"/>
                    <a:pt x="568" y="730"/>
                    <a:pt x="568" y="730"/>
                  </a:cubicBezTo>
                  <a:cubicBezTo>
                    <a:pt x="593" y="730"/>
                    <a:pt x="615" y="734"/>
                    <a:pt x="623" y="740"/>
                  </a:cubicBezTo>
                  <a:cubicBezTo>
                    <a:pt x="623" y="740"/>
                    <a:pt x="623" y="740"/>
                    <a:pt x="623" y="740"/>
                  </a:cubicBezTo>
                  <a:cubicBezTo>
                    <a:pt x="622" y="738"/>
                    <a:pt x="620" y="737"/>
                    <a:pt x="619" y="733"/>
                  </a:cubicBezTo>
                  <a:cubicBezTo>
                    <a:pt x="617" y="731"/>
                    <a:pt x="617" y="725"/>
                    <a:pt x="616" y="723"/>
                  </a:cubicBezTo>
                  <a:cubicBezTo>
                    <a:pt x="615" y="716"/>
                    <a:pt x="614" y="718"/>
                    <a:pt x="613" y="713"/>
                  </a:cubicBezTo>
                  <a:cubicBezTo>
                    <a:pt x="611" y="708"/>
                    <a:pt x="612" y="703"/>
                    <a:pt x="611" y="700"/>
                  </a:cubicBezTo>
                  <a:cubicBezTo>
                    <a:pt x="611" y="696"/>
                    <a:pt x="609" y="694"/>
                    <a:pt x="609" y="690"/>
                  </a:cubicBezTo>
                  <a:cubicBezTo>
                    <a:pt x="609" y="683"/>
                    <a:pt x="614" y="678"/>
                    <a:pt x="614" y="672"/>
                  </a:cubicBezTo>
                  <a:cubicBezTo>
                    <a:pt x="614" y="667"/>
                    <a:pt x="613" y="664"/>
                    <a:pt x="613" y="657"/>
                  </a:cubicBezTo>
                  <a:cubicBezTo>
                    <a:pt x="613" y="654"/>
                    <a:pt x="614" y="652"/>
                    <a:pt x="615" y="650"/>
                  </a:cubicBezTo>
                  <a:cubicBezTo>
                    <a:pt x="615" y="647"/>
                    <a:pt x="614" y="644"/>
                    <a:pt x="616" y="64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212">
              <a:extLst>
                <a:ext uri="{FF2B5EF4-FFF2-40B4-BE49-F238E27FC236}">
                  <a16:creationId xmlns:a16="http://schemas.microsoft.com/office/drawing/2014/main" id="{A1A8B31A-A52F-425D-ACD9-0DA10DF4B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2815"/>
              <a:ext cx="41" cy="304"/>
            </a:xfrm>
            <a:custGeom>
              <a:avLst/>
              <a:gdLst>
                <a:gd name="T0" fmla="*/ 94 w 17"/>
                <a:gd name="T1" fmla="*/ 0 h 126"/>
                <a:gd name="T2" fmla="*/ 82 w 17"/>
                <a:gd name="T3" fmla="*/ 70 h 126"/>
                <a:gd name="T4" fmla="*/ 87 w 17"/>
                <a:gd name="T5" fmla="*/ 94 h 126"/>
                <a:gd name="T6" fmla="*/ 70 w 17"/>
                <a:gd name="T7" fmla="*/ 145 h 126"/>
                <a:gd name="T8" fmla="*/ 70 w 17"/>
                <a:gd name="T9" fmla="*/ 186 h 126"/>
                <a:gd name="T10" fmla="*/ 58 w 17"/>
                <a:gd name="T11" fmla="*/ 222 h 126"/>
                <a:gd name="T12" fmla="*/ 58 w 17"/>
                <a:gd name="T13" fmla="*/ 256 h 126"/>
                <a:gd name="T14" fmla="*/ 53 w 17"/>
                <a:gd name="T15" fmla="*/ 285 h 126"/>
                <a:gd name="T16" fmla="*/ 53 w 17"/>
                <a:gd name="T17" fmla="*/ 338 h 126"/>
                <a:gd name="T18" fmla="*/ 46 w 17"/>
                <a:gd name="T19" fmla="*/ 379 h 126"/>
                <a:gd name="T20" fmla="*/ 53 w 17"/>
                <a:gd name="T21" fmla="*/ 413 h 126"/>
                <a:gd name="T22" fmla="*/ 41 w 17"/>
                <a:gd name="T23" fmla="*/ 461 h 126"/>
                <a:gd name="T24" fmla="*/ 41 w 17"/>
                <a:gd name="T25" fmla="*/ 507 h 126"/>
                <a:gd name="T26" fmla="*/ 34 w 17"/>
                <a:gd name="T27" fmla="*/ 548 h 126"/>
                <a:gd name="T28" fmla="*/ 34 w 17"/>
                <a:gd name="T29" fmla="*/ 589 h 126"/>
                <a:gd name="T30" fmla="*/ 29 w 17"/>
                <a:gd name="T31" fmla="*/ 647 h 126"/>
                <a:gd name="T32" fmla="*/ 5 w 17"/>
                <a:gd name="T33" fmla="*/ 733 h 126"/>
                <a:gd name="T34" fmla="*/ 0 w 17"/>
                <a:gd name="T35" fmla="*/ 639 h 126"/>
                <a:gd name="T36" fmla="*/ 24 w 17"/>
                <a:gd name="T37" fmla="*/ 577 h 126"/>
                <a:gd name="T38" fmla="*/ 12 w 17"/>
                <a:gd name="T39" fmla="*/ 519 h 126"/>
                <a:gd name="T40" fmla="*/ 12 w 17"/>
                <a:gd name="T41" fmla="*/ 391 h 126"/>
                <a:gd name="T42" fmla="*/ 12 w 17"/>
                <a:gd name="T43" fmla="*/ 367 h 126"/>
                <a:gd name="T44" fmla="*/ 29 w 17"/>
                <a:gd name="T45" fmla="*/ 302 h 126"/>
                <a:gd name="T46" fmla="*/ 41 w 17"/>
                <a:gd name="T47" fmla="*/ 263 h 126"/>
                <a:gd name="T48" fmla="*/ 41 w 17"/>
                <a:gd name="T49" fmla="*/ 222 h 126"/>
                <a:gd name="T50" fmla="*/ 46 w 17"/>
                <a:gd name="T51" fmla="*/ 186 h 126"/>
                <a:gd name="T52" fmla="*/ 46 w 17"/>
                <a:gd name="T53" fmla="*/ 145 h 126"/>
                <a:gd name="T54" fmla="*/ 58 w 17"/>
                <a:gd name="T55" fmla="*/ 104 h 126"/>
                <a:gd name="T56" fmla="*/ 65 w 17"/>
                <a:gd name="T57" fmla="*/ 70 h 126"/>
                <a:gd name="T58" fmla="*/ 82 w 17"/>
                <a:gd name="T59" fmla="*/ 24 h 1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" h="126">
                  <a:moveTo>
                    <a:pt x="16" y="0"/>
                  </a:moveTo>
                  <a:cubicBezTo>
                    <a:pt x="17" y="4"/>
                    <a:pt x="15" y="8"/>
                    <a:pt x="14" y="12"/>
                  </a:cubicBezTo>
                  <a:cubicBezTo>
                    <a:pt x="14" y="13"/>
                    <a:pt x="15" y="15"/>
                    <a:pt x="15" y="16"/>
                  </a:cubicBezTo>
                  <a:cubicBezTo>
                    <a:pt x="15" y="19"/>
                    <a:pt x="13" y="22"/>
                    <a:pt x="12" y="25"/>
                  </a:cubicBezTo>
                  <a:cubicBezTo>
                    <a:pt x="11" y="28"/>
                    <a:pt x="12" y="28"/>
                    <a:pt x="12" y="32"/>
                  </a:cubicBezTo>
                  <a:cubicBezTo>
                    <a:pt x="12" y="33"/>
                    <a:pt x="11" y="35"/>
                    <a:pt x="10" y="38"/>
                  </a:cubicBezTo>
                  <a:cubicBezTo>
                    <a:pt x="10" y="40"/>
                    <a:pt x="10" y="42"/>
                    <a:pt x="10" y="44"/>
                  </a:cubicBezTo>
                  <a:cubicBezTo>
                    <a:pt x="10" y="46"/>
                    <a:pt x="9" y="48"/>
                    <a:pt x="9" y="49"/>
                  </a:cubicBezTo>
                  <a:cubicBezTo>
                    <a:pt x="9" y="51"/>
                    <a:pt x="10" y="54"/>
                    <a:pt x="9" y="58"/>
                  </a:cubicBezTo>
                  <a:cubicBezTo>
                    <a:pt x="9" y="60"/>
                    <a:pt x="8" y="62"/>
                    <a:pt x="8" y="65"/>
                  </a:cubicBezTo>
                  <a:cubicBezTo>
                    <a:pt x="8" y="67"/>
                    <a:pt x="9" y="69"/>
                    <a:pt x="9" y="71"/>
                  </a:cubicBezTo>
                  <a:cubicBezTo>
                    <a:pt x="9" y="74"/>
                    <a:pt x="7" y="77"/>
                    <a:pt x="7" y="79"/>
                  </a:cubicBezTo>
                  <a:cubicBezTo>
                    <a:pt x="7" y="82"/>
                    <a:pt x="7" y="84"/>
                    <a:pt x="7" y="87"/>
                  </a:cubicBezTo>
                  <a:cubicBezTo>
                    <a:pt x="7" y="89"/>
                    <a:pt x="6" y="92"/>
                    <a:pt x="6" y="94"/>
                  </a:cubicBezTo>
                  <a:cubicBezTo>
                    <a:pt x="6" y="96"/>
                    <a:pt x="6" y="99"/>
                    <a:pt x="6" y="101"/>
                  </a:cubicBezTo>
                  <a:cubicBezTo>
                    <a:pt x="7" y="106"/>
                    <a:pt x="7" y="107"/>
                    <a:pt x="5" y="111"/>
                  </a:cubicBezTo>
                  <a:cubicBezTo>
                    <a:pt x="4" y="115"/>
                    <a:pt x="6" y="122"/>
                    <a:pt x="1" y="126"/>
                  </a:cubicBezTo>
                  <a:cubicBezTo>
                    <a:pt x="3" y="122"/>
                    <a:pt x="3" y="114"/>
                    <a:pt x="0" y="110"/>
                  </a:cubicBezTo>
                  <a:cubicBezTo>
                    <a:pt x="3" y="107"/>
                    <a:pt x="4" y="104"/>
                    <a:pt x="4" y="99"/>
                  </a:cubicBezTo>
                  <a:cubicBezTo>
                    <a:pt x="3" y="95"/>
                    <a:pt x="2" y="93"/>
                    <a:pt x="2" y="89"/>
                  </a:cubicBezTo>
                  <a:cubicBezTo>
                    <a:pt x="3" y="84"/>
                    <a:pt x="6" y="73"/>
                    <a:pt x="2" y="67"/>
                  </a:cubicBezTo>
                  <a:cubicBezTo>
                    <a:pt x="2" y="67"/>
                    <a:pt x="1" y="64"/>
                    <a:pt x="2" y="63"/>
                  </a:cubicBezTo>
                  <a:cubicBezTo>
                    <a:pt x="3" y="59"/>
                    <a:pt x="3" y="56"/>
                    <a:pt x="5" y="52"/>
                  </a:cubicBezTo>
                  <a:cubicBezTo>
                    <a:pt x="6" y="49"/>
                    <a:pt x="6" y="47"/>
                    <a:pt x="7" y="45"/>
                  </a:cubicBezTo>
                  <a:cubicBezTo>
                    <a:pt x="7" y="43"/>
                    <a:pt x="6" y="40"/>
                    <a:pt x="7" y="38"/>
                  </a:cubicBezTo>
                  <a:cubicBezTo>
                    <a:pt x="7" y="36"/>
                    <a:pt x="7" y="34"/>
                    <a:pt x="8" y="32"/>
                  </a:cubicBezTo>
                  <a:cubicBezTo>
                    <a:pt x="8" y="30"/>
                    <a:pt x="8" y="28"/>
                    <a:pt x="8" y="25"/>
                  </a:cubicBezTo>
                  <a:cubicBezTo>
                    <a:pt x="9" y="23"/>
                    <a:pt x="10" y="21"/>
                    <a:pt x="10" y="18"/>
                  </a:cubicBezTo>
                  <a:cubicBezTo>
                    <a:pt x="10" y="16"/>
                    <a:pt x="11" y="14"/>
                    <a:pt x="11" y="12"/>
                  </a:cubicBezTo>
                  <a:cubicBezTo>
                    <a:pt x="12" y="10"/>
                    <a:pt x="12" y="6"/>
                    <a:pt x="14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Freeform 213">
              <a:extLst>
                <a:ext uri="{FF2B5EF4-FFF2-40B4-BE49-F238E27FC236}">
                  <a16:creationId xmlns:a16="http://schemas.microsoft.com/office/drawing/2014/main" id="{FD7D9455-347C-4343-BCFE-77D21842E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3314"/>
              <a:ext cx="58" cy="53"/>
            </a:xfrm>
            <a:custGeom>
              <a:avLst/>
              <a:gdLst>
                <a:gd name="T0" fmla="*/ 0 w 24"/>
                <a:gd name="T1" fmla="*/ 116 h 22"/>
                <a:gd name="T2" fmla="*/ 99 w 24"/>
                <a:gd name="T3" fmla="*/ 123 h 22"/>
                <a:gd name="T4" fmla="*/ 123 w 24"/>
                <a:gd name="T5" fmla="*/ 87 h 22"/>
                <a:gd name="T6" fmla="*/ 111 w 24"/>
                <a:gd name="T7" fmla="*/ 58 h 22"/>
                <a:gd name="T8" fmla="*/ 140 w 24"/>
                <a:gd name="T9" fmla="*/ 0 h 22"/>
                <a:gd name="T10" fmla="*/ 99 w 24"/>
                <a:gd name="T11" fmla="*/ 41 h 22"/>
                <a:gd name="T12" fmla="*/ 99 w 24"/>
                <a:gd name="T13" fmla="*/ 94 h 22"/>
                <a:gd name="T14" fmla="*/ 0 w 24"/>
                <a:gd name="T15" fmla="*/ 116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22">
                  <a:moveTo>
                    <a:pt x="0" y="20"/>
                  </a:moveTo>
                  <a:cubicBezTo>
                    <a:pt x="7" y="20"/>
                    <a:pt x="13" y="22"/>
                    <a:pt x="17" y="21"/>
                  </a:cubicBezTo>
                  <a:cubicBezTo>
                    <a:pt x="22" y="20"/>
                    <a:pt x="22" y="17"/>
                    <a:pt x="21" y="15"/>
                  </a:cubicBezTo>
                  <a:cubicBezTo>
                    <a:pt x="21" y="13"/>
                    <a:pt x="19" y="11"/>
                    <a:pt x="19" y="10"/>
                  </a:cubicBezTo>
                  <a:cubicBezTo>
                    <a:pt x="20" y="8"/>
                    <a:pt x="23" y="6"/>
                    <a:pt x="24" y="0"/>
                  </a:cubicBezTo>
                  <a:cubicBezTo>
                    <a:pt x="23" y="2"/>
                    <a:pt x="21" y="7"/>
                    <a:pt x="17" y="7"/>
                  </a:cubicBezTo>
                  <a:cubicBezTo>
                    <a:pt x="13" y="8"/>
                    <a:pt x="18" y="12"/>
                    <a:pt x="17" y="16"/>
                  </a:cubicBezTo>
                  <a:cubicBezTo>
                    <a:pt x="16" y="18"/>
                    <a:pt x="6" y="20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214">
              <a:extLst>
                <a:ext uri="{FF2B5EF4-FFF2-40B4-BE49-F238E27FC236}">
                  <a16:creationId xmlns:a16="http://schemas.microsoft.com/office/drawing/2014/main" id="{B0DCB80D-7DD8-4175-BC43-D5FE58B95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1838"/>
              <a:ext cx="369" cy="234"/>
            </a:xfrm>
            <a:custGeom>
              <a:avLst/>
              <a:gdLst>
                <a:gd name="T0" fmla="*/ 0 w 153"/>
                <a:gd name="T1" fmla="*/ 0 h 97"/>
                <a:gd name="T2" fmla="*/ 890 w 153"/>
                <a:gd name="T3" fmla="*/ 564 h 9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3" h="97">
                  <a:moveTo>
                    <a:pt x="0" y="0"/>
                  </a:moveTo>
                  <a:cubicBezTo>
                    <a:pt x="29" y="30"/>
                    <a:pt x="119" y="85"/>
                    <a:pt x="153" y="97"/>
                  </a:cubicBezTo>
                </a:path>
              </a:pathLst>
            </a:custGeom>
            <a:noFill/>
            <a:ln w="3175" cap="rnd">
              <a:solidFill>
                <a:srgbClr val="1562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215">
              <a:extLst>
                <a:ext uri="{FF2B5EF4-FFF2-40B4-BE49-F238E27FC236}">
                  <a16:creationId xmlns:a16="http://schemas.microsoft.com/office/drawing/2014/main" id="{D5398724-84A2-4815-81D9-1C3E6440E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1814"/>
              <a:ext cx="369" cy="232"/>
            </a:xfrm>
            <a:custGeom>
              <a:avLst/>
              <a:gdLst>
                <a:gd name="T0" fmla="*/ 0 w 153"/>
                <a:gd name="T1" fmla="*/ 0 h 96"/>
                <a:gd name="T2" fmla="*/ 890 w 153"/>
                <a:gd name="T3" fmla="*/ 561 h 9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3" h="96">
                  <a:moveTo>
                    <a:pt x="0" y="0"/>
                  </a:moveTo>
                  <a:cubicBezTo>
                    <a:pt x="23" y="28"/>
                    <a:pt x="109" y="86"/>
                    <a:pt x="153" y="96"/>
                  </a:cubicBezTo>
                </a:path>
              </a:pathLst>
            </a:custGeom>
            <a:noFill/>
            <a:ln w="3175" cap="rnd">
              <a:solidFill>
                <a:srgbClr val="1562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216">
              <a:extLst>
                <a:ext uri="{FF2B5EF4-FFF2-40B4-BE49-F238E27FC236}">
                  <a16:creationId xmlns:a16="http://schemas.microsoft.com/office/drawing/2014/main" id="{F5165FC7-139C-4B98-9677-B38D8DE23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1814"/>
              <a:ext cx="367" cy="232"/>
            </a:xfrm>
            <a:custGeom>
              <a:avLst/>
              <a:gdLst>
                <a:gd name="T0" fmla="*/ 886 w 152"/>
                <a:gd name="T1" fmla="*/ 0 h 96"/>
                <a:gd name="T2" fmla="*/ 0 w 152"/>
                <a:gd name="T3" fmla="*/ 561 h 9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2" h="96">
                  <a:moveTo>
                    <a:pt x="152" y="0"/>
                  </a:moveTo>
                  <a:cubicBezTo>
                    <a:pt x="130" y="28"/>
                    <a:pt x="41" y="88"/>
                    <a:pt x="0" y="96"/>
                  </a:cubicBezTo>
                </a:path>
              </a:pathLst>
            </a:custGeom>
            <a:noFill/>
            <a:ln w="3175" cap="rnd">
              <a:solidFill>
                <a:srgbClr val="1562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217">
              <a:extLst>
                <a:ext uri="{FF2B5EF4-FFF2-40B4-BE49-F238E27FC236}">
                  <a16:creationId xmlns:a16="http://schemas.microsoft.com/office/drawing/2014/main" id="{8F6EDA01-51D9-4174-9991-35BDB40B5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1838"/>
              <a:ext cx="369" cy="234"/>
            </a:xfrm>
            <a:custGeom>
              <a:avLst/>
              <a:gdLst>
                <a:gd name="T0" fmla="*/ 890 w 153"/>
                <a:gd name="T1" fmla="*/ 0 h 97"/>
                <a:gd name="T2" fmla="*/ 0 w 153"/>
                <a:gd name="T3" fmla="*/ 564 h 9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3" h="97">
                  <a:moveTo>
                    <a:pt x="153" y="0"/>
                  </a:moveTo>
                  <a:cubicBezTo>
                    <a:pt x="124" y="30"/>
                    <a:pt x="34" y="86"/>
                    <a:pt x="0" y="97"/>
                  </a:cubicBezTo>
                </a:path>
              </a:pathLst>
            </a:custGeom>
            <a:noFill/>
            <a:ln w="3175" cap="rnd">
              <a:solidFill>
                <a:srgbClr val="1562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218">
              <a:extLst>
                <a:ext uri="{FF2B5EF4-FFF2-40B4-BE49-F238E27FC236}">
                  <a16:creationId xmlns:a16="http://schemas.microsoft.com/office/drawing/2014/main" id="{D28283DD-28B6-4F93-AECC-FFDEB1BD9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1841"/>
              <a:ext cx="85" cy="91"/>
            </a:xfrm>
            <a:custGeom>
              <a:avLst/>
              <a:gdLst>
                <a:gd name="T0" fmla="*/ 0 w 35"/>
                <a:gd name="T1" fmla="*/ 69 h 38"/>
                <a:gd name="T2" fmla="*/ 58 w 35"/>
                <a:gd name="T3" fmla="*/ 120 h 38"/>
                <a:gd name="T4" fmla="*/ 119 w 35"/>
                <a:gd name="T5" fmla="*/ 115 h 38"/>
                <a:gd name="T6" fmla="*/ 129 w 35"/>
                <a:gd name="T7" fmla="*/ 165 h 38"/>
                <a:gd name="T8" fmla="*/ 189 w 35"/>
                <a:gd name="T9" fmla="*/ 21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8">
                  <a:moveTo>
                    <a:pt x="0" y="12"/>
                  </a:moveTo>
                  <a:cubicBezTo>
                    <a:pt x="5" y="0"/>
                    <a:pt x="8" y="19"/>
                    <a:pt x="10" y="21"/>
                  </a:cubicBezTo>
                  <a:cubicBezTo>
                    <a:pt x="14" y="22"/>
                    <a:pt x="16" y="17"/>
                    <a:pt x="20" y="20"/>
                  </a:cubicBezTo>
                  <a:cubicBezTo>
                    <a:pt x="22" y="21"/>
                    <a:pt x="21" y="26"/>
                    <a:pt x="22" y="29"/>
                  </a:cubicBezTo>
                  <a:cubicBezTo>
                    <a:pt x="31" y="27"/>
                    <a:pt x="35" y="27"/>
                    <a:pt x="32" y="38"/>
                  </a:cubicBezTo>
                </a:path>
              </a:pathLst>
            </a:custGeom>
            <a:noFill/>
            <a:ln w="7938" cap="rnd">
              <a:solidFill>
                <a:srgbClr val="A3C5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219">
              <a:extLst>
                <a:ext uri="{FF2B5EF4-FFF2-40B4-BE49-F238E27FC236}">
                  <a16:creationId xmlns:a16="http://schemas.microsoft.com/office/drawing/2014/main" id="{21CDDA66-A68D-4668-AE76-3312F4E21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" y="1944"/>
              <a:ext cx="65" cy="44"/>
            </a:xfrm>
            <a:custGeom>
              <a:avLst/>
              <a:gdLst>
                <a:gd name="T0" fmla="*/ 0 w 27"/>
                <a:gd name="T1" fmla="*/ 12 h 18"/>
                <a:gd name="T2" fmla="*/ 29 w 27"/>
                <a:gd name="T3" fmla="*/ 5 h 18"/>
                <a:gd name="T4" fmla="*/ 34 w 27"/>
                <a:gd name="T5" fmla="*/ 42 h 18"/>
                <a:gd name="T6" fmla="*/ 75 w 27"/>
                <a:gd name="T7" fmla="*/ 54 h 18"/>
                <a:gd name="T8" fmla="*/ 94 w 27"/>
                <a:gd name="T9" fmla="*/ 71 h 18"/>
                <a:gd name="T10" fmla="*/ 128 w 27"/>
                <a:gd name="T11" fmla="*/ 66 h 18"/>
                <a:gd name="T12" fmla="*/ 156 w 27"/>
                <a:gd name="T13" fmla="*/ 108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8">
                  <a:moveTo>
                    <a:pt x="0" y="2"/>
                  </a:moveTo>
                  <a:cubicBezTo>
                    <a:pt x="2" y="2"/>
                    <a:pt x="3" y="0"/>
                    <a:pt x="5" y="1"/>
                  </a:cubicBezTo>
                  <a:cubicBezTo>
                    <a:pt x="5" y="3"/>
                    <a:pt x="4" y="6"/>
                    <a:pt x="6" y="7"/>
                  </a:cubicBezTo>
                  <a:cubicBezTo>
                    <a:pt x="11" y="9"/>
                    <a:pt x="11" y="3"/>
                    <a:pt x="13" y="9"/>
                  </a:cubicBezTo>
                  <a:cubicBezTo>
                    <a:pt x="14" y="10"/>
                    <a:pt x="14" y="11"/>
                    <a:pt x="16" y="12"/>
                  </a:cubicBezTo>
                  <a:cubicBezTo>
                    <a:pt x="18" y="13"/>
                    <a:pt x="20" y="11"/>
                    <a:pt x="22" y="11"/>
                  </a:cubicBezTo>
                  <a:cubicBezTo>
                    <a:pt x="25" y="12"/>
                    <a:pt x="24" y="16"/>
                    <a:pt x="27" y="18"/>
                  </a:cubicBezTo>
                </a:path>
              </a:pathLst>
            </a:custGeom>
            <a:noFill/>
            <a:ln w="7938" cap="rnd">
              <a:solidFill>
                <a:srgbClr val="A3C5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220">
              <a:extLst>
                <a:ext uri="{FF2B5EF4-FFF2-40B4-BE49-F238E27FC236}">
                  <a16:creationId xmlns:a16="http://schemas.microsoft.com/office/drawing/2014/main" id="{2F589E52-E985-47B2-A129-86FAB62BE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1978"/>
              <a:ext cx="84" cy="48"/>
            </a:xfrm>
            <a:custGeom>
              <a:avLst/>
              <a:gdLst>
                <a:gd name="T0" fmla="*/ 0 w 35"/>
                <a:gd name="T1" fmla="*/ 17 h 20"/>
                <a:gd name="T2" fmla="*/ 29 w 35"/>
                <a:gd name="T3" fmla="*/ 0 h 20"/>
                <a:gd name="T4" fmla="*/ 34 w 35"/>
                <a:gd name="T5" fmla="*/ 34 h 20"/>
                <a:gd name="T6" fmla="*/ 91 w 35"/>
                <a:gd name="T7" fmla="*/ 29 h 20"/>
                <a:gd name="T8" fmla="*/ 98 w 35"/>
                <a:gd name="T9" fmla="*/ 62 h 20"/>
                <a:gd name="T10" fmla="*/ 144 w 35"/>
                <a:gd name="T11" fmla="*/ 53 h 20"/>
                <a:gd name="T12" fmla="*/ 144 w 35"/>
                <a:gd name="T13" fmla="*/ 82 h 20"/>
                <a:gd name="T14" fmla="*/ 185 w 35"/>
                <a:gd name="T15" fmla="*/ 70 h 20"/>
                <a:gd name="T16" fmla="*/ 197 w 35"/>
                <a:gd name="T17" fmla="*/ 115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0">
                  <a:moveTo>
                    <a:pt x="0" y="3"/>
                  </a:moveTo>
                  <a:cubicBezTo>
                    <a:pt x="1" y="2"/>
                    <a:pt x="3" y="0"/>
                    <a:pt x="5" y="0"/>
                  </a:cubicBezTo>
                  <a:cubicBezTo>
                    <a:pt x="6" y="1"/>
                    <a:pt x="5" y="4"/>
                    <a:pt x="6" y="6"/>
                  </a:cubicBezTo>
                  <a:cubicBezTo>
                    <a:pt x="9" y="9"/>
                    <a:pt x="13" y="3"/>
                    <a:pt x="16" y="5"/>
                  </a:cubicBezTo>
                  <a:cubicBezTo>
                    <a:pt x="18" y="6"/>
                    <a:pt x="15" y="9"/>
                    <a:pt x="17" y="11"/>
                  </a:cubicBezTo>
                  <a:cubicBezTo>
                    <a:pt x="20" y="13"/>
                    <a:pt x="23" y="9"/>
                    <a:pt x="25" y="9"/>
                  </a:cubicBezTo>
                  <a:cubicBezTo>
                    <a:pt x="25" y="10"/>
                    <a:pt x="24" y="13"/>
                    <a:pt x="25" y="14"/>
                  </a:cubicBezTo>
                  <a:cubicBezTo>
                    <a:pt x="27" y="16"/>
                    <a:pt x="31" y="13"/>
                    <a:pt x="32" y="12"/>
                  </a:cubicBezTo>
                  <a:cubicBezTo>
                    <a:pt x="35" y="13"/>
                    <a:pt x="30" y="20"/>
                    <a:pt x="34" y="20"/>
                  </a:cubicBezTo>
                </a:path>
              </a:pathLst>
            </a:custGeom>
            <a:noFill/>
            <a:ln w="7938" cap="rnd">
              <a:solidFill>
                <a:srgbClr val="A3C5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221">
              <a:extLst>
                <a:ext uri="{FF2B5EF4-FFF2-40B4-BE49-F238E27FC236}">
                  <a16:creationId xmlns:a16="http://schemas.microsoft.com/office/drawing/2014/main" id="{F8BE9A9D-2ED7-449F-8EF4-6B23FB17D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" y="1985"/>
              <a:ext cx="101" cy="56"/>
            </a:xfrm>
            <a:custGeom>
              <a:avLst/>
              <a:gdLst>
                <a:gd name="T0" fmla="*/ 0 w 42"/>
                <a:gd name="T1" fmla="*/ 136 h 23"/>
                <a:gd name="T2" fmla="*/ 12 w 42"/>
                <a:gd name="T3" fmla="*/ 107 h 23"/>
                <a:gd name="T4" fmla="*/ 34 w 42"/>
                <a:gd name="T5" fmla="*/ 112 h 23"/>
                <a:gd name="T6" fmla="*/ 63 w 42"/>
                <a:gd name="T7" fmla="*/ 83 h 23"/>
                <a:gd name="T8" fmla="*/ 87 w 42"/>
                <a:gd name="T9" fmla="*/ 100 h 23"/>
                <a:gd name="T10" fmla="*/ 111 w 42"/>
                <a:gd name="T11" fmla="*/ 58 h 23"/>
                <a:gd name="T12" fmla="*/ 144 w 42"/>
                <a:gd name="T13" fmla="*/ 71 h 23"/>
                <a:gd name="T14" fmla="*/ 161 w 42"/>
                <a:gd name="T15" fmla="*/ 37 h 23"/>
                <a:gd name="T16" fmla="*/ 209 w 42"/>
                <a:gd name="T17" fmla="*/ 37 h 23"/>
                <a:gd name="T18" fmla="*/ 219 w 42"/>
                <a:gd name="T19" fmla="*/ 0 h 23"/>
                <a:gd name="T20" fmla="*/ 243 w 42"/>
                <a:gd name="T21" fmla="*/ 0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23">
                  <a:moveTo>
                    <a:pt x="0" y="23"/>
                  </a:moveTo>
                  <a:cubicBezTo>
                    <a:pt x="0" y="22"/>
                    <a:pt x="1" y="19"/>
                    <a:pt x="2" y="18"/>
                  </a:cubicBezTo>
                  <a:cubicBezTo>
                    <a:pt x="4" y="16"/>
                    <a:pt x="4" y="18"/>
                    <a:pt x="6" y="19"/>
                  </a:cubicBezTo>
                  <a:cubicBezTo>
                    <a:pt x="11" y="23"/>
                    <a:pt x="11" y="18"/>
                    <a:pt x="11" y="14"/>
                  </a:cubicBezTo>
                  <a:cubicBezTo>
                    <a:pt x="12" y="15"/>
                    <a:pt x="13" y="18"/>
                    <a:pt x="15" y="17"/>
                  </a:cubicBezTo>
                  <a:cubicBezTo>
                    <a:pt x="19" y="17"/>
                    <a:pt x="17" y="11"/>
                    <a:pt x="19" y="10"/>
                  </a:cubicBezTo>
                  <a:cubicBezTo>
                    <a:pt x="21" y="10"/>
                    <a:pt x="23" y="13"/>
                    <a:pt x="25" y="12"/>
                  </a:cubicBezTo>
                  <a:cubicBezTo>
                    <a:pt x="27" y="10"/>
                    <a:pt x="26" y="7"/>
                    <a:pt x="28" y="6"/>
                  </a:cubicBezTo>
                  <a:cubicBezTo>
                    <a:pt x="31" y="9"/>
                    <a:pt x="33" y="11"/>
                    <a:pt x="36" y="6"/>
                  </a:cubicBezTo>
                  <a:cubicBezTo>
                    <a:pt x="36" y="4"/>
                    <a:pt x="37" y="2"/>
                    <a:pt x="38" y="0"/>
                  </a:cubicBezTo>
                  <a:cubicBezTo>
                    <a:pt x="39" y="0"/>
                    <a:pt x="41" y="0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A3C5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222">
              <a:extLst>
                <a:ext uri="{FF2B5EF4-FFF2-40B4-BE49-F238E27FC236}">
                  <a16:creationId xmlns:a16="http://schemas.microsoft.com/office/drawing/2014/main" id="{D83CA200-09D6-403B-A931-0D5B2D4F3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" y="1858"/>
              <a:ext cx="72" cy="70"/>
            </a:xfrm>
            <a:custGeom>
              <a:avLst/>
              <a:gdLst>
                <a:gd name="T0" fmla="*/ 0 w 30"/>
                <a:gd name="T1" fmla="*/ 169 h 29"/>
                <a:gd name="T2" fmla="*/ 5 w 30"/>
                <a:gd name="T3" fmla="*/ 135 h 29"/>
                <a:gd name="T4" fmla="*/ 29 w 30"/>
                <a:gd name="T5" fmla="*/ 152 h 29"/>
                <a:gd name="T6" fmla="*/ 53 w 30"/>
                <a:gd name="T7" fmla="*/ 104 h 29"/>
                <a:gd name="T8" fmla="*/ 91 w 30"/>
                <a:gd name="T9" fmla="*/ 123 h 29"/>
                <a:gd name="T10" fmla="*/ 103 w 30"/>
                <a:gd name="T11" fmla="*/ 65 h 29"/>
                <a:gd name="T12" fmla="*/ 132 w 30"/>
                <a:gd name="T13" fmla="*/ 75 h 29"/>
                <a:gd name="T14" fmla="*/ 161 w 30"/>
                <a:gd name="T15" fmla="*/ 65 h 29"/>
                <a:gd name="T16" fmla="*/ 173 w 30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9">
                  <a:moveTo>
                    <a:pt x="0" y="29"/>
                  </a:moveTo>
                  <a:cubicBezTo>
                    <a:pt x="0" y="27"/>
                    <a:pt x="0" y="24"/>
                    <a:pt x="1" y="23"/>
                  </a:cubicBezTo>
                  <a:cubicBezTo>
                    <a:pt x="3" y="23"/>
                    <a:pt x="3" y="26"/>
                    <a:pt x="5" y="26"/>
                  </a:cubicBezTo>
                  <a:cubicBezTo>
                    <a:pt x="8" y="25"/>
                    <a:pt x="7" y="19"/>
                    <a:pt x="9" y="18"/>
                  </a:cubicBezTo>
                  <a:cubicBezTo>
                    <a:pt x="11" y="19"/>
                    <a:pt x="14" y="23"/>
                    <a:pt x="16" y="21"/>
                  </a:cubicBezTo>
                  <a:cubicBezTo>
                    <a:pt x="19" y="19"/>
                    <a:pt x="15" y="12"/>
                    <a:pt x="18" y="11"/>
                  </a:cubicBezTo>
                  <a:cubicBezTo>
                    <a:pt x="19" y="11"/>
                    <a:pt x="22" y="13"/>
                    <a:pt x="23" y="13"/>
                  </a:cubicBezTo>
                  <a:cubicBezTo>
                    <a:pt x="25" y="13"/>
                    <a:pt x="26" y="12"/>
                    <a:pt x="28" y="11"/>
                  </a:cubicBezTo>
                  <a:cubicBezTo>
                    <a:pt x="30" y="8"/>
                    <a:pt x="28" y="3"/>
                    <a:pt x="30" y="0"/>
                  </a:cubicBezTo>
                </a:path>
              </a:pathLst>
            </a:custGeom>
            <a:noFill/>
            <a:ln w="7938" cap="rnd">
              <a:solidFill>
                <a:srgbClr val="A3C5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223">
              <a:extLst>
                <a:ext uri="{FF2B5EF4-FFF2-40B4-BE49-F238E27FC236}">
                  <a16:creationId xmlns:a16="http://schemas.microsoft.com/office/drawing/2014/main" id="{6958E1DD-67C5-44D2-A55F-622A53A02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1932"/>
              <a:ext cx="106" cy="82"/>
            </a:xfrm>
            <a:custGeom>
              <a:avLst/>
              <a:gdLst>
                <a:gd name="T0" fmla="*/ 0 w 44"/>
                <a:gd name="T1" fmla="*/ 198 h 34"/>
                <a:gd name="T2" fmla="*/ 34 w 44"/>
                <a:gd name="T3" fmla="*/ 145 h 34"/>
                <a:gd name="T4" fmla="*/ 70 w 44"/>
                <a:gd name="T5" fmla="*/ 140 h 34"/>
                <a:gd name="T6" fmla="*/ 99 w 44"/>
                <a:gd name="T7" fmla="*/ 94 h 34"/>
                <a:gd name="T8" fmla="*/ 145 w 44"/>
                <a:gd name="T9" fmla="*/ 99 h 34"/>
                <a:gd name="T10" fmla="*/ 157 w 44"/>
                <a:gd name="T11" fmla="*/ 70 h 34"/>
                <a:gd name="T12" fmla="*/ 169 w 44"/>
                <a:gd name="T13" fmla="*/ 65 h 34"/>
                <a:gd name="T14" fmla="*/ 193 w 44"/>
                <a:gd name="T15" fmla="*/ 70 h 34"/>
                <a:gd name="T16" fmla="*/ 222 w 44"/>
                <a:gd name="T17" fmla="*/ 46 h 34"/>
                <a:gd name="T18" fmla="*/ 255 w 44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34">
                  <a:moveTo>
                    <a:pt x="0" y="34"/>
                  </a:moveTo>
                  <a:cubicBezTo>
                    <a:pt x="1" y="29"/>
                    <a:pt x="0" y="24"/>
                    <a:pt x="6" y="25"/>
                  </a:cubicBezTo>
                  <a:cubicBezTo>
                    <a:pt x="8" y="25"/>
                    <a:pt x="10" y="26"/>
                    <a:pt x="12" y="24"/>
                  </a:cubicBezTo>
                  <a:cubicBezTo>
                    <a:pt x="15" y="22"/>
                    <a:pt x="14" y="18"/>
                    <a:pt x="17" y="16"/>
                  </a:cubicBezTo>
                  <a:cubicBezTo>
                    <a:pt x="20" y="16"/>
                    <a:pt x="22" y="20"/>
                    <a:pt x="25" y="17"/>
                  </a:cubicBezTo>
                  <a:cubicBezTo>
                    <a:pt x="26" y="16"/>
                    <a:pt x="26" y="13"/>
                    <a:pt x="27" y="12"/>
                  </a:cubicBezTo>
                  <a:cubicBezTo>
                    <a:pt x="29" y="9"/>
                    <a:pt x="26" y="10"/>
                    <a:pt x="29" y="11"/>
                  </a:cubicBezTo>
                  <a:cubicBezTo>
                    <a:pt x="31" y="11"/>
                    <a:pt x="31" y="12"/>
                    <a:pt x="33" y="12"/>
                  </a:cubicBezTo>
                  <a:cubicBezTo>
                    <a:pt x="35" y="11"/>
                    <a:pt x="37" y="9"/>
                    <a:pt x="38" y="8"/>
                  </a:cubicBezTo>
                  <a:cubicBezTo>
                    <a:pt x="40" y="5"/>
                    <a:pt x="41" y="2"/>
                    <a:pt x="44" y="0"/>
                  </a:cubicBezTo>
                </a:path>
              </a:pathLst>
            </a:custGeom>
            <a:noFill/>
            <a:ln w="7938" cap="rnd">
              <a:solidFill>
                <a:srgbClr val="A3C5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224">
              <a:extLst>
                <a:ext uri="{FF2B5EF4-FFF2-40B4-BE49-F238E27FC236}">
                  <a16:creationId xmlns:a16="http://schemas.microsoft.com/office/drawing/2014/main" id="{271A6924-116F-40C4-AD4E-D686CA1AD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" y="1884"/>
              <a:ext cx="227" cy="142"/>
            </a:xfrm>
            <a:custGeom>
              <a:avLst/>
              <a:gdLst>
                <a:gd name="T0" fmla="*/ 0 w 94"/>
                <a:gd name="T1" fmla="*/ 342 h 59"/>
                <a:gd name="T2" fmla="*/ 548 w 94"/>
                <a:gd name="T3" fmla="*/ 0 h 59"/>
                <a:gd name="T4" fmla="*/ 0 w 94"/>
                <a:gd name="T5" fmla="*/ 342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4" h="59">
                  <a:moveTo>
                    <a:pt x="0" y="59"/>
                  </a:moveTo>
                  <a:cubicBezTo>
                    <a:pt x="12" y="55"/>
                    <a:pt x="76" y="18"/>
                    <a:pt x="94" y="0"/>
                  </a:cubicBezTo>
                  <a:cubicBezTo>
                    <a:pt x="89" y="5"/>
                    <a:pt x="20" y="49"/>
                    <a:pt x="0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225">
              <a:extLst>
                <a:ext uri="{FF2B5EF4-FFF2-40B4-BE49-F238E27FC236}">
                  <a16:creationId xmlns:a16="http://schemas.microsoft.com/office/drawing/2014/main" id="{9C02AE22-5DB1-4B98-A0D0-71DEFA8A5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937"/>
              <a:ext cx="104" cy="70"/>
            </a:xfrm>
            <a:custGeom>
              <a:avLst/>
              <a:gdLst>
                <a:gd name="T0" fmla="*/ 0 w 43"/>
                <a:gd name="T1" fmla="*/ 169 h 29"/>
                <a:gd name="T2" fmla="*/ 252 w 43"/>
                <a:gd name="T3" fmla="*/ 0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29">
                  <a:moveTo>
                    <a:pt x="0" y="29"/>
                  </a:moveTo>
                  <a:cubicBezTo>
                    <a:pt x="9" y="24"/>
                    <a:pt x="36" y="7"/>
                    <a:pt x="4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Freeform 226">
              <a:extLst>
                <a:ext uri="{FF2B5EF4-FFF2-40B4-BE49-F238E27FC236}">
                  <a16:creationId xmlns:a16="http://schemas.microsoft.com/office/drawing/2014/main" id="{33C303B8-AD3D-42DD-95EC-A6A6565C2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" y="1952"/>
              <a:ext cx="173" cy="89"/>
            </a:xfrm>
            <a:custGeom>
              <a:avLst/>
              <a:gdLst>
                <a:gd name="T0" fmla="*/ 0 w 72"/>
                <a:gd name="T1" fmla="*/ 0 h 37"/>
                <a:gd name="T2" fmla="*/ 416 w 72"/>
                <a:gd name="T3" fmla="*/ 214 h 37"/>
                <a:gd name="T4" fmla="*/ 0 w 72"/>
                <a:gd name="T5" fmla="*/ 0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37">
                  <a:moveTo>
                    <a:pt x="0" y="0"/>
                  </a:moveTo>
                  <a:cubicBezTo>
                    <a:pt x="7" y="7"/>
                    <a:pt x="41" y="29"/>
                    <a:pt x="72" y="37"/>
                  </a:cubicBezTo>
                  <a:cubicBezTo>
                    <a:pt x="63" y="34"/>
                    <a:pt x="13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227">
              <a:extLst>
                <a:ext uri="{FF2B5EF4-FFF2-40B4-BE49-F238E27FC236}">
                  <a16:creationId xmlns:a16="http://schemas.microsoft.com/office/drawing/2014/main" id="{6F8934DC-4979-45BA-B146-BC3C4F888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1896"/>
              <a:ext cx="222" cy="140"/>
            </a:xfrm>
            <a:custGeom>
              <a:avLst/>
              <a:gdLst>
                <a:gd name="T0" fmla="*/ 372 w 92"/>
                <a:gd name="T1" fmla="*/ 244 h 58"/>
                <a:gd name="T2" fmla="*/ 0 w 92"/>
                <a:gd name="T3" fmla="*/ 0 h 58"/>
                <a:gd name="T4" fmla="*/ 536 w 92"/>
                <a:gd name="T5" fmla="*/ 338 h 58"/>
                <a:gd name="T6" fmla="*/ 372 w 92"/>
                <a:gd name="T7" fmla="*/ 244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58">
                  <a:moveTo>
                    <a:pt x="64" y="42"/>
                  </a:moveTo>
                  <a:cubicBezTo>
                    <a:pt x="39" y="27"/>
                    <a:pt x="8" y="6"/>
                    <a:pt x="0" y="0"/>
                  </a:cubicBezTo>
                  <a:cubicBezTo>
                    <a:pt x="7" y="8"/>
                    <a:pt x="59" y="45"/>
                    <a:pt x="92" y="58"/>
                  </a:cubicBezTo>
                  <a:cubicBezTo>
                    <a:pt x="89" y="56"/>
                    <a:pt x="77" y="49"/>
                    <a:pt x="64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E54E0FA-E415-4ECE-8010-E6641900B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Ovary and Ovum</a:t>
            </a:r>
          </a:p>
        </p:txBody>
      </p:sp>
      <p:grpSp>
        <p:nvGrpSpPr>
          <p:cNvPr id="7171" name="Group 3">
            <a:extLst>
              <a:ext uri="{FF2B5EF4-FFF2-40B4-BE49-F238E27FC236}">
                <a16:creationId xmlns:a16="http://schemas.microsoft.com/office/drawing/2014/main" id="{C910FC2E-EF8C-4D8F-AB5D-B8DA9052579D}"/>
              </a:ext>
            </a:extLst>
          </p:cNvPr>
          <p:cNvGrpSpPr>
            <a:grpSpLocks/>
          </p:cNvGrpSpPr>
          <p:nvPr/>
        </p:nvGrpSpPr>
        <p:grpSpPr bwMode="auto">
          <a:xfrm>
            <a:off x="1905001" y="2206626"/>
            <a:ext cx="3592513" cy="3230563"/>
            <a:chOff x="386" y="1346"/>
            <a:chExt cx="2263" cy="2035"/>
          </a:xfrm>
        </p:grpSpPr>
        <p:grpSp>
          <p:nvGrpSpPr>
            <p:cNvPr id="7364" name="Group 4">
              <a:extLst>
                <a:ext uri="{FF2B5EF4-FFF2-40B4-BE49-F238E27FC236}">
                  <a16:creationId xmlns:a16="http://schemas.microsoft.com/office/drawing/2014/main" id="{EFBACE0F-6A8E-40D6-934B-D5051051B7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" y="1346"/>
              <a:ext cx="2263" cy="2035"/>
              <a:chOff x="386" y="1346"/>
              <a:chExt cx="2263" cy="2035"/>
            </a:xfrm>
          </p:grpSpPr>
          <p:sp>
            <p:nvSpPr>
              <p:cNvPr id="7455" name="Freeform 5">
                <a:extLst>
                  <a:ext uri="{FF2B5EF4-FFF2-40B4-BE49-F238E27FC236}">
                    <a16:creationId xmlns:a16="http://schemas.microsoft.com/office/drawing/2014/main" id="{8371F203-CEDD-4247-8965-CEE06CB79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1348"/>
                <a:ext cx="1119" cy="520"/>
              </a:xfrm>
              <a:custGeom>
                <a:avLst/>
                <a:gdLst>
                  <a:gd name="T0" fmla="*/ 2228 w 562"/>
                  <a:gd name="T1" fmla="*/ 20 h 261"/>
                  <a:gd name="T2" fmla="*/ 1931 w 562"/>
                  <a:gd name="T3" fmla="*/ 0 h 261"/>
                  <a:gd name="T4" fmla="*/ 352 w 562"/>
                  <a:gd name="T5" fmla="*/ 675 h 261"/>
                  <a:gd name="T6" fmla="*/ 0 w 562"/>
                  <a:gd name="T7" fmla="*/ 1036 h 261"/>
                  <a:gd name="T8" fmla="*/ 2228 w 562"/>
                  <a:gd name="T9" fmla="*/ 1036 h 261"/>
                  <a:gd name="T10" fmla="*/ 2228 w 562"/>
                  <a:gd name="T11" fmla="*/ 20 h 2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2" h="261">
                    <a:moveTo>
                      <a:pt x="562" y="5"/>
                    </a:moveTo>
                    <a:cubicBezTo>
                      <a:pt x="535" y="1"/>
                      <a:pt x="510" y="0"/>
                      <a:pt x="487" y="0"/>
                    </a:cubicBezTo>
                    <a:cubicBezTo>
                      <a:pt x="386" y="0"/>
                      <a:pt x="227" y="31"/>
                      <a:pt x="89" y="170"/>
                    </a:cubicBezTo>
                    <a:cubicBezTo>
                      <a:pt x="64" y="195"/>
                      <a:pt x="29" y="237"/>
                      <a:pt x="0" y="261"/>
                    </a:cubicBezTo>
                    <a:cubicBezTo>
                      <a:pt x="562" y="261"/>
                      <a:pt x="562" y="261"/>
                      <a:pt x="562" y="261"/>
                    </a:cubicBezTo>
                    <a:lnTo>
                      <a:pt x="562" y="5"/>
                    </a:lnTo>
                    <a:close/>
                  </a:path>
                </a:pathLst>
              </a:custGeom>
              <a:solidFill>
                <a:srgbClr val="D3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6" name="Freeform 6">
                <a:extLst>
                  <a:ext uri="{FF2B5EF4-FFF2-40B4-BE49-F238E27FC236}">
                    <a16:creationId xmlns:a16="http://schemas.microsoft.com/office/drawing/2014/main" id="{703E37DE-E746-4969-A27C-12F0D52FC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4" y="1346"/>
                <a:ext cx="305" cy="197"/>
              </a:xfrm>
              <a:custGeom>
                <a:avLst/>
                <a:gdLst>
                  <a:gd name="T0" fmla="*/ 608 w 153"/>
                  <a:gd name="T1" fmla="*/ 24 h 99"/>
                  <a:gd name="T2" fmla="*/ 460 w 153"/>
                  <a:gd name="T3" fmla="*/ 8 h 99"/>
                  <a:gd name="T4" fmla="*/ 468 w 153"/>
                  <a:gd name="T5" fmla="*/ 12 h 99"/>
                  <a:gd name="T6" fmla="*/ 552 w 153"/>
                  <a:gd name="T7" fmla="*/ 103 h 99"/>
                  <a:gd name="T8" fmla="*/ 449 w 153"/>
                  <a:gd name="T9" fmla="*/ 195 h 99"/>
                  <a:gd name="T10" fmla="*/ 0 w 153"/>
                  <a:gd name="T11" fmla="*/ 296 h 99"/>
                  <a:gd name="T12" fmla="*/ 608 w 153"/>
                  <a:gd name="T13" fmla="*/ 392 h 99"/>
                  <a:gd name="T14" fmla="*/ 608 w 153"/>
                  <a:gd name="T15" fmla="*/ 392 h 99"/>
                  <a:gd name="T16" fmla="*/ 608 w 153"/>
                  <a:gd name="T17" fmla="*/ 24 h 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3" h="99">
                    <a:moveTo>
                      <a:pt x="153" y="6"/>
                    </a:moveTo>
                    <a:cubicBezTo>
                      <a:pt x="140" y="4"/>
                      <a:pt x="128" y="3"/>
                      <a:pt x="116" y="2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129" y="0"/>
                      <a:pt x="139" y="17"/>
                      <a:pt x="139" y="26"/>
                    </a:cubicBezTo>
                    <a:cubicBezTo>
                      <a:pt x="138" y="39"/>
                      <a:pt x="123" y="45"/>
                      <a:pt x="113" y="49"/>
                    </a:cubicBezTo>
                    <a:cubicBezTo>
                      <a:pt x="77" y="60"/>
                      <a:pt x="37" y="64"/>
                      <a:pt x="0" y="75"/>
                    </a:cubicBezTo>
                    <a:cubicBezTo>
                      <a:pt x="51" y="84"/>
                      <a:pt x="102" y="87"/>
                      <a:pt x="153" y="99"/>
                    </a:cubicBezTo>
                    <a:cubicBezTo>
                      <a:pt x="153" y="99"/>
                      <a:pt x="153" y="99"/>
                      <a:pt x="153" y="99"/>
                    </a:cubicBezTo>
                    <a:lnTo>
                      <a:pt x="153" y="6"/>
                    </a:lnTo>
                    <a:close/>
                  </a:path>
                </a:pathLst>
              </a:custGeom>
              <a:solidFill>
                <a:srgbClr val="CA5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7" name="Freeform 7">
                <a:extLst>
                  <a:ext uri="{FF2B5EF4-FFF2-40B4-BE49-F238E27FC236}">
                    <a16:creationId xmlns:a16="http://schemas.microsoft.com/office/drawing/2014/main" id="{FF5C2CEB-B6B3-4547-9B6D-4BFE534B0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" y="1774"/>
                <a:ext cx="2183" cy="1607"/>
              </a:xfrm>
              <a:custGeom>
                <a:avLst/>
                <a:gdLst>
                  <a:gd name="T0" fmla="*/ 4348 w 1096"/>
                  <a:gd name="T1" fmla="*/ 24 h 807"/>
                  <a:gd name="T2" fmla="*/ 4252 w 1096"/>
                  <a:gd name="T3" fmla="*/ 12 h 807"/>
                  <a:gd name="T4" fmla="*/ 4197 w 1096"/>
                  <a:gd name="T5" fmla="*/ 24 h 807"/>
                  <a:gd name="T6" fmla="*/ 4133 w 1096"/>
                  <a:gd name="T7" fmla="*/ 16 h 807"/>
                  <a:gd name="T8" fmla="*/ 4071 w 1096"/>
                  <a:gd name="T9" fmla="*/ 0 h 807"/>
                  <a:gd name="T10" fmla="*/ 4011 w 1096"/>
                  <a:gd name="T11" fmla="*/ 16 h 807"/>
                  <a:gd name="T12" fmla="*/ 3940 w 1096"/>
                  <a:gd name="T13" fmla="*/ 24 h 807"/>
                  <a:gd name="T14" fmla="*/ 3892 w 1096"/>
                  <a:gd name="T15" fmla="*/ 24 h 807"/>
                  <a:gd name="T16" fmla="*/ 3836 w 1096"/>
                  <a:gd name="T17" fmla="*/ 44 h 807"/>
                  <a:gd name="T18" fmla="*/ 3733 w 1096"/>
                  <a:gd name="T19" fmla="*/ 28 h 807"/>
                  <a:gd name="T20" fmla="*/ 3693 w 1096"/>
                  <a:gd name="T21" fmla="*/ 48 h 807"/>
                  <a:gd name="T22" fmla="*/ 3603 w 1096"/>
                  <a:gd name="T23" fmla="*/ 56 h 807"/>
                  <a:gd name="T24" fmla="*/ 3543 w 1096"/>
                  <a:gd name="T25" fmla="*/ 56 h 807"/>
                  <a:gd name="T26" fmla="*/ 3432 w 1096"/>
                  <a:gd name="T27" fmla="*/ 76 h 807"/>
                  <a:gd name="T28" fmla="*/ 3360 w 1096"/>
                  <a:gd name="T29" fmla="*/ 92 h 807"/>
                  <a:gd name="T30" fmla="*/ 3280 w 1096"/>
                  <a:gd name="T31" fmla="*/ 135 h 807"/>
                  <a:gd name="T32" fmla="*/ 3181 w 1096"/>
                  <a:gd name="T33" fmla="*/ 135 h 807"/>
                  <a:gd name="T34" fmla="*/ 2796 w 1096"/>
                  <a:gd name="T35" fmla="*/ 143 h 807"/>
                  <a:gd name="T36" fmla="*/ 1964 w 1096"/>
                  <a:gd name="T37" fmla="*/ 285 h 807"/>
                  <a:gd name="T38" fmla="*/ 1076 w 1096"/>
                  <a:gd name="T39" fmla="*/ 163 h 807"/>
                  <a:gd name="T40" fmla="*/ 159 w 1096"/>
                  <a:gd name="T41" fmla="*/ 219 h 807"/>
                  <a:gd name="T42" fmla="*/ 424 w 1096"/>
                  <a:gd name="T43" fmla="*/ 1316 h 807"/>
                  <a:gd name="T44" fmla="*/ 428 w 1096"/>
                  <a:gd name="T45" fmla="*/ 1099 h 807"/>
                  <a:gd name="T46" fmla="*/ 512 w 1096"/>
                  <a:gd name="T47" fmla="*/ 1107 h 807"/>
                  <a:gd name="T48" fmla="*/ 536 w 1096"/>
                  <a:gd name="T49" fmla="*/ 1020 h 807"/>
                  <a:gd name="T50" fmla="*/ 285 w 1096"/>
                  <a:gd name="T51" fmla="*/ 504 h 807"/>
                  <a:gd name="T52" fmla="*/ 972 w 1096"/>
                  <a:gd name="T53" fmla="*/ 344 h 807"/>
                  <a:gd name="T54" fmla="*/ 1737 w 1096"/>
                  <a:gd name="T55" fmla="*/ 372 h 807"/>
                  <a:gd name="T56" fmla="*/ 2476 w 1096"/>
                  <a:gd name="T57" fmla="*/ 285 h 807"/>
                  <a:gd name="T58" fmla="*/ 3177 w 1096"/>
                  <a:gd name="T59" fmla="*/ 273 h 807"/>
                  <a:gd name="T60" fmla="*/ 3241 w 1096"/>
                  <a:gd name="T61" fmla="*/ 289 h 807"/>
                  <a:gd name="T62" fmla="*/ 3300 w 1096"/>
                  <a:gd name="T63" fmla="*/ 337 h 807"/>
                  <a:gd name="T64" fmla="*/ 3364 w 1096"/>
                  <a:gd name="T65" fmla="*/ 392 h 807"/>
                  <a:gd name="T66" fmla="*/ 3416 w 1096"/>
                  <a:gd name="T67" fmla="*/ 444 h 807"/>
                  <a:gd name="T68" fmla="*/ 3432 w 1096"/>
                  <a:gd name="T69" fmla="*/ 496 h 807"/>
                  <a:gd name="T70" fmla="*/ 3476 w 1096"/>
                  <a:gd name="T71" fmla="*/ 532 h 807"/>
                  <a:gd name="T72" fmla="*/ 3547 w 1096"/>
                  <a:gd name="T73" fmla="*/ 631 h 807"/>
                  <a:gd name="T74" fmla="*/ 3583 w 1096"/>
                  <a:gd name="T75" fmla="*/ 701 h 807"/>
                  <a:gd name="T76" fmla="*/ 3587 w 1096"/>
                  <a:gd name="T77" fmla="*/ 761 h 807"/>
                  <a:gd name="T78" fmla="*/ 3657 w 1096"/>
                  <a:gd name="T79" fmla="*/ 908 h 807"/>
                  <a:gd name="T80" fmla="*/ 3693 w 1096"/>
                  <a:gd name="T81" fmla="*/ 968 h 807"/>
                  <a:gd name="T82" fmla="*/ 3713 w 1096"/>
                  <a:gd name="T83" fmla="*/ 1055 h 807"/>
                  <a:gd name="T84" fmla="*/ 3729 w 1096"/>
                  <a:gd name="T85" fmla="*/ 1131 h 807"/>
                  <a:gd name="T86" fmla="*/ 3733 w 1096"/>
                  <a:gd name="T87" fmla="*/ 1209 h 807"/>
                  <a:gd name="T88" fmla="*/ 3840 w 1096"/>
                  <a:gd name="T89" fmla="*/ 1356 h 807"/>
                  <a:gd name="T90" fmla="*/ 3868 w 1096"/>
                  <a:gd name="T91" fmla="*/ 1452 h 807"/>
                  <a:gd name="T92" fmla="*/ 3908 w 1096"/>
                  <a:gd name="T93" fmla="*/ 1547 h 807"/>
                  <a:gd name="T94" fmla="*/ 3940 w 1096"/>
                  <a:gd name="T95" fmla="*/ 1697 h 807"/>
                  <a:gd name="T96" fmla="*/ 3948 w 1096"/>
                  <a:gd name="T97" fmla="*/ 1832 h 807"/>
                  <a:gd name="T98" fmla="*/ 3996 w 1096"/>
                  <a:gd name="T99" fmla="*/ 1975 h 807"/>
                  <a:gd name="T100" fmla="*/ 3992 w 1096"/>
                  <a:gd name="T101" fmla="*/ 2184 h 807"/>
                  <a:gd name="T102" fmla="*/ 3972 w 1096"/>
                  <a:gd name="T103" fmla="*/ 2404 h 807"/>
                  <a:gd name="T104" fmla="*/ 3952 w 1096"/>
                  <a:gd name="T105" fmla="*/ 2565 h 807"/>
                  <a:gd name="T106" fmla="*/ 3988 w 1096"/>
                  <a:gd name="T107" fmla="*/ 2808 h 807"/>
                  <a:gd name="T108" fmla="*/ 4320 w 1096"/>
                  <a:gd name="T109" fmla="*/ 3164 h 807"/>
                  <a:gd name="T110" fmla="*/ 4137 w 1096"/>
                  <a:gd name="T111" fmla="*/ 2732 h 807"/>
                  <a:gd name="T112" fmla="*/ 4149 w 1096"/>
                  <a:gd name="T113" fmla="*/ 2491 h 807"/>
                  <a:gd name="T114" fmla="*/ 4117 w 1096"/>
                  <a:gd name="T115" fmla="*/ 2344 h 807"/>
                  <a:gd name="T116" fmla="*/ 4117 w 1096"/>
                  <a:gd name="T117" fmla="*/ 2101 h 807"/>
                  <a:gd name="T118" fmla="*/ 4133 w 1096"/>
                  <a:gd name="T119" fmla="*/ 1987 h 807"/>
                  <a:gd name="T120" fmla="*/ 4189 w 1096"/>
                  <a:gd name="T121" fmla="*/ 1780 h 807"/>
                  <a:gd name="T122" fmla="*/ 4233 w 1096"/>
                  <a:gd name="T123" fmla="*/ 1555 h 807"/>
                  <a:gd name="T124" fmla="*/ 4304 w 1096"/>
                  <a:gd name="T125" fmla="*/ 1376 h 8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96" h="807">
                    <a:moveTo>
                      <a:pt x="1087" y="326"/>
                    </a:moveTo>
                    <a:cubicBezTo>
                      <a:pt x="1087" y="320"/>
                      <a:pt x="1092" y="317"/>
                      <a:pt x="1096" y="313"/>
                    </a:cubicBezTo>
                    <a:cubicBezTo>
                      <a:pt x="1096" y="6"/>
                      <a:pt x="1096" y="6"/>
                      <a:pt x="1096" y="6"/>
                    </a:cubicBezTo>
                    <a:cubicBezTo>
                      <a:pt x="1095" y="5"/>
                      <a:pt x="1094" y="4"/>
                      <a:pt x="1094" y="4"/>
                    </a:cubicBezTo>
                    <a:cubicBezTo>
                      <a:pt x="1087" y="4"/>
                      <a:pt x="1081" y="3"/>
                      <a:pt x="1074" y="2"/>
                    </a:cubicBezTo>
                    <a:cubicBezTo>
                      <a:pt x="1074" y="2"/>
                      <a:pt x="1073" y="3"/>
                      <a:pt x="1072" y="3"/>
                    </a:cubicBezTo>
                    <a:cubicBezTo>
                      <a:pt x="1071" y="3"/>
                      <a:pt x="1070" y="4"/>
                      <a:pt x="1070" y="4"/>
                    </a:cubicBezTo>
                    <a:cubicBezTo>
                      <a:pt x="1071" y="6"/>
                      <a:pt x="1071" y="7"/>
                      <a:pt x="1071" y="9"/>
                    </a:cubicBezTo>
                    <a:cubicBezTo>
                      <a:pt x="1070" y="18"/>
                      <a:pt x="1061" y="17"/>
                      <a:pt x="1058" y="6"/>
                    </a:cubicBezTo>
                    <a:cubicBezTo>
                      <a:pt x="1058" y="4"/>
                      <a:pt x="1055" y="1"/>
                      <a:pt x="1053" y="1"/>
                    </a:cubicBezTo>
                    <a:cubicBezTo>
                      <a:pt x="1050" y="1"/>
                      <a:pt x="1048" y="1"/>
                      <a:pt x="1046" y="1"/>
                    </a:cubicBezTo>
                    <a:cubicBezTo>
                      <a:pt x="1044" y="1"/>
                      <a:pt x="1042" y="3"/>
                      <a:pt x="1042" y="4"/>
                    </a:cubicBezTo>
                    <a:cubicBezTo>
                      <a:pt x="1042" y="12"/>
                      <a:pt x="1041" y="21"/>
                      <a:pt x="1032" y="13"/>
                    </a:cubicBezTo>
                    <a:cubicBezTo>
                      <a:pt x="1030" y="11"/>
                      <a:pt x="1030" y="8"/>
                      <a:pt x="1030" y="4"/>
                    </a:cubicBezTo>
                    <a:cubicBezTo>
                      <a:pt x="1030" y="3"/>
                      <a:pt x="1027" y="0"/>
                      <a:pt x="1026" y="0"/>
                    </a:cubicBezTo>
                    <a:cubicBezTo>
                      <a:pt x="1024" y="0"/>
                      <a:pt x="1022" y="0"/>
                      <a:pt x="1020" y="0"/>
                    </a:cubicBezTo>
                    <a:cubicBezTo>
                      <a:pt x="1020" y="3"/>
                      <a:pt x="1020" y="5"/>
                      <a:pt x="1017" y="6"/>
                    </a:cubicBezTo>
                    <a:cubicBezTo>
                      <a:pt x="1014" y="7"/>
                      <a:pt x="1012" y="6"/>
                      <a:pt x="1011" y="4"/>
                    </a:cubicBezTo>
                    <a:cubicBezTo>
                      <a:pt x="1011" y="3"/>
                      <a:pt x="1007" y="1"/>
                      <a:pt x="1006" y="1"/>
                    </a:cubicBezTo>
                    <a:cubicBezTo>
                      <a:pt x="1003" y="1"/>
                      <a:pt x="1000" y="1"/>
                      <a:pt x="996" y="1"/>
                    </a:cubicBezTo>
                    <a:cubicBezTo>
                      <a:pt x="995" y="1"/>
                      <a:pt x="993" y="4"/>
                      <a:pt x="993" y="6"/>
                    </a:cubicBezTo>
                    <a:cubicBezTo>
                      <a:pt x="993" y="7"/>
                      <a:pt x="993" y="9"/>
                      <a:pt x="993" y="11"/>
                    </a:cubicBezTo>
                    <a:cubicBezTo>
                      <a:pt x="992" y="15"/>
                      <a:pt x="991" y="20"/>
                      <a:pt x="984" y="16"/>
                    </a:cubicBezTo>
                    <a:cubicBezTo>
                      <a:pt x="982" y="14"/>
                      <a:pt x="982" y="10"/>
                      <a:pt x="981" y="6"/>
                    </a:cubicBezTo>
                    <a:cubicBezTo>
                      <a:pt x="981" y="5"/>
                      <a:pt x="977" y="3"/>
                      <a:pt x="975" y="3"/>
                    </a:cubicBezTo>
                    <a:cubicBezTo>
                      <a:pt x="972" y="3"/>
                      <a:pt x="969" y="3"/>
                      <a:pt x="966" y="4"/>
                    </a:cubicBezTo>
                    <a:cubicBezTo>
                      <a:pt x="966" y="6"/>
                      <a:pt x="966" y="9"/>
                      <a:pt x="967" y="11"/>
                    </a:cubicBezTo>
                    <a:cubicBezTo>
                      <a:pt x="961" y="15"/>
                      <a:pt x="960" y="11"/>
                      <a:pt x="959" y="8"/>
                    </a:cubicBezTo>
                    <a:cubicBezTo>
                      <a:pt x="959" y="6"/>
                      <a:pt x="955" y="5"/>
                      <a:pt x="953" y="5"/>
                    </a:cubicBezTo>
                    <a:cubicBezTo>
                      <a:pt x="949" y="5"/>
                      <a:pt x="945" y="6"/>
                      <a:pt x="941" y="7"/>
                    </a:cubicBezTo>
                    <a:cubicBezTo>
                      <a:pt x="941" y="7"/>
                      <a:pt x="941" y="7"/>
                      <a:pt x="940" y="7"/>
                    </a:cubicBezTo>
                    <a:cubicBezTo>
                      <a:pt x="939" y="11"/>
                      <a:pt x="946" y="19"/>
                      <a:pt x="936" y="18"/>
                    </a:cubicBezTo>
                    <a:cubicBezTo>
                      <a:pt x="933" y="17"/>
                      <a:pt x="932" y="15"/>
                      <a:pt x="931" y="12"/>
                    </a:cubicBezTo>
                    <a:cubicBezTo>
                      <a:pt x="931" y="10"/>
                      <a:pt x="927" y="8"/>
                      <a:pt x="926" y="8"/>
                    </a:cubicBezTo>
                    <a:cubicBezTo>
                      <a:pt x="921" y="9"/>
                      <a:pt x="916" y="10"/>
                      <a:pt x="910" y="11"/>
                    </a:cubicBezTo>
                    <a:cubicBezTo>
                      <a:pt x="909" y="11"/>
                      <a:pt x="908" y="13"/>
                      <a:pt x="908" y="14"/>
                    </a:cubicBezTo>
                    <a:cubicBezTo>
                      <a:pt x="908" y="17"/>
                      <a:pt x="908" y="19"/>
                      <a:pt x="905" y="20"/>
                    </a:cubicBezTo>
                    <a:cubicBezTo>
                      <a:pt x="901" y="22"/>
                      <a:pt x="900" y="20"/>
                      <a:pt x="898" y="17"/>
                    </a:cubicBezTo>
                    <a:cubicBezTo>
                      <a:pt x="898" y="16"/>
                      <a:pt x="894" y="13"/>
                      <a:pt x="893" y="14"/>
                    </a:cubicBezTo>
                    <a:cubicBezTo>
                      <a:pt x="887" y="15"/>
                      <a:pt x="881" y="16"/>
                      <a:pt x="875" y="17"/>
                    </a:cubicBezTo>
                    <a:cubicBezTo>
                      <a:pt x="875" y="20"/>
                      <a:pt x="875" y="24"/>
                      <a:pt x="874" y="25"/>
                    </a:cubicBezTo>
                    <a:cubicBezTo>
                      <a:pt x="868" y="28"/>
                      <a:pt x="867" y="20"/>
                      <a:pt x="865" y="19"/>
                    </a:cubicBezTo>
                    <a:cubicBezTo>
                      <a:pt x="861" y="19"/>
                      <a:pt x="858" y="20"/>
                      <a:pt x="854" y="21"/>
                    </a:cubicBezTo>
                    <a:cubicBezTo>
                      <a:pt x="851" y="25"/>
                      <a:pt x="856" y="29"/>
                      <a:pt x="855" y="35"/>
                    </a:cubicBezTo>
                    <a:cubicBezTo>
                      <a:pt x="844" y="38"/>
                      <a:pt x="849" y="27"/>
                      <a:pt x="847" y="23"/>
                    </a:cubicBezTo>
                    <a:cubicBezTo>
                      <a:pt x="846" y="23"/>
                      <a:pt x="846" y="23"/>
                      <a:pt x="846" y="23"/>
                    </a:cubicBezTo>
                    <a:cubicBezTo>
                      <a:pt x="840" y="24"/>
                      <a:pt x="834" y="25"/>
                      <a:pt x="829" y="27"/>
                    </a:cubicBezTo>
                    <a:cubicBezTo>
                      <a:pt x="828" y="29"/>
                      <a:pt x="831" y="32"/>
                      <a:pt x="827" y="34"/>
                    </a:cubicBezTo>
                    <a:cubicBezTo>
                      <a:pt x="823" y="36"/>
                      <a:pt x="821" y="32"/>
                      <a:pt x="818" y="31"/>
                    </a:cubicBezTo>
                    <a:cubicBezTo>
                      <a:pt x="818" y="30"/>
                      <a:pt x="817" y="30"/>
                      <a:pt x="817" y="30"/>
                    </a:cubicBezTo>
                    <a:cubicBezTo>
                      <a:pt x="812" y="31"/>
                      <a:pt x="807" y="32"/>
                      <a:pt x="802" y="34"/>
                    </a:cubicBezTo>
                    <a:cubicBezTo>
                      <a:pt x="801" y="34"/>
                      <a:pt x="801" y="34"/>
                      <a:pt x="800" y="34"/>
                    </a:cubicBezTo>
                    <a:cubicBezTo>
                      <a:pt x="786" y="36"/>
                      <a:pt x="779" y="29"/>
                      <a:pt x="763" y="29"/>
                    </a:cubicBezTo>
                    <a:cubicBezTo>
                      <a:pt x="747" y="29"/>
                      <a:pt x="727" y="31"/>
                      <a:pt x="705" y="36"/>
                    </a:cubicBezTo>
                    <a:cubicBezTo>
                      <a:pt x="684" y="42"/>
                      <a:pt x="689" y="42"/>
                      <a:pt x="659" y="42"/>
                    </a:cubicBezTo>
                    <a:cubicBezTo>
                      <a:pt x="628" y="42"/>
                      <a:pt x="594" y="37"/>
                      <a:pt x="569" y="53"/>
                    </a:cubicBezTo>
                    <a:cubicBezTo>
                      <a:pt x="544" y="69"/>
                      <a:pt x="524" y="71"/>
                      <a:pt x="495" y="72"/>
                    </a:cubicBezTo>
                    <a:cubicBezTo>
                      <a:pt x="471" y="69"/>
                      <a:pt x="450" y="58"/>
                      <a:pt x="429" y="52"/>
                    </a:cubicBezTo>
                    <a:cubicBezTo>
                      <a:pt x="404" y="44"/>
                      <a:pt x="381" y="41"/>
                      <a:pt x="352" y="39"/>
                    </a:cubicBezTo>
                    <a:cubicBezTo>
                      <a:pt x="319" y="36"/>
                      <a:pt x="295" y="38"/>
                      <a:pt x="271" y="41"/>
                    </a:cubicBezTo>
                    <a:cubicBezTo>
                      <a:pt x="257" y="42"/>
                      <a:pt x="243" y="44"/>
                      <a:pt x="229" y="44"/>
                    </a:cubicBezTo>
                    <a:cubicBezTo>
                      <a:pt x="218" y="44"/>
                      <a:pt x="205" y="40"/>
                      <a:pt x="189" y="37"/>
                    </a:cubicBezTo>
                    <a:cubicBezTo>
                      <a:pt x="144" y="26"/>
                      <a:pt x="84" y="11"/>
                      <a:pt x="40" y="55"/>
                    </a:cubicBezTo>
                    <a:cubicBezTo>
                      <a:pt x="14" y="81"/>
                      <a:pt x="0" y="117"/>
                      <a:pt x="2" y="154"/>
                    </a:cubicBezTo>
                    <a:cubicBezTo>
                      <a:pt x="4" y="202"/>
                      <a:pt x="29" y="249"/>
                      <a:pt x="73" y="285"/>
                    </a:cubicBezTo>
                    <a:cubicBezTo>
                      <a:pt x="91" y="300"/>
                      <a:pt x="104" y="314"/>
                      <a:pt x="107" y="332"/>
                    </a:cubicBezTo>
                    <a:cubicBezTo>
                      <a:pt x="108" y="331"/>
                      <a:pt x="107" y="331"/>
                      <a:pt x="108" y="331"/>
                    </a:cubicBezTo>
                    <a:cubicBezTo>
                      <a:pt x="108" y="317"/>
                      <a:pt x="118" y="291"/>
                      <a:pt x="118" y="291"/>
                    </a:cubicBezTo>
                    <a:cubicBezTo>
                      <a:pt x="110" y="285"/>
                      <a:pt x="106" y="281"/>
                      <a:pt x="108" y="277"/>
                    </a:cubicBezTo>
                    <a:cubicBezTo>
                      <a:pt x="109" y="274"/>
                      <a:pt x="122" y="286"/>
                      <a:pt x="127" y="283"/>
                    </a:cubicBezTo>
                    <a:cubicBezTo>
                      <a:pt x="127" y="284"/>
                      <a:pt x="129" y="281"/>
                      <a:pt x="130" y="279"/>
                    </a:cubicBezTo>
                    <a:cubicBezTo>
                      <a:pt x="130" y="279"/>
                      <a:pt x="129" y="279"/>
                      <a:pt x="129" y="279"/>
                    </a:cubicBezTo>
                    <a:cubicBezTo>
                      <a:pt x="129" y="276"/>
                      <a:pt x="127" y="271"/>
                      <a:pt x="128" y="268"/>
                    </a:cubicBezTo>
                    <a:cubicBezTo>
                      <a:pt x="129" y="264"/>
                      <a:pt x="133" y="264"/>
                      <a:pt x="138" y="266"/>
                    </a:cubicBezTo>
                    <a:cubicBezTo>
                      <a:pt x="138" y="263"/>
                      <a:pt x="134" y="259"/>
                      <a:pt x="135" y="257"/>
                    </a:cubicBezTo>
                    <a:cubicBezTo>
                      <a:pt x="143" y="243"/>
                      <a:pt x="158" y="237"/>
                      <a:pt x="175" y="235"/>
                    </a:cubicBezTo>
                    <a:cubicBezTo>
                      <a:pt x="164" y="235"/>
                      <a:pt x="151" y="234"/>
                      <a:pt x="134" y="227"/>
                    </a:cubicBezTo>
                    <a:cubicBezTo>
                      <a:pt x="91" y="210"/>
                      <a:pt x="67" y="156"/>
                      <a:pt x="72" y="127"/>
                    </a:cubicBezTo>
                    <a:cubicBezTo>
                      <a:pt x="72" y="113"/>
                      <a:pt x="79" y="100"/>
                      <a:pt x="91" y="91"/>
                    </a:cubicBezTo>
                    <a:cubicBezTo>
                      <a:pt x="107" y="78"/>
                      <a:pt x="131" y="74"/>
                      <a:pt x="156" y="80"/>
                    </a:cubicBezTo>
                    <a:cubicBezTo>
                      <a:pt x="195" y="89"/>
                      <a:pt x="212" y="89"/>
                      <a:pt x="245" y="87"/>
                    </a:cubicBezTo>
                    <a:cubicBezTo>
                      <a:pt x="255" y="86"/>
                      <a:pt x="263" y="84"/>
                      <a:pt x="273" y="82"/>
                    </a:cubicBezTo>
                    <a:cubicBezTo>
                      <a:pt x="294" y="77"/>
                      <a:pt x="317" y="71"/>
                      <a:pt x="362" y="75"/>
                    </a:cubicBezTo>
                    <a:cubicBezTo>
                      <a:pt x="396" y="77"/>
                      <a:pt x="419" y="86"/>
                      <a:pt x="438" y="94"/>
                    </a:cubicBezTo>
                    <a:cubicBezTo>
                      <a:pt x="459" y="103"/>
                      <a:pt x="476" y="109"/>
                      <a:pt x="502" y="108"/>
                    </a:cubicBezTo>
                    <a:cubicBezTo>
                      <a:pt x="530" y="107"/>
                      <a:pt x="551" y="98"/>
                      <a:pt x="571" y="89"/>
                    </a:cubicBezTo>
                    <a:cubicBezTo>
                      <a:pt x="587" y="82"/>
                      <a:pt x="604" y="74"/>
                      <a:pt x="624" y="72"/>
                    </a:cubicBezTo>
                    <a:cubicBezTo>
                      <a:pt x="638" y="71"/>
                      <a:pt x="672" y="59"/>
                      <a:pt x="705" y="56"/>
                    </a:cubicBezTo>
                    <a:cubicBezTo>
                      <a:pt x="729" y="54"/>
                      <a:pt x="754" y="60"/>
                      <a:pt x="761" y="60"/>
                    </a:cubicBezTo>
                    <a:cubicBezTo>
                      <a:pt x="779" y="58"/>
                      <a:pt x="796" y="66"/>
                      <a:pt x="801" y="69"/>
                    </a:cubicBezTo>
                    <a:cubicBezTo>
                      <a:pt x="804" y="71"/>
                      <a:pt x="806" y="73"/>
                      <a:pt x="809" y="71"/>
                    </a:cubicBezTo>
                    <a:cubicBezTo>
                      <a:pt x="811" y="71"/>
                      <a:pt x="813" y="71"/>
                      <a:pt x="814" y="72"/>
                    </a:cubicBezTo>
                    <a:cubicBezTo>
                      <a:pt x="815" y="72"/>
                      <a:pt x="816" y="73"/>
                      <a:pt x="817" y="73"/>
                    </a:cubicBezTo>
                    <a:cubicBezTo>
                      <a:pt x="817" y="74"/>
                      <a:pt x="817" y="74"/>
                      <a:pt x="818" y="75"/>
                    </a:cubicBezTo>
                    <a:cubicBezTo>
                      <a:pt x="819" y="80"/>
                      <a:pt x="814" y="87"/>
                      <a:pt x="822" y="88"/>
                    </a:cubicBezTo>
                    <a:cubicBezTo>
                      <a:pt x="825" y="89"/>
                      <a:pt x="829" y="86"/>
                      <a:pt x="832" y="85"/>
                    </a:cubicBezTo>
                    <a:cubicBezTo>
                      <a:pt x="834" y="86"/>
                      <a:pt x="836" y="88"/>
                      <a:pt x="838" y="90"/>
                    </a:cubicBezTo>
                    <a:cubicBezTo>
                      <a:pt x="837" y="93"/>
                      <a:pt x="834" y="97"/>
                      <a:pt x="838" y="100"/>
                    </a:cubicBezTo>
                    <a:cubicBezTo>
                      <a:pt x="841" y="103"/>
                      <a:pt x="845" y="101"/>
                      <a:pt x="848" y="99"/>
                    </a:cubicBezTo>
                    <a:cubicBezTo>
                      <a:pt x="851" y="101"/>
                      <a:pt x="853" y="104"/>
                      <a:pt x="855" y="106"/>
                    </a:cubicBezTo>
                    <a:cubicBezTo>
                      <a:pt x="853" y="108"/>
                      <a:pt x="851" y="111"/>
                      <a:pt x="852" y="113"/>
                    </a:cubicBezTo>
                    <a:cubicBezTo>
                      <a:pt x="854" y="117"/>
                      <a:pt x="857" y="115"/>
                      <a:pt x="861" y="112"/>
                    </a:cubicBezTo>
                    <a:cubicBezTo>
                      <a:pt x="862" y="112"/>
                      <a:pt x="862" y="113"/>
                      <a:pt x="863" y="113"/>
                    </a:cubicBezTo>
                    <a:cubicBezTo>
                      <a:pt x="862" y="114"/>
                      <a:pt x="862" y="114"/>
                      <a:pt x="862" y="114"/>
                    </a:cubicBezTo>
                    <a:cubicBezTo>
                      <a:pt x="860" y="117"/>
                      <a:pt x="861" y="123"/>
                      <a:pt x="865" y="125"/>
                    </a:cubicBezTo>
                    <a:cubicBezTo>
                      <a:pt x="867" y="125"/>
                      <a:pt x="868" y="126"/>
                      <a:pt x="869" y="125"/>
                    </a:cubicBezTo>
                    <a:cubicBezTo>
                      <a:pt x="870" y="127"/>
                      <a:pt x="870" y="128"/>
                      <a:pt x="872" y="130"/>
                    </a:cubicBezTo>
                    <a:cubicBezTo>
                      <a:pt x="874" y="132"/>
                      <a:pt x="874" y="133"/>
                      <a:pt x="876" y="134"/>
                    </a:cubicBezTo>
                    <a:cubicBezTo>
                      <a:pt x="874" y="136"/>
                      <a:pt x="873" y="139"/>
                      <a:pt x="878" y="143"/>
                    </a:cubicBezTo>
                    <a:cubicBezTo>
                      <a:pt x="880" y="145"/>
                      <a:pt x="884" y="149"/>
                      <a:pt x="887" y="149"/>
                    </a:cubicBezTo>
                    <a:cubicBezTo>
                      <a:pt x="888" y="153"/>
                      <a:pt x="890" y="157"/>
                      <a:pt x="894" y="159"/>
                    </a:cubicBezTo>
                    <a:cubicBezTo>
                      <a:pt x="893" y="159"/>
                      <a:pt x="892" y="160"/>
                      <a:pt x="891" y="161"/>
                    </a:cubicBezTo>
                    <a:cubicBezTo>
                      <a:pt x="890" y="164"/>
                      <a:pt x="894" y="169"/>
                      <a:pt x="896" y="171"/>
                    </a:cubicBezTo>
                    <a:cubicBezTo>
                      <a:pt x="898" y="173"/>
                      <a:pt x="901" y="177"/>
                      <a:pt x="903" y="177"/>
                    </a:cubicBezTo>
                    <a:cubicBezTo>
                      <a:pt x="906" y="177"/>
                      <a:pt x="907" y="176"/>
                      <a:pt x="908" y="175"/>
                    </a:cubicBezTo>
                    <a:cubicBezTo>
                      <a:pt x="910" y="178"/>
                      <a:pt x="911" y="181"/>
                      <a:pt x="913" y="183"/>
                    </a:cubicBezTo>
                    <a:cubicBezTo>
                      <a:pt x="910" y="186"/>
                      <a:pt x="904" y="190"/>
                      <a:pt x="904" y="192"/>
                    </a:cubicBezTo>
                    <a:cubicBezTo>
                      <a:pt x="904" y="194"/>
                      <a:pt x="909" y="201"/>
                      <a:pt x="913" y="200"/>
                    </a:cubicBezTo>
                    <a:cubicBezTo>
                      <a:pt x="925" y="200"/>
                      <a:pt x="915" y="214"/>
                      <a:pt x="917" y="220"/>
                    </a:cubicBezTo>
                    <a:cubicBezTo>
                      <a:pt x="918" y="223"/>
                      <a:pt x="920" y="228"/>
                      <a:pt x="922" y="229"/>
                    </a:cubicBezTo>
                    <a:cubicBezTo>
                      <a:pt x="925" y="232"/>
                      <a:pt x="923" y="230"/>
                      <a:pt x="926" y="229"/>
                    </a:cubicBezTo>
                    <a:cubicBezTo>
                      <a:pt x="928" y="228"/>
                      <a:pt x="933" y="233"/>
                      <a:pt x="934" y="236"/>
                    </a:cubicBezTo>
                    <a:cubicBezTo>
                      <a:pt x="935" y="238"/>
                      <a:pt x="932" y="244"/>
                      <a:pt x="931" y="244"/>
                    </a:cubicBezTo>
                    <a:cubicBezTo>
                      <a:pt x="926" y="246"/>
                      <a:pt x="923" y="248"/>
                      <a:pt x="923" y="254"/>
                    </a:cubicBezTo>
                    <a:cubicBezTo>
                      <a:pt x="923" y="258"/>
                      <a:pt x="925" y="269"/>
                      <a:pt x="931" y="268"/>
                    </a:cubicBezTo>
                    <a:cubicBezTo>
                      <a:pt x="933" y="268"/>
                      <a:pt x="934" y="267"/>
                      <a:pt x="936" y="266"/>
                    </a:cubicBezTo>
                    <a:cubicBezTo>
                      <a:pt x="937" y="265"/>
                      <a:pt x="941" y="267"/>
                      <a:pt x="942" y="270"/>
                    </a:cubicBezTo>
                    <a:cubicBezTo>
                      <a:pt x="943" y="272"/>
                      <a:pt x="943" y="275"/>
                      <a:pt x="944" y="278"/>
                    </a:cubicBezTo>
                    <a:cubicBezTo>
                      <a:pt x="942" y="280"/>
                      <a:pt x="941" y="282"/>
                      <a:pt x="940" y="285"/>
                    </a:cubicBezTo>
                    <a:cubicBezTo>
                      <a:pt x="938" y="289"/>
                      <a:pt x="937" y="298"/>
                      <a:pt x="939" y="302"/>
                    </a:cubicBezTo>
                    <a:cubicBezTo>
                      <a:pt x="940" y="304"/>
                      <a:pt x="941" y="305"/>
                      <a:pt x="942" y="305"/>
                    </a:cubicBezTo>
                    <a:cubicBezTo>
                      <a:pt x="941" y="305"/>
                      <a:pt x="941" y="305"/>
                      <a:pt x="941" y="305"/>
                    </a:cubicBezTo>
                    <a:cubicBezTo>
                      <a:pt x="947" y="307"/>
                      <a:pt x="953" y="311"/>
                      <a:pt x="954" y="315"/>
                    </a:cubicBezTo>
                    <a:cubicBezTo>
                      <a:pt x="955" y="320"/>
                      <a:pt x="951" y="325"/>
                      <a:pt x="952" y="328"/>
                    </a:cubicBezTo>
                    <a:cubicBezTo>
                      <a:pt x="954" y="334"/>
                      <a:pt x="966" y="337"/>
                      <a:pt x="968" y="342"/>
                    </a:cubicBezTo>
                    <a:cubicBezTo>
                      <a:pt x="970" y="346"/>
                      <a:pt x="967" y="350"/>
                      <a:pt x="965" y="353"/>
                    </a:cubicBezTo>
                    <a:cubicBezTo>
                      <a:pt x="964" y="355"/>
                      <a:pt x="963" y="356"/>
                      <a:pt x="963" y="357"/>
                    </a:cubicBezTo>
                    <a:cubicBezTo>
                      <a:pt x="961" y="364"/>
                      <a:pt x="974" y="360"/>
                      <a:pt x="975" y="366"/>
                    </a:cubicBezTo>
                    <a:cubicBezTo>
                      <a:pt x="976" y="368"/>
                      <a:pt x="973" y="372"/>
                      <a:pt x="974" y="375"/>
                    </a:cubicBezTo>
                    <a:cubicBezTo>
                      <a:pt x="974" y="378"/>
                      <a:pt x="985" y="380"/>
                      <a:pt x="986" y="383"/>
                    </a:cubicBezTo>
                    <a:cubicBezTo>
                      <a:pt x="987" y="385"/>
                      <a:pt x="985" y="388"/>
                      <a:pt x="985" y="390"/>
                    </a:cubicBezTo>
                    <a:cubicBezTo>
                      <a:pt x="982" y="390"/>
                      <a:pt x="982" y="391"/>
                      <a:pt x="982" y="397"/>
                    </a:cubicBezTo>
                    <a:cubicBezTo>
                      <a:pt x="982" y="403"/>
                      <a:pt x="981" y="407"/>
                      <a:pt x="985" y="411"/>
                    </a:cubicBezTo>
                    <a:cubicBezTo>
                      <a:pt x="989" y="416"/>
                      <a:pt x="992" y="418"/>
                      <a:pt x="993" y="428"/>
                    </a:cubicBezTo>
                    <a:cubicBezTo>
                      <a:pt x="994" y="433"/>
                      <a:pt x="987" y="433"/>
                      <a:pt x="988" y="441"/>
                    </a:cubicBezTo>
                    <a:cubicBezTo>
                      <a:pt x="989" y="446"/>
                      <a:pt x="992" y="447"/>
                      <a:pt x="996" y="452"/>
                    </a:cubicBezTo>
                    <a:cubicBezTo>
                      <a:pt x="999" y="455"/>
                      <a:pt x="993" y="458"/>
                      <a:pt x="995" y="462"/>
                    </a:cubicBezTo>
                    <a:cubicBezTo>
                      <a:pt x="996" y="468"/>
                      <a:pt x="1001" y="469"/>
                      <a:pt x="1002" y="477"/>
                    </a:cubicBezTo>
                    <a:cubicBezTo>
                      <a:pt x="1002" y="484"/>
                      <a:pt x="996" y="481"/>
                      <a:pt x="998" y="487"/>
                    </a:cubicBezTo>
                    <a:cubicBezTo>
                      <a:pt x="999" y="494"/>
                      <a:pt x="1006" y="493"/>
                      <a:pt x="1007" y="498"/>
                    </a:cubicBezTo>
                    <a:cubicBezTo>
                      <a:pt x="1008" y="501"/>
                      <a:pt x="1002" y="502"/>
                      <a:pt x="1003" y="508"/>
                    </a:cubicBezTo>
                    <a:cubicBezTo>
                      <a:pt x="1004" y="513"/>
                      <a:pt x="1001" y="521"/>
                      <a:pt x="1004" y="530"/>
                    </a:cubicBezTo>
                    <a:cubicBezTo>
                      <a:pt x="1008" y="539"/>
                      <a:pt x="1006" y="542"/>
                      <a:pt x="1006" y="551"/>
                    </a:cubicBezTo>
                    <a:cubicBezTo>
                      <a:pt x="1005" y="563"/>
                      <a:pt x="1009" y="558"/>
                      <a:pt x="1008" y="570"/>
                    </a:cubicBezTo>
                    <a:cubicBezTo>
                      <a:pt x="1007" y="582"/>
                      <a:pt x="1008" y="590"/>
                      <a:pt x="1004" y="591"/>
                    </a:cubicBezTo>
                    <a:cubicBezTo>
                      <a:pt x="1001" y="592"/>
                      <a:pt x="1000" y="600"/>
                      <a:pt x="1001" y="606"/>
                    </a:cubicBezTo>
                    <a:cubicBezTo>
                      <a:pt x="1002" y="612"/>
                      <a:pt x="1002" y="609"/>
                      <a:pt x="1001" y="615"/>
                    </a:cubicBezTo>
                    <a:cubicBezTo>
                      <a:pt x="999" y="621"/>
                      <a:pt x="995" y="620"/>
                      <a:pt x="997" y="628"/>
                    </a:cubicBezTo>
                    <a:cubicBezTo>
                      <a:pt x="999" y="636"/>
                      <a:pt x="996" y="639"/>
                      <a:pt x="996" y="647"/>
                    </a:cubicBezTo>
                    <a:cubicBezTo>
                      <a:pt x="996" y="656"/>
                      <a:pt x="993" y="657"/>
                      <a:pt x="995" y="665"/>
                    </a:cubicBezTo>
                    <a:cubicBezTo>
                      <a:pt x="996" y="674"/>
                      <a:pt x="996" y="683"/>
                      <a:pt x="999" y="689"/>
                    </a:cubicBezTo>
                    <a:cubicBezTo>
                      <a:pt x="1003" y="695"/>
                      <a:pt x="999" y="701"/>
                      <a:pt x="1005" y="708"/>
                    </a:cubicBezTo>
                    <a:cubicBezTo>
                      <a:pt x="1011" y="716"/>
                      <a:pt x="1011" y="722"/>
                      <a:pt x="1011" y="728"/>
                    </a:cubicBezTo>
                    <a:cubicBezTo>
                      <a:pt x="1020" y="746"/>
                      <a:pt x="999" y="798"/>
                      <a:pt x="954" y="798"/>
                    </a:cubicBezTo>
                    <a:cubicBezTo>
                      <a:pt x="1005" y="807"/>
                      <a:pt x="1046" y="805"/>
                      <a:pt x="1089" y="798"/>
                    </a:cubicBezTo>
                    <a:cubicBezTo>
                      <a:pt x="1043" y="798"/>
                      <a:pt x="1023" y="746"/>
                      <a:pt x="1031" y="728"/>
                    </a:cubicBezTo>
                    <a:cubicBezTo>
                      <a:pt x="1031" y="722"/>
                      <a:pt x="1031" y="716"/>
                      <a:pt x="1037" y="708"/>
                    </a:cubicBezTo>
                    <a:cubicBezTo>
                      <a:pt x="1043" y="701"/>
                      <a:pt x="1040" y="695"/>
                      <a:pt x="1043" y="689"/>
                    </a:cubicBezTo>
                    <a:cubicBezTo>
                      <a:pt x="1047" y="683"/>
                      <a:pt x="1043" y="677"/>
                      <a:pt x="1044" y="669"/>
                    </a:cubicBezTo>
                    <a:cubicBezTo>
                      <a:pt x="1045" y="661"/>
                      <a:pt x="1044" y="654"/>
                      <a:pt x="1044" y="646"/>
                    </a:cubicBezTo>
                    <a:cubicBezTo>
                      <a:pt x="1044" y="637"/>
                      <a:pt x="1043" y="636"/>
                      <a:pt x="1046" y="628"/>
                    </a:cubicBezTo>
                    <a:cubicBezTo>
                      <a:pt x="1048" y="620"/>
                      <a:pt x="1043" y="621"/>
                      <a:pt x="1042" y="615"/>
                    </a:cubicBezTo>
                    <a:cubicBezTo>
                      <a:pt x="1041" y="609"/>
                      <a:pt x="1036" y="611"/>
                      <a:pt x="1038" y="605"/>
                    </a:cubicBezTo>
                    <a:cubicBezTo>
                      <a:pt x="1039" y="599"/>
                      <a:pt x="1042" y="592"/>
                      <a:pt x="1038" y="591"/>
                    </a:cubicBezTo>
                    <a:cubicBezTo>
                      <a:pt x="1035" y="590"/>
                      <a:pt x="1036" y="582"/>
                      <a:pt x="1035" y="570"/>
                    </a:cubicBezTo>
                    <a:cubicBezTo>
                      <a:pt x="1034" y="558"/>
                      <a:pt x="1037" y="563"/>
                      <a:pt x="1037" y="551"/>
                    </a:cubicBezTo>
                    <a:cubicBezTo>
                      <a:pt x="1037" y="542"/>
                      <a:pt x="1035" y="539"/>
                      <a:pt x="1038" y="530"/>
                    </a:cubicBezTo>
                    <a:cubicBezTo>
                      <a:pt x="1038" y="532"/>
                      <a:pt x="1038" y="532"/>
                      <a:pt x="1038" y="532"/>
                    </a:cubicBezTo>
                    <a:cubicBezTo>
                      <a:pt x="1039" y="527"/>
                      <a:pt x="1043" y="527"/>
                      <a:pt x="1044" y="521"/>
                    </a:cubicBezTo>
                    <a:cubicBezTo>
                      <a:pt x="1045" y="514"/>
                      <a:pt x="1042" y="506"/>
                      <a:pt x="1042" y="501"/>
                    </a:cubicBezTo>
                    <a:cubicBezTo>
                      <a:pt x="1042" y="495"/>
                      <a:pt x="1046" y="488"/>
                      <a:pt x="1046" y="481"/>
                    </a:cubicBezTo>
                    <a:cubicBezTo>
                      <a:pt x="1046" y="474"/>
                      <a:pt x="1040" y="469"/>
                      <a:pt x="1044" y="463"/>
                    </a:cubicBezTo>
                    <a:cubicBezTo>
                      <a:pt x="1045" y="457"/>
                      <a:pt x="1055" y="458"/>
                      <a:pt x="1056" y="449"/>
                    </a:cubicBezTo>
                    <a:cubicBezTo>
                      <a:pt x="1056" y="441"/>
                      <a:pt x="1050" y="441"/>
                      <a:pt x="1052" y="434"/>
                    </a:cubicBezTo>
                    <a:cubicBezTo>
                      <a:pt x="1054" y="427"/>
                      <a:pt x="1063" y="422"/>
                      <a:pt x="1065" y="417"/>
                    </a:cubicBezTo>
                    <a:cubicBezTo>
                      <a:pt x="1068" y="413"/>
                      <a:pt x="1066" y="399"/>
                      <a:pt x="1067" y="392"/>
                    </a:cubicBezTo>
                    <a:cubicBezTo>
                      <a:pt x="1068" y="385"/>
                      <a:pt x="1072" y="389"/>
                      <a:pt x="1077" y="383"/>
                    </a:cubicBezTo>
                    <a:cubicBezTo>
                      <a:pt x="1083" y="377"/>
                      <a:pt x="1078" y="370"/>
                      <a:pt x="1077" y="363"/>
                    </a:cubicBezTo>
                    <a:cubicBezTo>
                      <a:pt x="1076" y="356"/>
                      <a:pt x="1083" y="354"/>
                      <a:pt x="1085" y="347"/>
                    </a:cubicBezTo>
                    <a:cubicBezTo>
                      <a:pt x="1087" y="340"/>
                      <a:pt x="1087" y="336"/>
                      <a:pt x="1087" y="326"/>
                    </a:cubicBezTo>
                    <a:close/>
                  </a:path>
                </a:pathLst>
              </a:custGeom>
              <a:solidFill>
                <a:srgbClr val="A528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8" name="Freeform 8">
                <a:extLst>
                  <a:ext uri="{FF2B5EF4-FFF2-40B4-BE49-F238E27FC236}">
                    <a16:creationId xmlns:a16="http://schemas.microsoft.com/office/drawing/2014/main" id="{DF1C9BA8-8927-409F-A97B-D37E507EF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" y="2304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4 w 1"/>
                  <a:gd name="T3" fmla="*/ 0 h 1"/>
                  <a:gd name="T4" fmla="*/ 0 w 1"/>
                  <a:gd name="T5" fmla="*/ 0 h 1"/>
                  <a:gd name="T6" fmla="*/ 4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528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9" name="Freeform 9">
                <a:extLst>
                  <a:ext uri="{FF2B5EF4-FFF2-40B4-BE49-F238E27FC236}">
                    <a16:creationId xmlns:a16="http://schemas.microsoft.com/office/drawing/2014/main" id="{22B53F46-6DAB-452E-9DCD-813057E1E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" y="2296"/>
                <a:ext cx="88" cy="111"/>
              </a:xfrm>
              <a:custGeom>
                <a:avLst/>
                <a:gdLst>
                  <a:gd name="T0" fmla="*/ 0 w 44"/>
                  <a:gd name="T1" fmla="*/ 36 h 56"/>
                  <a:gd name="T2" fmla="*/ 76 w 44"/>
                  <a:gd name="T3" fmla="*/ 32 h 56"/>
                  <a:gd name="T4" fmla="*/ 176 w 44"/>
                  <a:gd name="T5" fmla="*/ 36 h 56"/>
                  <a:gd name="T6" fmla="*/ 136 w 44"/>
                  <a:gd name="T7" fmla="*/ 121 h 56"/>
                  <a:gd name="T8" fmla="*/ 144 w 44"/>
                  <a:gd name="T9" fmla="*/ 192 h 56"/>
                  <a:gd name="T10" fmla="*/ 116 w 44"/>
                  <a:gd name="T11" fmla="*/ 184 h 56"/>
                  <a:gd name="T12" fmla="*/ 44 w 44"/>
                  <a:gd name="T13" fmla="*/ 95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56">
                    <a:moveTo>
                      <a:pt x="0" y="9"/>
                    </a:moveTo>
                    <a:cubicBezTo>
                      <a:pt x="7" y="15"/>
                      <a:pt x="12" y="12"/>
                      <a:pt x="19" y="8"/>
                    </a:cubicBezTo>
                    <a:cubicBezTo>
                      <a:pt x="28" y="3"/>
                      <a:pt x="37" y="0"/>
                      <a:pt x="44" y="9"/>
                    </a:cubicBezTo>
                    <a:cubicBezTo>
                      <a:pt x="38" y="14"/>
                      <a:pt x="33" y="22"/>
                      <a:pt x="34" y="31"/>
                    </a:cubicBezTo>
                    <a:cubicBezTo>
                      <a:pt x="35" y="37"/>
                      <a:pt x="36" y="42"/>
                      <a:pt x="36" y="49"/>
                    </a:cubicBezTo>
                    <a:cubicBezTo>
                      <a:pt x="35" y="56"/>
                      <a:pt x="32" y="51"/>
                      <a:pt x="29" y="47"/>
                    </a:cubicBezTo>
                    <a:cubicBezTo>
                      <a:pt x="24" y="40"/>
                      <a:pt x="14" y="33"/>
                      <a:pt x="11" y="24"/>
                    </a:cubicBezTo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0" name="Freeform 10">
                <a:extLst>
                  <a:ext uri="{FF2B5EF4-FFF2-40B4-BE49-F238E27FC236}">
                    <a16:creationId xmlns:a16="http://schemas.microsoft.com/office/drawing/2014/main" id="{099FCD7D-3B33-44A1-A1C8-7ED98FDB4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" y="1730"/>
                <a:ext cx="454" cy="974"/>
              </a:xfrm>
              <a:custGeom>
                <a:avLst/>
                <a:gdLst>
                  <a:gd name="T0" fmla="*/ 904 w 228"/>
                  <a:gd name="T1" fmla="*/ 203 h 489"/>
                  <a:gd name="T2" fmla="*/ 689 w 228"/>
                  <a:gd name="T3" fmla="*/ 235 h 489"/>
                  <a:gd name="T4" fmla="*/ 524 w 228"/>
                  <a:gd name="T5" fmla="*/ 372 h 489"/>
                  <a:gd name="T6" fmla="*/ 603 w 228"/>
                  <a:gd name="T7" fmla="*/ 733 h 489"/>
                  <a:gd name="T8" fmla="*/ 796 w 228"/>
                  <a:gd name="T9" fmla="*/ 1516 h 489"/>
                  <a:gd name="T10" fmla="*/ 828 w 228"/>
                  <a:gd name="T11" fmla="*/ 1725 h 489"/>
                  <a:gd name="T12" fmla="*/ 824 w 228"/>
                  <a:gd name="T13" fmla="*/ 1940 h 489"/>
                  <a:gd name="T14" fmla="*/ 737 w 228"/>
                  <a:gd name="T15" fmla="*/ 1844 h 489"/>
                  <a:gd name="T16" fmla="*/ 524 w 228"/>
                  <a:gd name="T17" fmla="*/ 1492 h 489"/>
                  <a:gd name="T18" fmla="*/ 52 w 228"/>
                  <a:gd name="T19" fmla="*/ 556 h 489"/>
                  <a:gd name="T20" fmla="*/ 0 w 228"/>
                  <a:gd name="T21" fmla="*/ 376 h 489"/>
                  <a:gd name="T22" fmla="*/ 104 w 228"/>
                  <a:gd name="T23" fmla="*/ 147 h 489"/>
                  <a:gd name="T24" fmla="*/ 647 w 228"/>
                  <a:gd name="T25" fmla="*/ 44 h 4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8" h="489">
                    <a:moveTo>
                      <a:pt x="228" y="51"/>
                    </a:moveTo>
                    <a:cubicBezTo>
                      <a:pt x="211" y="55"/>
                      <a:pt x="191" y="50"/>
                      <a:pt x="174" y="59"/>
                    </a:cubicBezTo>
                    <a:cubicBezTo>
                      <a:pt x="157" y="68"/>
                      <a:pt x="140" y="76"/>
                      <a:pt x="132" y="94"/>
                    </a:cubicBezTo>
                    <a:cubicBezTo>
                      <a:pt x="120" y="125"/>
                      <a:pt x="140" y="158"/>
                      <a:pt x="152" y="185"/>
                    </a:cubicBezTo>
                    <a:cubicBezTo>
                      <a:pt x="169" y="224"/>
                      <a:pt x="196" y="355"/>
                      <a:pt x="201" y="382"/>
                    </a:cubicBezTo>
                    <a:cubicBezTo>
                      <a:pt x="204" y="399"/>
                      <a:pt x="207" y="417"/>
                      <a:pt x="209" y="435"/>
                    </a:cubicBezTo>
                    <a:cubicBezTo>
                      <a:pt x="211" y="449"/>
                      <a:pt x="220" y="477"/>
                      <a:pt x="208" y="489"/>
                    </a:cubicBezTo>
                    <a:cubicBezTo>
                      <a:pt x="198" y="484"/>
                      <a:pt x="191" y="474"/>
                      <a:pt x="186" y="465"/>
                    </a:cubicBezTo>
                    <a:cubicBezTo>
                      <a:pt x="168" y="435"/>
                      <a:pt x="151" y="405"/>
                      <a:pt x="132" y="376"/>
                    </a:cubicBezTo>
                    <a:cubicBezTo>
                      <a:pt x="84" y="302"/>
                      <a:pt x="44" y="223"/>
                      <a:pt x="13" y="140"/>
                    </a:cubicBezTo>
                    <a:cubicBezTo>
                      <a:pt x="8" y="125"/>
                      <a:pt x="0" y="111"/>
                      <a:pt x="0" y="95"/>
                    </a:cubicBezTo>
                    <a:cubicBezTo>
                      <a:pt x="1" y="75"/>
                      <a:pt x="13" y="52"/>
                      <a:pt x="26" y="37"/>
                    </a:cubicBezTo>
                    <a:cubicBezTo>
                      <a:pt x="59" y="0"/>
                      <a:pt x="118" y="1"/>
                      <a:pt x="163" y="11"/>
                    </a:cubicBezTo>
                  </a:path>
                </a:pathLst>
              </a:custGeom>
              <a:solidFill>
                <a:srgbClr val="920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1" name="Freeform 11">
                <a:extLst>
                  <a:ext uri="{FF2B5EF4-FFF2-40B4-BE49-F238E27FC236}">
                    <a16:creationId xmlns:a16="http://schemas.microsoft.com/office/drawing/2014/main" id="{5C5904F4-E78C-486E-A9CD-B0AC612BB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" y="1774"/>
                <a:ext cx="948" cy="1595"/>
              </a:xfrm>
              <a:custGeom>
                <a:avLst/>
                <a:gdLst>
                  <a:gd name="T0" fmla="*/ 1657 w 476"/>
                  <a:gd name="T1" fmla="*/ 2388 h 801"/>
                  <a:gd name="T2" fmla="*/ 1472 w 476"/>
                  <a:gd name="T3" fmla="*/ 1268 h 801"/>
                  <a:gd name="T4" fmla="*/ 1163 w 476"/>
                  <a:gd name="T5" fmla="*/ 488 h 801"/>
                  <a:gd name="T6" fmla="*/ 1888 w 476"/>
                  <a:gd name="T7" fmla="*/ 135 h 801"/>
                  <a:gd name="T8" fmla="*/ 1800 w 476"/>
                  <a:gd name="T9" fmla="*/ 8 h 801"/>
                  <a:gd name="T10" fmla="*/ 1788 w 476"/>
                  <a:gd name="T11" fmla="*/ 36 h 801"/>
                  <a:gd name="T12" fmla="*/ 1689 w 476"/>
                  <a:gd name="T13" fmla="*/ 4 h 801"/>
                  <a:gd name="T14" fmla="*/ 1627 w 476"/>
                  <a:gd name="T15" fmla="*/ 16 h 801"/>
                  <a:gd name="T16" fmla="*/ 1575 w 476"/>
                  <a:gd name="T17" fmla="*/ 24 h 801"/>
                  <a:gd name="T18" fmla="*/ 1492 w 476"/>
                  <a:gd name="T19" fmla="*/ 4 h 801"/>
                  <a:gd name="T20" fmla="*/ 1444 w 476"/>
                  <a:gd name="T21" fmla="*/ 64 h 801"/>
                  <a:gd name="T22" fmla="*/ 1372 w 476"/>
                  <a:gd name="T23" fmla="*/ 16 h 801"/>
                  <a:gd name="T24" fmla="*/ 1320 w 476"/>
                  <a:gd name="T25" fmla="*/ 20 h 801"/>
                  <a:gd name="T26" fmla="*/ 1253 w 476"/>
                  <a:gd name="T27" fmla="*/ 72 h 801"/>
                  <a:gd name="T28" fmla="*/ 1151 w 476"/>
                  <a:gd name="T29" fmla="*/ 44 h 801"/>
                  <a:gd name="T30" fmla="*/ 1103 w 476"/>
                  <a:gd name="T31" fmla="*/ 68 h 801"/>
                  <a:gd name="T32" fmla="*/ 1008 w 476"/>
                  <a:gd name="T33" fmla="*/ 100 h 801"/>
                  <a:gd name="T34" fmla="*/ 932 w 476"/>
                  <a:gd name="T35" fmla="*/ 139 h 801"/>
                  <a:gd name="T36" fmla="*/ 829 w 476"/>
                  <a:gd name="T37" fmla="*/ 108 h 801"/>
                  <a:gd name="T38" fmla="*/ 781 w 476"/>
                  <a:gd name="T39" fmla="*/ 119 h 801"/>
                  <a:gd name="T40" fmla="*/ 568 w 476"/>
                  <a:gd name="T41" fmla="*/ 115 h 801"/>
                  <a:gd name="T42" fmla="*/ 8 w 476"/>
                  <a:gd name="T43" fmla="*/ 171 h 801"/>
                  <a:gd name="T44" fmla="*/ 36 w 476"/>
                  <a:gd name="T45" fmla="*/ 285 h 801"/>
                  <a:gd name="T46" fmla="*/ 717 w 476"/>
                  <a:gd name="T47" fmla="*/ 273 h 801"/>
                  <a:gd name="T48" fmla="*/ 781 w 476"/>
                  <a:gd name="T49" fmla="*/ 289 h 801"/>
                  <a:gd name="T50" fmla="*/ 840 w 476"/>
                  <a:gd name="T51" fmla="*/ 337 h 801"/>
                  <a:gd name="T52" fmla="*/ 904 w 476"/>
                  <a:gd name="T53" fmla="*/ 392 h 801"/>
                  <a:gd name="T54" fmla="*/ 956 w 476"/>
                  <a:gd name="T55" fmla="*/ 444 h 801"/>
                  <a:gd name="T56" fmla="*/ 972 w 476"/>
                  <a:gd name="T57" fmla="*/ 496 h 801"/>
                  <a:gd name="T58" fmla="*/ 1016 w 476"/>
                  <a:gd name="T59" fmla="*/ 532 h 801"/>
                  <a:gd name="T60" fmla="*/ 1087 w 476"/>
                  <a:gd name="T61" fmla="*/ 631 h 801"/>
                  <a:gd name="T62" fmla="*/ 1123 w 476"/>
                  <a:gd name="T63" fmla="*/ 701 h 801"/>
                  <a:gd name="T64" fmla="*/ 1127 w 476"/>
                  <a:gd name="T65" fmla="*/ 761 h 801"/>
                  <a:gd name="T66" fmla="*/ 1197 w 476"/>
                  <a:gd name="T67" fmla="*/ 908 h 801"/>
                  <a:gd name="T68" fmla="*/ 1233 w 476"/>
                  <a:gd name="T69" fmla="*/ 968 h 801"/>
                  <a:gd name="T70" fmla="*/ 1253 w 476"/>
                  <a:gd name="T71" fmla="*/ 1055 h 801"/>
                  <a:gd name="T72" fmla="*/ 1269 w 476"/>
                  <a:gd name="T73" fmla="*/ 1131 h 801"/>
                  <a:gd name="T74" fmla="*/ 1273 w 476"/>
                  <a:gd name="T75" fmla="*/ 1209 h 801"/>
                  <a:gd name="T76" fmla="*/ 1380 w 476"/>
                  <a:gd name="T77" fmla="*/ 1356 h 801"/>
                  <a:gd name="T78" fmla="*/ 1408 w 476"/>
                  <a:gd name="T79" fmla="*/ 1452 h 801"/>
                  <a:gd name="T80" fmla="*/ 1448 w 476"/>
                  <a:gd name="T81" fmla="*/ 1547 h 801"/>
                  <a:gd name="T82" fmla="*/ 1480 w 476"/>
                  <a:gd name="T83" fmla="*/ 1697 h 801"/>
                  <a:gd name="T84" fmla="*/ 1488 w 476"/>
                  <a:gd name="T85" fmla="*/ 1832 h 801"/>
                  <a:gd name="T86" fmla="*/ 1536 w 476"/>
                  <a:gd name="T87" fmla="*/ 1975 h 801"/>
                  <a:gd name="T88" fmla="*/ 1532 w 476"/>
                  <a:gd name="T89" fmla="*/ 2184 h 801"/>
                  <a:gd name="T90" fmla="*/ 1512 w 476"/>
                  <a:gd name="T91" fmla="*/ 2403 h 801"/>
                  <a:gd name="T92" fmla="*/ 1492 w 476"/>
                  <a:gd name="T93" fmla="*/ 2565 h 801"/>
                  <a:gd name="T94" fmla="*/ 1528 w 476"/>
                  <a:gd name="T95" fmla="*/ 2808 h 801"/>
                  <a:gd name="T96" fmla="*/ 1344 w 476"/>
                  <a:gd name="T97" fmla="*/ 3168 h 801"/>
                  <a:gd name="T98" fmla="*/ 1631 w 476"/>
                  <a:gd name="T99" fmla="*/ 2887 h 801"/>
                  <a:gd name="T100" fmla="*/ 1681 w 476"/>
                  <a:gd name="T101" fmla="*/ 2652 h 801"/>
                  <a:gd name="T102" fmla="*/ 1673 w 476"/>
                  <a:gd name="T103" fmla="*/ 2439 h 80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76" h="801">
                    <a:moveTo>
                      <a:pt x="418" y="605"/>
                    </a:moveTo>
                    <a:cubicBezTo>
                      <a:pt x="418" y="604"/>
                      <a:pt x="418" y="604"/>
                      <a:pt x="418" y="603"/>
                    </a:cubicBezTo>
                    <a:cubicBezTo>
                      <a:pt x="418" y="603"/>
                      <a:pt x="418" y="602"/>
                      <a:pt x="418" y="602"/>
                    </a:cubicBezTo>
                    <a:cubicBezTo>
                      <a:pt x="400" y="570"/>
                      <a:pt x="401" y="547"/>
                      <a:pt x="403" y="512"/>
                    </a:cubicBezTo>
                    <a:cubicBezTo>
                      <a:pt x="404" y="481"/>
                      <a:pt x="403" y="443"/>
                      <a:pt x="399" y="411"/>
                    </a:cubicBezTo>
                    <a:cubicBezTo>
                      <a:pt x="395" y="377"/>
                      <a:pt x="379" y="353"/>
                      <a:pt x="371" y="320"/>
                    </a:cubicBezTo>
                    <a:cubicBezTo>
                      <a:pt x="364" y="291"/>
                      <a:pt x="351" y="271"/>
                      <a:pt x="347" y="242"/>
                    </a:cubicBezTo>
                    <a:cubicBezTo>
                      <a:pt x="345" y="226"/>
                      <a:pt x="333" y="195"/>
                      <a:pt x="329" y="180"/>
                    </a:cubicBezTo>
                    <a:cubicBezTo>
                      <a:pt x="325" y="163"/>
                      <a:pt x="297" y="140"/>
                      <a:pt x="293" y="123"/>
                    </a:cubicBezTo>
                    <a:cubicBezTo>
                      <a:pt x="282" y="99"/>
                      <a:pt x="276" y="77"/>
                      <a:pt x="289" y="63"/>
                    </a:cubicBezTo>
                    <a:cubicBezTo>
                      <a:pt x="315" y="36"/>
                      <a:pt x="385" y="32"/>
                      <a:pt x="401" y="32"/>
                    </a:cubicBezTo>
                    <a:cubicBezTo>
                      <a:pt x="419" y="31"/>
                      <a:pt x="448" y="32"/>
                      <a:pt x="476" y="34"/>
                    </a:cubicBezTo>
                    <a:cubicBezTo>
                      <a:pt x="476" y="6"/>
                      <a:pt x="476" y="6"/>
                      <a:pt x="476" y="6"/>
                    </a:cubicBezTo>
                    <a:cubicBezTo>
                      <a:pt x="475" y="5"/>
                      <a:pt x="474" y="4"/>
                      <a:pt x="474" y="4"/>
                    </a:cubicBezTo>
                    <a:cubicBezTo>
                      <a:pt x="467" y="4"/>
                      <a:pt x="461" y="3"/>
                      <a:pt x="454" y="2"/>
                    </a:cubicBezTo>
                    <a:cubicBezTo>
                      <a:pt x="454" y="2"/>
                      <a:pt x="453" y="3"/>
                      <a:pt x="452" y="3"/>
                    </a:cubicBezTo>
                    <a:cubicBezTo>
                      <a:pt x="451" y="3"/>
                      <a:pt x="450" y="4"/>
                      <a:pt x="450" y="4"/>
                    </a:cubicBezTo>
                    <a:cubicBezTo>
                      <a:pt x="451" y="6"/>
                      <a:pt x="451" y="7"/>
                      <a:pt x="451" y="9"/>
                    </a:cubicBezTo>
                    <a:cubicBezTo>
                      <a:pt x="450" y="18"/>
                      <a:pt x="441" y="17"/>
                      <a:pt x="438" y="6"/>
                    </a:cubicBezTo>
                    <a:cubicBezTo>
                      <a:pt x="438" y="4"/>
                      <a:pt x="435" y="1"/>
                      <a:pt x="433" y="1"/>
                    </a:cubicBezTo>
                    <a:cubicBezTo>
                      <a:pt x="430" y="1"/>
                      <a:pt x="428" y="1"/>
                      <a:pt x="426" y="1"/>
                    </a:cubicBezTo>
                    <a:cubicBezTo>
                      <a:pt x="424" y="1"/>
                      <a:pt x="422" y="3"/>
                      <a:pt x="422" y="4"/>
                    </a:cubicBezTo>
                    <a:cubicBezTo>
                      <a:pt x="422" y="12"/>
                      <a:pt x="421" y="21"/>
                      <a:pt x="412" y="13"/>
                    </a:cubicBezTo>
                    <a:cubicBezTo>
                      <a:pt x="410" y="11"/>
                      <a:pt x="410" y="8"/>
                      <a:pt x="410" y="4"/>
                    </a:cubicBezTo>
                    <a:cubicBezTo>
                      <a:pt x="410" y="3"/>
                      <a:pt x="407" y="0"/>
                      <a:pt x="406" y="0"/>
                    </a:cubicBezTo>
                    <a:cubicBezTo>
                      <a:pt x="404" y="0"/>
                      <a:pt x="402" y="0"/>
                      <a:pt x="400" y="0"/>
                    </a:cubicBezTo>
                    <a:cubicBezTo>
                      <a:pt x="400" y="3"/>
                      <a:pt x="400" y="5"/>
                      <a:pt x="397" y="6"/>
                    </a:cubicBezTo>
                    <a:cubicBezTo>
                      <a:pt x="394" y="7"/>
                      <a:pt x="392" y="6"/>
                      <a:pt x="391" y="4"/>
                    </a:cubicBezTo>
                    <a:cubicBezTo>
                      <a:pt x="391" y="3"/>
                      <a:pt x="387" y="1"/>
                      <a:pt x="386" y="1"/>
                    </a:cubicBezTo>
                    <a:cubicBezTo>
                      <a:pt x="383" y="1"/>
                      <a:pt x="380" y="1"/>
                      <a:pt x="376" y="1"/>
                    </a:cubicBezTo>
                    <a:cubicBezTo>
                      <a:pt x="375" y="1"/>
                      <a:pt x="373" y="4"/>
                      <a:pt x="373" y="6"/>
                    </a:cubicBezTo>
                    <a:cubicBezTo>
                      <a:pt x="373" y="7"/>
                      <a:pt x="373" y="9"/>
                      <a:pt x="373" y="11"/>
                    </a:cubicBezTo>
                    <a:cubicBezTo>
                      <a:pt x="372" y="15"/>
                      <a:pt x="371" y="20"/>
                      <a:pt x="364" y="16"/>
                    </a:cubicBezTo>
                    <a:cubicBezTo>
                      <a:pt x="362" y="14"/>
                      <a:pt x="362" y="10"/>
                      <a:pt x="361" y="6"/>
                    </a:cubicBezTo>
                    <a:cubicBezTo>
                      <a:pt x="361" y="5"/>
                      <a:pt x="357" y="3"/>
                      <a:pt x="355" y="3"/>
                    </a:cubicBezTo>
                    <a:cubicBezTo>
                      <a:pt x="352" y="3"/>
                      <a:pt x="349" y="3"/>
                      <a:pt x="346" y="4"/>
                    </a:cubicBezTo>
                    <a:cubicBezTo>
                      <a:pt x="346" y="6"/>
                      <a:pt x="346" y="9"/>
                      <a:pt x="347" y="11"/>
                    </a:cubicBezTo>
                    <a:cubicBezTo>
                      <a:pt x="341" y="15"/>
                      <a:pt x="340" y="11"/>
                      <a:pt x="339" y="8"/>
                    </a:cubicBezTo>
                    <a:cubicBezTo>
                      <a:pt x="339" y="6"/>
                      <a:pt x="335" y="5"/>
                      <a:pt x="333" y="5"/>
                    </a:cubicBezTo>
                    <a:cubicBezTo>
                      <a:pt x="329" y="5"/>
                      <a:pt x="325" y="6"/>
                      <a:pt x="321" y="7"/>
                    </a:cubicBezTo>
                    <a:cubicBezTo>
                      <a:pt x="321" y="7"/>
                      <a:pt x="321" y="7"/>
                      <a:pt x="320" y="7"/>
                    </a:cubicBezTo>
                    <a:cubicBezTo>
                      <a:pt x="319" y="11"/>
                      <a:pt x="326" y="19"/>
                      <a:pt x="316" y="18"/>
                    </a:cubicBezTo>
                    <a:cubicBezTo>
                      <a:pt x="313" y="17"/>
                      <a:pt x="312" y="15"/>
                      <a:pt x="311" y="12"/>
                    </a:cubicBezTo>
                    <a:cubicBezTo>
                      <a:pt x="311" y="10"/>
                      <a:pt x="307" y="8"/>
                      <a:pt x="306" y="8"/>
                    </a:cubicBezTo>
                    <a:cubicBezTo>
                      <a:pt x="301" y="9"/>
                      <a:pt x="296" y="10"/>
                      <a:pt x="290" y="11"/>
                    </a:cubicBezTo>
                    <a:cubicBezTo>
                      <a:pt x="289" y="11"/>
                      <a:pt x="288" y="13"/>
                      <a:pt x="288" y="14"/>
                    </a:cubicBezTo>
                    <a:cubicBezTo>
                      <a:pt x="288" y="17"/>
                      <a:pt x="288" y="19"/>
                      <a:pt x="285" y="20"/>
                    </a:cubicBezTo>
                    <a:cubicBezTo>
                      <a:pt x="281" y="22"/>
                      <a:pt x="280" y="20"/>
                      <a:pt x="278" y="17"/>
                    </a:cubicBezTo>
                    <a:cubicBezTo>
                      <a:pt x="278" y="16"/>
                      <a:pt x="274" y="13"/>
                      <a:pt x="273" y="14"/>
                    </a:cubicBezTo>
                    <a:cubicBezTo>
                      <a:pt x="267" y="15"/>
                      <a:pt x="261" y="16"/>
                      <a:pt x="255" y="17"/>
                    </a:cubicBezTo>
                    <a:cubicBezTo>
                      <a:pt x="255" y="20"/>
                      <a:pt x="255" y="24"/>
                      <a:pt x="254" y="25"/>
                    </a:cubicBezTo>
                    <a:cubicBezTo>
                      <a:pt x="248" y="28"/>
                      <a:pt x="247" y="20"/>
                      <a:pt x="245" y="19"/>
                    </a:cubicBezTo>
                    <a:cubicBezTo>
                      <a:pt x="241" y="19"/>
                      <a:pt x="238" y="20"/>
                      <a:pt x="234" y="21"/>
                    </a:cubicBezTo>
                    <a:cubicBezTo>
                      <a:pt x="231" y="25"/>
                      <a:pt x="236" y="29"/>
                      <a:pt x="235" y="35"/>
                    </a:cubicBezTo>
                    <a:cubicBezTo>
                      <a:pt x="224" y="38"/>
                      <a:pt x="229" y="27"/>
                      <a:pt x="227" y="23"/>
                    </a:cubicBezTo>
                    <a:cubicBezTo>
                      <a:pt x="226" y="23"/>
                      <a:pt x="226" y="23"/>
                      <a:pt x="226" y="23"/>
                    </a:cubicBezTo>
                    <a:cubicBezTo>
                      <a:pt x="220" y="24"/>
                      <a:pt x="214" y="25"/>
                      <a:pt x="209" y="27"/>
                    </a:cubicBezTo>
                    <a:cubicBezTo>
                      <a:pt x="208" y="29"/>
                      <a:pt x="211" y="32"/>
                      <a:pt x="207" y="34"/>
                    </a:cubicBezTo>
                    <a:cubicBezTo>
                      <a:pt x="203" y="36"/>
                      <a:pt x="201" y="32"/>
                      <a:pt x="198" y="31"/>
                    </a:cubicBezTo>
                    <a:cubicBezTo>
                      <a:pt x="198" y="30"/>
                      <a:pt x="197" y="30"/>
                      <a:pt x="197" y="30"/>
                    </a:cubicBezTo>
                    <a:cubicBezTo>
                      <a:pt x="192" y="31"/>
                      <a:pt x="187" y="32"/>
                      <a:pt x="182" y="34"/>
                    </a:cubicBezTo>
                    <a:cubicBezTo>
                      <a:pt x="181" y="34"/>
                      <a:pt x="181" y="34"/>
                      <a:pt x="180" y="34"/>
                    </a:cubicBezTo>
                    <a:cubicBezTo>
                      <a:pt x="166" y="36"/>
                      <a:pt x="159" y="29"/>
                      <a:pt x="143" y="29"/>
                    </a:cubicBezTo>
                    <a:cubicBezTo>
                      <a:pt x="127" y="29"/>
                      <a:pt x="107" y="31"/>
                      <a:pt x="85" y="36"/>
                    </a:cubicBezTo>
                    <a:cubicBezTo>
                      <a:pt x="64" y="42"/>
                      <a:pt x="69" y="42"/>
                      <a:pt x="39" y="42"/>
                    </a:cubicBezTo>
                    <a:cubicBezTo>
                      <a:pt x="27" y="42"/>
                      <a:pt x="14" y="42"/>
                      <a:pt x="2" y="43"/>
                    </a:cubicBezTo>
                    <a:cubicBezTo>
                      <a:pt x="2" y="44"/>
                      <a:pt x="2" y="44"/>
                      <a:pt x="2" y="45"/>
                    </a:cubicBezTo>
                    <a:cubicBezTo>
                      <a:pt x="0" y="51"/>
                      <a:pt x="26" y="50"/>
                      <a:pt x="27" y="54"/>
                    </a:cubicBezTo>
                    <a:cubicBezTo>
                      <a:pt x="28" y="60"/>
                      <a:pt x="5" y="69"/>
                      <a:pt x="9" y="72"/>
                    </a:cubicBezTo>
                    <a:cubicBezTo>
                      <a:pt x="25" y="69"/>
                      <a:pt x="56" y="59"/>
                      <a:pt x="85" y="56"/>
                    </a:cubicBezTo>
                    <a:cubicBezTo>
                      <a:pt x="109" y="54"/>
                      <a:pt x="134" y="60"/>
                      <a:pt x="141" y="60"/>
                    </a:cubicBezTo>
                    <a:cubicBezTo>
                      <a:pt x="159" y="58"/>
                      <a:pt x="176" y="66"/>
                      <a:pt x="181" y="69"/>
                    </a:cubicBezTo>
                    <a:cubicBezTo>
                      <a:pt x="184" y="71"/>
                      <a:pt x="186" y="73"/>
                      <a:pt x="189" y="71"/>
                    </a:cubicBezTo>
                    <a:cubicBezTo>
                      <a:pt x="191" y="71"/>
                      <a:pt x="193" y="71"/>
                      <a:pt x="194" y="72"/>
                    </a:cubicBezTo>
                    <a:cubicBezTo>
                      <a:pt x="195" y="72"/>
                      <a:pt x="196" y="73"/>
                      <a:pt x="197" y="73"/>
                    </a:cubicBezTo>
                    <a:cubicBezTo>
                      <a:pt x="197" y="74"/>
                      <a:pt x="197" y="74"/>
                      <a:pt x="198" y="75"/>
                    </a:cubicBezTo>
                    <a:cubicBezTo>
                      <a:pt x="199" y="80"/>
                      <a:pt x="194" y="87"/>
                      <a:pt x="202" y="88"/>
                    </a:cubicBezTo>
                    <a:cubicBezTo>
                      <a:pt x="205" y="89"/>
                      <a:pt x="209" y="86"/>
                      <a:pt x="212" y="85"/>
                    </a:cubicBezTo>
                    <a:cubicBezTo>
                      <a:pt x="214" y="86"/>
                      <a:pt x="216" y="88"/>
                      <a:pt x="218" y="90"/>
                    </a:cubicBezTo>
                    <a:cubicBezTo>
                      <a:pt x="217" y="93"/>
                      <a:pt x="214" y="97"/>
                      <a:pt x="218" y="100"/>
                    </a:cubicBezTo>
                    <a:cubicBezTo>
                      <a:pt x="221" y="103"/>
                      <a:pt x="225" y="101"/>
                      <a:pt x="228" y="99"/>
                    </a:cubicBezTo>
                    <a:cubicBezTo>
                      <a:pt x="231" y="101"/>
                      <a:pt x="233" y="104"/>
                      <a:pt x="235" y="106"/>
                    </a:cubicBezTo>
                    <a:cubicBezTo>
                      <a:pt x="233" y="108"/>
                      <a:pt x="231" y="111"/>
                      <a:pt x="232" y="113"/>
                    </a:cubicBezTo>
                    <a:cubicBezTo>
                      <a:pt x="234" y="117"/>
                      <a:pt x="237" y="115"/>
                      <a:pt x="241" y="112"/>
                    </a:cubicBezTo>
                    <a:cubicBezTo>
                      <a:pt x="242" y="112"/>
                      <a:pt x="242" y="113"/>
                      <a:pt x="243" y="113"/>
                    </a:cubicBezTo>
                    <a:cubicBezTo>
                      <a:pt x="242" y="114"/>
                      <a:pt x="242" y="114"/>
                      <a:pt x="242" y="114"/>
                    </a:cubicBezTo>
                    <a:cubicBezTo>
                      <a:pt x="240" y="117"/>
                      <a:pt x="241" y="123"/>
                      <a:pt x="245" y="125"/>
                    </a:cubicBezTo>
                    <a:cubicBezTo>
                      <a:pt x="247" y="125"/>
                      <a:pt x="248" y="126"/>
                      <a:pt x="249" y="125"/>
                    </a:cubicBezTo>
                    <a:cubicBezTo>
                      <a:pt x="250" y="127"/>
                      <a:pt x="250" y="128"/>
                      <a:pt x="252" y="130"/>
                    </a:cubicBezTo>
                    <a:cubicBezTo>
                      <a:pt x="254" y="132"/>
                      <a:pt x="254" y="133"/>
                      <a:pt x="256" y="134"/>
                    </a:cubicBezTo>
                    <a:cubicBezTo>
                      <a:pt x="254" y="136"/>
                      <a:pt x="253" y="139"/>
                      <a:pt x="258" y="143"/>
                    </a:cubicBezTo>
                    <a:cubicBezTo>
                      <a:pt x="260" y="145"/>
                      <a:pt x="264" y="149"/>
                      <a:pt x="267" y="149"/>
                    </a:cubicBezTo>
                    <a:cubicBezTo>
                      <a:pt x="268" y="153"/>
                      <a:pt x="270" y="157"/>
                      <a:pt x="274" y="159"/>
                    </a:cubicBezTo>
                    <a:cubicBezTo>
                      <a:pt x="273" y="159"/>
                      <a:pt x="272" y="160"/>
                      <a:pt x="271" y="161"/>
                    </a:cubicBezTo>
                    <a:cubicBezTo>
                      <a:pt x="270" y="164"/>
                      <a:pt x="274" y="169"/>
                      <a:pt x="276" y="171"/>
                    </a:cubicBezTo>
                    <a:cubicBezTo>
                      <a:pt x="278" y="173"/>
                      <a:pt x="281" y="177"/>
                      <a:pt x="283" y="177"/>
                    </a:cubicBezTo>
                    <a:cubicBezTo>
                      <a:pt x="286" y="177"/>
                      <a:pt x="287" y="176"/>
                      <a:pt x="288" y="175"/>
                    </a:cubicBezTo>
                    <a:cubicBezTo>
                      <a:pt x="290" y="178"/>
                      <a:pt x="291" y="181"/>
                      <a:pt x="293" y="183"/>
                    </a:cubicBezTo>
                    <a:cubicBezTo>
                      <a:pt x="290" y="186"/>
                      <a:pt x="284" y="190"/>
                      <a:pt x="284" y="192"/>
                    </a:cubicBezTo>
                    <a:cubicBezTo>
                      <a:pt x="284" y="194"/>
                      <a:pt x="289" y="201"/>
                      <a:pt x="293" y="200"/>
                    </a:cubicBezTo>
                    <a:cubicBezTo>
                      <a:pt x="305" y="200"/>
                      <a:pt x="295" y="214"/>
                      <a:pt x="297" y="220"/>
                    </a:cubicBezTo>
                    <a:cubicBezTo>
                      <a:pt x="298" y="223"/>
                      <a:pt x="300" y="228"/>
                      <a:pt x="302" y="229"/>
                    </a:cubicBezTo>
                    <a:cubicBezTo>
                      <a:pt x="305" y="232"/>
                      <a:pt x="303" y="230"/>
                      <a:pt x="306" y="229"/>
                    </a:cubicBezTo>
                    <a:cubicBezTo>
                      <a:pt x="308" y="228"/>
                      <a:pt x="313" y="233"/>
                      <a:pt x="314" y="236"/>
                    </a:cubicBezTo>
                    <a:cubicBezTo>
                      <a:pt x="315" y="238"/>
                      <a:pt x="312" y="244"/>
                      <a:pt x="311" y="244"/>
                    </a:cubicBezTo>
                    <a:cubicBezTo>
                      <a:pt x="306" y="246"/>
                      <a:pt x="303" y="248"/>
                      <a:pt x="303" y="254"/>
                    </a:cubicBezTo>
                    <a:cubicBezTo>
                      <a:pt x="303" y="258"/>
                      <a:pt x="305" y="269"/>
                      <a:pt x="311" y="268"/>
                    </a:cubicBezTo>
                    <a:cubicBezTo>
                      <a:pt x="313" y="268"/>
                      <a:pt x="314" y="267"/>
                      <a:pt x="316" y="266"/>
                    </a:cubicBezTo>
                    <a:cubicBezTo>
                      <a:pt x="317" y="265"/>
                      <a:pt x="321" y="267"/>
                      <a:pt x="322" y="270"/>
                    </a:cubicBezTo>
                    <a:cubicBezTo>
                      <a:pt x="323" y="272"/>
                      <a:pt x="323" y="275"/>
                      <a:pt x="324" y="278"/>
                    </a:cubicBezTo>
                    <a:cubicBezTo>
                      <a:pt x="322" y="280"/>
                      <a:pt x="321" y="282"/>
                      <a:pt x="320" y="285"/>
                    </a:cubicBezTo>
                    <a:cubicBezTo>
                      <a:pt x="318" y="289"/>
                      <a:pt x="317" y="298"/>
                      <a:pt x="319" y="302"/>
                    </a:cubicBezTo>
                    <a:cubicBezTo>
                      <a:pt x="320" y="304"/>
                      <a:pt x="321" y="305"/>
                      <a:pt x="322" y="305"/>
                    </a:cubicBezTo>
                    <a:cubicBezTo>
                      <a:pt x="321" y="305"/>
                      <a:pt x="321" y="305"/>
                      <a:pt x="321" y="305"/>
                    </a:cubicBezTo>
                    <a:cubicBezTo>
                      <a:pt x="327" y="307"/>
                      <a:pt x="333" y="311"/>
                      <a:pt x="334" y="315"/>
                    </a:cubicBezTo>
                    <a:cubicBezTo>
                      <a:pt x="335" y="320"/>
                      <a:pt x="331" y="325"/>
                      <a:pt x="332" y="328"/>
                    </a:cubicBezTo>
                    <a:cubicBezTo>
                      <a:pt x="334" y="334"/>
                      <a:pt x="346" y="337"/>
                      <a:pt x="348" y="342"/>
                    </a:cubicBezTo>
                    <a:cubicBezTo>
                      <a:pt x="350" y="346"/>
                      <a:pt x="347" y="350"/>
                      <a:pt x="345" y="353"/>
                    </a:cubicBezTo>
                    <a:cubicBezTo>
                      <a:pt x="344" y="355"/>
                      <a:pt x="343" y="356"/>
                      <a:pt x="343" y="357"/>
                    </a:cubicBezTo>
                    <a:cubicBezTo>
                      <a:pt x="341" y="364"/>
                      <a:pt x="354" y="360"/>
                      <a:pt x="355" y="366"/>
                    </a:cubicBezTo>
                    <a:cubicBezTo>
                      <a:pt x="356" y="368"/>
                      <a:pt x="353" y="372"/>
                      <a:pt x="354" y="375"/>
                    </a:cubicBezTo>
                    <a:cubicBezTo>
                      <a:pt x="354" y="378"/>
                      <a:pt x="365" y="380"/>
                      <a:pt x="366" y="383"/>
                    </a:cubicBezTo>
                    <a:cubicBezTo>
                      <a:pt x="367" y="385"/>
                      <a:pt x="365" y="388"/>
                      <a:pt x="365" y="390"/>
                    </a:cubicBezTo>
                    <a:cubicBezTo>
                      <a:pt x="362" y="390"/>
                      <a:pt x="362" y="391"/>
                      <a:pt x="362" y="397"/>
                    </a:cubicBezTo>
                    <a:cubicBezTo>
                      <a:pt x="362" y="403"/>
                      <a:pt x="361" y="407"/>
                      <a:pt x="365" y="411"/>
                    </a:cubicBezTo>
                    <a:cubicBezTo>
                      <a:pt x="369" y="416"/>
                      <a:pt x="372" y="418"/>
                      <a:pt x="373" y="428"/>
                    </a:cubicBezTo>
                    <a:cubicBezTo>
                      <a:pt x="374" y="433"/>
                      <a:pt x="367" y="433"/>
                      <a:pt x="368" y="441"/>
                    </a:cubicBezTo>
                    <a:cubicBezTo>
                      <a:pt x="369" y="446"/>
                      <a:pt x="372" y="447"/>
                      <a:pt x="376" y="452"/>
                    </a:cubicBezTo>
                    <a:cubicBezTo>
                      <a:pt x="379" y="455"/>
                      <a:pt x="373" y="458"/>
                      <a:pt x="375" y="462"/>
                    </a:cubicBezTo>
                    <a:cubicBezTo>
                      <a:pt x="376" y="468"/>
                      <a:pt x="381" y="469"/>
                      <a:pt x="382" y="477"/>
                    </a:cubicBezTo>
                    <a:cubicBezTo>
                      <a:pt x="382" y="484"/>
                      <a:pt x="376" y="481"/>
                      <a:pt x="378" y="487"/>
                    </a:cubicBezTo>
                    <a:cubicBezTo>
                      <a:pt x="379" y="494"/>
                      <a:pt x="386" y="493"/>
                      <a:pt x="387" y="498"/>
                    </a:cubicBezTo>
                    <a:cubicBezTo>
                      <a:pt x="388" y="501"/>
                      <a:pt x="382" y="502"/>
                      <a:pt x="383" y="508"/>
                    </a:cubicBezTo>
                    <a:cubicBezTo>
                      <a:pt x="384" y="513"/>
                      <a:pt x="381" y="521"/>
                      <a:pt x="384" y="530"/>
                    </a:cubicBezTo>
                    <a:cubicBezTo>
                      <a:pt x="388" y="539"/>
                      <a:pt x="386" y="542"/>
                      <a:pt x="386" y="551"/>
                    </a:cubicBezTo>
                    <a:cubicBezTo>
                      <a:pt x="385" y="563"/>
                      <a:pt x="389" y="558"/>
                      <a:pt x="388" y="570"/>
                    </a:cubicBezTo>
                    <a:cubicBezTo>
                      <a:pt x="387" y="582"/>
                      <a:pt x="388" y="590"/>
                      <a:pt x="384" y="591"/>
                    </a:cubicBezTo>
                    <a:cubicBezTo>
                      <a:pt x="381" y="592"/>
                      <a:pt x="380" y="600"/>
                      <a:pt x="381" y="606"/>
                    </a:cubicBezTo>
                    <a:cubicBezTo>
                      <a:pt x="382" y="612"/>
                      <a:pt x="382" y="609"/>
                      <a:pt x="381" y="615"/>
                    </a:cubicBezTo>
                    <a:cubicBezTo>
                      <a:pt x="379" y="621"/>
                      <a:pt x="375" y="620"/>
                      <a:pt x="377" y="628"/>
                    </a:cubicBezTo>
                    <a:cubicBezTo>
                      <a:pt x="379" y="636"/>
                      <a:pt x="376" y="639"/>
                      <a:pt x="376" y="647"/>
                    </a:cubicBezTo>
                    <a:cubicBezTo>
                      <a:pt x="376" y="656"/>
                      <a:pt x="373" y="657"/>
                      <a:pt x="375" y="665"/>
                    </a:cubicBezTo>
                    <a:cubicBezTo>
                      <a:pt x="376" y="674"/>
                      <a:pt x="376" y="683"/>
                      <a:pt x="379" y="689"/>
                    </a:cubicBezTo>
                    <a:cubicBezTo>
                      <a:pt x="383" y="695"/>
                      <a:pt x="379" y="701"/>
                      <a:pt x="385" y="708"/>
                    </a:cubicBezTo>
                    <a:cubicBezTo>
                      <a:pt x="391" y="716"/>
                      <a:pt x="391" y="722"/>
                      <a:pt x="391" y="728"/>
                    </a:cubicBezTo>
                    <a:cubicBezTo>
                      <a:pt x="398" y="742"/>
                      <a:pt x="385" y="781"/>
                      <a:pt x="355" y="794"/>
                    </a:cubicBezTo>
                    <a:cubicBezTo>
                      <a:pt x="358" y="795"/>
                      <a:pt x="336" y="799"/>
                      <a:pt x="339" y="799"/>
                    </a:cubicBezTo>
                    <a:cubicBezTo>
                      <a:pt x="353" y="801"/>
                      <a:pt x="382" y="790"/>
                      <a:pt x="394" y="778"/>
                    </a:cubicBezTo>
                    <a:cubicBezTo>
                      <a:pt x="406" y="767"/>
                      <a:pt x="412" y="755"/>
                      <a:pt x="410" y="746"/>
                    </a:cubicBezTo>
                    <a:cubicBezTo>
                      <a:pt x="409" y="739"/>
                      <a:pt x="409" y="732"/>
                      <a:pt x="411" y="728"/>
                    </a:cubicBezTo>
                    <a:cubicBezTo>
                      <a:pt x="411" y="722"/>
                      <a:pt x="411" y="716"/>
                      <a:pt x="417" y="708"/>
                    </a:cubicBezTo>
                    <a:cubicBezTo>
                      <a:pt x="423" y="701"/>
                      <a:pt x="420" y="695"/>
                      <a:pt x="423" y="689"/>
                    </a:cubicBezTo>
                    <a:cubicBezTo>
                      <a:pt x="427" y="683"/>
                      <a:pt x="423" y="677"/>
                      <a:pt x="424" y="669"/>
                    </a:cubicBezTo>
                    <a:cubicBezTo>
                      <a:pt x="425" y="661"/>
                      <a:pt x="424" y="654"/>
                      <a:pt x="424" y="646"/>
                    </a:cubicBezTo>
                    <a:cubicBezTo>
                      <a:pt x="424" y="637"/>
                      <a:pt x="423" y="636"/>
                      <a:pt x="426" y="628"/>
                    </a:cubicBezTo>
                    <a:cubicBezTo>
                      <a:pt x="428" y="620"/>
                      <a:pt x="423" y="621"/>
                      <a:pt x="422" y="615"/>
                    </a:cubicBezTo>
                    <a:cubicBezTo>
                      <a:pt x="421" y="609"/>
                      <a:pt x="416" y="611"/>
                      <a:pt x="418" y="605"/>
                    </a:cubicBezTo>
                    <a:close/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2" name="Freeform 12">
                <a:extLst>
                  <a:ext uri="{FF2B5EF4-FFF2-40B4-BE49-F238E27FC236}">
                    <a16:creationId xmlns:a16="http://schemas.microsoft.com/office/drawing/2014/main" id="{4D8C529B-9BD5-4AA0-81E6-ECFF6C03D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" y="2435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4 w 1"/>
                  <a:gd name="T3" fmla="*/ 0 h 1"/>
                  <a:gd name="T4" fmla="*/ 4 w 1"/>
                  <a:gd name="T5" fmla="*/ 0 h 1"/>
                  <a:gd name="T6" fmla="*/ 4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3" name="Freeform 13">
                <a:extLst>
                  <a:ext uri="{FF2B5EF4-FFF2-40B4-BE49-F238E27FC236}">
                    <a16:creationId xmlns:a16="http://schemas.microsoft.com/office/drawing/2014/main" id="{AD69F432-6693-49A9-B6AA-1BD25361D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" y="2435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4 w 1"/>
                  <a:gd name="T3" fmla="*/ 0 h 1"/>
                  <a:gd name="T4" fmla="*/ 4 w 1"/>
                  <a:gd name="T5" fmla="*/ 0 h 1"/>
                  <a:gd name="T6" fmla="*/ 4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97B2B8"/>
              </a:solidFill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4" name="Freeform 14">
                <a:extLst>
                  <a:ext uri="{FF2B5EF4-FFF2-40B4-BE49-F238E27FC236}">
                    <a16:creationId xmlns:a16="http://schemas.microsoft.com/office/drawing/2014/main" id="{C25FBCA4-39B9-43E8-B746-BE86CC921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82"/>
                <a:ext cx="1899" cy="1481"/>
              </a:xfrm>
              <a:custGeom>
                <a:avLst/>
                <a:gdLst>
                  <a:gd name="T0" fmla="*/ 3700 w 953"/>
                  <a:gd name="T1" fmla="*/ 2516 h 744"/>
                  <a:gd name="T2" fmla="*/ 3688 w 953"/>
                  <a:gd name="T3" fmla="*/ 2349 h 744"/>
                  <a:gd name="T4" fmla="*/ 3708 w 953"/>
                  <a:gd name="T5" fmla="*/ 2223 h 744"/>
                  <a:gd name="T6" fmla="*/ 3720 w 953"/>
                  <a:gd name="T7" fmla="*/ 2128 h 744"/>
                  <a:gd name="T8" fmla="*/ 3728 w 953"/>
                  <a:gd name="T9" fmla="*/ 1969 h 744"/>
                  <a:gd name="T10" fmla="*/ 3716 w 953"/>
                  <a:gd name="T11" fmla="*/ 1799 h 744"/>
                  <a:gd name="T12" fmla="*/ 3696 w 953"/>
                  <a:gd name="T13" fmla="*/ 1716 h 744"/>
                  <a:gd name="T14" fmla="*/ 3684 w 953"/>
                  <a:gd name="T15" fmla="*/ 1616 h 744"/>
                  <a:gd name="T16" fmla="*/ 3657 w 953"/>
                  <a:gd name="T17" fmla="*/ 1533 h 744"/>
                  <a:gd name="T18" fmla="*/ 3645 w 953"/>
                  <a:gd name="T19" fmla="*/ 1415 h 744"/>
                  <a:gd name="T20" fmla="*/ 3645 w 953"/>
                  <a:gd name="T21" fmla="*/ 1332 h 744"/>
                  <a:gd name="T22" fmla="*/ 3601 w 953"/>
                  <a:gd name="T23" fmla="*/ 1272 h 744"/>
                  <a:gd name="T24" fmla="*/ 3557 w 953"/>
                  <a:gd name="T25" fmla="*/ 1200 h 744"/>
                  <a:gd name="T26" fmla="*/ 3577 w 953"/>
                  <a:gd name="T27" fmla="*/ 1141 h 744"/>
                  <a:gd name="T28" fmla="*/ 3521 w 953"/>
                  <a:gd name="T29" fmla="*/ 1035 h 744"/>
                  <a:gd name="T30" fmla="*/ 3475 w 953"/>
                  <a:gd name="T31" fmla="*/ 995 h 744"/>
                  <a:gd name="T32" fmla="*/ 3467 w 953"/>
                  <a:gd name="T33" fmla="*/ 916 h 744"/>
                  <a:gd name="T34" fmla="*/ 3475 w 953"/>
                  <a:gd name="T35" fmla="*/ 856 h 744"/>
                  <a:gd name="T36" fmla="*/ 3431 w 953"/>
                  <a:gd name="T37" fmla="*/ 848 h 744"/>
                  <a:gd name="T38" fmla="*/ 3431 w 953"/>
                  <a:gd name="T39" fmla="*/ 752 h 744"/>
                  <a:gd name="T40" fmla="*/ 3411 w 953"/>
                  <a:gd name="T41" fmla="*/ 693 h 744"/>
                  <a:gd name="T42" fmla="*/ 3376 w 953"/>
                  <a:gd name="T43" fmla="*/ 657 h 744"/>
                  <a:gd name="T44" fmla="*/ 3324 w 953"/>
                  <a:gd name="T45" fmla="*/ 547 h 744"/>
                  <a:gd name="T46" fmla="*/ 3340 w 953"/>
                  <a:gd name="T47" fmla="*/ 480 h 744"/>
                  <a:gd name="T48" fmla="*/ 3292 w 953"/>
                  <a:gd name="T49" fmla="*/ 464 h 744"/>
                  <a:gd name="T50" fmla="*/ 3284 w 953"/>
                  <a:gd name="T51" fmla="*/ 416 h 744"/>
                  <a:gd name="T52" fmla="*/ 3220 w 953"/>
                  <a:gd name="T53" fmla="*/ 352 h 744"/>
                  <a:gd name="T54" fmla="*/ 3196 w 953"/>
                  <a:gd name="T55" fmla="*/ 301 h 744"/>
                  <a:gd name="T56" fmla="*/ 3168 w 953"/>
                  <a:gd name="T57" fmla="*/ 281 h 744"/>
                  <a:gd name="T58" fmla="*/ 3160 w 953"/>
                  <a:gd name="T59" fmla="*/ 233 h 744"/>
                  <a:gd name="T60" fmla="*/ 3117 w 953"/>
                  <a:gd name="T61" fmla="*/ 233 h 744"/>
                  <a:gd name="T62" fmla="*/ 3101 w 953"/>
                  <a:gd name="T63" fmla="*/ 179 h 744"/>
                  <a:gd name="T64" fmla="*/ 3061 w 953"/>
                  <a:gd name="T65" fmla="*/ 143 h 744"/>
                  <a:gd name="T66" fmla="*/ 2997 w 953"/>
                  <a:gd name="T67" fmla="*/ 135 h 744"/>
                  <a:gd name="T68" fmla="*/ 2977 w 953"/>
                  <a:gd name="T69" fmla="*/ 76 h 744"/>
                  <a:gd name="T70" fmla="*/ 2947 w 953"/>
                  <a:gd name="T71" fmla="*/ 68 h 744"/>
                  <a:gd name="T72" fmla="*/ 2756 w 953"/>
                  <a:gd name="T73" fmla="*/ 24 h 744"/>
                  <a:gd name="T74" fmla="*/ 2212 w 953"/>
                  <a:gd name="T75" fmla="*/ 72 h 744"/>
                  <a:gd name="T76" fmla="*/ 1728 w 953"/>
                  <a:gd name="T77" fmla="*/ 213 h 744"/>
                  <a:gd name="T78" fmla="*/ 1172 w 953"/>
                  <a:gd name="T79" fmla="*/ 84 h 744"/>
                  <a:gd name="T80" fmla="*/ 707 w 953"/>
                  <a:gd name="T81" fmla="*/ 131 h 744"/>
                  <a:gd name="T82" fmla="*/ 96 w 953"/>
                  <a:gd name="T83" fmla="*/ 147 h 744"/>
                  <a:gd name="T84" fmla="*/ 20 w 953"/>
                  <a:gd name="T85" fmla="*/ 277 h 744"/>
                  <a:gd name="T86" fmla="*/ 20 w 953"/>
                  <a:gd name="T87" fmla="*/ 289 h 744"/>
                  <a:gd name="T88" fmla="*/ 428 w 953"/>
                  <a:gd name="T89" fmla="*/ 717 h 744"/>
                  <a:gd name="T90" fmla="*/ 568 w 953"/>
                  <a:gd name="T91" fmla="*/ 649 h 744"/>
                  <a:gd name="T92" fmla="*/ 92 w 953"/>
                  <a:gd name="T93" fmla="*/ 297 h 744"/>
                  <a:gd name="T94" fmla="*/ 711 w 953"/>
                  <a:gd name="T95" fmla="*/ 203 h 744"/>
                  <a:gd name="T96" fmla="*/ 1732 w 953"/>
                  <a:gd name="T97" fmla="*/ 285 h 744"/>
                  <a:gd name="T98" fmla="*/ 2533 w 953"/>
                  <a:gd name="T99" fmla="*/ 760 h 744"/>
                  <a:gd name="T100" fmla="*/ 3113 w 953"/>
                  <a:gd name="T101" fmla="*/ 2703 h 744"/>
                  <a:gd name="T102" fmla="*/ 3748 w 953"/>
                  <a:gd name="T103" fmla="*/ 2671 h 74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53" h="744">
                    <a:moveTo>
                      <a:pt x="938" y="654"/>
                    </a:moveTo>
                    <a:cubicBezTo>
                      <a:pt x="932" y="647"/>
                      <a:pt x="936" y="641"/>
                      <a:pt x="932" y="635"/>
                    </a:cubicBezTo>
                    <a:cubicBezTo>
                      <a:pt x="929" y="629"/>
                      <a:pt x="929" y="620"/>
                      <a:pt x="928" y="611"/>
                    </a:cubicBezTo>
                    <a:cubicBezTo>
                      <a:pt x="926" y="603"/>
                      <a:pt x="929" y="602"/>
                      <a:pt x="929" y="593"/>
                    </a:cubicBezTo>
                    <a:cubicBezTo>
                      <a:pt x="929" y="585"/>
                      <a:pt x="932" y="582"/>
                      <a:pt x="930" y="574"/>
                    </a:cubicBezTo>
                    <a:cubicBezTo>
                      <a:pt x="928" y="566"/>
                      <a:pt x="932" y="567"/>
                      <a:pt x="934" y="561"/>
                    </a:cubicBezTo>
                    <a:cubicBezTo>
                      <a:pt x="935" y="555"/>
                      <a:pt x="935" y="558"/>
                      <a:pt x="934" y="552"/>
                    </a:cubicBezTo>
                    <a:cubicBezTo>
                      <a:pt x="933" y="546"/>
                      <a:pt x="934" y="538"/>
                      <a:pt x="937" y="537"/>
                    </a:cubicBezTo>
                    <a:cubicBezTo>
                      <a:pt x="941" y="536"/>
                      <a:pt x="940" y="528"/>
                      <a:pt x="941" y="516"/>
                    </a:cubicBezTo>
                    <a:cubicBezTo>
                      <a:pt x="942" y="504"/>
                      <a:pt x="938" y="509"/>
                      <a:pt x="939" y="497"/>
                    </a:cubicBezTo>
                    <a:cubicBezTo>
                      <a:pt x="939" y="488"/>
                      <a:pt x="941" y="485"/>
                      <a:pt x="937" y="476"/>
                    </a:cubicBezTo>
                    <a:cubicBezTo>
                      <a:pt x="934" y="467"/>
                      <a:pt x="937" y="459"/>
                      <a:pt x="936" y="454"/>
                    </a:cubicBezTo>
                    <a:cubicBezTo>
                      <a:pt x="935" y="448"/>
                      <a:pt x="941" y="447"/>
                      <a:pt x="940" y="444"/>
                    </a:cubicBezTo>
                    <a:cubicBezTo>
                      <a:pt x="939" y="439"/>
                      <a:pt x="932" y="440"/>
                      <a:pt x="931" y="433"/>
                    </a:cubicBezTo>
                    <a:cubicBezTo>
                      <a:pt x="929" y="427"/>
                      <a:pt x="935" y="430"/>
                      <a:pt x="935" y="423"/>
                    </a:cubicBezTo>
                    <a:cubicBezTo>
                      <a:pt x="934" y="415"/>
                      <a:pt x="929" y="414"/>
                      <a:pt x="928" y="408"/>
                    </a:cubicBezTo>
                    <a:cubicBezTo>
                      <a:pt x="926" y="404"/>
                      <a:pt x="932" y="401"/>
                      <a:pt x="929" y="398"/>
                    </a:cubicBezTo>
                    <a:cubicBezTo>
                      <a:pt x="925" y="393"/>
                      <a:pt x="922" y="392"/>
                      <a:pt x="921" y="387"/>
                    </a:cubicBezTo>
                    <a:cubicBezTo>
                      <a:pt x="920" y="379"/>
                      <a:pt x="927" y="379"/>
                      <a:pt x="926" y="374"/>
                    </a:cubicBezTo>
                    <a:cubicBezTo>
                      <a:pt x="925" y="364"/>
                      <a:pt x="922" y="362"/>
                      <a:pt x="918" y="357"/>
                    </a:cubicBezTo>
                    <a:cubicBezTo>
                      <a:pt x="914" y="353"/>
                      <a:pt x="915" y="349"/>
                      <a:pt x="915" y="343"/>
                    </a:cubicBezTo>
                    <a:cubicBezTo>
                      <a:pt x="915" y="337"/>
                      <a:pt x="915" y="336"/>
                      <a:pt x="918" y="336"/>
                    </a:cubicBezTo>
                    <a:cubicBezTo>
                      <a:pt x="918" y="334"/>
                      <a:pt x="920" y="331"/>
                      <a:pt x="919" y="329"/>
                    </a:cubicBezTo>
                    <a:cubicBezTo>
                      <a:pt x="918" y="326"/>
                      <a:pt x="907" y="324"/>
                      <a:pt x="907" y="321"/>
                    </a:cubicBezTo>
                    <a:cubicBezTo>
                      <a:pt x="906" y="318"/>
                      <a:pt x="909" y="314"/>
                      <a:pt x="908" y="312"/>
                    </a:cubicBezTo>
                    <a:cubicBezTo>
                      <a:pt x="907" y="306"/>
                      <a:pt x="894" y="310"/>
                      <a:pt x="896" y="303"/>
                    </a:cubicBezTo>
                    <a:cubicBezTo>
                      <a:pt x="896" y="302"/>
                      <a:pt x="897" y="301"/>
                      <a:pt x="898" y="299"/>
                    </a:cubicBezTo>
                    <a:cubicBezTo>
                      <a:pt x="900" y="296"/>
                      <a:pt x="903" y="292"/>
                      <a:pt x="901" y="288"/>
                    </a:cubicBezTo>
                    <a:cubicBezTo>
                      <a:pt x="899" y="283"/>
                      <a:pt x="887" y="280"/>
                      <a:pt x="885" y="274"/>
                    </a:cubicBezTo>
                    <a:cubicBezTo>
                      <a:pt x="884" y="271"/>
                      <a:pt x="888" y="266"/>
                      <a:pt x="887" y="261"/>
                    </a:cubicBezTo>
                    <a:cubicBezTo>
                      <a:pt x="886" y="257"/>
                      <a:pt x="880" y="253"/>
                      <a:pt x="874" y="251"/>
                    </a:cubicBezTo>
                    <a:cubicBezTo>
                      <a:pt x="875" y="251"/>
                      <a:pt x="875" y="251"/>
                      <a:pt x="875" y="251"/>
                    </a:cubicBezTo>
                    <a:cubicBezTo>
                      <a:pt x="874" y="251"/>
                      <a:pt x="873" y="250"/>
                      <a:pt x="872" y="248"/>
                    </a:cubicBezTo>
                    <a:cubicBezTo>
                      <a:pt x="870" y="244"/>
                      <a:pt x="871" y="235"/>
                      <a:pt x="873" y="231"/>
                    </a:cubicBezTo>
                    <a:cubicBezTo>
                      <a:pt x="874" y="228"/>
                      <a:pt x="875" y="226"/>
                      <a:pt x="877" y="224"/>
                    </a:cubicBezTo>
                    <a:cubicBezTo>
                      <a:pt x="876" y="221"/>
                      <a:pt x="876" y="218"/>
                      <a:pt x="875" y="216"/>
                    </a:cubicBezTo>
                    <a:cubicBezTo>
                      <a:pt x="874" y="213"/>
                      <a:pt x="870" y="211"/>
                      <a:pt x="869" y="212"/>
                    </a:cubicBezTo>
                    <a:cubicBezTo>
                      <a:pt x="867" y="213"/>
                      <a:pt x="866" y="214"/>
                      <a:pt x="864" y="214"/>
                    </a:cubicBezTo>
                    <a:cubicBezTo>
                      <a:pt x="858" y="215"/>
                      <a:pt x="856" y="204"/>
                      <a:pt x="856" y="200"/>
                    </a:cubicBezTo>
                    <a:cubicBezTo>
                      <a:pt x="856" y="194"/>
                      <a:pt x="859" y="192"/>
                      <a:pt x="864" y="190"/>
                    </a:cubicBezTo>
                    <a:cubicBezTo>
                      <a:pt x="865" y="190"/>
                      <a:pt x="868" y="184"/>
                      <a:pt x="867" y="182"/>
                    </a:cubicBezTo>
                    <a:cubicBezTo>
                      <a:pt x="866" y="179"/>
                      <a:pt x="861" y="174"/>
                      <a:pt x="859" y="175"/>
                    </a:cubicBezTo>
                    <a:cubicBezTo>
                      <a:pt x="856" y="176"/>
                      <a:pt x="858" y="178"/>
                      <a:pt x="855" y="175"/>
                    </a:cubicBezTo>
                    <a:cubicBezTo>
                      <a:pt x="853" y="174"/>
                      <a:pt x="851" y="169"/>
                      <a:pt x="850" y="166"/>
                    </a:cubicBezTo>
                    <a:cubicBezTo>
                      <a:pt x="848" y="160"/>
                      <a:pt x="858" y="146"/>
                      <a:pt x="846" y="146"/>
                    </a:cubicBezTo>
                    <a:cubicBezTo>
                      <a:pt x="842" y="147"/>
                      <a:pt x="837" y="140"/>
                      <a:pt x="837" y="138"/>
                    </a:cubicBezTo>
                    <a:cubicBezTo>
                      <a:pt x="837" y="136"/>
                      <a:pt x="843" y="132"/>
                      <a:pt x="846" y="129"/>
                    </a:cubicBezTo>
                    <a:cubicBezTo>
                      <a:pt x="844" y="127"/>
                      <a:pt x="843" y="124"/>
                      <a:pt x="841" y="121"/>
                    </a:cubicBezTo>
                    <a:cubicBezTo>
                      <a:pt x="840" y="122"/>
                      <a:pt x="839" y="123"/>
                      <a:pt x="836" y="123"/>
                    </a:cubicBezTo>
                    <a:cubicBezTo>
                      <a:pt x="834" y="123"/>
                      <a:pt x="831" y="119"/>
                      <a:pt x="829" y="117"/>
                    </a:cubicBezTo>
                    <a:cubicBezTo>
                      <a:pt x="827" y="115"/>
                      <a:pt x="823" y="110"/>
                      <a:pt x="824" y="107"/>
                    </a:cubicBezTo>
                    <a:cubicBezTo>
                      <a:pt x="825" y="106"/>
                      <a:pt x="826" y="105"/>
                      <a:pt x="827" y="105"/>
                    </a:cubicBezTo>
                    <a:cubicBezTo>
                      <a:pt x="823" y="103"/>
                      <a:pt x="821" y="99"/>
                      <a:pt x="820" y="95"/>
                    </a:cubicBezTo>
                    <a:cubicBezTo>
                      <a:pt x="817" y="95"/>
                      <a:pt x="813" y="91"/>
                      <a:pt x="811" y="89"/>
                    </a:cubicBezTo>
                    <a:cubicBezTo>
                      <a:pt x="806" y="85"/>
                      <a:pt x="807" y="82"/>
                      <a:pt x="809" y="80"/>
                    </a:cubicBezTo>
                    <a:cubicBezTo>
                      <a:pt x="807" y="79"/>
                      <a:pt x="807" y="78"/>
                      <a:pt x="805" y="76"/>
                    </a:cubicBezTo>
                    <a:cubicBezTo>
                      <a:pt x="803" y="74"/>
                      <a:pt x="803" y="73"/>
                      <a:pt x="802" y="71"/>
                    </a:cubicBezTo>
                    <a:cubicBezTo>
                      <a:pt x="801" y="72"/>
                      <a:pt x="800" y="71"/>
                      <a:pt x="798" y="71"/>
                    </a:cubicBezTo>
                    <a:cubicBezTo>
                      <a:pt x="794" y="69"/>
                      <a:pt x="793" y="63"/>
                      <a:pt x="795" y="60"/>
                    </a:cubicBezTo>
                    <a:cubicBezTo>
                      <a:pt x="795" y="60"/>
                      <a:pt x="795" y="60"/>
                      <a:pt x="796" y="59"/>
                    </a:cubicBezTo>
                    <a:cubicBezTo>
                      <a:pt x="795" y="59"/>
                      <a:pt x="795" y="58"/>
                      <a:pt x="794" y="58"/>
                    </a:cubicBezTo>
                    <a:cubicBezTo>
                      <a:pt x="790" y="61"/>
                      <a:pt x="787" y="63"/>
                      <a:pt x="785" y="59"/>
                    </a:cubicBezTo>
                    <a:cubicBezTo>
                      <a:pt x="784" y="57"/>
                      <a:pt x="786" y="54"/>
                      <a:pt x="788" y="52"/>
                    </a:cubicBezTo>
                    <a:cubicBezTo>
                      <a:pt x="786" y="50"/>
                      <a:pt x="784" y="47"/>
                      <a:pt x="781" y="45"/>
                    </a:cubicBezTo>
                    <a:cubicBezTo>
                      <a:pt x="778" y="47"/>
                      <a:pt x="774" y="49"/>
                      <a:pt x="771" y="46"/>
                    </a:cubicBezTo>
                    <a:cubicBezTo>
                      <a:pt x="767" y="43"/>
                      <a:pt x="770" y="39"/>
                      <a:pt x="771" y="36"/>
                    </a:cubicBezTo>
                    <a:cubicBezTo>
                      <a:pt x="769" y="34"/>
                      <a:pt x="767" y="32"/>
                      <a:pt x="765" y="31"/>
                    </a:cubicBezTo>
                    <a:cubicBezTo>
                      <a:pt x="762" y="32"/>
                      <a:pt x="758" y="35"/>
                      <a:pt x="755" y="34"/>
                    </a:cubicBezTo>
                    <a:cubicBezTo>
                      <a:pt x="747" y="33"/>
                      <a:pt x="752" y="26"/>
                      <a:pt x="751" y="21"/>
                    </a:cubicBezTo>
                    <a:cubicBezTo>
                      <a:pt x="750" y="20"/>
                      <a:pt x="750" y="20"/>
                      <a:pt x="750" y="19"/>
                    </a:cubicBezTo>
                    <a:cubicBezTo>
                      <a:pt x="749" y="19"/>
                      <a:pt x="748" y="18"/>
                      <a:pt x="747" y="18"/>
                    </a:cubicBezTo>
                    <a:cubicBezTo>
                      <a:pt x="746" y="17"/>
                      <a:pt x="744" y="17"/>
                      <a:pt x="742" y="17"/>
                    </a:cubicBezTo>
                    <a:cubicBezTo>
                      <a:pt x="739" y="19"/>
                      <a:pt x="737" y="17"/>
                      <a:pt x="734" y="15"/>
                    </a:cubicBezTo>
                    <a:cubicBezTo>
                      <a:pt x="729" y="12"/>
                      <a:pt x="712" y="4"/>
                      <a:pt x="694" y="6"/>
                    </a:cubicBezTo>
                    <a:cubicBezTo>
                      <a:pt x="687" y="6"/>
                      <a:pt x="662" y="0"/>
                      <a:pt x="638" y="2"/>
                    </a:cubicBezTo>
                    <a:cubicBezTo>
                      <a:pt x="605" y="5"/>
                      <a:pt x="571" y="17"/>
                      <a:pt x="557" y="18"/>
                    </a:cubicBezTo>
                    <a:cubicBezTo>
                      <a:pt x="537" y="20"/>
                      <a:pt x="520" y="28"/>
                      <a:pt x="504" y="35"/>
                    </a:cubicBezTo>
                    <a:cubicBezTo>
                      <a:pt x="484" y="44"/>
                      <a:pt x="463" y="53"/>
                      <a:pt x="435" y="54"/>
                    </a:cubicBezTo>
                    <a:cubicBezTo>
                      <a:pt x="409" y="55"/>
                      <a:pt x="392" y="49"/>
                      <a:pt x="371" y="40"/>
                    </a:cubicBezTo>
                    <a:cubicBezTo>
                      <a:pt x="352" y="32"/>
                      <a:pt x="329" y="23"/>
                      <a:pt x="295" y="21"/>
                    </a:cubicBezTo>
                    <a:cubicBezTo>
                      <a:pt x="250" y="17"/>
                      <a:pt x="227" y="23"/>
                      <a:pt x="206" y="28"/>
                    </a:cubicBezTo>
                    <a:cubicBezTo>
                      <a:pt x="196" y="30"/>
                      <a:pt x="188" y="32"/>
                      <a:pt x="178" y="33"/>
                    </a:cubicBezTo>
                    <a:cubicBezTo>
                      <a:pt x="145" y="35"/>
                      <a:pt x="128" y="35"/>
                      <a:pt x="89" y="26"/>
                    </a:cubicBezTo>
                    <a:cubicBezTo>
                      <a:pt x="64" y="20"/>
                      <a:pt x="40" y="24"/>
                      <a:pt x="24" y="37"/>
                    </a:cubicBezTo>
                    <a:cubicBezTo>
                      <a:pt x="12" y="46"/>
                      <a:pt x="5" y="59"/>
                      <a:pt x="5" y="73"/>
                    </a:cubicBezTo>
                    <a:cubicBezTo>
                      <a:pt x="5" y="72"/>
                      <a:pt x="5" y="71"/>
                      <a:pt x="5" y="70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5" y="74"/>
                      <a:pt x="5" y="74"/>
                      <a:pt x="5" y="73"/>
                    </a:cubicBezTo>
                    <a:cubicBezTo>
                      <a:pt x="0" y="102"/>
                      <a:pt x="24" y="156"/>
                      <a:pt x="67" y="173"/>
                    </a:cubicBezTo>
                    <a:cubicBezTo>
                      <a:pt x="84" y="180"/>
                      <a:pt x="97" y="181"/>
                      <a:pt x="108" y="181"/>
                    </a:cubicBezTo>
                    <a:cubicBezTo>
                      <a:pt x="120" y="179"/>
                      <a:pt x="134" y="180"/>
                      <a:pt x="148" y="181"/>
                    </a:cubicBezTo>
                    <a:cubicBezTo>
                      <a:pt x="156" y="176"/>
                      <a:pt x="156" y="169"/>
                      <a:pt x="143" y="164"/>
                    </a:cubicBezTo>
                    <a:cubicBezTo>
                      <a:pt x="124" y="156"/>
                      <a:pt x="109" y="171"/>
                      <a:pt x="73" y="156"/>
                    </a:cubicBezTo>
                    <a:cubicBezTo>
                      <a:pt x="37" y="142"/>
                      <a:pt x="18" y="94"/>
                      <a:pt x="23" y="75"/>
                    </a:cubicBezTo>
                    <a:cubicBezTo>
                      <a:pt x="23" y="56"/>
                      <a:pt x="44" y="34"/>
                      <a:pt x="85" y="44"/>
                    </a:cubicBezTo>
                    <a:cubicBezTo>
                      <a:pt x="126" y="53"/>
                      <a:pt x="145" y="53"/>
                      <a:pt x="179" y="51"/>
                    </a:cubicBezTo>
                    <a:cubicBezTo>
                      <a:pt x="212" y="48"/>
                      <a:pt x="229" y="34"/>
                      <a:pt x="294" y="39"/>
                    </a:cubicBezTo>
                    <a:cubicBezTo>
                      <a:pt x="359" y="44"/>
                      <a:pt x="378" y="75"/>
                      <a:pt x="436" y="72"/>
                    </a:cubicBezTo>
                    <a:cubicBezTo>
                      <a:pt x="493" y="70"/>
                      <a:pt x="521" y="39"/>
                      <a:pt x="559" y="36"/>
                    </a:cubicBezTo>
                    <a:cubicBezTo>
                      <a:pt x="596" y="30"/>
                      <a:pt x="620" y="92"/>
                      <a:pt x="638" y="192"/>
                    </a:cubicBezTo>
                    <a:cubicBezTo>
                      <a:pt x="656" y="293"/>
                      <a:pt x="714" y="338"/>
                      <a:pt x="755" y="416"/>
                    </a:cubicBezTo>
                    <a:cubicBezTo>
                      <a:pt x="798" y="497"/>
                      <a:pt x="754" y="606"/>
                      <a:pt x="784" y="682"/>
                    </a:cubicBezTo>
                    <a:cubicBezTo>
                      <a:pt x="803" y="729"/>
                      <a:pt x="841" y="744"/>
                      <a:pt x="887" y="744"/>
                    </a:cubicBezTo>
                    <a:cubicBezTo>
                      <a:pt x="932" y="744"/>
                      <a:pt x="953" y="692"/>
                      <a:pt x="944" y="674"/>
                    </a:cubicBezTo>
                    <a:cubicBezTo>
                      <a:pt x="944" y="668"/>
                      <a:pt x="944" y="662"/>
                      <a:pt x="938" y="654"/>
                    </a:cubicBez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5" name="Freeform 15">
                <a:extLst>
                  <a:ext uri="{FF2B5EF4-FFF2-40B4-BE49-F238E27FC236}">
                    <a16:creationId xmlns:a16="http://schemas.microsoft.com/office/drawing/2014/main" id="{0BB6B739-DDA6-491A-A836-76EE12EE7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2397"/>
                <a:ext cx="145" cy="966"/>
              </a:xfrm>
              <a:custGeom>
                <a:avLst/>
                <a:gdLst>
                  <a:gd name="T0" fmla="*/ 288 w 73"/>
                  <a:gd name="T1" fmla="*/ 0 h 485"/>
                  <a:gd name="T2" fmla="*/ 252 w 73"/>
                  <a:gd name="T3" fmla="*/ 52 h 485"/>
                  <a:gd name="T4" fmla="*/ 244 w 73"/>
                  <a:gd name="T5" fmla="*/ 135 h 485"/>
                  <a:gd name="T6" fmla="*/ 213 w 73"/>
                  <a:gd name="T7" fmla="*/ 199 h 485"/>
                  <a:gd name="T8" fmla="*/ 213 w 73"/>
                  <a:gd name="T9" fmla="*/ 277 h 485"/>
                  <a:gd name="T10" fmla="*/ 173 w 73"/>
                  <a:gd name="T11" fmla="*/ 313 h 485"/>
                  <a:gd name="T12" fmla="*/ 165 w 73"/>
                  <a:gd name="T13" fmla="*/ 412 h 485"/>
                  <a:gd name="T14" fmla="*/ 115 w 73"/>
                  <a:gd name="T15" fmla="*/ 480 h 485"/>
                  <a:gd name="T16" fmla="*/ 131 w 73"/>
                  <a:gd name="T17" fmla="*/ 540 h 485"/>
                  <a:gd name="T18" fmla="*/ 83 w 73"/>
                  <a:gd name="T19" fmla="*/ 596 h 485"/>
                  <a:gd name="T20" fmla="*/ 91 w 73"/>
                  <a:gd name="T21" fmla="*/ 667 h 485"/>
                  <a:gd name="T22" fmla="*/ 75 w 73"/>
                  <a:gd name="T23" fmla="*/ 745 h 485"/>
                  <a:gd name="T24" fmla="*/ 83 w 73"/>
                  <a:gd name="T25" fmla="*/ 825 h 485"/>
                  <a:gd name="T26" fmla="*/ 60 w 73"/>
                  <a:gd name="T27" fmla="*/ 868 h 485"/>
                  <a:gd name="T28" fmla="*/ 60 w 73"/>
                  <a:gd name="T29" fmla="*/ 860 h 485"/>
                  <a:gd name="T30" fmla="*/ 56 w 73"/>
                  <a:gd name="T31" fmla="*/ 944 h 485"/>
                  <a:gd name="T32" fmla="*/ 48 w 73"/>
                  <a:gd name="T33" fmla="*/ 1020 h 485"/>
                  <a:gd name="T34" fmla="*/ 60 w 73"/>
                  <a:gd name="T35" fmla="*/ 1103 h 485"/>
                  <a:gd name="T36" fmla="*/ 60 w 73"/>
                  <a:gd name="T37" fmla="*/ 1159 h 485"/>
                  <a:gd name="T38" fmla="*/ 75 w 73"/>
                  <a:gd name="T39" fmla="*/ 1199 h 485"/>
                  <a:gd name="T40" fmla="*/ 91 w 73"/>
                  <a:gd name="T41" fmla="*/ 1249 h 485"/>
                  <a:gd name="T42" fmla="*/ 83 w 73"/>
                  <a:gd name="T43" fmla="*/ 1321 h 485"/>
                  <a:gd name="T44" fmla="*/ 83 w 73"/>
                  <a:gd name="T45" fmla="*/ 1412 h 485"/>
                  <a:gd name="T46" fmla="*/ 79 w 73"/>
                  <a:gd name="T47" fmla="*/ 1492 h 485"/>
                  <a:gd name="T48" fmla="*/ 56 w 73"/>
                  <a:gd name="T49" fmla="*/ 1568 h 485"/>
                  <a:gd name="T50" fmla="*/ 32 w 73"/>
                  <a:gd name="T51" fmla="*/ 1647 h 485"/>
                  <a:gd name="T52" fmla="*/ 260 w 73"/>
                  <a:gd name="T53" fmla="*/ 1924 h 485"/>
                  <a:gd name="T54" fmla="*/ 288 w 73"/>
                  <a:gd name="T55" fmla="*/ 1924 h 485"/>
                  <a:gd name="T56" fmla="*/ 288 w 73"/>
                  <a:gd name="T57" fmla="*/ 0 h 4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485">
                    <a:moveTo>
                      <a:pt x="73" y="0"/>
                    </a:moveTo>
                    <a:cubicBezTo>
                      <a:pt x="69" y="4"/>
                      <a:pt x="64" y="7"/>
                      <a:pt x="64" y="13"/>
                    </a:cubicBezTo>
                    <a:cubicBezTo>
                      <a:pt x="64" y="23"/>
                      <a:pt x="64" y="27"/>
                      <a:pt x="62" y="34"/>
                    </a:cubicBezTo>
                    <a:cubicBezTo>
                      <a:pt x="60" y="41"/>
                      <a:pt x="53" y="43"/>
                      <a:pt x="54" y="50"/>
                    </a:cubicBezTo>
                    <a:cubicBezTo>
                      <a:pt x="55" y="57"/>
                      <a:pt x="60" y="64"/>
                      <a:pt x="54" y="70"/>
                    </a:cubicBezTo>
                    <a:cubicBezTo>
                      <a:pt x="49" y="76"/>
                      <a:pt x="45" y="72"/>
                      <a:pt x="44" y="79"/>
                    </a:cubicBezTo>
                    <a:cubicBezTo>
                      <a:pt x="43" y="86"/>
                      <a:pt x="45" y="100"/>
                      <a:pt x="42" y="104"/>
                    </a:cubicBezTo>
                    <a:cubicBezTo>
                      <a:pt x="40" y="109"/>
                      <a:pt x="31" y="114"/>
                      <a:pt x="29" y="121"/>
                    </a:cubicBezTo>
                    <a:cubicBezTo>
                      <a:pt x="27" y="128"/>
                      <a:pt x="33" y="128"/>
                      <a:pt x="33" y="136"/>
                    </a:cubicBezTo>
                    <a:cubicBezTo>
                      <a:pt x="32" y="145"/>
                      <a:pt x="22" y="144"/>
                      <a:pt x="21" y="150"/>
                    </a:cubicBezTo>
                    <a:cubicBezTo>
                      <a:pt x="17" y="156"/>
                      <a:pt x="23" y="161"/>
                      <a:pt x="23" y="168"/>
                    </a:cubicBezTo>
                    <a:cubicBezTo>
                      <a:pt x="23" y="175"/>
                      <a:pt x="19" y="182"/>
                      <a:pt x="19" y="188"/>
                    </a:cubicBezTo>
                    <a:cubicBezTo>
                      <a:pt x="19" y="193"/>
                      <a:pt x="22" y="201"/>
                      <a:pt x="21" y="208"/>
                    </a:cubicBezTo>
                    <a:cubicBezTo>
                      <a:pt x="20" y="214"/>
                      <a:pt x="16" y="214"/>
                      <a:pt x="15" y="219"/>
                    </a:cubicBezTo>
                    <a:cubicBezTo>
                      <a:pt x="15" y="217"/>
                      <a:pt x="15" y="217"/>
                      <a:pt x="15" y="217"/>
                    </a:cubicBezTo>
                    <a:cubicBezTo>
                      <a:pt x="12" y="226"/>
                      <a:pt x="14" y="229"/>
                      <a:pt x="14" y="238"/>
                    </a:cubicBezTo>
                    <a:cubicBezTo>
                      <a:pt x="14" y="250"/>
                      <a:pt x="11" y="245"/>
                      <a:pt x="12" y="257"/>
                    </a:cubicBezTo>
                    <a:cubicBezTo>
                      <a:pt x="13" y="269"/>
                      <a:pt x="12" y="277"/>
                      <a:pt x="15" y="278"/>
                    </a:cubicBezTo>
                    <a:cubicBezTo>
                      <a:pt x="19" y="279"/>
                      <a:pt x="16" y="286"/>
                      <a:pt x="15" y="292"/>
                    </a:cubicBezTo>
                    <a:cubicBezTo>
                      <a:pt x="13" y="298"/>
                      <a:pt x="18" y="296"/>
                      <a:pt x="19" y="302"/>
                    </a:cubicBezTo>
                    <a:cubicBezTo>
                      <a:pt x="20" y="308"/>
                      <a:pt x="25" y="307"/>
                      <a:pt x="23" y="315"/>
                    </a:cubicBezTo>
                    <a:cubicBezTo>
                      <a:pt x="20" y="323"/>
                      <a:pt x="21" y="324"/>
                      <a:pt x="21" y="333"/>
                    </a:cubicBezTo>
                    <a:cubicBezTo>
                      <a:pt x="21" y="341"/>
                      <a:pt x="22" y="348"/>
                      <a:pt x="21" y="356"/>
                    </a:cubicBezTo>
                    <a:cubicBezTo>
                      <a:pt x="20" y="364"/>
                      <a:pt x="24" y="370"/>
                      <a:pt x="20" y="376"/>
                    </a:cubicBezTo>
                    <a:cubicBezTo>
                      <a:pt x="17" y="382"/>
                      <a:pt x="20" y="388"/>
                      <a:pt x="14" y="395"/>
                    </a:cubicBezTo>
                    <a:cubicBezTo>
                      <a:pt x="8" y="403"/>
                      <a:pt x="8" y="409"/>
                      <a:pt x="8" y="415"/>
                    </a:cubicBezTo>
                    <a:cubicBezTo>
                      <a:pt x="0" y="433"/>
                      <a:pt x="20" y="485"/>
                      <a:pt x="66" y="485"/>
                    </a:cubicBezTo>
                    <a:cubicBezTo>
                      <a:pt x="68" y="485"/>
                      <a:pt x="70" y="485"/>
                      <a:pt x="73" y="485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6" name="Freeform 16">
                <a:extLst>
                  <a:ext uri="{FF2B5EF4-FFF2-40B4-BE49-F238E27FC236}">
                    <a16:creationId xmlns:a16="http://schemas.microsoft.com/office/drawing/2014/main" id="{8299B366-7CB8-45B9-A0D2-1002D5B9E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" y="1468"/>
                <a:ext cx="2263" cy="1057"/>
              </a:xfrm>
              <a:custGeom>
                <a:avLst/>
                <a:gdLst>
                  <a:gd name="T0" fmla="*/ 4211 w 1136"/>
                  <a:gd name="T1" fmla="*/ 0 h 531"/>
                  <a:gd name="T2" fmla="*/ 2136 w 1136"/>
                  <a:gd name="T3" fmla="*/ 824 h 531"/>
                  <a:gd name="T4" fmla="*/ 1068 w 1136"/>
                  <a:gd name="T5" fmla="*/ 713 h 531"/>
                  <a:gd name="T6" fmla="*/ 400 w 1136"/>
                  <a:gd name="T7" fmla="*/ 1796 h 531"/>
                  <a:gd name="T8" fmla="*/ 600 w 1136"/>
                  <a:gd name="T9" fmla="*/ 2012 h 531"/>
                  <a:gd name="T10" fmla="*/ 584 w 1136"/>
                  <a:gd name="T11" fmla="*/ 1925 h 531"/>
                  <a:gd name="T12" fmla="*/ 167 w 1136"/>
                  <a:gd name="T13" fmla="*/ 1220 h 531"/>
                  <a:gd name="T14" fmla="*/ 908 w 1136"/>
                  <a:gd name="T15" fmla="*/ 756 h 531"/>
                  <a:gd name="T16" fmla="*/ 1235 w 1136"/>
                  <a:gd name="T17" fmla="*/ 772 h 531"/>
                  <a:gd name="T18" fmla="*/ 1861 w 1136"/>
                  <a:gd name="T19" fmla="*/ 816 h 531"/>
                  <a:gd name="T20" fmla="*/ 2416 w 1136"/>
                  <a:gd name="T21" fmla="*/ 820 h 531"/>
                  <a:gd name="T22" fmla="*/ 2956 w 1136"/>
                  <a:gd name="T23" fmla="*/ 752 h 531"/>
                  <a:gd name="T24" fmla="*/ 3333 w 1136"/>
                  <a:gd name="T25" fmla="*/ 744 h 531"/>
                  <a:gd name="T26" fmla="*/ 3400 w 1136"/>
                  <a:gd name="T27" fmla="*/ 729 h 531"/>
                  <a:gd name="T28" fmla="*/ 3440 w 1136"/>
                  <a:gd name="T29" fmla="*/ 744 h 531"/>
                  <a:gd name="T30" fmla="*/ 3516 w 1136"/>
                  <a:gd name="T31" fmla="*/ 701 h 531"/>
                  <a:gd name="T32" fmla="*/ 3552 w 1136"/>
                  <a:gd name="T33" fmla="*/ 748 h 531"/>
                  <a:gd name="T34" fmla="*/ 3592 w 1136"/>
                  <a:gd name="T35" fmla="*/ 685 h 531"/>
                  <a:gd name="T36" fmla="*/ 3632 w 1136"/>
                  <a:gd name="T37" fmla="*/ 677 h 531"/>
                  <a:gd name="T38" fmla="*/ 3723 w 1136"/>
                  <a:gd name="T39" fmla="*/ 677 h 531"/>
                  <a:gd name="T40" fmla="*/ 3761 w 1136"/>
                  <a:gd name="T41" fmla="*/ 665 h 531"/>
                  <a:gd name="T42" fmla="*/ 3833 w 1136"/>
                  <a:gd name="T43" fmla="*/ 641 h 531"/>
                  <a:gd name="T44" fmla="*/ 3873 w 1136"/>
                  <a:gd name="T45" fmla="*/ 681 h 531"/>
                  <a:gd name="T46" fmla="*/ 3893 w 1136"/>
                  <a:gd name="T47" fmla="*/ 637 h 531"/>
                  <a:gd name="T48" fmla="*/ 3964 w 1136"/>
                  <a:gd name="T49" fmla="*/ 641 h 531"/>
                  <a:gd name="T50" fmla="*/ 3992 w 1136"/>
                  <a:gd name="T51" fmla="*/ 627 h 531"/>
                  <a:gd name="T52" fmla="*/ 4052 w 1136"/>
                  <a:gd name="T53" fmla="*/ 633 h 531"/>
                  <a:gd name="T54" fmla="*/ 4100 w 1136"/>
                  <a:gd name="T55" fmla="*/ 653 h 531"/>
                  <a:gd name="T56" fmla="*/ 4112 w 1136"/>
                  <a:gd name="T57" fmla="*/ 615 h 531"/>
                  <a:gd name="T58" fmla="*/ 4171 w 1136"/>
                  <a:gd name="T59" fmla="*/ 627 h 531"/>
                  <a:gd name="T60" fmla="*/ 4207 w 1136"/>
                  <a:gd name="T61" fmla="*/ 611 h 531"/>
                  <a:gd name="T62" fmla="*/ 4247 w 1136"/>
                  <a:gd name="T63" fmla="*/ 627 h 531"/>
                  <a:gd name="T64" fmla="*/ 4293 w 1136"/>
                  <a:gd name="T65" fmla="*/ 627 h 531"/>
                  <a:gd name="T66" fmla="*/ 4337 w 1136"/>
                  <a:gd name="T67" fmla="*/ 615 h 531"/>
                  <a:gd name="T68" fmla="*/ 4408 w 1136"/>
                  <a:gd name="T69" fmla="*/ 645 h 531"/>
                  <a:gd name="T70" fmla="*/ 4412 w 1136"/>
                  <a:gd name="T71" fmla="*/ 623 h 531"/>
                  <a:gd name="T72" fmla="*/ 4500 w 1136"/>
                  <a:gd name="T73" fmla="*/ 627 h 531"/>
                  <a:gd name="T74" fmla="*/ 4508 w 1136"/>
                  <a:gd name="T75" fmla="*/ 12 h 53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136" h="531">
                    <a:moveTo>
                      <a:pt x="1136" y="3"/>
                    </a:moveTo>
                    <a:cubicBezTo>
                      <a:pt x="1111" y="1"/>
                      <a:pt x="1086" y="0"/>
                      <a:pt x="1061" y="0"/>
                    </a:cubicBezTo>
                    <a:cubicBezTo>
                      <a:pt x="930" y="0"/>
                      <a:pt x="804" y="28"/>
                      <a:pt x="694" y="108"/>
                    </a:cubicBezTo>
                    <a:cubicBezTo>
                      <a:pt x="649" y="134"/>
                      <a:pt x="588" y="216"/>
                      <a:pt x="538" y="208"/>
                    </a:cubicBezTo>
                    <a:cubicBezTo>
                      <a:pt x="487" y="201"/>
                      <a:pt x="449" y="180"/>
                      <a:pt x="394" y="175"/>
                    </a:cubicBezTo>
                    <a:cubicBezTo>
                      <a:pt x="339" y="170"/>
                      <a:pt x="305" y="180"/>
                      <a:pt x="269" y="180"/>
                    </a:cubicBezTo>
                    <a:cubicBezTo>
                      <a:pt x="233" y="180"/>
                      <a:pt x="135" y="129"/>
                      <a:pt x="67" y="196"/>
                    </a:cubicBezTo>
                    <a:cubicBezTo>
                      <a:pt x="0" y="264"/>
                      <a:pt x="10" y="376"/>
                      <a:pt x="101" y="453"/>
                    </a:cubicBezTo>
                    <a:cubicBezTo>
                      <a:pt x="130" y="475"/>
                      <a:pt x="132" y="494"/>
                      <a:pt x="127" y="513"/>
                    </a:cubicBezTo>
                    <a:cubicBezTo>
                      <a:pt x="123" y="531"/>
                      <a:pt x="153" y="530"/>
                      <a:pt x="151" y="508"/>
                    </a:cubicBezTo>
                    <a:cubicBezTo>
                      <a:pt x="148" y="500"/>
                      <a:pt x="147" y="493"/>
                      <a:pt x="148" y="486"/>
                    </a:cubicBezTo>
                    <a:cubicBezTo>
                      <a:pt x="147" y="486"/>
                      <a:pt x="148" y="485"/>
                      <a:pt x="147" y="486"/>
                    </a:cubicBezTo>
                    <a:cubicBezTo>
                      <a:pt x="144" y="468"/>
                      <a:pt x="131" y="454"/>
                      <a:pt x="113" y="439"/>
                    </a:cubicBezTo>
                    <a:cubicBezTo>
                      <a:pt x="69" y="403"/>
                      <a:pt x="44" y="356"/>
                      <a:pt x="42" y="308"/>
                    </a:cubicBezTo>
                    <a:cubicBezTo>
                      <a:pt x="40" y="271"/>
                      <a:pt x="54" y="235"/>
                      <a:pt x="80" y="209"/>
                    </a:cubicBezTo>
                    <a:cubicBezTo>
                      <a:pt x="124" y="165"/>
                      <a:pt x="184" y="180"/>
                      <a:pt x="229" y="191"/>
                    </a:cubicBezTo>
                    <a:cubicBezTo>
                      <a:pt x="245" y="194"/>
                      <a:pt x="258" y="198"/>
                      <a:pt x="269" y="198"/>
                    </a:cubicBezTo>
                    <a:cubicBezTo>
                      <a:pt x="283" y="198"/>
                      <a:pt x="297" y="196"/>
                      <a:pt x="311" y="195"/>
                    </a:cubicBezTo>
                    <a:cubicBezTo>
                      <a:pt x="335" y="192"/>
                      <a:pt x="359" y="190"/>
                      <a:pt x="392" y="193"/>
                    </a:cubicBezTo>
                    <a:cubicBezTo>
                      <a:pt x="421" y="195"/>
                      <a:pt x="444" y="198"/>
                      <a:pt x="469" y="206"/>
                    </a:cubicBezTo>
                    <a:cubicBezTo>
                      <a:pt x="490" y="212"/>
                      <a:pt x="511" y="223"/>
                      <a:pt x="535" y="226"/>
                    </a:cubicBezTo>
                    <a:cubicBezTo>
                      <a:pt x="564" y="225"/>
                      <a:pt x="584" y="223"/>
                      <a:pt x="609" y="207"/>
                    </a:cubicBezTo>
                    <a:cubicBezTo>
                      <a:pt x="634" y="191"/>
                      <a:pt x="668" y="196"/>
                      <a:pt x="699" y="196"/>
                    </a:cubicBezTo>
                    <a:cubicBezTo>
                      <a:pt x="729" y="196"/>
                      <a:pt x="724" y="196"/>
                      <a:pt x="745" y="190"/>
                    </a:cubicBezTo>
                    <a:cubicBezTo>
                      <a:pt x="767" y="185"/>
                      <a:pt x="787" y="183"/>
                      <a:pt x="803" y="183"/>
                    </a:cubicBezTo>
                    <a:cubicBezTo>
                      <a:pt x="819" y="183"/>
                      <a:pt x="826" y="190"/>
                      <a:pt x="840" y="188"/>
                    </a:cubicBezTo>
                    <a:cubicBezTo>
                      <a:pt x="841" y="188"/>
                      <a:pt x="841" y="188"/>
                      <a:pt x="842" y="188"/>
                    </a:cubicBezTo>
                    <a:cubicBezTo>
                      <a:pt x="847" y="186"/>
                      <a:pt x="852" y="185"/>
                      <a:pt x="857" y="184"/>
                    </a:cubicBezTo>
                    <a:cubicBezTo>
                      <a:pt x="857" y="184"/>
                      <a:pt x="858" y="184"/>
                      <a:pt x="858" y="185"/>
                    </a:cubicBezTo>
                    <a:cubicBezTo>
                      <a:pt x="861" y="186"/>
                      <a:pt x="863" y="190"/>
                      <a:pt x="867" y="188"/>
                    </a:cubicBezTo>
                    <a:cubicBezTo>
                      <a:pt x="871" y="186"/>
                      <a:pt x="868" y="183"/>
                      <a:pt x="869" y="181"/>
                    </a:cubicBezTo>
                    <a:cubicBezTo>
                      <a:pt x="874" y="179"/>
                      <a:pt x="880" y="178"/>
                      <a:pt x="886" y="177"/>
                    </a:cubicBezTo>
                    <a:cubicBezTo>
                      <a:pt x="886" y="177"/>
                      <a:pt x="886" y="177"/>
                      <a:pt x="887" y="177"/>
                    </a:cubicBezTo>
                    <a:cubicBezTo>
                      <a:pt x="889" y="181"/>
                      <a:pt x="884" y="192"/>
                      <a:pt x="895" y="189"/>
                    </a:cubicBezTo>
                    <a:cubicBezTo>
                      <a:pt x="896" y="183"/>
                      <a:pt x="891" y="179"/>
                      <a:pt x="894" y="175"/>
                    </a:cubicBezTo>
                    <a:cubicBezTo>
                      <a:pt x="898" y="174"/>
                      <a:pt x="901" y="173"/>
                      <a:pt x="905" y="173"/>
                    </a:cubicBezTo>
                    <a:cubicBezTo>
                      <a:pt x="907" y="174"/>
                      <a:pt x="908" y="182"/>
                      <a:pt x="914" y="179"/>
                    </a:cubicBezTo>
                    <a:cubicBezTo>
                      <a:pt x="915" y="178"/>
                      <a:pt x="915" y="174"/>
                      <a:pt x="915" y="171"/>
                    </a:cubicBezTo>
                    <a:cubicBezTo>
                      <a:pt x="921" y="170"/>
                      <a:pt x="927" y="169"/>
                      <a:pt x="933" y="168"/>
                    </a:cubicBezTo>
                    <a:cubicBezTo>
                      <a:pt x="934" y="167"/>
                      <a:pt x="938" y="170"/>
                      <a:pt x="938" y="171"/>
                    </a:cubicBezTo>
                    <a:cubicBezTo>
                      <a:pt x="940" y="174"/>
                      <a:pt x="941" y="176"/>
                      <a:pt x="945" y="174"/>
                    </a:cubicBezTo>
                    <a:cubicBezTo>
                      <a:pt x="948" y="173"/>
                      <a:pt x="948" y="171"/>
                      <a:pt x="948" y="168"/>
                    </a:cubicBezTo>
                    <a:cubicBezTo>
                      <a:pt x="948" y="167"/>
                      <a:pt x="949" y="165"/>
                      <a:pt x="950" y="165"/>
                    </a:cubicBezTo>
                    <a:cubicBezTo>
                      <a:pt x="956" y="164"/>
                      <a:pt x="961" y="163"/>
                      <a:pt x="966" y="162"/>
                    </a:cubicBezTo>
                    <a:cubicBezTo>
                      <a:pt x="967" y="162"/>
                      <a:pt x="971" y="164"/>
                      <a:pt x="971" y="166"/>
                    </a:cubicBezTo>
                    <a:cubicBezTo>
                      <a:pt x="972" y="169"/>
                      <a:pt x="973" y="171"/>
                      <a:pt x="976" y="172"/>
                    </a:cubicBezTo>
                    <a:cubicBezTo>
                      <a:pt x="986" y="173"/>
                      <a:pt x="979" y="165"/>
                      <a:pt x="980" y="161"/>
                    </a:cubicBezTo>
                    <a:cubicBezTo>
                      <a:pt x="981" y="161"/>
                      <a:pt x="981" y="161"/>
                      <a:pt x="981" y="161"/>
                    </a:cubicBezTo>
                    <a:cubicBezTo>
                      <a:pt x="985" y="160"/>
                      <a:pt x="989" y="159"/>
                      <a:pt x="993" y="159"/>
                    </a:cubicBezTo>
                    <a:cubicBezTo>
                      <a:pt x="995" y="159"/>
                      <a:pt x="999" y="160"/>
                      <a:pt x="999" y="162"/>
                    </a:cubicBezTo>
                    <a:cubicBezTo>
                      <a:pt x="1000" y="165"/>
                      <a:pt x="1001" y="169"/>
                      <a:pt x="1007" y="165"/>
                    </a:cubicBezTo>
                    <a:cubicBezTo>
                      <a:pt x="1006" y="163"/>
                      <a:pt x="1006" y="160"/>
                      <a:pt x="1006" y="158"/>
                    </a:cubicBezTo>
                    <a:cubicBezTo>
                      <a:pt x="1009" y="157"/>
                      <a:pt x="1012" y="157"/>
                      <a:pt x="1015" y="157"/>
                    </a:cubicBezTo>
                    <a:cubicBezTo>
                      <a:pt x="1017" y="157"/>
                      <a:pt x="1021" y="159"/>
                      <a:pt x="1021" y="160"/>
                    </a:cubicBezTo>
                    <a:cubicBezTo>
                      <a:pt x="1022" y="164"/>
                      <a:pt x="1022" y="168"/>
                      <a:pt x="1024" y="170"/>
                    </a:cubicBezTo>
                    <a:cubicBezTo>
                      <a:pt x="1031" y="174"/>
                      <a:pt x="1032" y="169"/>
                      <a:pt x="1033" y="165"/>
                    </a:cubicBezTo>
                    <a:cubicBezTo>
                      <a:pt x="1033" y="163"/>
                      <a:pt x="1033" y="161"/>
                      <a:pt x="1033" y="160"/>
                    </a:cubicBezTo>
                    <a:cubicBezTo>
                      <a:pt x="1033" y="158"/>
                      <a:pt x="1035" y="155"/>
                      <a:pt x="1036" y="155"/>
                    </a:cubicBezTo>
                    <a:cubicBezTo>
                      <a:pt x="1040" y="155"/>
                      <a:pt x="1043" y="155"/>
                      <a:pt x="1046" y="155"/>
                    </a:cubicBezTo>
                    <a:cubicBezTo>
                      <a:pt x="1047" y="155"/>
                      <a:pt x="1051" y="157"/>
                      <a:pt x="1051" y="158"/>
                    </a:cubicBezTo>
                    <a:cubicBezTo>
                      <a:pt x="1052" y="160"/>
                      <a:pt x="1054" y="161"/>
                      <a:pt x="1057" y="160"/>
                    </a:cubicBezTo>
                    <a:cubicBezTo>
                      <a:pt x="1060" y="159"/>
                      <a:pt x="1060" y="157"/>
                      <a:pt x="1060" y="154"/>
                    </a:cubicBezTo>
                    <a:cubicBezTo>
                      <a:pt x="1062" y="154"/>
                      <a:pt x="1064" y="154"/>
                      <a:pt x="1066" y="154"/>
                    </a:cubicBezTo>
                    <a:cubicBezTo>
                      <a:pt x="1067" y="154"/>
                      <a:pt x="1070" y="157"/>
                      <a:pt x="1070" y="158"/>
                    </a:cubicBezTo>
                    <a:cubicBezTo>
                      <a:pt x="1070" y="162"/>
                      <a:pt x="1070" y="165"/>
                      <a:pt x="1072" y="167"/>
                    </a:cubicBezTo>
                    <a:cubicBezTo>
                      <a:pt x="1081" y="175"/>
                      <a:pt x="1082" y="166"/>
                      <a:pt x="1082" y="158"/>
                    </a:cubicBezTo>
                    <a:cubicBezTo>
                      <a:pt x="1082" y="157"/>
                      <a:pt x="1084" y="155"/>
                      <a:pt x="1086" y="155"/>
                    </a:cubicBezTo>
                    <a:cubicBezTo>
                      <a:pt x="1088" y="155"/>
                      <a:pt x="1090" y="155"/>
                      <a:pt x="1093" y="155"/>
                    </a:cubicBezTo>
                    <a:cubicBezTo>
                      <a:pt x="1095" y="155"/>
                      <a:pt x="1098" y="158"/>
                      <a:pt x="1098" y="160"/>
                    </a:cubicBezTo>
                    <a:cubicBezTo>
                      <a:pt x="1101" y="171"/>
                      <a:pt x="1110" y="172"/>
                      <a:pt x="1111" y="163"/>
                    </a:cubicBezTo>
                    <a:cubicBezTo>
                      <a:pt x="1111" y="161"/>
                      <a:pt x="1111" y="160"/>
                      <a:pt x="1110" y="158"/>
                    </a:cubicBezTo>
                    <a:cubicBezTo>
                      <a:pt x="1110" y="158"/>
                      <a:pt x="1111" y="157"/>
                      <a:pt x="1112" y="157"/>
                    </a:cubicBezTo>
                    <a:cubicBezTo>
                      <a:pt x="1113" y="157"/>
                      <a:pt x="1114" y="156"/>
                      <a:pt x="1114" y="156"/>
                    </a:cubicBezTo>
                    <a:cubicBezTo>
                      <a:pt x="1121" y="157"/>
                      <a:pt x="1127" y="158"/>
                      <a:pt x="1134" y="158"/>
                    </a:cubicBezTo>
                    <a:cubicBezTo>
                      <a:pt x="1134" y="158"/>
                      <a:pt x="1135" y="159"/>
                      <a:pt x="1136" y="160"/>
                    </a:cubicBezTo>
                    <a:lnTo>
                      <a:pt x="1136" y="3"/>
                    </a:ln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7" name="Freeform 17">
                <a:extLst>
                  <a:ext uri="{FF2B5EF4-FFF2-40B4-BE49-F238E27FC236}">
                    <a16:creationId xmlns:a16="http://schemas.microsoft.com/office/drawing/2014/main" id="{B67B0253-0927-45F3-B6B1-2B0993311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" y="2021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12 h 5"/>
                  <a:gd name="T4" fmla="*/ 0 w 1"/>
                  <a:gd name="T5" fmla="*/ 2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8" name="Freeform 18">
                <a:extLst>
                  <a:ext uri="{FF2B5EF4-FFF2-40B4-BE49-F238E27FC236}">
                    <a16:creationId xmlns:a16="http://schemas.microsoft.com/office/drawing/2014/main" id="{3A7194DD-F2C4-4896-BDA0-A4B8762B3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" y="2342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4 w 1"/>
                  <a:gd name="T3" fmla="*/ 0 h 1"/>
                  <a:gd name="T4" fmla="*/ 0 w 1"/>
                  <a:gd name="T5" fmla="*/ 0 h 1"/>
                  <a:gd name="T6" fmla="*/ 4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9" name="Freeform 19">
                <a:extLst>
                  <a:ext uri="{FF2B5EF4-FFF2-40B4-BE49-F238E27FC236}">
                    <a16:creationId xmlns:a16="http://schemas.microsoft.com/office/drawing/2014/main" id="{1BD0693E-0600-486F-8577-E68BCB331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2005"/>
                <a:ext cx="601" cy="462"/>
              </a:xfrm>
              <a:custGeom>
                <a:avLst/>
                <a:gdLst>
                  <a:gd name="T0" fmla="*/ 40 w 302"/>
                  <a:gd name="T1" fmla="*/ 745 h 232"/>
                  <a:gd name="T2" fmla="*/ 80 w 302"/>
                  <a:gd name="T3" fmla="*/ 920 h 232"/>
                  <a:gd name="T4" fmla="*/ 1196 w 302"/>
                  <a:gd name="T5" fmla="*/ 203 h 232"/>
                  <a:gd name="T6" fmla="*/ 1116 w 302"/>
                  <a:gd name="T7" fmla="*/ 4 h 232"/>
                  <a:gd name="T8" fmla="*/ 1112 w 302"/>
                  <a:gd name="T9" fmla="*/ 0 h 232"/>
                  <a:gd name="T10" fmla="*/ 0 w 302"/>
                  <a:gd name="T11" fmla="*/ 679 h 232"/>
                  <a:gd name="T12" fmla="*/ 40 w 302"/>
                  <a:gd name="T13" fmla="*/ 745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232">
                    <a:moveTo>
                      <a:pt x="10" y="188"/>
                    </a:moveTo>
                    <a:cubicBezTo>
                      <a:pt x="13" y="200"/>
                      <a:pt x="19" y="217"/>
                      <a:pt x="20" y="232"/>
                    </a:cubicBezTo>
                    <a:cubicBezTo>
                      <a:pt x="60" y="210"/>
                      <a:pt x="234" y="112"/>
                      <a:pt x="302" y="51"/>
                    </a:cubicBezTo>
                    <a:cubicBezTo>
                      <a:pt x="296" y="31"/>
                      <a:pt x="289" y="14"/>
                      <a:pt x="282" y="1"/>
                    </a:cubicBezTo>
                    <a:cubicBezTo>
                      <a:pt x="281" y="0"/>
                      <a:pt x="281" y="0"/>
                      <a:pt x="281" y="0"/>
                    </a:cubicBezTo>
                    <a:cubicBezTo>
                      <a:pt x="253" y="48"/>
                      <a:pt x="84" y="171"/>
                      <a:pt x="0" y="171"/>
                    </a:cubicBezTo>
                    <a:cubicBezTo>
                      <a:pt x="4" y="176"/>
                      <a:pt x="8" y="182"/>
                      <a:pt x="10" y="188"/>
                    </a:cubicBezTo>
                    <a:close/>
                  </a:path>
                </a:pathLst>
              </a:custGeom>
              <a:solidFill>
                <a:srgbClr val="A3C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0" name="Freeform 20">
                <a:extLst>
                  <a:ext uri="{FF2B5EF4-FFF2-40B4-BE49-F238E27FC236}">
                    <a16:creationId xmlns:a16="http://schemas.microsoft.com/office/drawing/2014/main" id="{5A5F88D6-ED41-4938-BAC0-B12C5EA86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2274"/>
                <a:ext cx="201" cy="874"/>
              </a:xfrm>
              <a:custGeom>
                <a:avLst/>
                <a:gdLst>
                  <a:gd name="T0" fmla="*/ 400 w 101"/>
                  <a:gd name="T1" fmla="*/ 0 h 439"/>
                  <a:gd name="T2" fmla="*/ 360 w 101"/>
                  <a:gd name="T3" fmla="*/ 76 h 439"/>
                  <a:gd name="T4" fmla="*/ 344 w 101"/>
                  <a:gd name="T5" fmla="*/ 191 h 439"/>
                  <a:gd name="T6" fmla="*/ 308 w 101"/>
                  <a:gd name="T7" fmla="*/ 237 h 439"/>
                  <a:gd name="T8" fmla="*/ 308 w 101"/>
                  <a:gd name="T9" fmla="*/ 297 h 439"/>
                  <a:gd name="T10" fmla="*/ 261 w 101"/>
                  <a:gd name="T11" fmla="*/ 408 h 439"/>
                  <a:gd name="T12" fmla="*/ 245 w 101"/>
                  <a:gd name="T13" fmla="*/ 528 h 439"/>
                  <a:gd name="T14" fmla="*/ 199 w 101"/>
                  <a:gd name="T15" fmla="*/ 619 h 439"/>
                  <a:gd name="T16" fmla="*/ 143 w 101"/>
                  <a:gd name="T17" fmla="*/ 729 h 439"/>
                  <a:gd name="T18" fmla="*/ 84 w 101"/>
                  <a:gd name="T19" fmla="*/ 631 h 439"/>
                  <a:gd name="T20" fmla="*/ 24 w 101"/>
                  <a:gd name="T21" fmla="*/ 892 h 439"/>
                  <a:gd name="T22" fmla="*/ 28 w 101"/>
                  <a:gd name="T23" fmla="*/ 896 h 439"/>
                  <a:gd name="T24" fmla="*/ 20 w 101"/>
                  <a:gd name="T25" fmla="*/ 916 h 439"/>
                  <a:gd name="T26" fmla="*/ 12 w 101"/>
                  <a:gd name="T27" fmla="*/ 944 h 439"/>
                  <a:gd name="T28" fmla="*/ 48 w 101"/>
                  <a:gd name="T29" fmla="*/ 980 h 439"/>
                  <a:gd name="T30" fmla="*/ 32 w 101"/>
                  <a:gd name="T31" fmla="*/ 1019 h 439"/>
                  <a:gd name="T32" fmla="*/ 36 w 101"/>
                  <a:gd name="T33" fmla="*/ 1105 h 439"/>
                  <a:gd name="T34" fmla="*/ 44 w 101"/>
                  <a:gd name="T35" fmla="*/ 1189 h 439"/>
                  <a:gd name="T36" fmla="*/ 52 w 101"/>
                  <a:gd name="T37" fmla="*/ 1264 h 439"/>
                  <a:gd name="T38" fmla="*/ 36 w 101"/>
                  <a:gd name="T39" fmla="*/ 1348 h 439"/>
                  <a:gd name="T40" fmla="*/ 24 w 101"/>
                  <a:gd name="T41" fmla="*/ 1408 h 439"/>
                  <a:gd name="T42" fmla="*/ 24 w 101"/>
                  <a:gd name="T43" fmla="*/ 1443 h 439"/>
                  <a:gd name="T44" fmla="*/ 8 w 101"/>
                  <a:gd name="T45" fmla="*/ 1495 h 439"/>
                  <a:gd name="T46" fmla="*/ 4 w 101"/>
                  <a:gd name="T47" fmla="*/ 1569 h 439"/>
                  <a:gd name="T48" fmla="*/ 4 w 101"/>
                  <a:gd name="T49" fmla="*/ 1577 h 439"/>
                  <a:gd name="T50" fmla="*/ 103 w 101"/>
                  <a:gd name="T51" fmla="*/ 1704 h 439"/>
                  <a:gd name="T52" fmla="*/ 191 w 101"/>
                  <a:gd name="T53" fmla="*/ 1740 h 439"/>
                  <a:gd name="T54" fmla="*/ 191 w 101"/>
                  <a:gd name="T55" fmla="*/ 1736 h 439"/>
                  <a:gd name="T56" fmla="*/ 195 w 101"/>
                  <a:gd name="T57" fmla="*/ 1656 h 439"/>
                  <a:gd name="T58" fmla="*/ 195 w 101"/>
                  <a:gd name="T59" fmla="*/ 1565 h 439"/>
                  <a:gd name="T60" fmla="*/ 201 w 101"/>
                  <a:gd name="T61" fmla="*/ 1495 h 439"/>
                  <a:gd name="T62" fmla="*/ 187 w 101"/>
                  <a:gd name="T63" fmla="*/ 1443 h 439"/>
                  <a:gd name="T64" fmla="*/ 171 w 101"/>
                  <a:gd name="T65" fmla="*/ 1404 h 439"/>
                  <a:gd name="T66" fmla="*/ 171 w 101"/>
                  <a:gd name="T67" fmla="*/ 1348 h 439"/>
                  <a:gd name="T68" fmla="*/ 159 w 101"/>
                  <a:gd name="T69" fmla="*/ 1264 h 439"/>
                  <a:gd name="T70" fmla="*/ 167 w 101"/>
                  <a:gd name="T71" fmla="*/ 1189 h 439"/>
                  <a:gd name="T72" fmla="*/ 171 w 101"/>
                  <a:gd name="T73" fmla="*/ 1105 h 439"/>
                  <a:gd name="T74" fmla="*/ 171 w 101"/>
                  <a:gd name="T75" fmla="*/ 1113 h 439"/>
                  <a:gd name="T76" fmla="*/ 195 w 101"/>
                  <a:gd name="T77" fmla="*/ 1071 h 439"/>
                  <a:gd name="T78" fmla="*/ 187 w 101"/>
                  <a:gd name="T79" fmla="*/ 991 h 439"/>
                  <a:gd name="T80" fmla="*/ 201 w 101"/>
                  <a:gd name="T81" fmla="*/ 912 h 439"/>
                  <a:gd name="T82" fmla="*/ 195 w 101"/>
                  <a:gd name="T83" fmla="*/ 840 h 439"/>
                  <a:gd name="T84" fmla="*/ 241 w 101"/>
                  <a:gd name="T85" fmla="*/ 784 h 439"/>
                  <a:gd name="T86" fmla="*/ 225 w 101"/>
                  <a:gd name="T87" fmla="*/ 725 h 439"/>
                  <a:gd name="T88" fmla="*/ 277 w 101"/>
                  <a:gd name="T89" fmla="*/ 657 h 439"/>
                  <a:gd name="T90" fmla="*/ 285 w 101"/>
                  <a:gd name="T91" fmla="*/ 559 h 439"/>
                  <a:gd name="T92" fmla="*/ 324 w 101"/>
                  <a:gd name="T93" fmla="*/ 524 h 439"/>
                  <a:gd name="T94" fmla="*/ 324 w 101"/>
                  <a:gd name="T95" fmla="*/ 444 h 439"/>
                  <a:gd name="T96" fmla="*/ 356 w 101"/>
                  <a:gd name="T97" fmla="*/ 380 h 439"/>
                  <a:gd name="T98" fmla="*/ 364 w 101"/>
                  <a:gd name="T99" fmla="*/ 297 h 439"/>
                  <a:gd name="T100" fmla="*/ 400 w 101"/>
                  <a:gd name="T101" fmla="*/ 245 h 439"/>
                  <a:gd name="T102" fmla="*/ 400 w 101"/>
                  <a:gd name="T103" fmla="*/ 0 h 43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01" h="439">
                    <a:moveTo>
                      <a:pt x="101" y="0"/>
                    </a:moveTo>
                    <a:cubicBezTo>
                      <a:pt x="97" y="6"/>
                      <a:pt x="93" y="11"/>
                      <a:pt x="91" y="19"/>
                    </a:cubicBezTo>
                    <a:cubicBezTo>
                      <a:pt x="89" y="29"/>
                      <a:pt x="92" y="39"/>
                      <a:pt x="87" y="48"/>
                    </a:cubicBezTo>
                    <a:cubicBezTo>
                      <a:pt x="85" y="53"/>
                      <a:pt x="80" y="55"/>
                      <a:pt x="78" y="60"/>
                    </a:cubicBezTo>
                    <a:cubicBezTo>
                      <a:pt x="76" y="65"/>
                      <a:pt x="78" y="70"/>
                      <a:pt x="78" y="75"/>
                    </a:cubicBezTo>
                    <a:cubicBezTo>
                      <a:pt x="76" y="85"/>
                      <a:pt x="69" y="93"/>
                      <a:pt x="66" y="103"/>
                    </a:cubicBezTo>
                    <a:cubicBezTo>
                      <a:pt x="64" y="113"/>
                      <a:pt x="66" y="123"/>
                      <a:pt x="62" y="133"/>
                    </a:cubicBezTo>
                    <a:cubicBezTo>
                      <a:pt x="59" y="141"/>
                      <a:pt x="53" y="148"/>
                      <a:pt x="50" y="156"/>
                    </a:cubicBezTo>
                    <a:cubicBezTo>
                      <a:pt x="47" y="164"/>
                      <a:pt x="48" y="184"/>
                      <a:pt x="36" y="184"/>
                    </a:cubicBezTo>
                    <a:cubicBezTo>
                      <a:pt x="25" y="184"/>
                      <a:pt x="24" y="166"/>
                      <a:pt x="21" y="159"/>
                    </a:cubicBezTo>
                    <a:cubicBezTo>
                      <a:pt x="6" y="225"/>
                      <a:pt x="6" y="225"/>
                      <a:pt x="6" y="225"/>
                    </a:cubicBezTo>
                    <a:cubicBezTo>
                      <a:pt x="6" y="225"/>
                      <a:pt x="6" y="225"/>
                      <a:pt x="7" y="226"/>
                    </a:cubicBezTo>
                    <a:cubicBezTo>
                      <a:pt x="7" y="229"/>
                      <a:pt x="6" y="230"/>
                      <a:pt x="5" y="231"/>
                    </a:cubicBezTo>
                    <a:cubicBezTo>
                      <a:pt x="3" y="238"/>
                      <a:pt x="3" y="238"/>
                      <a:pt x="3" y="238"/>
                    </a:cubicBezTo>
                    <a:cubicBezTo>
                      <a:pt x="5" y="243"/>
                      <a:pt x="11" y="242"/>
                      <a:pt x="12" y="247"/>
                    </a:cubicBezTo>
                    <a:cubicBezTo>
                      <a:pt x="13" y="250"/>
                      <a:pt x="7" y="251"/>
                      <a:pt x="8" y="257"/>
                    </a:cubicBezTo>
                    <a:cubicBezTo>
                      <a:pt x="9" y="262"/>
                      <a:pt x="6" y="270"/>
                      <a:pt x="9" y="279"/>
                    </a:cubicBezTo>
                    <a:cubicBezTo>
                      <a:pt x="13" y="288"/>
                      <a:pt x="11" y="291"/>
                      <a:pt x="11" y="300"/>
                    </a:cubicBezTo>
                    <a:cubicBezTo>
                      <a:pt x="10" y="312"/>
                      <a:pt x="14" y="307"/>
                      <a:pt x="13" y="319"/>
                    </a:cubicBezTo>
                    <a:cubicBezTo>
                      <a:pt x="12" y="331"/>
                      <a:pt x="13" y="339"/>
                      <a:pt x="9" y="340"/>
                    </a:cubicBezTo>
                    <a:cubicBezTo>
                      <a:pt x="6" y="341"/>
                      <a:pt x="5" y="349"/>
                      <a:pt x="6" y="355"/>
                    </a:cubicBezTo>
                    <a:cubicBezTo>
                      <a:pt x="7" y="361"/>
                      <a:pt x="7" y="358"/>
                      <a:pt x="6" y="364"/>
                    </a:cubicBezTo>
                    <a:cubicBezTo>
                      <a:pt x="4" y="370"/>
                      <a:pt x="0" y="369"/>
                      <a:pt x="2" y="377"/>
                    </a:cubicBezTo>
                    <a:cubicBezTo>
                      <a:pt x="4" y="385"/>
                      <a:pt x="1" y="388"/>
                      <a:pt x="1" y="396"/>
                    </a:cubicBezTo>
                    <a:cubicBezTo>
                      <a:pt x="1" y="397"/>
                      <a:pt x="1" y="397"/>
                      <a:pt x="1" y="398"/>
                    </a:cubicBezTo>
                    <a:cubicBezTo>
                      <a:pt x="7" y="411"/>
                      <a:pt x="15" y="422"/>
                      <a:pt x="26" y="430"/>
                    </a:cubicBezTo>
                    <a:cubicBezTo>
                      <a:pt x="32" y="433"/>
                      <a:pt x="39" y="436"/>
                      <a:pt x="48" y="439"/>
                    </a:cubicBezTo>
                    <a:cubicBezTo>
                      <a:pt x="48" y="438"/>
                      <a:pt x="48" y="438"/>
                      <a:pt x="48" y="438"/>
                    </a:cubicBezTo>
                    <a:cubicBezTo>
                      <a:pt x="52" y="432"/>
                      <a:pt x="48" y="426"/>
                      <a:pt x="49" y="418"/>
                    </a:cubicBezTo>
                    <a:cubicBezTo>
                      <a:pt x="50" y="410"/>
                      <a:pt x="49" y="403"/>
                      <a:pt x="49" y="395"/>
                    </a:cubicBezTo>
                    <a:cubicBezTo>
                      <a:pt x="49" y="386"/>
                      <a:pt x="48" y="385"/>
                      <a:pt x="51" y="377"/>
                    </a:cubicBezTo>
                    <a:cubicBezTo>
                      <a:pt x="53" y="369"/>
                      <a:pt x="48" y="370"/>
                      <a:pt x="47" y="364"/>
                    </a:cubicBezTo>
                    <a:cubicBezTo>
                      <a:pt x="46" y="358"/>
                      <a:pt x="41" y="360"/>
                      <a:pt x="43" y="354"/>
                    </a:cubicBezTo>
                    <a:cubicBezTo>
                      <a:pt x="44" y="348"/>
                      <a:pt x="47" y="341"/>
                      <a:pt x="43" y="340"/>
                    </a:cubicBezTo>
                    <a:cubicBezTo>
                      <a:pt x="40" y="339"/>
                      <a:pt x="41" y="331"/>
                      <a:pt x="40" y="319"/>
                    </a:cubicBezTo>
                    <a:cubicBezTo>
                      <a:pt x="39" y="307"/>
                      <a:pt x="42" y="312"/>
                      <a:pt x="42" y="300"/>
                    </a:cubicBezTo>
                    <a:cubicBezTo>
                      <a:pt x="42" y="291"/>
                      <a:pt x="40" y="288"/>
                      <a:pt x="43" y="279"/>
                    </a:cubicBezTo>
                    <a:cubicBezTo>
                      <a:pt x="43" y="281"/>
                      <a:pt x="43" y="281"/>
                      <a:pt x="43" y="281"/>
                    </a:cubicBezTo>
                    <a:cubicBezTo>
                      <a:pt x="44" y="276"/>
                      <a:pt x="48" y="276"/>
                      <a:pt x="49" y="270"/>
                    </a:cubicBezTo>
                    <a:cubicBezTo>
                      <a:pt x="50" y="263"/>
                      <a:pt x="47" y="255"/>
                      <a:pt x="47" y="250"/>
                    </a:cubicBezTo>
                    <a:cubicBezTo>
                      <a:pt x="47" y="244"/>
                      <a:pt x="51" y="237"/>
                      <a:pt x="51" y="230"/>
                    </a:cubicBezTo>
                    <a:cubicBezTo>
                      <a:pt x="51" y="223"/>
                      <a:pt x="45" y="218"/>
                      <a:pt x="49" y="212"/>
                    </a:cubicBezTo>
                    <a:cubicBezTo>
                      <a:pt x="50" y="206"/>
                      <a:pt x="60" y="207"/>
                      <a:pt x="61" y="198"/>
                    </a:cubicBezTo>
                    <a:cubicBezTo>
                      <a:pt x="61" y="190"/>
                      <a:pt x="55" y="190"/>
                      <a:pt x="57" y="183"/>
                    </a:cubicBezTo>
                    <a:cubicBezTo>
                      <a:pt x="59" y="176"/>
                      <a:pt x="68" y="171"/>
                      <a:pt x="70" y="166"/>
                    </a:cubicBezTo>
                    <a:cubicBezTo>
                      <a:pt x="73" y="162"/>
                      <a:pt x="71" y="148"/>
                      <a:pt x="72" y="141"/>
                    </a:cubicBezTo>
                    <a:cubicBezTo>
                      <a:pt x="73" y="134"/>
                      <a:pt x="77" y="138"/>
                      <a:pt x="82" y="132"/>
                    </a:cubicBezTo>
                    <a:cubicBezTo>
                      <a:pt x="88" y="126"/>
                      <a:pt x="83" y="119"/>
                      <a:pt x="82" y="112"/>
                    </a:cubicBezTo>
                    <a:cubicBezTo>
                      <a:pt x="81" y="105"/>
                      <a:pt x="88" y="103"/>
                      <a:pt x="90" y="96"/>
                    </a:cubicBezTo>
                    <a:cubicBezTo>
                      <a:pt x="92" y="89"/>
                      <a:pt x="92" y="85"/>
                      <a:pt x="92" y="75"/>
                    </a:cubicBezTo>
                    <a:cubicBezTo>
                      <a:pt x="92" y="69"/>
                      <a:pt x="97" y="66"/>
                      <a:pt x="101" y="62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1" name="Freeform 21">
                <a:extLst>
                  <a:ext uri="{FF2B5EF4-FFF2-40B4-BE49-F238E27FC236}">
                    <a16:creationId xmlns:a16="http://schemas.microsoft.com/office/drawing/2014/main" id="{1F21B9E2-4F45-4791-ABC8-24A538413E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" y="1796"/>
                <a:ext cx="1315" cy="639"/>
              </a:xfrm>
              <a:custGeom>
                <a:avLst/>
                <a:gdLst>
                  <a:gd name="T0" fmla="*/ 243 w 660"/>
                  <a:gd name="T1" fmla="*/ 456 h 321"/>
                  <a:gd name="T2" fmla="*/ 243 w 660"/>
                  <a:gd name="T3" fmla="*/ 456 h 321"/>
                  <a:gd name="T4" fmla="*/ 695 w 660"/>
                  <a:gd name="T5" fmla="*/ 888 h 321"/>
                  <a:gd name="T6" fmla="*/ 285 w 660"/>
                  <a:gd name="T7" fmla="*/ 460 h 321"/>
                  <a:gd name="T8" fmla="*/ 620 w 660"/>
                  <a:gd name="T9" fmla="*/ 273 h 321"/>
                  <a:gd name="T10" fmla="*/ 1084 w 660"/>
                  <a:gd name="T11" fmla="*/ 281 h 321"/>
                  <a:gd name="T12" fmla="*/ 1739 w 660"/>
                  <a:gd name="T13" fmla="*/ 328 h 321"/>
                  <a:gd name="T14" fmla="*/ 2267 w 660"/>
                  <a:gd name="T15" fmla="*/ 309 h 321"/>
                  <a:gd name="T16" fmla="*/ 2620 w 660"/>
                  <a:gd name="T17" fmla="*/ 211 h 321"/>
                  <a:gd name="T18" fmla="*/ 2568 w 660"/>
                  <a:gd name="T19" fmla="*/ 183 h 321"/>
                  <a:gd name="T20" fmla="*/ 2247 w 660"/>
                  <a:gd name="T21" fmla="*/ 269 h 321"/>
                  <a:gd name="T22" fmla="*/ 1771 w 660"/>
                  <a:gd name="T23" fmla="*/ 309 h 321"/>
                  <a:gd name="T24" fmla="*/ 1076 w 660"/>
                  <a:gd name="T25" fmla="*/ 257 h 321"/>
                  <a:gd name="T26" fmla="*/ 632 w 660"/>
                  <a:gd name="T27" fmla="*/ 253 h 321"/>
                  <a:gd name="T28" fmla="*/ 247 w 660"/>
                  <a:gd name="T29" fmla="*/ 460 h 321"/>
                  <a:gd name="T30" fmla="*/ 516 w 660"/>
                  <a:gd name="T31" fmla="*/ 896 h 321"/>
                  <a:gd name="T32" fmla="*/ 500 w 660"/>
                  <a:gd name="T33" fmla="*/ 952 h 321"/>
                  <a:gd name="T34" fmla="*/ 440 w 660"/>
                  <a:gd name="T35" fmla="*/ 1011 h 321"/>
                  <a:gd name="T36" fmla="*/ 389 w 660"/>
                  <a:gd name="T37" fmla="*/ 1039 h 321"/>
                  <a:gd name="T38" fmla="*/ 416 w 660"/>
                  <a:gd name="T39" fmla="*/ 1121 h 321"/>
                  <a:gd name="T40" fmla="*/ 313 w 660"/>
                  <a:gd name="T41" fmla="*/ 1055 h 321"/>
                  <a:gd name="T42" fmla="*/ 48 w 660"/>
                  <a:gd name="T43" fmla="*/ 543 h 321"/>
                  <a:gd name="T44" fmla="*/ 739 w 660"/>
                  <a:gd name="T45" fmla="*/ 143 h 321"/>
                  <a:gd name="T46" fmla="*/ 1080 w 660"/>
                  <a:gd name="T47" fmla="*/ 159 h 321"/>
                  <a:gd name="T48" fmla="*/ 1708 w 660"/>
                  <a:gd name="T49" fmla="*/ 203 h 321"/>
                  <a:gd name="T50" fmla="*/ 1969 w 660"/>
                  <a:gd name="T51" fmla="*/ 285 h 321"/>
                  <a:gd name="T52" fmla="*/ 2287 w 660"/>
                  <a:gd name="T53" fmla="*/ 229 h 321"/>
                  <a:gd name="T54" fmla="*/ 2620 w 660"/>
                  <a:gd name="T55" fmla="*/ 167 h 321"/>
                  <a:gd name="T56" fmla="*/ 2616 w 660"/>
                  <a:gd name="T57" fmla="*/ 123 h 321"/>
                  <a:gd name="T58" fmla="*/ 1965 w 660"/>
                  <a:gd name="T59" fmla="*/ 241 h 321"/>
                  <a:gd name="T60" fmla="*/ 1397 w 660"/>
                  <a:gd name="T61" fmla="*/ 111 h 321"/>
                  <a:gd name="T62" fmla="*/ 909 w 660"/>
                  <a:gd name="T63" fmla="*/ 131 h 321"/>
                  <a:gd name="T64" fmla="*/ 159 w 660"/>
                  <a:gd name="T65" fmla="*/ 175 h 321"/>
                  <a:gd name="T66" fmla="*/ 289 w 660"/>
                  <a:gd name="T67" fmla="*/ 1085 h 321"/>
                  <a:gd name="T68" fmla="*/ 428 w 660"/>
                  <a:gd name="T69" fmla="*/ 1268 h 321"/>
                  <a:gd name="T70" fmla="*/ 464 w 660"/>
                  <a:gd name="T71" fmla="*/ 1137 h 321"/>
                  <a:gd name="T72" fmla="*/ 496 w 660"/>
                  <a:gd name="T73" fmla="*/ 1085 h 321"/>
                  <a:gd name="T74" fmla="*/ 508 w 660"/>
                  <a:gd name="T75" fmla="*/ 1019 h 321"/>
                  <a:gd name="T76" fmla="*/ 564 w 660"/>
                  <a:gd name="T77" fmla="*/ 1011 h 32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60" h="321">
                    <a:moveTo>
                      <a:pt x="61" y="115"/>
                    </a:moveTo>
                    <a:cubicBezTo>
                      <a:pt x="61" y="115"/>
                      <a:pt x="61" y="115"/>
                      <a:pt x="61" y="115"/>
                    </a:cubicBezTo>
                    <a:cubicBezTo>
                      <a:pt x="61" y="115"/>
                      <a:pt x="61" y="114"/>
                      <a:pt x="61" y="114"/>
                    </a:cubicBezTo>
                    <a:cubicBezTo>
                      <a:pt x="61" y="114"/>
                      <a:pt x="61" y="115"/>
                      <a:pt x="61" y="115"/>
                    </a:cubicBezTo>
                    <a:close/>
                    <a:moveTo>
                      <a:pt x="135" y="246"/>
                    </a:moveTo>
                    <a:cubicBezTo>
                      <a:pt x="143" y="232"/>
                      <a:pt x="158" y="226"/>
                      <a:pt x="175" y="224"/>
                    </a:cubicBezTo>
                    <a:cubicBezTo>
                      <a:pt x="164" y="224"/>
                      <a:pt x="151" y="223"/>
                      <a:pt x="134" y="216"/>
                    </a:cubicBezTo>
                    <a:cubicBezTo>
                      <a:pt x="91" y="199"/>
                      <a:pt x="67" y="145"/>
                      <a:pt x="72" y="116"/>
                    </a:cubicBezTo>
                    <a:cubicBezTo>
                      <a:pt x="72" y="102"/>
                      <a:pt x="79" y="89"/>
                      <a:pt x="91" y="80"/>
                    </a:cubicBezTo>
                    <a:cubicBezTo>
                      <a:pt x="107" y="67"/>
                      <a:pt x="131" y="63"/>
                      <a:pt x="156" y="69"/>
                    </a:cubicBezTo>
                    <a:cubicBezTo>
                      <a:pt x="195" y="78"/>
                      <a:pt x="212" y="78"/>
                      <a:pt x="245" y="76"/>
                    </a:cubicBezTo>
                    <a:cubicBezTo>
                      <a:pt x="255" y="75"/>
                      <a:pt x="263" y="73"/>
                      <a:pt x="273" y="71"/>
                    </a:cubicBezTo>
                    <a:cubicBezTo>
                      <a:pt x="294" y="66"/>
                      <a:pt x="317" y="60"/>
                      <a:pt x="362" y="64"/>
                    </a:cubicBezTo>
                    <a:cubicBezTo>
                      <a:pt x="396" y="66"/>
                      <a:pt x="419" y="75"/>
                      <a:pt x="438" y="83"/>
                    </a:cubicBezTo>
                    <a:cubicBezTo>
                      <a:pt x="459" y="92"/>
                      <a:pt x="476" y="98"/>
                      <a:pt x="502" y="97"/>
                    </a:cubicBezTo>
                    <a:cubicBezTo>
                      <a:pt x="530" y="96"/>
                      <a:pt x="551" y="87"/>
                      <a:pt x="571" y="78"/>
                    </a:cubicBezTo>
                    <a:cubicBezTo>
                      <a:pt x="587" y="71"/>
                      <a:pt x="604" y="63"/>
                      <a:pt x="624" y="61"/>
                    </a:cubicBezTo>
                    <a:cubicBezTo>
                      <a:pt x="632" y="61"/>
                      <a:pt x="645" y="57"/>
                      <a:pt x="660" y="53"/>
                    </a:cubicBezTo>
                    <a:cubicBezTo>
                      <a:pt x="660" y="50"/>
                      <a:pt x="660" y="46"/>
                      <a:pt x="660" y="42"/>
                    </a:cubicBezTo>
                    <a:cubicBezTo>
                      <a:pt x="656" y="43"/>
                      <a:pt x="651" y="45"/>
                      <a:pt x="647" y="46"/>
                    </a:cubicBezTo>
                    <a:cubicBezTo>
                      <a:pt x="637" y="48"/>
                      <a:pt x="628" y="50"/>
                      <a:pt x="623" y="51"/>
                    </a:cubicBezTo>
                    <a:cubicBezTo>
                      <a:pt x="601" y="52"/>
                      <a:pt x="583" y="61"/>
                      <a:pt x="566" y="68"/>
                    </a:cubicBezTo>
                    <a:cubicBezTo>
                      <a:pt x="546" y="77"/>
                      <a:pt x="528" y="85"/>
                      <a:pt x="501" y="87"/>
                    </a:cubicBezTo>
                    <a:cubicBezTo>
                      <a:pt x="478" y="88"/>
                      <a:pt x="467" y="86"/>
                      <a:pt x="446" y="78"/>
                    </a:cubicBezTo>
                    <a:cubicBezTo>
                      <a:pt x="426" y="70"/>
                      <a:pt x="399" y="60"/>
                      <a:pt x="364" y="58"/>
                    </a:cubicBezTo>
                    <a:cubicBezTo>
                      <a:pt x="317" y="54"/>
                      <a:pt x="292" y="60"/>
                      <a:pt x="271" y="65"/>
                    </a:cubicBezTo>
                    <a:cubicBezTo>
                      <a:pt x="261" y="67"/>
                      <a:pt x="254" y="69"/>
                      <a:pt x="244" y="70"/>
                    </a:cubicBezTo>
                    <a:cubicBezTo>
                      <a:pt x="212" y="72"/>
                      <a:pt x="196" y="73"/>
                      <a:pt x="159" y="64"/>
                    </a:cubicBezTo>
                    <a:cubicBezTo>
                      <a:pt x="130" y="57"/>
                      <a:pt x="105" y="59"/>
                      <a:pt x="86" y="74"/>
                    </a:cubicBezTo>
                    <a:cubicBezTo>
                      <a:pt x="72" y="85"/>
                      <a:pt x="63" y="99"/>
                      <a:pt x="62" y="116"/>
                    </a:cubicBezTo>
                    <a:cubicBezTo>
                      <a:pt x="62" y="119"/>
                      <a:pt x="62" y="122"/>
                      <a:pt x="62" y="125"/>
                    </a:cubicBezTo>
                    <a:cubicBezTo>
                      <a:pt x="62" y="161"/>
                      <a:pt x="88" y="210"/>
                      <a:pt x="130" y="226"/>
                    </a:cubicBezTo>
                    <a:cubicBezTo>
                      <a:pt x="132" y="227"/>
                      <a:pt x="134" y="228"/>
                      <a:pt x="136" y="228"/>
                    </a:cubicBezTo>
                    <a:cubicBezTo>
                      <a:pt x="132" y="232"/>
                      <a:pt x="129" y="236"/>
                      <a:pt x="126" y="240"/>
                    </a:cubicBezTo>
                    <a:cubicBezTo>
                      <a:pt x="119" y="241"/>
                      <a:pt x="114" y="245"/>
                      <a:pt x="112" y="250"/>
                    </a:cubicBezTo>
                    <a:cubicBezTo>
                      <a:pt x="112" y="252"/>
                      <a:pt x="111" y="253"/>
                      <a:pt x="111" y="255"/>
                    </a:cubicBezTo>
                    <a:cubicBezTo>
                      <a:pt x="109" y="255"/>
                      <a:pt x="107" y="254"/>
                      <a:pt x="105" y="255"/>
                    </a:cubicBezTo>
                    <a:cubicBezTo>
                      <a:pt x="98" y="262"/>
                      <a:pt x="98" y="262"/>
                      <a:pt x="98" y="262"/>
                    </a:cubicBezTo>
                    <a:cubicBezTo>
                      <a:pt x="97" y="264"/>
                      <a:pt x="97" y="266"/>
                      <a:pt x="97" y="268"/>
                    </a:cubicBezTo>
                    <a:cubicBezTo>
                      <a:pt x="97" y="274"/>
                      <a:pt x="101" y="279"/>
                      <a:pt x="105" y="283"/>
                    </a:cubicBezTo>
                    <a:cubicBezTo>
                      <a:pt x="104" y="285"/>
                      <a:pt x="104" y="287"/>
                      <a:pt x="103" y="289"/>
                    </a:cubicBezTo>
                    <a:cubicBezTo>
                      <a:pt x="97" y="281"/>
                      <a:pt x="89" y="273"/>
                      <a:pt x="79" y="266"/>
                    </a:cubicBezTo>
                    <a:cubicBezTo>
                      <a:pt x="38" y="231"/>
                      <a:pt x="15" y="188"/>
                      <a:pt x="13" y="143"/>
                    </a:cubicBezTo>
                    <a:cubicBezTo>
                      <a:pt x="13" y="141"/>
                      <a:pt x="12" y="139"/>
                      <a:pt x="12" y="137"/>
                    </a:cubicBezTo>
                    <a:cubicBezTo>
                      <a:pt x="12" y="105"/>
                      <a:pt x="25" y="75"/>
                      <a:pt x="48" y="52"/>
                    </a:cubicBezTo>
                    <a:cubicBezTo>
                      <a:pt x="87" y="12"/>
                      <a:pt x="142" y="25"/>
                      <a:pt x="186" y="36"/>
                    </a:cubicBezTo>
                    <a:cubicBezTo>
                      <a:pt x="203" y="40"/>
                      <a:pt x="217" y="43"/>
                      <a:pt x="229" y="43"/>
                    </a:cubicBezTo>
                    <a:cubicBezTo>
                      <a:pt x="244" y="43"/>
                      <a:pt x="258" y="42"/>
                      <a:pt x="272" y="40"/>
                    </a:cubicBezTo>
                    <a:cubicBezTo>
                      <a:pt x="295" y="38"/>
                      <a:pt x="319" y="36"/>
                      <a:pt x="351" y="38"/>
                    </a:cubicBezTo>
                    <a:cubicBezTo>
                      <a:pt x="379" y="41"/>
                      <a:pt x="406" y="44"/>
                      <a:pt x="430" y="51"/>
                    </a:cubicBezTo>
                    <a:cubicBezTo>
                      <a:pt x="451" y="57"/>
                      <a:pt x="469" y="68"/>
                      <a:pt x="494" y="72"/>
                    </a:cubicBezTo>
                    <a:cubicBezTo>
                      <a:pt x="494" y="72"/>
                      <a:pt x="495" y="72"/>
                      <a:pt x="496" y="72"/>
                    </a:cubicBezTo>
                    <a:cubicBezTo>
                      <a:pt x="515" y="72"/>
                      <a:pt x="515" y="72"/>
                      <a:pt x="515" y="72"/>
                    </a:cubicBezTo>
                    <a:cubicBezTo>
                      <a:pt x="535" y="72"/>
                      <a:pt x="555" y="72"/>
                      <a:pt x="576" y="58"/>
                    </a:cubicBezTo>
                    <a:cubicBezTo>
                      <a:pt x="600" y="43"/>
                      <a:pt x="631" y="42"/>
                      <a:pt x="659" y="42"/>
                    </a:cubicBezTo>
                    <a:cubicBezTo>
                      <a:pt x="659" y="42"/>
                      <a:pt x="660" y="42"/>
                      <a:pt x="660" y="42"/>
                    </a:cubicBezTo>
                    <a:cubicBezTo>
                      <a:pt x="660" y="38"/>
                      <a:pt x="660" y="34"/>
                      <a:pt x="660" y="31"/>
                    </a:cubicBezTo>
                    <a:cubicBezTo>
                      <a:pt x="660" y="31"/>
                      <a:pt x="659" y="31"/>
                      <a:pt x="659" y="31"/>
                    </a:cubicBezTo>
                    <a:cubicBezTo>
                      <a:pt x="628" y="31"/>
                      <a:pt x="594" y="26"/>
                      <a:pt x="569" y="42"/>
                    </a:cubicBezTo>
                    <a:cubicBezTo>
                      <a:pt x="544" y="58"/>
                      <a:pt x="524" y="60"/>
                      <a:pt x="495" y="61"/>
                    </a:cubicBezTo>
                    <a:cubicBezTo>
                      <a:pt x="471" y="58"/>
                      <a:pt x="450" y="47"/>
                      <a:pt x="429" y="41"/>
                    </a:cubicBezTo>
                    <a:cubicBezTo>
                      <a:pt x="404" y="33"/>
                      <a:pt x="381" y="30"/>
                      <a:pt x="352" y="28"/>
                    </a:cubicBezTo>
                    <a:cubicBezTo>
                      <a:pt x="319" y="25"/>
                      <a:pt x="295" y="27"/>
                      <a:pt x="271" y="30"/>
                    </a:cubicBezTo>
                    <a:cubicBezTo>
                      <a:pt x="257" y="31"/>
                      <a:pt x="243" y="33"/>
                      <a:pt x="229" y="33"/>
                    </a:cubicBezTo>
                    <a:cubicBezTo>
                      <a:pt x="218" y="33"/>
                      <a:pt x="205" y="29"/>
                      <a:pt x="189" y="26"/>
                    </a:cubicBezTo>
                    <a:cubicBezTo>
                      <a:pt x="144" y="15"/>
                      <a:pt x="84" y="0"/>
                      <a:pt x="40" y="44"/>
                    </a:cubicBezTo>
                    <a:cubicBezTo>
                      <a:pt x="14" y="70"/>
                      <a:pt x="0" y="106"/>
                      <a:pt x="2" y="143"/>
                    </a:cubicBezTo>
                    <a:cubicBezTo>
                      <a:pt x="4" y="191"/>
                      <a:pt x="29" y="238"/>
                      <a:pt x="73" y="274"/>
                    </a:cubicBezTo>
                    <a:cubicBezTo>
                      <a:pt x="91" y="289"/>
                      <a:pt x="104" y="303"/>
                      <a:pt x="107" y="321"/>
                    </a:cubicBezTo>
                    <a:cubicBezTo>
                      <a:pt x="108" y="320"/>
                      <a:pt x="107" y="320"/>
                      <a:pt x="108" y="320"/>
                    </a:cubicBezTo>
                    <a:cubicBezTo>
                      <a:pt x="108" y="312"/>
                      <a:pt x="112" y="299"/>
                      <a:pt x="115" y="291"/>
                    </a:cubicBezTo>
                    <a:cubicBezTo>
                      <a:pt x="115" y="290"/>
                      <a:pt x="116" y="288"/>
                      <a:pt x="117" y="287"/>
                    </a:cubicBezTo>
                    <a:cubicBezTo>
                      <a:pt x="119" y="285"/>
                      <a:pt x="119" y="282"/>
                      <a:pt x="118" y="280"/>
                    </a:cubicBezTo>
                    <a:cubicBezTo>
                      <a:pt x="110" y="274"/>
                      <a:pt x="120" y="272"/>
                      <a:pt x="125" y="274"/>
                    </a:cubicBezTo>
                    <a:cubicBezTo>
                      <a:pt x="128" y="275"/>
                      <a:pt x="132" y="275"/>
                      <a:pt x="134" y="273"/>
                    </a:cubicBezTo>
                    <a:cubicBezTo>
                      <a:pt x="139" y="266"/>
                      <a:pt x="127" y="260"/>
                      <a:pt x="128" y="257"/>
                    </a:cubicBezTo>
                    <a:cubicBezTo>
                      <a:pt x="129" y="253"/>
                      <a:pt x="132" y="255"/>
                      <a:pt x="137" y="257"/>
                    </a:cubicBezTo>
                    <a:cubicBezTo>
                      <a:pt x="141" y="259"/>
                      <a:pt x="140" y="257"/>
                      <a:pt x="142" y="255"/>
                    </a:cubicBezTo>
                    <a:cubicBezTo>
                      <a:pt x="144" y="252"/>
                      <a:pt x="139" y="247"/>
                      <a:pt x="139" y="247"/>
                    </a:cubicBezTo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2" name="Freeform 22">
                <a:extLst>
                  <a:ext uri="{FF2B5EF4-FFF2-40B4-BE49-F238E27FC236}">
                    <a16:creationId xmlns:a16="http://schemas.microsoft.com/office/drawing/2014/main" id="{85FB5D9C-6A9C-482B-959C-67D341666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" y="2224"/>
                <a:ext cx="68" cy="76"/>
              </a:xfrm>
              <a:custGeom>
                <a:avLst/>
                <a:gdLst>
                  <a:gd name="T0" fmla="*/ 0 w 34"/>
                  <a:gd name="T1" fmla="*/ 0 h 38"/>
                  <a:gd name="T2" fmla="*/ 4 w 34"/>
                  <a:gd name="T3" fmla="*/ 80 h 38"/>
                  <a:gd name="T4" fmla="*/ 20 w 34"/>
                  <a:gd name="T5" fmla="*/ 132 h 38"/>
                  <a:gd name="T6" fmla="*/ 52 w 34"/>
                  <a:gd name="T7" fmla="*/ 152 h 38"/>
                  <a:gd name="T8" fmla="*/ 112 w 34"/>
                  <a:gd name="T9" fmla="*/ 80 h 38"/>
                  <a:gd name="T10" fmla="*/ 132 w 34"/>
                  <a:gd name="T11" fmla="*/ 52 h 38"/>
                  <a:gd name="T12" fmla="*/ 84 w 34"/>
                  <a:gd name="T13" fmla="*/ 24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38">
                    <a:moveTo>
                      <a:pt x="0" y="0"/>
                    </a:moveTo>
                    <a:cubicBezTo>
                      <a:pt x="5" y="6"/>
                      <a:pt x="1" y="13"/>
                      <a:pt x="1" y="20"/>
                    </a:cubicBezTo>
                    <a:cubicBezTo>
                      <a:pt x="2" y="24"/>
                      <a:pt x="3" y="29"/>
                      <a:pt x="5" y="33"/>
                    </a:cubicBezTo>
                    <a:cubicBezTo>
                      <a:pt x="7" y="36"/>
                      <a:pt x="10" y="36"/>
                      <a:pt x="13" y="38"/>
                    </a:cubicBezTo>
                    <a:cubicBezTo>
                      <a:pt x="15" y="29"/>
                      <a:pt x="22" y="26"/>
                      <a:pt x="28" y="20"/>
                    </a:cubicBezTo>
                    <a:cubicBezTo>
                      <a:pt x="30" y="18"/>
                      <a:pt x="34" y="16"/>
                      <a:pt x="33" y="13"/>
                    </a:cubicBezTo>
                    <a:cubicBezTo>
                      <a:pt x="31" y="9"/>
                      <a:pt x="25" y="6"/>
                      <a:pt x="21" y="6"/>
                    </a:cubicBezTo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3" name="Freeform 23">
                <a:extLst>
                  <a:ext uri="{FF2B5EF4-FFF2-40B4-BE49-F238E27FC236}">
                    <a16:creationId xmlns:a16="http://schemas.microsoft.com/office/drawing/2014/main" id="{A073E87A-608A-4637-9B0E-C3D3AB589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" y="1951"/>
                <a:ext cx="185" cy="273"/>
              </a:xfrm>
              <a:custGeom>
                <a:avLst/>
                <a:gdLst>
                  <a:gd name="T0" fmla="*/ 249 w 93"/>
                  <a:gd name="T1" fmla="*/ 0 h 137"/>
                  <a:gd name="T2" fmla="*/ 368 w 93"/>
                  <a:gd name="T3" fmla="*/ 544 h 137"/>
                  <a:gd name="T4" fmla="*/ 249 w 93"/>
                  <a:gd name="T5" fmla="*/ 0 h 1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3" h="137">
                    <a:moveTo>
                      <a:pt x="63" y="0"/>
                    </a:moveTo>
                    <a:cubicBezTo>
                      <a:pt x="46" y="17"/>
                      <a:pt x="18" y="67"/>
                      <a:pt x="93" y="137"/>
                    </a:cubicBezTo>
                    <a:cubicBezTo>
                      <a:pt x="64" y="123"/>
                      <a:pt x="0" y="48"/>
                      <a:pt x="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4" name="Freeform 24">
                <a:extLst>
                  <a:ext uri="{FF2B5EF4-FFF2-40B4-BE49-F238E27FC236}">
                    <a16:creationId xmlns:a16="http://schemas.microsoft.com/office/drawing/2014/main" id="{7306BB5B-CFA7-4A6F-9091-A6B5DF534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" y="2499"/>
                <a:ext cx="115" cy="796"/>
              </a:xfrm>
              <a:custGeom>
                <a:avLst/>
                <a:gdLst>
                  <a:gd name="T0" fmla="*/ 228 w 58"/>
                  <a:gd name="T1" fmla="*/ 0 h 400"/>
                  <a:gd name="T2" fmla="*/ 107 w 58"/>
                  <a:gd name="T3" fmla="*/ 472 h 400"/>
                  <a:gd name="T4" fmla="*/ 87 w 58"/>
                  <a:gd name="T5" fmla="*/ 1240 h 400"/>
                  <a:gd name="T6" fmla="*/ 52 w 58"/>
                  <a:gd name="T7" fmla="*/ 1584 h 400"/>
                  <a:gd name="T8" fmla="*/ 137 w 58"/>
                  <a:gd name="T9" fmla="*/ 1264 h 400"/>
                  <a:gd name="T10" fmla="*/ 192 w 58"/>
                  <a:gd name="T11" fmla="*/ 372 h 400"/>
                  <a:gd name="T12" fmla="*/ 228 w 58"/>
                  <a:gd name="T13" fmla="*/ 221 h 400"/>
                  <a:gd name="T14" fmla="*/ 228 w 58"/>
                  <a:gd name="T15" fmla="*/ 0 h 4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8" h="400">
                    <a:moveTo>
                      <a:pt x="58" y="0"/>
                    </a:moveTo>
                    <a:cubicBezTo>
                      <a:pt x="43" y="47"/>
                      <a:pt x="31" y="91"/>
                      <a:pt x="27" y="119"/>
                    </a:cubicBezTo>
                    <a:cubicBezTo>
                      <a:pt x="13" y="220"/>
                      <a:pt x="26" y="284"/>
                      <a:pt x="22" y="313"/>
                    </a:cubicBezTo>
                    <a:cubicBezTo>
                      <a:pt x="18" y="342"/>
                      <a:pt x="0" y="376"/>
                      <a:pt x="13" y="400"/>
                    </a:cubicBezTo>
                    <a:cubicBezTo>
                      <a:pt x="11" y="378"/>
                      <a:pt x="29" y="351"/>
                      <a:pt x="35" y="319"/>
                    </a:cubicBezTo>
                    <a:cubicBezTo>
                      <a:pt x="40" y="286"/>
                      <a:pt x="35" y="164"/>
                      <a:pt x="49" y="94"/>
                    </a:cubicBezTo>
                    <a:cubicBezTo>
                      <a:pt x="51" y="86"/>
                      <a:pt x="54" y="72"/>
                      <a:pt x="58" y="56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7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5" name="Freeform 25">
                <a:extLst>
                  <a:ext uri="{FF2B5EF4-FFF2-40B4-BE49-F238E27FC236}">
                    <a16:creationId xmlns:a16="http://schemas.microsoft.com/office/drawing/2014/main" id="{8DABCA44-6E80-47FB-ACC2-B634E192E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5" y="1485"/>
                <a:ext cx="884" cy="218"/>
              </a:xfrm>
              <a:custGeom>
                <a:avLst/>
                <a:gdLst>
                  <a:gd name="T0" fmla="*/ 1760 w 444"/>
                  <a:gd name="T1" fmla="*/ 20 h 109"/>
                  <a:gd name="T2" fmla="*/ 1455 w 444"/>
                  <a:gd name="T3" fmla="*/ 4 h 109"/>
                  <a:gd name="T4" fmla="*/ 0 w 444"/>
                  <a:gd name="T5" fmla="*/ 436 h 109"/>
                  <a:gd name="T6" fmla="*/ 1760 w 444"/>
                  <a:gd name="T7" fmla="*/ 80 h 109"/>
                  <a:gd name="T8" fmla="*/ 1760 w 444"/>
                  <a:gd name="T9" fmla="*/ 2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4" h="109">
                    <a:moveTo>
                      <a:pt x="444" y="5"/>
                    </a:moveTo>
                    <a:cubicBezTo>
                      <a:pt x="419" y="2"/>
                      <a:pt x="393" y="1"/>
                      <a:pt x="367" y="1"/>
                    </a:cubicBezTo>
                    <a:cubicBezTo>
                      <a:pt x="237" y="1"/>
                      <a:pt x="110" y="30"/>
                      <a:pt x="0" y="109"/>
                    </a:cubicBezTo>
                    <a:cubicBezTo>
                      <a:pt x="61" y="77"/>
                      <a:pt x="209" y="0"/>
                      <a:pt x="444" y="20"/>
                    </a:cubicBezTo>
                    <a:lnTo>
                      <a:pt x="444" y="5"/>
                    </a:lnTo>
                    <a:close/>
                  </a:path>
                </a:pathLst>
              </a:custGeom>
              <a:solidFill>
                <a:srgbClr val="F7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" name="Freeform 26">
                <a:extLst>
                  <a:ext uri="{FF2B5EF4-FFF2-40B4-BE49-F238E27FC236}">
                    <a16:creationId xmlns:a16="http://schemas.microsoft.com/office/drawing/2014/main" id="{044B1BEB-1A10-4757-A558-C1271D969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716"/>
                <a:ext cx="619" cy="104"/>
              </a:xfrm>
              <a:custGeom>
                <a:avLst/>
                <a:gdLst>
                  <a:gd name="T0" fmla="*/ 1232 w 311"/>
                  <a:gd name="T1" fmla="*/ 40 h 52"/>
                  <a:gd name="T2" fmla="*/ 0 w 311"/>
                  <a:gd name="T3" fmla="*/ 192 h 52"/>
                  <a:gd name="T4" fmla="*/ 860 w 311"/>
                  <a:gd name="T5" fmla="*/ 88 h 52"/>
                  <a:gd name="T6" fmla="*/ 1232 w 311"/>
                  <a:gd name="T7" fmla="*/ 100 h 52"/>
                  <a:gd name="T8" fmla="*/ 1232 w 311"/>
                  <a:gd name="T9" fmla="*/ 4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1" h="52">
                    <a:moveTo>
                      <a:pt x="311" y="10"/>
                    </a:moveTo>
                    <a:cubicBezTo>
                      <a:pt x="206" y="0"/>
                      <a:pt x="103" y="13"/>
                      <a:pt x="0" y="48"/>
                    </a:cubicBezTo>
                    <a:cubicBezTo>
                      <a:pt x="15" y="52"/>
                      <a:pt x="105" y="27"/>
                      <a:pt x="217" y="22"/>
                    </a:cubicBezTo>
                    <a:cubicBezTo>
                      <a:pt x="247" y="21"/>
                      <a:pt x="279" y="23"/>
                      <a:pt x="311" y="25"/>
                    </a:cubicBezTo>
                    <a:lnTo>
                      <a:pt x="311" y="10"/>
                    </a:lnTo>
                    <a:close/>
                  </a:path>
                </a:pathLst>
              </a:custGeom>
              <a:solidFill>
                <a:srgbClr val="DF9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" name="Freeform 27">
                <a:extLst>
                  <a:ext uri="{FF2B5EF4-FFF2-40B4-BE49-F238E27FC236}">
                    <a16:creationId xmlns:a16="http://schemas.microsoft.com/office/drawing/2014/main" id="{64CC3A93-07CB-44A1-B080-FE823A52E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989"/>
                <a:ext cx="341" cy="1306"/>
              </a:xfrm>
              <a:custGeom>
                <a:avLst/>
                <a:gdLst>
                  <a:gd name="T0" fmla="*/ 287 w 171"/>
                  <a:gd name="T1" fmla="*/ 677 h 656"/>
                  <a:gd name="T2" fmla="*/ 0 w 171"/>
                  <a:gd name="T3" fmla="*/ 0 h 656"/>
                  <a:gd name="T4" fmla="*/ 311 w 171"/>
                  <a:gd name="T5" fmla="*/ 595 h 656"/>
                  <a:gd name="T6" fmla="*/ 612 w 171"/>
                  <a:gd name="T7" fmla="*/ 1471 h 656"/>
                  <a:gd name="T8" fmla="*/ 596 w 171"/>
                  <a:gd name="T9" fmla="*/ 2256 h 656"/>
                  <a:gd name="T10" fmla="*/ 632 w 171"/>
                  <a:gd name="T11" fmla="*/ 2600 h 656"/>
                  <a:gd name="T12" fmla="*/ 544 w 171"/>
                  <a:gd name="T13" fmla="*/ 2280 h 656"/>
                  <a:gd name="T14" fmla="*/ 489 w 171"/>
                  <a:gd name="T15" fmla="*/ 1388 h 656"/>
                  <a:gd name="T16" fmla="*/ 287 w 171"/>
                  <a:gd name="T17" fmla="*/ 677 h 6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1" h="656">
                    <a:moveTo>
                      <a:pt x="72" y="171"/>
                    </a:moveTo>
                    <a:cubicBezTo>
                      <a:pt x="43" y="86"/>
                      <a:pt x="8" y="8"/>
                      <a:pt x="0" y="0"/>
                    </a:cubicBezTo>
                    <a:cubicBezTo>
                      <a:pt x="12" y="8"/>
                      <a:pt x="45" y="63"/>
                      <a:pt x="78" y="150"/>
                    </a:cubicBezTo>
                    <a:cubicBezTo>
                      <a:pt x="107" y="224"/>
                      <a:pt x="147" y="325"/>
                      <a:pt x="154" y="371"/>
                    </a:cubicBezTo>
                    <a:cubicBezTo>
                      <a:pt x="168" y="472"/>
                      <a:pt x="146" y="540"/>
                      <a:pt x="150" y="569"/>
                    </a:cubicBezTo>
                    <a:cubicBezTo>
                      <a:pt x="153" y="598"/>
                      <a:pt x="171" y="632"/>
                      <a:pt x="159" y="656"/>
                    </a:cubicBezTo>
                    <a:cubicBezTo>
                      <a:pt x="161" y="634"/>
                      <a:pt x="143" y="607"/>
                      <a:pt x="137" y="575"/>
                    </a:cubicBezTo>
                    <a:cubicBezTo>
                      <a:pt x="132" y="542"/>
                      <a:pt x="137" y="420"/>
                      <a:pt x="123" y="350"/>
                    </a:cubicBezTo>
                    <a:cubicBezTo>
                      <a:pt x="118" y="324"/>
                      <a:pt x="98" y="244"/>
                      <a:pt x="72" y="171"/>
                    </a:cubicBezTo>
                    <a:close/>
                  </a:path>
                </a:pathLst>
              </a:custGeom>
              <a:solidFill>
                <a:srgbClr val="DF9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" name="Freeform 28">
                <a:extLst>
                  <a:ext uri="{FF2B5EF4-FFF2-40B4-BE49-F238E27FC236}">
                    <a16:creationId xmlns:a16="http://schemas.microsoft.com/office/drawing/2014/main" id="{1E1D9FC0-EA50-4055-B51D-D140659E6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" y="1967"/>
                <a:ext cx="545" cy="1364"/>
              </a:xfrm>
              <a:custGeom>
                <a:avLst/>
                <a:gdLst>
                  <a:gd name="T0" fmla="*/ 913 w 274"/>
                  <a:gd name="T1" fmla="*/ 2620 h 685"/>
                  <a:gd name="T2" fmla="*/ 827 w 274"/>
                  <a:gd name="T3" fmla="*/ 1728 h 685"/>
                  <a:gd name="T4" fmla="*/ 593 w 274"/>
                  <a:gd name="T5" fmla="*/ 1115 h 685"/>
                  <a:gd name="T6" fmla="*/ 273 w 274"/>
                  <a:gd name="T7" fmla="*/ 532 h 685"/>
                  <a:gd name="T8" fmla="*/ 0 w 274"/>
                  <a:gd name="T9" fmla="*/ 0 h 685"/>
                  <a:gd name="T10" fmla="*/ 197 w 274"/>
                  <a:gd name="T11" fmla="*/ 579 h 685"/>
                  <a:gd name="T12" fmla="*/ 660 w 274"/>
                  <a:gd name="T13" fmla="*/ 1464 h 685"/>
                  <a:gd name="T14" fmla="*/ 776 w 274"/>
                  <a:gd name="T15" fmla="*/ 2517 h 685"/>
                  <a:gd name="T16" fmla="*/ 1084 w 274"/>
                  <a:gd name="T17" fmla="*/ 2716 h 685"/>
                  <a:gd name="T18" fmla="*/ 913 w 274"/>
                  <a:gd name="T19" fmla="*/ 2620 h 6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4" h="685">
                    <a:moveTo>
                      <a:pt x="231" y="661"/>
                    </a:moveTo>
                    <a:cubicBezTo>
                      <a:pt x="202" y="627"/>
                      <a:pt x="211" y="497"/>
                      <a:pt x="209" y="436"/>
                    </a:cubicBezTo>
                    <a:cubicBezTo>
                      <a:pt x="208" y="375"/>
                      <a:pt x="200" y="368"/>
                      <a:pt x="150" y="281"/>
                    </a:cubicBezTo>
                    <a:cubicBezTo>
                      <a:pt x="100" y="195"/>
                      <a:pt x="89" y="188"/>
                      <a:pt x="69" y="134"/>
                    </a:cubicBezTo>
                    <a:cubicBezTo>
                      <a:pt x="49" y="80"/>
                      <a:pt x="28" y="26"/>
                      <a:pt x="0" y="0"/>
                    </a:cubicBezTo>
                    <a:cubicBezTo>
                      <a:pt x="21" y="21"/>
                      <a:pt x="37" y="73"/>
                      <a:pt x="50" y="146"/>
                    </a:cubicBezTo>
                    <a:cubicBezTo>
                      <a:pt x="69" y="246"/>
                      <a:pt x="126" y="291"/>
                      <a:pt x="167" y="369"/>
                    </a:cubicBezTo>
                    <a:cubicBezTo>
                      <a:pt x="211" y="451"/>
                      <a:pt x="166" y="560"/>
                      <a:pt x="196" y="635"/>
                    </a:cubicBezTo>
                    <a:cubicBezTo>
                      <a:pt x="213" y="675"/>
                      <a:pt x="237" y="680"/>
                      <a:pt x="274" y="685"/>
                    </a:cubicBezTo>
                    <a:cubicBezTo>
                      <a:pt x="258" y="685"/>
                      <a:pt x="242" y="672"/>
                      <a:pt x="231" y="661"/>
                    </a:cubicBezTo>
                    <a:close/>
                  </a:path>
                </a:pathLst>
              </a:custGeom>
              <a:solidFill>
                <a:srgbClr val="F7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" name="Freeform 29">
                <a:extLst>
                  <a:ext uri="{FF2B5EF4-FFF2-40B4-BE49-F238E27FC236}">
                    <a16:creationId xmlns:a16="http://schemas.microsoft.com/office/drawing/2014/main" id="{1A6552CB-1956-4F1D-891C-FC517AF43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2258"/>
                <a:ext cx="321" cy="974"/>
              </a:xfrm>
              <a:custGeom>
                <a:avLst/>
                <a:gdLst>
                  <a:gd name="T0" fmla="*/ 572 w 161"/>
                  <a:gd name="T1" fmla="*/ 1297 h 489"/>
                  <a:gd name="T2" fmla="*/ 361 w 161"/>
                  <a:gd name="T3" fmla="*/ 667 h 489"/>
                  <a:gd name="T4" fmla="*/ 0 w 161"/>
                  <a:gd name="T5" fmla="*/ 0 h 489"/>
                  <a:gd name="T6" fmla="*/ 465 w 161"/>
                  <a:gd name="T7" fmla="*/ 884 h 489"/>
                  <a:gd name="T8" fmla="*/ 580 w 161"/>
                  <a:gd name="T9" fmla="*/ 1940 h 489"/>
                  <a:gd name="T10" fmla="*/ 572 w 161"/>
                  <a:gd name="T11" fmla="*/ 1297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1" h="489">
                    <a:moveTo>
                      <a:pt x="144" y="327"/>
                    </a:moveTo>
                    <a:cubicBezTo>
                      <a:pt x="145" y="284"/>
                      <a:pt x="140" y="229"/>
                      <a:pt x="91" y="168"/>
                    </a:cubicBezTo>
                    <a:cubicBezTo>
                      <a:pt x="42" y="107"/>
                      <a:pt x="7" y="35"/>
                      <a:pt x="0" y="0"/>
                    </a:cubicBezTo>
                    <a:cubicBezTo>
                      <a:pt x="19" y="100"/>
                      <a:pt x="76" y="145"/>
                      <a:pt x="117" y="223"/>
                    </a:cubicBezTo>
                    <a:cubicBezTo>
                      <a:pt x="161" y="305"/>
                      <a:pt x="116" y="414"/>
                      <a:pt x="146" y="489"/>
                    </a:cubicBezTo>
                    <a:cubicBezTo>
                      <a:pt x="133" y="427"/>
                      <a:pt x="143" y="371"/>
                      <a:pt x="144" y="3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" name="Freeform 30">
                <a:extLst>
                  <a:ext uri="{FF2B5EF4-FFF2-40B4-BE49-F238E27FC236}">
                    <a16:creationId xmlns:a16="http://schemas.microsoft.com/office/drawing/2014/main" id="{DDAF8182-3BE0-4384-8F99-A2C7B9F4C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" y="2023"/>
                <a:ext cx="163" cy="347"/>
              </a:xfrm>
              <a:custGeom>
                <a:avLst/>
                <a:gdLst>
                  <a:gd name="T0" fmla="*/ 0 w 82"/>
                  <a:gd name="T1" fmla="*/ 0 h 174"/>
                  <a:gd name="T2" fmla="*/ 197 w 82"/>
                  <a:gd name="T3" fmla="*/ 327 h 174"/>
                  <a:gd name="T4" fmla="*/ 260 w 82"/>
                  <a:gd name="T5" fmla="*/ 505 h 174"/>
                  <a:gd name="T6" fmla="*/ 276 w 82"/>
                  <a:gd name="T7" fmla="*/ 608 h 174"/>
                  <a:gd name="T8" fmla="*/ 296 w 82"/>
                  <a:gd name="T9" fmla="*/ 692 h 174"/>
                  <a:gd name="T10" fmla="*/ 111 w 82"/>
                  <a:gd name="T11" fmla="*/ 251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2" h="174">
                    <a:moveTo>
                      <a:pt x="0" y="0"/>
                    </a:moveTo>
                    <a:cubicBezTo>
                      <a:pt x="17" y="26"/>
                      <a:pt x="38" y="53"/>
                      <a:pt x="50" y="82"/>
                    </a:cubicBezTo>
                    <a:cubicBezTo>
                      <a:pt x="55" y="96"/>
                      <a:pt x="62" y="112"/>
                      <a:pt x="66" y="127"/>
                    </a:cubicBezTo>
                    <a:cubicBezTo>
                      <a:pt x="68" y="136"/>
                      <a:pt x="67" y="144"/>
                      <a:pt x="70" y="153"/>
                    </a:cubicBezTo>
                    <a:cubicBezTo>
                      <a:pt x="72" y="161"/>
                      <a:pt x="82" y="161"/>
                      <a:pt x="75" y="174"/>
                    </a:cubicBezTo>
                    <a:cubicBezTo>
                      <a:pt x="53" y="150"/>
                      <a:pt x="34" y="94"/>
                      <a:pt x="28" y="63"/>
                    </a:cubicBezTo>
                  </a:path>
                </a:pathLst>
              </a:custGeom>
              <a:solidFill>
                <a:srgbClr val="DF9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" name="Freeform 31">
                <a:extLst>
                  <a:ext uri="{FF2B5EF4-FFF2-40B4-BE49-F238E27FC236}">
                    <a16:creationId xmlns:a16="http://schemas.microsoft.com/office/drawing/2014/main" id="{08348E05-66B3-4E5C-8720-CA6644D58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" y="2477"/>
                <a:ext cx="74" cy="201"/>
              </a:xfrm>
              <a:custGeom>
                <a:avLst/>
                <a:gdLst>
                  <a:gd name="T0" fmla="*/ 0 w 37"/>
                  <a:gd name="T1" fmla="*/ 0 h 101"/>
                  <a:gd name="T2" fmla="*/ 116 w 37"/>
                  <a:gd name="T3" fmla="*/ 201 h 101"/>
                  <a:gd name="T4" fmla="*/ 124 w 37"/>
                  <a:gd name="T5" fmla="*/ 400 h 1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101">
                    <a:moveTo>
                      <a:pt x="0" y="0"/>
                    </a:moveTo>
                    <a:cubicBezTo>
                      <a:pt x="10" y="18"/>
                      <a:pt x="21" y="31"/>
                      <a:pt x="29" y="51"/>
                    </a:cubicBezTo>
                    <a:cubicBezTo>
                      <a:pt x="37" y="70"/>
                      <a:pt x="27" y="84"/>
                      <a:pt x="31" y="101"/>
                    </a:cubicBezTo>
                  </a:path>
                </a:pathLst>
              </a:custGeom>
              <a:solidFill>
                <a:srgbClr val="DF9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" name="Freeform 32">
                <a:extLst>
                  <a:ext uri="{FF2B5EF4-FFF2-40B4-BE49-F238E27FC236}">
                    <a16:creationId xmlns:a16="http://schemas.microsoft.com/office/drawing/2014/main" id="{EEA06D2F-99B3-4531-A129-45172B482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9" y="2585"/>
                <a:ext cx="78" cy="434"/>
              </a:xfrm>
              <a:custGeom>
                <a:avLst/>
                <a:gdLst>
                  <a:gd name="T0" fmla="*/ 156 w 39"/>
                  <a:gd name="T1" fmla="*/ 0 h 218"/>
                  <a:gd name="T2" fmla="*/ 36 w 39"/>
                  <a:gd name="T3" fmla="*/ 428 h 218"/>
                  <a:gd name="T4" fmla="*/ 84 w 39"/>
                  <a:gd name="T5" fmla="*/ 864 h 218"/>
                  <a:gd name="T6" fmla="*/ 64 w 39"/>
                  <a:gd name="T7" fmla="*/ 757 h 218"/>
                  <a:gd name="T8" fmla="*/ 76 w 39"/>
                  <a:gd name="T9" fmla="*/ 571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218">
                    <a:moveTo>
                      <a:pt x="39" y="0"/>
                    </a:moveTo>
                    <a:cubicBezTo>
                      <a:pt x="21" y="32"/>
                      <a:pt x="11" y="73"/>
                      <a:pt x="9" y="108"/>
                    </a:cubicBezTo>
                    <a:cubicBezTo>
                      <a:pt x="7" y="130"/>
                      <a:pt x="0" y="189"/>
                      <a:pt x="21" y="218"/>
                    </a:cubicBezTo>
                    <a:cubicBezTo>
                      <a:pt x="25" y="209"/>
                      <a:pt x="17" y="201"/>
                      <a:pt x="16" y="191"/>
                    </a:cubicBezTo>
                    <a:cubicBezTo>
                      <a:pt x="13" y="177"/>
                      <a:pt x="17" y="159"/>
                      <a:pt x="19" y="144"/>
                    </a:cubicBezTo>
                  </a:path>
                </a:pathLst>
              </a:custGeom>
              <a:solidFill>
                <a:srgbClr val="F7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" name="Freeform 33">
                <a:extLst>
                  <a:ext uri="{FF2B5EF4-FFF2-40B4-BE49-F238E27FC236}">
                    <a16:creationId xmlns:a16="http://schemas.microsoft.com/office/drawing/2014/main" id="{FA7C26B1-C059-4142-A508-F281A8CD7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1400"/>
                <a:ext cx="431" cy="207"/>
              </a:xfrm>
              <a:custGeom>
                <a:avLst/>
                <a:gdLst>
                  <a:gd name="T0" fmla="*/ 836 w 216"/>
                  <a:gd name="T1" fmla="*/ 0 h 104"/>
                  <a:gd name="T2" fmla="*/ 0 w 216"/>
                  <a:gd name="T3" fmla="*/ 412 h 104"/>
                  <a:gd name="T4" fmla="*/ 860 w 216"/>
                  <a:gd name="T5" fmla="*/ 115 h 104"/>
                  <a:gd name="T6" fmla="*/ 836 w 216"/>
                  <a:gd name="T7" fmla="*/ 0 h 1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" h="104">
                    <a:moveTo>
                      <a:pt x="210" y="0"/>
                    </a:moveTo>
                    <a:cubicBezTo>
                      <a:pt x="141" y="17"/>
                      <a:pt x="21" y="82"/>
                      <a:pt x="0" y="104"/>
                    </a:cubicBezTo>
                    <a:cubicBezTo>
                      <a:pt x="35" y="84"/>
                      <a:pt x="156" y="34"/>
                      <a:pt x="216" y="29"/>
                    </a:cubicBezTo>
                    <a:cubicBezTo>
                      <a:pt x="194" y="27"/>
                      <a:pt x="177" y="14"/>
                      <a:pt x="210" y="0"/>
                    </a:cubicBezTo>
                    <a:close/>
                  </a:path>
                </a:pathLst>
              </a:custGeom>
              <a:solidFill>
                <a:srgbClr val="E6B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" name="Freeform 34">
                <a:extLst>
                  <a:ext uri="{FF2B5EF4-FFF2-40B4-BE49-F238E27FC236}">
                    <a16:creationId xmlns:a16="http://schemas.microsoft.com/office/drawing/2014/main" id="{B66C04DB-1D2C-4B03-8EEF-3397D0E0D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3260"/>
                <a:ext cx="135" cy="91"/>
              </a:xfrm>
              <a:custGeom>
                <a:avLst/>
                <a:gdLst>
                  <a:gd name="T0" fmla="*/ 137 w 68"/>
                  <a:gd name="T1" fmla="*/ 8 h 46"/>
                  <a:gd name="T2" fmla="*/ 268 w 68"/>
                  <a:gd name="T3" fmla="*/ 180 h 46"/>
                  <a:gd name="T4" fmla="*/ 141 w 68"/>
                  <a:gd name="T5" fmla="*/ 125 h 46"/>
                  <a:gd name="T6" fmla="*/ 44 w 68"/>
                  <a:gd name="T7" fmla="*/ 144 h 46"/>
                  <a:gd name="T8" fmla="*/ 52 w 68"/>
                  <a:gd name="T9" fmla="*/ 87 h 46"/>
                  <a:gd name="T10" fmla="*/ 103 w 68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8" h="46">
                    <a:moveTo>
                      <a:pt x="35" y="2"/>
                    </a:moveTo>
                    <a:cubicBezTo>
                      <a:pt x="39" y="17"/>
                      <a:pt x="53" y="40"/>
                      <a:pt x="68" y="46"/>
                    </a:cubicBezTo>
                    <a:cubicBezTo>
                      <a:pt x="52" y="44"/>
                      <a:pt x="42" y="35"/>
                      <a:pt x="36" y="32"/>
                    </a:cubicBezTo>
                    <a:cubicBezTo>
                      <a:pt x="30" y="28"/>
                      <a:pt x="21" y="33"/>
                      <a:pt x="11" y="37"/>
                    </a:cubicBezTo>
                    <a:cubicBezTo>
                      <a:pt x="0" y="41"/>
                      <a:pt x="13" y="22"/>
                      <a:pt x="13" y="22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" name="Freeform 35">
                <a:extLst>
                  <a:ext uri="{FF2B5EF4-FFF2-40B4-BE49-F238E27FC236}">
                    <a16:creationId xmlns:a16="http://schemas.microsoft.com/office/drawing/2014/main" id="{82C83113-AEB2-421B-9990-8CC6D8066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3359"/>
                <a:ext cx="135" cy="14"/>
              </a:xfrm>
              <a:custGeom>
                <a:avLst/>
                <a:gdLst>
                  <a:gd name="T0" fmla="*/ 0 w 68"/>
                  <a:gd name="T1" fmla="*/ 0 h 7"/>
                  <a:gd name="T2" fmla="*/ 268 w 68"/>
                  <a:gd name="T3" fmla="*/ 0 h 7"/>
                  <a:gd name="T4" fmla="*/ 0 w 68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7">
                    <a:moveTo>
                      <a:pt x="0" y="0"/>
                    </a:moveTo>
                    <a:cubicBezTo>
                      <a:pt x="27" y="7"/>
                      <a:pt x="58" y="3"/>
                      <a:pt x="68" y="0"/>
                    </a:cubicBezTo>
                    <a:cubicBezTo>
                      <a:pt x="54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rgbClr val="E4B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" name="Freeform 36">
                <a:extLst>
                  <a:ext uri="{FF2B5EF4-FFF2-40B4-BE49-F238E27FC236}">
                    <a16:creationId xmlns:a16="http://schemas.microsoft.com/office/drawing/2014/main" id="{22D8E638-6427-47A9-A000-88887AF7C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" y="2228"/>
                <a:ext cx="614" cy="422"/>
              </a:xfrm>
              <a:custGeom>
                <a:avLst/>
                <a:gdLst>
                  <a:gd name="T0" fmla="*/ 1172 w 308"/>
                  <a:gd name="T1" fmla="*/ 301 h 212"/>
                  <a:gd name="T2" fmla="*/ 664 w 308"/>
                  <a:gd name="T3" fmla="*/ 44 h 212"/>
                  <a:gd name="T4" fmla="*/ 247 w 308"/>
                  <a:gd name="T5" fmla="*/ 36 h 212"/>
                  <a:gd name="T6" fmla="*/ 80 w 308"/>
                  <a:gd name="T7" fmla="*/ 52 h 212"/>
                  <a:gd name="T8" fmla="*/ 80 w 308"/>
                  <a:gd name="T9" fmla="*/ 52 h 212"/>
                  <a:gd name="T10" fmla="*/ 108 w 308"/>
                  <a:gd name="T11" fmla="*/ 76 h 212"/>
                  <a:gd name="T12" fmla="*/ 179 w 308"/>
                  <a:gd name="T13" fmla="*/ 100 h 212"/>
                  <a:gd name="T14" fmla="*/ 223 w 308"/>
                  <a:gd name="T15" fmla="*/ 183 h 212"/>
                  <a:gd name="T16" fmla="*/ 219 w 308"/>
                  <a:gd name="T17" fmla="*/ 289 h 212"/>
                  <a:gd name="T18" fmla="*/ 195 w 308"/>
                  <a:gd name="T19" fmla="*/ 336 h 212"/>
                  <a:gd name="T20" fmla="*/ 144 w 308"/>
                  <a:gd name="T21" fmla="*/ 376 h 212"/>
                  <a:gd name="T22" fmla="*/ 92 w 308"/>
                  <a:gd name="T23" fmla="*/ 372 h 212"/>
                  <a:gd name="T24" fmla="*/ 36 w 308"/>
                  <a:gd name="T25" fmla="*/ 317 h 212"/>
                  <a:gd name="T26" fmla="*/ 24 w 308"/>
                  <a:gd name="T27" fmla="*/ 249 h 212"/>
                  <a:gd name="T28" fmla="*/ 0 w 308"/>
                  <a:gd name="T29" fmla="*/ 211 h 212"/>
                  <a:gd name="T30" fmla="*/ 32 w 308"/>
                  <a:gd name="T31" fmla="*/ 400 h 212"/>
                  <a:gd name="T32" fmla="*/ 112 w 308"/>
                  <a:gd name="T33" fmla="*/ 611 h 212"/>
                  <a:gd name="T34" fmla="*/ 425 w 308"/>
                  <a:gd name="T35" fmla="*/ 792 h 212"/>
                  <a:gd name="T36" fmla="*/ 953 w 308"/>
                  <a:gd name="T37" fmla="*/ 772 h 212"/>
                  <a:gd name="T38" fmla="*/ 1208 w 308"/>
                  <a:gd name="T39" fmla="*/ 539 h 212"/>
                  <a:gd name="T40" fmla="*/ 1172 w 308"/>
                  <a:gd name="T41" fmla="*/ 301 h 2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8" h="212">
                    <a:moveTo>
                      <a:pt x="295" y="76"/>
                    </a:moveTo>
                    <a:cubicBezTo>
                      <a:pt x="283" y="35"/>
                      <a:pt x="206" y="11"/>
                      <a:pt x="167" y="11"/>
                    </a:cubicBezTo>
                    <a:cubicBezTo>
                      <a:pt x="139" y="11"/>
                      <a:pt x="93" y="0"/>
                      <a:pt x="62" y="9"/>
                    </a:cubicBezTo>
                    <a:cubicBezTo>
                      <a:pt x="43" y="15"/>
                      <a:pt x="28" y="17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2" y="13"/>
                      <a:pt x="24" y="16"/>
                      <a:pt x="27" y="19"/>
                    </a:cubicBezTo>
                    <a:cubicBezTo>
                      <a:pt x="33" y="22"/>
                      <a:pt x="40" y="23"/>
                      <a:pt x="45" y="25"/>
                    </a:cubicBezTo>
                    <a:cubicBezTo>
                      <a:pt x="58" y="28"/>
                      <a:pt x="58" y="35"/>
                      <a:pt x="56" y="46"/>
                    </a:cubicBezTo>
                    <a:cubicBezTo>
                      <a:pt x="55" y="56"/>
                      <a:pt x="62" y="64"/>
                      <a:pt x="55" y="73"/>
                    </a:cubicBezTo>
                    <a:cubicBezTo>
                      <a:pt x="52" y="78"/>
                      <a:pt x="52" y="80"/>
                      <a:pt x="49" y="85"/>
                    </a:cubicBezTo>
                    <a:cubicBezTo>
                      <a:pt x="47" y="88"/>
                      <a:pt x="40" y="93"/>
                      <a:pt x="36" y="95"/>
                    </a:cubicBezTo>
                    <a:cubicBezTo>
                      <a:pt x="33" y="96"/>
                      <a:pt x="27" y="95"/>
                      <a:pt x="23" y="94"/>
                    </a:cubicBezTo>
                    <a:cubicBezTo>
                      <a:pt x="15" y="92"/>
                      <a:pt x="13" y="87"/>
                      <a:pt x="9" y="80"/>
                    </a:cubicBezTo>
                    <a:cubicBezTo>
                      <a:pt x="6" y="74"/>
                      <a:pt x="7" y="69"/>
                      <a:pt x="6" y="63"/>
                    </a:cubicBezTo>
                    <a:cubicBezTo>
                      <a:pt x="5" y="59"/>
                      <a:pt x="2" y="56"/>
                      <a:pt x="0" y="53"/>
                    </a:cubicBezTo>
                    <a:cubicBezTo>
                      <a:pt x="5" y="68"/>
                      <a:pt x="9" y="90"/>
                      <a:pt x="8" y="101"/>
                    </a:cubicBezTo>
                    <a:cubicBezTo>
                      <a:pt x="6" y="119"/>
                      <a:pt x="12" y="137"/>
                      <a:pt x="28" y="154"/>
                    </a:cubicBezTo>
                    <a:cubicBezTo>
                      <a:pt x="59" y="180"/>
                      <a:pt x="64" y="188"/>
                      <a:pt x="107" y="200"/>
                    </a:cubicBezTo>
                    <a:cubicBezTo>
                      <a:pt x="151" y="212"/>
                      <a:pt x="187" y="205"/>
                      <a:pt x="240" y="195"/>
                    </a:cubicBezTo>
                    <a:cubicBezTo>
                      <a:pt x="272" y="190"/>
                      <a:pt x="296" y="163"/>
                      <a:pt x="304" y="136"/>
                    </a:cubicBezTo>
                    <a:cubicBezTo>
                      <a:pt x="308" y="118"/>
                      <a:pt x="299" y="92"/>
                      <a:pt x="295" y="76"/>
                    </a:cubicBezTo>
                    <a:close/>
                  </a:path>
                </a:pathLst>
              </a:custGeom>
              <a:solidFill>
                <a:srgbClr val="FBE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" name="Freeform 37">
                <a:extLst>
                  <a:ext uri="{FF2B5EF4-FFF2-40B4-BE49-F238E27FC236}">
                    <a16:creationId xmlns:a16="http://schemas.microsoft.com/office/drawing/2014/main" id="{6ADDE778-3613-4694-884D-3B5294DCA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" y="2250"/>
                <a:ext cx="338" cy="46"/>
              </a:xfrm>
              <a:custGeom>
                <a:avLst/>
                <a:gdLst>
                  <a:gd name="T0" fmla="*/ 189 w 170"/>
                  <a:gd name="T1" fmla="*/ 44 h 23"/>
                  <a:gd name="T2" fmla="*/ 439 w 170"/>
                  <a:gd name="T3" fmla="*/ 56 h 23"/>
                  <a:gd name="T4" fmla="*/ 672 w 170"/>
                  <a:gd name="T5" fmla="*/ 92 h 23"/>
                  <a:gd name="T6" fmla="*/ 420 w 170"/>
                  <a:gd name="T7" fmla="*/ 24 h 23"/>
                  <a:gd name="T8" fmla="*/ 189 w 170"/>
                  <a:gd name="T9" fmla="*/ 12 h 23"/>
                  <a:gd name="T10" fmla="*/ 0 w 170"/>
                  <a:gd name="T11" fmla="*/ 32 h 23"/>
                  <a:gd name="T12" fmla="*/ 189 w 170"/>
                  <a:gd name="T13" fmla="*/ 44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23">
                    <a:moveTo>
                      <a:pt x="48" y="11"/>
                    </a:moveTo>
                    <a:cubicBezTo>
                      <a:pt x="61" y="14"/>
                      <a:pt x="98" y="12"/>
                      <a:pt x="111" y="14"/>
                    </a:cubicBezTo>
                    <a:cubicBezTo>
                      <a:pt x="124" y="15"/>
                      <a:pt x="156" y="19"/>
                      <a:pt x="170" y="23"/>
                    </a:cubicBezTo>
                    <a:cubicBezTo>
                      <a:pt x="160" y="17"/>
                      <a:pt x="120" y="6"/>
                      <a:pt x="106" y="6"/>
                    </a:cubicBezTo>
                    <a:cubicBezTo>
                      <a:pt x="91" y="7"/>
                      <a:pt x="65" y="6"/>
                      <a:pt x="48" y="3"/>
                    </a:cubicBezTo>
                    <a:cubicBezTo>
                      <a:pt x="32" y="0"/>
                      <a:pt x="11" y="2"/>
                      <a:pt x="0" y="8"/>
                    </a:cubicBezTo>
                    <a:cubicBezTo>
                      <a:pt x="9" y="5"/>
                      <a:pt x="38" y="8"/>
                      <a:pt x="48" y="11"/>
                    </a:cubicBezTo>
                    <a:close/>
                  </a:path>
                </a:pathLst>
              </a:custGeom>
              <a:solidFill>
                <a:srgbClr val="FEF5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8" name="Oval 38">
                <a:extLst>
                  <a:ext uri="{FF2B5EF4-FFF2-40B4-BE49-F238E27FC236}">
                    <a16:creationId xmlns:a16="http://schemas.microsoft.com/office/drawing/2014/main" id="{0EABFA5D-9091-47C2-8DE1-07B16D861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4" y="2290"/>
                <a:ext cx="136" cy="135"/>
              </a:xfrm>
              <a:prstGeom prst="ellipse">
                <a:avLst/>
              </a:prstGeom>
              <a:solidFill>
                <a:srgbClr val="F8C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489" name="Freeform 39">
                <a:extLst>
                  <a:ext uri="{FF2B5EF4-FFF2-40B4-BE49-F238E27FC236}">
                    <a16:creationId xmlns:a16="http://schemas.microsoft.com/office/drawing/2014/main" id="{2FDB6867-1158-4A4C-A92E-89BF756DB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" y="2324"/>
                <a:ext cx="98" cy="101"/>
              </a:xfrm>
              <a:custGeom>
                <a:avLst/>
                <a:gdLst>
                  <a:gd name="T0" fmla="*/ 0 w 49"/>
                  <a:gd name="T1" fmla="*/ 200 h 51"/>
                  <a:gd name="T2" fmla="*/ 136 w 49"/>
                  <a:gd name="T3" fmla="*/ 67 h 51"/>
                  <a:gd name="T4" fmla="*/ 116 w 49"/>
                  <a:gd name="T5" fmla="*/ 0 h 51"/>
                  <a:gd name="T6" fmla="*/ 0 w 49"/>
                  <a:gd name="T7" fmla="*/ 20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51">
                    <a:moveTo>
                      <a:pt x="0" y="51"/>
                    </a:moveTo>
                    <a:cubicBezTo>
                      <a:pt x="18" y="51"/>
                      <a:pt x="34" y="36"/>
                      <a:pt x="34" y="17"/>
                    </a:cubicBezTo>
                    <a:cubicBezTo>
                      <a:pt x="34" y="11"/>
                      <a:pt x="32" y="5"/>
                      <a:pt x="29" y="0"/>
                    </a:cubicBezTo>
                    <a:cubicBezTo>
                      <a:pt x="37" y="6"/>
                      <a:pt x="49" y="50"/>
                      <a:pt x="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0" name="Freeform 40">
                <a:extLst>
                  <a:ext uri="{FF2B5EF4-FFF2-40B4-BE49-F238E27FC236}">
                    <a16:creationId xmlns:a16="http://schemas.microsoft.com/office/drawing/2014/main" id="{8AE3F1F8-3943-4573-A654-C38E15C6D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" y="2344"/>
                <a:ext cx="72" cy="65"/>
              </a:xfrm>
              <a:custGeom>
                <a:avLst/>
                <a:gdLst>
                  <a:gd name="T0" fmla="*/ 0 w 36"/>
                  <a:gd name="T1" fmla="*/ 124 h 33"/>
                  <a:gd name="T2" fmla="*/ 88 w 36"/>
                  <a:gd name="T3" fmla="*/ 43 h 33"/>
                  <a:gd name="T4" fmla="*/ 80 w 36"/>
                  <a:gd name="T5" fmla="*/ 0 h 33"/>
                  <a:gd name="T6" fmla="*/ 0 w 36"/>
                  <a:gd name="T7" fmla="*/ 124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0" y="32"/>
                    </a:moveTo>
                    <a:cubicBezTo>
                      <a:pt x="13" y="32"/>
                      <a:pt x="22" y="23"/>
                      <a:pt x="22" y="11"/>
                    </a:cubicBezTo>
                    <a:cubicBezTo>
                      <a:pt x="22" y="7"/>
                      <a:pt x="21" y="3"/>
                      <a:pt x="20" y="0"/>
                    </a:cubicBezTo>
                    <a:cubicBezTo>
                      <a:pt x="25" y="3"/>
                      <a:pt x="36" y="33"/>
                      <a:pt x="0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" name="Oval 41">
                <a:extLst>
                  <a:ext uri="{FF2B5EF4-FFF2-40B4-BE49-F238E27FC236}">
                    <a16:creationId xmlns:a16="http://schemas.microsoft.com/office/drawing/2014/main" id="{0AA11908-0C8D-4927-91CD-578A2B358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" y="2322"/>
                <a:ext cx="87" cy="87"/>
              </a:xfrm>
              <a:prstGeom prst="ellipse">
                <a:avLst/>
              </a:prstGeom>
              <a:solidFill>
                <a:srgbClr val="F8C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492" name="Oval 42">
                <a:extLst>
                  <a:ext uri="{FF2B5EF4-FFF2-40B4-BE49-F238E27FC236}">
                    <a16:creationId xmlns:a16="http://schemas.microsoft.com/office/drawing/2014/main" id="{EE7E6EC1-F9A7-4073-B53E-D36416DE8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2509"/>
                <a:ext cx="59" cy="60"/>
              </a:xfrm>
              <a:prstGeom prst="ellipse">
                <a:avLst/>
              </a:prstGeom>
              <a:solidFill>
                <a:srgbClr val="F8C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493" name="Oval 43">
                <a:extLst>
                  <a:ext uri="{FF2B5EF4-FFF2-40B4-BE49-F238E27FC236}">
                    <a16:creationId xmlns:a16="http://schemas.microsoft.com/office/drawing/2014/main" id="{34BF6C64-2716-48C9-BDD4-3201C62B6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1" y="2439"/>
                <a:ext cx="80" cy="80"/>
              </a:xfrm>
              <a:prstGeom prst="ellipse">
                <a:avLst/>
              </a:prstGeom>
              <a:solidFill>
                <a:srgbClr val="F8C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494" name="Freeform 44">
                <a:extLst>
                  <a:ext uri="{FF2B5EF4-FFF2-40B4-BE49-F238E27FC236}">
                    <a16:creationId xmlns:a16="http://schemas.microsoft.com/office/drawing/2014/main" id="{A0B1433C-D0A0-48B6-AF7E-348CB38A0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" y="2465"/>
                <a:ext cx="121" cy="110"/>
              </a:xfrm>
              <a:custGeom>
                <a:avLst/>
                <a:gdLst>
                  <a:gd name="T0" fmla="*/ 103 w 61"/>
                  <a:gd name="T1" fmla="*/ 48 h 55"/>
                  <a:gd name="T2" fmla="*/ 71 w 61"/>
                  <a:gd name="T3" fmla="*/ 32 h 55"/>
                  <a:gd name="T4" fmla="*/ 36 w 61"/>
                  <a:gd name="T5" fmla="*/ 40 h 55"/>
                  <a:gd name="T6" fmla="*/ 44 w 61"/>
                  <a:gd name="T7" fmla="*/ 108 h 55"/>
                  <a:gd name="T8" fmla="*/ 40 w 61"/>
                  <a:gd name="T9" fmla="*/ 176 h 55"/>
                  <a:gd name="T10" fmla="*/ 107 w 61"/>
                  <a:gd name="T11" fmla="*/ 176 h 55"/>
                  <a:gd name="T12" fmla="*/ 165 w 61"/>
                  <a:gd name="T13" fmla="*/ 204 h 55"/>
                  <a:gd name="T14" fmla="*/ 240 w 61"/>
                  <a:gd name="T15" fmla="*/ 164 h 55"/>
                  <a:gd name="T16" fmla="*/ 224 w 61"/>
                  <a:gd name="T17" fmla="*/ 124 h 55"/>
                  <a:gd name="T18" fmla="*/ 232 w 61"/>
                  <a:gd name="T19" fmla="*/ 64 h 55"/>
                  <a:gd name="T20" fmla="*/ 208 w 61"/>
                  <a:gd name="T21" fmla="*/ 16 h 55"/>
                  <a:gd name="T22" fmla="*/ 145 w 61"/>
                  <a:gd name="T23" fmla="*/ 12 h 55"/>
                  <a:gd name="T24" fmla="*/ 103 w 61"/>
                  <a:gd name="T25" fmla="*/ 48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1" h="55">
                    <a:moveTo>
                      <a:pt x="26" y="12"/>
                    </a:moveTo>
                    <a:cubicBezTo>
                      <a:pt x="23" y="12"/>
                      <a:pt x="21" y="9"/>
                      <a:pt x="18" y="8"/>
                    </a:cubicBezTo>
                    <a:cubicBezTo>
                      <a:pt x="14" y="7"/>
                      <a:pt x="11" y="8"/>
                      <a:pt x="9" y="10"/>
                    </a:cubicBezTo>
                    <a:cubicBezTo>
                      <a:pt x="0" y="16"/>
                      <a:pt x="10" y="20"/>
                      <a:pt x="11" y="27"/>
                    </a:cubicBezTo>
                    <a:cubicBezTo>
                      <a:pt x="12" y="34"/>
                      <a:pt x="6" y="37"/>
                      <a:pt x="10" y="44"/>
                    </a:cubicBezTo>
                    <a:cubicBezTo>
                      <a:pt x="15" y="54"/>
                      <a:pt x="20" y="46"/>
                      <a:pt x="27" y="44"/>
                    </a:cubicBezTo>
                    <a:cubicBezTo>
                      <a:pt x="33" y="42"/>
                      <a:pt x="37" y="48"/>
                      <a:pt x="42" y="51"/>
                    </a:cubicBezTo>
                    <a:cubicBezTo>
                      <a:pt x="50" y="55"/>
                      <a:pt x="61" y="52"/>
                      <a:pt x="61" y="41"/>
                    </a:cubicBezTo>
                    <a:cubicBezTo>
                      <a:pt x="61" y="37"/>
                      <a:pt x="58" y="34"/>
                      <a:pt x="57" y="31"/>
                    </a:cubicBezTo>
                    <a:cubicBezTo>
                      <a:pt x="55" y="26"/>
                      <a:pt x="58" y="21"/>
                      <a:pt x="59" y="16"/>
                    </a:cubicBezTo>
                    <a:cubicBezTo>
                      <a:pt x="59" y="11"/>
                      <a:pt x="57" y="6"/>
                      <a:pt x="53" y="4"/>
                    </a:cubicBezTo>
                    <a:cubicBezTo>
                      <a:pt x="49" y="2"/>
                      <a:pt x="40" y="0"/>
                      <a:pt x="37" y="3"/>
                    </a:cubicBezTo>
                    <a:cubicBezTo>
                      <a:pt x="33" y="5"/>
                      <a:pt x="27" y="11"/>
                      <a:pt x="26" y="12"/>
                    </a:cubicBezTo>
                    <a:close/>
                  </a:path>
                </a:pathLst>
              </a:custGeom>
              <a:solidFill>
                <a:srgbClr val="F8C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5" name="Freeform 45">
                <a:extLst>
                  <a:ext uri="{FF2B5EF4-FFF2-40B4-BE49-F238E27FC236}">
                    <a16:creationId xmlns:a16="http://schemas.microsoft.com/office/drawing/2014/main" id="{65649B59-4306-4DFC-9609-742994820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" y="2258"/>
                <a:ext cx="126" cy="169"/>
              </a:xfrm>
              <a:custGeom>
                <a:avLst/>
                <a:gdLst>
                  <a:gd name="T0" fmla="*/ 116 w 63"/>
                  <a:gd name="T1" fmla="*/ 32 h 85"/>
                  <a:gd name="T2" fmla="*/ 184 w 63"/>
                  <a:gd name="T3" fmla="*/ 56 h 85"/>
                  <a:gd name="T4" fmla="*/ 232 w 63"/>
                  <a:gd name="T5" fmla="*/ 139 h 85"/>
                  <a:gd name="T6" fmla="*/ 228 w 63"/>
                  <a:gd name="T7" fmla="*/ 245 h 85"/>
                  <a:gd name="T8" fmla="*/ 200 w 63"/>
                  <a:gd name="T9" fmla="*/ 292 h 85"/>
                  <a:gd name="T10" fmla="*/ 152 w 63"/>
                  <a:gd name="T11" fmla="*/ 332 h 85"/>
                  <a:gd name="T12" fmla="*/ 96 w 63"/>
                  <a:gd name="T13" fmla="*/ 328 h 85"/>
                  <a:gd name="T14" fmla="*/ 44 w 63"/>
                  <a:gd name="T15" fmla="*/ 272 h 85"/>
                  <a:gd name="T16" fmla="*/ 28 w 63"/>
                  <a:gd name="T17" fmla="*/ 205 h 85"/>
                  <a:gd name="T18" fmla="*/ 0 w 63"/>
                  <a:gd name="T19" fmla="*/ 147 h 85"/>
                  <a:gd name="T20" fmla="*/ 28 w 63"/>
                  <a:gd name="T21" fmla="*/ 189 h 85"/>
                  <a:gd name="T22" fmla="*/ 36 w 63"/>
                  <a:gd name="T23" fmla="*/ 193 h 85"/>
                  <a:gd name="T24" fmla="*/ 52 w 63"/>
                  <a:gd name="T25" fmla="*/ 217 h 85"/>
                  <a:gd name="T26" fmla="*/ 72 w 63"/>
                  <a:gd name="T27" fmla="*/ 260 h 85"/>
                  <a:gd name="T28" fmla="*/ 88 w 63"/>
                  <a:gd name="T29" fmla="*/ 209 h 85"/>
                  <a:gd name="T30" fmla="*/ 104 w 63"/>
                  <a:gd name="T31" fmla="*/ 253 h 85"/>
                  <a:gd name="T32" fmla="*/ 128 w 63"/>
                  <a:gd name="T33" fmla="*/ 296 h 85"/>
                  <a:gd name="T34" fmla="*/ 176 w 63"/>
                  <a:gd name="T35" fmla="*/ 276 h 85"/>
                  <a:gd name="T36" fmla="*/ 188 w 63"/>
                  <a:gd name="T37" fmla="*/ 229 h 85"/>
                  <a:gd name="T38" fmla="*/ 168 w 63"/>
                  <a:gd name="T39" fmla="*/ 201 h 85"/>
                  <a:gd name="T40" fmla="*/ 192 w 63"/>
                  <a:gd name="T41" fmla="*/ 201 h 85"/>
                  <a:gd name="T42" fmla="*/ 224 w 63"/>
                  <a:gd name="T43" fmla="*/ 209 h 85"/>
                  <a:gd name="T44" fmla="*/ 192 w 63"/>
                  <a:gd name="T45" fmla="*/ 169 h 85"/>
                  <a:gd name="T46" fmla="*/ 212 w 63"/>
                  <a:gd name="T47" fmla="*/ 151 h 85"/>
                  <a:gd name="T48" fmla="*/ 192 w 63"/>
                  <a:gd name="T49" fmla="*/ 127 h 85"/>
                  <a:gd name="T50" fmla="*/ 196 w 63"/>
                  <a:gd name="T51" fmla="*/ 99 h 85"/>
                  <a:gd name="T52" fmla="*/ 176 w 63"/>
                  <a:gd name="T53" fmla="*/ 84 h 85"/>
                  <a:gd name="T54" fmla="*/ 112 w 63"/>
                  <a:gd name="T55" fmla="*/ 60 h 85"/>
                  <a:gd name="T56" fmla="*/ 76 w 63"/>
                  <a:gd name="T57" fmla="*/ 16 h 85"/>
                  <a:gd name="T58" fmla="*/ 116 w 63"/>
                  <a:gd name="T59" fmla="*/ 32 h 8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3" h="85">
                    <a:moveTo>
                      <a:pt x="29" y="8"/>
                    </a:moveTo>
                    <a:cubicBezTo>
                      <a:pt x="34" y="11"/>
                      <a:pt x="41" y="12"/>
                      <a:pt x="46" y="14"/>
                    </a:cubicBezTo>
                    <a:cubicBezTo>
                      <a:pt x="59" y="17"/>
                      <a:pt x="59" y="24"/>
                      <a:pt x="58" y="35"/>
                    </a:cubicBezTo>
                    <a:cubicBezTo>
                      <a:pt x="56" y="45"/>
                      <a:pt x="63" y="53"/>
                      <a:pt x="57" y="62"/>
                    </a:cubicBezTo>
                    <a:cubicBezTo>
                      <a:pt x="54" y="67"/>
                      <a:pt x="54" y="69"/>
                      <a:pt x="50" y="74"/>
                    </a:cubicBezTo>
                    <a:cubicBezTo>
                      <a:pt x="48" y="77"/>
                      <a:pt x="42" y="82"/>
                      <a:pt x="38" y="84"/>
                    </a:cubicBezTo>
                    <a:cubicBezTo>
                      <a:pt x="34" y="85"/>
                      <a:pt x="28" y="84"/>
                      <a:pt x="24" y="83"/>
                    </a:cubicBezTo>
                    <a:cubicBezTo>
                      <a:pt x="16" y="81"/>
                      <a:pt x="14" y="76"/>
                      <a:pt x="11" y="69"/>
                    </a:cubicBezTo>
                    <a:cubicBezTo>
                      <a:pt x="8" y="63"/>
                      <a:pt x="9" y="58"/>
                      <a:pt x="7" y="52"/>
                    </a:cubicBezTo>
                    <a:cubicBezTo>
                      <a:pt x="6" y="46"/>
                      <a:pt x="0" y="43"/>
                      <a:pt x="0" y="37"/>
                    </a:cubicBezTo>
                    <a:cubicBezTo>
                      <a:pt x="0" y="32"/>
                      <a:pt x="4" y="44"/>
                      <a:pt x="7" y="48"/>
                    </a:cubicBezTo>
                    <a:cubicBezTo>
                      <a:pt x="10" y="51"/>
                      <a:pt x="8" y="45"/>
                      <a:pt x="9" y="49"/>
                    </a:cubicBezTo>
                    <a:cubicBezTo>
                      <a:pt x="10" y="53"/>
                      <a:pt x="12" y="52"/>
                      <a:pt x="13" y="55"/>
                    </a:cubicBezTo>
                    <a:cubicBezTo>
                      <a:pt x="14" y="58"/>
                      <a:pt x="15" y="65"/>
                      <a:pt x="18" y="66"/>
                    </a:cubicBezTo>
                    <a:cubicBezTo>
                      <a:pt x="24" y="68"/>
                      <a:pt x="19" y="55"/>
                      <a:pt x="22" y="53"/>
                    </a:cubicBezTo>
                    <a:cubicBezTo>
                      <a:pt x="27" y="49"/>
                      <a:pt x="25" y="62"/>
                      <a:pt x="26" y="64"/>
                    </a:cubicBezTo>
                    <a:cubicBezTo>
                      <a:pt x="26" y="70"/>
                      <a:pt x="27" y="73"/>
                      <a:pt x="32" y="75"/>
                    </a:cubicBezTo>
                    <a:cubicBezTo>
                      <a:pt x="37" y="77"/>
                      <a:pt x="40" y="74"/>
                      <a:pt x="44" y="70"/>
                    </a:cubicBezTo>
                    <a:cubicBezTo>
                      <a:pt x="47" y="67"/>
                      <a:pt x="49" y="63"/>
                      <a:pt x="47" y="58"/>
                    </a:cubicBezTo>
                    <a:cubicBezTo>
                      <a:pt x="46" y="55"/>
                      <a:pt x="42" y="53"/>
                      <a:pt x="42" y="51"/>
                    </a:cubicBezTo>
                    <a:cubicBezTo>
                      <a:pt x="43" y="47"/>
                      <a:pt x="47" y="50"/>
                      <a:pt x="48" y="51"/>
                    </a:cubicBezTo>
                    <a:cubicBezTo>
                      <a:pt x="50" y="54"/>
                      <a:pt x="54" y="64"/>
                      <a:pt x="56" y="53"/>
                    </a:cubicBezTo>
                    <a:cubicBezTo>
                      <a:pt x="56" y="46"/>
                      <a:pt x="48" y="47"/>
                      <a:pt x="48" y="43"/>
                    </a:cubicBezTo>
                    <a:cubicBezTo>
                      <a:pt x="47" y="38"/>
                      <a:pt x="52" y="43"/>
                      <a:pt x="53" y="38"/>
                    </a:cubicBezTo>
                    <a:cubicBezTo>
                      <a:pt x="54" y="33"/>
                      <a:pt x="49" y="36"/>
                      <a:pt x="48" y="32"/>
                    </a:cubicBezTo>
                    <a:cubicBezTo>
                      <a:pt x="48" y="30"/>
                      <a:pt x="50" y="27"/>
                      <a:pt x="49" y="25"/>
                    </a:cubicBezTo>
                    <a:cubicBezTo>
                      <a:pt x="49" y="23"/>
                      <a:pt x="46" y="21"/>
                      <a:pt x="44" y="21"/>
                    </a:cubicBezTo>
                    <a:cubicBezTo>
                      <a:pt x="38" y="18"/>
                      <a:pt x="33" y="18"/>
                      <a:pt x="28" y="15"/>
                    </a:cubicBezTo>
                    <a:cubicBezTo>
                      <a:pt x="24" y="13"/>
                      <a:pt x="16" y="9"/>
                      <a:pt x="19" y="4"/>
                    </a:cubicBezTo>
                    <a:cubicBezTo>
                      <a:pt x="21" y="0"/>
                      <a:pt x="23" y="3"/>
                      <a:pt x="29" y="8"/>
                    </a:cubicBezTo>
                    <a:close/>
                  </a:path>
                </a:pathLst>
              </a:custGeom>
              <a:solidFill>
                <a:srgbClr val="F8C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6" name="Freeform 46">
                <a:extLst>
                  <a:ext uri="{FF2B5EF4-FFF2-40B4-BE49-F238E27FC236}">
                    <a16:creationId xmlns:a16="http://schemas.microsoft.com/office/drawing/2014/main" id="{7344DDED-7C21-4588-8636-6EE27F621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" y="2384"/>
                <a:ext cx="518" cy="248"/>
              </a:xfrm>
              <a:custGeom>
                <a:avLst/>
                <a:gdLst>
                  <a:gd name="T0" fmla="*/ 980 w 260"/>
                  <a:gd name="T1" fmla="*/ 0 h 125"/>
                  <a:gd name="T2" fmla="*/ 980 w 260"/>
                  <a:gd name="T3" fmla="*/ 185 h 125"/>
                  <a:gd name="T4" fmla="*/ 743 w 260"/>
                  <a:gd name="T5" fmla="*/ 381 h 125"/>
                  <a:gd name="T6" fmla="*/ 227 w 260"/>
                  <a:gd name="T7" fmla="*/ 385 h 125"/>
                  <a:gd name="T8" fmla="*/ 0 w 260"/>
                  <a:gd name="T9" fmla="*/ 276 h 125"/>
                  <a:gd name="T10" fmla="*/ 4 w 260"/>
                  <a:gd name="T11" fmla="*/ 284 h 125"/>
                  <a:gd name="T12" fmla="*/ 293 w 260"/>
                  <a:gd name="T13" fmla="*/ 448 h 125"/>
                  <a:gd name="T14" fmla="*/ 781 w 260"/>
                  <a:gd name="T15" fmla="*/ 433 h 125"/>
                  <a:gd name="T16" fmla="*/ 1012 w 260"/>
                  <a:gd name="T17" fmla="*/ 216 h 125"/>
                  <a:gd name="T18" fmla="*/ 980 w 260"/>
                  <a:gd name="T19" fmla="*/ 0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0" h="125">
                    <a:moveTo>
                      <a:pt x="247" y="0"/>
                    </a:moveTo>
                    <a:cubicBezTo>
                      <a:pt x="246" y="21"/>
                      <a:pt x="251" y="31"/>
                      <a:pt x="247" y="47"/>
                    </a:cubicBezTo>
                    <a:cubicBezTo>
                      <a:pt x="240" y="72"/>
                      <a:pt x="216" y="92"/>
                      <a:pt x="187" y="97"/>
                    </a:cubicBezTo>
                    <a:cubicBezTo>
                      <a:pt x="138" y="106"/>
                      <a:pt x="96" y="109"/>
                      <a:pt x="57" y="98"/>
                    </a:cubicBezTo>
                    <a:cubicBezTo>
                      <a:pt x="26" y="90"/>
                      <a:pt x="16" y="84"/>
                      <a:pt x="0" y="70"/>
                    </a:cubicBezTo>
                    <a:cubicBezTo>
                      <a:pt x="0" y="71"/>
                      <a:pt x="1" y="71"/>
                      <a:pt x="1" y="72"/>
                    </a:cubicBezTo>
                    <a:cubicBezTo>
                      <a:pt x="30" y="96"/>
                      <a:pt x="34" y="103"/>
                      <a:pt x="74" y="114"/>
                    </a:cubicBezTo>
                    <a:cubicBezTo>
                      <a:pt x="114" y="125"/>
                      <a:pt x="148" y="119"/>
                      <a:pt x="197" y="110"/>
                    </a:cubicBezTo>
                    <a:cubicBezTo>
                      <a:pt x="226" y="104"/>
                      <a:pt x="248" y="80"/>
                      <a:pt x="255" y="55"/>
                    </a:cubicBezTo>
                    <a:cubicBezTo>
                      <a:pt x="260" y="38"/>
                      <a:pt x="251" y="15"/>
                      <a:pt x="247" y="0"/>
                    </a:cubicBezTo>
                    <a:close/>
                  </a:path>
                </a:pathLst>
              </a:custGeom>
              <a:solidFill>
                <a:srgbClr val="F8C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" name="Freeform 47">
                <a:extLst>
                  <a:ext uri="{FF2B5EF4-FFF2-40B4-BE49-F238E27FC236}">
                    <a16:creationId xmlns:a16="http://schemas.microsoft.com/office/drawing/2014/main" id="{267DCF47-FAD4-4E08-9E41-C6A55995B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" y="2288"/>
                <a:ext cx="68" cy="88"/>
              </a:xfrm>
              <a:custGeom>
                <a:avLst/>
                <a:gdLst>
                  <a:gd name="T0" fmla="*/ 20 w 34"/>
                  <a:gd name="T1" fmla="*/ 176 h 44"/>
                  <a:gd name="T2" fmla="*/ 20 w 34"/>
                  <a:gd name="T3" fmla="*/ 176 h 44"/>
                  <a:gd name="T4" fmla="*/ 28 w 34"/>
                  <a:gd name="T5" fmla="*/ 160 h 44"/>
                  <a:gd name="T6" fmla="*/ 32 w 34"/>
                  <a:gd name="T7" fmla="*/ 132 h 44"/>
                  <a:gd name="T8" fmla="*/ 60 w 34"/>
                  <a:gd name="T9" fmla="*/ 108 h 44"/>
                  <a:gd name="T10" fmla="*/ 96 w 34"/>
                  <a:gd name="T11" fmla="*/ 104 h 44"/>
                  <a:gd name="T12" fmla="*/ 72 w 34"/>
                  <a:gd name="T13" fmla="*/ 40 h 44"/>
                  <a:gd name="T14" fmla="*/ 108 w 34"/>
                  <a:gd name="T15" fmla="*/ 40 h 44"/>
                  <a:gd name="T16" fmla="*/ 128 w 34"/>
                  <a:gd name="T17" fmla="*/ 32 h 44"/>
                  <a:gd name="T18" fmla="*/ 116 w 34"/>
                  <a:gd name="T19" fmla="*/ 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44">
                    <a:moveTo>
                      <a:pt x="5" y="44"/>
                    </a:moveTo>
                    <a:cubicBezTo>
                      <a:pt x="5" y="44"/>
                      <a:pt x="5" y="44"/>
                      <a:pt x="5" y="44"/>
                    </a:cubicBezTo>
                    <a:cubicBezTo>
                      <a:pt x="5" y="43"/>
                      <a:pt x="6" y="41"/>
                      <a:pt x="7" y="40"/>
                    </a:cubicBezTo>
                    <a:cubicBezTo>
                      <a:pt x="9" y="38"/>
                      <a:pt x="9" y="35"/>
                      <a:pt x="8" y="33"/>
                    </a:cubicBezTo>
                    <a:cubicBezTo>
                      <a:pt x="0" y="27"/>
                      <a:pt x="10" y="25"/>
                      <a:pt x="15" y="27"/>
                    </a:cubicBezTo>
                    <a:cubicBezTo>
                      <a:pt x="18" y="28"/>
                      <a:pt x="22" y="28"/>
                      <a:pt x="24" y="26"/>
                    </a:cubicBezTo>
                    <a:cubicBezTo>
                      <a:pt x="29" y="19"/>
                      <a:pt x="17" y="13"/>
                      <a:pt x="18" y="10"/>
                    </a:cubicBezTo>
                    <a:cubicBezTo>
                      <a:pt x="19" y="6"/>
                      <a:pt x="22" y="8"/>
                      <a:pt x="27" y="10"/>
                    </a:cubicBezTo>
                    <a:cubicBezTo>
                      <a:pt x="31" y="12"/>
                      <a:pt x="30" y="10"/>
                      <a:pt x="32" y="8"/>
                    </a:cubicBezTo>
                    <a:cubicBezTo>
                      <a:pt x="34" y="5"/>
                      <a:pt x="29" y="0"/>
                      <a:pt x="29" y="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" name="Freeform 48">
                <a:extLst>
                  <a:ext uri="{FF2B5EF4-FFF2-40B4-BE49-F238E27FC236}">
                    <a16:creationId xmlns:a16="http://schemas.microsoft.com/office/drawing/2014/main" id="{5DCA647C-04B6-4310-A933-51DD11E73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" y="2499"/>
                <a:ext cx="20" cy="68"/>
              </a:xfrm>
              <a:custGeom>
                <a:avLst/>
                <a:gdLst>
                  <a:gd name="T0" fmla="*/ 16 w 10"/>
                  <a:gd name="T1" fmla="*/ 0 h 34"/>
                  <a:gd name="T2" fmla="*/ 16 w 10"/>
                  <a:gd name="T3" fmla="*/ 76 h 34"/>
                  <a:gd name="T4" fmla="*/ 0 w 10"/>
                  <a:gd name="T5" fmla="*/ 136 h 34"/>
                  <a:gd name="T6" fmla="*/ 28 w 10"/>
                  <a:gd name="T7" fmla="*/ 72 h 34"/>
                  <a:gd name="T8" fmla="*/ 16 w 10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34">
                    <a:moveTo>
                      <a:pt x="4" y="0"/>
                    </a:moveTo>
                    <a:cubicBezTo>
                      <a:pt x="1" y="6"/>
                      <a:pt x="1" y="12"/>
                      <a:pt x="4" y="19"/>
                    </a:cubicBezTo>
                    <a:cubicBezTo>
                      <a:pt x="7" y="25"/>
                      <a:pt x="6" y="31"/>
                      <a:pt x="0" y="34"/>
                    </a:cubicBezTo>
                    <a:cubicBezTo>
                      <a:pt x="10" y="31"/>
                      <a:pt x="9" y="25"/>
                      <a:pt x="7" y="18"/>
                    </a:cubicBezTo>
                    <a:cubicBezTo>
                      <a:pt x="4" y="11"/>
                      <a:pt x="2" y="4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" name="Freeform 49">
                <a:extLst>
                  <a:ext uri="{FF2B5EF4-FFF2-40B4-BE49-F238E27FC236}">
                    <a16:creationId xmlns:a16="http://schemas.microsoft.com/office/drawing/2014/main" id="{E0933C8E-8788-4713-842C-8B47563F1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" y="2334"/>
                <a:ext cx="46" cy="89"/>
              </a:xfrm>
              <a:custGeom>
                <a:avLst/>
                <a:gdLst>
                  <a:gd name="T0" fmla="*/ 84 w 23"/>
                  <a:gd name="T1" fmla="*/ 83 h 45"/>
                  <a:gd name="T2" fmla="*/ 72 w 23"/>
                  <a:gd name="T3" fmla="*/ 0 h 45"/>
                  <a:gd name="T4" fmla="*/ 76 w 23"/>
                  <a:gd name="T5" fmla="*/ 75 h 45"/>
                  <a:gd name="T6" fmla="*/ 48 w 23"/>
                  <a:gd name="T7" fmla="*/ 125 h 45"/>
                  <a:gd name="T8" fmla="*/ 0 w 23"/>
                  <a:gd name="T9" fmla="*/ 176 h 45"/>
                  <a:gd name="T10" fmla="*/ 84 w 23"/>
                  <a:gd name="T11" fmla="*/ 83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45">
                    <a:moveTo>
                      <a:pt x="21" y="21"/>
                    </a:moveTo>
                    <a:cubicBezTo>
                      <a:pt x="23" y="16"/>
                      <a:pt x="21" y="7"/>
                      <a:pt x="18" y="0"/>
                    </a:cubicBezTo>
                    <a:cubicBezTo>
                      <a:pt x="19" y="7"/>
                      <a:pt x="20" y="15"/>
                      <a:pt x="19" y="19"/>
                    </a:cubicBezTo>
                    <a:cubicBezTo>
                      <a:pt x="17" y="23"/>
                      <a:pt x="15" y="26"/>
                      <a:pt x="12" y="32"/>
                    </a:cubicBezTo>
                    <a:cubicBezTo>
                      <a:pt x="9" y="38"/>
                      <a:pt x="5" y="42"/>
                      <a:pt x="0" y="45"/>
                    </a:cubicBezTo>
                    <a:cubicBezTo>
                      <a:pt x="7" y="42"/>
                      <a:pt x="17" y="36"/>
                      <a:pt x="21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0" name="Freeform 50">
                <a:extLst>
                  <a:ext uri="{FF2B5EF4-FFF2-40B4-BE49-F238E27FC236}">
                    <a16:creationId xmlns:a16="http://schemas.microsoft.com/office/drawing/2014/main" id="{6F6954F4-093E-4172-9BC8-90861774A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2523"/>
                <a:ext cx="50" cy="48"/>
              </a:xfrm>
              <a:custGeom>
                <a:avLst/>
                <a:gdLst>
                  <a:gd name="T0" fmla="*/ 0 w 25"/>
                  <a:gd name="T1" fmla="*/ 92 h 24"/>
                  <a:gd name="T2" fmla="*/ 64 w 25"/>
                  <a:gd name="T3" fmla="*/ 28 h 24"/>
                  <a:gd name="T4" fmla="*/ 56 w 25"/>
                  <a:gd name="T5" fmla="*/ 0 h 24"/>
                  <a:gd name="T6" fmla="*/ 0 w 25"/>
                  <a:gd name="T7" fmla="*/ 92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24">
                    <a:moveTo>
                      <a:pt x="0" y="23"/>
                    </a:moveTo>
                    <a:cubicBezTo>
                      <a:pt x="9" y="23"/>
                      <a:pt x="16" y="16"/>
                      <a:pt x="16" y="7"/>
                    </a:cubicBezTo>
                    <a:cubicBezTo>
                      <a:pt x="16" y="4"/>
                      <a:pt x="15" y="2"/>
                      <a:pt x="14" y="0"/>
                    </a:cubicBezTo>
                    <a:cubicBezTo>
                      <a:pt x="18" y="2"/>
                      <a:pt x="25" y="24"/>
                      <a:pt x="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" name="Oval 51">
                <a:extLst>
                  <a:ext uri="{FF2B5EF4-FFF2-40B4-BE49-F238E27FC236}">
                    <a16:creationId xmlns:a16="http://schemas.microsoft.com/office/drawing/2014/main" id="{8C54807F-7556-432C-A440-268B288CD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" y="2517"/>
                <a:ext cx="50" cy="50"/>
              </a:xfrm>
              <a:prstGeom prst="ellipse">
                <a:avLst/>
              </a:prstGeom>
              <a:solidFill>
                <a:srgbClr val="F8C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02" name="Freeform 52">
                <a:extLst>
                  <a:ext uri="{FF2B5EF4-FFF2-40B4-BE49-F238E27FC236}">
                    <a16:creationId xmlns:a16="http://schemas.microsoft.com/office/drawing/2014/main" id="{B35160D5-A425-4E91-BD15-2896D5CAA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2529"/>
                <a:ext cx="42" cy="40"/>
              </a:xfrm>
              <a:custGeom>
                <a:avLst/>
                <a:gdLst>
                  <a:gd name="T0" fmla="*/ 0 w 21"/>
                  <a:gd name="T1" fmla="*/ 80 h 20"/>
                  <a:gd name="T2" fmla="*/ 56 w 21"/>
                  <a:gd name="T3" fmla="*/ 24 h 20"/>
                  <a:gd name="T4" fmla="*/ 48 w 21"/>
                  <a:gd name="T5" fmla="*/ 0 h 20"/>
                  <a:gd name="T6" fmla="*/ 0 w 21"/>
                  <a:gd name="T7" fmla="*/ 8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0" y="20"/>
                    </a:moveTo>
                    <a:cubicBezTo>
                      <a:pt x="8" y="20"/>
                      <a:pt x="14" y="14"/>
                      <a:pt x="14" y="6"/>
                    </a:cubicBezTo>
                    <a:cubicBezTo>
                      <a:pt x="14" y="4"/>
                      <a:pt x="13" y="2"/>
                      <a:pt x="12" y="0"/>
                    </a:cubicBezTo>
                    <a:cubicBezTo>
                      <a:pt x="15" y="2"/>
                      <a:pt x="21" y="20"/>
                      <a:pt x="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" name="Freeform 53">
                <a:extLst>
                  <a:ext uri="{FF2B5EF4-FFF2-40B4-BE49-F238E27FC236}">
                    <a16:creationId xmlns:a16="http://schemas.microsoft.com/office/drawing/2014/main" id="{9115E049-8E31-489C-9A0F-36B92F77D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2453"/>
                <a:ext cx="72" cy="68"/>
              </a:xfrm>
              <a:custGeom>
                <a:avLst/>
                <a:gdLst>
                  <a:gd name="T0" fmla="*/ 0 w 36"/>
                  <a:gd name="T1" fmla="*/ 132 h 34"/>
                  <a:gd name="T2" fmla="*/ 88 w 36"/>
                  <a:gd name="T3" fmla="*/ 48 h 34"/>
                  <a:gd name="T4" fmla="*/ 76 w 36"/>
                  <a:gd name="T5" fmla="*/ 0 h 34"/>
                  <a:gd name="T6" fmla="*/ 0 w 36"/>
                  <a:gd name="T7" fmla="*/ 132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34">
                    <a:moveTo>
                      <a:pt x="0" y="33"/>
                    </a:moveTo>
                    <a:cubicBezTo>
                      <a:pt x="13" y="33"/>
                      <a:pt x="22" y="24"/>
                      <a:pt x="22" y="12"/>
                    </a:cubicBezTo>
                    <a:cubicBezTo>
                      <a:pt x="22" y="7"/>
                      <a:pt x="21" y="4"/>
                      <a:pt x="19" y="0"/>
                    </a:cubicBezTo>
                    <a:cubicBezTo>
                      <a:pt x="24" y="4"/>
                      <a:pt x="36" y="34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" name="Freeform 54">
                <a:extLst>
                  <a:ext uri="{FF2B5EF4-FFF2-40B4-BE49-F238E27FC236}">
                    <a16:creationId xmlns:a16="http://schemas.microsoft.com/office/drawing/2014/main" id="{2F03A5C3-4AE4-41E9-904C-47C5AB5C3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" y="2435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4 w 1"/>
                  <a:gd name="T3" fmla="*/ 0 h 1"/>
                  <a:gd name="T4" fmla="*/ 4 w 1"/>
                  <a:gd name="T5" fmla="*/ 0 h 1"/>
                  <a:gd name="T6" fmla="*/ 4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97B2B8"/>
              </a:solidFill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" name="Freeform 55">
                <a:extLst>
                  <a:ext uri="{FF2B5EF4-FFF2-40B4-BE49-F238E27FC236}">
                    <a16:creationId xmlns:a16="http://schemas.microsoft.com/office/drawing/2014/main" id="{67A8388B-C823-4F59-B4B1-6030B1D95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1348"/>
                <a:ext cx="1119" cy="520"/>
              </a:xfrm>
              <a:custGeom>
                <a:avLst/>
                <a:gdLst>
                  <a:gd name="T0" fmla="*/ 2228 w 562"/>
                  <a:gd name="T1" fmla="*/ 20 h 261"/>
                  <a:gd name="T2" fmla="*/ 1931 w 562"/>
                  <a:gd name="T3" fmla="*/ 0 h 261"/>
                  <a:gd name="T4" fmla="*/ 352 w 562"/>
                  <a:gd name="T5" fmla="*/ 675 h 261"/>
                  <a:gd name="T6" fmla="*/ 0 w 562"/>
                  <a:gd name="T7" fmla="*/ 1036 h 2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2" h="261">
                    <a:moveTo>
                      <a:pt x="562" y="5"/>
                    </a:moveTo>
                    <a:cubicBezTo>
                      <a:pt x="535" y="1"/>
                      <a:pt x="510" y="0"/>
                      <a:pt x="487" y="0"/>
                    </a:cubicBezTo>
                    <a:cubicBezTo>
                      <a:pt x="386" y="0"/>
                      <a:pt x="227" y="31"/>
                      <a:pt x="89" y="170"/>
                    </a:cubicBezTo>
                    <a:cubicBezTo>
                      <a:pt x="64" y="195"/>
                      <a:pt x="29" y="237"/>
                      <a:pt x="0" y="261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" name="Freeform 56">
                <a:extLst>
                  <a:ext uri="{FF2B5EF4-FFF2-40B4-BE49-F238E27FC236}">
                    <a16:creationId xmlns:a16="http://schemas.microsoft.com/office/drawing/2014/main" id="{1A157C0F-E744-407F-B230-0993F7F46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82"/>
                <a:ext cx="1899" cy="1481"/>
              </a:xfrm>
              <a:custGeom>
                <a:avLst/>
                <a:gdLst>
                  <a:gd name="T0" fmla="*/ 3700 w 953"/>
                  <a:gd name="T1" fmla="*/ 2516 h 744"/>
                  <a:gd name="T2" fmla="*/ 3688 w 953"/>
                  <a:gd name="T3" fmla="*/ 2349 h 744"/>
                  <a:gd name="T4" fmla="*/ 3708 w 953"/>
                  <a:gd name="T5" fmla="*/ 2223 h 744"/>
                  <a:gd name="T6" fmla="*/ 3720 w 953"/>
                  <a:gd name="T7" fmla="*/ 2128 h 744"/>
                  <a:gd name="T8" fmla="*/ 3728 w 953"/>
                  <a:gd name="T9" fmla="*/ 1969 h 744"/>
                  <a:gd name="T10" fmla="*/ 3716 w 953"/>
                  <a:gd name="T11" fmla="*/ 1799 h 744"/>
                  <a:gd name="T12" fmla="*/ 3696 w 953"/>
                  <a:gd name="T13" fmla="*/ 1716 h 744"/>
                  <a:gd name="T14" fmla="*/ 3684 w 953"/>
                  <a:gd name="T15" fmla="*/ 1616 h 744"/>
                  <a:gd name="T16" fmla="*/ 3657 w 953"/>
                  <a:gd name="T17" fmla="*/ 1533 h 744"/>
                  <a:gd name="T18" fmla="*/ 3645 w 953"/>
                  <a:gd name="T19" fmla="*/ 1415 h 744"/>
                  <a:gd name="T20" fmla="*/ 3645 w 953"/>
                  <a:gd name="T21" fmla="*/ 1332 h 744"/>
                  <a:gd name="T22" fmla="*/ 3601 w 953"/>
                  <a:gd name="T23" fmla="*/ 1272 h 744"/>
                  <a:gd name="T24" fmla="*/ 3557 w 953"/>
                  <a:gd name="T25" fmla="*/ 1200 h 744"/>
                  <a:gd name="T26" fmla="*/ 3577 w 953"/>
                  <a:gd name="T27" fmla="*/ 1141 h 744"/>
                  <a:gd name="T28" fmla="*/ 3521 w 953"/>
                  <a:gd name="T29" fmla="*/ 1035 h 744"/>
                  <a:gd name="T30" fmla="*/ 3475 w 953"/>
                  <a:gd name="T31" fmla="*/ 995 h 744"/>
                  <a:gd name="T32" fmla="*/ 3467 w 953"/>
                  <a:gd name="T33" fmla="*/ 916 h 744"/>
                  <a:gd name="T34" fmla="*/ 3475 w 953"/>
                  <a:gd name="T35" fmla="*/ 856 h 744"/>
                  <a:gd name="T36" fmla="*/ 3431 w 953"/>
                  <a:gd name="T37" fmla="*/ 848 h 744"/>
                  <a:gd name="T38" fmla="*/ 3431 w 953"/>
                  <a:gd name="T39" fmla="*/ 752 h 744"/>
                  <a:gd name="T40" fmla="*/ 3411 w 953"/>
                  <a:gd name="T41" fmla="*/ 693 h 744"/>
                  <a:gd name="T42" fmla="*/ 3376 w 953"/>
                  <a:gd name="T43" fmla="*/ 657 h 744"/>
                  <a:gd name="T44" fmla="*/ 3324 w 953"/>
                  <a:gd name="T45" fmla="*/ 547 h 744"/>
                  <a:gd name="T46" fmla="*/ 3340 w 953"/>
                  <a:gd name="T47" fmla="*/ 480 h 744"/>
                  <a:gd name="T48" fmla="*/ 3292 w 953"/>
                  <a:gd name="T49" fmla="*/ 464 h 744"/>
                  <a:gd name="T50" fmla="*/ 3284 w 953"/>
                  <a:gd name="T51" fmla="*/ 416 h 744"/>
                  <a:gd name="T52" fmla="*/ 3220 w 953"/>
                  <a:gd name="T53" fmla="*/ 352 h 744"/>
                  <a:gd name="T54" fmla="*/ 3196 w 953"/>
                  <a:gd name="T55" fmla="*/ 301 h 744"/>
                  <a:gd name="T56" fmla="*/ 3168 w 953"/>
                  <a:gd name="T57" fmla="*/ 281 h 744"/>
                  <a:gd name="T58" fmla="*/ 3160 w 953"/>
                  <a:gd name="T59" fmla="*/ 233 h 744"/>
                  <a:gd name="T60" fmla="*/ 3117 w 953"/>
                  <a:gd name="T61" fmla="*/ 233 h 744"/>
                  <a:gd name="T62" fmla="*/ 3101 w 953"/>
                  <a:gd name="T63" fmla="*/ 179 h 744"/>
                  <a:gd name="T64" fmla="*/ 3061 w 953"/>
                  <a:gd name="T65" fmla="*/ 143 h 744"/>
                  <a:gd name="T66" fmla="*/ 2997 w 953"/>
                  <a:gd name="T67" fmla="*/ 135 h 744"/>
                  <a:gd name="T68" fmla="*/ 2977 w 953"/>
                  <a:gd name="T69" fmla="*/ 76 h 744"/>
                  <a:gd name="T70" fmla="*/ 2947 w 953"/>
                  <a:gd name="T71" fmla="*/ 68 h 744"/>
                  <a:gd name="T72" fmla="*/ 2756 w 953"/>
                  <a:gd name="T73" fmla="*/ 24 h 744"/>
                  <a:gd name="T74" fmla="*/ 2212 w 953"/>
                  <a:gd name="T75" fmla="*/ 72 h 744"/>
                  <a:gd name="T76" fmla="*/ 1728 w 953"/>
                  <a:gd name="T77" fmla="*/ 213 h 744"/>
                  <a:gd name="T78" fmla="*/ 1172 w 953"/>
                  <a:gd name="T79" fmla="*/ 84 h 744"/>
                  <a:gd name="T80" fmla="*/ 707 w 953"/>
                  <a:gd name="T81" fmla="*/ 131 h 744"/>
                  <a:gd name="T82" fmla="*/ 96 w 953"/>
                  <a:gd name="T83" fmla="*/ 147 h 744"/>
                  <a:gd name="T84" fmla="*/ 20 w 953"/>
                  <a:gd name="T85" fmla="*/ 277 h 744"/>
                  <a:gd name="T86" fmla="*/ 20 w 953"/>
                  <a:gd name="T87" fmla="*/ 289 h 744"/>
                  <a:gd name="T88" fmla="*/ 428 w 953"/>
                  <a:gd name="T89" fmla="*/ 717 h 744"/>
                  <a:gd name="T90" fmla="*/ 568 w 953"/>
                  <a:gd name="T91" fmla="*/ 649 h 744"/>
                  <a:gd name="T92" fmla="*/ 92 w 953"/>
                  <a:gd name="T93" fmla="*/ 297 h 744"/>
                  <a:gd name="T94" fmla="*/ 711 w 953"/>
                  <a:gd name="T95" fmla="*/ 203 h 744"/>
                  <a:gd name="T96" fmla="*/ 1732 w 953"/>
                  <a:gd name="T97" fmla="*/ 285 h 744"/>
                  <a:gd name="T98" fmla="*/ 2533 w 953"/>
                  <a:gd name="T99" fmla="*/ 760 h 744"/>
                  <a:gd name="T100" fmla="*/ 3113 w 953"/>
                  <a:gd name="T101" fmla="*/ 2703 h 744"/>
                  <a:gd name="T102" fmla="*/ 3748 w 953"/>
                  <a:gd name="T103" fmla="*/ 2671 h 74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53" h="744">
                    <a:moveTo>
                      <a:pt x="938" y="654"/>
                    </a:moveTo>
                    <a:cubicBezTo>
                      <a:pt x="932" y="647"/>
                      <a:pt x="936" y="641"/>
                      <a:pt x="932" y="635"/>
                    </a:cubicBezTo>
                    <a:cubicBezTo>
                      <a:pt x="929" y="629"/>
                      <a:pt x="929" y="620"/>
                      <a:pt x="928" y="611"/>
                    </a:cubicBezTo>
                    <a:cubicBezTo>
                      <a:pt x="926" y="603"/>
                      <a:pt x="929" y="602"/>
                      <a:pt x="929" y="593"/>
                    </a:cubicBezTo>
                    <a:cubicBezTo>
                      <a:pt x="929" y="585"/>
                      <a:pt x="932" y="582"/>
                      <a:pt x="930" y="574"/>
                    </a:cubicBezTo>
                    <a:cubicBezTo>
                      <a:pt x="928" y="566"/>
                      <a:pt x="932" y="567"/>
                      <a:pt x="934" y="561"/>
                    </a:cubicBezTo>
                    <a:cubicBezTo>
                      <a:pt x="935" y="555"/>
                      <a:pt x="935" y="558"/>
                      <a:pt x="934" y="552"/>
                    </a:cubicBezTo>
                    <a:cubicBezTo>
                      <a:pt x="933" y="546"/>
                      <a:pt x="934" y="538"/>
                      <a:pt x="937" y="537"/>
                    </a:cubicBezTo>
                    <a:cubicBezTo>
                      <a:pt x="941" y="536"/>
                      <a:pt x="940" y="528"/>
                      <a:pt x="941" y="516"/>
                    </a:cubicBezTo>
                    <a:cubicBezTo>
                      <a:pt x="942" y="504"/>
                      <a:pt x="938" y="509"/>
                      <a:pt x="939" y="497"/>
                    </a:cubicBezTo>
                    <a:cubicBezTo>
                      <a:pt x="939" y="488"/>
                      <a:pt x="941" y="485"/>
                      <a:pt x="937" y="476"/>
                    </a:cubicBezTo>
                    <a:cubicBezTo>
                      <a:pt x="934" y="467"/>
                      <a:pt x="937" y="459"/>
                      <a:pt x="936" y="454"/>
                    </a:cubicBezTo>
                    <a:cubicBezTo>
                      <a:pt x="935" y="448"/>
                      <a:pt x="941" y="447"/>
                      <a:pt x="940" y="444"/>
                    </a:cubicBezTo>
                    <a:cubicBezTo>
                      <a:pt x="939" y="439"/>
                      <a:pt x="932" y="440"/>
                      <a:pt x="931" y="433"/>
                    </a:cubicBezTo>
                    <a:cubicBezTo>
                      <a:pt x="929" y="427"/>
                      <a:pt x="935" y="430"/>
                      <a:pt x="935" y="423"/>
                    </a:cubicBezTo>
                    <a:cubicBezTo>
                      <a:pt x="934" y="415"/>
                      <a:pt x="929" y="414"/>
                      <a:pt x="928" y="408"/>
                    </a:cubicBezTo>
                    <a:cubicBezTo>
                      <a:pt x="926" y="404"/>
                      <a:pt x="932" y="401"/>
                      <a:pt x="929" y="398"/>
                    </a:cubicBezTo>
                    <a:cubicBezTo>
                      <a:pt x="925" y="393"/>
                      <a:pt x="922" y="392"/>
                      <a:pt x="921" y="387"/>
                    </a:cubicBezTo>
                    <a:cubicBezTo>
                      <a:pt x="920" y="379"/>
                      <a:pt x="927" y="379"/>
                      <a:pt x="926" y="374"/>
                    </a:cubicBezTo>
                    <a:cubicBezTo>
                      <a:pt x="925" y="364"/>
                      <a:pt x="922" y="362"/>
                      <a:pt x="918" y="357"/>
                    </a:cubicBezTo>
                    <a:cubicBezTo>
                      <a:pt x="914" y="353"/>
                      <a:pt x="915" y="349"/>
                      <a:pt x="915" y="343"/>
                    </a:cubicBezTo>
                    <a:cubicBezTo>
                      <a:pt x="915" y="337"/>
                      <a:pt x="915" y="336"/>
                      <a:pt x="918" y="336"/>
                    </a:cubicBezTo>
                    <a:cubicBezTo>
                      <a:pt x="918" y="334"/>
                      <a:pt x="920" y="331"/>
                      <a:pt x="919" y="329"/>
                    </a:cubicBezTo>
                    <a:cubicBezTo>
                      <a:pt x="918" y="326"/>
                      <a:pt x="907" y="324"/>
                      <a:pt x="907" y="321"/>
                    </a:cubicBezTo>
                    <a:cubicBezTo>
                      <a:pt x="906" y="318"/>
                      <a:pt x="909" y="314"/>
                      <a:pt x="908" y="312"/>
                    </a:cubicBezTo>
                    <a:cubicBezTo>
                      <a:pt x="907" y="306"/>
                      <a:pt x="894" y="310"/>
                      <a:pt x="896" y="303"/>
                    </a:cubicBezTo>
                    <a:cubicBezTo>
                      <a:pt x="896" y="302"/>
                      <a:pt x="897" y="301"/>
                      <a:pt x="898" y="299"/>
                    </a:cubicBezTo>
                    <a:cubicBezTo>
                      <a:pt x="900" y="296"/>
                      <a:pt x="903" y="292"/>
                      <a:pt x="901" y="288"/>
                    </a:cubicBezTo>
                    <a:cubicBezTo>
                      <a:pt x="899" y="283"/>
                      <a:pt x="887" y="280"/>
                      <a:pt x="885" y="274"/>
                    </a:cubicBezTo>
                    <a:cubicBezTo>
                      <a:pt x="884" y="271"/>
                      <a:pt x="888" y="266"/>
                      <a:pt x="887" y="261"/>
                    </a:cubicBezTo>
                    <a:cubicBezTo>
                      <a:pt x="886" y="257"/>
                      <a:pt x="880" y="253"/>
                      <a:pt x="874" y="251"/>
                    </a:cubicBezTo>
                    <a:cubicBezTo>
                      <a:pt x="875" y="251"/>
                      <a:pt x="875" y="251"/>
                      <a:pt x="875" y="251"/>
                    </a:cubicBezTo>
                    <a:cubicBezTo>
                      <a:pt x="874" y="251"/>
                      <a:pt x="873" y="250"/>
                      <a:pt x="872" y="248"/>
                    </a:cubicBezTo>
                    <a:cubicBezTo>
                      <a:pt x="870" y="244"/>
                      <a:pt x="871" y="235"/>
                      <a:pt x="873" y="231"/>
                    </a:cubicBezTo>
                    <a:cubicBezTo>
                      <a:pt x="874" y="228"/>
                      <a:pt x="875" y="226"/>
                      <a:pt x="877" y="224"/>
                    </a:cubicBezTo>
                    <a:cubicBezTo>
                      <a:pt x="876" y="221"/>
                      <a:pt x="876" y="218"/>
                      <a:pt x="875" y="216"/>
                    </a:cubicBezTo>
                    <a:cubicBezTo>
                      <a:pt x="874" y="213"/>
                      <a:pt x="870" y="211"/>
                      <a:pt x="869" y="212"/>
                    </a:cubicBezTo>
                    <a:cubicBezTo>
                      <a:pt x="867" y="213"/>
                      <a:pt x="866" y="214"/>
                      <a:pt x="864" y="214"/>
                    </a:cubicBezTo>
                    <a:cubicBezTo>
                      <a:pt x="858" y="215"/>
                      <a:pt x="856" y="204"/>
                      <a:pt x="856" y="200"/>
                    </a:cubicBezTo>
                    <a:cubicBezTo>
                      <a:pt x="856" y="194"/>
                      <a:pt x="859" y="192"/>
                      <a:pt x="864" y="190"/>
                    </a:cubicBezTo>
                    <a:cubicBezTo>
                      <a:pt x="865" y="190"/>
                      <a:pt x="868" y="184"/>
                      <a:pt x="867" y="182"/>
                    </a:cubicBezTo>
                    <a:cubicBezTo>
                      <a:pt x="866" y="179"/>
                      <a:pt x="861" y="174"/>
                      <a:pt x="859" y="175"/>
                    </a:cubicBezTo>
                    <a:cubicBezTo>
                      <a:pt x="856" y="176"/>
                      <a:pt x="858" y="178"/>
                      <a:pt x="855" y="175"/>
                    </a:cubicBezTo>
                    <a:cubicBezTo>
                      <a:pt x="853" y="174"/>
                      <a:pt x="851" y="169"/>
                      <a:pt x="850" y="166"/>
                    </a:cubicBezTo>
                    <a:cubicBezTo>
                      <a:pt x="848" y="160"/>
                      <a:pt x="858" y="146"/>
                      <a:pt x="846" y="146"/>
                    </a:cubicBezTo>
                    <a:cubicBezTo>
                      <a:pt x="842" y="147"/>
                      <a:pt x="837" y="140"/>
                      <a:pt x="837" y="138"/>
                    </a:cubicBezTo>
                    <a:cubicBezTo>
                      <a:pt x="837" y="136"/>
                      <a:pt x="843" y="132"/>
                      <a:pt x="846" y="129"/>
                    </a:cubicBezTo>
                    <a:cubicBezTo>
                      <a:pt x="844" y="127"/>
                      <a:pt x="843" y="124"/>
                      <a:pt x="841" y="121"/>
                    </a:cubicBezTo>
                    <a:cubicBezTo>
                      <a:pt x="840" y="122"/>
                      <a:pt x="839" y="123"/>
                      <a:pt x="836" y="123"/>
                    </a:cubicBezTo>
                    <a:cubicBezTo>
                      <a:pt x="834" y="123"/>
                      <a:pt x="831" y="119"/>
                      <a:pt x="829" y="117"/>
                    </a:cubicBezTo>
                    <a:cubicBezTo>
                      <a:pt x="827" y="115"/>
                      <a:pt x="823" y="110"/>
                      <a:pt x="824" y="107"/>
                    </a:cubicBezTo>
                    <a:cubicBezTo>
                      <a:pt x="825" y="106"/>
                      <a:pt x="826" y="105"/>
                      <a:pt x="827" y="105"/>
                    </a:cubicBezTo>
                    <a:cubicBezTo>
                      <a:pt x="823" y="103"/>
                      <a:pt x="821" y="99"/>
                      <a:pt x="820" y="95"/>
                    </a:cubicBezTo>
                    <a:cubicBezTo>
                      <a:pt x="817" y="95"/>
                      <a:pt x="813" y="91"/>
                      <a:pt x="811" y="89"/>
                    </a:cubicBezTo>
                    <a:cubicBezTo>
                      <a:pt x="806" y="85"/>
                      <a:pt x="807" y="82"/>
                      <a:pt x="809" y="80"/>
                    </a:cubicBezTo>
                    <a:cubicBezTo>
                      <a:pt x="807" y="79"/>
                      <a:pt x="807" y="78"/>
                      <a:pt x="805" y="76"/>
                    </a:cubicBezTo>
                    <a:cubicBezTo>
                      <a:pt x="803" y="74"/>
                      <a:pt x="803" y="73"/>
                      <a:pt x="802" y="71"/>
                    </a:cubicBezTo>
                    <a:cubicBezTo>
                      <a:pt x="801" y="72"/>
                      <a:pt x="800" y="71"/>
                      <a:pt x="798" y="71"/>
                    </a:cubicBezTo>
                    <a:cubicBezTo>
                      <a:pt x="794" y="69"/>
                      <a:pt x="793" y="63"/>
                      <a:pt x="795" y="60"/>
                    </a:cubicBezTo>
                    <a:cubicBezTo>
                      <a:pt x="795" y="60"/>
                      <a:pt x="795" y="60"/>
                      <a:pt x="796" y="59"/>
                    </a:cubicBezTo>
                    <a:cubicBezTo>
                      <a:pt x="795" y="59"/>
                      <a:pt x="795" y="58"/>
                      <a:pt x="794" y="58"/>
                    </a:cubicBezTo>
                    <a:cubicBezTo>
                      <a:pt x="790" y="61"/>
                      <a:pt x="787" y="63"/>
                      <a:pt x="785" y="59"/>
                    </a:cubicBezTo>
                    <a:cubicBezTo>
                      <a:pt x="784" y="57"/>
                      <a:pt x="786" y="54"/>
                      <a:pt x="788" y="52"/>
                    </a:cubicBezTo>
                    <a:cubicBezTo>
                      <a:pt x="786" y="50"/>
                      <a:pt x="784" y="47"/>
                      <a:pt x="781" y="45"/>
                    </a:cubicBezTo>
                    <a:cubicBezTo>
                      <a:pt x="778" y="47"/>
                      <a:pt x="774" y="49"/>
                      <a:pt x="771" y="46"/>
                    </a:cubicBezTo>
                    <a:cubicBezTo>
                      <a:pt x="767" y="43"/>
                      <a:pt x="770" y="39"/>
                      <a:pt x="771" y="36"/>
                    </a:cubicBezTo>
                    <a:cubicBezTo>
                      <a:pt x="769" y="34"/>
                      <a:pt x="767" y="32"/>
                      <a:pt x="765" y="31"/>
                    </a:cubicBezTo>
                    <a:cubicBezTo>
                      <a:pt x="762" y="32"/>
                      <a:pt x="758" y="35"/>
                      <a:pt x="755" y="34"/>
                    </a:cubicBezTo>
                    <a:cubicBezTo>
                      <a:pt x="747" y="33"/>
                      <a:pt x="752" y="26"/>
                      <a:pt x="751" y="21"/>
                    </a:cubicBezTo>
                    <a:cubicBezTo>
                      <a:pt x="750" y="20"/>
                      <a:pt x="750" y="20"/>
                      <a:pt x="750" y="19"/>
                    </a:cubicBezTo>
                    <a:cubicBezTo>
                      <a:pt x="749" y="19"/>
                      <a:pt x="748" y="18"/>
                      <a:pt x="747" y="18"/>
                    </a:cubicBezTo>
                    <a:cubicBezTo>
                      <a:pt x="746" y="17"/>
                      <a:pt x="744" y="17"/>
                      <a:pt x="742" y="17"/>
                    </a:cubicBezTo>
                    <a:cubicBezTo>
                      <a:pt x="739" y="19"/>
                      <a:pt x="737" y="17"/>
                      <a:pt x="734" y="15"/>
                    </a:cubicBezTo>
                    <a:cubicBezTo>
                      <a:pt x="729" y="12"/>
                      <a:pt x="712" y="4"/>
                      <a:pt x="694" y="6"/>
                    </a:cubicBezTo>
                    <a:cubicBezTo>
                      <a:pt x="687" y="6"/>
                      <a:pt x="662" y="0"/>
                      <a:pt x="638" y="2"/>
                    </a:cubicBezTo>
                    <a:cubicBezTo>
                      <a:pt x="605" y="5"/>
                      <a:pt x="571" y="17"/>
                      <a:pt x="557" y="18"/>
                    </a:cubicBezTo>
                    <a:cubicBezTo>
                      <a:pt x="537" y="20"/>
                      <a:pt x="520" y="28"/>
                      <a:pt x="504" y="35"/>
                    </a:cubicBezTo>
                    <a:cubicBezTo>
                      <a:pt x="484" y="44"/>
                      <a:pt x="463" y="53"/>
                      <a:pt x="435" y="54"/>
                    </a:cubicBezTo>
                    <a:cubicBezTo>
                      <a:pt x="409" y="55"/>
                      <a:pt x="392" y="49"/>
                      <a:pt x="371" y="40"/>
                    </a:cubicBezTo>
                    <a:cubicBezTo>
                      <a:pt x="352" y="32"/>
                      <a:pt x="329" y="23"/>
                      <a:pt x="295" y="21"/>
                    </a:cubicBezTo>
                    <a:cubicBezTo>
                      <a:pt x="250" y="17"/>
                      <a:pt x="227" y="23"/>
                      <a:pt x="206" y="28"/>
                    </a:cubicBezTo>
                    <a:cubicBezTo>
                      <a:pt x="196" y="30"/>
                      <a:pt x="188" y="32"/>
                      <a:pt x="178" y="33"/>
                    </a:cubicBezTo>
                    <a:cubicBezTo>
                      <a:pt x="145" y="35"/>
                      <a:pt x="128" y="35"/>
                      <a:pt x="89" y="26"/>
                    </a:cubicBezTo>
                    <a:cubicBezTo>
                      <a:pt x="64" y="20"/>
                      <a:pt x="40" y="24"/>
                      <a:pt x="24" y="37"/>
                    </a:cubicBezTo>
                    <a:cubicBezTo>
                      <a:pt x="12" y="46"/>
                      <a:pt x="5" y="59"/>
                      <a:pt x="5" y="73"/>
                    </a:cubicBezTo>
                    <a:cubicBezTo>
                      <a:pt x="5" y="72"/>
                      <a:pt x="5" y="71"/>
                      <a:pt x="5" y="70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5" y="74"/>
                      <a:pt x="5" y="74"/>
                      <a:pt x="5" y="73"/>
                    </a:cubicBezTo>
                    <a:cubicBezTo>
                      <a:pt x="0" y="102"/>
                      <a:pt x="24" y="156"/>
                      <a:pt x="67" y="173"/>
                    </a:cubicBezTo>
                    <a:cubicBezTo>
                      <a:pt x="84" y="180"/>
                      <a:pt x="97" y="181"/>
                      <a:pt x="108" y="181"/>
                    </a:cubicBezTo>
                    <a:cubicBezTo>
                      <a:pt x="120" y="179"/>
                      <a:pt x="134" y="180"/>
                      <a:pt x="148" y="181"/>
                    </a:cubicBezTo>
                    <a:cubicBezTo>
                      <a:pt x="156" y="176"/>
                      <a:pt x="156" y="169"/>
                      <a:pt x="143" y="164"/>
                    </a:cubicBezTo>
                    <a:cubicBezTo>
                      <a:pt x="124" y="156"/>
                      <a:pt x="109" y="171"/>
                      <a:pt x="73" y="156"/>
                    </a:cubicBezTo>
                    <a:cubicBezTo>
                      <a:pt x="37" y="142"/>
                      <a:pt x="18" y="94"/>
                      <a:pt x="23" y="75"/>
                    </a:cubicBezTo>
                    <a:cubicBezTo>
                      <a:pt x="23" y="56"/>
                      <a:pt x="44" y="34"/>
                      <a:pt x="85" y="44"/>
                    </a:cubicBezTo>
                    <a:cubicBezTo>
                      <a:pt x="126" y="53"/>
                      <a:pt x="145" y="53"/>
                      <a:pt x="179" y="51"/>
                    </a:cubicBezTo>
                    <a:cubicBezTo>
                      <a:pt x="212" y="48"/>
                      <a:pt x="229" y="34"/>
                      <a:pt x="294" y="39"/>
                    </a:cubicBezTo>
                    <a:cubicBezTo>
                      <a:pt x="359" y="44"/>
                      <a:pt x="378" y="75"/>
                      <a:pt x="436" y="72"/>
                    </a:cubicBezTo>
                    <a:cubicBezTo>
                      <a:pt x="493" y="70"/>
                      <a:pt x="521" y="39"/>
                      <a:pt x="559" y="36"/>
                    </a:cubicBezTo>
                    <a:cubicBezTo>
                      <a:pt x="596" y="30"/>
                      <a:pt x="620" y="92"/>
                      <a:pt x="638" y="192"/>
                    </a:cubicBezTo>
                    <a:cubicBezTo>
                      <a:pt x="656" y="293"/>
                      <a:pt x="714" y="338"/>
                      <a:pt x="755" y="416"/>
                    </a:cubicBezTo>
                    <a:cubicBezTo>
                      <a:pt x="798" y="497"/>
                      <a:pt x="754" y="606"/>
                      <a:pt x="784" y="682"/>
                    </a:cubicBezTo>
                    <a:cubicBezTo>
                      <a:pt x="803" y="729"/>
                      <a:pt x="841" y="744"/>
                      <a:pt x="887" y="744"/>
                    </a:cubicBezTo>
                    <a:cubicBezTo>
                      <a:pt x="932" y="744"/>
                      <a:pt x="953" y="692"/>
                      <a:pt x="944" y="674"/>
                    </a:cubicBezTo>
                    <a:cubicBezTo>
                      <a:pt x="944" y="668"/>
                      <a:pt x="944" y="662"/>
                      <a:pt x="938" y="654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7" name="Freeform 57">
                <a:extLst>
                  <a:ext uri="{FF2B5EF4-FFF2-40B4-BE49-F238E27FC236}">
                    <a16:creationId xmlns:a16="http://schemas.microsoft.com/office/drawing/2014/main" id="{7722083E-A4FD-48F6-BCDD-8615EF60F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" y="1468"/>
                <a:ext cx="2263" cy="1057"/>
              </a:xfrm>
              <a:custGeom>
                <a:avLst/>
                <a:gdLst>
                  <a:gd name="T0" fmla="*/ 4211 w 1136"/>
                  <a:gd name="T1" fmla="*/ 0 h 531"/>
                  <a:gd name="T2" fmla="*/ 2136 w 1136"/>
                  <a:gd name="T3" fmla="*/ 824 h 531"/>
                  <a:gd name="T4" fmla="*/ 1068 w 1136"/>
                  <a:gd name="T5" fmla="*/ 713 h 531"/>
                  <a:gd name="T6" fmla="*/ 400 w 1136"/>
                  <a:gd name="T7" fmla="*/ 1796 h 531"/>
                  <a:gd name="T8" fmla="*/ 600 w 1136"/>
                  <a:gd name="T9" fmla="*/ 2012 h 531"/>
                  <a:gd name="T10" fmla="*/ 584 w 1136"/>
                  <a:gd name="T11" fmla="*/ 1925 h 531"/>
                  <a:gd name="T12" fmla="*/ 448 w 1136"/>
                  <a:gd name="T13" fmla="*/ 1740 h 531"/>
                  <a:gd name="T14" fmla="*/ 448 w 1136"/>
                  <a:gd name="T15" fmla="*/ 1740 h 531"/>
                  <a:gd name="T16" fmla="*/ 317 w 1136"/>
                  <a:gd name="T17" fmla="*/ 828 h 531"/>
                  <a:gd name="T18" fmla="*/ 1068 w 1136"/>
                  <a:gd name="T19" fmla="*/ 784 h 531"/>
                  <a:gd name="T20" fmla="*/ 1556 w 1136"/>
                  <a:gd name="T21" fmla="*/ 764 h 531"/>
                  <a:gd name="T22" fmla="*/ 2124 w 1136"/>
                  <a:gd name="T23" fmla="*/ 896 h 531"/>
                  <a:gd name="T24" fmla="*/ 2773 w 1136"/>
                  <a:gd name="T25" fmla="*/ 776 h 531"/>
                  <a:gd name="T26" fmla="*/ 3187 w 1136"/>
                  <a:gd name="T27" fmla="*/ 725 h 531"/>
                  <a:gd name="T28" fmla="*/ 3341 w 1136"/>
                  <a:gd name="T29" fmla="*/ 744 h 531"/>
                  <a:gd name="T30" fmla="*/ 3404 w 1136"/>
                  <a:gd name="T31" fmla="*/ 733 h 531"/>
                  <a:gd name="T32" fmla="*/ 3448 w 1136"/>
                  <a:gd name="T33" fmla="*/ 717 h 531"/>
                  <a:gd name="T34" fmla="*/ 3520 w 1136"/>
                  <a:gd name="T35" fmla="*/ 701 h 531"/>
                  <a:gd name="T36" fmla="*/ 3548 w 1136"/>
                  <a:gd name="T37" fmla="*/ 693 h 531"/>
                  <a:gd name="T38" fmla="*/ 3628 w 1136"/>
                  <a:gd name="T39" fmla="*/ 709 h 531"/>
                  <a:gd name="T40" fmla="*/ 3703 w 1136"/>
                  <a:gd name="T41" fmla="*/ 665 h 531"/>
                  <a:gd name="T42" fmla="*/ 3751 w 1136"/>
                  <a:gd name="T43" fmla="*/ 689 h 531"/>
                  <a:gd name="T44" fmla="*/ 3769 w 1136"/>
                  <a:gd name="T45" fmla="*/ 653 h 531"/>
                  <a:gd name="T46" fmla="*/ 3853 w 1136"/>
                  <a:gd name="T47" fmla="*/ 657 h 531"/>
                  <a:gd name="T48" fmla="*/ 3889 w 1136"/>
                  <a:gd name="T49" fmla="*/ 637 h 531"/>
                  <a:gd name="T50" fmla="*/ 3940 w 1136"/>
                  <a:gd name="T51" fmla="*/ 631 h 531"/>
                  <a:gd name="T52" fmla="*/ 3996 w 1136"/>
                  <a:gd name="T53" fmla="*/ 653 h 531"/>
                  <a:gd name="T54" fmla="*/ 4028 w 1136"/>
                  <a:gd name="T55" fmla="*/ 623 h 531"/>
                  <a:gd name="T56" fmla="*/ 4064 w 1136"/>
                  <a:gd name="T57" fmla="*/ 673 h 531"/>
                  <a:gd name="T58" fmla="*/ 4100 w 1136"/>
                  <a:gd name="T59" fmla="*/ 633 h 531"/>
                  <a:gd name="T60" fmla="*/ 4151 w 1136"/>
                  <a:gd name="T61" fmla="*/ 615 h 531"/>
                  <a:gd name="T62" fmla="*/ 4195 w 1136"/>
                  <a:gd name="T63" fmla="*/ 633 h 531"/>
                  <a:gd name="T64" fmla="*/ 4231 w 1136"/>
                  <a:gd name="T65" fmla="*/ 611 h 531"/>
                  <a:gd name="T66" fmla="*/ 4255 w 1136"/>
                  <a:gd name="T67" fmla="*/ 661 h 531"/>
                  <a:gd name="T68" fmla="*/ 4309 w 1136"/>
                  <a:gd name="T69" fmla="*/ 615 h 531"/>
                  <a:gd name="T70" fmla="*/ 4357 w 1136"/>
                  <a:gd name="T71" fmla="*/ 633 h 531"/>
                  <a:gd name="T72" fmla="*/ 4404 w 1136"/>
                  <a:gd name="T73" fmla="*/ 627 h 531"/>
                  <a:gd name="T74" fmla="*/ 4420 w 1136"/>
                  <a:gd name="T75" fmla="*/ 619 h 531"/>
                  <a:gd name="T76" fmla="*/ 4508 w 1136"/>
                  <a:gd name="T77" fmla="*/ 633 h 5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36" h="531">
                    <a:moveTo>
                      <a:pt x="1136" y="3"/>
                    </a:moveTo>
                    <a:cubicBezTo>
                      <a:pt x="1111" y="1"/>
                      <a:pt x="1086" y="0"/>
                      <a:pt x="1061" y="0"/>
                    </a:cubicBezTo>
                    <a:cubicBezTo>
                      <a:pt x="930" y="0"/>
                      <a:pt x="804" y="28"/>
                      <a:pt x="694" y="108"/>
                    </a:cubicBezTo>
                    <a:cubicBezTo>
                      <a:pt x="649" y="134"/>
                      <a:pt x="588" y="216"/>
                      <a:pt x="538" y="208"/>
                    </a:cubicBezTo>
                    <a:cubicBezTo>
                      <a:pt x="487" y="201"/>
                      <a:pt x="449" y="180"/>
                      <a:pt x="394" y="175"/>
                    </a:cubicBezTo>
                    <a:cubicBezTo>
                      <a:pt x="339" y="170"/>
                      <a:pt x="305" y="180"/>
                      <a:pt x="269" y="180"/>
                    </a:cubicBezTo>
                    <a:cubicBezTo>
                      <a:pt x="233" y="180"/>
                      <a:pt x="135" y="129"/>
                      <a:pt x="67" y="196"/>
                    </a:cubicBezTo>
                    <a:cubicBezTo>
                      <a:pt x="0" y="264"/>
                      <a:pt x="10" y="376"/>
                      <a:pt x="101" y="453"/>
                    </a:cubicBezTo>
                    <a:cubicBezTo>
                      <a:pt x="130" y="475"/>
                      <a:pt x="132" y="494"/>
                      <a:pt x="127" y="513"/>
                    </a:cubicBezTo>
                    <a:cubicBezTo>
                      <a:pt x="123" y="531"/>
                      <a:pt x="153" y="530"/>
                      <a:pt x="151" y="508"/>
                    </a:cubicBezTo>
                    <a:cubicBezTo>
                      <a:pt x="148" y="500"/>
                      <a:pt x="147" y="493"/>
                      <a:pt x="148" y="486"/>
                    </a:cubicBezTo>
                    <a:cubicBezTo>
                      <a:pt x="147" y="486"/>
                      <a:pt x="148" y="485"/>
                      <a:pt x="147" y="486"/>
                    </a:cubicBezTo>
                    <a:cubicBezTo>
                      <a:pt x="144" y="468"/>
                      <a:pt x="131" y="454"/>
                      <a:pt x="113" y="439"/>
                    </a:cubicBezTo>
                    <a:cubicBezTo>
                      <a:pt x="113" y="439"/>
                      <a:pt x="113" y="439"/>
                      <a:pt x="113" y="439"/>
                    </a:cubicBezTo>
                    <a:cubicBezTo>
                      <a:pt x="112" y="439"/>
                      <a:pt x="112" y="439"/>
                      <a:pt x="112" y="439"/>
                    </a:cubicBezTo>
                    <a:cubicBezTo>
                      <a:pt x="112" y="439"/>
                      <a:pt x="112" y="439"/>
                      <a:pt x="113" y="439"/>
                    </a:cubicBezTo>
                    <a:cubicBezTo>
                      <a:pt x="69" y="403"/>
                      <a:pt x="44" y="356"/>
                      <a:pt x="42" y="308"/>
                    </a:cubicBezTo>
                    <a:cubicBezTo>
                      <a:pt x="40" y="271"/>
                      <a:pt x="54" y="235"/>
                      <a:pt x="80" y="209"/>
                    </a:cubicBezTo>
                    <a:cubicBezTo>
                      <a:pt x="124" y="165"/>
                      <a:pt x="184" y="180"/>
                      <a:pt x="229" y="191"/>
                    </a:cubicBezTo>
                    <a:cubicBezTo>
                      <a:pt x="245" y="194"/>
                      <a:pt x="258" y="198"/>
                      <a:pt x="269" y="198"/>
                    </a:cubicBezTo>
                    <a:cubicBezTo>
                      <a:pt x="283" y="198"/>
                      <a:pt x="297" y="196"/>
                      <a:pt x="311" y="195"/>
                    </a:cubicBezTo>
                    <a:cubicBezTo>
                      <a:pt x="335" y="192"/>
                      <a:pt x="359" y="190"/>
                      <a:pt x="392" y="193"/>
                    </a:cubicBezTo>
                    <a:cubicBezTo>
                      <a:pt x="421" y="195"/>
                      <a:pt x="444" y="198"/>
                      <a:pt x="469" y="206"/>
                    </a:cubicBezTo>
                    <a:cubicBezTo>
                      <a:pt x="490" y="212"/>
                      <a:pt x="511" y="223"/>
                      <a:pt x="535" y="226"/>
                    </a:cubicBezTo>
                    <a:cubicBezTo>
                      <a:pt x="564" y="225"/>
                      <a:pt x="584" y="223"/>
                      <a:pt x="609" y="207"/>
                    </a:cubicBezTo>
                    <a:cubicBezTo>
                      <a:pt x="634" y="191"/>
                      <a:pt x="668" y="196"/>
                      <a:pt x="699" y="196"/>
                    </a:cubicBezTo>
                    <a:cubicBezTo>
                      <a:pt x="729" y="196"/>
                      <a:pt x="724" y="196"/>
                      <a:pt x="745" y="190"/>
                    </a:cubicBezTo>
                    <a:cubicBezTo>
                      <a:pt x="767" y="185"/>
                      <a:pt x="787" y="183"/>
                      <a:pt x="803" y="183"/>
                    </a:cubicBezTo>
                    <a:cubicBezTo>
                      <a:pt x="819" y="183"/>
                      <a:pt x="826" y="190"/>
                      <a:pt x="840" y="188"/>
                    </a:cubicBezTo>
                    <a:cubicBezTo>
                      <a:pt x="841" y="188"/>
                      <a:pt x="841" y="188"/>
                      <a:pt x="842" y="188"/>
                    </a:cubicBezTo>
                    <a:cubicBezTo>
                      <a:pt x="847" y="186"/>
                      <a:pt x="852" y="185"/>
                      <a:pt x="857" y="184"/>
                    </a:cubicBezTo>
                    <a:cubicBezTo>
                      <a:pt x="857" y="184"/>
                      <a:pt x="858" y="184"/>
                      <a:pt x="858" y="185"/>
                    </a:cubicBezTo>
                    <a:cubicBezTo>
                      <a:pt x="861" y="186"/>
                      <a:pt x="863" y="190"/>
                      <a:pt x="867" y="188"/>
                    </a:cubicBezTo>
                    <a:cubicBezTo>
                      <a:pt x="871" y="186"/>
                      <a:pt x="868" y="183"/>
                      <a:pt x="869" y="181"/>
                    </a:cubicBezTo>
                    <a:cubicBezTo>
                      <a:pt x="874" y="179"/>
                      <a:pt x="880" y="178"/>
                      <a:pt x="886" y="177"/>
                    </a:cubicBezTo>
                    <a:cubicBezTo>
                      <a:pt x="886" y="177"/>
                      <a:pt x="886" y="177"/>
                      <a:pt x="887" y="177"/>
                    </a:cubicBezTo>
                    <a:cubicBezTo>
                      <a:pt x="889" y="181"/>
                      <a:pt x="884" y="192"/>
                      <a:pt x="895" y="189"/>
                    </a:cubicBezTo>
                    <a:cubicBezTo>
                      <a:pt x="896" y="183"/>
                      <a:pt x="891" y="179"/>
                      <a:pt x="894" y="175"/>
                    </a:cubicBezTo>
                    <a:cubicBezTo>
                      <a:pt x="898" y="174"/>
                      <a:pt x="901" y="173"/>
                      <a:pt x="905" y="173"/>
                    </a:cubicBezTo>
                    <a:cubicBezTo>
                      <a:pt x="907" y="174"/>
                      <a:pt x="908" y="182"/>
                      <a:pt x="914" y="179"/>
                    </a:cubicBezTo>
                    <a:cubicBezTo>
                      <a:pt x="915" y="178"/>
                      <a:pt x="915" y="174"/>
                      <a:pt x="915" y="171"/>
                    </a:cubicBezTo>
                    <a:cubicBezTo>
                      <a:pt x="921" y="170"/>
                      <a:pt x="927" y="169"/>
                      <a:pt x="933" y="168"/>
                    </a:cubicBezTo>
                    <a:cubicBezTo>
                      <a:pt x="934" y="167"/>
                      <a:pt x="938" y="170"/>
                      <a:pt x="938" y="171"/>
                    </a:cubicBezTo>
                    <a:cubicBezTo>
                      <a:pt x="940" y="174"/>
                      <a:pt x="941" y="176"/>
                      <a:pt x="945" y="174"/>
                    </a:cubicBezTo>
                    <a:cubicBezTo>
                      <a:pt x="948" y="173"/>
                      <a:pt x="948" y="171"/>
                      <a:pt x="948" y="168"/>
                    </a:cubicBezTo>
                    <a:cubicBezTo>
                      <a:pt x="948" y="167"/>
                      <a:pt x="949" y="165"/>
                      <a:pt x="950" y="165"/>
                    </a:cubicBezTo>
                    <a:cubicBezTo>
                      <a:pt x="956" y="164"/>
                      <a:pt x="961" y="163"/>
                      <a:pt x="966" y="162"/>
                    </a:cubicBezTo>
                    <a:cubicBezTo>
                      <a:pt x="967" y="162"/>
                      <a:pt x="971" y="164"/>
                      <a:pt x="971" y="166"/>
                    </a:cubicBezTo>
                    <a:cubicBezTo>
                      <a:pt x="972" y="169"/>
                      <a:pt x="973" y="171"/>
                      <a:pt x="976" y="172"/>
                    </a:cubicBezTo>
                    <a:cubicBezTo>
                      <a:pt x="986" y="173"/>
                      <a:pt x="979" y="165"/>
                      <a:pt x="980" y="161"/>
                    </a:cubicBezTo>
                    <a:cubicBezTo>
                      <a:pt x="981" y="161"/>
                      <a:pt x="981" y="161"/>
                      <a:pt x="981" y="161"/>
                    </a:cubicBezTo>
                    <a:cubicBezTo>
                      <a:pt x="985" y="160"/>
                      <a:pt x="989" y="159"/>
                      <a:pt x="993" y="159"/>
                    </a:cubicBezTo>
                    <a:cubicBezTo>
                      <a:pt x="995" y="159"/>
                      <a:pt x="999" y="160"/>
                      <a:pt x="999" y="162"/>
                    </a:cubicBezTo>
                    <a:cubicBezTo>
                      <a:pt x="1000" y="165"/>
                      <a:pt x="1001" y="169"/>
                      <a:pt x="1007" y="165"/>
                    </a:cubicBezTo>
                    <a:cubicBezTo>
                      <a:pt x="1006" y="163"/>
                      <a:pt x="1006" y="160"/>
                      <a:pt x="1006" y="158"/>
                    </a:cubicBezTo>
                    <a:cubicBezTo>
                      <a:pt x="1009" y="157"/>
                      <a:pt x="1012" y="157"/>
                      <a:pt x="1015" y="157"/>
                    </a:cubicBezTo>
                    <a:cubicBezTo>
                      <a:pt x="1017" y="157"/>
                      <a:pt x="1021" y="159"/>
                      <a:pt x="1021" y="160"/>
                    </a:cubicBezTo>
                    <a:cubicBezTo>
                      <a:pt x="1022" y="164"/>
                      <a:pt x="1022" y="168"/>
                      <a:pt x="1024" y="170"/>
                    </a:cubicBezTo>
                    <a:cubicBezTo>
                      <a:pt x="1031" y="174"/>
                      <a:pt x="1032" y="169"/>
                      <a:pt x="1033" y="165"/>
                    </a:cubicBezTo>
                    <a:cubicBezTo>
                      <a:pt x="1033" y="163"/>
                      <a:pt x="1033" y="161"/>
                      <a:pt x="1033" y="160"/>
                    </a:cubicBezTo>
                    <a:cubicBezTo>
                      <a:pt x="1033" y="158"/>
                      <a:pt x="1035" y="155"/>
                      <a:pt x="1036" y="155"/>
                    </a:cubicBezTo>
                    <a:cubicBezTo>
                      <a:pt x="1040" y="155"/>
                      <a:pt x="1043" y="155"/>
                      <a:pt x="1046" y="155"/>
                    </a:cubicBezTo>
                    <a:cubicBezTo>
                      <a:pt x="1047" y="155"/>
                      <a:pt x="1051" y="157"/>
                      <a:pt x="1051" y="158"/>
                    </a:cubicBezTo>
                    <a:cubicBezTo>
                      <a:pt x="1052" y="160"/>
                      <a:pt x="1054" y="161"/>
                      <a:pt x="1057" y="160"/>
                    </a:cubicBezTo>
                    <a:cubicBezTo>
                      <a:pt x="1060" y="159"/>
                      <a:pt x="1060" y="157"/>
                      <a:pt x="1060" y="154"/>
                    </a:cubicBezTo>
                    <a:cubicBezTo>
                      <a:pt x="1062" y="154"/>
                      <a:pt x="1064" y="154"/>
                      <a:pt x="1066" y="154"/>
                    </a:cubicBezTo>
                    <a:cubicBezTo>
                      <a:pt x="1067" y="154"/>
                      <a:pt x="1070" y="157"/>
                      <a:pt x="1070" y="158"/>
                    </a:cubicBezTo>
                    <a:cubicBezTo>
                      <a:pt x="1070" y="162"/>
                      <a:pt x="1070" y="165"/>
                      <a:pt x="1072" y="167"/>
                    </a:cubicBezTo>
                    <a:cubicBezTo>
                      <a:pt x="1081" y="175"/>
                      <a:pt x="1082" y="166"/>
                      <a:pt x="1082" y="158"/>
                    </a:cubicBezTo>
                    <a:cubicBezTo>
                      <a:pt x="1082" y="157"/>
                      <a:pt x="1084" y="155"/>
                      <a:pt x="1086" y="155"/>
                    </a:cubicBezTo>
                    <a:cubicBezTo>
                      <a:pt x="1088" y="155"/>
                      <a:pt x="1090" y="155"/>
                      <a:pt x="1093" y="155"/>
                    </a:cubicBezTo>
                    <a:cubicBezTo>
                      <a:pt x="1095" y="155"/>
                      <a:pt x="1098" y="158"/>
                      <a:pt x="1098" y="160"/>
                    </a:cubicBezTo>
                    <a:cubicBezTo>
                      <a:pt x="1101" y="171"/>
                      <a:pt x="1110" y="172"/>
                      <a:pt x="1111" y="163"/>
                    </a:cubicBezTo>
                    <a:cubicBezTo>
                      <a:pt x="1111" y="161"/>
                      <a:pt x="1111" y="160"/>
                      <a:pt x="1110" y="158"/>
                    </a:cubicBezTo>
                    <a:cubicBezTo>
                      <a:pt x="1110" y="158"/>
                      <a:pt x="1111" y="157"/>
                      <a:pt x="1112" y="157"/>
                    </a:cubicBezTo>
                    <a:cubicBezTo>
                      <a:pt x="1113" y="157"/>
                      <a:pt x="1114" y="156"/>
                      <a:pt x="1114" y="156"/>
                    </a:cubicBezTo>
                    <a:cubicBezTo>
                      <a:pt x="1121" y="157"/>
                      <a:pt x="1127" y="158"/>
                      <a:pt x="1134" y="158"/>
                    </a:cubicBezTo>
                    <a:cubicBezTo>
                      <a:pt x="1134" y="158"/>
                      <a:pt x="1135" y="159"/>
                      <a:pt x="1136" y="16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8" name="Freeform 58">
                <a:extLst>
                  <a:ext uri="{FF2B5EF4-FFF2-40B4-BE49-F238E27FC236}">
                    <a16:creationId xmlns:a16="http://schemas.microsoft.com/office/drawing/2014/main" id="{7FE4956B-0BAF-41B9-8CC1-BDE9B09B6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2397"/>
                <a:ext cx="145" cy="966"/>
              </a:xfrm>
              <a:custGeom>
                <a:avLst/>
                <a:gdLst>
                  <a:gd name="T0" fmla="*/ 288 w 73"/>
                  <a:gd name="T1" fmla="*/ 0 h 485"/>
                  <a:gd name="T2" fmla="*/ 252 w 73"/>
                  <a:gd name="T3" fmla="*/ 52 h 485"/>
                  <a:gd name="T4" fmla="*/ 244 w 73"/>
                  <a:gd name="T5" fmla="*/ 135 h 485"/>
                  <a:gd name="T6" fmla="*/ 213 w 73"/>
                  <a:gd name="T7" fmla="*/ 199 h 485"/>
                  <a:gd name="T8" fmla="*/ 213 w 73"/>
                  <a:gd name="T9" fmla="*/ 277 h 485"/>
                  <a:gd name="T10" fmla="*/ 173 w 73"/>
                  <a:gd name="T11" fmla="*/ 313 h 485"/>
                  <a:gd name="T12" fmla="*/ 165 w 73"/>
                  <a:gd name="T13" fmla="*/ 412 h 485"/>
                  <a:gd name="T14" fmla="*/ 115 w 73"/>
                  <a:gd name="T15" fmla="*/ 480 h 485"/>
                  <a:gd name="T16" fmla="*/ 131 w 73"/>
                  <a:gd name="T17" fmla="*/ 540 h 485"/>
                  <a:gd name="T18" fmla="*/ 83 w 73"/>
                  <a:gd name="T19" fmla="*/ 596 h 485"/>
                  <a:gd name="T20" fmla="*/ 91 w 73"/>
                  <a:gd name="T21" fmla="*/ 667 h 485"/>
                  <a:gd name="T22" fmla="*/ 75 w 73"/>
                  <a:gd name="T23" fmla="*/ 745 h 485"/>
                  <a:gd name="T24" fmla="*/ 83 w 73"/>
                  <a:gd name="T25" fmla="*/ 825 h 485"/>
                  <a:gd name="T26" fmla="*/ 60 w 73"/>
                  <a:gd name="T27" fmla="*/ 868 h 485"/>
                  <a:gd name="T28" fmla="*/ 60 w 73"/>
                  <a:gd name="T29" fmla="*/ 860 h 485"/>
                  <a:gd name="T30" fmla="*/ 56 w 73"/>
                  <a:gd name="T31" fmla="*/ 944 h 485"/>
                  <a:gd name="T32" fmla="*/ 48 w 73"/>
                  <a:gd name="T33" fmla="*/ 1020 h 485"/>
                  <a:gd name="T34" fmla="*/ 60 w 73"/>
                  <a:gd name="T35" fmla="*/ 1103 h 485"/>
                  <a:gd name="T36" fmla="*/ 60 w 73"/>
                  <a:gd name="T37" fmla="*/ 1159 h 485"/>
                  <a:gd name="T38" fmla="*/ 75 w 73"/>
                  <a:gd name="T39" fmla="*/ 1199 h 485"/>
                  <a:gd name="T40" fmla="*/ 91 w 73"/>
                  <a:gd name="T41" fmla="*/ 1249 h 485"/>
                  <a:gd name="T42" fmla="*/ 83 w 73"/>
                  <a:gd name="T43" fmla="*/ 1321 h 485"/>
                  <a:gd name="T44" fmla="*/ 83 w 73"/>
                  <a:gd name="T45" fmla="*/ 1412 h 485"/>
                  <a:gd name="T46" fmla="*/ 79 w 73"/>
                  <a:gd name="T47" fmla="*/ 1492 h 485"/>
                  <a:gd name="T48" fmla="*/ 56 w 73"/>
                  <a:gd name="T49" fmla="*/ 1568 h 485"/>
                  <a:gd name="T50" fmla="*/ 32 w 73"/>
                  <a:gd name="T51" fmla="*/ 1647 h 485"/>
                  <a:gd name="T52" fmla="*/ 260 w 73"/>
                  <a:gd name="T53" fmla="*/ 1924 h 485"/>
                  <a:gd name="T54" fmla="*/ 288 w 73"/>
                  <a:gd name="T55" fmla="*/ 1924 h 48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3" h="485">
                    <a:moveTo>
                      <a:pt x="73" y="0"/>
                    </a:moveTo>
                    <a:cubicBezTo>
                      <a:pt x="69" y="4"/>
                      <a:pt x="64" y="7"/>
                      <a:pt x="64" y="13"/>
                    </a:cubicBezTo>
                    <a:cubicBezTo>
                      <a:pt x="64" y="23"/>
                      <a:pt x="64" y="27"/>
                      <a:pt x="62" y="34"/>
                    </a:cubicBezTo>
                    <a:cubicBezTo>
                      <a:pt x="60" y="41"/>
                      <a:pt x="53" y="43"/>
                      <a:pt x="54" y="50"/>
                    </a:cubicBezTo>
                    <a:cubicBezTo>
                      <a:pt x="55" y="57"/>
                      <a:pt x="60" y="64"/>
                      <a:pt x="54" y="70"/>
                    </a:cubicBezTo>
                    <a:cubicBezTo>
                      <a:pt x="49" y="76"/>
                      <a:pt x="45" y="72"/>
                      <a:pt x="44" y="79"/>
                    </a:cubicBezTo>
                    <a:cubicBezTo>
                      <a:pt x="43" y="86"/>
                      <a:pt x="45" y="100"/>
                      <a:pt x="42" y="104"/>
                    </a:cubicBezTo>
                    <a:cubicBezTo>
                      <a:pt x="40" y="109"/>
                      <a:pt x="31" y="114"/>
                      <a:pt x="29" y="121"/>
                    </a:cubicBezTo>
                    <a:cubicBezTo>
                      <a:pt x="27" y="128"/>
                      <a:pt x="33" y="128"/>
                      <a:pt x="33" y="136"/>
                    </a:cubicBezTo>
                    <a:cubicBezTo>
                      <a:pt x="32" y="145"/>
                      <a:pt x="22" y="144"/>
                      <a:pt x="21" y="150"/>
                    </a:cubicBezTo>
                    <a:cubicBezTo>
                      <a:pt x="17" y="156"/>
                      <a:pt x="23" y="161"/>
                      <a:pt x="23" y="168"/>
                    </a:cubicBezTo>
                    <a:cubicBezTo>
                      <a:pt x="23" y="175"/>
                      <a:pt x="19" y="182"/>
                      <a:pt x="19" y="188"/>
                    </a:cubicBezTo>
                    <a:cubicBezTo>
                      <a:pt x="19" y="193"/>
                      <a:pt x="22" y="201"/>
                      <a:pt x="21" y="208"/>
                    </a:cubicBezTo>
                    <a:cubicBezTo>
                      <a:pt x="20" y="214"/>
                      <a:pt x="16" y="214"/>
                      <a:pt x="15" y="219"/>
                    </a:cubicBezTo>
                    <a:cubicBezTo>
                      <a:pt x="15" y="217"/>
                      <a:pt x="15" y="217"/>
                      <a:pt x="15" y="217"/>
                    </a:cubicBezTo>
                    <a:cubicBezTo>
                      <a:pt x="12" y="226"/>
                      <a:pt x="14" y="229"/>
                      <a:pt x="14" y="238"/>
                    </a:cubicBezTo>
                    <a:cubicBezTo>
                      <a:pt x="14" y="250"/>
                      <a:pt x="11" y="245"/>
                      <a:pt x="12" y="257"/>
                    </a:cubicBezTo>
                    <a:cubicBezTo>
                      <a:pt x="13" y="269"/>
                      <a:pt x="12" y="277"/>
                      <a:pt x="15" y="278"/>
                    </a:cubicBezTo>
                    <a:cubicBezTo>
                      <a:pt x="19" y="279"/>
                      <a:pt x="16" y="286"/>
                      <a:pt x="15" y="292"/>
                    </a:cubicBezTo>
                    <a:cubicBezTo>
                      <a:pt x="13" y="298"/>
                      <a:pt x="18" y="296"/>
                      <a:pt x="19" y="302"/>
                    </a:cubicBezTo>
                    <a:cubicBezTo>
                      <a:pt x="20" y="308"/>
                      <a:pt x="25" y="307"/>
                      <a:pt x="23" y="315"/>
                    </a:cubicBezTo>
                    <a:cubicBezTo>
                      <a:pt x="20" y="323"/>
                      <a:pt x="21" y="324"/>
                      <a:pt x="21" y="333"/>
                    </a:cubicBezTo>
                    <a:cubicBezTo>
                      <a:pt x="21" y="341"/>
                      <a:pt x="22" y="348"/>
                      <a:pt x="21" y="356"/>
                    </a:cubicBezTo>
                    <a:cubicBezTo>
                      <a:pt x="20" y="364"/>
                      <a:pt x="24" y="370"/>
                      <a:pt x="20" y="376"/>
                    </a:cubicBezTo>
                    <a:cubicBezTo>
                      <a:pt x="17" y="382"/>
                      <a:pt x="20" y="388"/>
                      <a:pt x="14" y="395"/>
                    </a:cubicBezTo>
                    <a:cubicBezTo>
                      <a:pt x="8" y="403"/>
                      <a:pt x="8" y="409"/>
                      <a:pt x="8" y="415"/>
                    </a:cubicBezTo>
                    <a:cubicBezTo>
                      <a:pt x="0" y="433"/>
                      <a:pt x="20" y="485"/>
                      <a:pt x="66" y="485"/>
                    </a:cubicBezTo>
                    <a:cubicBezTo>
                      <a:pt x="68" y="485"/>
                      <a:pt x="70" y="485"/>
                      <a:pt x="73" y="485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" name="Freeform 59">
                <a:extLst>
                  <a:ext uri="{FF2B5EF4-FFF2-40B4-BE49-F238E27FC236}">
                    <a16:creationId xmlns:a16="http://schemas.microsoft.com/office/drawing/2014/main" id="{CE68A331-4E45-47D8-A383-D49D7BA5B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" y="2021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12 h 5"/>
                  <a:gd name="T4" fmla="*/ 0 w 1"/>
                  <a:gd name="T5" fmla="*/ 2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" name="Freeform 60">
                <a:extLst>
                  <a:ext uri="{FF2B5EF4-FFF2-40B4-BE49-F238E27FC236}">
                    <a16:creationId xmlns:a16="http://schemas.microsoft.com/office/drawing/2014/main" id="{3ACDA0E2-CF2D-417B-ADB8-075452B71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" y="2342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4 w 1"/>
                  <a:gd name="T3" fmla="*/ 0 h 1"/>
                  <a:gd name="T4" fmla="*/ 0 w 1"/>
                  <a:gd name="T5" fmla="*/ 0 h 1"/>
                  <a:gd name="T6" fmla="*/ 4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" name="Freeform 61">
                <a:extLst>
                  <a:ext uri="{FF2B5EF4-FFF2-40B4-BE49-F238E27FC236}">
                    <a16:creationId xmlns:a16="http://schemas.microsoft.com/office/drawing/2014/main" id="{DD55FD9F-F4E1-4271-ABB9-90C75A55A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2005"/>
                <a:ext cx="601" cy="462"/>
              </a:xfrm>
              <a:custGeom>
                <a:avLst/>
                <a:gdLst>
                  <a:gd name="T0" fmla="*/ 40 w 302"/>
                  <a:gd name="T1" fmla="*/ 745 h 232"/>
                  <a:gd name="T2" fmla="*/ 80 w 302"/>
                  <a:gd name="T3" fmla="*/ 920 h 232"/>
                  <a:gd name="T4" fmla="*/ 1196 w 302"/>
                  <a:gd name="T5" fmla="*/ 203 h 232"/>
                  <a:gd name="T6" fmla="*/ 1116 w 302"/>
                  <a:gd name="T7" fmla="*/ 4 h 232"/>
                  <a:gd name="T8" fmla="*/ 1112 w 302"/>
                  <a:gd name="T9" fmla="*/ 0 h 232"/>
                  <a:gd name="T10" fmla="*/ 0 w 302"/>
                  <a:gd name="T11" fmla="*/ 679 h 232"/>
                  <a:gd name="T12" fmla="*/ 40 w 302"/>
                  <a:gd name="T13" fmla="*/ 745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232">
                    <a:moveTo>
                      <a:pt x="10" y="188"/>
                    </a:moveTo>
                    <a:cubicBezTo>
                      <a:pt x="13" y="200"/>
                      <a:pt x="19" y="217"/>
                      <a:pt x="20" y="232"/>
                    </a:cubicBezTo>
                    <a:cubicBezTo>
                      <a:pt x="60" y="210"/>
                      <a:pt x="234" y="112"/>
                      <a:pt x="302" y="51"/>
                    </a:cubicBezTo>
                    <a:cubicBezTo>
                      <a:pt x="296" y="31"/>
                      <a:pt x="289" y="14"/>
                      <a:pt x="282" y="1"/>
                    </a:cubicBezTo>
                    <a:cubicBezTo>
                      <a:pt x="281" y="0"/>
                      <a:pt x="281" y="0"/>
                      <a:pt x="281" y="0"/>
                    </a:cubicBezTo>
                    <a:cubicBezTo>
                      <a:pt x="253" y="48"/>
                      <a:pt x="84" y="171"/>
                      <a:pt x="0" y="171"/>
                    </a:cubicBezTo>
                    <a:cubicBezTo>
                      <a:pt x="4" y="176"/>
                      <a:pt x="8" y="182"/>
                      <a:pt x="10" y="188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" name="Freeform 62">
                <a:extLst>
                  <a:ext uri="{FF2B5EF4-FFF2-40B4-BE49-F238E27FC236}">
                    <a16:creationId xmlns:a16="http://schemas.microsoft.com/office/drawing/2014/main" id="{1CAAC3C9-1B96-4BAA-8033-67288DE54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2039"/>
                <a:ext cx="545" cy="345"/>
              </a:xfrm>
              <a:custGeom>
                <a:avLst/>
                <a:gdLst>
                  <a:gd name="T0" fmla="*/ 1084 w 274"/>
                  <a:gd name="T1" fmla="*/ 0 h 173"/>
                  <a:gd name="T2" fmla="*/ 0 w 274"/>
                  <a:gd name="T3" fmla="*/ 688 h 17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4" h="173">
                    <a:moveTo>
                      <a:pt x="274" y="0"/>
                    </a:moveTo>
                    <a:cubicBezTo>
                      <a:pt x="234" y="51"/>
                      <a:pt x="74" y="159"/>
                      <a:pt x="0" y="173"/>
                    </a:cubicBezTo>
                  </a:path>
                </a:pathLst>
              </a:custGeom>
              <a:noFill/>
              <a:ln w="3175" cap="rnd">
                <a:solidFill>
                  <a:srgbClr val="1562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" name="Freeform 63">
                <a:extLst>
                  <a:ext uri="{FF2B5EF4-FFF2-40B4-BE49-F238E27FC236}">
                    <a16:creationId xmlns:a16="http://schemas.microsoft.com/office/drawing/2014/main" id="{D664C4F2-85D1-40EC-A44D-307723335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3" y="2073"/>
                <a:ext cx="547" cy="350"/>
              </a:xfrm>
              <a:custGeom>
                <a:avLst/>
                <a:gdLst>
                  <a:gd name="T0" fmla="*/ 1088 w 275"/>
                  <a:gd name="T1" fmla="*/ 0 h 176"/>
                  <a:gd name="T2" fmla="*/ 0 w 275"/>
                  <a:gd name="T3" fmla="*/ 696 h 17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5" h="176">
                    <a:moveTo>
                      <a:pt x="275" y="0"/>
                    </a:moveTo>
                    <a:cubicBezTo>
                      <a:pt x="222" y="55"/>
                      <a:pt x="61" y="155"/>
                      <a:pt x="0" y="176"/>
                    </a:cubicBezTo>
                  </a:path>
                </a:pathLst>
              </a:custGeom>
              <a:noFill/>
              <a:ln w="3175" cap="rnd">
                <a:solidFill>
                  <a:srgbClr val="1562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" name="Freeform 64">
                <a:extLst>
                  <a:ext uri="{FF2B5EF4-FFF2-40B4-BE49-F238E27FC236}">
                    <a16:creationId xmlns:a16="http://schemas.microsoft.com/office/drawing/2014/main" id="{26DEE72A-FBB5-4FEE-BD54-66342085E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" y="2292"/>
                <a:ext cx="153" cy="86"/>
              </a:xfrm>
              <a:custGeom>
                <a:avLst/>
                <a:gdLst>
                  <a:gd name="T0" fmla="*/ 0 w 77"/>
                  <a:gd name="T1" fmla="*/ 172 h 43"/>
                  <a:gd name="T2" fmla="*/ 16 w 77"/>
                  <a:gd name="T3" fmla="*/ 136 h 43"/>
                  <a:gd name="T4" fmla="*/ 44 w 77"/>
                  <a:gd name="T5" fmla="*/ 144 h 43"/>
                  <a:gd name="T6" fmla="*/ 79 w 77"/>
                  <a:gd name="T7" fmla="*/ 104 h 43"/>
                  <a:gd name="T8" fmla="*/ 111 w 77"/>
                  <a:gd name="T9" fmla="*/ 128 h 43"/>
                  <a:gd name="T10" fmla="*/ 135 w 77"/>
                  <a:gd name="T11" fmla="*/ 72 h 43"/>
                  <a:gd name="T12" fmla="*/ 181 w 77"/>
                  <a:gd name="T13" fmla="*/ 88 h 43"/>
                  <a:gd name="T14" fmla="*/ 201 w 77"/>
                  <a:gd name="T15" fmla="*/ 48 h 43"/>
                  <a:gd name="T16" fmla="*/ 256 w 77"/>
                  <a:gd name="T17" fmla="*/ 48 h 43"/>
                  <a:gd name="T18" fmla="*/ 272 w 77"/>
                  <a:gd name="T19" fmla="*/ 8 h 43"/>
                  <a:gd name="T20" fmla="*/ 304 w 77"/>
                  <a:gd name="T21" fmla="*/ 4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7" h="43">
                    <a:moveTo>
                      <a:pt x="0" y="43"/>
                    </a:moveTo>
                    <a:cubicBezTo>
                      <a:pt x="1" y="41"/>
                      <a:pt x="2" y="35"/>
                      <a:pt x="4" y="34"/>
                    </a:cubicBezTo>
                    <a:cubicBezTo>
                      <a:pt x="7" y="30"/>
                      <a:pt x="7" y="33"/>
                      <a:pt x="11" y="36"/>
                    </a:cubicBezTo>
                    <a:cubicBezTo>
                      <a:pt x="20" y="42"/>
                      <a:pt x="20" y="33"/>
                      <a:pt x="20" y="26"/>
                    </a:cubicBezTo>
                    <a:cubicBezTo>
                      <a:pt x="22" y="28"/>
                      <a:pt x="24" y="33"/>
                      <a:pt x="28" y="32"/>
                    </a:cubicBezTo>
                    <a:cubicBezTo>
                      <a:pt x="34" y="32"/>
                      <a:pt x="31" y="21"/>
                      <a:pt x="34" y="18"/>
                    </a:cubicBezTo>
                    <a:cubicBezTo>
                      <a:pt x="39" y="19"/>
                      <a:pt x="41" y="25"/>
                      <a:pt x="46" y="22"/>
                    </a:cubicBezTo>
                    <a:cubicBezTo>
                      <a:pt x="50" y="20"/>
                      <a:pt x="48" y="14"/>
                      <a:pt x="51" y="12"/>
                    </a:cubicBezTo>
                    <a:cubicBezTo>
                      <a:pt x="56" y="17"/>
                      <a:pt x="61" y="20"/>
                      <a:pt x="65" y="12"/>
                    </a:cubicBezTo>
                    <a:cubicBezTo>
                      <a:pt x="66" y="9"/>
                      <a:pt x="66" y="4"/>
                      <a:pt x="69" y="2"/>
                    </a:cubicBezTo>
                    <a:cubicBezTo>
                      <a:pt x="71" y="0"/>
                      <a:pt x="74" y="2"/>
                      <a:pt x="77" y="1"/>
                    </a:cubicBezTo>
                  </a:path>
                </a:pathLst>
              </a:custGeom>
              <a:noFill/>
              <a:ln w="6350" cap="rnd">
                <a:solidFill>
                  <a:srgbClr val="A3C5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" name="Freeform 65">
                <a:extLst>
                  <a:ext uri="{FF2B5EF4-FFF2-40B4-BE49-F238E27FC236}">
                    <a16:creationId xmlns:a16="http://schemas.microsoft.com/office/drawing/2014/main" id="{9759BF2B-2330-4B7F-862F-492BB984A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2103"/>
                <a:ext cx="112" cy="105"/>
              </a:xfrm>
              <a:custGeom>
                <a:avLst/>
                <a:gdLst>
                  <a:gd name="T0" fmla="*/ 0 w 56"/>
                  <a:gd name="T1" fmla="*/ 208 h 53"/>
                  <a:gd name="T2" fmla="*/ 12 w 56"/>
                  <a:gd name="T3" fmla="*/ 164 h 53"/>
                  <a:gd name="T4" fmla="*/ 40 w 56"/>
                  <a:gd name="T5" fmla="*/ 184 h 53"/>
                  <a:gd name="T6" fmla="*/ 68 w 56"/>
                  <a:gd name="T7" fmla="*/ 129 h 53"/>
                  <a:gd name="T8" fmla="*/ 120 w 56"/>
                  <a:gd name="T9" fmla="*/ 149 h 53"/>
                  <a:gd name="T10" fmla="*/ 136 w 56"/>
                  <a:gd name="T11" fmla="*/ 79 h 53"/>
                  <a:gd name="T12" fmla="*/ 168 w 56"/>
                  <a:gd name="T13" fmla="*/ 91 h 53"/>
                  <a:gd name="T14" fmla="*/ 204 w 56"/>
                  <a:gd name="T15" fmla="*/ 79 h 53"/>
                  <a:gd name="T16" fmla="*/ 224 w 56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53">
                    <a:moveTo>
                      <a:pt x="0" y="53"/>
                    </a:moveTo>
                    <a:cubicBezTo>
                      <a:pt x="0" y="49"/>
                      <a:pt x="0" y="44"/>
                      <a:pt x="3" y="42"/>
                    </a:cubicBezTo>
                    <a:cubicBezTo>
                      <a:pt x="5" y="43"/>
                      <a:pt x="7" y="47"/>
                      <a:pt x="10" y="47"/>
                    </a:cubicBezTo>
                    <a:cubicBezTo>
                      <a:pt x="16" y="46"/>
                      <a:pt x="13" y="36"/>
                      <a:pt x="17" y="33"/>
                    </a:cubicBezTo>
                    <a:cubicBezTo>
                      <a:pt x="21" y="35"/>
                      <a:pt x="26" y="41"/>
                      <a:pt x="30" y="38"/>
                    </a:cubicBezTo>
                    <a:cubicBezTo>
                      <a:pt x="35" y="34"/>
                      <a:pt x="27" y="22"/>
                      <a:pt x="34" y="20"/>
                    </a:cubicBezTo>
                    <a:cubicBezTo>
                      <a:pt x="36" y="20"/>
                      <a:pt x="40" y="23"/>
                      <a:pt x="42" y="23"/>
                    </a:cubicBezTo>
                    <a:cubicBezTo>
                      <a:pt x="46" y="24"/>
                      <a:pt x="48" y="23"/>
                      <a:pt x="51" y="20"/>
                    </a:cubicBezTo>
                    <a:cubicBezTo>
                      <a:pt x="55" y="14"/>
                      <a:pt x="52" y="6"/>
                      <a:pt x="56" y="0"/>
                    </a:cubicBezTo>
                  </a:path>
                </a:pathLst>
              </a:custGeom>
              <a:noFill/>
              <a:ln w="6350" cap="rnd">
                <a:solidFill>
                  <a:srgbClr val="A3C5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6" name="Freeform 66">
                <a:extLst>
                  <a:ext uri="{FF2B5EF4-FFF2-40B4-BE49-F238E27FC236}">
                    <a16:creationId xmlns:a16="http://schemas.microsoft.com/office/drawing/2014/main" id="{D4063BC7-FCF4-4EDB-9D64-281F3FD9E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2216"/>
                <a:ext cx="159" cy="120"/>
              </a:xfrm>
              <a:custGeom>
                <a:avLst/>
                <a:gdLst>
                  <a:gd name="T0" fmla="*/ 4 w 80"/>
                  <a:gd name="T1" fmla="*/ 240 h 60"/>
                  <a:gd name="T2" fmla="*/ 48 w 80"/>
                  <a:gd name="T3" fmla="*/ 176 h 60"/>
                  <a:gd name="T4" fmla="*/ 91 w 80"/>
                  <a:gd name="T5" fmla="*/ 176 h 60"/>
                  <a:gd name="T6" fmla="*/ 123 w 80"/>
                  <a:gd name="T7" fmla="*/ 112 h 60"/>
                  <a:gd name="T8" fmla="*/ 181 w 80"/>
                  <a:gd name="T9" fmla="*/ 124 h 60"/>
                  <a:gd name="T10" fmla="*/ 193 w 80"/>
                  <a:gd name="T11" fmla="*/ 80 h 60"/>
                  <a:gd name="T12" fmla="*/ 209 w 80"/>
                  <a:gd name="T13" fmla="*/ 76 h 60"/>
                  <a:gd name="T14" fmla="*/ 240 w 80"/>
                  <a:gd name="T15" fmla="*/ 84 h 60"/>
                  <a:gd name="T16" fmla="*/ 272 w 80"/>
                  <a:gd name="T17" fmla="*/ 52 h 60"/>
                  <a:gd name="T18" fmla="*/ 316 w 80"/>
                  <a:gd name="T19" fmla="*/ 0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60">
                    <a:moveTo>
                      <a:pt x="1" y="60"/>
                    </a:moveTo>
                    <a:cubicBezTo>
                      <a:pt x="2" y="52"/>
                      <a:pt x="0" y="43"/>
                      <a:pt x="12" y="44"/>
                    </a:cubicBezTo>
                    <a:cubicBezTo>
                      <a:pt x="16" y="45"/>
                      <a:pt x="19" y="47"/>
                      <a:pt x="23" y="44"/>
                    </a:cubicBezTo>
                    <a:cubicBezTo>
                      <a:pt x="28" y="40"/>
                      <a:pt x="27" y="32"/>
                      <a:pt x="31" y="28"/>
                    </a:cubicBezTo>
                    <a:cubicBezTo>
                      <a:pt x="37" y="28"/>
                      <a:pt x="40" y="36"/>
                      <a:pt x="46" y="31"/>
                    </a:cubicBezTo>
                    <a:cubicBezTo>
                      <a:pt x="49" y="28"/>
                      <a:pt x="47" y="23"/>
                      <a:pt x="49" y="20"/>
                    </a:cubicBezTo>
                    <a:cubicBezTo>
                      <a:pt x="53" y="16"/>
                      <a:pt x="49" y="18"/>
                      <a:pt x="53" y="19"/>
                    </a:cubicBezTo>
                    <a:cubicBezTo>
                      <a:pt x="56" y="19"/>
                      <a:pt x="57" y="21"/>
                      <a:pt x="61" y="21"/>
                    </a:cubicBezTo>
                    <a:cubicBezTo>
                      <a:pt x="65" y="20"/>
                      <a:pt x="68" y="16"/>
                      <a:pt x="69" y="13"/>
                    </a:cubicBezTo>
                    <a:cubicBezTo>
                      <a:pt x="73" y="8"/>
                      <a:pt x="75" y="3"/>
                      <a:pt x="80" y="0"/>
                    </a:cubicBezTo>
                  </a:path>
                </a:pathLst>
              </a:custGeom>
              <a:noFill/>
              <a:ln w="6350" cap="rnd">
                <a:solidFill>
                  <a:srgbClr val="A3C5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7" name="Freeform 67">
                <a:extLst>
                  <a:ext uri="{FF2B5EF4-FFF2-40B4-BE49-F238E27FC236}">
                    <a16:creationId xmlns:a16="http://schemas.microsoft.com/office/drawing/2014/main" id="{3CEEE6A0-CAAA-475A-9CD7-CDF375728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2145"/>
                <a:ext cx="335" cy="211"/>
              </a:xfrm>
              <a:custGeom>
                <a:avLst/>
                <a:gdLst>
                  <a:gd name="T0" fmla="*/ 0 w 168"/>
                  <a:gd name="T1" fmla="*/ 420 h 106"/>
                  <a:gd name="T2" fmla="*/ 668 w 168"/>
                  <a:gd name="T3" fmla="*/ 0 h 106"/>
                  <a:gd name="T4" fmla="*/ 0 w 168"/>
                  <a:gd name="T5" fmla="*/ 420 h 1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8" h="106">
                    <a:moveTo>
                      <a:pt x="0" y="106"/>
                    </a:moveTo>
                    <a:cubicBezTo>
                      <a:pt x="20" y="98"/>
                      <a:pt x="137" y="33"/>
                      <a:pt x="168" y="0"/>
                    </a:cubicBezTo>
                    <a:cubicBezTo>
                      <a:pt x="160" y="8"/>
                      <a:pt x="36" y="88"/>
                      <a:pt x="0" y="1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8" name="Freeform 68">
                <a:extLst>
                  <a:ext uri="{FF2B5EF4-FFF2-40B4-BE49-F238E27FC236}">
                    <a16:creationId xmlns:a16="http://schemas.microsoft.com/office/drawing/2014/main" id="{68CCCC7A-5429-4A1B-93A7-D978B6A9F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224"/>
                <a:ext cx="155" cy="102"/>
              </a:xfrm>
              <a:custGeom>
                <a:avLst/>
                <a:gdLst>
                  <a:gd name="T0" fmla="*/ 0 w 78"/>
                  <a:gd name="T1" fmla="*/ 204 h 51"/>
                  <a:gd name="T2" fmla="*/ 308 w 78"/>
                  <a:gd name="T3" fmla="*/ 0 h 5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8" h="51">
                    <a:moveTo>
                      <a:pt x="0" y="51"/>
                    </a:moveTo>
                    <a:cubicBezTo>
                      <a:pt x="18" y="42"/>
                      <a:pt x="65" y="12"/>
                      <a:pt x="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9" name="Freeform 69">
                <a:extLst>
                  <a:ext uri="{FF2B5EF4-FFF2-40B4-BE49-F238E27FC236}">
                    <a16:creationId xmlns:a16="http://schemas.microsoft.com/office/drawing/2014/main" id="{8D129ED5-0B10-425E-A051-DF86239B2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" y="1774"/>
                <a:ext cx="2179" cy="661"/>
              </a:xfrm>
              <a:custGeom>
                <a:avLst/>
                <a:gdLst>
                  <a:gd name="T0" fmla="*/ 4260 w 1094"/>
                  <a:gd name="T1" fmla="*/ 8 h 332"/>
                  <a:gd name="T2" fmla="*/ 4244 w 1094"/>
                  <a:gd name="T3" fmla="*/ 16 h 332"/>
                  <a:gd name="T4" fmla="*/ 4197 w 1094"/>
                  <a:gd name="T5" fmla="*/ 24 h 332"/>
                  <a:gd name="T6" fmla="*/ 4149 w 1094"/>
                  <a:gd name="T7" fmla="*/ 4 h 332"/>
                  <a:gd name="T8" fmla="*/ 4095 w 1094"/>
                  <a:gd name="T9" fmla="*/ 52 h 332"/>
                  <a:gd name="T10" fmla="*/ 4071 w 1094"/>
                  <a:gd name="T11" fmla="*/ 0 h 332"/>
                  <a:gd name="T12" fmla="*/ 4035 w 1094"/>
                  <a:gd name="T13" fmla="*/ 24 h 332"/>
                  <a:gd name="T14" fmla="*/ 3992 w 1094"/>
                  <a:gd name="T15" fmla="*/ 4 h 332"/>
                  <a:gd name="T16" fmla="*/ 3940 w 1094"/>
                  <a:gd name="T17" fmla="*/ 24 h 332"/>
                  <a:gd name="T18" fmla="*/ 3904 w 1094"/>
                  <a:gd name="T19" fmla="*/ 64 h 332"/>
                  <a:gd name="T20" fmla="*/ 3868 w 1094"/>
                  <a:gd name="T21" fmla="*/ 12 h 332"/>
                  <a:gd name="T22" fmla="*/ 3836 w 1094"/>
                  <a:gd name="T23" fmla="*/ 44 h 332"/>
                  <a:gd name="T24" fmla="*/ 3780 w 1094"/>
                  <a:gd name="T25" fmla="*/ 20 h 332"/>
                  <a:gd name="T26" fmla="*/ 3729 w 1094"/>
                  <a:gd name="T27" fmla="*/ 28 h 332"/>
                  <a:gd name="T28" fmla="*/ 3693 w 1094"/>
                  <a:gd name="T29" fmla="*/ 48 h 332"/>
                  <a:gd name="T30" fmla="*/ 3611 w 1094"/>
                  <a:gd name="T31" fmla="*/ 44 h 332"/>
                  <a:gd name="T32" fmla="*/ 3591 w 1094"/>
                  <a:gd name="T33" fmla="*/ 80 h 332"/>
                  <a:gd name="T34" fmla="*/ 3543 w 1094"/>
                  <a:gd name="T35" fmla="*/ 56 h 332"/>
                  <a:gd name="T36" fmla="*/ 3468 w 1094"/>
                  <a:gd name="T37" fmla="*/ 100 h 332"/>
                  <a:gd name="T38" fmla="*/ 3388 w 1094"/>
                  <a:gd name="T39" fmla="*/ 84 h 332"/>
                  <a:gd name="T40" fmla="*/ 3360 w 1094"/>
                  <a:gd name="T41" fmla="*/ 92 h 332"/>
                  <a:gd name="T42" fmla="*/ 3288 w 1094"/>
                  <a:gd name="T43" fmla="*/ 108 h 332"/>
                  <a:gd name="T44" fmla="*/ 3245 w 1094"/>
                  <a:gd name="T45" fmla="*/ 123 h 332"/>
                  <a:gd name="T46" fmla="*/ 3181 w 1094"/>
                  <a:gd name="T47" fmla="*/ 135 h 332"/>
                  <a:gd name="T48" fmla="*/ 3027 w 1094"/>
                  <a:gd name="T49" fmla="*/ 115 h 332"/>
                  <a:gd name="T50" fmla="*/ 2615 w 1094"/>
                  <a:gd name="T51" fmla="*/ 167 h 332"/>
                  <a:gd name="T52" fmla="*/ 1964 w 1094"/>
                  <a:gd name="T53" fmla="*/ 285 h 332"/>
                  <a:gd name="T54" fmla="*/ 1396 w 1094"/>
                  <a:gd name="T55" fmla="*/ 155 h 332"/>
                  <a:gd name="T56" fmla="*/ 908 w 1094"/>
                  <a:gd name="T57" fmla="*/ 175 h 332"/>
                  <a:gd name="T58" fmla="*/ 159 w 1094"/>
                  <a:gd name="T59" fmla="*/ 219 h 332"/>
                  <a:gd name="T60" fmla="*/ 289 w 1094"/>
                  <a:gd name="T61" fmla="*/ 1129 h 332"/>
                  <a:gd name="T62" fmla="*/ 428 w 1094"/>
                  <a:gd name="T63" fmla="*/ 1312 h 3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94" h="332">
                    <a:moveTo>
                      <a:pt x="1094" y="4"/>
                    </a:moveTo>
                    <a:cubicBezTo>
                      <a:pt x="1087" y="4"/>
                      <a:pt x="1081" y="3"/>
                      <a:pt x="1074" y="2"/>
                    </a:cubicBezTo>
                    <a:cubicBezTo>
                      <a:pt x="1074" y="2"/>
                      <a:pt x="1073" y="3"/>
                      <a:pt x="1072" y="3"/>
                    </a:cubicBezTo>
                    <a:cubicBezTo>
                      <a:pt x="1071" y="3"/>
                      <a:pt x="1070" y="4"/>
                      <a:pt x="1070" y="4"/>
                    </a:cubicBezTo>
                    <a:cubicBezTo>
                      <a:pt x="1071" y="6"/>
                      <a:pt x="1071" y="7"/>
                      <a:pt x="1071" y="9"/>
                    </a:cubicBezTo>
                    <a:cubicBezTo>
                      <a:pt x="1070" y="18"/>
                      <a:pt x="1061" y="17"/>
                      <a:pt x="1058" y="6"/>
                    </a:cubicBezTo>
                    <a:cubicBezTo>
                      <a:pt x="1058" y="4"/>
                      <a:pt x="1055" y="1"/>
                      <a:pt x="1053" y="1"/>
                    </a:cubicBezTo>
                    <a:cubicBezTo>
                      <a:pt x="1050" y="1"/>
                      <a:pt x="1048" y="1"/>
                      <a:pt x="1046" y="1"/>
                    </a:cubicBezTo>
                    <a:cubicBezTo>
                      <a:pt x="1044" y="1"/>
                      <a:pt x="1042" y="3"/>
                      <a:pt x="1042" y="4"/>
                    </a:cubicBezTo>
                    <a:cubicBezTo>
                      <a:pt x="1042" y="12"/>
                      <a:pt x="1041" y="21"/>
                      <a:pt x="1032" y="13"/>
                    </a:cubicBezTo>
                    <a:cubicBezTo>
                      <a:pt x="1030" y="11"/>
                      <a:pt x="1030" y="8"/>
                      <a:pt x="1030" y="4"/>
                    </a:cubicBezTo>
                    <a:cubicBezTo>
                      <a:pt x="1030" y="3"/>
                      <a:pt x="1027" y="0"/>
                      <a:pt x="1026" y="0"/>
                    </a:cubicBezTo>
                    <a:cubicBezTo>
                      <a:pt x="1024" y="0"/>
                      <a:pt x="1022" y="0"/>
                      <a:pt x="1020" y="0"/>
                    </a:cubicBezTo>
                    <a:cubicBezTo>
                      <a:pt x="1020" y="3"/>
                      <a:pt x="1020" y="5"/>
                      <a:pt x="1017" y="6"/>
                    </a:cubicBezTo>
                    <a:cubicBezTo>
                      <a:pt x="1014" y="7"/>
                      <a:pt x="1012" y="6"/>
                      <a:pt x="1011" y="4"/>
                    </a:cubicBezTo>
                    <a:cubicBezTo>
                      <a:pt x="1011" y="3"/>
                      <a:pt x="1007" y="1"/>
                      <a:pt x="1006" y="1"/>
                    </a:cubicBezTo>
                    <a:cubicBezTo>
                      <a:pt x="1003" y="1"/>
                      <a:pt x="1000" y="1"/>
                      <a:pt x="996" y="1"/>
                    </a:cubicBezTo>
                    <a:cubicBezTo>
                      <a:pt x="995" y="1"/>
                      <a:pt x="993" y="4"/>
                      <a:pt x="993" y="6"/>
                    </a:cubicBezTo>
                    <a:cubicBezTo>
                      <a:pt x="993" y="7"/>
                      <a:pt x="993" y="9"/>
                      <a:pt x="993" y="11"/>
                    </a:cubicBezTo>
                    <a:cubicBezTo>
                      <a:pt x="992" y="15"/>
                      <a:pt x="991" y="20"/>
                      <a:pt x="984" y="16"/>
                    </a:cubicBezTo>
                    <a:cubicBezTo>
                      <a:pt x="982" y="14"/>
                      <a:pt x="982" y="10"/>
                      <a:pt x="981" y="6"/>
                    </a:cubicBezTo>
                    <a:cubicBezTo>
                      <a:pt x="981" y="5"/>
                      <a:pt x="977" y="3"/>
                      <a:pt x="975" y="3"/>
                    </a:cubicBezTo>
                    <a:cubicBezTo>
                      <a:pt x="972" y="3"/>
                      <a:pt x="969" y="3"/>
                      <a:pt x="966" y="4"/>
                    </a:cubicBezTo>
                    <a:cubicBezTo>
                      <a:pt x="966" y="6"/>
                      <a:pt x="966" y="9"/>
                      <a:pt x="967" y="11"/>
                    </a:cubicBezTo>
                    <a:cubicBezTo>
                      <a:pt x="961" y="15"/>
                      <a:pt x="960" y="11"/>
                      <a:pt x="959" y="8"/>
                    </a:cubicBezTo>
                    <a:cubicBezTo>
                      <a:pt x="959" y="6"/>
                      <a:pt x="955" y="5"/>
                      <a:pt x="953" y="5"/>
                    </a:cubicBezTo>
                    <a:cubicBezTo>
                      <a:pt x="949" y="5"/>
                      <a:pt x="945" y="6"/>
                      <a:pt x="941" y="7"/>
                    </a:cubicBezTo>
                    <a:cubicBezTo>
                      <a:pt x="941" y="7"/>
                      <a:pt x="941" y="7"/>
                      <a:pt x="940" y="7"/>
                    </a:cubicBezTo>
                    <a:cubicBezTo>
                      <a:pt x="939" y="11"/>
                      <a:pt x="946" y="19"/>
                      <a:pt x="936" y="18"/>
                    </a:cubicBezTo>
                    <a:cubicBezTo>
                      <a:pt x="933" y="17"/>
                      <a:pt x="932" y="15"/>
                      <a:pt x="931" y="12"/>
                    </a:cubicBezTo>
                    <a:cubicBezTo>
                      <a:pt x="931" y="10"/>
                      <a:pt x="927" y="8"/>
                      <a:pt x="926" y="8"/>
                    </a:cubicBezTo>
                    <a:cubicBezTo>
                      <a:pt x="921" y="9"/>
                      <a:pt x="916" y="10"/>
                      <a:pt x="910" y="11"/>
                    </a:cubicBezTo>
                    <a:cubicBezTo>
                      <a:pt x="909" y="11"/>
                      <a:pt x="908" y="13"/>
                      <a:pt x="908" y="14"/>
                    </a:cubicBezTo>
                    <a:cubicBezTo>
                      <a:pt x="908" y="17"/>
                      <a:pt x="908" y="19"/>
                      <a:pt x="905" y="20"/>
                    </a:cubicBezTo>
                    <a:cubicBezTo>
                      <a:pt x="901" y="22"/>
                      <a:pt x="900" y="20"/>
                      <a:pt x="898" y="17"/>
                    </a:cubicBezTo>
                    <a:cubicBezTo>
                      <a:pt x="898" y="16"/>
                      <a:pt x="894" y="13"/>
                      <a:pt x="893" y="14"/>
                    </a:cubicBezTo>
                    <a:cubicBezTo>
                      <a:pt x="887" y="15"/>
                      <a:pt x="881" y="16"/>
                      <a:pt x="875" y="17"/>
                    </a:cubicBezTo>
                    <a:cubicBezTo>
                      <a:pt x="875" y="20"/>
                      <a:pt x="875" y="24"/>
                      <a:pt x="874" y="25"/>
                    </a:cubicBezTo>
                    <a:cubicBezTo>
                      <a:pt x="868" y="28"/>
                      <a:pt x="867" y="20"/>
                      <a:pt x="865" y="19"/>
                    </a:cubicBezTo>
                    <a:cubicBezTo>
                      <a:pt x="861" y="19"/>
                      <a:pt x="858" y="20"/>
                      <a:pt x="854" y="21"/>
                    </a:cubicBezTo>
                    <a:cubicBezTo>
                      <a:pt x="851" y="25"/>
                      <a:pt x="856" y="29"/>
                      <a:pt x="855" y="35"/>
                    </a:cubicBezTo>
                    <a:cubicBezTo>
                      <a:pt x="844" y="38"/>
                      <a:pt x="849" y="27"/>
                      <a:pt x="847" y="23"/>
                    </a:cubicBezTo>
                    <a:cubicBezTo>
                      <a:pt x="846" y="23"/>
                      <a:pt x="846" y="23"/>
                      <a:pt x="846" y="23"/>
                    </a:cubicBezTo>
                    <a:cubicBezTo>
                      <a:pt x="840" y="24"/>
                      <a:pt x="834" y="25"/>
                      <a:pt x="829" y="27"/>
                    </a:cubicBezTo>
                    <a:cubicBezTo>
                      <a:pt x="828" y="29"/>
                      <a:pt x="831" y="32"/>
                      <a:pt x="827" y="34"/>
                    </a:cubicBezTo>
                    <a:cubicBezTo>
                      <a:pt x="823" y="36"/>
                      <a:pt x="821" y="32"/>
                      <a:pt x="818" y="31"/>
                    </a:cubicBezTo>
                    <a:cubicBezTo>
                      <a:pt x="818" y="30"/>
                      <a:pt x="817" y="30"/>
                      <a:pt x="817" y="30"/>
                    </a:cubicBezTo>
                    <a:cubicBezTo>
                      <a:pt x="812" y="31"/>
                      <a:pt x="807" y="32"/>
                      <a:pt x="802" y="34"/>
                    </a:cubicBezTo>
                    <a:cubicBezTo>
                      <a:pt x="801" y="34"/>
                      <a:pt x="801" y="34"/>
                      <a:pt x="800" y="34"/>
                    </a:cubicBezTo>
                    <a:cubicBezTo>
                      <a:pt x="786" y="36"/>
                      <a:pt x="779" y="29"/>
                      <a:pt x="763" y="29"/>
                    </a:cubicBezTo>
                    <a:cubicBezTo>
                      <a:pt x="747" y="29"/>
                      <a:pt x="727" y="31"/>
                      <a:pt x="705" y="36"/>
                    </a:cubicBezTo>
                    <a:cubicBezTo>
                      <a:pt x="684" y="42"/>
                      <a:pt x="689" y="42"/>
                      <a:pt x="659" y="42"/>
                    </a:cubicBezTo>
                    <a:cubicBezTo>
                      <a:pt x="628" y="42"/>
                      <a:pt x="594" y="37"/>
                      <a:pt x="569" y="53"/>
                    </a:cubicBezTo>
                    <a:cubicBezTo>
                      <a:pt x="544" y="69"/>
                      <a:pt x="524" y="71"/>
                      <a:pt x="495" y="72"/>
                    </a:cubicBezTo>
                    <a:cubicBezTo>
                      <a:pt x="471" y="69"/>
                      <a:pt x="450" y="58"/>
                      <a:pt x="429" y="52"/>
                    </a:cubicBezTo>
                    <a:cubicBezTo>
                      <a:pt x="404" y="44"/>
                      <a:pt x="381" y="41"/>
                      <a:pt x="352" y="39"/>
                    </a:cubicBezTo>
                    <a:cubicBezTo>
                      <a:pt x="319" y="36"/>
                      <a:pt x="295" y="38"/>
                      <a:pt x="271" y="41"/>
                    </a:cubicBezTo>
                    <a:cubicBezTo>
                      <a:pt x="257" y="42"/>
                      <a:pt x="243" y="44"/>
                      <a:pt x="229" y="44"/>
                    </a:cubicBezTo>
                    <a:cubicBezTo>
                      <a:pt x="218" y="44"/>
                      <a:pt x="205" y="40"/>
                      <a:pt x="189" y="37"/>
                    </a:cubicBezTo>
                    <a:cubicBezTo>
                      <a:pt x="144" y="26"/>
                      <a:pt x="84" y="11"/>
                      <a:pt x="40" y="55"/>
                    </a:cubicBezTo>
                    <a:cubicBezTo>
                      <a:pt x="14" y="81"/>
                      <a:pt x="0" y="117"/>
                      <a:pt x="2" y="154"/>
                    </a:cubicBezTo>
                    <a:cubicBezTo>
                      <a:pt x="4" y="202"/>
                      <a:pt x="29" y="249"/>
                      <a:pt x="73" y="285"/>
                    </a:cubicBezTo>
                    <a:cubicBezTo>
                      <a:pt x="91" y="300"/>
                      <a:pt x="104" y="314"/>
                      <a:pt x="107" y="332"/>
                    </a:cubicBezTo>
                    <a:cubicBezTo>
                      <a:pt x="108" y="331"/>
                      <a:pt x="107" y="331"/>
                      <a:pt x="108" y="331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0" name="Freeform 70">
                <a:extLst>
                  <a:ext uri="{FF2B5EF4-FFF2-40B4-BE49-F238E27FC236}">
                    <a16:creationId xmlns:a16="http://schemas.microsoft.com/office/drawing/2014/main" id="{806096EE-F9C8-418E-88BA-8B93EB06F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" y="2228"/>
                <a:ext cx="614" cy="422"/>
              </a:xfrm>
              <a:custGeom>
                <a:avLst/>
                <a:gdLst>
                  <a:gd name="T0" fmla="*/ 1172 w 308"/>
                  <a:gd name="T1" fmla="*/ 301 h 212"/>
                  <a:gd name="T2" fmla="*/ 664 w 308"/>
                  <a:gd name="T3" fmla="*/ 44 h 212"/>
                  <a:gd name="T4" fmla="*/ 247 w 308"/>
                  <a:gd name="T5" fmla="*/ 36 h 212"/>
                  <a:gd name="T6" fmla="*/ 80 w 308"/>
                  <a:gd name="T7" fmla="*/ 52 h 212"/>
                  <a:gd name="T8" fmla="*/ 80 w 308"/>
                  <a:gd name="T9" fmla="*/ 52 h 212"/>
                  <a:gd name="T10" fmla="*/ 108 w 308"/>
                  <a:gd name="T11" fmla="*/ 76 h 212"/>
                  <a:gd name="T12" fmla="*/ 179 w 308"/>
                  <a:gd name="T13" fmla="*/ 100 h 212"/>
                  <a:gd name="T14" fmla="*/ 223 w 308"/>
                  <a:gd name="T15" fmla="*/ 183 h 212"/>
                  <a:gd name="T16" fmla="*/ 219 w 308"/>
                  <a:gd name="T17" fmla="*/ 289 h 212"/>
                  <a:gd name="T18" fmla="*/ 195 w 308"/>
                  <a:gd name="T19" fmla="*/ 336 h 212"/>
                  <a:gd name="T20" fmla="*/ 144 w 308"/>
                  <a:gd name="T21" fmla="*/ 376 h 212"/>
                  <a:gd name="T22" fmla="*/ 92 w 308"/>
                  <a:gd name="T23" fmla="*/ 372 h 212"/>
                  <a:gd name="T24" fmla="*/ 36 w 308"/>
                  <a:gd name="T25" fmla="*/ 317 h 212"/>
                  <a:gd name="T26" fmla="*/ 24 w 308"/>
                  <a:gd name="T27" fmla="*/ 249 h 212"/>
                  <a:gd name="T28" fmla="*/ 0 w 308"/>
                  <a:gd name="T29" fmla="*/ 211 h 212"/>
                  <a:gd name="T30" fmla="*/ 32 w 308"/>
                  <a:gd name="T31" fmla="*/ 400 h 212"/>
                  <a:gd name="T32" fmla="*/ 112 w 308"/>
                  <a:gd name="T33" fmla="*/ 611 h 212"/>
                  <a:gd name="T34" fmla="*/ 425 w 308"/>
                  <a:gd name="T35" fmla="*/ 792 h 212"/>
                  <a:gd name="T36" fmla="*/ 953 w 308"/>
                  <a:gd name="T37" fmla="*/ 772 h 212"/>
                  <a:gd name="T38" fmla="*/ 1208 w 308"/>
                  <a:gd name="T39" fmla="*/ 539 h 212"/>
                  <a:gd name="T40" fmla="*/ 1172 w 308"/>
                  <a:gd name="T41" fmla="*/ 301 h 2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8" h="212">
                    <a:moveTo>
                      <a:pt x="295" y="76"/>
                    </a:moveTo>
                    <a:cubicBezTo>
                      <a:pt x="283" y="35"/>
                      <a:pt x="206" y="11"/>
                      <a:pt x="167" y="11"/>
                    </a:cubicBezTo>
                    <a:cubicBezTo>
                      <a:pt x="139" y="11"/>
                      <a:pt x="93" y="0"/>
                      <a:pt x="62" y="9"/>
                    </a:cubicBezTo>
                    <a:cubicBezTo>
                      <a:pt x="43" y="15"/>
                      <a:pt x="28" y="17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2" y="13"/>
                      <a:pt x="24" y="16"/>
                      <a:pt x="27" y="19"/>
                    </a:cubicBezTo>
                    <a:cubicBezTo>
                      <a:pt x="33" y="22"/>
                      <a:pt x="40" y="23"/>
                      <a:pt x="45" y="25"/>
                    </a:cubicBezTo>
                    <a:cubicBezTo>
                      <a:pt x="58" y="28"/>
                      <a:pt x="58" y="35"/>
                      <a:pt x="56" y="46"/>
                    </a:cubicBezTo>
                    <a:cubicBezTo>
                      <a:pt x="55" y="56"/>
                      <a:pt x="62" y="64"/>
                      <a:pt x="55" y="73"/>
                    </a:cubicBezTo>
                    <a:cubicBezTo>
                      <a:pt x="52" y="78"/>
                      <a:pt x="52" y="80"/>
                      <a:pt x="49" y="85"/>
                    </a:cubicBezTo>
                    <a:cubicBezTo>
                      <a:pt x="47" y="88"/>
                      <a:pt x="40" y="93"/>
                      <a:pt x="36" y="95"/>
                    </a:cubicBezTo>
                    <a:cubicBezTo>
                      <a:pt x="33" y="96"/>
                      <a:pt x="27" y="95"/>
                      <a:pt x="23" y="94"/>
                    </a:cubicBezTo>
                    <a:cubicBezTo>
                      <a:pt x="15" y="92"/>
                      <a:pt x="13" y="87"/>
                      <a:pt x="9" y="80"/>
                    </a:cubicBezTo>
                    <a:cubicBezTo>
                      <a:pt x="6" y="74"/>
                      <a:pt x="7" y="69"/>
                      <a:pt x="6" y="63"/>
                    </a:cubicBezTo>
                    <a:cubicBezTo>
                      <a:pt x="5" y="59"/>
                      <a:pt x="2" y="56"/>
                      <a:pt x="0" y="53"/>
                    </a:cubicBezTo>
                    <a:cubicBezTo>
                      <a:pt x="5" y="68"/>
                      <a:pt x="9" y="90"/>
                      <a:pt x="8" y="101"/>
                    </a:cubicBezTo>
                    <a:cubicBezTo>
                      <a:pt x="6" y="119"/>
                      <a:pt x="12" y="137"/>
                      <a:pt x="28" y="154"/>
                    </a:cubicBezTo>
                    <a:cubicBezTo>
                      <a:pt x="59" y="180"/>
                      <a:pt x="64" y="188"/>
                      <a:pt x="107" y="200"/>
                    </a:cubicBezTo>
                    <a:cubicBezTo>
                      <a:pt x="151" y="212"/>
                      <a:pt x="187" y="205"/>
                      <a:pt x="240" y="195"/>
                    </a:cubicBezTo>
                    <a:cubicBezTo>
                      <a:pt x="272" y="190"/>
                      <a:pt x="296" y="163"/>
                      <a:pt x="304" y="136"/>
                    </a:cubicBezTo>
                    <a:cubicBezTo>
                      <a:pt x="308" y="118"/>
                      <a:pt x="299" y="92"/>
                      <a:pt x="295" y="76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" name="Freeform 71">
                <a:extLst>
                  <a:ext uri="{FF2B5EF4-FFF2-40B4-BE49-F238E27FC236}">
                    <a16:creationId xmlns:a16="http://schemas.microsoft.com/office/drawing/2014/main" id="{8D2D9407-C50E-4331-84AE-5037E38D1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7" y="2121"/>
                <a:ext cx="155" cy="129"/>
              </a:xfrm>
              <a:custGeom>
                <a:avLst/>
                <a:gdLst>
                  <a:gd name="T0" fmla="*/ 201 w 78"/>
                  <a:gd name="T1" fmla="*/ 0 h 65"/>
                  <a:gd name="T2" fmla="*/ 99 w 78"/>
                  <a:gd name="T3" fmla="*/ 48 h 65"/>
                  <a:gd name="T4" fmla="*/ 79 w 78"/>
                  <a:gd name="T5" fmla="*/ 67 h 65"/>
                  <a:gd name="T6" fmla="*/ 8 w 78"/>
                  <a:gd name="T7" fmla="*/ 87 h 65"/>
                  <a:gd name="T8" fmla="*/ 0 w 78"/>
                  <a:gd name="T9" fmla="*/ 99 h 65"/>
                  <a:gd name="T10" fmla="*/ 12 w 78"/>
                  <a:gd name="T11" fmla="*/ 107 h 65"/>
                  <a:gd name="T12" fmla="*/ 83 w 78"/>
                  <a:gd name="T13" fmla="*/ 99 h 65"/>
                  <a:gd name="T14" fmla="*/ 95 w 78"/>
                  <a:gd name="T15" fmla="*/ 107 h 65"/>
                  <a:gd name="T16" fmla="*/ 87 w 78"/>
                  <a:gd name="T17" fmla="*/ 123 h 65"/>
                  <a:gd name="T18" fmla="*/ 56 w 78"/>
                  <a:gd name="T19" fmla="*/ 129 h 65"/>
                  <a:gd name="T20" fmla="*/ 56 w 78"/>
                  <a:gd name="T21" fmla="*/ 141 h 65"/>
                  <a:gd name="T22" fmla="*/ 68 w 78"/>
                  <a:gd name="T23" fmla="*/ 145 h 65"/>
                  <a:gd name="T24" fmla="*/ 91 w 78"/>
                  <a:gd name="T25" fmla="*/ 141 h 65"/>
                  <a:gd name="T26" fmla="*/ 103 w 78"/>
                  <a:gd name="T27" fmla="*/ 149 h 65"/>
                  <a:gd name="T28" fmla="*/ 99 w 78"/>
                  <a:gd name="T29" fmla="*/ 169 h 65"/>
                  <a:gd name="T30" fmla="*/ 60 w 78"/>
                  <a:gd name="T31" fmla="*/ 193 h 65"/>
                  <a:gd name="T32" fmla="*/ 52 w 78"/>
                  <a:gd name="T33" fmla="*/ 204 h 65"/>
                  <a:gd name="T34" fmla="*/ 64 w 78"/>
                  <a:gd name="T35" fmla="*/ 212 h 65"/>
                  <a:gd name="T36" fmla="*/ 107 w 78"/>
                  <a:gd name="T37" fmla="*/ 189 h 65"/>
                  <a:gd name="T38" fmla="*/ 131 w 78"/>
                  <a:gd name="T39" fmla="*/ 189 h 65"/>
                  <a:gd name="T40" fmla="*/ 131 w 78"/>
                  <a:gd name="T41" fmla="*/ 212 h 65"/>
                  <a:gd name="T42" fmla="*/ 111 w 78"/>
                  <a:gd name="T43" fmla="*/ 236 h 65"/>
                  <a:gd name="T44" fmla="*/ 103 w 78"/>
                  <a:gd name="T45" fmla="*/ 248 h 65"/>
                  <a:gd name="T46" fmla="*/ 119 w 78"/>
                  <a:gd name="T47" fmla="*/ 252 h 65"/>
                  <a:gd name="T48" fmla="*/ 143 w 78"/>
                  <a:gd name="T49" fmla="*/ 228 h 65"/>
                  <a:gd name="T50" fmla="*/ 181 w 78"/>
                  <a:gd name="T51" fmla="*/ 212 h 65"/>
                  <a:gd name="T52" fmla="*/ 201 w 78"/>
                  <a:gd name="T53" fmla="*/ 216 h 65"/>
                  <a:gd name="T54" fmla="*/ 308 w 78"/>
                  <a:gd name="T55" fmla="*/ 107 h 65"/>
                  <a:gd name="T56" fmla="*/ 201 w 78"/>
                  <a:gd name="T57" fmla="*/ 0 h 6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8" h="65">
                    <a:moveTo>
                      <a:pt x="51" y="0"/>
                    </a:moveTo>
                    <a:cubicBezTo>
                      <a:pt x="40" y="0"/>
                      <a:pt x="30" y="4"/>
                      <a:pt x="25" y="12"/>
                    </a:cubicBezTo>
                    <a:cubicBezTo>
                      <a:pt x="24" y="14"/>
                      <a:pt x="23" y="17"/>
                      <a:pt x="20" y="17"/>
                    </a:cubicBezTo>
                    <a:cubicBezTo>
                      <a:pt x="14" y="19"/>
                      <a:pt x="6" y="22"/>
                      <a:pt x="2" y="22"/>
                    </a:cubicBezTo>
                    <a:cubicBezTo>
                      <a:pt x="1" y="22"/>
                      <a:pt x="0" y="23"/>
                      <a:pt x="0" y="25"/>
                    </a:cubicBezTo>
                    <a:cubicBezTo>
                      <a:pt x="0" y="26"/>
                      <a:pt x="1" y="27"/>
                      <a:pt x="3" y="27"/>
                    </a:cubicBezTo>
                    <a:cubicBezTo>
                      <a:pt x="6" y="27"/>
                      <a:pt x="16" y="26"/>
                      <a:pt x="21" y="25"/>
                    </a:cubicBezTo>
                    <a:cubicBezTo>
                      <a:pt x="22" y="25"/>
                      <a:pt x="23" y="24"/>
                      <a:pt x="24" y="27"/>
                    </a:cubicBezTo>
                    <a:cubicBezTo>
                      <a:pt x="24" y="29"/>
                      <a:pt x="22" y="31"/>
                      <a:pt x="22" y="31"/>
                    </a:cubicBezTo>
                    <a:cubicBezTo>
                      <a:pt x="17" y="33"/>
                      <a:pt x="17" y="31"/>
                      <a:pt x="14" y="33"/>
                    </a:cubicBezTo>
                    <a:cubicBezTo>
                      <a:pt x="13" y="33"/>
                      <a:pt x="13" y="35"/>
                      <a:pt x="14" y="36"/>
                    </a:cubicBezTo>
                    <a:cubicBezTo>
                      <a:pt x="14" y="37"/>
                      <a:pt x="16" y="38"/>
                      <a:pt x="17" y="37"/>
                    </a:cubicBezTo>
                    <a:cubicBezTo>
                      <a:pt x="19" y="36"/>
                      <a:pt x="18" y="38"/>
                      <a:pt x="23" y="36"/>
                    </a:cubicBezTo>
                    <a:cubicBezTo>
                      <a:pt x="24" y="35"/>
                      <a:pt x="25" y="37"/>
                      <a:pt x="26" y="38"/>
                    </a:cubicBezTo>
                    <a:cubicBezTo>
                      <a:pt x="26" y="39"/>
                      <a:pt x="27" y="42"/>
                      <a:pt x="25" y="43"/>
                    </a:cubicBezTo>
                    <a:cubicBezTo>
                      <a:pt x="20" y="47"/>
                      <a:pt x="17" y="49"/>
                      <a:pt x="15" y="49"/>
                    </a:cubicBezTo>
                    <a:cubicBezTo>
                      <a:pt x="14" y="49"/>
                      <a:pt x="13" y="51"/>
                      <a:pt x="13" y="52"/>
                    </a:cubicBezTo>
                    <a:cubicBezTo>
                      <a:pt x="14" y="54"/>
                      <a:pt x="15" y="54"/>
                      <a:pt x="16" y="54"/>
                    </a:cubicBezTo>
                    <a:cubicBezTo>
                      <a:pt x="20" y="53"/>
                      <a:pt x="23" y="51"/>
                      <a:pt x="27" y="48"/>
                    </a:cubicBezTo>
                    <a:cubicBezTo>
                      <a:pt x="30" y="46"/>
                      <a:pt x="32" y="47"/>
                      <a:pt x="33" y="48"/>
                    </a:cubicBezTo>
                    <a:cubicBezTo>
                      <a:pt x="34" y="49"/>
                      <a:pt x="35" y="51"/>
                      <a:pt x="33" y="54"/>
                    </a:cubicBezTo>
                    <a:cubicBezTo>
                      <a:pt x="31" y="57"/>
                      <a:pt x="31" y="58"/>
                      <a:pt x="28" y="60"/>
                    </a:cubicBezTo>
                    <a:cubicBezTo>
                      <a:pt x="26" y="61"/>
                      <a:pt x="26" y="62"/>
                      <a:pt x="26" y="63"/>
                    </a:cubicBezTo>
                    <a:cubicBezTo>
                      <a:pt x="27" y="65"/>
                      <a:pt x="29" y="65"/>
                      <a:pt x="30" y="64"/>
                    </a:cubicBezTo>
                    <a:cubicBezTo>
                      <a:pt x="33" y="63"/>
                      <a:pt x="34" y="62"/>
                      <a:pt x="36" y="58"/>
                    </a:cubicBezTo>
                    <a:cubicBezTo>
                      <a:pt x="39" y="54"/>
                      <a:pt x="44" y="54"/>
                      <a:pt x="46" y="54"/>
                    </a:cubicBezTo>
                    <a:cubicBezTo>
                      <a:pt x="47" y="55"/>
                      <a:pt x="49" y="55"/>
                      <a:pt x="51" y="55"/>
                    </a:cubicBezTo>
                    <a:cubicBezTo>
                      <a:pt x="66" y="55"/>
                      <a:pt x="78" y="42"/>
                      <a:pt x="78" y="27"/>
                    </a:cubicBezTo>
                    <a:cubicBezTo>
                      <a:pt x="78" y="12"/>
                      <a:pt x="66" y="0"/>
                      <a:pt x="51" y="0"/>
                    </a:cubicBezTo>
                    <a:close/>
                  </a:path>
                </a:pathLst>
              </a:custGeom>
              <a:solidFill>
                <a:srgbClr val="920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" name="Freeform 72">
                <a:extLst>
                  <a:ext uri="{FF2B5EF4-FFF2-40B4-BE49-F238E27FC236}">
                    <a16:creationId xmlns:a16="http://schemas.microsoft.com/office/drawing/2014/main" id="{1B143C9D-61E8-4346-B9EB-17ED191D1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7" y="2121"/>
                <a:ext cx="145" cy="129"/>
              </a:xfrm>
              <a:custGeom>
                <a:avLst/>
                <a:gdLst>
                  <a:gd name="T0" fmla="*/ 240 w 73"/>
                  <a:gd name="T1" fmla="*/ 8 h 65"/>
                  <a:gd name="T2" fmla="*/ 201 w 73"/>
                  <a:gd name="T3" fmla="*/ 0 h 65"/>
                  <a:gd name="T4" fmla="*/ 99 w 73"/>
                  <a:gd name="T5" fmla="*/ 48 h 65"/>
                  <a:gd name="T6" fmla="*/ 79 w 73"/>
                  <a:gd name="T7" fmla="*/ 67 h 65"/>
                  <a:gd name="T8" fmla="*/ 8 w 73"/>
                  <a:gd name="T9" fmla="*/ 87 h 65"/>
                  <a:gd name="T10" fmla="*/ 0 w 73"/>
                  <a:gd name="T11" fmla="*/ 99 h 65"/>
                  <a:gd name="T12" fmla="*/ 12 w 73"/>
                  <a:gd name="T13" fmla="*/ 107 h 65"/>
                  <a:gd name="T14" fmla="*/ 83 w 73"/>
                  <a:gd name="T15" fmla="*/ 99 h 65"/>
                  <a:gd name="T16" fmla="*/ 95 w 73"/>
                  <a:gd name="T17" fmla="*/ 107 h 65"/>
                  <a:gd name="T18" fmla="*/ 87 w 73"/>
                  <a:gd name="T19" fmla="*/ 123 h 65"/>
                  <a:gd name="T20" fmla="*/ 56 w 73"/>
                  <a:gd name="T21" fmla="*/ 129 h 65"/>
                  <a:gd name="T22" fmla="*/ 56 w 73"/>
                  <a:gd name="T23" fmla="*/ 141 h 65"/>
                  <a:gd name="T24" fmla="*/ 68 w 73"/>
                  <a:gd name="T25" fmla="*/ 145 h 65"/>
                  <a:gd name="T26" fmla="*/ 91 w 73"/>
                  <a:gd name="T27" fmla="*/ 141 h 65"/>
                  <a:gd name="T28" fmla="*/ 103 w 73"/>
                  <a:gd name="T29" fmla="*/ 149 h 65"/>
                  <a:gd name="T30" fmla="*/ 99 w 73"/>
                  <a:gd name="T31" fmla="*/ 169 h 65"/>
                  <a:gd name="T32" fmla="*/ 60 w 73"/>
                  <a:gd name="T33" fmla="*/ 193 h 65"/>
                  <a:gd name="T34" fmla="*/ 52 w 73"/>
                  <a:gd name="T35" fmla="*/ 204 h 65"/>
                  <a:gd name="T36" fmla="*/ 64 w 73"/>
                  <a:gd name="T37" fmla="*/ 212 h 65"/>
                  <a:gd name="T38" fmla="*/ 107 w 73"/>
                  <a:gd name="T39" fmla="*/ 189 h 65"/>
                  <a:gd name="T40" fmla="*/ 131 w 73"/>
                  <a:gd name="T41" fmla="*/ 189 h 65"/>
                  <a:gd name="T42" fmla="*/ 131 w 73"/>
                  <a:gd name="T43" fmla="*/ 212 h 65"/>
                  <a:gd name="T44" fmla="*/ 111 w 73"/>
                  <a:gd name="T45" fmla="*/ 236 h 65"/>
                  <a:gd name="T46" fmla="*/ 103 w 73"/>
                  <a:gd name="T47" fmla="*/ 248 h 65"/>
                  <a:gd name="T48" fmla="*/ 119 w 73"/>
                  <a:gd name="T49" fmla="*/ 252 h 65"/>
                  <a:gd name="T50" fmla="*/ 143 w 73"/>
                  <a:gd name="T51" fmla="*/ 228 h 65"/>
                  <a:gd name="T52" fmla="*/ 181 w 73"/>
                  <a:gd name="T53" fmla="*/ 212 h 65"/>
                  <a:gd name="T54" fmla="*/ 201 w 73"/>
                  <a:gd name="T55" fmla="*/ 216 h 65"/>
                  <a:gd name="T56" fmla="*/ 288 w 73"/>
                  <a:gd name="T57" fmla="*/ 169 h 65"/>
                  <a:gd name="T58" fmla="*/ 240 w 73"/>
                  <a:gd name="T59" fmla="*/ 8 h 6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3" h="65">
                    <a:moveTo>
                      <a:pt x="61" y="2"/>
                    </a:moveTo>
                    <a:cubicBezTo>
                      <a:pt x="58" y="1"/>
                      <a:pt x="54" y="0"/>
                      <a:pt x="51" y="0"/>
                    </a:cubicBezTo>
                    <a:cubicBezTo>
                      <a:pt x="40" y="0"/>
                      <a:pt x="30" y="4"/>
                      <a:pt x="25" y="12"/>
                    </a:cubicBezTo>
                    <a:cubicBezTo>
                      <a:pt x="24" y="14"/>
                      <a:pt x="23" y="17"/>
                      <a:pt x="20" y="17"/>
                    </a:cubicBezTo>
                    <a:cubicBezTo>
                      <a:pt x="14" y="19"/>
                      <a:pt x="6" y="22"/>
                      <a:pt x="2" y="22"/>
                    </a:cubicBezTo>
                    <a:cubicBezTo>
                      <a:pt x="1" y="22"/>
                      <a:pt x="0" y="23"/>
                      <a:pt x="0" y="25"/>
                    </a:cubicBezTo>
                    <a:cubicBezTo>
                      <a:pt x="0" y="26"/>
                      <a:pt x="1" y="27"/>
                      <a:pt x="3" y="27"/>
                    </a:cubicBezTo>
                    <a:cubicBezTo>
                      <a:pt x="6" y="27"/>
                      <a:pt x="16" y="26"/>
                      <a:pt x="21" y="25"/>
                    </a:cubicBezTo>
                    <a:cubicBezTo>
                      <a:pt x="22" y="25"/>
                      <a:pt x="23" y="24"/>
                      <a:pt x="24" y="27"/>
                    </a:cubicBezTo>
                    <a:cubicBezTo>
                      <a:pt x="24" y="29"/>
                      <a:pt x="22" y="31"/>
                      <a:pt x="22" y="31"/>
                    </a:cubicBezTo>
                    <a:cubicBezTo>
                      <a:pt x="17" y="33"/>
                      <a:pt x="17" y="31"/>
                      <a:pt x="14" y="33"/>
                    </a:cubicBezTo>
                    <a:cubicBezTo>
                      <a:pt x="13" y="33"/>
                      <a:pt x="13" y="35"/>
                      <a:pt x="14" y="36"/>
                    </a:cubicBezTo>
                    <a:cubicBezTo>
                      <a:pt x="14" y="37"/>
                      <a:pt x="16" y="38"/>
                      <a:pt x="17" y="37"/>
                    </a:cubicBezTo>
                    <a:cubicBezTo>
                      <a:pt x="19" y="36"/>
                      <a:pt x="18" y="38"/>
                      <a:pt x="23" y="36"/>
                    </a:cubicBezTo>
                    <a:cubicBezTo>
                      <a:pt x="24" y="35"/>
                      <a:pt x="25" y="37"/>
                      <a:pt x="26" y="38"/>
                    </a:cubicBezTo>
                    <a:cubicBezTo>
                      <a:pt x="26" y="39"/>
                      <a:pt x="27" y="42"/>
                      <a:pt x="25" y="43"/>
                    </a:cubicBezTo>
                    <a:cubicBezTo>
                      <a:pt x="20" y="47"/>
                      <a:pt x="17" y="49"/>
                      <a:pt x="15" y="49"/>
                    </a:cubicBezTo>
                    <a:cubicBezTo>
                      <a:pt x="14" y="49"/>
                      <a:pt x="13" y="51"/>
                      <a:pt x="13" y="52"/>
                    </a:cubicBezTo>
                    <a:cubicBezTo>
                      <a:pt x="14" y="54"/>
                      <a:pt x="15" y="54"/>
                      <a:pt x="16" y="54"/>
                    </a:cubicBezTo>
                    <a:cubicBezTo>
                      <a:pt x="20" y="53"/>
                      <a:pt x="23" y="51"/>
                      <a:pt x="27" y="48"/>
                    </a:cubicBezTo>
                    <a:cubicBezTo>
                      <a:pt x="30" y="46"/>
                      <a:pt x="32" y="47"/>
                      <a:pt x="33" y="48"/>
                    </a:cubicBezTo>
                    <a:cubicBezTo>
                      <a:pt x="34" y="49"/>
                      <a:pt x="35" y="51"/>
                      <a:pt x="33" y="54"/>
                    </a:cubicBezTo>
                    <a:cubicBezTo>
                      <a:pt x="31" y="57"/>
                      <a:pt x="31" y="58"/>
                      <a:pt x="28" y="60"/>
                    </a:cubicBezTo>
                    <a:cubicBezTo>
                      <a:pt x="26" y="61"/>
                      <a:pt x="26" y="62"/>
                      <a:pt x="26" y="63"/>
                    </a:cubicBezTo>
                    <a:cubicBezTo>
                      <a:pt x="27" y="65"/>
                      <a:pt x="29" y="65"/>
                      <a:pt x="30" y="64"/>
                    </a:cubicBezTo>
                    <a:cubicBezTo>
                      <a:pt x="33" y="63"/>
                      <a:pt x="34" y="62"/>
                      <a:pt x="36" y="58"/>
                    </a:cubicBezTo>
                    <a:cubicBezTo>
                      <a:pt x="39" y="54"/>
                      <a:pt x="44" y="54"/>
                      <a:pt x="46" y="54"/>
                    </a:cubicBezTo>
                    <a:cubicBezTo>
                      <a:pt x="47" y="55"/>
                      <a:pt x="49" y="55"/>
                      <a:pt x="51" y="55"/>
                    </a:cubicBezTo>
                    <a:cubicBezTo>
                      <a:pt x="60" y="55"/>
                      <a:pt x="68" y="50"/>
                      <a:pt x="73" y="43"/>
                    </a:cubicBezTo>
                    <a:cubicBezTo>
                      <a:pt x="69" y="27"/>
                      <a:pt x="65" y="13"/>
                      <a:pt x="61" y="2"/>
                    </a:cubicBezTo>
                    <a:close/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3" name="Freeform 73">
                <a:extLst>
                  <a:ext uri="{FF2B5EF4-FFF2-40B4-BE49-F238E27FC236}">
                    <a16:creationId xmlns:a16="http://schemas.microsoft.com/office/drawing/2014/main" id="{5C535BAE-6338-470D-87A2-5CB9C0A53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7" y="2127"/>
                <a:ext cx="103" cy="123"/>
              </a:xfrm>
              <a:custGeom>
                <a:avLst/>
                <a:gdLst>
                  <a:gd name="T0" fmla="*/ 180 w 52"/>
                  <a:gd name="T1" fmla="*/ 200 h 62"/>
                  <a:gd name="T2" fmla="*/ 200 w 52"/>
                  <a:gd name="T3" fmla="*/ 204 h 62"/>
                  <a:gd name="T4" fmla="*/ 204 w 52"/>
                  <a:gd name="T5" fmla="*/ 204 h 62"/>
                  <a:gd name="T6" fmla="*/ 145 w 52"/>
                  <a:gd name="T7" fmla="*/ 12 h 62"/>
                  <a:gd name="T8" fmla="*/ 141 w 52"/>
                  <a:gd name="T9" fmla="*/ 0 h 62"/>
                  <a:gd name="T10" fmla="*/ 99 w 52"/>
                  <a:gd name="T11" fmla="*/ 36 h 62"/>
                  <a:gd name="T12" fmla="*/ 79 w 52"/>
                  <a:gd name="T13" fmla="*/ 56 h 62"/>
                  <a:gd name="T14" fmla="*/ 8 w 52"/>
                  <a:gd name="T15" fmla="*/ 75 h 62"/>
                  <a:gd name="T16" fmla="*/ 0 w 52"/>
                  <a:gd name="T17" fmla="*/ 87 h 62"/>
                  <a:gd name="T18" fmla="*/ 4 w 52"/>
                  <a:gd name="T19" fmla="*/ 91 h 62"/>
                  <a:gd name="T20" fmla="*/ 4 w 52"/>
                  <a:gd name="T21" fmla="*/ 91 h 62"/>
                  <a:gd name="T22" fmla="*/ 20 w 52"/>
                  <a:gd name="T23" fmla="*/ 95 h 62"/>
                  <a:gd name="T24" fmla="*/ 83 w 52"/>
                  <a:gd name="T25" fmla="*/ 87 h 62"/>
                  <a:gd name="T26" fmla="*/ 95 w 52"/>
                  <a:gd name="T27" fmla="*/ 95 h 62"/>
                  <a:gd name="T28" fmla="*/ 87 w 52"/>
                  <a:gd name="T29" fmla="*/ 111 h 62"/>
                  <a:gd name="T30" fmla="*/ 55 w 52"/>
                  <a:gd name="T31" fmla="*/ 119 h 62"/>
                  <a:gd name="T32" fmla="*/ 55 w 52"/>
                  <a:gd name="T33" fmla="*/ 129 h 62"/>
                  <a:gd name="T34" fmla="*/ 67 w 52"/>
                  <a:gd name="T35" fmla="*/ 133 h 62"/>
                  <a:gd name="T36" fmla="*/ 91 w 52"/>
                  <a:gd name="T37" fmla="*/ 129 h 62"/>
                  <a:gd name="T38" fmla="*/ 103 w 52"/>
                  <a:gd name="T39" fmla="*/ 137 h 62"/>
                  <a:gd name="T40" fmla="*/ 99 w 52"/>
                  <a:gd name="T41" fmla="*/ 157 h 62"/>
                  <a:gd name="T42" fmla="*/ 59 w 52"/>
                  <a:gd name="T43" fmla="*/ 181 h 62"/>
                  <a:gd name="T44" fmla="*/ 52 w 52"/>
                  <a:gd name="T45" fmla="*/ 192 h 62"/>
                  <a:gd name="T46" fmla="*/ 63 w 52"/>
                  <a:gd name="T47" fmla="*/ 200 h 62"/>
                  <a:gd name="T48" fmla="*/ 105 w 52"/>
                  <a:gd name="T49" fmla="*/ 177 h 62"/>
                  <a:gd name="T50" fmla="*/ 129 w 52"/>
                  <a:gd name="T51" fmla="*/ 177 h 62"/>
                  <a:gd name="T52" fmla="*/ 129 w 52"/>
                  <a:gd name="T53" fmla="*/ 200 h 62"/>
                  <a:gd name="T54" fmla="*/ 109 w 52"/>
                  <a:gd name="T55" fmla="*/ 224 h 62"/>
                  <a:gd name="T56" fmla="*/ 103 w 52"/>
                  <a:gd name="T57" fmla="*/ 236 h 62"/>
                  <a:gd name="T58" fmla="*/ 117 w 52"/>
                  <a:gd name="T59" fmla="*/ 240 h 62"/>
                  <a:gd name="T60" fmla="*/ 141 w 52"/>
                  <a:gd name="T61" fmla="*/ 216 h 62"/>
                  <a:gd name="T62" fmla="*/ 180 w 52"/>
                  <a:gd name="T63" fmla="*/ 200 h 6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2" h="62">
                    <a:moveTo>
                      <a:pt x="46" y="51"/>
                    </a:moveTo>
                    <a:cubicBezTo>
                      <a:pt x="47" y="52"/>
                      <a:pt x="49" y="52"/>
                      <a:pt x="51" y="52"/>
                    </a:cubicBezTo>
                    <a:cubicBezTo>
                      <a:pt x="51" y="52"/>
                      <a:pt x="52" y="52"/>
                      <a:pt x="52" y="52"/>
                    </a:cubicBezTo>
                    <a:cubicBezTo>
                      <a:pt x="48" y="36"/>
                      <a:pt x="40" y="15"/>
                      <a:pt x="37" y="3"/>
                    </a:cubicBezTo>
                    <a:cubicBezTo>
                      <a:pt x="37" y="2"/>
                      <a:pt x="37" y="1"/>
                      <a:pt x="36" y="0"/>
                    </a:cubicBezTo>
                    <a:cubicBezTo>
                      <a:pt x="32" y="2"/>
                      <a:pt x="28" y="5"/>
                      <a:pt x="25" y="9"/>
                    </a:cubicBezTo>
                    <a:cubicBezTo>
                      <a:pt x="24" y="11"/>
                      <a:pt x="23" y="14"/>
                      <a:pt x="20" y="14"/>
                    </a:cubicBezTo>
                    <a:cubicBezTo>
                      <a:pt x="14" y="16"/>
                      <a:pt x="6" y="19"/>
                      <a:pt x="2" y="19"/>
                    </a:cubicBezTo>
                    <a:cubicBezTo>
                      <a:pt x="1" y="19"/>
                      <a:pt x="0" y="20"/>
                      <a:pt x="0" y="22"/>
                    </a:cubicBezTo>
                    <a:cubicBezTo>
                      <a:pt x="0" y="22"/>
                      <a:pt x="0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4" y="24"/>
                      <a:pt x="5" y="24"/>
                    </a:cubicBezTo>
                    <a:cubicBezTo>
                      <a:pt x="9" y="24"/>
                      <a:pt x="17" y="23"/>
                      <a:pt x="21" y="22"/>
                    </a:cubicBezTo>
                    <a:cubicBezTo>
                      <a:pt x="22" y="22"/>
                      <a:pt x="23" y="21"/>
                      <a:pt x="24" y="24"/>
                    </a:cubicBezTo>
                    <a:cubicBezTo>
                      <a:pt x="24" y="26"/>
                      <a:pt x="22" y="28"/>
                      <a:pt x="22" y="28"/>
                    </a:cubicBezTo>
                    <a:cubicBezTo>
                      <a:pt x="17" y="30"/>
                      <a:pt x="17" y="28"/>
                      <a:pt x="14" y="30"/>
                    </a:cubicBezTo>
                    <a:cubicBezTo>
                      <a:pt x="13" y="30"/>
                      <a:pt x="13" y="32"/>
                      <a:pt x="14" y="33"/>
                    </a:cubicBezTo>
                    <a:cubicBezTo>
                      <a:pt x="14" y="34"/>
                      <a:pt x="16" y="35"/>
                      <a:pt x="17" y="34"/>
                    </a:cubicBezTo>
                    <a:cubicBezTo>
                      <a:pt x="19" y="33"/>
                      <a:pt x="18" y="35"/>
                      <a:pt x="23" y="33"/>
                    </a:cubicBezTo>
                    <a:cubicBezTo>
                      <a:pt x="24" y="32"/>
                      <a:pt x="25" y="34"/>
                      <a:pt x="26" y="35"/>
                    </a:cubicBezTo>
                    <a:cubicBezTo>
                      <a:pt x="26" y="36"/>
                      <a:pt x="27" y="39"/>
                      <a:pt x="25" y="40"/>
                    </a:cubicBezTo>
                    <a:cubicBezTo>
                      <a:pt x="20" y="44"/>
                      <a:pt x="17" y="46"/>
                      <a:pt x="15" y="46"/>
                    </a:cubicBezTo>
                    <a:cubicBezTo>
                      <a:pt x="14" y="46"/>
                      <a:pt x="13" y="48"/>
                      <a:pt x="13" y="49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20" y="50"/>
                      <a:pt x="23" y="48"/>
                      <a:pt x="27" y="45"/>
                    </a:cubicBezTo>
                    <a:cubicBezTo>
                      <a:pt x="30" y="43"/>
                      <a:pt x="32" y="44"/>
                      <a:pt x="33" y="45"/>
                    </a:cubicBezTo>
                    <a:cubicBezTo>
                      <a:pt x="34" y="46"/>
                      <a:pt x="35" y="48"/>
                      <a:pt x="33" y="51"/>
                    </a:cubicBezTo>
                    <a:cubicBezTo>
                      <a:pt x="31" y="54"/>
                      <a:pt x="31" y="55"/>
                      <a:pt x="28" y="57"/>
                    </a:cubicBezTo>
                    <a:cubicBezTo>
                      <a:pt x="26" y="58"/>
                      <a:pt x="26" y="59"/>
                      <a:pt x="26" y="60"/>
                    </a:cubicBezTo>
                    <a:cubicBezTo>
                      <a:pt x="27" y="62"/>
                      <a:pt x="29" y="62"/>
                      <a:pt x="30" y="61"/>
                    </a:cubicBezTo>
                    <a:cubicBezTo>
                      <a:pt x="33" y="60"/>
                      <a:pt x="34" y="59"/>
                      <a:pt x="36" y="55"/>
                    </a:cubicBezTo>
                    <a:cubicBezTo>
                      <a:pt x="39" y="51"/>
                      <a:pt x="44" y="51"/>
                      <a:pt x="46" y="51"/>
                    </a:cubicBezTo>
                    <a:close/>
                  </a:path>
                </a:pathLst>
              </a:custGeom>
              <a:solidFill>
                <a:srgbClr val="62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4" name="Oval 74">
                <a:extLst>
                  <a:ext uri="{FF2B5EF4-FFF2-40B4-BE49-F238E27FC236}">
                    <a16:creationId xmlns:a16="http://schemas.microsoft.com/office/drawing/2014/main" id="{2919BF5A-AB7B-422F-A8E4-F2CD1D94C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" y="1880"/>
                <a:ext cx="94" cy="95"/>
              </a:xfrm>
              <a:prstGeom prst="ellipse">
                <a:avLst/>
              </a:prstGeom>
              <a:solidFill>
                <a:srgbClr val="62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25" name="Freeform 75">
                <a:extLst>
                  <a:ext uri="{FF2B5EF4-FFF2-40B4-BE49-F238E27FC236}">
                    <a16:creationId xmlns:a16="http://schemas.microsoft.com/office/drawing/2014/main" id="{958D665C-D716-4591-A41B-3FF940DB1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109"/>
                <a:ext cx="155" cy="129"/>
              </a:xfrm>
              <a:custGeom>
                <a:avLst/>
                <a:gdLst>
                  <a:gd name="T0" fmla="*/ 197 w 78"/>
                  <a:gd name="T1" fmla="*/ 0 h 65"/>
                  <a:gd name="T2" fmla="*/ 99 w 78"/>
                  <a:gd name="T3" fmla="*/ 48 h 65"/>
                  <a:gd name="T4" fmla="*/ 79 w 78"/>
                  <a:gd name="T5" fmla="*/ 67 h 65"/>
                  <a:gd name="T6" fmla="*/ 8 w 78"/>
                  <a:gd name="T7" fmla="*/ 87 h 65"/>
                  <a:gd name="T8" fmla="*/ 0 w 78"/>
                  <a:gd name="T9" fmla="*/ 99 h 65"/>
                  <a:gd name="T10" fmla="*/ 8 w 78"/>
                  <a:gd name="T11" fmla="*/ 107 h 65"/>
                  <a:gd name="T12" fmla="*/ 83 w 78"/>
                  <a:gd name="T13" fmla="*/ 99 h 65"/>
                  <a:gd name="T14" fmla="*/ 95 w 78"/>
                  <a:gd name="T15" fmla="*/ 107 h 65"/>
                  <a:gd name="T16" fmla="*/ 87 w 78"/>
                  <a:gd name="T17" fmla="*/ 123 h 65"/>
                  <a:gd name="T18" fmla="*/ 56 w 78"/>
                  <a:gd name="T19" fmla="*/ 129 h 65"/>
                  <a:gd name="T20" fmla="*/ 56 w 78"/>
                  <a:gd name="T21" fmla="*/ 141 h 65"/>
                  <a:gd name="T22" fmla="*/ 68 w 78"/>
                  <a:gd name="T23" fmla="*/ 145 h 65"/>
                  <a:gd name="T24" fmla="*/ 87 w 78"/>
                  <a:gd name="T25" fmla="*/ 141 h 65"/>
                  <a:gd name="T26" fmla="*/ 99 w 78"/>
                  <a:gd name="T27" fmla="*/ 149 h 65"/>
                  <a:gd name="T28" fmla="*/ 99 w 78"/>
                  <a:gd name="T29" fmla="*/ 169 h 65"/>
                  <a:gd name="T30" fmla="*/ 60 w 78"/>
                  <a:gd name="T31" fmla="*/ 193 h 65"/>
                  <a:gd name="T32" fmla="*/ 52 w 78"/>
                  <a:gd name="T33" fmla="*/ 204 h 65"/>
                  <a:gd name="T34" fmla="*/ 64 w 78"/>
                  <a:gd name="T35" fmla="*/ 212 h 65"/>
                  <a:gd name="T36" fmla="*/ 107 w 78"/>
                  <a:gd name="T37" fmla="*/ 189 h 65"/>
                  <a:gd name="T38" fmla="*/ 131 w 78"/>
                  <a:gd name="T39" fmla="*/ 189 h 65"/>
                  <a:gd name="T40" fmla="*/ 131 w 78"/>
                  <a:gd name="T41" fmla="*/ 212 h 65"/>
                  <a:gd name="T42" fmla="*/ 107 w 78"/>
                  <a:gd name="T43" fmla="*/ 236 h 65"/>
                  <a:gd name="T44" fmla="*/ 103 w 78"/>
                  <a:gd name="T45" fmla="*/ 248 h 65"/>
                  <a:gd name="T46" fmla="*/ 119 w 78"/>
                  <a:gd name="T47" fmla="*/ 252 h 65"/>
                  <a:gd name="T48" fmla="*/ 143 w 78"/>
                  <a:gd name="T49" fmla="*/ 228 h 65"/>
                  <a:gd name="T50" fmla="*/ 181 w 78"/>
                  <a:gd name="T51" fmla="*/ 212 h 65"/>
                  <a:gd name="T52" fmla="*/ 197 w 78"/>
                  <a:gd name="T53" fmla="*/ 216 h 65"/>
                  <a:gd name="T54" fmla="*/ 308 w 78"/>
                  <a:gd name="T55" fmla="*/ 107 h 65"/>
                  <a:gd name="T56" fmla="*/ 197 w 78"/>
                  <a:gd name="T57" fmla="*/ 0 h 6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8" h="65">
                    <a:moveTo>
                      <a:pt x="50" y="0"/>
                    </a:moveTo>
                    <a:cubicBezTo>
                      <a:pt x="40" y="0"/>
                      <a:pt x="30" y="4"/>
                      <a:pt x="25" y="12"/>
                    </a:cubicBezTo>
                    <a:cubicBezTo>
                      <a:pt x="24" y="13"/>
                      <a:pt x="23" y="17"/>
                      <a:pt x="20" y="17"/>
                    </a:cubicBezTo>
                    <a:cubicBezTo>
                      <a:pt x="14" y="19"/>
                      <a:pt x="6" y="22"/>
                      <a:pt x="2" y="22"/>
                    </a:cubicBezTo>
                    <a:cubicBezTo>
                      <a:pt x="1" y="22"/>
                      <a:pt x="0" y="23"/>
                      <a:pt x="0" y="25"/>
                    </a:cubicBezTo>
                    <a:cubicBezTo>
                      <a:pt x="0" y="26"/>
                      <a:pt x="1" y="27"/>
                      <a:pt x="2" y="27"/>
                    </a:cubicBezTo>
                    <a:cubicBezTo>
                      <a:pt x="6" y="27"/>
                      <a:pt x="15" y="26"/>
                      <a:pt x="21" y="25"/>
                    </a:cubicBezTo>
                    <a:cubicBezTo>
                      <a:pt x="22" y="25"/>
                      <a:pt x="23" y="24"/>
                      <a:pt x="24" y="27"/>
                    </a:cubicBezTo>
                    <a:cubicBezTo>
                      <a:pt x="24" y="29"/>
                      <a:pt x="22" y="30"/>
                      <a:pt x="22" y="31"/>
                    </a:cubicBezTo>
                    <a:cubicBezTo>
                      <a:pt x="17" y="33"/>
                      <a:pt x="16" y="31"/>
                      <a:pt x="14" y="33"/>
                    </a:cubicBezTo>
                    <a:cubicBezTo>
                      <a:pt x="13" y="33"/>
                      <a:pt x="13" y="35"/>
                      <a:pt x="14" y="36"/>
                    </a:cubicBezTo>
                    <a:cubicBezTo>
                      <a:pt x="14" y="37"/>
                      <a:pt x="16" y="38"/>
                      <a:pt x="17" y="37"/>
                    </a:cubicBezTo>
                    <a:cubicBezTo>
                      <a:pt x="19" y="36"/>
                      <a:pt x="18" y="37"/>
                      <a:pt x="22" y="36"/>
                    </a:cubicBezTo>
                    <a:cubicBezTo>
                      <a:pt x="24" y="35"/>
                      <a:pt x="25" y="37"/>
                      <a:pt x="25" y="38"/>
                    </a:cubicBezTo>
                    <a:cubicBezTo>
                      <a:pt x="26" y="39"/>
                      <a:pt x="27" y="42"/>
                      <a:pt x="25" y="43"/>
                    </a:cubicBezTo>
                    <a:cubicBezTo>
                      <a:pt x="20" y="47"/>
                      <a:pt x="17" y="49"/>
                      <a:pt x="15" y="49"/>
                    </a:cubicBezTo>
                    <a:cubicBezTo>
                      <a:pt x="14" y="49"/>
                      <a:pt x="13" y="51"/>
                      <a:pt x="13" y="52"/>
                    </a:cubicBezTo>
                    <a:cubicBezTo>
                      <a:pt x="13" y="54"/>
                      <a:pt x="15" y="54"/>
                      <a:pt x="16" y="54"/>
                    </a:cubicBezTo>
                    <a:cubicBezTo>
                      <a:pt x="20" y="53"/>
                      <a:pt x="23" y="51"/>
                      <a:pt x="27" y="48"/>
                    </a:cubicBezTo>
                    <a:cubicBezTo>
                      <a:pt x="30" y="46"/>
                      <a:pt x="32" y="47"/>
                      <a:pt x="33" y="48"/>
                    </a:cubicBezTo>
                    <a:cubicBezTo>
                      <a:pt x="34" y="49"/>
                      <a:pt x="35" y="51"/>
                      <a:pt x="33" y="54"/>
                    </a:cubicBezTo>
                    <a:cubicBezTo>
                      <a:pt x="31" y="57"/>
                      <a:pt x="31" y="58"/>
                      <a:pt x="27" y="60"/>
                    </a:cubicBezTo>
                    <a:cubicBezTo>
                      <a:pt x="26" y="60"/>
                      <a:pt x="26" y="62"/>
                      <a:pt x="26" y="63"/>
                    </a:cubicBezTo>
                    <a:cubicBezTo>
                      <a:pt x="27" y="65"/>
                      <a:pt x="28" y="65"/>
                      <a:pt x="30" y="64"/>
                    </a:cubicBezTo>
                    <a:cubicBezTo>
                      <a:pt x="33" y="63"/>
                      <a:pt x="34" y="62"/>
                      <a:pt x="36" y="58"/>
                    </a:cubicBezTo>
                    <a:cubicBezTo>
                      <a:pt x="39" y="54"/>
                      <a:pt x="44" y="54"/>
                      <a:pt x="46" y="54"/>
                    </a:cubicBezTo>
                    <a:cubicBezTo>
                      <a:pt x="47" y="54"/>
                      <a:pt x="49" y="55"/>
                      <a:pt x="50" y="55"/>
                    </a:cubicBezTo>
                    <a:cubicBezTo>
                      <a:pt x="66" y="55"/>
                      <a:pt x="78" y="42"/>
                      <a:pt x="78" y="27"/>
                    </a:cubicBezTo>
                    <a:cubicBezTo>
                      <a:pt x="78" y="12"/>
                      <a:pt x="66" y="0"/>
                      <a:pt x="50" y="0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6" name="Freeform 76">
                <a:extLst>
                  <a:ext uri="{FF2B5EF4-FFF2-40B4-BE49-F238E27FC236}">
                    <a16:creationId xmlns:a16="http://schemas.microsoft.com/office/drawing/2014/main" id="{EF0AFDB5-2A10-4A42-AFC4-5D0AFF2FB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" y="2115"/>
                <a:ext cx="92" cy="93"/>
              </a:xfrm>
              <a:custGeom>
                <a:avLst/>
                <a:gdLst>
                  <a:gd name="T0" fmla="*/ 24 w 46"/>
                  <a:gd name="T1" fmla="*/ 32 h 47"/>
                  <a:gd name="T2" fmla="*/ 36 w 46"/>
                  <a:gd name="T3" fmla="*/ 67 h 47"/>
                  <a:gd name="T4" fmla="*/ 104 w 46"/>
                  <a:gd name="T5" fmla="*/ 91 h 47"/>
                  <a:gd name="T6" fmla="*/ 72 w 46"/>
                  <a:gd name="T7" fmla="*/ 140 h 47"/>
                  <a:gd name="T8" fmla="*/ 80 w 46"/>
                  <a:gd name="T9" fmla="*/ 184 h 47"/>
                  <a:gd name="T10" fmla="*/ 108 w 46"/>
                  <a:gd name="T11" fmla="*/ 180 h 47"/>
                  <a:gd name="T12" fmla="*/ 168 w 46"/>
                  <a:gd name="T13" fmla="*/ 71 h 47"/>
                  <a:gd name="T14" fmla="*/ 56 w 46"/>
                  <a:gd name="T15" fmla="*/ 12 h 47"/>
                  <a:gd name="T16" fmla="*/ 24 w 46"/>
                  <a:gd name="T17" fmla="*/ 32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7">
                    <a:moveTo>
                      <a:pt x="6" y="8"/>
                    </a:moveTo>
                    <a:cubicBezTo>
                      <a:pt x="0" y="12"/>
                      <a:pt x="4" y="17"/>
                      <a:pt x="9" y="17"/>
                    </a:cubicBezTo>
                    <a:cubicBezTo>
                      <a:pt x="17" y="16"/>
                      <a:pt x="24" y="15"/>
                      <a:pt x="26" y="23"/>
                    </a:cubicBezTo>
                    <a:cubicBezTo>
                      <a:pt x="28" y="30"/>
                      <a:pt x="24" y="33"/>
                      <a:pt x="18" y="36"/>
                    </a:cubicBezTo>
                    <a:cubicBezTo>
                      <a:pt x="9" y="39"/>
                      <a:pt x="13" y="47"/>
                      <a:pt x="20" y="47"/>
                    </a:cubicBezTo>
                    <a:cubicBezTo>
                      <a:pt x="23" y="47"/>
                      <a:pt x="25" y="47"/>
                      <a:pt x="27" y="46"/>
                    </a:cubicBezTo>
                    <a:cubicBezTo>
                      <a:pt x="39" y="43"/>
                      <a:pt x="46" y="30"/>
                      <a:pt x="42" y="18"/>
                    </a:cubicBezTo>
                    <a:cubicBezTo>
                      <a:pt x="39" y="6"/>
                      <a:pt x="26" y="0"/>
                      <a:pt x="14" y="3"/>
                    </a:cubicBezTo>
                    <a:cubicBezTo>
                      <a:pt x="11" y="4"/>
                      <a:pt x="8" y="6"/>
                      <a:pt x="6" y="8"/>
                    </a:cubicBezTo>
                    <a:close/>
                  </a:path>
                </a:pathLst>
              </a:custGeom>
              <a:solidFill>
                <a:srgbClr val="99D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7" name="Oval 77">
                <a:extLst>
                  <a:ext uri="{FF2B5EF4-FFF2-40B4-BE49-F238E27FC236}">
                    <a16:creationId xmlns:a16="http://schemas.microsoft.com/office/drawing/2014/main" id="{01913105-EF95-4A66-8190-6097994020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1868"/>
                <a:ext cx="94" cy="95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28" name="Oval 78">
                <a:extLst>
                  <a:ext uri="{FF2B5EF4-FFF2-40B4-BE49-F238E27FC236}">
                    <a16:creationId xmlns:a16="http://schemas.microsoft.com/office/drawing/2014/main" id="{051F0231-3751-4808-9BF3-EBF89F286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7" y="1906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29" name="Oval 79">
                <a:extLst>
                  <a:ext uri="{FF2B5EF4-FFF2-40B4-BE49-F238E27FC236}">
                    <a16:creationId xmlns:a16="http://schemas.microsoft.com/office/drawing/2014/main" id="{1A0E5C43-CF88-4D5D-99AD-49B5EA8B3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1" y="1900"/>
                <a:ext cx="16" cy="1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30" name="Oval 80">
                <a:extLst>
                  <a:ext uri="{FF2B5EF4-FFF2-40B4-BE49-F238E27FC236}">
                    <a16:creationId xmlns:a16="http://schemas.microsoft.com/office/drawing/2014/main" id="{24799431-9594-434B-A0A4-4DD8DC0E4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1916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31" name="Oval 81">
                <a:extLst>
                  <a:ext uri="{FF2B5EF4-FFF2-40B4-BE49-F238E27FC236}">
                    <a16:creationId xmlns:a16="http://schemas.microsoft.com/office/drawing/2014/main" id="{6F8DAD3F-B18E-437D-8EF4-55EAB716C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3" y="1912"/>
                <a:ext cx="16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32" name="Oval 82">
                <a:extLst>
                  <a:ext uri="{FF2B5EF4-FFF2-40B4-BE49-F238E27FC236}">
                    <a16:creationId xmlns:a16="http://schemas.microsoft.com/office/drawing/2014/main" id="{4BE60B20-1208-4BCA-9F83-F4AD59AF7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9" y="1904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33" name="Oval 83">
                <a:extLst>
                  <a:ext uri="{FF2B5EF4-FFF2-40B4-BE49-F238E27FC236}">
                    <a16:creationId xmlns:a16="http://schemas.microsoft.com/office/drawing/2014/main" id="{5416F193-22BC-44F1-BE8A-F77EAE0B6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1" y="1890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34" name="Oval 84">
                <a:extLst>
                  <a:ext uri="{FF2B5EF4-FFF2-40B4-BE49-F238E27FC236}">
                    <a16:creationId xmlns:a16="http://schemas.microsoft.com/office/drawing/2014/main" id="{D03CF71B-FB9C-44D5-996A-E88C40527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5" y="1884"/>
                <a:ext cx="16" cy="1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35" name="Oval 85">
                <a:extLst>
                  <a:ext uri="{FF2B5EF4-FFF2-40B4-BE49-F238E27FC236}">
                    <a16:creationId xmlns:a16="http://schemas.microsoft.com/office/drawing/2014/main" id="{9F7C2910-5E3B-4155-9288-D8FC4A441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1" y="1880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36" name="Oval 86">
                <a:extLst>
                  <a:ext uri="{FF2B5EF4-FFF2-40B4-BE49-F238E27FC236}">
                    <a16:creationId xmlns:a16="http://schemas.microsoft.com/office/drawing/2014/main" id="{4AAD4FC1-21AC-4ADE-90AC-BE8A64EA4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1" y="1890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37" name="Oval 87">
                <a:extLst>
                  <a:ext uri="{FF2B5EF4-FFF2-40B4-BE49-F238E27FC236}">
                    <a16:creationId xmlns:a16="http://schemas.microsoft.com/office/drawing/2014/main" id="{7A6B4A9A-1439-40C1-B907-A97D7EED4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" y="1926"/>
                <a:ext cx="14" cy="13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38" name="Oval 88">
                <a:extLst>
                  <a:ext uri="{FF2B5EF4-FFF2-40B4-BE49-F238E27FC236}">
                    <a16:creationId xmlns:a16="http://schemas.microsoft.com/office/drawing/2014/main" id="{57473A93-65E1-4BED-8432-A8975DF02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5" y="1920"/>
                <a:ext cx="14" cy="13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39" name="Oval 89">
                <a:extLst>
                  <a:ext uri="{FF2B5EF4-FFF2-40B4-BE49-F238E27FC236}">
                    <a16:creationId xmlns:a16="http://schemas.microsoft.com/office/drawing/2014/main" id="{1CFB0CE2-E8CA-4A0D-987B-86945A03F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" y="1876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40" name="Oval 90">
                <a:extLst>
                  <a:ext uri="{FF2B5EF4-FFF2-40B4-BE49-F238E27FC236}">
                    <a16:creationId xmlns:a16="http://schemas.microsoft.com/office/drawing/2014/main" id="{4AFFDF0A-ADD0-48B6-801B-24A754E91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1880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41" name="Oval 91">
                <a:extLst>
                  <a:ext uri="{FF2B5EF4-FFF2-40B4-BE49-F238E27FC236}">
                    <a16:creationId xmlns:a16="http://schemas.microsoft.com/office/drawing/2014/main" id="{433704AB-0C4F-40D5-8500-A7F624689F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" y="1910"/>
                <a:ext cx="16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42" name="Oval 92">
                <a:extLst>
                  <a:ext uri="{FF2B5EF4-FFF2-40B4-BE49-F238E27FC236}">
                    <a16:creationId xmlns:a16="http://schemas.microsoft.com/office/drawing/2014/main" id="{1E4E0C88-1D52-46D1-8E36-1B6AA3329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3" y="1898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43" name="Oval 93">
                <a:extLst>
                  <a:ext uri="{FF2B5EF4-FFF2-40B4-BE49-F238E27FC236}">
                    <a16:creationId xmlns:a16="http://schemas.microsoft.com/office/drawing/2014/main" id="{144F8681-1575-4746-8029-6CAC2A971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" y="1924"/>
                <a:ext cx="14" cy="15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44" name="Oval 94">
                <a:extLst>
                  <a:ext uri="{FF2B5EF4-FFF2-40B4-BE49-F238E27FC236}">
                    <a16:creationId xmlns:a16="http://schemas.microsoft.com/office/drawing/2014/main" id="{38BECC09-94FF-40DC-8F02-92984FB1E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" y="1933"/>
                <a:ext cx="14" cy="1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45" name="Oval 95">
                <a:extLst>
                  <a:ext uri="{FF2B5EF4-FFF2-40B4-BE49-F238E27FC236}">
                    <a16:creationId xmlns:a16="http://schemas.microsoft.com/office/drawing/2014/main" id="{8BE7793F-DE13-425A-A6BA-CBC7DF892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5" y="1930"/>
                <a:ext cx="16" cy="15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46" name="Oval 96">
                <a:extLst>
                  <a:ext uri="{FF2B5EF4-FFF2-40B4-BE49-F238E27FC236}">
                    <a16:creationId xmlns:a16="http://schemas.microsoft.com/office/drawing/2014/main" id="{D35028F6-E47D-433B-9313-658F73B4E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7" y="1939"/>
                <a:ext cx="14" cy="1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47" name="Oval 97">
                <a:extLst>
                  <a:ext uri="{FF2B5EF4-FFF2-40B4-BE49-F238E27FC236}">
                    <a16:creationId xmlns:a16="http://schemas.microsoft.com/office/drawing/2014/main" id="{89DA12F8-DF64-4890-A181-49651EA27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1" y="1935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48" name="Oval 98">
                <a:extLst>
                  <a:ext uri="{FF2B5EF4-FFF2-40B4-BE49-F238E27FC236}">
                    <a16:creationId xmlns:a16="http://schemas.microsoft.com/office/drawing/2014/main" id="{92291242-CC0E-4B69-90F7-7DDC7C7A7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9" y="1914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49" name="Oval 99">
                <a:extLst>
                  <a:ext uri="{FF2B5EF4-FFF2-40B4-BE49-F238E27FC236}">
                    <a16:creationId xmlns:a16="http://schemas.microsoft.com/office/drawing/2014/main" id="{C39C011A-278E-407A-9440-8719425E2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7" y="1896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50" name="Oval 100">
                <a:extLst>
                  <a:ext uri="{FF2B5EF4-FFF2-40B4-BE49-F238E27FC236}">
                    <a16:creationId xmlns:a16="http://schemas.microsoft.com/office/drawing/2014/main" id="{87A314A2-40A7-415F-BD10-E7135DB63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1894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51" name="Oval 101">
                <a:extLst>
                  <a:ext uri="{FF2B5EF4-FFF2-40B4-BE49-F238E27FC236}">
                    <a16:creationId xmlns:a16="http://schemas.microsoft.com/office/drawing/2014/main" id="{FC8E3BA9-2942-4526-AB9A-A79B8DDCE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5" y="1920"/>
                <a:ext cx="16" cy="13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52" name="Oval 102">
                <a:extLst>
                  <a:ext uri="{FF2B5EF4-FFF2-40B4-BE49-F238E27FC236}">
                    <a16:creationId xmlns:a16="http://schemas.microsoft.com/office/drawing/2014/main" id="{CE541201-8BAC-4812-A515-B153391BD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3" y="1866"/>
                <a:ext cx="60" cy="60"/>
              </a:xfrm>
              <a:prstGeom prst="ellipse">
                <a:avLst/>
              </a:pr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53" name="Oval 103">
                <a:extLst>
                  <a:ext uri="{FF2B5EF4-FFF2-40B4-BE49-F238E27FC236}">
                    <a16:creationId xmlns:a16="http://schemas.microsoft.com/office/drawing/2014/main" id="{7F19F676-52FA-4745-A0F7-F8985E986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" y="1864"/>
                <a:ext cx="70" cy="68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54" name="Oval 104">
                <a:extLst>
                  <a:ext uri="{FF2B5EF4-FFF2-40B4-BE49-F238E27FC236}">
                    <a16:creationId xmlns:a16="http://schemas.microsoft.com/office/drawing/2014/main" id="{5E915CB5-D422-492B-B21F-1A709A5BB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1" y="1882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55" name="Oval 105">
                <a:extLst>
                  <a:ext uri="{FF2B5EF4-FFF2-40B4-BE49-F238E27FC236}">
                    <a16:creationId xmlns:a16="http://schemas.microsoft.com/office/drawing/2014/main" id="{17FC8432-2BC3-4F16-9AC4-334DDB751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" y="1898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56" name="Oval 106">
                <a:extLst>
                  <a:ext uri="{FF2B5EF4-FFF2-40B4-BE49-F238E27FC236}">
                    <a16:creationId xmlns:a16="http://schemas.microsoft.com/office/drawing/2014/main" id="{F50360C7-6711-4B2D-8AE1-1A6B3A69A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" y="1890"/>
                <a:ext cx="16" cy="1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57" name="Oval 107">
                <a:extLst>
                  <a:ext uri="{FF2B5EF4-FFF2-40B4-BE49-F238E27FC236}">
                    <a16:creationId xmlns:a16="http://schemas.microsoft.com/office/drawing/2014/main" id="{DE3730C3-4D59-49C3-82D3-234CF0EC8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" y="1906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58" name="Oval 108">
                <a:extLst>
                  <a:ext uri="{FF2B5EF4-FFF2-40B4-BE49-F238E27FC236}">
                    <a16:creationId xmlns:a16="http://schemas.microsoft.com/office/drawing/2014/main" id="{787F51B8-CBC6-441A-ACC6-1F8FA07B1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" y="1914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59" name="Oval 109">
                <a:extLst>
                  <a:ext uri="{FF2B5EF4-FFF2-40B4-BE49-F238E27FC236}">
                    <a16:creationId xmlns:a16="http://schemas.microsoft.com/office/drawing/2014/main" id="{3E1C757C-9CD9-4E3C-B83F-D6D4E253E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7" y="1886"/>
                <a:ext cx="14" cy="1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60" name="Oval 110">
                <a:extLst>
                  <a:ext uri="{FF2B5EF4-FFF2-40B4-BE49-F238E27FC236}">
                    <a16:creationId xmlns:a16="http://schemas.microsoft.com/office/drawing/2014/main" id="{AAEFA273-8FAA-4500-B0DE-F3D4A86BA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3" y="1870"/>
                <a:ext cx="14" cy="1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61" name="Oval 111">
                <a:extLst>
                  <a:ext uri="{FF2B5EF4-FFF2-40B4-BE49-F238E27FC236}">
                    <a16:creationId xmlns:a16="http://schemas.microsoft.com/office/drawing/2014/main" id="{A512F78B-9534-44E6-BDD8-ACA09A9A5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" y="1874"/>
                <a:ext cx="14" cy="1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62" name="Oval 112">
                <a:extLst>
                  <a:ext uri="{FF2B5EF4-FFF2-40B4-BE49-F238E27FC236}">
                    <a16:creationId xmlns:a16="http://schemas.microsoft.com/office/drawing/2014/main" id="{5AF71699-F2CE-4C05-9840-B98FFE63A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" y="1866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63" name="Oval 113">
                <a:extLst>
                  <a:ext uri="{FF2B5EF4-FFF2-40B4-BE49-F238E27FC236}">
                    <a16:creationId xmlns:a16="http://schemas.microsoft.com/office/drawing/2014/main" id="{13256770-11AA-46DE-A158-EE6C3C021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1884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64" name="Oval 114">
                <a:extLst>
                  <a:ext uri="{FF2B5EF4-FFF2-40B4-BE49-F238E27FC236}">
                    <a16:creationId xmlns:a16="http://schemas.microsoft.com/office/drawing/2014/main" id="{00E444B6-9FE5-4C57-A869-E389C0E02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1898"/>
                <a:ext cx="14" cy="1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65" name="Oval 115">
                <a:extLst>
                  <a:ext uri="{FF2B5EF4-FFF2-40B4-BE49-F238E27FC236}">
                    <a16:creationId xmlns:a16="http://schemas.microsoft.com/office/drawing/2014/main" id="{77D5CCF3-FD99-4F54-9A56-C177C3AD9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7" y="1904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66" name="Oval 116">
                <a:extLst>
                  <a:ext uri="{FF2B5EF4-FFF2-40B4-BE49-F238E27FC236}">
                    <a16:creationId xmlns:a16="http://schemas.microsoft.com/office/drawing/2014/main" id="{211C0664-6896-43AB-AEF5-F9D0F0283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" y="1862"/>
                <a:ext cx="59" cy="60"/>
              </a:xfrm>
              <a:prstGeom prst="ellipse">
                <a:avLst/>
              </a:pr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67" name="Freeform 117">
                <a:extLst>
                  <a:ext uri="{FF2B5EF4-FFF2-40B4-BE49-F238E27FC236}">
                    <a16:creationId xmlns:a16="http://schemas.microsoft.com/office/drawing/2014/main" id="{A6FC45B4-F6D8-4B65-B3DC-C3D8EE618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1876"/>
                <a:ext cx="49" cy="46"/>
              </a:xfrm>
              <a:custGeom>
                <a:avLst/>
                <a:gdLst>
                  <a:gd name="T0" fmla="*/ 0 w 25"/>
                  <a:gd name="T1" fmla="*/ 92 h 23"/>
                  <a:gd name="T2" fmla="*/ 61 w 25"/>
                  <a:gd name="T3" fmla="*/ 28 h 23"/>
                  <a:gd name="T4" fmla="*/ 53 w 25"/>
                  <a:gd name="T5" fmla="*/ 0 h 23"/>
                  <a:gd name="T6" fmla="*/ 0 w 25"/>
                  <a:gd name="T7" fmla="*/ 92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23">
                    <a:moveTo>
                      <a:pt x="0" y="23"/>
                    </a:moveTo>
                    <a:cubicBezTo>
                      <a:pt x="9" y="23"/>
                      <a:pt x="16" y="16"/>
                      <a:pt x="16" y="7"/>
                    </a:cubicBezTo>
                    <a:cubicBezTo>
                      <a:pt x="16" y="4"/>
                      <a:pt x="15" y="2"/>
                      <a:pt x="14" y="0"/>
                    </a:cubicBezTo>
                    <a:cubicBezTo>
                      <a:pt x="17" y="2"/>
                      <a:pt x="25" y="23"/>
                      <a:pt x="0" y="23"/>
                    </a:cubicBezTo>
                    <a:close/>
                  </a:path>
                </a:pathLst>
              </a:custGeom>
              <a:solidFill>
                <a:srgbClr val="C26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8" name="Oval 118">
                <a:extLst>
                  <a:ext uri="{FF2B5EF4-FFF2-40B4-BE49-F238E27FC236}">
                    <a16:creationId xmlns:a16="http://schemas.microsoft.com/office/drawing/2014/main" id="{27FAF178-BDD3-4C3C-A877-C8F2F22A2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" y="1852"/>
                <a:ext cx="69" cy="70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69" name="Freeform 119">
                <a:extLst>
                  <a:ext uri="{FF2B5EF4-FFF2-40B4-BE49-F238E27FC236}">
                    <a16:creationId xmlns:a16="http://schemas.microsoft.com/office/drawing/2014/main" id="{029ED7C7-FDF9-4CDE-9963-6A2D26A98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1888"/>
                <a:ext cx="28" cy="26"/>
              </a:xfrm>
              <a:custGeom>
                <a:avLst/>
                <a:gdLst>
                  <a:gd name="T0" fmla="*/ 4 w 14"/>
                  <a:gd name="T1" fmla="*/ 8 h 13"/>
                  <a:gd name="T2" fmla="*/ 44 w 14"/>
                  <a:gd name="T3" fmla="*/ 48 h 13"/>
                  <a:gd name="T4" fmla="*/ 56 w 14"/>
                  <a:gd name="T5" fmla="*/ 8 h 13"/>
                  <a:gd name="T6" fmla="*/ 48 w 14"/>
                  <a:gd name="T7" fmla="*/ 0 h 13"/>
                  <a:gd name="T8" fmla="*/ 16 w 14"/>
                  <a:gd name="T9" fmla="*/ 0 h 13"/>
                  <a:gd name="T10" fmla="*/ 4 w 14"/>
                  <a:gd name="T11" fmla="*/ 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1" y="2"/>
                    </a:moveTo>
                    <a:cubicBezTo>
                      <a:pt x="2" y="7"/>
                      <a:pt x="6" y="11"/>
                      <a:pt x="11" y="12"/>
                    </a:cubicBezTo>
                    <a:cubicBezTo>
                      <a:pt x="14" y="13"/>
                      <a:pt x="14" y="9"/>
                      <a:pt x="14" y="2"/>
                    </a:cubicBezTo>
                    <a:cubicBezTo>
                      <a:pt x="14" y="1"/>
                      <a:pt x="14" y="0"/>
                      <a:pt x="12" y="0"/>
                    </a:cubicBezTo>
                    <a:cubicBezTo>
                      <a:pt x="9" y="0"/>
                      <a:pt x="4" y="0"/>
                      <a:pt x="4" y="0"/>
                    </a:cubicBezTo>
                    <a:cubicBezTo>
                      <a:pt x="3" y="0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0" name="Freeform 120">
                <a:extLst>
                  <a:ext uri="{FF2B5EF4-FFF2-40B4-BE49-F238E27FC236}">
                    <a16:creationId xmlns:a16="http://schemas.microsoft.com/office/drawing/2014/main" id="{13A5EB77-7C29-4655-99C4-FCB0736F0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1888"/>
                <a:ext cx="28" cy="26"/>
              </a:xfrm>
              <a:custGeom>
                <a:avLst/>
                <a:gdLst>
                  <a:gd name="T0" fmla="*/ 56 w 14"/>
                  <a:gd name="T1" fmla="*/ 8 h 13"/>
                  <a:gd name="T2" fmla="*/ 16 w 14"/>
                  <a:gd name="T3" fmla="*/ 48 h 13"/>
                  <a:gd name="T4" fmla="*/ 0 w 14"/>
                  <a:gd name="T5" fmla="*/ 8 h 13"/>
                  <a:gd name="T6" fmla="*/ 8 w 14"/>
                  <a:gd name="T7" fmla="*/ 0 h 13"/>
                  <a:gd name="T8" fmla="*/ 44 w 14"/>
                  <a:gd name="T9" fmla="*/ 0 h 13"/>
                  <a:gd name="T10" fmla="*/ 56 w 14"/>
                  <a:gd name="T11" fmla="*/ 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14" y="2"/>
                    </a:moveTo>
                    <a:cubicBezTo>
                      <a:pt x="13" y="7"/>
                      <a:pt x="9" y="11"/>
                      <a:pt x="4" y="12"/>
                    </a:cubicBezTo>
                    <a:cubicBezTo>
                      <a:pt x="0" y="13"/>
                      <a:pt x="0" y="9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" y="0"/>
                      <a:pt x="10" y="0"/>
                      <a:pt x="11" y="0"/>
                    </a:cubicBezTo>
                    <a:cubicBezTo>
                      <a:pt x="12" y="0"/>
                      <a:pt x="14" y="0"/>
                      <a:pt x="14" y="2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1" name="Freeform 121">
                <a:extLst>
                  <a:ext uri="{FF2B5EF4-FFF2-40B4-BE49-F238E27FC236}">
                    <a16:creationId xmlns:a16="http://schemas.microsoft.com/office/drawing/2014/main" id="{93BCC485-84A3-44BC-8A5C-B6BD553F4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1860"/>
                <a:ext cx="28" cy="28"/>
              </a:xfrm>
              <a:custGeom>
                <a:avLst/>
                <a:gdLst>
                  <a:gd name="T0" fmla="*/ 4 w 14"/>
                  <a:gd name="T1" fmla="*/ 48 h 14"/>
                  <a:gd name="T2" fmla="*/ 44 w 14"/>
                  <a:gd name="T3" fmla="*/ 4 h 14"/>
                  <a:gd name="T4" fmla="*/ 56 w 14"/>
                  <a:gd name="T5" fmla="*/ 44 h 14"/>
                  <a:gd name="T6" fmla="*/ 48 w 14"/>
                  <a:gd name="T7" fmla="*/ 56 h 14"/>
                  <a:gd name="T8" fmla="*/ 16 w 14"/>
                  <a:gd name="T9" fmla="*/ 56 h 14"/>
                  <a:gd name="T10" fmla="*/ 4 w 14"/>
                  <a:gd name="T11" fmla="*/ 48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" y="12"/>
                    </a:moveTo>
                    <a:cubicBezTo>
                      <a:pt x="2" y="6"/>
                      <a:pt x="6" y="2"/>
                      <a:pt x="11" y="1"/>
                    </a:cubicBezTo>
                    <a:cubicBezTo>
                      <a:pt x="14" y="0"/>
                      <a:pt x="14" y="4"/>
                      <a:pt x="14" y="11"/>
                    </a:cubicBezTo>
                    <a:cubicBezTo>
                      <a:pt x="14" y="12"/>
                      <a:pt x="14" y="14"/>
                      <a:pt x="12" y="14"/>
                    </a:cubicBezTo>
                    <a:cubicBezTo>
                      <a:pt x="9" y="14"/>
                      <a:pt x="4" y="14"/>
                      <a:pt x="4" y="14"/>
                    </a:cubicBezTo>
                    <a:cubicBezTo>
                      <a:pt x="3" y="14"/>
                      <a:pt x="0" y="14"/>
                      <a:pt x="1" y="12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2" name="Freeform 122">
                <a:extLst>
                  <a:ext uri="{FF2B5EF4-FFF2-40B4-BE49-F238E27FC236}">
                    <a16:creationId xmlns:a16="http://schemas.microsoft.com/office/drawing/2014/main" id="{529F9276-D7C4-4C17-9F9E-E0E2D842F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1860"/>
                <a:ext cx="28" cy="28"/>
              </a:xfrm>
              <a:custGeom>
                <a:avLst/>
                <a:gdLst>
                  <a:gd name="T0" fmla="*/ 56 w 14"/>
                  <a:gd name="T1" fmla="*/ 48 h 14"/>
                  <a:gd name="T2" fmla="*/ 16 w 14"/>
                  <a:gd name="T3" fmla="*/ 4 h 14"/>
                  <a:gd name="T4" fmla="*/ 0 w 14"/>
                  <a:gd name="T5" fmla="*/ 44 h 14"/>
                  <a:gd name="T6" fmla="*/ 8 w 14"/>
                  <a:gd name="T7" fmla="*/ 56 h 14"/>
                  <a:gd name="T8" fmla="*/ 44 w 14"/>
                  <a:gd name="T9" fmla="*/ 56 h 14"/>
                  <a:gd name="T10" fmla="*/ 56 w 14"/>
                  <a:gd name="T11" fmla="*/ 48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4" y="12"/>
                    </a:moveTo>
                    <a:cubicBezTo>
                      <a:pt x="13" y="6"/>
                      <a:pt x="9" y="2"/>
                      <a:pt x="4" y="1"/>
                    </a:cubicBezTo>
                    <a:cubicBezTo>
                      <a:pt x="0" y="0"/>
                      <a:pt x="0" y="4"/>
                      <a:pt x="0" y="11"/>
                    </a:cubicBezTo>
                    <a:cubicBezTo>
                      <a:pt x="0" y="12"/>
                      <a:pt x="1" y="14"/>
                      <a:pt x="2" y="14"/>
                    </a:cubicBezTo>
                    <a:cubicBezTo>
                      <a:pt x="5" y="14"/>
                      <a:pt x="10" y="14"/>
                      <a:pt x="11" y="14"/>
                    </a:cubicBezTo>
                    <a:cubicBezTo>
                      <a:pt x="12" y="14"/>
                      <a:pt x="14" y="14"/>
                      <a:pt x="14" y="12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3" name="Oval 123">
                <a:extLst>
                  <a:ext uri="{FF2B5EF4-FFF2-40B4-BE49-F238E27FC236}">
                    <a16:creationId xmlns:a16="http://schemas.microsoft.com/office/drawing/2014/main" id="{07057BBB-C858-4BE0-A1D5-245DAA5F0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5" y="1892"/>
                <a:ext cx="59" cy="59"/>
              </a:xfrm>
              <a:prstGeom prst="ellipse">
                <a:avLst/>
              </a:pr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74" name="Freeform 124">
                <a:extLst>
                  <a:ext uri="{FF2B5EF4-FFF2-40B4-BE49-F238E27FC236}">
                    <a16:creationId xmlns:a16="http://schemas.microsoft.com/office/drawing/2014/main" id="{97F89289-EAF4-48E7-85ED-08E2975B6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" y="1906"/>
                <a:ext cx="50" cy="45"/>
              </a:xfrm>
              <a:custGeom>
                <a:avLst/>
                <a:gdLst>
                  <a:gd name="T0" fmla="*/ 0 w 25"/>
                  <a:gd name="T1" fmla="*/ 88 h 23"/>
                  <a:gd name="T2" fmla="*/ 64 w 25"/>
                  <a:gd name="T3" fmla="*/ 27 h 23"/>
                  <a:gd name="T4" fmla="*/ 56 w 25"/>
                  <a:gd name="T5" fmla="*/ 0 h 23"/>
                  <a:gd name="T6" fmla="*/ 0 w 25"/>
                  <a:gd name="T7" fmla="*/ 88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23">
                    <a:moveTo>
                      <a:pt x="0" y="23"/>
                    </a:moveTo>
                    <a:cubicBezTo>
                      <a:pt x="9" y="23"/>
                      <a:pt x="16" y="16"/>
                      <a:pt x="16" y="7"/>
                    </a:cubicBezTo>
                    <a:cubicBezTo>
                      <a:pt x="16" y="4"/>
                      <a:pt x="15" y="2"/>
                      <a:pt x="14" y="0"/>
                    </a:cubicBezTo>
                    <a:cubicBezTo>
                      <a:pt x="17" y="2"/>
                      <a:pt x="25" y="23"/>
                      <a:pt x="0" y="23"/>
                    </a:cubicBezTo>
                    <a:close/>
                  </a:path>
                </a:pathLst>
              </a:custGeom>
              <a:solidFill>
                <a:srgbClr val="C26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5" name="Oval 125">
                <a:extLst>
                  <a:ext uri="{FF2B5EF4-FFF2-40B4-BE49-F238E27FC236}">
                    <a16:creationId xmlns:a16="http://schemas.microsoft.com/office/drawing/2014/main" id="{9A8A1904-559E-4208-A479-71C3687A5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" y="1882"/>
                <a:ext cx="69" cy="69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76" name="Freeform 126">
                <a:extLst>
                  <a:ext uri="{FF2B5EF4-FFF2-40B4-BE49-F238E27FC236}">
                    <a16:creationId xmlns:a16="http://schemas.microsoft.com/office/drawing/2014/main" id="{79B7C7B6-B254-4D9C-955A-B651CF65F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1" y="1918"/>
                <a:ext cx="27" cy="25"/>
              </a:xfrm>
              <a:custGeom>
                <a:avLst/>
                <a:gdLst>
                  <a:gd name="T0" fmla="*/ 4 w 14"/>
                  <a:gd name="T1" fmla="*/ 8 h 13"/>
                  <a:gd name="T2" fmla="*/ 41 w 14"/>
                  <a:gd name="T3" fmla="*/ 44 h 13"/>
                  <a:gd name="T4" fmla="*/ 52 w 14"/>
                  <a:gd name="T5" fmla="*/ 8 h 13"/>
                  <a:gd name="T6" fmla="*/ 44 w 14"/>
                  <a:gd name="T7" fmla="*/ 0 h 13"/>
                  <a:gd name="T8" fmla="*/ 15 w 14"/>
                  <a:gd name="T9" fmla="*/ 0 h 13"/>
                  <a:gd name="T10" fmla="*/ 4 w 14"/>
                  <a:gd name="T11" fmla="*/ 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1" y="2"/>
                    </a:moveTo>
                    <a:cubicBezTo>
                      <a:pt x="2" y="7"/>
                      <a:pt x="6" y="11"/>
                      <a:pt x="11" y="12"/>
                    </a:cubicBezTo>
                    <a:cubicBezTo>
                      <a:pt x="14" y="13"/>
                      <a:pt x="14" y="9"/>
                      <a:pt x="14" y="2"/>
                    </a:cubicBezTo>
                    <a:cubicBezTo>
                      <a:pt x="14" y="1"/>
                      <a:pt x="14" y="0"/>
                      <a:pt x="12" y="0"/>
                    </a:cubicBezTo>
                    <a:cubicBezTo>
                      <a:pt x="9" y="0"/>
                      <a:pt x="4" y="0"/>
                      <a:pt x="4" y="0"/>
                    </a:cubicBezTo>
                    <a:cubicBezTo>
                      <a:pt x="3" y="0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7" name="Freeform 127">
                <a:extLst>
                  <a:ext uri="{FF2B5EF4-FFF2-40B4-BE49-F238E27FC236}">
                    <a16:creationId xmlns:a16="http://schemas.microsoft.com/office/drawing/2014/main" id="{23B25026-525C-4E6A-8925-80579520B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" y="1918"/>
                <a:ext cx="28" cy="25"/>
              </a:xfrm>
              <a:custGeom>
                <a:avLst/>
                <a:gdLst>
                  <a:gd name="T0" fmla="*/ 56 w 14"/>
                  <a:gd name="T1" fmla="*/ 8 h 13"/>
                  <a:gd name="T2" fmla="*/ 16 w 14"/>
                  <a:gd name="T3" fmla="*/ 44 h 13"/>
                  <a:gd name="T4" fmla="*/ 0 w 14"/>
                  <a:gd name="T5" fmla="*/ 8 h 13"/>
                  <a:gd name="T6" fmla="*/ 8 w 14"/>
                  <a:gd name="T7" fmla="*/ 0 h 13"/>
                  <a:gd name="T8" fmla="*/ 44 w 14"/>
                  <a:gd name="T9" fmla="*/ 0 h 13"/>
                  <a:gd name="T10" fmla="*/ 56 w 14"/>
                  <a:gd name="T11" fmla="*/ 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14" y="2"/>
                    </a:moveTo>
                    <a:cubicBezTo>
                      <a:pt x="13" y="7"/>
                      <a:pt x="9" y="11"/>
                      <a:pt x="4" y="12"/>
                    </a:cubicBezTo>
                    <a:cubicBezTo>
                      <a:pt x="0" y="13"/>
                      <a:pt x="0" y="9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" y="0"/>
                      <a:pt x="10" y="0"/>
                      <a:pt x="11" y="0"/>
                    </a:cubicBezTo>
                    <a:cubicBezTo>
                      <a:pt x="12" y="0"/>
                      <a:pt x="14" y="0"/>
                      <a:pt x="14" y="2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" name="Freeform 128">
                <a:extLst>
                  <a:ext uri="{FF2B5EF4-FFF2-40B4-BE49-F238E27FC236}">
                    <a16:creationId xmlns:a16="http://schemas.microsoft.com/office/drawing/2014/main" id="{22200E6A-5B48-4E6F-A1CB-04DBD18D0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1" y="1890"/>
                <a:ext cx="27" cy="28"/>
              </a:xfrm>
              <a:custGeom>
                <a:avLst/>
                <a:gdLst>
                  <a:gd name="T0" fmla="*/ 4 w 14"/>
                  <a:gd name="T1" fmla="*/ 48 h 14"/>
                  <a:gd name="T2" fmla="*/ 41 w 14"/>
                  <a:gd name="T3" fmla="*/ 4 h 14"/>
                  <a:gd name="T4" fmla="*/ 52 w 14"/>
                  <a:gd name="T5" fmla="*/ 44 h 14"/>
                  <a:gd name="T6" fmla="*/ 44 w 14"/>
                  <a:gd name="T7" fmla="*/ 56 h 14"/>
                  <a:gd name="T8" fmla="*/ 15 w 14"/>
                  <a:gd name="T9" fmla="*/ 56 h 14"/>
                  <a:gd name="T10" fmla="*/ 4 w 14"/>
                  <a:gd name="T11" fmla="*/ 48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" y="12"/>
                    </a:moveTo>
                    <a:cubicBezTo>
                      <a:pt x="2" y="6"/>
                      <a:pt x="6" y="2"/>
                      <a:pt x="11" y="1"/>
                    </a:cubicBezTo>
                    <a:cubicBezTo>
                      <a:pt x="14" y="0"/>
                      <a:pt x="14" y="4"/>
                      <a:pt x="14" y="11"/>
                    </a:cubicBezTo>
                    <a:cubicBezTo>
                      <a:pt x="14" y="12"/>
                      <a:pt x="14" y="14"/>
                      <a:pt x="12" y="14"/>
                    </a:cubicBezTo>
                    <a:cubicBezTo>
                      <a:pt x="9" y="14"/>
                      <a:pt x="4" y="14"/>
                      <a:pt x="4" y="14"/>
                    </a:cubicBezTo>
                    <a:cubicBezTo>
                      <a:pt x="3" y="14"/>
                      <a:pt x="0" y="14"/>
                      <a:pt x="1" y="12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" name="Freeform 129">
                <a:extLst>
                  <a:ext uri="{FF2B5EF4-FFF2-40B4-BE49-F238E27FC236}">
                    <a16:creationId xmlns:a16="http://schemas.microsoft.com/office/drawing/2014/main" id="{AC18C9E7-BF01-4350-8F4A-566741C07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" y="1890"/>
                <a:ext cx="28" cy="28"/>
              </a:xfrm>
              <a:custGeom>
                <a:avLst/>
                <a:gdLst>
                  <a:gd name="T0" fmla="*/ 56 w 14"/>
                  <a:gd name="T1" fmla="*/ 48 h 14"/>
                  <a:gd name="T2" fmla="*/ 16 w 14"/>
                  <a:gd name="T3" fmla="*/ 4 h 14"/>
                  <a:gd name="T4" fmla="*/ 0 w 14"/>
                  <a:gd name="T5" fmla="*/ 44 h 14"/>
                  <a:gd name="T6" fmla="*/ 8 w 14"/>
                  <a:gd name="T7" fmla="*/ 56 h 14"/>
                  <a:gd name="T8" fmla="*/ 44 w 14"/>
                  <a:gd name="T9" fmla="*/ 56 h 14"/>
                  <a:gd name="T10" fmla="*/ 56 w 14"/>
                  <a:gd name="T11" fmla="*/ 48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4" y="12"/>
                    </a:moveTo>
                    <a:cubicBezTo>
                      <a:pt x="13" y="6"/>
                      <a:pt x="9" y="2"/>
                      <a:pt x="4" y="1"/>
                    </a:cubicBezTo>
                    <a:cubicBezTo>
                      <a:pt x="0" y="0"/>
                      <a:pt x="0" y="4"/>
                      <a:pt x="0" y="11"/>
                    </a:cubicBezTo>
                    <a:cubicBezTo>
                      <a:pt x="0" y="12"/>
                      <a:pt x="1" y="14"/>
                      <a:pt x="2" y="14"/>
                    </a:cubicBezTo>
                    <a:cubicBezTo>
                      <a:pt x="5" y="14"/>
                      <a:pt x="10" y="14"/>
                      <a:pt x="11" y="14"/>
                    </a:cubicBezTo>
                    <a:cubicBezTo>
                      <a:pt x="12" y="14"/>
                      <a:pt x="14" y="14"/>
                      <a:pt x="14" y="12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" name="Oval 130">
                <a:extLst>
                  <a:ext uri="{FF2B5EF4-FFF2-40B4-BE49-F238E27FC236}">
                    <a16:creationId xmlns:a16="http://schemas.microsoft.com/office/drawing/2014/main" id="{7BC7F40F-F51F-4B5C-8AF8-058164B9A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" y="1868"/>
                <a:ext cx="59" cy="60"/>
              </a:xfrm>
              <a:prstGeom prst="ellipse">
                <a:avLst/>
              </a:pr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81" name="Freeform 131">
                <a:extLst>
                  <a:ext uri="{FF2B5EF4-FFF2-40B4-BE49-F238E27FC236}">
                    <a16:creationId xmlns:a16="http://schemas.microsoft.com/office/drawing/2014/main" id="{32155255-C356-4A27-BE6A-95DDDED18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" y="1882"/>
                <a:ext cx="49" cy="48"/>
              </a:xfrm>
              <a:custGeom>
                <a:avLst/>
                <a:gdLst>
                  <a:gd name="T0" fmla="*/ 0 w 25"/>
                  <a:gd name="T1" fmla="*/ 92 h 24"/>
                  <a:gd name="T2" fmla="*/ 57 w 25"/>
                  <a:gd name="T3" fmla="*/ 32 h 24"/>
                  <a:gd name="T4" fmla="*/ 49 w 25"/>
                  <a:gd name="T5" fmla="*/ 0 h 24"/>
                  <a:gd name="T6" fmla="*/ 0 w 25"/>
                  <a:gd name="T7" fmla="*/ 92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24">
                    <a:moveTo>
                      <a:pt x="0" y="23"/>
                    </a:moveTo>
                    <a:cubicBezTo>
                      <a:pt x="8" y="23"/>
                      <a:pt x="15" y="16"/>
                      <a:pt x="15" y="8"/>
                    </a:cubicBezTo>
                    <a:cubicBezTo>
                      <a:pt x="15" y="5"/>
                      <a:pt x="15" y="2"/>
                      <a:pt x="13" y="0"/>
                    </a:cubicBezTo>
                    <a:cubicBezTo>
                      <a:pt x="17" y="3"/>
                      <a:pt x="25" y="24"/>
                      <a:pt x="0" y="23"/>
                    </a:cubicBezTo>
                    <a:close/>
                  </a:path>
                </a:pathLst>
              </a:custGeom>
              <a:solidFill>
                <a:srgbClr val="C26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" name="Oval 132">
                <a:extLst>
                  <a:ext uri="{FF2B5EF4-FFF2-40B4-BE49-F238E27FC236}">
                    <a16:creationId xmlns:a16="http://schemas.microsoft.com/office/drawing/2014/main" id="{BF4D3156-E984-4765-BF30-F071AB2C7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" y="2314"/>
                <a:ext cx="85" cy="87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83" name="Oval 133">
                <a:extLst>
                  <a:ext uri="{FF2B5EF4-FFF2-40B4-BE49-F238E27FC236}">
                    <a16:creationId xmlns:a16="http://schemas.microsoft.com/office/drawing/2014/main" id="{728D7E0E-E3CE-480A-BAAA-DA8D4CA97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6" y="2501"/>
                <a:ext cx="59" cy="60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84" name="Oval 134">
                <a:extLst>
                  <a:ext uri="{FF2B5EF4-FFF2-40B4-BE49-F238E27FC236}">
                    <a16:creationId xmlns:a16="http://schemas.microsoft.com/office/drawing/2014/main" id="{9809BD8E-A822-4321-BFC9-E2F07CF8B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3" y="2431"/>
                <a:ext cx="80" cy="80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85" name="Freeform 135">
                <a:extLst>
                  <a:ext uri="{FF2B5EF4-FFF2-40B4-BE49-F238E27FC236}">
                    <a16:creationId xmlns:a16="http://schemas.microsoft.com/office/drawing/2014/main" id="{B5972CFA-5C86-4C37-A4B8-E74266689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" y="2272"/>
                <a:ext cx="96" cy="131"/>
              </a:xfrm>
              <a:custGeom>
                <a:avLst/>
                <a:gdLst>
                  <a:gd name="T0" fmla="*/ 4 w 48"/>
                  <a:gd name="T1" fmla="*/ 133 h 66"/>
                  <a:gd name="T2" fmla="*/ 20 w 48"/>
                  <a:gd name="T3" fmla="*/ 173 h 66"/>
                  <a:gd name="T4" fmla="*/ 40 w 48"/>
                  <a:gd name="T5" fmla="*/ 216 h 66"/>
                  <a:gd name="T6" fmla="*/ 56 w 48"/>
                  <a:gd name="T7" fmla="*/ 165 h 66"/>
                  <a:gd name="T8" fmla="*/ 72 w 48"/>
                  <a:gd name="T9" fmla="*/ 208 h 66"/>
                  <a:gd name="T10" fmla="*/ 96 w 48"/>
                  <a:gd name="T11" fmla="*/ 252 h 66"/>
                  <a:gd name="T12" fmla="*/ 144 w 48"/>
                  <a:gd name="T13" fmla="*/ 232 h 66"/>
                  <a:gd name="T14" fmla="*/ 156 w 48"/>
                  <a:gd name="T15" fmla="*/ 185 h 66"/>
                  <a:gd name="T16" fmla="*/ 136 w 48"/>
                  <a:gd name="T17" fmla="*/ 157 h 66"/>
                  <a:gd name="T18" fmla="*/ 160 w 48"/>
                  <a:gd name="T19" fmla="*/ 157 h 66"/>
                  <a:gd name="T20" fmla="*/ 192 w 48"/>
                  <a:gd name="T21" fmla="*/ 165 h 66"/>
                  <a:gd name="T22" fmla="*/ 160 w 48"/>
                  <a:gd name="T23" fmla="*/ 127 h 66"/>
                  <a:gd name="T24" fmla="*/ 180 w 48"/>
                  <a:gd name="T25" fmla="*/ 107 h 66"/>
                  <a:gd name="T26" fmla="*/ 160 w 48"/>
                  <a:gd name="T27" fmla="*/ 83 h 66"/>
                  <a:gd name="T28" fmla="*/ 168 w 48"/>
                  <a:gd name="T29" fmla="*/ 56 h 66"/>
                  <a:gd name="T30" fmla="*/ 144 w 48"/>
                  <a:gd name="T31" fmla="*/ 40 h 66"/>
                  <a:gd name="T32" fmla="*/ 80 w 48"/>
                  <a:gd name="T33" fmla="*/ 16 h 66"/>
                  <a:gd name="T34" fmla="*/ 52 w 48"/>
                  <a:gd name="T35" fmla="*/ 0 h 66"/>
                  <a:gd name="T36" fmla="*/ 148 w 48"/>
                  <a:gd name="T37" fmla="*/ 64 h 66"/>
                  <a:gd name="T38" fmla="*/ 144 w 48"/>
                  <a:gd name="T39" fmla="*/ 107 h 66"/>
                  <a:gd name="T40" fmla="*/ 124 w 48"/>
                  <a:gd name="T41" fmla="*/ 141 h 66"/>
                  <a:gd name="T42" fmla="*/ 120 w 48"/>
                  <a:gd name="T43" fmla="*/ 193 h 66"/>
                  <a:gd name="T44" fmla="*/ 92 w 48"/>
                  <a:gd name="T45" fmla="*/ 177 h 66"/>
                  <a:gd name="T46" fmla="*/ 60 w 48"/>
                  <a:gd name="T47" fmla="*/ 145 h 66"/>
                  <a:gd name="T48" fmla="*/ 24 w 48"/>
                  <a:gd name="T49" fmla="*/ 153 h 66"/>
                  <a:gd name="T50" fmla="*/ 0 w 48"/>
                  <a:gd name="T51" fmla="*/ 115 h 66"/>
                  <a:gd name="T52" fmla="*/ 4 w 48"/>
                  <a:gd name="T53" fmla="*/ 133 h 6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8" h="66">
                    <a:moveTo>
                      <a:pt x="1" y="34"/>
                    </a:moveTo>
                    <a:cubicBezTo>
                      <a:pt x="2" y="38"/>
                      <a:pt x="4" y="41"/>
                      <a:pt x="5" y="44"/>
                    </a:cubicBezTo>
                    <a:cubicBezTo>
                      <a:pt x="6" y="47"/>
                      <a:pt x="7" y="54"/>
                      <a:pt x="10" y="55"/>
                    </a:cubicBezTo>
                    <a:cubicBezTo>
                      <a:pt x="16" y="57"/>
                      <a:pt x="11" y="44"/>
                      <a:pt x="14" y="42"/>
                    </a:cubicBezTo>
                    <a:cubicBezTo>
                      <a:pt x="19" y="38"/>
                      <a:pt x="18" y="51"/>
                      <a:pt x="18" y="53"/>
                    </a:cubicBezTo>
                    <a:cubicBezTo>
                      <a:pt x="18" y="59"/>
                      <a:pt x="19" y="62"/>
                      <a:pt x="24" y="64"/>
                    </a:cubicBezTo>
                    <a:cubicBezTo>
                      <a:pt x="29" y="66"/>
                      <a:pt x="32" y="63"/>
                      <a:pt x="36" y="59"/>
                    </a:cubicBezTo>
                    <a:cubicBezTo>
                      <a:pt x="39" y="56"/>
                      <a:pt x="41" y="52"/>
                      <a:pt x="39" y="47"/>
                    </a:cubicBezTo>
                    <a:cubicBezTo>
                      <a:pt x="38" y="44"/>
                      <a:pt x="34" y="42"/>
                      <a:pt x="34" y="40"/>
                    </a:cubicBezTo>
                    <a:cubicBezTo>
                      <a:pt x="35" y="36"/>
                      <a:pt x="39" y="39"/>
                      <a:pt x="40" y="40"/>
                    </a:cubicBezTo>
                    <a:cubicBezTo>
                      <a:pt x="42" y="43"/>
                      <a:pt x="47" y="53"/>
                      <a:pt x="48" y="42"/>
                    </a:cubicBezTo>
                    <a:cubicBezTo>
                      <a:pt x="48" y="35"/>
                      <a:pt x="40" y="36"/>
                      <a:pt x="40" y="32"/>
                    </a:cubicBezTo>
                    <a:cubicBezTo>
                      <a:pt x="40" y="27"/>
                      <a:pt x="45" y="32"/>
                      <a:pt x="45" y="27"/>
                    </a:cubicBezTo>
                    <a:cubicBezTo>
                      <a:pt x="46" y="22"/>
                      <a:pt x="41" y="25"/>
                      <a:pt x="40" y="21"/>
                    </a:cubicBezTo>
                    <a:cubicBezTo>
                      <a:pt x="40" y="19"/>
                      <a:pt x="42" y="16"/>
                      <a:pt x="42" y="14"/>
                    </a:cubicBezTo>
                    <a:cubicBezTo>
                      <a:pt x="41" y="12"/>
                      <a:pt x="38" y="10"/>
                      <a:pt x="36" y="10"/>
                    </a:cubicBezTo>
                    <a:cubicBezTo>
                      <a:pt x="30" y="7"/>
                      <a:pt x="25" y="7"/>
                      <a:pt x="20" y="4"/>
                    </a:cubicBezTo>
                    <a:cubicBezTo>
                      <a:pt x="18" y="3"/>
                      <a:pt x="15" y="2"/>
                      <a:pt x="13" y="0"/>
                    </a:cubicBezTo>
                    <a:cubicBezTo>
                      <a:pt x="17" y="7"/>
                      <a:pt x="35" y="12"/>
                      <a:pt x="37" y="16"/>
                    </a:cubicBezTo>
                    <a:cubicBezTo>
                      <a:pt x="39" y="20"/>
                      <a:pt x="36" y="23"/>
                      <a:pt x="36" y="27"/>
                    </a:cubicBezTo>
                    <a:cubicBezTo>
                      <a:pt x="36" y="32"/>
                      <a:pt x="35" y="33"/>
                      <a:pt x="31" y="36"/>
                    </a:cubicBezTo>
                    <a:cubicBezTo>
                      <a:pt x="28" y="39"/>
                      <a:pt x="33" y="47"/>
                      <a:pt x="30" y="49"/>
                    </a:cubicBezTo>
                    <a:cubicBezTo>
                      <a:pt x="27" y="52"/>
                      <a:pt x="25" y="51"/>
                      <a:pt x="23" y="45"/>
                    </a:cubicBezTo>
                    <a:cubicBezTo>
                      <a:pt x="20" y="40"/>
                      <a:pt x="18" y="38"/>
                      <a:pt x="15" y="37"/>
                    </a:cubicBezTo>
                    <a:cubicBezTo>
                      <a:pt x="12" y="36"/>
                      <a:pt x="9" y="40"/>
                      <a:pt x="6" y="39"/>
                    </a:cubicBezTo>
                    <a:cubicBezTo>
                      <a:pt x="4" y="37"/>
                      <a:pt x="2" y="34"/>
                      <a:pt x="0" y="29"/>
                    </a:cubicBezTo>
                    <a:cubicBezTo>
                      <a:pt x="0" y="31"/>
                      <a:pt x="1" y="33"/>
                      <a:pt x="1" y="34"/>
                    </a:cubicBezTo>
                    <a:close/>
                  </a:path>
                </a:pathLst>
              </a:custGeom>
              <a:solidFill>
                <a:srgbClr val="F4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6" name="Oval 136">
                <a:extLst>
                  <a:ext uri="{FF2B5EF4-FFF2-40B4-BE49-F238E27FC236}">
                    <a16:creationId xmlns:a16="http://schemas.microsoft.com/office/drawing/2014/main" id="{B5948B85-A3E2-4D1B-8464-148E73129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" y="2282"/>
                <a:ext cx="136" cy="135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87" name="Oval 137">
                <a:extLst>
                  <a:ext uri="{FF2B5EF4-FFF2-40B4-BE49-F238E27FC236}">
                    <a16:creationId xmlns:a16="http://schemas.microsoft.com/office/drawing/2014/main" id="{68014ABE-CDFF-4B6E-8E28-435E8A748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0" y="2300"/>
                <a:ext cx="56" cy="56"/>
              </a:xfrm>
              <a:prstGeom prst="ellipse">
                <a:avLst/>
              </a:prstGeom>
              <a:solidFill>
                <a:srgbClr val="BF4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88" name="Oval 138">
                <a:extLst>
                  <a:ext uri="{FF2B5EF4-FFF2-40B4-BE49-F238E27FC236}">
                    <a16:creationId xmlns:a16="http://schemas.microsoft.com/office/drawing/2014/main" id="{E4C89E0B-11EB-43FC-9D23-9F44A521D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" y="2328"/>
                <a:ext cx="35" cy="36"/>
              </a:xfrm>
              <a:prstGeom prst="ellipse">
                <a:avLst/>
              </a:prstGeom>
              <a:solidFill>
                <a:srgbClr val="BF4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89" name="Oval 139">
                <a:extLst>
                  <a:ext uri="{FF2B5EF4-FFF2-40B4-BE49-F238E27FC236}">
                    <a16:creationId xmlns:a16="http://schemas.microsoft.com/office/drawing/2014/main" id="{2BDF8B26-437D-44BF-BCDF-D8C70D655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2519"/>
                <a:ext cx="33" cy="34"/>
              </a:xfrm>
              <a:prstGeom prst="ellipse">
                <a:avLst/>
              </a:prstGeom>
              <a:solidFill>
                <a:srgbClr val="BF4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90" name="Oval 140">
                <a:extLst>
                  <a:ext uri="{FF2B5EF4-FFF2-40B4-BE49-F238E27FC236}">
                    <a16:creationId xmlns:a16="http://schemas.microsoft.com/office/drawing/2014/main" id="{EA7A3DBC-0BA6-4CC7-8EF7-848A84145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5" y="2451"/>
                <a:ext cx="48" cy="48"/>
              </a:xfrm>
              <a:prstGeom prst="ellipse">
                <a:avLst/>
              </a:prstGeom>
              <a:solidFill>
                <a:srgbClr val="BF4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91" name="Oval 141">
                <a:extLst>
                  <a:ext uri="{FF2B5EF4-FFF2-40B4-BE49-F238E27FC236}">
                    <a16:creationId xmlns:a16="http://schemas.microsoft.com/office/drawing/2014/main" id="{B2663331-AA7D-4F97-899A-36CF644CF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" y="2294"/>
                <a:ext cx="56" cy="5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92" name="Freeform 142">
                <a:extLst>
                  <a:ext uri="{FF2B5EF4-FFF2-40B4-BE49-F238E27FC236}">
                    <a16:creationId xmlns:a16="http://schemas.microsoft.com/office/drawing/2014/main" id="{EF70A631-C562-427A-95C5-3B8A0138E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" y="2322"/>
                <a:ext cx="110" cy="81"/>
              </a:xfrm>
              <a:custGeom>
                <a:avLst/>
                <a:gdLst>
                  <a:gd name="T0" fmla="*/ 208 w 55"/>
                  <a:gd name="T1" fmla="*/ 8 h 41"/>
                  <a:gd name="T2" fmla="*/ 192 w 55"/>
                  <a:gd name="T3" fmla="*/ 16 h 41"/>
                  <a:gd name="T4" fmla="*/ 108 w 55"/>
                  <a:gd name="T5" fmla="*/ 81 h 41"/>
                  <a:gd name="T6" fmla="*/ 28 w 55"/>
                  <a:gd name="T7" fmla="*/ 24 h 41"/>
                  <a:gd name="T8" fmla="*/ 4 w 55"/>
                  <a:gd name="T9" fmla="*/ 24 h 41"/>
                  <a:gd name="T10" fmla="*/ 0 w 55"/>
                  <a:gd name="T11" fmla="*/ 55 h 41"/>
                  <a:gd name="T12" fmla="*/ 108 w 55"/>
                  <a:gd name="T13" fmla="*/ 160 h 41"/>
                  <a:gd name="T14" fmla="*/ 220 w 55"/>
                  <a:gd name="T15" fmla="*/ 55 h 41"/>
                  <a:gd name="T16" fmla="*/ 208 w 55"/>
                  <a:gd name="T17" fmla="*/ 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41">
                    <a:moveTo>
                      <a:pt x="52" y="2"/>
                    </a:moveTo>
                    <a:cubicBezTo>
                      <a:pt x="51" y="0"/>
                      <a:pt x="48" y="1"/>
                      <a:pt x="48" y="4"/>
                    </a:cubicBezTo>
                    <a:cubicBezTo>
                      <a:pt x="46" y="14"/>
                      <a:pt x="38" y="21"/>
                      <a:pt x="27" y="21"/>
                    </a:cubicBezTo>
                    <a:cubicBezTo>
                      <a:pt x="18" y="21"/>
                      <a:pt x="8" y="15"/>
                      <a:pt x="7" y="6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0" y="29"/>
                      <a:pt x="12" y="41"/>
                      <a:pt x="27" y="41"/>
                    </a:cubicBezTo>
                    <a:cubicBezTo>
                      <a:pt x="42" y="41"/>
                      <a:pt x="55" y="29"/>
                      <a:pt x="55" y="14"/>
                    </a:cubicBezTo>
                    <a:cubicBezTo>
                      <a:pt x="55" y="10"/>
                      <a:pt x="54" y="6"/>
                      <a:pt x="52" y="2"/>
                    </a:cubicBezTo>
                    <a:close/>
                  </a:path>
                </a:pathLst>
              </a:custGeom>
              <a:solidFill>
                <a:srgbClr val="C9E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3" name="Oval 143">
                <a:extLst>
                  <a:ext uri="{FF2B5EF4-FFF2-40B4-BE49-F238E27FC236}">
                    <a16:creationId xmlns:a16="http://schemas.microsoft.com/office/drawing/2014/main" id="{18B2F4B4-353F-4C76-A218-84402974C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4" y="2314"/>
                <a:ext cx="18" cy="18"/>
              </a:xfrm>
              <a:prstGeom prst="ellipse">
                <a:avLst/>
              </a:pr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94" name="Oval 144">
                <a:extLst>
                  <a:ext uri="{FF2B5EF4-FFF2-40B4-BE49-F238E27FC236}">
                    <a16:creationId xmlns:a16="http://schemas.microsoft.com/office/drawing/2014/main" id="{82E6FB7A-D6F1-4CA0-AFB1-BC5D77780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2322"/>
                <a:ext cx="35" cy="3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95" name="Freeform 145">
                <a:extLst>
                  <a:ext uri="{FF2B5EF4-FFF2-40B4-BE49-F238E27FC236}">
                    <a16:creationId xmlns:a16="http://schemas.microsoft.com/office/drawing/2014/main" id="{81F993E4-F220-49D1-B2F8-DABB2E80C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" y="2340"/>
                <a:ext cx="69" cy="53"/>
              </a:xfrm>
              <a:custGeom>
                <a:avLst/>
                <a:gdLst>
                  <a:gd name="T0" fmla="*/ 132 w 35"/>
                  <a:gd name="T1" fmla="*/ 8 h 27"/>
                  <a:gd name="T2" fmla="*/ 120 w 35"/>
                  <a:gd name="T3" fmla="*/ 12 h 27"/>
                  <a:gd name="T4" fmla="*/ 69 w 35"/>
                  <a:gd name="T5" fmla="*/ 53 h 27"/>
                  <a:gd name="T6" fmla="*/ 20 w 35"/>
                  <a:gd name="T7" fmla="*/ 16 h 27"/>
                  <a:gd name="T8" fmla="*/ 4 w 35"/>
                  <a:gd name="T9" fmla="*/ 16 h 27"/>
                  <a:gd name="T10" fmla="*/ 0 w 35"/>
                  <a:gd name="T11" fmla="*/ 35 h 27"/>
                  <a:gd name="T12" fmla="*/ 69 w 35"/>
                  <a:gd name="T13" fmla="*/ 104 h 27"/>
                  <a:gd name="T14" fmla="*/ 136 w 35"/>
                  <a:gd name="T15" fmla="*/ 35 h 27"/>
                  <a:gd name="T16" fmla="*/ 132 w 35"/>
                  <a:gd name="T17" fmla="*/ 8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" h="27">
                    <a:moveTo>
                      <a:pt x="34" y="2"/>
                    </a:moveTo>
                    <a:cubicBezTo>
                      <a:pt x="33" y="0"/>
                      <a:pt x="31" y="1"/>
                      <a:pt x="31" y="3"/>
                    </a:cubicBezTo>
                    <a:cubicBezTo>
                      <a:pt x="30" y="9"/>
                      <a:pt x="24" y="14"/>
                      <a:pt x="18" y="14"/>
                    </a:cubicBezTo>
                    <a:cubicBezTo>
                      <a:pt x="11" y="14"/>
                      <a:pt x="6" y="10"/>
                      <a:pt x="5" y="4"/>
                    </a:cubicBezTo>
                    <a:cubicBezTo>
                      <a:pt x="4" y="0"/>
                      <a:pt x="2" y="2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9"/>
                      <a:pt x="8" y="27"/>
                      <a:pt x="18" y="27"/>
                    </a:cubicBezTo>
                    <a:cubicBezTo>
                      <a:pt x="27" y="27"/>
                      <a:pt x="35" y="19"/>
                      <a:pt x="35" y="9"/>
                    </a:cubicBezTo>
                    <a:cubicBezTo>
                      <a:pt x="35" y="6"/>
                      <a:pt x="35" y="4"/>
                      <a:pt x="34" y="2"/>
                    </a:cubicBezTo>
                    <a:close/>
                  </a:path>
                </a:pathLst>
              </a:custGeom>
              <a:solidFill>
                <a:srgbClr val="C9E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6" name="Oval 146">
                <a:extLst>
                  <a:ext uri="{FF2B5EF4-FFF2-40B4-BE49-F238E27FC236}">
                    <a16:creationId xmlns:a16="http://schemas.microsoft.com/office/drawing/2014/main" id="{74ED736D-BDA1-432F-BEFB-AAB022F66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2334"/>
                <a:ext cx="12" cy="12"/>
              </a:xfrm>
              <a:prstGeom prst="ellipse">
                <a:avLst/>
              </a:pr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97" name="Oval 147">
                <a:extLst>
                  <a:ext uri="{FF2B5EF4-FFF2-40B4-BE49-F238E27FC236}">
                    <a16:creationId xmlns:a16="http://schemas.microsoft.com/office/drawing/2014/main" id="{0214B97A-4F99-47E6-A5D3-7A151C553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" y="2513"/>
                <a:ext cx="33" cy="3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98" name="Oval 148">
                <a:extLst>
                  <a:ext uri="{FF2B5EF4-FFF2-40B4-BE49-F238E27FC236}">
                    <a16:creationId xmlns:a16="http://schemas.microsoft.com/office/drawing/2014/main" id="{FC78D8AC-D10D-4768-9CA3-A3E263055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2525"/>
                <a:ext cx="10" cy="12"/>
              </a:xfrm>
              <a:prstGeom prst="ellipse">
                <a:avLst/>
              </a:pr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99" name="Oval 149">
                <a:extLst>
                  <a:ext uri="{FF2B5EF4-FFF2-40B4-BE49-F238E27FC236}">
                    <a16:creationId xmlns:a16="http://schemas.microsoft.com/office/drawing/2014/main" id="{44507755-4C6A-494D-9101-2E3DA14FB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" y="2511"/>
                <a:ext cx="50" cy="50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00" name="Oval 150">
                <a:extLst>
                  <a:ext uri="{FF2B5EF4-FFF2-40B4-BE49-F238E27FC236}">
                    <a16:creationId xmlns:a16="http://schemas.microsoft.com/office/drawing/2014/main" id="{57210E30-1891-4E8D-854E-CCD2AF601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" y="2525"/>
                <a:ext cx="30" cy="30"/>
              </a:xfrm>
              <a:prstGeom prst="ellipse">
                <a:avLst/>
              </a:prstGeom>
              <a:solidFill>
                <a:srgbClr val="BF4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01" name="Oval 151">
                <a:extLst>
                  <a:ext uri="{FF2B5EF4-FFF2-40B4-BE49-F238E27FC236}">
                    <a16:creationId xmlns:a16="http://schemas.microsoft.com/office/drawing/2014/main" id="{011232E8-57ED-4C10-811D-59AEA076E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2" y="2521"/>
                <a:ext cx="30" cy="30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02" name="Oval 152">
                <a:extLst>
                  <a:ext uri="{FF2B5EF4-FFF2-40B4-BE49-F238E27FC236}">
                    <a16:creationId xmlns:a16="http://schemas.microsoft.com/office/drawing/2014/main" id="{17668F75-7FF9-4530-ADAB-2150E4BF8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2531"/>
                <a:ext cx="10" cy="10"/>
              </a:xfrm>
              <a:prstGeom prst="ellipse">
                <a:avLst/>
              </a:pr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03" name="Oval 153">
                <a:extLst>
                  <a:ext uri="{FF2B5EF4-FFF2-40B4-BE49-F238E27FC236}">
                    <a16:creationId xmlns:a16="http://schemas.microsoft.com/office/drawing/2014/main" id="{50E9430C-2D9D-4F31-8573-05C61C9EB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194"/>
                <a:ext cx="59" cy="60"/>
              </a:xfrm>
              <a:prstGeom prst="ellipse">
                <a:avLst/>
              </a:pr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04" name="Freeform 154">
                <a:extLst>
                  <a:ext uri="{FF2B5EF4-FFF2-40B4-BE49-F238E27FC236}">
                    <a16:creationId xmlns:a16="http://schemas.microsoft.com/office/drawing/2014/main" id="{8BE06D82-7D5D-4633-B026-B0B7BE7E3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2208"/>
                <a:ext cx="50" cy="48"/>
              </a:xfrm>
              <a:custGeom>
                <a:avLst/>
                <a:gdLst>
                  <a:gd name="T0" fmla="*/ 0 w 25"/>
                  <a:gd name="T1" fmla="*/ 92 h 24"/>
                  <a:gd name="T2" fmla="*/ 64 w 25"/>
                  <a:gd name="T3" fmla="*/ 28 h 24"/>
                  <a:gd name="T4" fmla="*/ 56 w 25"/>
                  <a:gd name="T5" fmla="*/ 0 h 24"/>
                  <a:gd name="T6" fmla="*/ 0 w 25"/>
                  <a:gd name="T7" fmla="*/ 92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24">
                    <a:moveTo>
                      <a:pt x="0" y="23"/>
                    </a:moveTo>
                    <a:cubicBezTo>
                      <a:pt x="9" y="23"/>
                      <a:pt x="16" y="16"/>
                      <a:pt x="16" y="7"/>
                    </a:cubicBezTo>
                    <a:cubicBezTo>
                      <a:pt x="16" y="4"/>
                      <a:pt x="15" y="2"/>
                      <a:pt x="14" y="0"/>
                    </a:cubicBezTo>
                    <a:cubicBezTo>
                      <a:pt x="18" y="2"/>
                      <a:pt x="25" y="24"/>
                      <a:pt x="0" y="23"/>
                    </a:cubicBezTo>
                    <a:close/>
                  </a:path>
                </a:pathLst>
              </a:custGeom>
              <a:solidFill>
                <a:srgbClr val="C26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" name="Oval 155">
                <a:extLst>
                  <a:ext uri="{FF2B5EF4-FFF2-40B4-BE49-F238E27FC236}">
                    <a16:creationId xmlns:a16="http://schemas.microsoft.com/office/drawing/2014/main" id="{6E95C1AD-DE66-4A3A-91CB-ECD2A99CC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186"/>
                <a:ext cx="59" cy="60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06" name="Oval 156">
                <a:extLst>
                  <a:ext uri="{FF2B5EF4-FFF2-40B4-BE49-F238E27FC236}">
                    <a16:creationId xmlns:a16="http://schemas.microsoft.com/office/drawing/2014/main" id="{CEAC2AA5-6A6F-4CCA-9C46-286AD12F8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" y="2198"/>
                <a:ext cx="35" cy="3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07" name="Oval 157">
                <a:extLst>
                  <a:ext uri="{FF2B5EF4-FFF2-40B4-BE49-F238E27FC236}">
                    <a16:creationId xmlns:a16="http://schemas.microsoft.com/office/drawing/2014/main" id="{C3B3E4AE-08E5-4376-8227-E77410E5A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" y="2210"/>
                <a:ext cx="12" cy="12"/>
              </a:xfrm>
              <a:prstGeom prst="ellipse">
                <a:avLst/>
              </a:pr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08" name="Oval 158">
                <a:extLst>
                  <a:ext uri="{FF2B5EF4-FFF2-40B4-BE49-F238E27FC236}">
                    <a16:creationId xmlns:a16="http://schemas.microsoft.com/office/drawing/2014/main" id="{F1406715-A14D-4DB9-8D0A-3407F4D39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1908"/>
                <a:ext cx="59" cy="59"/>
              </a:xfrm>
              <a:prstGeom prst="ellipse">
                <a:avLst/>
              </a:pr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09" name="Freeform 159">
                <a:extLst>
                  <a:ext uri="{FF2B5EF4-FFF2-40B4-BE49-F238E27FC236}">
                    <a16:creationId xmlns:a16="http://schemas.microsoft.com/office/drawing/2014/main" id="{F20D9002-75BA-4E51-A0E8-FAA854485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" y="1922"/>
                <a:ext cx="49" cy="45"/>
              </a:xfrm>
              <a:custGeom>
                <a:avLst/>
                <a:gdLst>
                  <a:gd name="T0" fmla="*/ 0 w 25"/>
                  <a:gd name="T1" fmla="*/ 88 h 23"/>
                  <a:gd name="T2" fmla="*/ 61 w 25"/>
                  <a:gd name="T3" fmla="*/ 27 h 23"/>
                  <a:gd name="T4" fmla="*/ 53 w 25"/>
                  <a:gd name="T5" fmla="*/ 0 h 23"/>
                  <a:gd name="T6" fmla="*/ 0 w 25"/>
                  <a:gd name="T7" fmla="*/ 88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23">
                    <a:moveTo>
                      <a:pt x="0" y="23"/>
                    </a:moveTo>
                    <a:cubicBezTo>
                      <a:pt x="9" y="23"/>
                      <a:pt x="16" y="16"/>
                      <a:pt x="16" y="7"/>
                    </a:cubicBezTo>
                    <a:cubicBezTo>
                      <a:pt x="16" y="4"/>
                      <a:pt x="15" y="2"/>
                      <a:pt x="14" y="0"/>
                    </a:cubicBezTo>
                    <a:cubicBezTo>
                      <a:pt x="17" y="2"/>
                      <a:pt x="25" y="23"/>
                      <a:pt x="0" y="23"/>
                    </a:cubicBezTo>
                    <a:close/>
                  </a:path>
                </a:pathLst>
              </a:custGeom>
              <a:solidFill>
                <a:srgbClr val="C26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0" name="Oval 160">
                <a:extLst>
                  <a:ext uri="{FF2B5EF4-FFF2-40B4-BE49-F238E27FC236}">
                    <a16:creationId xmlns:a16="http://schemas.microsoft.com/office/drawing/2014/main" id="{707BB845-C920-4C47-81D1-218764110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" y="1900"/>
                <a:ext cx="59" cy="59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11" name="Oval 161">
                <a:extLst>
                  <a:ext uri="{FF2B5EF4-FFF2-40B4-BE49-F238E27FC236}">
                    <a16:creationId xmlns:a16="http://schemas.microsoft.com/office/drawing/2014/main" id="{B0FEDC75-2692-4175-93A0-10D458A1F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" y="1912"/>
                <a:ext cx="35" cy="35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12" name="Oval 162">
                <a:extLst>
                  <a:ext uri="{FF2B5EF4-FFF2-40B4-BE49-F238E27FC236}">
                    <a16:creationId xmlns:a16="http://schemas.microsoft.com/office/drawing/2014/main" id="{38440D4F-5968-4EEB-BE37-BF5B48A37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" y="1924"/>
                <a:ext cx="12" cy="11"/>
              </a:xfrm>
              <a:prstGeom prst="ellipse">
                <a:avLst/>
              </a:pr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13" name="Oval 163">
                <a:extLst>
                  <a:ext uri="{FF2B5EF4-FFF2-40B4-BE49-F238E27FC236}">
                    <a16:creationId xmlns:a16="http://schemas.microsoft.com/office/drawing/2014/main" id="{43093861-04C5-4913-8094-9C002A0A6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9" y="2447"/>
                <a:ext cx="48" cy="4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14" name="Oval 164">
                <a:extLst>
                  <a:ext uri="{FF2B5EF4-FFF2-40B4-BE49-F238E27FC236}">
                    <a16:creationId xmlns:a16="http://schemas.microsoft.com/office/drawing/2014/main" id="{81220C40-52B4-4C38-A71D-4FB437F07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5" y="2463"/>
                <a:ext cx="16" cy="14"/>
              </a:xfrm>
              <a:prstGeom prst="ellipse">
                <a:avLst/>
              </a:pr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15" name="Freeform 165">
                <a:extLst>
                  <a:ext uri="{FF2B5EF4-FFF2-40B4-BE49-F238E27FC236}">
                    <a16:creationId xmlns:a16="http://schemas.microsoft.com/office/drawing/2014/main" id="{9738698F-1B75-44AE-8C45-00EB5B28A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" y="2457"/>
                <a:ext cx="121" cy="110"/>
              </a:xfrm>
              <a:custGeom>
                <a:avLst/>
                <a:gdLst>
                  <a:gd name="T0" fmla="*/ 99 w 61"/>
                  <a:gd name="T1" fmla="*/ 48 h 55"/>
                  <a:gd name="T2" fmla="*/ 67 w 61"/>
                  <a:gd name="T3" fmla="*/ 32 h 55"/>
                  <a:gd name="T4" fmla="*/ 32 w 61"/>
                  <a:gd name="T5" fmla="*/ 40 h 55"/>
                  <a:gd name="T6" fmla="*/ 44 w 61"/>
                  <a:gd name="T7" fmla="*/ 108 h 55"/>
                  <a:gd name="T8" fmla="*/ 40 w 61"/>
                  <a:gd name="T9" fmla="*/ 176 h 55"/>
                  <a:gd name="T10" fmla="*/ 107 w 61"/>
                  <a:gd name="T11" fmla="*/ 176 h 55"/>
                  <a:gd name="T12" fmla="*/ 165 w 61"/>
                  <a:gd name="T13" fmla="*/ 204 h 55"/>
                  <a:gd name="T14" fmla="*/ 236 w 61"/>
                  <a:gd name="T15" fmla="*/ 164 h 55"/>
                  <a:gd name="T16" fmla="*/ 220 w 61"/>
                  <a:gd name="T17" fmla="*/ 124 h 55"/>
                  <a:gd name="T18" fmla="*/ 228 w 61"/>
                  <a:gd name="T19" fmla="*/ 64 h 55"/>
                  <a:gd name="T20" fmla="*/ 204 w 61"/>
                  <a:gd name="T21" fmla="*/ 16 h 55"/>
                  <a:gd name="T22" fmla="*/ 145 w 61"/>
                  <a:gd name="T23" fmla="*/ 12 h 55"/>
                  <a:gd name="T24" fmla="*/ 99 w 61"/>
                  <a:gd name="T25" fmla="*/ 48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1" h="55">
                    <a:moveTo>
                      <a:pt x="25" y="12"/>
                    </a:moveTo>
                    <a:cubicBezTo>
                      <a:pt x="22" y="12"/>
                      <a:pt x="20" y="9"/>
                      <a:pt x="17" y="8"/>
                    </a:cubicBezTo>
                    <a:cubicBezTo>
                      <a:pt x="14" y="7"/>
                      <a:pt x="11" y="8"/>
                      <a:pt x="8" y="10"/>
                    </a:cubicBezTo>
                    <a:cubicBezTo>
                      <a:pt x="0" y="16"/>
                      <a:pt x="9" y="20"/>
                      <a:pt x="11" y="27"/>
                    </a:cubicBezTo>
                    <a:cubicBezTo>
                      <a:pt x="12" y="34"/>
                      <a:pt x="6" y="37"/>
                      <a:pt x="10" y="44"/>
                    </a:cubicBezTo>
                    <a:cubicBezTo>
                      <a:pt x="15" y="54"/>
                      <a:pt x="20" y="46"/>
                      <a:pt x="27" y="44"/>
                    </a:cubicBezTo>
                    <a:cubicBezTo>
                      <a:pt x="33" y="42"/>
                      <a:pt x="37" y="48"/>
                      <a:pt x="42" y="51"/>
                    </a:cubicBezTo>
                    <a:cubicBezTo>
                      <a:pt x="50" y="55"/>
                      <a:pt x="61" y="52"/>
                      <a:pt x="60" y="41"/>
                    </a:cubicBezTo>
                    <a:cubicBezTo>
                      <a:pt x="60" y="37"/>
                      <a:pt x="57" y="34"/>
                      <a:pt x="56" y="31"/>
                    </a:cubicBezTo>
                    <a:cubicBezTo>
                      <a:pt x="55" y="26"/>
                      <a:pt x="58" y="21"/>
                      <a:pt x="58" y="16"/>
                    </a:cubicBezTo>
                    <a:cubicBezTo>
                      <a:pt x="59" y="11"/>
                      <a:pt x="57" y="6"/>
                      <a:pt x="52" y="4"/>
                    </a:cubicBezTo>
                    <a:cubicBezTo>
                      <a:pt x="49" y="2"/>
                      <a:pt x="40" y="0"/>
                      <a:pt x="37" y="3"/>
                    </a:cubicBezTo>
                    <a:cubicBezTo>
                      <a:pt x="33" y="5"/>
                      <a:pt x="27" y="11"/>
                      <a:pt x="25" y="12"/>
                    </a:cubicBezTo>
                    <a:close/>
                  </a:path>
                </a:pathLst>
              </a:custGeom>
              <a:solidFill>
                <a:srgbClr val="FDE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" name="Freeform 166">
                <a:extLst>
                  <a:ext uri="{FF2B5EF4-FFF2-40B4-BE49-F238E27FC236}">
                    <a16:creationId xmlns:a16="http://schemas.microsoft.com/office/drawing/2014/main" id="{D9E0C24E-9105-40B8-AF95-E54096944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" y="2481"/>
                <a:ext cx="71" cy="58"/>
              </a:xfrm>
              <a:custGeom>
                <a:avLst/>
                <a:gdLst>
                  <a:gd name="T0" fmla="*/ 28 w 36"/>
                  <a:gd name="T1" fmla="*/ 36 h 29"/>
                  <a:gd name="T2" fmla="*/ 43 w 36"/>
                  <a:gd name="T3" fmla="*/ 48 h 29"/>
                  <a:gd name="T4" fmla="*/ 77 w 36"/>
                  <a:gd name="T5" fmla="*/ 44 h 29"/>
                  <a:gd name="T6" fmla="*/ 101 w 36"/>
                  <a:gd name="T7" fmla="*/ 0 h 29"/>
                  <a:gd name="T8" fmla="*/ 97 w 36"/>
                  <a:gd name="T9" fmla="*/ 60 h 29"/>
                  <a:gd name="T10" fmla="*/ 128 w 36"/>
                  <a:gd name="T11" fmla="*/ 116 h 29"/>
                  <a:gd name="T12" fmla="*/ 89 w 36"/>
                  <a:gd name="T13" fmla="*/ 72 h 29"/>
                  <a:gd name="T14" fmla="*/ 71 w 36"/>
                  <a:gd name="T15" fmla="*/ 104 h 29"/>
                  <a:gd name="T16" fmla="*/ 43 w 36"/>
                  <a:gd name="T17" fmla="*/ 72 h 29"/>
                  <a:gd name="T18" fmla="*/ 0 w 36"/>
                  <a:gd name="T19" fmla="*/ 92 h 29"/>
                  <a:gd name="T20" fmla="*/ 28 w 36"/>
                  <a:gd name="T21" fmla="*/ 4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" h="29">
                    <a:moveTo>
                      <a:pt x="7" y="9"/>
                    </a:moveTo>
                    <a:cubicBezTo>
                      <a:pt x="11" y="8"/>
                      <a:pt x="9" y="11"/>
                      <a:pt x="11" y="12"/>
                    </a:cubicBezTo>
                    <a:cubicBezTo>
                      <a:pt x="13" y="13"/>
                      <a:pt x="18" y="13"/>
                      <a:pt x="20" y="11"/>
                    </a:cubicBezTo>
                    <a:cubicBezTo>
                      <a:pt x="23" y="8"/>
                      <a:pt x="21" y="0"/>
                      <a:pt x="26" y="0"/>
                    </a:cubicBezTo>
                    <a:cubicBezTo>
                      <a:pt x="28" y="4"/>
                      <a:pt x="23" y="10"/>
                      <a:pt x="25" y="15"/>
                    </a:cubicBezTo>
                    <a:cubicBezTo>
                      <a:pt x="27" y="20"/>
                      <a:pt x="36" y="23"/>
                      <a:pt x="33" y="29"/>
                    </a:cubicBezTo>
                    <a:cubicBezTo>
                      <a:pt x="27" y="28"/>
                      <a:pt x="28" y="19"/>
                      <a:pt x="23" y="18"/>
                    </a:cubicBezTo>
                    <a:cubicBezTo>
                      <a:pt x="18" y="16"/>
                      <a:pt x="19" y="23"/>
                      <a:pt x="18" y="26"/>
                    </a:cubicBezTo>
                    <a:cubicBezTo>
                      <a:pt x="12" y="26"/>
                      <a:pt x="18" y="18"/>
                      <a:pt x="11" y="18"/>
                    </a:cubicBezTo>
                    <a:cubicBezTo>
                      <a:pt x="7" y="19"/>
                      <a:pt x="6" y="24"/>
                      <a:pt x="0" y="23"/>
                    </a:cubicBezTo>
                    <a:cubicBezTo>
                      <a:pt x="0" y="17"/>
                      <a:pt x="8" y="17"/>
                      <a:pt x="7" y="10"/>
                    </a:cubicBezTo>
                  </a:path>
                </a:pathLst>
              </a:custGeom>
              <a:solidFill>
                <a:srgbClr val="F4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" name="Freeform 167">
                <a:extLst>
                  <a:ext uri="{FF2B5EF4-FFF2-40B4-BE49-F238E27FC236}">
                    <a16:creationId xmlns:a16="http://schemas.microsoft.com/office/drawing/2014/main" id="{1D98AF25-150A-41D0-A42F-6DD6939E7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" y="2250"/>
                <a:ext cx="126" cy="169"/>
              </a:xfrm>
              <a:custGeom>
                <a:avLst/>
                <a:gdLst>
                  <a:gd name="T0" fmla="*/ 116 w 63"/>
                  <a:gd name="T1" fmla="*/ 32 h 85"/>
                  <a:gd name="T2" fmla="*/ 184 w 63"/>
                  <a:gd name="T3" fmla="*/ 56 h 85"/>
                  <a:gd name="T4" fmla="*/ 232 w 63"/>
                  <a:gd name="T5" fmla="*/ 139 h 85"/>
                  <a:gd name="T6" fmla="*/ 228 w 63"/>
                  <a:gd name="T7" fmla="*/ 245 h 85"/>
                  <a:gd name="T8" fmla="*/ 200 w 63"/>
                  <a:gd name="T9" fmla="*/ 292 h 85"/>
                  <a:gd name="T10" fmla="*/ 152 w 63"/>
                  <a:gd name="T11" fmla="*/ 332 h 85"/>
                  <a:gd name="T12" fmla="*/ 96 w 63"/>
                  <a:gd name="T13" fmla="*/ 328 h 85"/>
                  <a:gd name="T14" fmla="*/ 44 w 63"/>
                  <a:gd name="T15" fmla="*/ 272 h 85"/>
                  <a:gd name="T16" fmla="*/ 28 w 63"/>
                  <a:gd name="T17" fmla="*/ 205 h 85"/>
                  <a:gd name="T18" fmla="*/ 0 w 63"/>
                  <a:gd name="T19" fmla="*/ 147 h 85"/>
                  <a:gd name="T20" fmla="*/ 24 w 63"/>
                  <a:gd name="T21" fmla="*/ 135 h 85"/>
                  <a:gd name="T22" fmla="*/ 36 w 63"/>
                  <a:gd name="T23" fmla="*/ 177 h 85"/>
                  <a:gd name="T24" fmla="*/ 52 w 63"/>
                  <a:gd name="T25" fmla="*/ 217 h 85"/>
                  <a:gd name="T26" fmla="*/ 72 w 63"/>
                  <a:gd name="T27" fmla="*/ 260 h 85"/>
                  <a:gd name="T28" fmla="*/ 88 w 63"/>
                  <a:gd name="T29" fmla="*/ 209 h 85"/>
                  <a:gd name="T30" fmla="*/ 104 w 63"/>
                  <a:gd name="T31" fmla="*/ 253 h 85"/>
                  <a:gd name="T32" fmla="*/ 128 w 63"/>
                  <a:gd name="T33" fmla="*/ 296 h 85"/>
                  <a:gd name="T34" fmla="*/ 176 w 63"/>
                  <a:gd name="T35" fmla="*/ 276 h 85"/>
                  <a:gd name="T36" fmla="*/ 188 w 63"/>
                  <a:gd name="T37" fmla="*/ 229 h 85"/>
                  <a:gd name="T38" fmla="*/ 168 w 63"/>
                  <a:gd name="T39" fmla="*/ 201 h 85"/>
                  <a:gd name="T40" fmla="*/ 192 w 63"/>
                  <a:gd name="T41" fmla="*/ 201 h 85"/>
                  <a:gd name="T42" fmla="*/ 224 w 63"/>
                  <a:gd name="T43" fmla="*/ 209 h 85"/>
                  <a:gd name="T44" fmla="*/ 192 w 63"/>
                  <a:gd name="T45" fmla="*/ 169 h 85"/>
                  <a:gd name="T46" fmla="*/ 212 w 63"/>
                  <a:gd name="T47" fmla="*/ 151 h 85"/>
                  <a:gd name="T48" fmla="*/ 192 w 63"/>
                  <a:gd name="T49" fmla="*/ 127 h 85"/>
                  <a:gd name="T50" fmla="*/ 200 w 63"/>
                  <a:gd name="T51" fmla="*/ 99 h 85"/>
                  <a:gd name="T52" fmla="*/ 176 w 63"/>
                  <a:gd name="T53" fmla="*/ 84 h 85"/>
                  <a:gd name="T54" fmla="*/ 112 w 63"/>
                  <a:gd name="T55" fmla="*/ 60 h 85"/>
                  <a:gd name="T56" fmla="*/ 76 w 63"/>
                  <a:gd name="T57" fmla="*/ 16 h 85"/>
                  <a:gd name="T58" fmla="*/ 116 w 63"/>
                  <a:gd name="T59" fmla="*/ 32 h 8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3" h="85">
                    <a:moveTo>
                      <a:pt x="29" y="8"/>
                    </a:moveTo>
                    <a:cubicBezTo>
                      <a:pt x="34" y="11"/>
                      <a:pt x="41" y="12"/>
                      <a:pt x="46" y="14"/>
                    </a:cubicBezTo>
                    <a:cubicBezTo>
                      <a:pt x="59" y="17"/>
                      <a:pt x="59" y="24"/>
                      <a:pt x="58" y="35"/>
                    </a:cubicBezTo>
                    <a:cubicBezTo>
                      <a:pt x="56" y="45"/>
                      <a:pt x="63" y="53"/>
                      <a:pt x="57" y="62"/>
                    </a:cubicBezTo>
                    <a:cubicBezTo>
                      <a:pt x="54" y="67"/>
                      <a:pt x="54" y="69"/>
                      <a:pt x="50" y="74"/>
                    </a:cubicBezTo>
                    <a:cubicBezTo>
                      <a:pt x="48" y="77"/>
                      <a:pt x="42" y="82"/>
                      <a:pt x="38" y="84"/>
                    </a:cubicBezTo>
                    <a:cubicBezTo>
                      <a:pt x="34" y="85"/>
                      <a:pt x="28" y="84"/>
                      <a:pt x="24" y="83"/>
                    </a:cubicBezTo>
                    <a:cubicBezTo>
                      <a:pt x="16" y="81"/>
                      <a:pt x="14" y="76"/>
                      <a:pt x="11" y="69"/>
                    </a:cubicBezTo>
                    <a:cubicBezTo>
                      <a:pt x="8" y="63"/>
                      <a:pt x="9" y="58"/>
                      <a:pt x="7" y="52"/>
                    </a:cubicBezTo>
                    <a:cubicBezTo>
                      <a:pt x="6" y="46"/>
                      <a:pt x="0" y="43"/>
                      <a:pt x="0" y="37"/>
                    </a:cubicBezTo>
                    <a:cubicBezTo>
                      <a:pt x="0" y="32"/>
                      <a:pt x="2" y="30"/>
                      <a:pt x="6" y="34"/>
                    </a:cubicBezTo>
                    <a:cubicBezTo>
                      <a:pt x="8" y="37"/>
                      <a:pt x="8" y="42"/>
                      <a:pt x="9" y="45"/>
                    </a:cubicBezTo>
                    <a:cubicBezTo>
                      <a:pt x="10" y="49"/>
                      <a:pt x="12" y="52"/>
                      <a:pt x="13" y="55"/>
                    </a:cubicBezTo>
                    <a:cubicBezTo>
                      <a:pt x="14" y="58"/>
                      <a:pt x="15" y="65"/>
                      <a:pt x="18" y="66"/>
                    </a:cubicBezTo>
                    <a:cubicBezTo>
                      <a:pt x="24" y="68"/>
                      <a:pt x="19" y="55"/>
                      <a:pt x="22" y="53"/>
                    </a:cubicBezTo>
                    <a:cubicBezTo>
                      <a:pt x="27" y="49"/>
                      <a:pt x="26" y="62"/>
                      <a:pt x="26" y="64"/>
                    </a:cubicBezTo>
                    <a:cubicBezTo>
                      <a:pt x="26" y="70"/>
                      <a:pt x="27" y="73"/>
                      <a:pt x="32" y="75"/>
                    </a:cubicBezTo>
                    <a:cubicBezTo>
                      <a:pt x="37" y="77"/>
                      <a:pt x="40" y="74"/>
                      <a:pt x="44" y="70"/>
                    </a:cubicBezTo>
                    <a:cubicBezTo>
                      <a:pt x="47" y="67"/>
                      <a:pt x="49" y="63"/>
                      <a:pt x="47" y="58"/>
                    </a:cubicBezTo>
                    <a:cubicBezTo>
                      <a:pt x="46" y="55"/>
                      <a:pt x="42" y="53"/>
                      <a:pt x="42" y="51"/>
                    </a:cubicBezTo>
                    <a:cubicBezTo>
                      <a:pt x="43" y="47"/>
                      <a:pt x="47" y="50"/>
                      <a:pt x="48" y="51"/>
                    </a:cubicBezTo>
                    <a:cubicBezTo>
                      <a:pt x="50" y="54"/>
                      <a:pt x="55" y="64"/>
                      <a:pt x="56" y="53"/>
                    </a:cubicBezTo>
                    <a:cubicBezTo>
                      <a:pt x="56" y="46"/>
                      <a:pt x="48" y="47"/>
                      <a:pt x="48" y="43"/>
                    </a:cubicBezTo>
                    <a:cubicBezTo>
                      <a:pt x="48" y="38"/>
                      <a:pt x="53" y="43"/>
                      <a:pt x="53" y="38"/>
                    </a:cubicBezTo>
                    <a:cubicBezTo>
                      <a:pt x="54" y="33"/>
                      <a:pt x="49" y="36"/>
                      <a:pt x="48" y="32"/>
                    </a:cubicBezTo>
                    <a:cubicBezTo>
                      <a:pt x="48" y="30"/>
                      <a:pt x="50" y="27"/>
                      <a:pt x="50" y="25"/>
                    </a:cubicBezTo>
                    <a:cubicBezTo>
                      <a:pt x="49" y="23"/>
                      <a:pt x="46" y="21"/>
                      <a:pt x="44" y="21"/>
                    </a:cubicBezTo>
                    <a:cubicBezTo>
                      <a:pt x="38" y="18"/>
                      <a:pt x="33" y="18"/>
                      <a:pt x="28" y="15"/>
                    </a:cubicBezTo>
                    <a:cubicBezTo>
                      <a:pt x="24" y="13"/>
                      <a:pt x="16" y="9"/>
                      <a:pt x="19" y="4"/>
                    </a:cubicBezTo>
                    <a:cubicBezTo>
                      <a:pt x="21" y="0"/>
                      <a:pt x="24" y="3"/>
                      <a:pt x="29" y="8"/>
                    </a:cubicBezTo>
                    <a:close/>
                  </a:path>
                </a:pathLst>
              </a:custGeom>
              <a:solidFill>
                <a:srgbClr val="FDF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" name="Freeform 168">
                <a:extLst>
                  <a:ext uri="{FF2B5EF4-FFF2-40B4-BE49-F238E27FC236}">
                    <a16:creationId xmlns:a16="http://schemas.microsoft.com/office/drawing/2014/main" id="{90797CEB-B7E2-4B2A-997C-D4C7B8687C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8" y="2322"/>
                <a:ext cx="110" cy="83"/>
              </a:xfrm>
              <a:custGeom>
                <a:avLst/>
                <a:gdLst>
                  <a:gd name="T0" fmla="*/ 208 w 55"/>
                  <a:gd name="T1" fmla="*/ 8 h 42"/>
                  <a:gd name="T2" fmla="*/ 192 w 55"/>
                  <a:gd name="T3" fmla="*/ 16 h 42"/>
                  <a:gd name="T4" fmla="*/ 108 w 55"/>
                  <a:gd name="T5" fmla="*/ 83 h 42"/>
                  <a:gd name="T6" fmla="*/ 28 w 55"/>
                  <a:gd name="T7" fmla="*/ 24 h 42"/>
                  <a:gd name="T8" fmla="*/ 4 w 55"/>
                  <a:gd name="T9" fmla="*/ 24 h 42"/>
                  <a:gd name="T10" fmla="*/ 0 w 55"/>
                  <a:gd name="T11" fmla="*/ 55 h 42"/>
                  <a:gd name="T12" fmla="*/ 40 w 55"/>
                  <a:gd name="T13" fmla="*/ 136 h 42"/>
                  <a:gd name="T14" fmla="*/ 40 w 55"/>
                  <a:gd name="T15" fmla="*/ 128 h 42"/>
                  <a:gd name="T16" fmla="*/ 152 w 55"/>
                  <a:gd name="T17" fmla="*/ 148 h 42"/>
                  <a:gd name="T18" fmla="*/ 56 w 55"/>
                  <a:gd name="T19" fmla="*/ 121 h 42"/>
                  <a:gd name="T20" fmla="*/ 60 w 55"/>
                  <a:gd name="T21" fmla="*/ 101 h 42"/>
                  <a:gd name="T22" fmla="*/ 148 w 55"/>
                  <a:gd name="T23" fmla="*/ 105 h 42"/>
                  <a:gd name="T24" fmla="*/ 188 w 55"/>
                  <a:gd name="T25" fmla="*/ 59 h 42"/>
                  <a:gd name="T26" fmla="*/ 220 w 55"/>
                  <a:gd name="T27" fmla="*/ 43 h 42"/>
                  <a:gd name="T28" fmla="*/ 208 w 55"/>
                  <a:gd name="T29" fmla="*/ 8 h 42"/>
                  <a:gd name="T30" fmla="*/ 152 w 55"/>
                  <a:gd name="T31" fmla="*/ 148 h 42"/>
                  <a:gd name="T32" fmla="*/ 172 w 55"/>
                  <a:gd name="T33" fmla="*/ 136 h 42"/>
                  <a:gd name="T34" fmla="*/ 152 w 55"/>
                  <a:gd name="T35" fmla="*/ 148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5" h="42">
                    <a:moveTo>
                      <a:pt x="52" y="2"/>
                    </a:moveTo>
                    <a:cubicBezTo>
                      <a:pt x="51" y="0"/>
                      <a:pt x="48" y="1"/>
                      <a:pt x="48" y="4"/>
                    </a:cubicBezTo>
                    <a:cubicBezTo>
                      <a:pt x="46" y="14"/>
                      <a:pt x="38" y="21"/>
                      <a:pt x="27" y="21"/>
                    </a:cubicBezTo>
                    <a:cubicBezTo>
                      <a:pt x="18" y="21"/>
                      <a:pt x="8" y="15"/>
                      <a:pt x="7" y="6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0" y="22"/>
                      <a:pt x="4" y="30"/>
                      <a:pt x="10" y="35"/>
                    </a:cubicBezTo>
                    <a:cubicBezTo>
                      <a:pt x="10" y="34"/>
                      <a:pt x="10" y="34"/>
                      <a:pt x="10" y="33"/>
                    </a:cubicBezTo>
                    <a:cubicBezTo>
                      <a:pt x="19" y="42"/>
                      <a:pt x="29" y="42"/>
                      <a:pt x="38" y="38"/>
                    </a:cubicBezTo>
                    <a:cubicBezTo>
                      <a:pt x="29" y="41"/>
                      <a:pt x="18" y="36"/>
                      <a:pt x="14" y="31"/>
                    </a:cubicBezTo>
                    <a:cubicBezTo>
                      <a:pt x="11" y="27"/>
                      <a:pt x="13" y="26"/>
                      <a:pt x="15" y="26"/>
                    </a:cubicBezTo>
                    <a:cubicBezTo>
                      <a:pt x="21" y="26"/>
                      <a:pt x="23" y="32"/>
                      <a:pt x="37" y="27"/>
                    </a:cubicBezTo>
                    <a:cubicBezTo>
                      <a:pt x="43" y="25"/>
                      <a:pt x="44" y="20"/>
                      <a:pt x="47" y="15"/>
                    </a:cubicBezTo>
                    <a:cubicBezTo>
                      <a:pt x="50" y="11"/>
                      <a:pt x="52" y="10"/>
                      <a:pt x="55" y="11"/>
                    </a:cubicBezTo>
                    <a:cubicBezTo>
                      <a:pt x="54" y="8"/>
                      <a:pt x="53" y="5"/>
                      <a:pt x="52" y="2"/>
                    </a:cubicBezTo>
                    <a:close/>
                    <a:moveTo>
                      <a:pt x="38" y="38"/>
                    </a:moveTo>
                    <a:cubicBezTo>
                      <a:pt x="40" y="37"/>
                      <a:pt x="42" y="36"/>
                      <a:pt x="43" y="35"/>
                    </a:cubicBezTo>
                    <a:cubicBezTo>
                      <a:pt x="41" y="36"/>
                      <a:pt x="40" y="37"/>
                      <a:pt x="38" y="38"/>
                    </a:cubicBezTo>
                    <a:close/>
                  </a:path>
                </a:pathLst>
              </a:custGeom>
              <a:solidFill>
                <a:srgbClr val="99D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" name="Freeform 169">
                <a:extLst>
                  <a:ext uri="{FF2B5EF4-FFF2-40B4-BE49-F238E27FC236}">
                    <a16:creationId xmlns:a16="http://schemas.microsoft.com/office/drawing/2014/main" id="{D2720156-BA9F-49C9-BBAE-390BD32F71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2" y="2340"/>
                <a:ext cx="67" cy="51"/>
              </a:xfrm>
              <a:custGeom>
                <a:avLst/>
                <a:gdLst>
                  <a:gd name="T0" fmla="*/ 128 w 34"/>
                  <a:gd name="T1" fmla="*/ 8 h 26"/>
                  <a:gd name="T2" fmla="*/ 116 w 34"/>
                  <a:gd name="T3" fmla="*/ 8 h 26"/>
                  <a:gd name="T4" fmla="*/ 67 w 34"/>
                  <a:gd name="T5" fmla="*/ 51 h 26"/>
                  <a:gd name="T6" fmla="*/ 20 w 34"/>
                  <a:gd name="T7" fmla="*/ 16 h 26"/>
                  <a:gd name="T8" fmla="*/ 4 w 34"/>
                  <a:gd name="T9" fmla="*/ 16 h 26"/>
                  <a:gd name="T10" fmla="*/ 0 w 34"/>
                  <a:gd name="T11" fmla="*/ 35 h 26"/>
                  <a:gd name="T12" fmla="*/ 24 w 34"/>
                  <a:gd name="T13" fmla="*/ 84 h 26"/>
                  <a:gd name="T14" fmla="*/ 28 w 34"/>
                  <a:gd name="T15" fmla="*/ 80 h 26"/>
                  <a:gd name="T16" fmla="*/ 93 w 34"/>
                  <a:gd name="T17" fmla="*/ 92 h 26"/>
                  <a:gd name="T18" fmla="*/ 35 w 34"/>
                  <a:gd name="T19" fmla="*/ 73 h 26"/>
                  <a:gd name="T20" fmla="*/ 39 w 34"/>
                  <a:gd name="T21" fmla="*/ 61 h 26"/>
                  <a:gd name="T22" fmla="*/ 93 w 34"/>
                  <a:gd name="T23" fmla="*/ 65 h 26"/>
                  <a:gd name="T24" fmla="*/ 116 w 34"/>
                  <a:gd name="T25" fmla="*/ 35 h 26"/>
                  <a:gd name="T26" fmla="*/ 132 w 34"/>
                  <a:gd name="T27" fmla="*/ 27 h 26"/>
                  <a:gd name="T28" fmla="*/ 128 w 34"/>
                  <a:gd name="T29" fmla="*/ 8 h 26"/>
                  <a:gd name="T30" fmla="*/ 93 w 34"/>
                  <a:gd name="T31" fmla="*/ 92 h 26"/>
                  <a:gd name="T32" fmla="*/ 104 w 34"/>
                  <a:gd name="T33" fmla="*/ 84 h 26"/>
                  <a:gd name="T34" fmla="*/ 93 w 34"/>
                  <a:gd name="T35" fmla="*/ 92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4" h="26">
                    <a:moveTo>
                      <a:pt x="33" y="2"/>
                    </a:moveTo>
                    <a:cubicBezTo>
                      <a:pt x="32" y="0"/>
                      <a:pt x="30" y="0"/>
                      <a:pt x="30" y="2"/>
                    </a:cubicBezTo>
                    <a:cubicBezTo>
                      <a:pt x="29" y="8"/>
                      <a:pt x="24" y="13"/>
                      <a:pt x="17" y="13"/>
                    </a:cubicBezTo>
                    <a:cubicBezTo>
                      <a:pt x="11" y="13"/>
                      <a:pt x="6" y="9"/>
                      <a:pt x="5" y="4"/>
                    </a:cubicBezTo>
                    <a:cubicBezTo>
                      <a:pt x="4" y="0"/>
                      <a:pt x="2" y="1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4"/>
                      <a:pt x="3" y="19"/>
                      <a:pt x="6" y="22"/>
                    </a:cubicBezTo>
                    <a:cubicBezTo>
                      <a:pt x="6" y="21"/>
                      <a:pt x="6" y="21"/>
                      <a:pt x="7" y="21"/>
                    </a:cubicBezTo>
                    <a:cubicBezTo>
                      <a:pt x="12" y="26"/>
                      <a:pt x="18" y="26"/>
                      <a:pt x="24" y="24"/>
                    </a:cubicBezTo>
                    <a:cubicBezTo>
                      <a:pt x="19" y="26"/>
                      <a:pt x="12" y="23"/>
                      <a:pt x="9" y="19"/>
                    </a:cubicBezTo>
                    <a:cubicBezTo>
                      <a:pt x="7" y="17"/>
                      <a:pt x="9" y="16"/>
                      <a:pt x="10" y="16"/>
                    </a:cubicBezTo>
                    <a:cubicBezTo>
                      <a:pt x="13" y="16"/>
                      <a:pt x="15" y="20"/>
                      <a:pt x="24" y="17"/>
                    </a:cubicBezTo>
                    <a:cubicBezTo>
                      <a:pt x="27" y="15"/>
                      <a:pt x="28" y="13"/>
                      <a:pt x="30" y="9"/>
                    </a:cubicBezTo>
                    <a:cubicBezTo>
                      <a:pt x="31" y="7"/>
                      <a:pt x="33" y="6"/>
                      <a:pt x="34" y="7"/>
                    </a:cubicBezTo>
                    <a:cubicBezTo>
                      <a:pt x="34" y="5"/>
                      <a:pt x="34" y="3"/>
                      <a:pt x="33" y="2"/>
                    </a:cubicBezTo>
                    <a:close/>
                    <a:moveTo>
                      <a:pt x="24" y="24"/>
                    </a:moveTo>
                    <a:cubicBezTo>
                      <a:pt x="25" y="23"/>
                      <a:pt x="26" y="23"/>
                      <a:pt x="27" y="22"/>
                    </a:cubicBezTo>
                    <a:cubicBezTo>
                      <a:pt x="26" y="23"/>
                      <a:pt x="25" y="23"/>
                      <a:pt x="24" y="24"/>
                    </a:cubicBezTo>
                    <a:close/>
                  </a:path>
                </a:pathLst>
              </a:custGeom>
              <a:solidFill>
                <a:srgbClr val="99D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0" name="Oval 170">
                <a:extLst>
                  <a:ext uri="{FF2B5EF4-FFF2-40B4-BE49-F238E27FC236}">
                    <a16:creationId xmlns:a16="http://schemas.microsoft.com/office/drawing/2014/main" id="{ABE20A2A-9E5A-48BD-9B34-75FDD3708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" y="1866"/>
                <a:ext cx="59" cy="58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21" name="Freeform 171">
                <a:extLst>
                  <a:ext uri="{FF2B5EF4-FFF2-40B4-BE49-F238E27FC236}">
                    <a16:creationId xmlns:a16="http://schemas.microsoft.com/office/drawing/2014/main" id="{982BB0F4-976B-4E84-9748-13E5104D7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" y="1866"/>
                <a:ext cx="28" cy="58"/>
              </a:xfrm>
              <a:custGeom>
                <a:avLst/>
                <a:gdLst>
                  <a:gd name="T0" fmla="*/ 36 w 14"/>
                  <a:gd name="T1" fmla="*/ 8 h 29"/>
                  <a:gd name="T2" fmla="*/ 0 w 14"/>
                  <a:gd name="T3" fmla="*/ 60 h 29"/>
                  <a:gd name="T4" fmla="*/ 44 w 14"/>
                  <a:gd name="T5" fmla="*/ 112 h 29"/>
                  <a:gd name="T6" fmla="*/ 56 w 14"/>
                  <a:gd name="T7" fmla="*/ 60 h 29"/>
                  <a:gd name="T8" fmla="*/ 36 w 14"/>
                  <a:gd name="T9" fmla="*/ 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9">
                    <a:moveTo>
                      <a:pt x="9" y="2"/>
                    </a:moveTo>
                    <a:cubicBezTo>
                      <a:pt x="4" y="4"/>
                      <a:pt x="0" y="9"/>
                      <a:pt x="0" y="15"/>
                    </a:cubicBezTo>
                    <a:cubicBezTo>
                      <a:pt x="0" y="21"/>
                      <a:pt x="5" y="26"/>
                      <a:pt x="11" y="28"/>
                    </a:cubicBezTo>
                    <a:cubicBezTo>
                      <a:pt x="14" y="29"/>
                      <a:pt x="14" y="23"/>
                      <a:pt x="14" y="15"/>
                    </a:cubicBezTo>
                    <a:cubicBezTo>
                      <a:pt x="14" y="4"/>
                      <a:pt x="13" y="0"/>
                      <a:pt x="9" y="2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2" name="Freeform 172">
                <a:extLst>
                  <a:ext uri="{FF2B5EF4-FFF2-40B4-BE49-F238E27FC236}">
                    <a16:creationId xmlns:a16="http://schemas.microsoft.com/office/drawing/2014/main" id="{25DD70ED-AA8A-4054-85FB-48FB8AEB9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" y="1866"/>
                <a:ext cx="25" cy="58"/>
              </a:xfrm>
              <a:custGeom>
                <a:avLst/>
                <a:gdLst>
                  <a:gd name="T0" fmla="*/ 19 w 13"/>
                  <a:gd name="T1" fmla="*/ 8 h 29"/>
                  <a:gd name="T2" fmla="*/ 48 w 13"/>
                  <a:gd name="T3" fmla="*/ 60 h 29"/>
                  <a:gd name="T4" fmla="*/ 12 w 13"/>
                  <a:gd name="T5" fmla="*/ 112 h 29"/>
                  <a:gd name="T6" fmla="*/ 0 w 13"/>
                  <a:gd name="T7" fmla="*/ 60 h 29"/>
                  <a:gd name="T8" fmla="*/ 19 w 13"/>
                  <a:gd name="T9" fmla="*/ 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29">
                    <a:moveTo>
                      <a:pt x="5" y="2"/>
                    </a:moveTo>
                    <a:cubicBezTo>
                      <a:pt x="10" y="4"/>
                      <a:pt x="13" y="9"/>
                      <a:pt x="13" y="15"/>
                    </a:cubicBezTo>
                    <a:cubicBezTo>
                      <a:pt x="13" y="21"/>
                      <a:pt x="9" y="26"/>
                      <a:pt x="3" y="28"/>
                    </a:cubicBezTo>
                    <a:cubicBezTo>
                      <a:pt x="0" y="29"/>
                      <a:pt x="0" y="23"/>
                      <a:pt x="0" y="15"/>
                    </a:cubicBezTo>
                    <a:cubicBezTo>
                      <a:pt x="0" y="4"/>
                      <a:pt x="0" y="0"/>
                      <a:pt x="5" y="2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3" name="Oval 173">
                <a:extLst>
                  <a:ext uri="{FF2B5EF4-FFF2-40B4-BE49-F238E27FC236}">
                    <a16:creationId xmlns:a16="http://schemas.microsoft.com/office/drawing/2014/main" id="{6771B749-EEED-46D5-BEEA-D2F1680C6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" y="2282"/>
                <a:ext cx="136" cy="135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24" name="Oval 174">
                <a:extLst>
                  <a:ext uri="{FF2B5EF4-FFF2-40B4-BE49-F238E27FC236}">
                    <a16:creationId xmlns:a16="http://schemas.microsoft.com/office/drawing/2014/main" id="{D49DF46C-FC42-4E74-AB92-3269B88AF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" y="2294"/>
                <a:ext cx="56" cy="56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25" name="Freeform 175">
                <a:extLst>
                  <a:ext uri="{FF2B5EF4-FFF2-40B4-BE49-F238E27FC236}">
                    <a16:creationId xmlns:a16="http://schemas.microsoft.com/office/drawing/2014/main" id="{D0AA39E2-DC8F-4D82-B271-2DEB64198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" y="2322"/>
                <a:ext cx="110" cy="81"/>
              </a:xfrm>
              <a:custGeom>
                <a:avLst/>
                <a:gdLst>
                  <a:gd name="T0" fmla="*/ 208 w 55"/>
                  <a:gd name="T1" fmla="*/ 8 h 41"/>
                  <a:gd name="T2" fmla="*/ 192 w 55"/>
                  <a:gd name="T3" fmla="*/ 16 h 41"/>
                  <a:gd name="T4" fmla="*/ 108 w 55"/>
                  <a:gd name="T5" fmla="*/ 81 h 41"/>
                  <a:gd name="T6" fmla="*/ 28 w 55"/>
                  <a:gd name="T7" fmla="*/ 24 h 41"/>
                  <a:gd name="T8" fmla="*/ 4 w 55"/>
                  <a:gd name="T9" fmla="*/ 24 h 41"/>
                  <a:gd name="T10" fmla="*/ 0 w 55"/>
                  <a:gd name="T11" fmla="*/ 55 h 41"/>
                  <a:gd name="T12" fmla="*/ 108 w 55"/>
                  <a:gd name="T13" fmla="*/ 160 h 41"/>
                  <a:gd name="T14" fmla="*/ 220 w 55"/>
                  <a:gd name="T15" fmla="*/ 55 h 41"/>
                  <a:gd name="T16" fmla="*/ 208 w 55"/>
                  <a:gd name="T17" fmla="*/ 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41">
                    <a:moveTo>
                      <a:pt x="52" y="2"/>
                    </a:moveTo>
                    <a:cubicBezTo>
                      <a:pt x="51" y="0"/>
                      <a:pt x="48" y="1"/>
                      <a:pt x="48" y="4"/>
                    </a:cubicBezTo>
                    <a:cubicBezTo>
                      <a:pt x="46" y="14"/>
                      <a:pt x="38" y="21"/>
                      <a:pt x="27" y="21"/>
                    </a:cubicBezTo>
                    <a:cubicBezTo>
                      <a:pt x="18" y="21"/>
                      <a:pt x="8" y="15"/>
                      <a:pt x="7" y="6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0" y="29"/>
                      <a:pt x="12" y="41"/>
                      <a:pt x="27" y="41"/>
                    </a:cubicBezTo>
                    <a:cubicBezTo>
                      <a:pt x="42" y="41"/>
                      <a:pt x="55" y="29"/>
                      <a:pt x="55" y="14"/>
                    </a:cubicBezTo>
                    <a:cubicBezTo>
                      <a:pt x="55" y="10"/>
                      <a:pt x="54" y="6"/>
                      <a:pt x="52" y="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6" name="Oval 176">
                <a:extLst>
                  <a:ext uri="{FF2B5EF4-FFF2-40B4-BE49-F238E27FC236}">
                    <a16:creationId xmlns:a16="http://schemas.microsoft.com/office/drawing/2014/main" id="{373B0DD3-5FF4-47E2-BBDF-E256AF704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" y="2314"/>
                <a:ext cx="85" cy="87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27" name="Oval 177">
                <a:extLst>
                  <a:ext uri="{FF2B5EF4-FFF2-40B4-BE49-F238E27FC236}">
                    <a16:creationId xmlns:a16="http://schemas.microsoft.com/office/drawing/2014/main" id="{5A11E602-4B4C-4E21-A21F-B2579074A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2322"/>
                <a:ext cx="35" cy="36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28" name="Freeform 178">
                <a:extLst>
                  <a:ext uri="{FF2B5EF4-FFF2-40B4-BE49-F238E27FC236}">
                    <a16:creationId xmlns:a16="http://schemas.microsoft.com/office/drawing/2014/main" id="{7B07C3C4-8649-49F9-830B-25C3972D9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" y="2340"/>
                <a:ext cx="69" cy="53"/>
              </a:xfrm>
              <a:custGeom>
                <a:avLst/>
                <a:gdLst>
                  <a:gd name="T0" fmla="*/ 132 w 35"/>
                  <a:gd name="T1" fmla="*/ 8 h 27"/>
                  <a:gd name="T2" fmla="*/ 120 w 35"/>
                  <a:gd name="T3" fmla="*/ 12 h 27"/>
                  <a:gd name="T4" fmla="*/ 69 w 35"/>
                  <a:gd name="T5" fmla="*/ 53 h 27"/>
                  <a:gd name="T6" fmla="*/ 20 w 35"/>
                  <a:gd name="T7" fmla="*/ 16 h 27"/>
                  <a:gd name="T8" fmla="*/ 4 w 35"/>
                  <a:gd name="T9" fmla="*/ 16 h 27"/>
                  <a:gd name="T10" fmla="*/ 0 w 35"/>
                  <a:gd name="T11" fmla="*/ 35 h 27"/>
                  <a:gd name="T12" fmla="*/ 69 w 35"/>
                  <a:gd name="T13" fmla="*/ 104 h 27"/>
                  <a:gd name="T14" fmla="*/ 136 w 35"/>
                  <a:gd name="T15" fmla="*/ 35 h 27"/>
                  <a:gd name="T16" fmla="*/ 132 w 35"/>
                  <a:gd name="T17" fmla="*/ 8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" h="27">
                    <a:moveTo>
                      <a:pt x="34" y="2"/>
                    </a:moveTo>
                    <a:cubicBezTo>
                      <a:pt x="33" y="0"/>
                      <a:pt x="31" y="1"/>
                      <a:pt x="31" y="3"/>
                    </a:cubicBezTo>
                    <a:cubicBezTo>
                      <a:pt x="30" y="9"/>
                      <a:pt x="24" y="14"/>
                      <a:pt x="18" y="14"/>
                    </a:cubicBezTo>
                    <a:cubicBezTo>
                      <a:pt x="11" y="14"/>
                      <a:pt x="6" y="10"/>
                      <a:pt x="5" y="4"/>
                    </a:cubicBezTo>
                    <a:cubicBezTo>
                      <a:pt x="4" y="0"/>
                      <a:pt x="2" y="2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9"/>
                      <a:pt x="8" y="27"/>
                      <a:pt x="18" y="27"/>
                    </a:cubicBezTo>
                    <a:cubicBezTo>
                      <a:pt x="27" y="27"/>
                      <a:pt x="35" y="19"/>
                      <a:pt x="35" y="9"/>
                    </a:cubicBezTo>
                    <a:cubicBezTo>
                      <a:pt x="35" y="6"/>
                      <a:pt x="35" y="4"/>
                      <a:pt x="34" y="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9" name="Freeform 179">
                <a:extLst>
                  <a:ext uri="{FF2B5EF4-FFF2-40B4-BE49-F238E27FC236}">
                    <a16:creationId xmlns:a16="http://schemas.microsoft.com/office/drawing/2014/main" id="{8DF4F0AF-521F-4A7D-AD79-3C5CDCC7D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" y="2115"/>
                <a:ext cx="92" cy="93"/>
              </a:xfrm>
              <a:custGeom>
                <a:avLst/>
                <a:gdLst>
                  <a:gd name="T0" fmla="*/ 24 w 46"/>
                  <a:gd name="T1" fmla="*/ 32 h 47"/>
                  <a:gd name="T2" fmla="*/ 36 w 46"/>
                  <a:gd name="T3" fmla="*/ 67 h 47"/>
                  <a:gd name="T4" fmla="*/ 104 w 46"/>
                  <a:gd name="T5" fmla="*/ 91 h 47"/>
                  <a:gd name="T6" fmla="*/ 72 w 46"/>
                  <a:gd name="T7" fmla="*/ 140 h 47"/>
                  <a:gd name="T8" fmla="*/ 80 w 46"/>
                  <a:gd name="T9" fmla="*/ 184 h 47"/>
                  <a:gd name="T10" fmla="*/ 108 w 46"/>
                  <a:gd name="T11" fmla="*/ 180 h 47"/>
                  <a:gd name="T12" fmla="*/ 168 w 46"/>
                  <a:gd name="T13" fmla="*/ 71 h 47"/>
                  <a:gd name="T14" fmla="*/ 56 w 46"/>
                  <a:gd name="T15" fmla="*/ 12 h 47"/>
                  <a:gd name="T16" fmla="*/ 24 w 46"/>
                  <a:gd name="T17" fmla="*/ 32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7">
                    <a:moveTo>
                      <a:pt x="6" y="8"/>
                    </a:moveTo>
                    <a:cubicBezTo>
                      <a:pt x="0" y="12"/>
                      <a:pt x="4" y="17"/>
                      <a:pt x="9" y="17"/>
                    </a:cubicBezTo>
                    <a:cubicBezTo>
                      <a:pt x="17" y="16"/>
                      <a:pt x="24" y="15"/>
                      <a:pt x="26" y="23"/>
                    </a:cubicBezTo>
                    <a:cubicBezTo>
                      <a:pt x="28" y="30"/>
                      <a:pt x="24" y="33"/>
                      <a:pt x="18" y="36"/>
                    </a:cubicBezTo>
                    <a:cubicBezTo>
                      <a:pt x="9" y="39"/>
                      <a:pt x="13" y="47"/>
                      <a:pt x="20" y="47"/>
                    </a:cubicBezTo>
                    <a:cubicBezTo>
                      <a:pt x="23" y="47"/>
                      <a:pt x="25" y="47"/>
                      <a:pt x="27" y="46"/>
                    </a:cubicBezTo>
                    <a:cubicBezTo>
                      <a:pt x="39" y="43"/>
                      <a:pt x="46" y="30"/>
                      <a:pt x="42" y="18"/>
                    </a:cubicBezTo>
                    <a:cubicBezTo>
                      <a:pt x="39" y="6"/>
                      <a:pt x="26" y="0"/>
                      <a:pt x="14" y="3"/>
                    </a:cubicBezTo>
                    <a:cubicBezTo>
                      <a:pt x="11" y="4"/>
                      <a:pt x="8" y="6"/>
                      <a:pt x="6" y="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0" name="Oval 180">
                <a:extLst>
                  <a:ext uri="{FF2B5EF4-FFF2-40B4-BE49-F238E27FC236}">
                    <a16:creationId xmlns:a16="http://schemas.microsoft.com/office/drawing/2014/main" id="{8DD2F9FD-2EC6-44BE-A3F1-E42C9B0A8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6" y="2501"/>
                <a:ext cx="59" cy="60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31" name="Oval 181">
                <a:extLst>
                  <a:ext uri="{FF2B5EF4-FFF2-40B4-BE49-F238E27FC236}">
                    <a16:creationId xmlns:a16="http://schemas.microsoft.com/office/drawing/2014/main" id="{A638EB74-8400-47D4-ACEE-50400E378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" y="2513"/>
                <a:ext cx="33" cy="36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32" name="Oval 182">
                <a:extLst>
                  <a:ext uri="{FF2B5EF4-FFF2-40B4-BE49-F238E27FC236}">
                    <a16:creationId xmlns:a16="http://schemas.microsoft.com/office/drawing/2014/main" id="{FE6B1B87-0A64-4463-8E58-D3EC056B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3" y="2431"/>
                <a:ext cx="80" cy="80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33" name="Oval 183">
                <a:extLst>
                  <a:ext uri="{FF2B5EF4-FFF2-40B4-BE49-F238E27FC236}">
                    <a16:creationId xmlns:a16="http://schemas.microsoft.com/office/drawing/2014/main" id="{E4EEAA6C-3415-4E2A-8B26-141F7468E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9" y="2447"/>
                <a:ext cx="48" cy="46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34" name="Oval 184">
                <a:extLst>
                  <a:ext uri="{FF2B5EF4-FFF2-40B4-BE49-F238E27FC236}">
                    <a16:creationId xmlns:a16="http://schemas.microsoft.com/office/drawing/2014/main" id="{32DB1D1D-EE31-41B6-A535-6E567EF84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" y="2459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35" name="Oval 185">
                <a:extLst>
                  <a:ext uri="{FF2B5EF4-FFF2-40B4-BE49-F238E27FC236}">
                    <a16:creationId xmlns:a16="http://schemas.microsoft.com/office/drawing/2014/main" id="{632CBB92-7210-443D-B6CB-64FEF5CFC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2330"/>
                <a:ext cx="9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36" name="Oval 186">
                <a:extLst>
                  <a:ext uri="{FF2B5EF4-FFF2-40B4-BE49-F238E27FC236}">
                    <a16:creationId xmlns:a16="http://schemas.microsoft.com/office/drawing/2014/main" id="{4434BE20-77CD-46E8-B692-070853764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" y="2310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37" name="Oval 187">
                <a:extLst>
                  <a:ext uri="{FF2B5EF4-FFF2-40B4-BE49-F238E27FC236}">
                    <a16:creationId xmlns:a16="http://schemas.microsoft.com/office/drawing/2014/main" id="{D471A020-75FB-400D-B1FD-DDF4C5A1F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523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38" name="Oval 188">
                <a:extLst>
                  <a:ext uri="{FF2B5EF4-FFF2-40B4-BE49-F238E27FC236}">
                    <a16:creationId xmlns:a16="http://schemas.microsoft.com/office/drawing/2014/main" id="{42838B5E-DA5C-411E-8977-EEDEAB99F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" y="2511"/>
                <a:ext cx="50" cy="50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39" name="Oval 189">
                <a:extLst>
                  <a:ext uri="{FF2B5EF4-FFF2-40B4-BE49-F238E27FC236}">
                    <a16:creationId xmlns:a16="http://schemas.microsoft.com/office/drawing/2014/main" id="{BE830EF9-4DBB-42C4-8924-C960497C0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2" y="2521"/>
                <a:ext cx="30" cy="30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40" name="Oval 190">
                <a:extLst>
                  <a:ext uri="{FF2B5EF4-FFF2-40B4-BE49-F238E27FC236}">
                    <a16:creationId xmlns:a16="http://schemas.microsoft.com/office/drawing/2014/main" id="{3AC268C0-7B3B-4613-B6B8-521804B30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" y="2529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41" name="Oval 191">
                <a:extLst>
                  <a:ext uri="{FF2B5EF4-FFF2-40B4-BE49-F238E27FC236}">
                    <a16:creationId xmlns:a16="http://schemas.microsoft.com/office/drawing/2014/main" id="{449FE86C-C290-44D7-A179-D1E3405C9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186"/>
                <a:ext cx="59" cy="60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42" name="Oval 192">
                <a:extLst>
                  <a:ext uri="{FF2B5EF4-FFF2-40B4-BE49-F238E27FC236}">
                    <a16:creationId xmlns:a16="http://schemas.microsoft.com/office/drawing/2014/main" id="{9D8ADAE0-41AD-4A3C-8730-67FDFE17F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" y="2198"/>
                <a:ext cx="35" cy="36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43" name="Oval 193">
                <a:extLst>
                  <a:ext uri="{FF2B5EF4-FFF2-40B4-BE49-F238E27FC236}">
                    <a16:creationId xmlns:a16="http://schemas.microsoft.com/office/drawing/2014/main" id="{1E0FE10C-FCA3-4FC2-9AB1-A84E8788F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" y="2208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44" name="Oval 194">
                <a:extLst>
                  <a:ext uri="{FF2B5EF4-FFF2-40B4-BE49-F238E27FC236}">
                    <a16:creationId xmlns:a16="http://schemas.microsoft.com/office/drawing/2014/main" id="{7749A282-841F-492F-A55C-23ADB8CD9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" y="1900"/>
                <a:ext cx="59" cy="59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45" name="Oval 195">
                <a:extLst>
                  <a:ext uri="{FF2B5EF4-FFF2-40B4-BE49-F238E27FC236}">
                    <a16:creationId xmlns:a16="http://schemas.microsoft.com/office/drawing/2014/main" id="{E8DF1576-622B-44B8-B96E-C44DB5BD3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" y="1912"/>
                <a:ext cx="35" cy="35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46" name="Oval 196">
                <a:extLst>
                  <a:ext uri="{FF2B5EF4-FFF2-40B4-BE49-F238E27FC236}">
                    <a16:creationId xmlns:a16="http://schemas.microsoft.com/office/drawing/2014/main" id="{E8D9E302-E25D-40D0-A655-44E5C6457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" y="1922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47" name="Freeform 197">
                <a:extLst>
                  <a:ext uri="{FF2B5EF4-FFF2-40B4-BE49-F238E27FC236}">
                    <a16:creationId xmlns:a16="http://schemas.microsoft.com/office/drawing/2014/main" id="{683DD079-3FF3-458B-A2D9-2A2D29E1E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" y="2457"/>
                <a:ext cx="121" cy="110"/>
              </a:xfrm>
              <a:custGeom>
                <a:avLst/>
                <a:gdLst>
                  <a:gd name="T0" fmla="*/ 99 w 61"/>
                  <a:gd name="T1" fmla="*/ 48 h 55"/>
                  <a:gd name="T2" fmla="*/ 67 w 61"/>
                  <a:gd name="T3" fmla="*/ 32 h 55"/>
                  <a:gd name="T4" fmla="*/ 32 w 61"/>
                  <a:gd name="T5" fmla="*/ 40 h 55"/>
                  <a:gd name="T6" fmla="*/ 44 w 61"/>
                  <a:gd name="T7" fmla="*/ 108 h 55"/>
                  <a:gd name="T8" fmla="*/ 40 w 61"/>
                  <a:gd name="T9" fmla="*/ 176 h 55"/>
                  <a:gd name="T10" fmla="*/ 107 w 61"/>
                  <a:gd name="T11" fmla="*/ 176 h 55"/>
                  <a:gd name="T12" fmla="*/ 165 w 61"/>
                  <a:gd name="T13" fmla="*/ 204 h 55"/>
                  <a:gd name="T14" fmla="*/ 236 w 61"/>
                  <a:gd name="T15" fmla="*/ 164 h 55"/>
                  <a:gd name="T16" fmla="*/ 220 w 61"/>
                  <a:gd name="T17" fmla="*/ 124 h 55"/>
                  <a:gd name="T18" fmla="*/ 228 w 61"/>
                  <a:gd name="T19" fmla="*/ 64 h 55"/>
                  <a:gd name="T20" fmla="*/ 204 w 61"/>
                  <a:gd name="T21" fmla="*/ 16 h 55"/>
                  <a:gd name="T22" fmla="*/ 145 w 61"/>
                  <a:gd name="T23" fmla="*/ 12 h 55"/>
                  <a:gd name="T24" fmla="*/ 99 w 61"/>
                  <a:gd name="T25" fmla="*/ 48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1" h="55">
                    <a:moveTo>
                      <a:pt x="25" y="12"/>
                    </a:moveTo>
                    <a:cubicBezTo>
                      <a:pt x="22" y="12"/>
                      <a:pt x="20" y="9"/>
                      <a:pt x="17" y="8"/>
                    </a:cubicBezTo>
                    <a:cubicBezTo>
                      <a:pt x="14" y="7"/>
                      <a:pt x="11" y="8"/>
                      <a:pt x="8" y="10"/>
                    </a:cubicBezTo>
                    <a:cubicBezTo>
                      <a:pt x="0" y="16"/>
                      <a:pt x="9" y="20"/>
                      <a:pt x="11" y="27"/>
                    </a:cubicBezTo>
                    <a:cubicBezTo>
                      <a:pt x="12" y="34"/>
                      <a:pt x="6" y="37"/>
                      <a:pt x="10" y="44"/>
                    </a:cubicBezTo>
                    <a:cubicBezTo>
                      <a:pt x="15" y="54"/>
                      <a:pt x="20" y="46"/>
                      <a:pt x="27" y="44"/>
                    </a:cubicBezTo>
                    <a:cubicBezTo>
                      <a:pt x="33" y="42"/>
                      <a:pt x="37" y="48"/>
                      <a:pt x="42" y="51"/>
                    </a:cubicBezTo>
                    <a:cubicBezTo>
                      <a:pt x="50" y="55"/>
                      <a:pt x="61" y="52"/>
                      <a:pt x="60" y="41"/>
                    </a:cubicBezTo>
                    <a:cubicBezTo>
                      <a:pt x="60" y="37"/>
                      <a:pt x="57" y="34"/>
                      <a:pt x="56" y="31"/>
                    </a:cubicBezTo>
                    <a:cubicBezTo>
                      <a:pt x="55" y="26"/>
                      <a:pt x="58" y="21"/>
                      <a:pt x="58" y="16"/>
                    </a:cubicBezTo>
                    <a:cubicBezTo>
                      <a:pt x="59" y="11"/>
                      <a:pt x="57" y="6"/>
                      <a:pt x="52" y="4"/>
                    </a:cubicBezTo>
                    <a:cubicBezTo>
                      <a:pt x="49" y="2"/>
                      <a:pt x="40" y="0"/>
                      <a:pt x="37" y="3"/>
                    </a:cubicBezTo>
                    <a:cubicBezTo>
                      <a:pt x="33" y="5"/>
                      <a:pt x="27" y="11"/>
                      <a:pt x="25" y="1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8" name="Freeform 198">
                <a:extLst>
                  <a:ext uri="{FF2B5EF4-FFF2-40B4-BE49-F238E27FC236}">
                    <a16:creationId xmlns:a16="http://schemas.microsoft.com/office/drawing/2014/main" id="{037C26DE-1BC9-4272-98D8-539EC5A01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" y="2481"/>
                <a:ext cx="71" cy="58"/>
              </a:xfrm>
              <a:custGeom>
                <a:avLst/>
                <a:gdLst>
                  <a:gd name="T0" fmla="*/ 28 w 36"/>
                  <a:gd name="T1" fmla="*/ 36 h 29"/>
                  <a:gd name="T2" fmla="*/ 43 w 36"/>
                  <a:gd name="T3" fmla="*/ 48 h 29"/>
                  <a:gd name="T4" fmla="*/ 77 w 36"/>
                  <a:gd name="T5" fmla="*/ 44 h 29"/>
                  <a:gd name="T6" fmla="*/ 101 w 36"/>
                  <a:gd name="T7" fmla="*/ 0 h 29"/>
                  <a:gd name="T8" fmla="*/ 97 w 36"/>
                  <a:gd name="T9" fmla="*/ 60 h 29"/>
                  <a:gd name="T10" fmla="*/ 128 w 36"/>
                  <a:gd name="T11" fmla="*/ 116 h 29"/>
                  <a:gd name="T12" fmla="*/ 89 w 36"/>
                  <a:gd name="T13" fmla="*/ 72 h 29"/>
                  <a:gd name="T14" fmla="*/ 71 w 36"/>
                  <a:gd name="T15" fmla="*/ 104 h 29"/>
                  <a:gd name="T16" fmla="*/ 43 w 36"/>
                  <a:gd name="T17" fmla="*/ 72 h 29"/>
                  <a:gd name="T18" fmla="*/ 0 w 36"/>
                  <a:gd name="T19" fmla="*/ 92 h 29"/>
                  <a:gd name="T20" fmla="*/ 28 w 36"/>
                  <a:gd name="T21" fmla="*/ 4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" h="29">
                    <a:moveTo>
                      <a:pt x="7" y="9"/>
                    </a:moveTo>
                    <a:cubicBezTo>
                      <a:pt x="11" y="8"/>
                      <a:pt x="9" y="11"/>
                      <a:pt x="11" y="12"/>
                    </a:cubicBezTo>
                    <a:cubicBezTo>
                      <a:pt x="13" y="13"/>
                      <a:pt x="18" y="13"/>
                      <a:pt x="20" y="11"/>
                    </a:cubicBezTo>
                    <a:cubicBezTo>
                      <a:pt x="23" y="8"/>
                      <a:pt x="21" y="0"/>
                      <a:pt x="26" y="0"/>
                    </a:cubicBezTo>
                    <a:cubicBezTo>
                      <a:pt x="28" y="4"/>
                      <a:pt x="23" y="10"/>
                      <a:pt x="25" y="15"/>
                    </a:cubicBezTo>
                    <a:cubicBezTo>
                      <a:pt x="27" y="20"/>
                      <a:pt x="36" y="23"/>
                      <a:pt x="33" y="29"/>
                    </a:cubicBezTo>
                    <a:cubicBezTo>
                      <a:pt x="27" y="28"/>
                      <a:pt x="28" y="19"/>
                      <a:pt x="23" y="18"/>
                    </a:cubicBezTo>
                    <a:cubicBezTo>
                      <a:pt x="18" y="16"/>
                      <a:pt x="19" y="23"/>
                      <a:pt x="18" y="26"/>
                    </a:cubicBezTo>
                    <a:cubicBezTo>
                      <a:pt x="12" y="26"/>
                      <a:pt x="18" y="18"/>
                      <a:pt x="11" y="18"/>
                    </a:cubicBezTo>
                    <a:cubicBezTo>
                      <a:pt x="7" y="19"/>
                      <a:pt x="6" y="24"/>
                      <a:pt x="0" y="23"/>
                    </a:cubicBezTo>
                    <a:cubicBezTo>
                      <a:pt x="0" y="17"/>
                      <a:pt x="8" y="17"/>
                      <a:pt x="7" y="1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9" name="Freeform 199">
                <a:extLst>
                  <a:ext uri="{FF2B5EF4-FFF2-40B4-BE49-F238E27FC236}">
                    <a16:creationId xmlns:a16="http://schemas.microsoft.com/office/drawing/2014/main" id="{D9AEF162-22CB-4423-9EDE-D8BD089AB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" y="2250"/>
                <a:ext cx="126" cy="169"/>
              </a:xfrm>
              <a:custGeom>
                <a:avLst/>
                <a:gdLst>
                  <a:gd name="T0" fmla="*/ 116 w 63"/>
                  <a:gd name="T1" fmla="*/ 32 h 85"/>
                  <a:gd name="T2" fmla="*/ 184 w 63"/>
                  <a:gd name="T3" fmla="*/ 56 h 85"/>
                  <a:gd name="T4" fmla="*/ 232 w 63"/>
                  <a:gd name="T5" fmla="*/ 139 h 85"/>
                  <a:gd name="T6" fmla="*/ 228 w 63"/>
                  <a:gd name="T7" fmla="*/ 245 h 85"/>
                  <a:gd name="T8" fmla="*/ 200 w 63"/>
                  <a:gd name="T9" fmla="*/ 292 h 85"/>
                  <a:gd name="T10" fmla="*/ 152 w 63"/>
                  <a:gd name="T11" fmla="*/ 332 h 85"/>
                  <a:gd name="T12" fmla="*/ 96 w 63"/>
                  <a:gd name="T13" fmla="*/ 328 h 85"/>
                  <a:gd name="T14" fmla="*/ 44 w 63"/>
                  <a:gd name="T15" fmla="*/ 272 h 85"/>
                  <a:gd name="T16" fmla="*/ 28 w 63"/>
                  <a:gd name="T17" fmla="*/ 205 h 85"/>
                  <a:gd name="T18" fmla="*/ 0 w 63"/>
                  <a:gd name="T19" fmla="*/ 147 h 85"/>
                  <a:gd name="T20" fmla="*/ 24 w 63"/>
                  <a:gd name="T21" fmla="*/ 135 h 85"/>
                  <a:gd name="T22" fmla="*/ 36 w 63"/>
                  <a:gd name="T23" fmla="*/ 177 h 85"/>
                  <a:gd name="T24" fmla="*/ 52 w 63"/>
                  <a:gd name="T25" fmla="*/ 217 h 85"/>
                  <a:gd name="T26" fmla="*/ 72 w 63"/>
                  <a:gd name="T27" fmla="*/ 260 h 85"/>
                  <a:gd name="T28" fmla="*/ 88 w 63"/>
                  <a:gd name="T29" fmla="*/ 209 h 85"/>
                  <a:gd name="T30" fmla="*/ 104 w 63"/>
                  <a:gd name="T31" fmla="*/ 253 h 85"/>
                  <a:gd name="T32" fmla="*/ 128 w 63"/>
                  <a:gd name="T33" fmla="*/ 296 h 85"/>
                  <a:gd name="T34" fmla="*/ 176 w 63"/>
                  <a:gd name="T35" fmla="*/ 276 h 85"/>
                  <a:gd name="T36" fmla="*/ 188 w 63"/>
                  <a:gd name="T37" fmla="*/ 229 h 85"/>
                  <a:gd name="T38" fmla="*/ 168 w 63"/>
                  <a:gd name="T39" fmla="*/ 201 h 85"/>
                  <a:gd name="T40" fmla="*/ 192 w 63"/>
                  <a:gd name="T41" fmla="*/ 201 h 85"/>
                  <a:gd name="T42" fmla="*/ 224 w 63"/>
                  <a:gd name="T43" fmla="*/ 209 h 85"/>
                  <a:gd name="T44" fmla="*/ 192 w 63"/>
                  <a:gd name="T45" fmla="*/ 169 h 85"/>
                  <a:gd name="T46" fmla="*/ 212 w 63"/>
                  <a:gd name="T47" fmla="*/ 151 h 85"/>
                  <a:gd name="T48" fmla="*/ 192 w 63"/>
                  <a:gd name="T49" fmla="*/ 127 h 85"/>
                  <a:gd name="T50" fmla="*/ 200 w 63"/>
                  <a:gd name="T51" fmla="*/ 99 h 85"/>
                  <a:gd name="T52" fmla="*/ 176 w 63"/>
                  <a:gd name="T53" fmla="*/ 84 h 85"/>
                  <a:gd name="T54" fmla="*/ 112 w 63"/>
                  <a:gd name="T55" fmla="*/ 60 h 85"/>
                  <a:gd name="T56" fmla="*/ 76 w 63"/>
                  <a:gd name="T57" fmla="*/ 16 h 85"/>
                  <a:gd name="T58" fmla="*/ 116 w 63"/>
                  <a:gd name="T59" fmla="*/ 32 h 8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3" h="85">
                    <a:moveTo>
                      <a:pt x="29" y="8"/>
                    </a:moveTo>
                    <a:cubicBezTo>
                      <a:pt x="34" y="11"/>
                      <a:pt x="41" y="12"/>
                      <a:pt x="46" y="14"/>
                    </a:cubicBezTo>
                    <a:cubicBezTo>
                      <a:pt x="59" y="17"/>
                      <a:pt x="59" y="24"/>
                      <a:pt x="58" y="35"/>
                    </a:cubicBezTo>
                    <a:cubicBezTo>
                      <a:pt x="56" y="45"/>
                      <a:pt x="63" y="53"/>
                      <a:pt x="57" y="62"/>
                    </a:cubicBezTo>
                    <a:cubicBezTo>
                      <a:pt x="54" y="67"/>
                      <a:pt x="54" y="69"/>
                      <a:pt x="50" y="74"/>
                    </a:cubicBezTo>
                    <a:cubicBezTo>
                      <a:pt x="48" y="77"/>
                      <a:pt x="42" y="82"/>
                      <a:pt x="38" y="84"/>
                    </a:cubicBezTo>
                    <a:cubicBezTo>
                      <a:pt x="34" y="85"/>
                      <a:pt x="28" y="84"/>
                      <a:pt x="24" y="83"/>
                    </a:cubicBezTo>
                    <a:cubicBezTo>
                      <a:pt x="16" y="81"/>
                      <a:pt x="14" y="76"/>
                      <a:pt x="11" y="69"/>
                    </a:cubicBezTo>
                    <a:cubicBezTo>
                      <a:pt x="8" y="63"/>
                      <a:pt x="9" y="58"/>
                      <a:pt x="7" y="52"/>
                    </a:cubicBezTo>
                    <a:cubicBezTo>
                      <a:pt x="6" y="46"/>
                      <a:pt x="0" y="43"/>
                      <a:pt x="0" y="37"/>
                    </a:cubicBezTo>
                    <a:cubicBezTo>
                      <a:pt x="0" y="32"/>
                      <a:pt x="2" y="30"/>
                      <a:pt x="6" y="34"/>
                    </a:cubicBezTo>
                    <a:cubicBezTo>
                      <a:pt x="8" y="37"/>
                      <a:pt x="8" y="42"/>
                      <a:pt x="9" y="45"/>
                    </a:cubicBezTo>
                    <a:cubicBezTo>
                      <a:pt x="10" y="49"/>
                      <a:pt x="12" y="52"/>
                      <a:pt x="13" y="55"/>
                    </a:cubicBezTo>
                    <a:cubicBezTo>
                      <a:pt x="14" y="58"/>
                      <a:pt x="15" y="65"/>
                      <a:pt x="18" y="66"/>
                    </a:cubicBezTo>
                    <a:cubicBezTo>
                      <a:pt x="24" y="68"/>
                      <a:pt x="19" y="55"/>
                      <a:pt x="22" y="53"/>
                    </a:cubicBezTo>
                    <a:cubicBezTo>
                      <a:pt x="27" y="49"/>
                      <a:pt x="26" y="62"/>
                      <a:pt x="26" y="64"/>
                    </a:cubicBezTo>
                    <a:cubicBezTo>
                      <a:pt x="26" y="70"/>
                      <a:pt x="27" y="73"/>
                      <a:pt x="32" y="75"/>
                    </a:cubicBezTo>
                    <a:cubicBezTo>
                      <a:pt x="37" y="77"/>
                      <a:pt x="40" y="74"/>
                      <a:pt x="44" y="70"/>
                    </a:cubicBezTo>
                    <a:cubicBezTo>
                      <a:pt x="47" y="67"/>
                      <a:pt x="49" y="63"/>
                      <a:pt x="47" y="58"/>
                    </a:cubicBezTo>
                    <a:cubicBezTo>
                      <a:pt x="46" y="55"/>
                      <a:pt x="42" y="53"/>
                      <a:pt x="42" y="51"/>
                    </a:cubicBezTo>
                    <a:cubicBezTo>
                      <a:pt x="43" y="47"/>
                      <a:pt x="47" y="50"/>
                      <a:pt x="48" y="51"/>
                    </a:cubicBezTo>
                    <a:cubicBezTo>
                      <a:pt x="50" y="54"/>
                      <a:pt x="55" y="64"/>
                      <a:pt x="56" y="53"/>
                    </a:cubicBezTo>
                    <a:cubicBezTo>
                      <a:pt x="56" y="46"/>
                      <a:pt x="48" y="47"/>
                      <a:pt x="48" y="43"/>
                    </a:cubicBezTo>
                    <a:cubicBezTo>
                      <a:pt x="48" y="38"/>
                      <a:pt x="53" y="43"/>
                      <a:pt x="53" y="38"/>
                    </a:cubicBezTo>
                    <a:cubicBezTo>
                      <a:pt x="54" y="33"/>
                      <a:pt x="49" y="36"/>
                      <a:pt x="48" y="32"/>
                    </a:cubicBezTo>
                    <a:cubicBezTo>
                      <a:pt x="48" y="30"/>
                      <a:pt x="50" y="27"/>
                      <a:pt x="50" y="25"/>
                    </a:cubicBezTo>
                    <a:cubicBezTo>
                      <a:pt x="49" y="23"/>
                      <a:pt x="46" y="21"/>
                      <a:pt x="44" y="21"/>
                    </a:cubicBezTo>
                    <a:cubicBezTo>
                      <a:pt x="38" y="18"/>
                      <a:pt x="33" y="18"/>
                      <a:pt x="28" y="15"/>
                    </a:cubicBezTo>
                    <a:cubicBezTo>
                      <a:pt x="24" y="13"/>
                      <a:pt x="16" y="9"/>
                      <a:pt x="19" y="4"/>
                    </a:cubicBezTo>
                    <a:cubicBezTo>
                      <a:pt x="21" y="0"/>
                      <a:pt x="24" y="3"/>
                      <a:pt x="29" y="8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0" name="Oval 200">
                <a:extLst>
                  <a:ext uri="{FF2B5EF4-FFF2-40B4-BE49-F238E27FC236}">
                    <a16:creationId xmlns:a16="http://schemas.microsoft.com/office/drawing/2014/main" id="{03965A76-F18D-4AEC-9322-91A1FDF99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" y="1864"/>
                <a:ext cx="63" cy="62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51" name="Oval 201">
                <a:extLst>
                  <a:ext uri="{FF2B5EF4-FFF2-40B4-BE49-F238E27FC236}">
                    <a16:creationId xmlns:a16="http://schemas.microsoft.com/office/drawing/2014/main" id="{C882F761-2011-48AF-B443-2B4AF9B6C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" y="1852"/>
                <a:ext cx="69" cy="70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52" name="Oval 202">
                <a:extLst>
                  <a:ext uri="{FF2B5EF4-FFF2-40B4-BE49-F238E27FC236}">
                    <a16:creationId xmlns:a16="http://schemas.microsoft.com/office/drawing/2014/main" id="{705A28A2-5A4B-4E44-9F8D-8ECE46B43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" y="1890"/>
                <a:ext cx="8" cy="8"/>
              </a:xfrm>
              <a:prstGeom prst="ellipse">
                <a:avLst/>
              </a:pr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53" name="Freeform 203">
                <a:extLst>
                  <a:ext uri="{FF2B5EF4-FFF2-40B4-BE49-F238E27FC236}">
                    <a16:creationId xmlns:a16="http://schemas.microsoft.com/office/drawing/2014/main" id="{7FF491D5-86CC-4F3C-8D67-D87741B85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" y="1866"/>
                <a:ext cx="28" cy="58"/>
              </a:xfrm>
              <a:custGeom>
                <a:avLst/>
                <a:gdLst>
                  <a:gd name="T0" fmla="*/ 36 w 14"/>
                  <a:gd name="T1" fmla="*/ 8 h 29"/>
                  <a:gd name="T2" fmla="*/ 0 w 14"/>
                  <a:gd name="T3" fmla="*/ 60 h 29"/>
                  <a:gd name="T4" fmla="*/ 44 w 14"/>
                  <a:gd name="T5" fmla="*/ 112 h 29"/>
                  <a:gd name="T6" fmla="*/ 56 w 14"/>
                  <a:gd name="T7" fmla="*/ 60 h 29"/>
                  <a:gd name="T8" fmla="*/ 36 w 14"/>
                  <a:gd name="T9" fmla="*/ 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9">
                    <a:moveTo>
                      <a:pt x="9" y="2"/>
                    </a:moveTo>
                    <a:cubicBezTo>
                      <a:pt x="4" y="4"/>
                      <a:pt x="0" y="9"/>
                      <a:pt x="0" y="15"/>
                    </a:cubicBezTo>
                    <a:cubicBezTo>
                      <a:pt x="0" y="21"/>
                      <a:pt x="5" y="26"/>
                      <a:pt x="11" y="28"/>
                    </a:cubicBezTo>
                    <a:cubicBezTo>
                      <a:pt x="14" y="29"/>
                      <a:pt x="14" y="23"/>
                      <a:pt x="14" y="15"/>
                    </a:cubicBezTo>
                    <a:cubicBezTo>
                      <a:pt x="14" y="4"/>
                      <a:pt x="13" y="0"/>
                      <a:pt x="9" y="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4" name="Oval 204">
                <a:extLst>
                  <a:ext uri="{FF2B5EF4-FFF2-40B4-BE49-F238E27FC236}">
                    <a16:creationId xmlns:a16="http://schemas.microsoft.com/office/drawing/2014/main" id="{7D2B9D49-06A4-4CE8-A241-C05BAE90B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" y="1892"/>
                <a:ext cx="9" cy="10"/>
              </a:xfrm>
              <a:prstGeom prst="ellipse">
                <a:avLst/>
              </a:pr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sp>
          <p:nvSpPr>
            <p:cNvPr id="7365" name="Freeform 205">
              <a:extLst>
                <a:ext uri="{FF2B5EF4-FFF2-40B4-BE49-F238E27FC236}">
                  <a16:creationId xmlns:a16="http://schemas.microsoft.com/office/drawing/2014/main" id="{E975A74D-CB11-4FFA-86C0-56BC75664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1866"/>
              <a:ext cx="25" cy="58"/>
            </a:xfrm>
            <a:custGeom>
              <a:avLst/>
              <a:gdLst>
                <a:gd name="T0" fmla="*/ 19 w 13"/>
                <a:gd name="T1" fmla="*/ 8 h 29"/>
                <a:gd name="T2" fmla="*/ 48 w 13"/>
                <a:gd name="T3" fmla="*/ 60 h 29"/>
                <a:gd name="T4" fmla="*/ 12 w 13"/>
                <a:gd name="T5" fmla="*/ 112 h 29"/>
                <a:gd name="T6" fmla="*/ 0 w 13"/>
                <a:gd name="T7" fmla="*/ 60 h 29"/>
                <a:gd name="T8" fmla="*/ 19 w 13"/>
                <a:gd name="T9" fmla="*/ 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9">
                  <a:moveTo>
                    <a:pt x="5" y="2"/>
                  </a:moveTo>
                  <a:cubicBezTo>
                    <a:pt x="10" y="4"/>
                    <a:pt x="13" y="9"/>
                    <a:pt x="13" y="15"/>
                  </a:cubicBezTo>
                  <a:cubicBezTo>
                    <a:pt x="13" y="21"/>
                    <a:pt x="9" y="26"/>
                    <a:pt x="3" y="28"/>
                  </a:cubicBezTo>
                  <a:cubicBezTo>
                    <a:pt x="0" y="29"/>
                    <a:pt x="0" y="23"/>
                    <a:pt x="0" y="15"/>
                  </a:cubicBezTo>
                  <a:cubicBezTo>
                    <a:pt x="0" y="4"/>
                    <a:pt x="0" y="0"/>
                    <a:pt x="5" y="2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6" name="Freeform 206">
              <a:extLst>
                <a:ext uri="{FF2B5EF4-FFF2-40B4-BE49-F238E27FC236}">
                  <a16:creationId xmlns:a16="http://schemas.microsoft.com/office/drawing/2014/main" id="{BBF695A2-A8CE-410C-A041-3E7577CB4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1933"/>
              <a:ext cx="38" cy="14"/>
            </a:xfrm>
            <a:custGeom>
              <a:avLst/>
              <a:gdLst>
                <a:gd name="T0" fmla="*/ 4 w 19"/>
                <a:gd name="T1" fmla="*/ 16 h 7"/>
                <a:gd name="T2" fmla="*/ 24 w 19"/>
                <a:gd name="T3" fmla="*/ 12 h 7"/>
                <a:gd name="T4" fmla="*/ 40 w 19"/>
                <a:gd name="T5" fmla="*/ 8 h 7"/>
                <a:gd name="T6" fmla="*/ 48 w 19"/>
                <a:gd name="T7" fmla="*/ 0 h 7"/>
                <a:gd name="T8" fmla="*/ 68 w 19"/>
                <a:gd name="T9" fmla="*/ 4 h 7"/>
                <a:gd name="T10" fmla="*/ 76 w 19"/>
                <a:gd name="T11" fmla="*/ 8 h 7"/>
                <a:gd name="T12" fmla="*/ 68 w 19"/>
                <a:gd name="T13" fmla="*/ 16 h 7"/>
                <a:gd name="T14" fmla="*/ 48 w 19"/>
                <a:gd name="T15" fmla="*/ 24 h 7"/>
                <a:gd name="T16" fmla="*/ 44 w 19"/>
                <a:gd name="T17" fmla="*/ 24 h 7"/>
                <a:gd name="T18" fmla="*/ 24 w 19"/>
                <a:gd name="T19" fmla="*/ 20 h 7"/>
                <a:gd name="T20" fmla="*/ 4 w 19"/>
                <a:gd name="T21" fmla="*/ 24 h 7"/>
                <a:gd name="T22" fmla="*/ 4 w 19"/>
                <a:gd name="T23" fmla="*/ 16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" h="7">
                  <a:moveTo>
                    <a:pt x="1" y="4"/>
                  </a:moveTo>
                  <a:cubicBezTo>
                    <a:pt x="2" y="3"/>
                    <a:pt x="5" y="4"/>
                    <a:pt x="6" y="3"/>
                  </a:cubicBezTo>
                  <a:cubicBezTo>
                    <a:pt x="8" y="1"/>
                    <a:pt x="10" y="2"/>
                    <a:pt x="10" y="2"/>
                  </a:cubicBezTo>
                  <a:cubicBezTo>
                    <a:pt x="11" y="1"/>
                    <a:pt x="11" y="0"/>
                    <a:pt x="12" y="0"/>
                  </a:cubicBezTo>
                  <a:cubicBezTo>
                    <a:pt x="13" y="1"/>
                    <a:pt x="17" y="1"/>
                    <a:pt x="17" y="1"/>
                  </a:cubicBezTo>
                  <a:cubicBezTo>
                    <a:pt x="18" y="1"/>
                    <a:pt x="19" y="2"/>
                    <a:pt x="19" y="2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7" y="4"/>
                    <a:pt x="13" y="6"/>
                    <a:pt x="12" y="6"/>
                  </a:cubicBezTo>
                  <a:cubicBezTo>
                    <a:pt x="12" y="7"/>
                    <a:pt x="11" y="6"/>
                    <a:pt x="11" y="6"/>
                  </a:cubicBezTo>
                  <a:cubicBezTo>
                    <a:pt x="10" y="5"/>
                    <a:pt x="9" y="7"/>
                    <a:pt x="6" y="5"/>
                  </a:cubicBezTo>
                  <a:cubicBezTo>
                    <a:pt x="5" y="5"/>
                    <a:pt x="2" y="7"/>
                    <a:pt x="1" y="6"/>
                  </a:cubicBezTo>
                  <a:cubicBezTo>
                    <a:pt x="1" y="6"/>
                    <a:pt x="0" y="5"/>
                    <a:pt x="1" y="4"/>
                  </a:cubicBezTo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7" name="Freeform 207">
              <a:extLst>
                <a:ext uri="{FF2B5EF4-FFF2-40B4-BE49-F238E27FC236}">
                  <a16:creationId xmlns:a16="http://schemas.microsoft.com/office/drawing/2014/main" id="{BE9A3FE5-7404-4938-933B-087FBE9F5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941"/>
              <a:ext cx="40" cy="98"/>
            </a:xfrm>
            <a:custGeom>
              <a:avLst/>
              <a:gdLst>
                <a:gd name="T0" fmla="*/ 44 w 20"/>
                <a:gd name="T1" fmla="*/ 168 h 49"/>
                <a:gd name="T2" fmla="*/ 72 w 20"/>
                <a:gd name="T3" fmla="*/ 136 h 49"/>
                <a:gd name="T4" fmla="*/ 72 w 20"/>
                <a:gd name="T5" fmla="*/ 108 h 49"/>
                <a:gd name="T6" fmla="*/ 28 w 20"/>
                <a:gd name="T7" fmla="*/ 72 h 49"/>
                <a:gd name="T8" fmla="*/ 4 w 20"/>
                <a:gd name="T9" fmla="*/ 40 h 49"/>
                <a:gd name="T10" fmla="*/ 24 w 20"/>
                <a:gd name="T11" fmla="*/ 0 h 49"/>
                <a:gd name="T12" fmla="*/ 24 w 20"/>
                <a:gd name="T13" fmla="*/ 8 h 49"/>
                <a:gd name="T14" fmla="*/ 8 w 20"/>
                <a:gd name="T15" fmla="*/ 40 h 49"/>
                <a:gd name="T16" fmla="*/ 32 w 20"/>
                <a:gd name="T17" fmla="*/ 68 h 49"/>
                <a:gd name="T18" fmla="*/ 76 w 20"/>
                <a:gd name="T19" fmla="*/ 104 h 49"/>
                <a:gd name="T20" fmla="*/ 76 w 20"/>
                <a:gd name="T21" fmla="*/ 136 h 49"/>
                <a:gd name="T22" fmla="*/ 48 w 20"/>
                <a:gd name="T23" fmla="*/ 172 h 49"/>
                <a:gd name="T24" fmla="*/ 28 w 20"/>
                <a:gd name="T25" fmla="*/ 196 h 49"/>
                <a:gd name="T26" fmla="*/ 44 w 20"/>
                <a:gd name="T27" fmla="*/ 168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" h="49">
                  <a:moveTo>
                    <a:pt x="11" y="42"/>
                  </a:moveTo>
                  <a:cubicBezTo>
                    <a:pt x="14" y="40"/>
                    <a:pt x="16" y="37"/>
                    <a:pt x="18" y="34"/>
                  </a:cubicBezTo>
                  <a:cubicBezTo>
                    <a:pt x="19" y="32"/>
                    <a:pt x="19" y="30"/>
                    <a:pt x="18" y="27"/>
                  </a:cubicBezTo>
                  <a:cubicBezTo>
                    <a:pt x="16" y="24"/>
                    <a:pt x="12" y="20"/>
                    <a:pt x="7" y="18"/>
                  </a:cubicBezTo>
                  <a:cubicBezTo>
                    <a:pt x="3" y="17"/>
                    <a:pt x="1" y="14"/>
                    <a:pt x="1" y="10"/>
                  </a:cubicBezTo>
                  <a:cubicBezTo>
                    <a:pt x="0" y="6"/>
                    <a:pt x="3" y="2"/>
                    <a:pt x="6" y="0"/>
                  </a:cubicBezTo>
                  <a:cubicBezTo>
                    <a:pt x="5" y="0"/>
                    <a:pt x="6" y="2"/>
                    <a:pt x="6" y="2"/>
                  </a:cubicBezTo>
                  <a:cubicBezTo>
                    <a:pt x="4" y="3"/>
                    <a:pt x="2" y="6"/>
                    <a:pt x="2" y="10"/>
                  </a:cubicBezTo>
                  <a:cubicBezTo>
                    <a:pt x="2" y="11"/>
                    <a:pt x="3" y="16"/>
                    <a:pt x="8" y="17"/>
                  </a:cubicBezTo>
                  <a:cubicBezTo>
                    <a:pt x="13" y="18"/>
                    <a:pt x="17" y="22"/>
                    <a:pt x="19" y="26"/>
                  </a:cubicBezTo>
                  <a:cubicBezTo>
                    <a:pt x="20" y="29"/>
                    <a:pt x="20" y="32"/>
                    <a:pt x="19" y="34"/>
                  </a:cubicBezTo>
                  <a:cubicBezTo>
                    <a:pt x="17" y="37"/>
                    <a:pt x="15" y="40"/>
                    <a:pt x="12" y="43"/>
                  </a:cubicBezTo>
                  <a:cubicBezTo>
                    <a:pt x="10" y="45"/>
                    <a:pt x="7" y="48"/>
                    <a:pt x="7" y="49"/>
                  </a:cubicBezTo>
                  <a:cubicBezTo>
                    <a:pt x="7" y="48"/>
                    <a:pt x="9" y="46"/>
                    <a:pt x="11" y="42"/>
                  </a:cubicBezTo>
                  <a:close/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8" name="Freeform 208">
              <a:extLst>
                <a:ext uri="{FF2B5EF4-FFF2-40B4-BE49-F238E27FC236}">
                  <a16:creationId xmlns:a16="http://schemas.microsoft.com/office/drawing/2014/main" id="{9F847EB3-5220-4B7B-9E12-25D7B8F1F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1840"/>
              <a:ext cx="46" cy="70"/>
            </a:xfrm>
            <a:custGeom>
              <a:avLst/>
              <a:gdLst>
                <a:gd name="T0" fmla="*/ 64 w 23"/>
                <a:gd name="T1" fmla="*/ 100 h 35"/>
                <a:gd name="T2" fmla="*/ 84 w 23"/>
                <a:gd name="T3" fmla="*/ 0 h 35"/>
                <a:gd name="T4" fmla="*/ 84 w 23"/>
                <a:gd name="T5" fmla="*/ 0 h 35"/>
                <a:gd name="T6" fmla="*/ 60 w 23"/>
                <a:gd name="T7" fmla="*/ 96 h 35"/>
                <a:gd name="T8" fmla="*/ 0 w 23"/>
                <a:gd name="T9" fmla="*/ 136 h 35"/>
                <a:gd name="T10" fmla="*/ 4 w 23"/>
                <a:gd name="T11" fmla="*/ 140 h 35"/>
                <a:gd name="T12" fmla="*/ 64 w 23"/>
                <a:gd name="T13" fmla="*/ 10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35">
                  <a:moveTo>
                    <a:pt x="16" y="25"/>
                  </a:moveTo>
                  <a:cubicBezTo>
                    <a:pt x="18" y="20"/>
                    <a:pt x="23" y="13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12"/>
                    <a:pt x="18" y="20"/>
                    <a:pt x="15" y="24"/>
                  </a:cubicBezTo>
                  <a:cubicBezTo>
                    <a:pt x="12" y="29"/>
                    <a:pt x="8" y="30"/>
                    <a:pt x="0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9" y="32"/>
                    <a:pt x="13" y="29"/>
                    <a:pt x="16" y="25"/>
                  </a:cubicBezTo>
                  <a:close/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9" name="Freeform 209">
              <a:extLst>
                <a:ext uri="{FF2B5EF4-FFF2-40B4-BE49-F238E27FC236}">
                  <a16:creationId xmlns:a16="http://schemas.microsoft.com/office/drawing/2014/main" id="{22CB7A49-23AD-4502-B71D-CABC678C8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" y="1999"/>
              <a:ext cx="36" cy="98"/>
            </a:xfrm>
            <a:custGeom>
              <a:avLst/>
              <a:gdLst>
                <a:gd name="T0" fmla="*/ 0 w 18"/>
                <a:gd name="T1" fmla="*/ 196 h 49"/>
                <a:gd name="T2" fmla="*/ 28 w 18"/>
                <a:gd name="T3" fmla="*/ 96 h 49"/>
                <a:gd name="T4" fmla="*/ 56 w 18"/>
                <a:gd name="T5" fmla="*/ 8 h 49"/>
                <a:gd name="T6" fmla="*/ 68 w 18"/>
                <a:gd name="T7" fmla="*/ 0 h 49"/>
                <a:gd name="T8" fmla="*/ 72 w 18"/>
                <a:gd name="T9" fmla="*/ 4 h 49"/>
                <a:gd name="T10" fmla="*/ 64 w 18"/>
                <a:gd name="T11" fmla="*/ 12 h 49"/>
                <a:gd name="T12" fmla="*/ 28 w 18"/>
                <a:gd name="T13" fmla="*/ 96 h 49"/>
                <a:gd name="T14" fmla="*/ 0 w 18"/>
                <a:gd name="T15" fmla="*/ 196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49">
                  <a:moveTo>
                    <a:pt x="0" y="49"/>
                  </a:moveTo>
                  <a:cubicBezTo>
                    <a:pt x="1" y="48"/>
                    <a:pt x="7" y="37"/>
                    <a:pt x="7" y="24"/>
                  </a:cubicBezTo>
                  <a:cubicBezTo>
                    <a:pt x="7" y="11"/>
                    <a:pt x="10" y="6"/>
                    <a:pt x="14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8"/>
                    <a:pt x="7" y="12"/>
                    <a:pt x="7" y="24"/>
                  </a:cubicBezTo>
                  <a:cubicBezTo>
                    <a:pt x="8" y="38"/>
                    <a:pt x="2" y="49"/>
                    <a:pt x="0" y="49"/>
                  </a:cubicBezTo>
                  <a:close/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0" name="Freeform 210">
              <a:extLst>
                <a:ext uri="{FF2B5EF4-FFF2-40B4-BE49-F238E27FC236}">
                  <a16:creationId xmlns:a16="http://schemas.microsoft.com/office/drawing/2014/main" id="{43DC69DC-E6C7-4B71-AFCE-F16F88640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" y="1906"/>
              <a:ext cx="36" cy="24"/>
            </a:xfrm>
            <a:custGeom>
              <a:avLst/>
              <a:gdLst>
                <a:gd name="T0" fmla="*/ 64 w 18"/>
                <a:gd name="T1" fmla="*/ 4 h 12"/>
                <a:gd name="T2" fmla="*/ 44 w 18"/>
                <a:gd name="T3" fmla="*/ 12 h 12"/>
                <a:gd name="T4" fmla="*/ 28 w 18"/>
                <a:gd name="T5" fmla="*/ 20 h 12"/>
                <a:gd name="T6" fmla="*/ 20 w 18"/>
                <a:gd name="T7" fmla="*/ 20 h 12"/>
                <a:gd name="T8" fmla="*/ 4 w 18"/>
                <a:gd name="T9" fmla="*/ 36 h 12"/>
                <a:gd name="T10" fmla="*/ 4 w 18"/>
                <a:gd name="T11" fmla="*/ 44 h 12"/>
                <a:gd name="T12" fmla="*/ 12 w 18"/>
                <a:gd name="T13" fmla="*/ 48 h 12"/>
                <a:gd name="T14" fmla="*/ 36 w 18"/>
                <a:gd name="T15" fmla="*/ 40 h 12"/>
                <a:gd name="T16" fmla="*/ 36 w 18"/>
                <a:gd name="T17" fmla="*/ 32 h 12"/>
                <a:gd name="T18" fmla="*/ 52 w 18"/>
                <a:gd name="T19" fmla="*/ 20 h 12"/>
                <a:gd name="T20" fmla="*/ 68 w 18"/>
                <a:gd name="T21" fmla="*/ 8 h 12"/>
                <a:gd name="T22" fmla="*/ 64 w 18"/>
                <a:gd name="T23" fmla="*/ 4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12">
                  <a:moveTo>
                    <a:pt x="16" y="1"/>
                  </a:moveTo>
                  <a:cubicBezTo>
                    <a:pt x="15" y="1"/>
                    <a:pt x="12" y="3"/>
                    <a:pt x="11" y="3"/>
                  </a:cubicBezTo>
                  <a:cubicBezTo>
                    <a:pt x="8" y="3"/>
                    <a:pt x="8" y="5"/>
                    <a:pt x="7" y="5"/>
                  </a:cubicBezTo>
                  <a:cubicBezTo>
                    <a:pt x="6" y="5"/>
                    <a:pt x="6" y="4"/>
                    <a:pt x="5" y="5"/>
                  </a:cubicBezTo>
                  <a:cubicBezTo>
                    <a:pt x="4" y="6"/>
                    <a:pt x="1" y="9"/>
                    <a:pt x="1" y="9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7" y="10"/>
                    <a:pt x="9" y="10"/>
                  </a:cubicBezTo>
                  <a:cubicBezTo>
                    <a:pt x="10" y="10"/>
                    <a:pt x="9" y="9"/>
                    <a:pt x="9" y="8"/>
                  </a:cubicBezTo>
                  <a:cubicBezTo>
                    <a:pt x="10" y="8"/>
                    <a:pt x="12" y="8"/>
                    <a:pt x="13" y="5"/>
                  </a:cubicBezTo>
                  <a:cubicBezTo>
                    <a:pt x="13" y="5"/>
                    <a:pt x="17" y="3"/>
                    <a:pt x="17" y="2"/>
                  </a:cubicBezTo>
                  <a:cubicBezTo>
                    <a:pt x="18" y="2"/>
                    <a:pt x="17" y="0"/>
                    <a:pt x="16" y="1"/>
                  </a:cubicBezTo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1" name="Freeform 211">
              <a:extLst>
                <a:ext uri="{FF2B5EF4-FFF2-40B4-BE49-F238E27FC236}">
                  <a16:creationId xmlns:a16="http://schemas.microsoft.com/office/drawing/2014/main" id="{95D8C134-34B1-43A7-B4FF-BB2CE2FD0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1975"/>
              <a:ext cx="26" cy="28"/>
            </a:xfrm>
            <a:custGeom>
              <a:avLst/>
              <a:gdLst>
                <a:gd name="T0" fmla="*/ 0 w 13"/>
                <a:gd name="T1" fmla="*/ 52 h 14"/>
                <a:gd name="T2" fmla="*/ 12 w 13"/>
                <a:gd name="T3" fmla="*/ 36 h 14"/>
                <a:gd name="T4" fmla="*/ 20 w 13"/>
                <a:gd name="T5" fmla="*/ 20 h 14"/>
                <a:gd name="T6" fmla="*/ 24 w 13"/>
                <a:gd name="T7" fmla="*/ 12 h 14"/>
                <a:gd name="T8" fmla="*/ 40 w 13"/>
                <a:gd name="T9" fmla="*/ 4 h 14"/>
                <a:gd name="T10" fmla="*/ 48 w 13"/>
                <a:gd name="T11" fmla="*/ 4 h 14"/>
                <a:gd name="T12" fmla="*/ 48 w 13"/>
                <a:gd name="T13" fmla="*/ 12 h 14"/>
                <a:gd name="T14" fmla="*/ 40 w 13"/>
                <a:gd name="T15" fmla="*/ 28 h 14"/>
                <a:gd name="T16" fmla="*/ 32 w 13"/>
                <a:gd name="T17" fmla="*/ 32 h 14"/>
                <a:gd name="T18" fmla="*/ 16 w 13"/>
                <a:gd name="T19" fmla="*/ 40 h 14"/>
                <a:gd name="T20" fmla="*/ 4 w 13"/>
                <a:gd name="T21" fmla="*/ 56 h 14"/>
                <a:gd name="T22" fmla="*/ 0 w 13"/>
                <a:gd name="T23" fmla="*/ 52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" h="14">
                  <a:moveTo>
                    <a:pt x="0" y="13"/>
                  </a:moveTo>
                  <a:cubicBezTo>
                    <a:pt x="0" y="11"/>
                    <a:pt x="3" y="10"/>
                    <a:pt x="3" y="9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5" y="5"/>
                    <a:pt x="5" y="4"/>
                    <a:pt x="6" y="3"/>
                  </a:cubicBezTo>
                  <a:cubicBezTo>
                    <a:pt x="7" y="3"/>
                    <a:pt x="10" y="1"/>
                    <a:pt x="10" y="1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1"/>
                    <a:pt x="13" y="2"/>
                    <a:pt x="12" y="3"/>
                  </a:cubicBezTo>
                  <a:cubicBezTo>
                    <a:pt x="12" y="3"/>
                    <a:pt x="10" y="6"/>
                    <a:pt x="10" y="7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7" y="8"/>
                    <a:pt x="7" y="10"/>
                    <a:pt x="4" y="10"/>
                  </a:cubicBezTo>
                  <a:cubicBezTo>
                    <a:pt x="4" y="11"/>
                    <a:pt x="2" y="14"/>
                    <a:pt x="1" y="14"/>
                  </a:cubicBezTo>
                  <a:cubicBezTo>
                    <a:pt x="1" y="14"/>
                    <a:pt x="0" y="13"/>
                    <a:pt x="0" y="13"/>
                  </a:cubicBezTo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2" name="Freeform 212">
              <a:extLst>
                <a:ext uri="{FF2B5EF4-FFF2-40B4-BE49-F238E27FC236}">
                  <a16:creationId xmlns:a16="http://schemas.microsoft.com/office/drawing/2014/main" id="{474F81F6-180A-4C91-BC40-77A9A0E9F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1876"/>
              <a:ext cx="19" cy="30"/>
            </a:xfrm>
            <a:custGeom>
              <a:avLst/>
              <a:gdLst>
                <a:gd name="T0" fmla="*/ 36 w 10"/>
                <a:gd name="T1" fmla="*/ 8 h 15"/>
                <a:gd name="T2" fmla="*/ 29 w 10"/>
                <a:gd name="T3" fmla="*/ 24 h 15"/>
                <a:gd name="T4" fmla="*/ 21 w 10"/>
                <a:gd name="T5" fmla="*/ 36 h 15"/>
                <a:gd name="T6" fmla="*/ 21 w 10"/>
                <a:gd name="T7" fmla="*/ 44 h 15"/>
                <a:gd name="T8" fmla="*/ 11 w 10"/>
                <a:gd name="T9" fmla="*/ 56 h 15"/>
                <a:gd name="T10" fmla="*/ 4 w 10"/>
                <a:gd name="T11" fmla="*/ 60 h 15"/>
                <a:gd name="T12" fmla="*/ 0 w 10"/>
                <a:gd name="T13" fmla="*/ 48 h 15"/>
                <a:gd name="T14" fmla="*/ 8 w 10"/>
                <a:gd name="T15" fmla="*/ 32 h 15"/>
                <a:gd name="T16" fmla="*/ 15 w 10"/>
                <a:gd name="T17" fmla="*/ 28 h 15"/>
                <a:gd name="T18" fmla="*/ 21 w 10"/>
                <a:gd name="T19" fmla="*/ 16 h 15"/>
                <a:gd name="T20" fmla="*/ 32 w 10"/>
                <a:gd name="T21" fmla="*/ 0 h 15"/>
                <a:gd name="T22" fmla="*/ 36 w 10"/>
                <a:gd name="T23" fmla="*/ 8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5">
                  <a:moveTo>
                    <a:pt x="10" y="2"/>
                  </a:moveTo>
                  <a:cubicBezTo>
                    <a:pt x="10" y="3"/>
                    <a:pt x="8" y="5"/>
                    <a:pt x="8" y="6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10"/>
                    <a:pt x="7" y="11"/>
                    <a:pt x="6" y="11"/>
                  </a:cubicBezTo>
                  <a:cubicBezTo>
                    <a:pt x="5" y="12"/>
                    <a:pt x="3" y="14"/>
                    <a:pt x="3" y="14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1" y="12"/>
                    <a:pt x="2" y="9"/>
                    <a:pt x="2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4" y="5"/>
                    <a:pt x="6" y="4"/>
                  </a:cubicBezTo>
                  <a:cubicBezTo>
                    <a:pt x="7" y="4"/>
                    <a:pt x="8" y="1"/>
                    <a:pt x="9" y="0"/>
                  </a:cubicBezTo>
                  <a:cubicBezTo>
                    <a:pt x="9" y="0"/>
                    <a:pt x="10" y="1"/>
                    <a:pt x="10" y="2"/>
                  </a:cubicBezTo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" name="Freeform 213">
              <a:extLst>
                <a:ext uri="{FF2B5EF4-FFF2-40B4-BE49-F238E27FC236}">
                  <a16:creationId xmlns:a16="http://schemas.microsoft.com/office/drawing/2014/main" id="{876331E9-AB82-49C3-BB09-DC803A9BD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" y="1842"/>
              <a:ext cx="60" cy="38"/>
            </a:xfrm>
            <a:custGeom>
              <a:avLst/>
              <a:gdLst>
                <a:gd name="T0" fmla="*/ 36 w 30"/>
                <a:gd name="T1" fmla="*/ 24 h 19"/>
                <a:gd name="T2" fmla="*/ 120 w 30"/>
                <a:gd name="T3" fmla="*/ 8 h 19"/>
                <a:gd name="T4" fmla="*/ 120 w 30"/>
                <a:gd name="T5" fmla="*/ 8 h 19"/>
                <a:gd name="T6" fmla="*/ 36 w 30"/>
                <a:gd name="T7" fmla="*/ 24 h 19"/>
                <a:gd name="T8" fmla="*/ 4 w 30"/>
                <a:gd name="T9" fmla="*/ 76 h 19"/>
                <a:gd name="T10" fmla="*/ 0 w 30"/>
                <a:gd name="T11" fmla="*/ 72 h 19"/>
                <a:gd name="T12" fmla="*/ 36 w 30"/>
                <a:gd name="T13" fmla="*/ 24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19">
                  <a:moveTo>
                    <a:pt x="9" y="6"/>
                  </a:moveTo>
                  <a:cubicBezTo>
                    <a:pt x="13" y="3"/>
                    <a:pt x="19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0" y="0"/>
                    <a:pt x="13" y="4"/>
                    <a:pt x="9" y="6"/>
                  </a:cubicBezTo>
                  <a:cubicBezTo>
                    <a:pt x="5" y="9"/>
                    <a:pt x="4" y="12"/>
                    <a:pt x="1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1"/>
                    <a:pt x="5" y="8"/>
                    <a:pt x="9" y="6"/>
                  </a:cubicBezTo>
                  <a:close/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" name="Freeform 214">
              <a:extLst>
                <a:ext uri="{FF2B5EF4-FFF2-40B4-BE49-F238E27FC236}">
                  <a16:creationId xmlns:a16="http://schemas.microsoft.com/office/drawing/2014/main" id="{0C7570BE-35BE-4A82-99F7-83F5E01F8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" y="1951"/>
              <a:ext cx="13" cy="34"/>
            </a:xfrm>
            <a:custGeom>
              <a:avLst/>
              <a:gdLst>
                <a:gd name="T0" fmla="*/ 4 w 7"/>
                <a:gd name="T1" fmla="*/ 64 h 17"/>
                <a:gd name="T2" fmla="*/ 7 w 7"/>
                <a:gd name="T3" fmla="*/ 48 h 17"/>
                <a:gd name="T4" fmla="*/ 7 w 7"/>
                <a:gd name="T5" fmla="*/ 28 h 17"/>
                <a:gd name="T6" fmla="*/ 4 w 7"/>
                <a:gd name="T7" fmla="*/ 24 h 17"/>
                <a:gd name="T8" fmla="*/ 11 w 7"/>
                <a:gd name="T9" fmla="*/ 4 h 17"/>
                <a:gd name="T10" fmla="*/ 17 w 7"/>
                <a:gd name="T11" fmla="*/ 0 h 17"/>
                <a:gd name="T12" fmla="*/ 20 w 7"/>
                <a:gd name="T13" fmla="*/ 8 h 17"/>
                <a:gd name="T14" fmla="*/ 24 w 7"/>
                <a:gd name="T15" fmla="*/ 28 h 17"/>
                <a:gd name="T16" fmla="*/ 17 w 7"/>
                <a:gd name="T17" fmla="*/ 32 h 17"/>
                <a:gd name="T18" fmla="*/ 13 w 7"/>
                <a:gd name="T19" fmla="*/ 48 h 17"/>
                <a:gd name="T20" fmla="*/ 11 w 7"/>
                <a:gd name="T21" fmla="*/ 68 h 17"/>
                <a:gd name="T22" fmla="*/ 4 w 7"/>
                <a:gd name="T23" fmla="*/ 64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7">
                  <a:moveTo>
                    <a:pt x="1" y="16"/>
                  </a:moveTo>
                  <a:cubicBezTo>
                    <a:pt x="1" y="15"/>
                    <a:pt x="2" y="12"/>
                    <a:pt x="2" y="12"/>
                  </a:cubicBezTo>
                  <a:cubicBezTo>
                    <a:pt x="0" y="9"/>
                    <a:pt x="2" y="8"/>
                    <a:pt x="2" y="7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2" y="5"/>
                    <a:pt x="3" y="2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2"/>
                    <a:pt x="6" y="6"/>
                    <a:pt x="7" y="7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9"/>
                    <a:pt x="6" y="11"/>
                    <a:pt x="4" y="12"/>
                  </a:cubicBezTo>
                  <a:cubicBezTo>
                    <a:pt x="4" y="13"/>
                    <a:pt x="4" y="16"/>
                    <a:pt x="3" y="17"/>
                  </a:cubicBezTo>
                  <a:cubicBezTo>
                    <a:pt x="3" y="17"/>
                    <a:pt x="1" y="17"/>
                    <a:pt x="1" y="16"/>
                  </a:cubicBezTo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" name="Freeform 215">
              <a:extLst>
                <a:ext uri="{FF2B5EF4-FFF2-40B4-BE49-F238E27FC236}">
                  <a16:creationId xmlns:a16="http://schemas.microsoft.com/office/drawing/2014/main" id="{73F98A0C-8667-451F-AF27-11F21E97C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983"/>
              <a:ext cx="26" cy="50"/>
            </a:xfrm>
            <a:custGeom>
              <a:avLst/>
              <a:gdLst>
                <a:gd name="T0" fmla="*/ 0 w 13"/>
                <a:gd name="T1" fmla="*/ 100 h 25"/>
                <a:gd name="T2" fmla="*/ 20 w 13"/>
                <a:gd name="T3" fmla="*/ 56 h 25"/>
                <a:gd name="T4" fmla="*/ 36 w 13"/>
                <a:gd name="T5" fmla="*/ 20 h 25"/>
                <a:gd name="T6" fmla="*/ 48 w 13"/>
                <a:gd name="T7" fmla="*/ 0 h 25"/>
                <a:gd name="T8" fmla="*/ 52 w 13"/>
                <a:gd name="T9" fmla="*/ 0 h 25"/>
                <a:gd name="T10" fmla="*/ 40 w 13"/>
                <a:gd name="T11" fmla="*/ 20 h 25"/>
                <a:gd name="T12" fmla="*/ 20 w 13"/>
                <a:gd name="T13" fmla="*/ 56 h 25"/>
                <a:gd name="T14" fmla="*/ 0 w 13"/>
                <a:gd name="T15" fmla="*/ 10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cubicBezTo>
                    <a:pt x="0" y="25"/>
                    <a:pt x="4" y="22"/>
                    <a:pt x="5" y="14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10" y="2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1" y="4"/>
                    <a:pt x="10" y="5"/>
                  </a:cubicBezTo>
                  <a:cubicBezTo>
                    <a:pt x="8" y="8"/>
                    <a:pt x="6" y="10"/>
                    <a:pt x="5" y="14"/>
                  </a:cubicBezTo>
                  <a:cubicBezTo>
                    <a:pt x="4" y="22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" name="Freeform 216">
              <a:extLst>
                <a:ext uri="{FF2B5EF4-FFF2-40B4-BE49-F238E27FC236}">
                  <a16:creationId xmlns:a16="http://schemas.microsoft.com/office/drawing/2014/main" id="{5A21E756-C1AC-41E8-AD98-C0B08055F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1888"/>
              <a:ext cx="28" cy="26"/>
            </a:xfrm>
            <a:custGeom>
              <a:avLst/>
              <a:gdLst>
                <a:gd name="T0" fmla="*/ 4 w 14"/>
                <a:gd name="T1" fmla="*/ 8 h 13"/>
                <a:gd name="T2" fmla="*/ 44 w 14"/>
                <a:gd name="T3" fmla="*/ 48 h 13"/>
                <a:gd name="T4" fmla="*/ 56 w 14"/>
                <a:gd name="T5" fmla="*/ 8 h 13"/>
                <a:gd name="T6" fmla="*/ 48 w 14"/>
                <a:gd name="T7" fmla="*/ 0 h 13"/>
                <a:gd name="T8" fmla="*/ 16 w 14"/>
                <a:gd name="T9" fmla="*/ 0 h 13"/>
                <a:gd name="T10" fmla="*/ 4 w 14"/>
                <a:gd name="T11" fmla="*/ 8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3">
                  <a:moveTo>
                    <a:pt x="1" y="2"/>
                  </a:moveTo>
                  <a:cubicBezTo>
                    <a:pt x="2" y="7"/>
                    <a:pt x="6" y="11"/>
                    <a:pt x="11" y="12"/>
                  </a:cubicBezTo>
                  <a:cubicBezTo>
                    <a:pt x="14" y="13"/>
                    <a:pt x="14" y="9"/>
                    <a:pt x="14" y="2"/>
                  </a:cubicBezTo>
                  <a:cubicBezTo>
                    <a:pt x="14" y="1"/>
                    <a:pt x="14" y="0"/>
                    <a:pt x="12" y="0"/>
                  </a:cubicBezTo>
                  <a:cubicBezTo>
                    <a:pt x="9" y="0"/>
                    <a:pt x="4" y="0"/>
                    <a:pt x="4" y="0"/>
                  </a:cubicBezTo>
                  <a:cubicBezTo>
                    <a:pt x="3" y="0"/>
                    <a:pt x="0" y="0"/>
                    <a:pt x="1" y="2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" name="Freeform 217">
              <a:extLst>
                <a:ext uri="{FF2B5EF4-FFF2-40B4-BE49-F238E27FC236}">
                  <a16:creationId xmlns:a16="http://schemas.microsoft.com/office/drawing/2014/main" id="{24C3D23A-6FB3-4797-ADC4-C2698AB39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888"/>
              <a:ext cx="28" cy="26"/>
            </a:xfrm>
            <a:custGeom>
              <a:avLst/>
              <a:gdLst>
                <a:gd name="T0" fmla="*/ 56 w 14"/>
                <a:gd name="T1" fmla="*/ 8 h 13"/>
                <a:gd name="T2" fmla="*/ 16 w 14"/>
                <a:gd name="T3" fmla="*/ 48 h 13"/>
                <a:gd name="T4" fmla="*/ 0 w 14"/>
                <a:gd name="T5" fmla="*/ 8 h 13"/>
                <a:gd name="T6" fmla="*/ 8 w 14"/>
                <a:gd name="T7" fmla="*/ 0 h 13"/>
                <a:gd name="T8" fmla="*/ 44 w 14"/>
                <a:gd name="T9" fmla="*/ 0 h 13"/>
                <a:gd name="T10" fmla="*/ 56 w 14"/>
                <a:gd name="T11" fmla="*/ 8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3">
                  <a:moveTo>
                    <a:pt x="14" y="2"/>
                  </a:moveTo>
                  <a:cubicBezTo>
                    <a:pt x="13" y="7"/>
                    <a:pt x="9" y="11"/>
                    <a:pt x="4" y="12"/>
                  </a:cubicBezTo>
                  <a:cubicBezTo>
                    <a:pt x="0" y="13"/>
                    <a:pt x="0" y="9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" y="0"/>
                    <a:pt x="10" y="0"/>
                    <a:pt x="11" y="0"/>
                  </a:cubicBezTo>
                  <a:cubicBezTo>
                    <a:pt x="12" y="0"/>
                    <a:pt x="14" y="0"/>
                    <a:pt x="14" y="2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8" name="Freeform 218">
              <a:extLst>
                <a:ext uri="{FF2B5EF4-FFF2-40B4-BE49-F238E27FC236}">
                  <a16:creationId xmlns:a16="http://schemas.microsoft.com/office/drawing/2014/main" id="{A3B8B230-1B09-4DE7-8ACC-63E143514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1860"/>
              <a:ext cx="28" cy="28"/>
            </a:xfrm>
            <a:custGeom>
              <a:avLst/>
              <a:gdLst>
                <a:gd name="T0" fmla="*/ 4 w 14"/>
                <a:gd name="T1" fmla="*/ 48 h 14"/>
                <a:gd name="T2" fmla="*/ 44 w 14"/>
                <a:gd name="T3" fmla="*/ 4 h 14"/>
                <a:gd name="T4" fmla="*/ 56 w 14"/>
                <a:gd name="T5" fmla="*/ 44 h 14"/>
                <a:gd name="T6" fmla="*/ 48 w 14"/>
                <a:gd name="T7" fmla="*/ 56 h 14"/>
                <a:gd name="T8" fmla="*/ 16 w 14"/>
                <a:gd name="T9" fmla="*/ 56 h 14"/>
                <a:gd name="T10" fmla="*/ 4 w 14"/>
                <a:gd name="T11" fmla="*/ 48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4">
                  <a:moveTo>
                    <a:pt x="1" y="12"/>
                  </a:moveTo>
                  <a:cubicBezTo>
                    <a:pt x="2" y="6"/>
                    <a:pt x="6" y="2"/>
                    <a:pt x="11" y="1"/>
                  </a:cubicBezTo>
                  <a:cubicBezTo>
                    <a:pt x="14" y="0"/>
                    <a:pt x="14" y="4"/>
                    <a:pt x="14" y="11"/>
                  </a:cubicBezTo>
                  <a:cubicBezTo>
                    <a:pt x="14" y="12"/>
                    <a:pt x="14" y="14"/>
                    <a:pt x="12" y="14"/>
                  </a:cubicBezTo>
                  <a:cubicBezTo>
                    <a:pt x="9" y="14"/>
                    <a:pt x="4" y="14"/>
                    <a:pt x="4" y="14"/>
                  </a:cubicBezTo>
                  <a:cubicBezTo>
                    <a:pt x="3" y="14"/>
                    <a:pt x="0" y="14"/>
                    <a:pt x="1" y="12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9" name="Freeform 219">
              <a:extLst>
                <a:ext uri="{FF2B5EF4-FFF2-40B4-BE49-F238E27FC236}">
                  <a16:creationId xmlns:a16="http://schemas.microsoft.com/office/drawing/2014/main" id="{1DD04EDA-5A92-4251-865B-39B208EA6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860"/>
              <a:ext cx="28" cy="28"/>
            </a:xfrm>
            <a:custGeom>
              <a:avLst/>
              <a:gdLst>
                <a:gd name="T0" fmla="*/ 56 w 14"/>
                <a:gd name="T1" fmla="*/ 48 h 14"/>
                <a:gd name="T2" fmla="*/ 16 w 14"/>
                <a:gd name="T3" fmla="*/ 4 h 14"/>
                <a:gd name="T4" fmla="*/ 0 w 14"/>
                <a:gd name="T5" fmla="*/ 44 h 14"/>
                <a:gd name="T6" fmla="*/ 8 w 14"/>
                <a:gd name="T7" fmla="*/ 56 h 14"/>
                <a:gd name="T8" fmla="*/ 44 w 14"/>
                <a:gd name="T9" fmla="*/ 56 h 14"/>
                <a:gd name="T10" fmla="*/ 56 w 14"/>
                <a:gd name="T11" fmla="*/ 48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4">
                  <a:moveTo>
                    <a:pt x="14" y="12"/>
                  </a:moveTo>
                  <a:cubicBezTo>
                    <a:pt x="13" y="6"/>
                    <a:pt x="9" y="2"/>
                    <a:pt x="4" y="1"/>
                  </a:cubicBezTo>
                  <a:cubicBezTo>
                    <a:pt x="0" y="0"/>
                    <a:pt x="0" y="4"/>
                    <a:pt x="0" y="11"/>
                  </a:cubicBezTo>
                  <a:cubicBezTo>
                    <a:pt x="0" y="12"/>
                    <a:pt x="1" y="14"/>
                    <a:pt x="2" y="14"/>
                  </a:cubicBezTo>
                  <a:cubicBezTo>
                    <a:pt x="5" y="14"/>
                    <a:pt x="10" y="14"/>
                    <a:pt x="11" y="14"/>
                  </a:cubicBezTo>
                  <a:cubicBezTo>
                    <a:pt x="12" y="14"/>
                    <a:pt x="14" y="14"/>
                    <a:pt x="14" y="12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0" name="Oval 220">
              <a:extLst>
                <a:ext uri="{FF2B5EF4-FFF2-40B4-BE49-F238E27FC236}">
                  <a16:creationId xmlns:a16="http://schemas.microsoft.com/office/drawing/2014/main" id="{2FC5A2C2-319A-4F4C-B996-56B52520F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1876"/>
              <a:ext cx="4" cy="4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81" name="Oval 221">
              <a:extLst>
                <a:ext uri="{FF2B5EF4-FFF2-40B4-BE49-F238E27FC236}">
                  <a16:creationId xmlns:a16="http://schemas.microsoft.com/office/drawing/2014/main" id="{529A288E-2BD4-4CED-A367-B5633FB61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" y="1876"/>
              <a:ext cx="4" cy="4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82" name="Oval 222">
              <a:extLst>
                <a:ext uri="{FF2B5EF4-FFF2-40B4-BE49-F238E27FC236}">
                  <a16:creationId xmlns:a16="http://schemas.microsoft.com/office/drawing/2014/main" id="{97701AD6-3FAD-4853-B4B8-C1405B394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" y="1894"/>
              <a:ext cx="4" cy="4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83" name="Oval 223">
              <a:extLst>
                <a:ext uri="{FF2B5EF4-FFF2-40B4-BE49-F238E27FC236}">
                  <a16:creationId xmlns:a16="http://schemas.microsoft.com/office/drawing/2014/main" id="{34A12E5B-0A30-45F7-833A-15877D142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1896"/>
              <a:ext cx="4" cy="4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84" name="Oval 224">
              <a:extLst>
                <a:ext uri="{FF2B5EF4-FFF2-40B4-BE49-F238E27FC236}">
                  <a16:creationId xmlns:a16="http://schemas.microsoft.com/office/drawing/2014/main" id="{F6BAA4DD-82E3-4ABC-A33C-028F30463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1864"/>
              <a:ext cx="70" cy="68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85" name="Oval 225">
              <a:extLst>
                <a:ext uri="{FF2B5EF4-FFF2-40B4-BE49-F238E27FC236}">
                  <a16:creationId xmlns:a16="http://schemas.microsoft.com/office/drawing/2014/main" id="{648A2109-E67A-4478-9281-37ECB2EBE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" y="1868"/>
              <a:ext cx="94" cy="95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86" name="Oval 226">
              <a:extLst>
                <a:ext uri="{FF2B5EF4-FFF2-40B4-BE49-F238E27FC236}">
                  <a16:creationId xmlns:a16="http://schemas.microsoft.com/office/drawing/2014/main" id="{B0F2D7D1-0FE1-4AA5-9F2F-A790BC344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" y="1906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87" name="Oval 227">
              <a:extLst>
                <a:ext uri="{FF2B5EF4-FFF2-40B4-BE49-F238E27FC236}">
                  <a16:creationId xmlns:a16="http://schemas.microsoft.com/office/drawing/2014/main" id="{9D0F8B5A-4324-40B7-B2D1-98682B0C8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" y="1900"/>
              <a:ext cx="16" cy="16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88" name="Oval 228">
              <a:extLst>
                <a:ext uri="{FF2B5EF4-FFF2-40B4-BE49-F238E27FC236}">
                  <a16:creationId xmlns:a16="http://schemas.microsoft.com/office/drawing/2014/main" id="{A389604C-A29C-4716-8398-B648C0E99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1916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89" name="Oval 229">
              <a:extLst>
                <a:ext uri="{FF2B5EF4-FFF2-40B4-BE49-F238E27FC236}">
                  <a16:creationId xmlns:a16="http://schemas.microsoft.com/office/drawing/2014/main" id="{B832AB86-7529-4A07-996A-E8FD60E07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1882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90" name="Oval 230">
              <a:extLst>
                <a:ext uri="{FF2B5EF4-FFF2-40B4-BE49-F238E27FC236}">
                  <a16:creationId xmlns:a16="http://schemas.microsoft.com/office/drawing/2014/main" id="{7CF305E3-95FB-4C50-99A1-B92095785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1898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91" name="Oval 231">
              <a:extLst>
                <a:ext uri="{FF2B5EF4-FFF2-40B4-BE49-F238E27FC236}">
                  <a16:creationId xmlns:a16="http://schemas.microsoft.com/office/drawing/2014/main" id="{6FA07915-B4E7-44C7-B3B6-698EAD1D8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890"/>
              <a:ext cx="16" cy="16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92" name="Oval 232">
              <a:extLst>
                <a:ext uri="{FF2B5EF4-FFF2-40B4-BE49-F238E27FC236}">
                  <a16:creationId xmlns:a16="http://schemas.microsoft.com/office/drawing/2014/main" id="{DA15EE76-9A5E-48EF-959C-EE026B1B8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1906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93" name="Oval 233">
              <a:extLst>
                <a:ext uri="{FF2B5EF4-FFF2-40B4-BE49-F238E27FC236}">
                  <a16:creationId xmlns:a16="http://schemas.microsoft.com/office/drawing/2014/main" id="{8CEA6E71-9D90-4E20-92C9-595ABF7E3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1914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94" name="Oval 234">
              <a:extLst>
                <a:ext uri="{FF2B5EF4-FFF2-40B4-BE49-F238E27FC236}">
                  <a16:creationId xmlns:a16="http://schemas.microsoft.com/office/drawing/2014/main" id="{69D61819-18F3-4984-BFE4-465A1517F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886"/>
              <a:ext cx="14" cy="16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95" name="Oval 235">
              <a:extLst>
                <a:ext uri="{FF2B5EF4-FFF2-40B4-BE49-F238E27FC236}">
                  <a16:creationId xmlns:a16="http://schemas.microsoft.com/office/drawing/2014/main" id="{F5EBDCDD-741D-4D7F-A3EC-FDF164946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1870"/>
              <a:ext cx="14" cy="16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96" name="Oval 236">
              <a:extLst>
                <a:ext uri="{FF2B5EF4-FFF2-40B4-BE49-F238E27FC236}">
                  <a16:creationId xmlns:a16="http://schemas.microsoft.com/office/drawing/2014/main" id="{9346B511-7EA6-4CD0-A355-E942BD3B6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874"/>
              <a:ext cx="14" cy="16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97" name="Oval 237">
              <a:extLst>
                <a:ext uri="{FF2B5EF4-FFF2-40B4-BE49-F238E27FC236}">
                  <a16:creationId xmlns:a16="http://schemas.microsoft.com/office/drawing/2014/main" id="{DCA386B0-8384-4A3C-9904-F1D7D88A7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1866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98" name="Oval 238">
              <a:extLst>
                <a:ext uri="{FF2B5EF4-FFF2-40B4-BE49-F238E27FC236}">
                  <a16:creationId xmlns:a16="http://schemas.microsoft.com/office/drawing/2014/main" id="{2753672B-AE1F-4530-94CD-167D901F2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1884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99" name="Oval 239">
              <a:extLst>
                <a:ext uri="{FF2B5EF4-FFF2-40B4-BE49-F238E27FC236}">
                  <a16:creationId xmlns:a16="http://schemas.microsoft.com/office/drawing/2014/main" id="{9789088C-C569-44B1-9E4A-A47C2F99F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1898"/>
              <a:ext cx="14" cy="16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00" name="Oval 240">
              <a:extLst>
                <a:ext uri="{FF2B5EF4-FFF2-40B4-BE49-F238E27FC236}">
                  <a16:creationId xmlns:a16="http://schemas.microsoft.com/office/drawing/2014/main" id="{1E8B536F-7437-4194-A3D7-878DAABB7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904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01" name="Oval 241">
              <a:extLst>
                <a:ext uri="{FF2B5EF4-FFF2-40B4-BE49-F238E27FC236}">
                  <a16:creationId xmlns:a16="http://schemas.microsoft.com/office/drawing/2014/main" id="{267C65A6-D315-4E09-8BB3-B68019524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" y="1912"/>
              <a:ext cx="16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02" name="Oval 242">
              <a:extLst>
                <a:ext uri="{FF2B5EF4-FFF2-40B4-BE49-F238E27FC236}">
                  <a16:creationId xmlns:a16="http://schemas.microsoft.com/office/drawing/2014/main" id="{EC3D2804-1B92-4299-91D4-4F4CAD3C0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" y="1904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03" name="Oval 243">
              <a:extLst>
                <a:ext uri="{FF2B5EF4-FFF2-40B4-BE49-F238E27FC236}">
                  <a16:creationId xmlns:a16="http://schemas.microsoft.com/office/drawing/2014/main" id="{5B0677E6-5F26-47FA-BAE6-2944CEBAC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1890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04" name="Oval 244">
              <a:extLst>
                <a:ext uri="{FF2B5EF4-FFF2-40B4-BE49-F238E27FC236}">
                  <a16:creationId xmlns:a16="http://schemas.microsoft.com/office/drawing/2014/main" id="{F1A2CD84-7002-4BE9-A5E5-246E8E49F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1884"/>
              <a:ext cx="16" cy="16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05" name="Oval 245">
              <a:extLst>
                <a:ext uri="{FF2B5EF4-FFF2-40B4-BE49-F238E27FC236}">
                  <a16:creationId xmlns:a16="http://schemas.microsoft.com/office/drawing/2014/main" id="{F02F3DC9-9508-495B-ABA5-48592B98C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1880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06" name="Oval 246">
              <a:extLst>
                <a:ext uri="{FF2B5EF4-FFF2-40B4-BE49-F238E27FC236}">
                  <a16:creationId xmlns:a16="http://schemas.microsoft.com/office/drawing/2014/main" id="{E04E44E9-891F-4022-980F-462B021EA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" y="1890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07" name="Oval 247">
              <a:extLst>
                <a:ext uri="{FF2B5EF4-FFF2-40B4-BE49-F238E27FC236}">
                  <a16:creationId xmlns:a16="http://schemas.microsoft.com/office/drawing/2014/main" id="{26F4BCB9-03D6-4E63-9E50-8BFCB23F7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" y="1926"/>
              <a:ext cx="14" cy="13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08" name="Oval 248">
              <a:extLst>
                <a:ext uri="{FF2B5EF4-FFF2-40B4-BE49-F238E27FC236}">
                  <a16:creationId xmlns:a16="http://schemas.microsoft.com/office/drawing/2014/main" id="{A2130A85-0CBE-492A-9366-77015FA50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1920"/>
              <a:ext cx="14" cy="13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09" name="Oval 249">
              <a:extLst>
                <a:ext uri="{FF2B5EF4-FFF2-40B4-BE49-F238E27FC236}">
                  <a16:creationId xmlns:a16="http://schemas.microsoft.com/office/drawing/2014/main" id="{D2302F38-E20C-47A9-8ECA-0135E28DB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1876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10" name="Oval 250">
              <a:extLst>
                <a:ext uri="{FF2B5EF4-FFF2-40B4-BE49-F238E27FC236}">
                  <a16:creationId xmlns:a16="http://schemas.microsoft.com/office/drawing/2014/main" id="{FB8D37F7-E99A-4180-AE48-54994B310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80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11" name="Oval 251">
              <a:extLst>
                <a:ext uri="{FF2B5EF4-FFF2-40B4-BE49-F238E27FC236}">
                  <a16:creationId xmlns:a16="http://schemas.microsoft.com/office/drawing/2014/main" id="{11734E74-2A33-41BC-8759-F4E1CB20E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910"/>
              <a:ext cx="16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12" name="Oval 252">
              <a:extLst>
                <a:ext uri="{FF2B5EF4-FFF2-40B4-BE49-F238E27FC236}">
                  <a16:creationId xmlns:a16="http://schemas.microsoft.com/office/drawing/2014/main" id="{C4DFA188-31C4-4C07-99CD-1C713BE4F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1898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13" name="Oval 253">
              <a:extLst>
                <a:ext uri="{FF2B5EF4-FFF2-40B4-BE49-F238E27FC236}">
                  <a16:creationId xmlns:a16="http://schemas.microsoft.com/office/drawing/2014/main" id="{B0A23F30-A759-4183-8AB3-D02C93D4C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924"/>
              <a:ext cx="14" cy="15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14" name="Oval 254">
              <a:extLst>
                <a:ext uri="{FF2B5EF4-FFF2-40B4-BE49-F238E27FC236}">
                  <a16:creationId xmlns:a16="http://schemas.microsoft.com/office/drawing/2014/main" id="{4ABC910E-DEB6-4EB6-97D4-BBCF5A2DB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33"/>
              <a:ext cx="14" cy="16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15" name="Oval 255">
              <a:extLst>
                <a:ext uri="{FF2B5EF4-FFF2-40B4-BE49-F238E27FC236}">
                  <a16:creationId xmlns:a16="http://schemas.microsoft.com/office/drawing/2014/main" id="{62CBD121-880A-4066-9D13-17B2CD928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" y="1930"/>
              <a:ext cx="16" cy="15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16" name="Oval 256">
              <a:extLst>
                <a:ext uri="{FF2B5EF4-FFF2-40B4-BE49-F238E27FC236}">
                  <a16:creationId xmlns:a16="http://schemas.microsoft.com/office/drawing/2014/main" id="{F4534E17-EED2-41C3-8342-B2118328D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" y="1939"/>
              <a:ext cx="14" cy="16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17" name="Oval 257">
              <a:extLst>
                <a:ext uri="{FF2B5EF4-FFF2-40B4-BE49-F238E27FC236}">
                  <a16:creationId xmlns:a16="http://schemas.microsoft.com/office/drawing/2014/main" id="{EE5FCEDD-2852-4FD2-AE02-6F26298A3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1935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18" name="Oval 258">
              <a:extLst>
                <a:ext uri="{FF2B5EF4-FFF2-40B4-BE49-F238E27FC236}">
                  <a16:creationId xmlns:a16="http://schemas.microsoft.com/office/drawing/2014/main" id="{D3FADF8E-E711-4CF5-893D-BDB35D601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1914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19" name="Oval 259">
              <a:extLst>
                <a:ext uri="{FF2B5EF4-FFF2-40B4-BE49-F238E27FC236}">
                  <a16:creationId xmlns:a16="http://schemas.microsoft.com/office/drawing/2014/main" id="{9443441F-6B7E-4AA4-BDA5-3799ACF01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896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20" name="Oval 260">
              <a:extLst>
                <a:ext uri="{FF2B5EF4-FFF2-40B4-BE49-F238E27FC236}">
                  <a16:creationId xmlns:a16="http://schemas.microsoft.com/office/drawing/2014/main" id="{BC1F09AB-DB23-4E52-988F-515F006C0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" y="1894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21" name="Oval 261">
              <a:extLst>
                <a:ext uri="{FF2B5EF4-FFF2-40B4-BE49-F238E27FC236}">
                  <a16:creationId xmlns:a16="http://schemas.microsoft.com/office/drawing/2014/main" id="{608A1A84-D3CC-4AAC-A25F-F7B8BAE82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" y="1920"/>
              <a:ext cx="16" cy="13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22" name="Freeform 262">
              <a:extLst>
                <a:ext uri="{FF2B5EF4-FFF2-40B4-BE49-F238E27FC236}">
                  <a16:creationId xmlns:a16="http://schemas.microsoft.com/office/drawing/2014/main" id="{919D3D6C-C84C-4239-9BB9-7E828641B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2109"/>
              <a:ext cx="155" cy="129"/>
            </a:xfrm>
            <a:custGeom>
              <a:avLst/>
              <a:gdLst>
                <a:gd name="T0" fmla="*/ 197 w 78"/>
                <a:gd name="T1" fmla="*/ 0 h 65"/>
                <a:gd name="T2" fmla="*/ 99 w 78"/>
                <a:gd name="T3" fmla="*/ 48 h 65"/>
                <a:gd name="T4" fmla="*/ 79 w 78"/>
                <a:gd name="T5" fmla="*/ 67 h 65"/>
                <a:gd name="T6" fmla="*/ 8 w 78"/>
                <a:gd name="T7" fmla="*/ 87 h 65"/>
                <a:gd name="T8" fmla="*/ 0 w 78"/>
                <a:gd name="T9" fmla="*/ 99 h 65"/>
                <a:gd name="T10" fmla="*/ 8 w 78"/>
                <a:gd name="T11" fmla="*/ 107 h 65"/>
                <a:gd name="T12" fmla="*/ 83 w 78"/>
                <a:gd name="T13" fmla="*/ 99 h 65"/>
                <a:gd name="T14" fmla="*/ 95 w 78"/>
                <a:gd name="T15" fmla="*/ 107 h 65"/>
                <a:gd name="T16" fmla="*/ 87 w 78"/>
                <a:gd name="T17" fmla="*/ 123 h 65"/>
                <a:gd name="T18" fmla="*/ 56 w 78"/>
                <a:gd name="T19" fmla="*/ 129 h 65"/>
                <a:gd name="T20" fmla="*/ 56 w 78"/>
                <a:gd name="T21" fmla="*/ 141 h 65"/>
                <a:gd name="T22" fmla="*/ 68 w 78"/>
                <a:gd name="T23" fmla="*/ 145 h 65"/>
                <a:gd name="T24" fmla="*/ 87 w 78"/>
                <a:gd name="T25" fmla="*/ 141 h 65"/>
                <a:gd name="T26" fmla="*/ 99 w 78"/>
                <a:gd name="T27" fmla="*/ 149 h 65"/>
                <a:gd name="T28" fmla="*/ 99 w 78"/>
                <a:gd name="T29" fmla="*/ 169 h 65"/>
                <a:gd name="T30" fmla="*/ 60 w 78"/>
                <a:gd name="T31" fmla="*/ 193 h 65"/>
                <a:gd name="T32" fmla="*/ 52 w 78"/>
                <a:gd name="T33" fmla="*/ 204 h 65"/>
                <a:gd name="T34" fmla="*/ 64 w 78"/>
                <a:gd name="T35" fmla="*/ 212 h 65"/>
                <a:gd name="T36" fmla="*/ 107 w 78"/>
                <a:gd name="T37" fmla="*/ 189 h 65"/>
                <a:gd name="T38" fmla="*/ 131 w 78"/>
                <a:gd name="T39" fmla="*/ 189 h 65"/>
                <a:gd name="T40" fmla="*/ 131 w 78"/>
                <a:gd name="T41" fmla="*/ 212 h 65"/>
                <a:gd name="T42" fmla="*/ 107 w 78"/>
                <a:gd name="T43" fmla="*/ 236 h 65"/>
                <a:gd name="T44" fmla="*/ 103 w 78"/>
                <a:gd name="T45" fmla="*/ 248 h 65"/>
                <a:gd name="T46" fmla="*/ 119 w 78"/>
                <a:gd name="T47" fmla="*/ 252 h 65"/>
                <a:gd name="T48" fmla="*/ 143 w 78"/>
                <a:gd name="T49" fmla="*/ 228 h 65"/>
                <a:gd name="T50" fmla="*/ 181 w 78"/>
                <a:gd name="T51" fmla="*/ 212 h 65"/>
                <a:gd name="T52" fmla="*/ 197 w 78"/>
                <a:gd name="T53" fmla="*/ 216 h 65"/>
                <a:gd name="T54" fmla="*/ 308 w 78"/>
                <a:gd name="T55" fmla="*/ 107 h 65"/>
                <a:gd name="T56" fmla="*/ 197 w 78"/>
                <a:gd name="T57" fmla="*/ 0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5">
                  <a:moveTo>
                    <a:pt x="50" y="0"/>
                  </a:moveTo>
                  <a:cubicBezTo>
                    <a:pt x="40" y="0"/>
                    <a:pt x="30" y="4"/>
                    <a:pt x="25" y="12"/>
                  </a:cubicBezTo>
                  <a:cubicBezTo>
                    <a:pt x="24" y="13"/>
                    <a:pt x="23" y="17"/>
                    <a:pt x="20" y="17"/>
                  </a:cubicBezTo>
                  <a:cubicBezTo>
                    <a:pt x="14" y="19"/>
                    <a:pt x="6" y="22"/>
                    <a:pt x="2" y="22"/>
                  </a:cubicBezTo>
                  <a:cubicBezTo>
                    <a:pt x="1" y="22"/>
                    <a:pt x="0" y="23"/>
                    <a:pt x="0" y="25"/>
                  </a:cubicBezTo>
                  <a:cubicBezTo>
                    <a:pt x="0" y="26"/>
                    <a:pt x="1" y="27"/>
                    <a:pt x="2" y="27"/>
                  </a:cubicBezTo>
                  <a:cubicBezTo>
                    <a:pt x="6" y="27"/>
                    <a:pt x="15" y="26"/>
                    <a:pt x="21" y="25"/>
                  </a:cubicBezTo>
                  <a:cubicBezTo>
                    <a:pt x="22" y="25"/>
                    <a:pt x="23" y="24"/>
                    <a:pt x="24" y="27"/>
                  </a:cubicBezTo>
                  <a:cubicBezTo>
                    <a:pt x="24" y="29"/>
                    <a:pt x="22" y="30"/>
                    <a:pt x="22" y="31"/>
                  </a:cubicBezTo>
                  <a:cubicBezTo>
                    <a:pt x="17" y="33"/>
                    <a:pt x="16" y="31"/>
                    <a:pt x="14" y="33"/>
                  </a:cubicBezTo>
                  <a:cubicBezTo>
                    <a:pt x="13" y="33"/>
                    <a:pt x="13" y="35"/>
                    <a:pt x="14" y="36"/>
                  </a:cubicBezTo>
                  <a:cubicBezTo>
                    <a:pt x="14" y="37"/>
                    <a:pt x="16" y="38"/>
                    <a:pt x="17" y="37"/>
                  </a:cubicBezTo>
                  <a:cubicBezTo>
                    <a:pt x="19" y="36"/>
                    <a:pt x="18" y="37"/>
                    <a:pt x="22" y="36"/>
                  </a:cubicBezTo>
                  <a:cubicBezTo>
                    <a:pt x="24" y="35"/>
                    <a:pt x="25" y="37"/>
                    <a:pt x="25" y="38"/>
                  </a:cubicBezTo>
                  <a:cubicBezTo>
                    <a:pt x="26" y="39"/>
                    <a:pt x="27" y="42"/>
                    <a:pt x="25" y="43"/>
                  </a:cubicBezTo>
                  <a:cubicBezTo>
                    <a:pt x="20" y="47"/>
                    <a:pt x="17" y="49"/>
                    <a:pt x="15" y="49"/>
                  </a:cubicBezTo>
                  <a:cubicBezTo>
                    <a:pt x="14" y="49"/>
                    <a:pt x="13" y="51"/>
                    <a:pt x="13" y="52"/>
                  </a:cubicBezTo>
                  <a:cubicBezTo>
                    <a:pt x="13" y="54"/>
                    <a:pt x="15" y="54"/>
                    <a:pt x="16" y="54"/>
                  </a:cubicBezTo>
                  <a:cubicBezTo>
                    <a:pt x="20" y="53"/>
                    <a:pt x="23" y="51"/>
                    <a:pt x="27" y="48"/>
                  </a:cubicBezTo>
                  <a:cubicBezTo>
                    <a:pt x="30" y="46"/>
                    <a:pt x="32" y="47"/>
                    <a:pt x="33" y="48"/>
                  </a:cubicBezTo>
                  <a:cubicBezTo>
                    <a:pt x="34" y="49"/>
                    <a:pt x="35" y="51"/>
                    <a:pt x="33" y="54"/>
                  </a:cubicBezTo>
                  <a:cubicBezTo>
                    <a:pt x="31" y="57"/>
                    <a:pt x="31" y="58"/>
                    <a:pt x="27" y="60"/>
                  </a:cubicBezTo>
                  <a:cubicBezTo>
                    <a:pt x="26" y="60"/>
                    <a:pt x="26" y="62"/>
                    <a:pt x="26" y="63"/>
                  </a:cubicBezTo>
                  <a:cubicBezTo>
                    <a:pt x="27" y="65"/>
                    <a:pt x="28" y="65"/>
                    <a:pt x="30" y="64"/>
                  </a:cubicBezTo>
                  <a:cubicBezTo>
                    <a:pt x="33" y="63"/>
                    <a:pt x="34" y="62"/>
                    <a:pt x="36" y="58"/>
                  </a:cubicBezTo>
                  <a:cubicBezTo>
                    <a:pt x="39" y="54"/>
                    <a:pt x="44" y="54"/>
                    <a:pt x="46" y="54"/>
                  </a:cubicBezTo>
                  <a:cubicBezTo>
                    <a:pt x="47" y="54"/>
                    <a:pt x="49" y="55"/>
                    <a:pt x="50" y="55"/>
                  </a:cubicBezTo>
                  <a:cubicBezTo>
                    <a:pt x="66" y="55"/>
                    <a:pt x="78" y="42"/>
                    <a:pt x="78" y="27"/>
                  </a:cubicBezTo>
                  <a:cubicBezTo>
                    <a:pt x="78" y="12"/>
                    <a:pt x="66" y="0"/>
                    <a:pt x="50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3" name="Freeform 263">
              <a:extLst>
                <a:ext uri="{FF2B5EF4-FFF2-40B4-BE49-F238E27FC236}">
                  <a16:creationId xmlns:a16="http://schemas.microsoft.com/office/drawing/2014/main" id="{94DA9A00-2B2F-4676-B8BB-F51633A2D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" y="2272"/>
              <a:ext cx="96" cy="131"/>
            </a:xfrm>
            <a:custGeom>
              <a:avLst/>
              <a:gdLst>
                <a:gd name="T0" fmla="*/ 4 w 48"/>
                <a:gd name="T1" fmla="*/ 133 h 66"/>
                <a:gd name="T2" fmla="*/ 20 w 48"/>
                <a:gd name="T3" fmla="*/ 173 h 66"/>
                <a:gd name="T4" fmla="*/ 40 w 48"/>
                <a:gd name="T5" fmla="*/ 216 h 66"/>
                <a:gd name="T6" fmla="*/ 56 w 48"/>
                <a:gd name="T7" fmla="*/ 165 h 66"/>
                <a:gd name="T8" fmla="*/ 72 w 48"/>
                <a:gd name="T9" fmla="*/ 208 h 66"/>
                <a:gd name="T10" fmla="*/ 96 w 48"/>
                <a:gd name="T11" fmla="*/ 252 h 66"/>
                <a:gd name="T12" fmla="*/ 144 w 48"/>
                <a:gd name="T13" fmla="*/ 232 h 66"/>
                <a:gd name="T14" fmla="*/ 156 w 48"/>
                <a:gd name="T15" fmla="*/ 185 h 66"/>
                <a:gd name="T16" fmla="*/ 136 w 48"/>
                <a:gd name="T17" fmla="*/ 157 h 66"/>
                <a:gd name="T18" fmla="*/ 160 w 48"/>
                <a:gd name="T19" fmla="*/ 157 h 66"/>
                <a:gd name="T20" fmla="*/ 192 w 48"/>
                <a:gd name="T21" fmla="*/ 165 h 66"/>
                <a:gd name="T22" fmla="*/ 160 w 48"/>
                <a:gd name="T23" fmla="*/ 127 h 66"/>
                <a:gd name="T24" fmla="*/ 180 w 48"/>
                <a:gd name="T25" fmla="*/ 107 h 66"/>
                <a:gd name="T26" fmla="*/ 160 w 48"/>
                <a:gd name="T27" fmla="*/ 83 h 66"/>
                <a:gd name="T28" fmla="*/ 168 w 48"/>
                <a:gd name="T29" fmla="*/ 56 h 66"/>
                <a:gd name="T30" fmla="*/ 144 w 48"/>
                <a:gd name="T31" fmla="*/ 40 h 66"/>
                <a:gd name="T32" fmla="*/ 80 w 48"/>
                <a:gd name="T33" fmla="*/ 16 h 66"/>
                <a:gd name="T34" fmla="*/ 52 w 48"/>
                <a:gd name="T35" fmla="*/ 0 h 66"/>
                <a:gd name="T36" fmla="*/ 148 w 48"/>
                <a:gd name="T37" fmla="*/ 64 h 66"/>
                <a:gd name="T38" fmla="*/ 144 w 48"/>
                <a:gd name="T39" fmla="*/ 107 h 66"/>
                <a:gd name="T40" fmla="*/ 124 w 48"/>
                <a:gd name="T41" fmla="*/ 141 h 66"/>
                <a:gd name="T42" fmla="*/ 120 w 48"/>
                <a:gd name="T43" fmla="*/ 193 h 66"/>
                <a:gd name="T44" fmla="*/ 92 w 48"/>
                <a:gd name="T45" fmla="*/ 177 h 66"/>
                <a:gd name="T46" fmla="*/ 60 w 48"/>
                <a:gd name="T47" fmla="*/ 145 h 66"/>
                <a:gd name="T48" fmla="*/ 24 w 48"/>
                <a:gd name="T49" fmla="*/ 153 h 66"/>
                <a:gd name="T50" fmla="*/ 0 w 48"/>
                <a:gd name="T51" fmla="*/ 115 h 66"/>
                <a:gd name="T52" fmla="*/ 4 w 48"/>
                <a:gd name="T53" fmla="*/ 133 h 6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8" h="66">
                  <a:moveTo>
                    <a:pt x="1" y="34"/>
                  </a:moveTo>
                  <a:cubicBezTo>
                    <a:pt x="2" y="38"/>
                    <a:pt x="4" y="41"/>
                    <a:pt x="5" y="44"/>
                  </a:cubicBezTo>
                  <a:cubicBezTo>
                    <a:pt x="6" y="47"/>
                    <a:pt x="7" y="54"/>
                    <a:pt x="10" y="55"/>
                  </a:cubicBezTo>
                  <a:cubicBezTo>
                    <a:pt x="16" y="57"/>
                    <a:pt x="11" y="44"/>
                    <a:pt x="14" y="42"/>
                  </a:cubicBezTo>
                  <a:cubicBezTo>
                    <a:pt x="19" y="38"/>
                    <a:pt x="18" y="51"/>
                    <a:pt x="18" y="53"/>
                  </a:cubicBezTo>
                  <a:cubicBezTo>
                    <a:pt x="18" y="59"/>
                    <a:pt x="19" y="62"/>
                    <a:pt x="24" y="64"/>
                  </a:cubicBezTo>
                  <a:cubicBezTo>
                    <a:pt x="29" y="66"/>
                    <a:pt x="32" y="63"/>
                    <a:pt x="36" y="59"/>
                  </a:cubicBezTo>
                  <a:cubicBezTo>
                    <a:pt x="39" y="56"/>
                    <a:pt x="41" y="52"/>
                    <a:pt x="39" y="47"/>
                  </a:cubicBezTo>
                  <a:cubicBezTo>
                    <a:pt x="38" y="44"/>
                    <a:pt x="34" y="42"/>
                    <a:pt x="34" y="40"/>
                  </a:cubicBezTo>
                  <a:cubicBezTo>
                    <a:pt x="35" y="36"/>
                    <a:pt x="39" y="39"/>
                    <a:pt x="40" y="40"/>
                  </a:cubicBezTo>
                  <a:cubicBezTo>
                    <a:pt x="42" y="43"/>
                    <a:pt x="47" y="53"/>
                    <a:pt x="48" y="42"/>
                  </a:cubicBezTo>
                  <a:cubicBezTo>
                    <a:pt x="48" y="35"/>
                    <a:pt x="40" y="36"/>
                    <a:pt x="40" y="32"/>
                  </a:cubicBezTo>
                  <a:cubicBezTo>
                    <a:pt x="40" y="27"/>
                    <a:pt x="45" y="32"/>
                    <a:pt x="45" y="27"/>
                  </a:cubicBezTo>
                  <a:cubicBezTo>
                    <a:pt x="46" y="22"/>
                    <a:pt x="41" y="25"/>
                    <a:pt x="40" y="21"/>
                  </a:cubicBezTo>
                  <a:cubicBezTo>
                    <a:pt x="40" y="19"/>
                    <a:pt x="42" y="16"/>
                    <a:pt x="42" y="14"/>
                  </a:cubicBezTo>
                  <a:cubicBezTo>
                    <a:pt x="41" y="12"/>
                    <a:pt x="38" y="10"/>
                    <a:pt x="36" y="10"/>
                  </a:cubicBezTo>
                  <a:cubicBezTo>
                    <a:pt x="30" y="7"/>
                    <a:pt x="25" y="7"/>
                    <a:pt x="20" y="4"/>
                  </a:cubicBezTo>
                  <a:cubicBezTo>
                    <a:pt x="18" y="3"/>
                    <a:pt x="15" y="2"/>
                    <a:pt x="13" y="0"/>
                  </a:cubicBezTo>
                  <a:cubicBezTo>
                    <a:pt x="17" y="7"/>
                    <a:pt x="35" y="12"/>
                    <a:pt x="37" y="16"/>
                  </a:cubicBezTo>
                  <a:cubicBezTo>
                    <a:pt x="39" y="20"/>
                    <a:pt x="36" y="23"/>
                    <a:pt x="36" y="27"/>
                  </a:cubicBezTo>
                  <a:cubicBezTo>
                    <a:pt x="36" y="32"/>
                    <a:pt x="35" y="33"/>
                    <a:pt x="31" y="36"/>
                  </a:cubicBezTo>
                  <a:cubicBezTo>
                    <a:pt x="28" y="39"/>
                    <a:pt x="33" y="47"/>
                    <a:pt x="30" y="49"/>
                  </a:cubicBezTo>
                  <a:cubicBezTo>
                    <a:pt x="27" y="52"/>
                    <a:pt x="25" y="51"/>
                    <a:pt x="23" y="45"/>
                  </a:cubicBezTo>
                  <a:cubicBezTo>
                    <a:pt x="20" y="40"/>
                    <a:pt x="18" y="38"/>
                    <a:pt x="15" y="37"/>
                  </a:cubicBezTo>
                  <a:cubicBezTo>
                    <a:pt x="12" y="36"/>
                    <a:pt x="9" y="40"/>
                    <a:pt x="6" y="39"/>
                  </a:cubicBezTo>
                  <a:cubicBezTo>
                    <a:pt x="4" y="37"/>
                    <a:pt x="2" y="34"/>
                    <a:pt x="0" y="29"/>
                  </a:cubicBezTo>
                  <a:cubicBezTo>
                    <a:pt x="0" y="31"/>
                    <a:pt x="1" y="33"/>
                    <a:pt x="1" y="3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4" name="Oval 264">
              <a:extLst>
                <a:ext uri="{FF2B5EF4-FFF2-40B4-BE49-F238E27FC236}">
                  <a16:creationId xmlns:a16="http://schemas.microsoft.com/office/drawing/2014/main" id="{C7A5BD47-B8E7-4DEE-8253-7C47E0D59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" y="1886"/>
              <a:ext cx="6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25" name="Oval 265">
              <a:extLst>
                <a:ext uri="{FF2B5EF4-FFF2-40B4-BE49-F238E27FC236}">
                  <a16:creationId xmlns:a16="http://schemas.microsoft.com/office/drawing/2014/main" id="{619E95C7-8282-4CE7-84A2-F33FD02B5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" y="1888"/>
              <a:ext cx="7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26" name="Oval 266">
              <a:extLst>
                <a:ext uri="{FF2B5EF4-FFF2-40B4-BE49-F238E27FC236}">
                  <a16:creationId xmlns:a16="http://schemas.microsoft.com/office/drawing/2014/main" id="{6CA6465C-C19C-42C4-AF88-79FD3FB42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" y="1870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27" name="Oval 267">
              <a:extLst>
                <a:ext uri="{FF2B5EF4-FFF2-40B4-BE49-F238E27FC236}">
                  <a16:creationId xmlns:a16="http://schemas.microsoft.com/office/drawing/2014/main" id="{340C2F45-43BA-4EEE-8A03-CEF95864E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" y="1870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28" name="Oval 268">
              <a:extLst>
                <a:ext uri="{FF2B5EF4-FFF2-40B4-BE49-F238E27FC236}">
                  <a16:creationId xmlns:a16="http://schemas.microsoft.com/office/drawing/2014/main" id="{047D6108-3639-4753-A004-40216467F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1882"/>
              <a:ext cx="69" cy="69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29" name="Freeform 269">
              <a:extLst>
                <a:ext uri="{FF2B5EF4-FFF2-40B4-BE49-F238E27FC236}">
                  <a16:creationId xmlns:a16="http://schemas.microsoft.com/office/drawing/2014/main" id="{37880D71-9CD8-40AA-8262-11C178D87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" y="1918"/>
              <a:ext cx="27" cy="25"/>
            </a:xfrm>
            <a:custGeom>
              <a:avLst/>
              <a:gdLst>
                <a:gd name="T0" fmla="*/ 4 w 14"/>
                <a:gd name="T1" fmla="*/ 8 h 13"/>
                <a:gd name="T2" fmla="*/ 41 w 14"/>
                <a:gd name="T3" fmla="*/ 44 h 13"/>
                <a:gd name="T4" fmla="*/ 52 w 14"/>
                <a:gd name="T5" fmla="*/ 8 h 13"/>
                <a:gd name="T6" fmla="*/ 44 w 14"/>
                <a:gd name="T7" fmla="*/ 0 h 13"/>
                <a:gd name="T8" fmla="*/ 15 w 14"/>
                <a:gd name="T9" fmla="*/ 0 h 13"/>
                <a:gd name="T10" fmla="*/ 4 w 14"/>
                <a:gd name="T11" fmla="*/ 8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3">
                  <a:moveTo>
                    <a:pt x="1" y="2"/>
                  </a:moveTo>
                  <a:cubicBezTo>
                    <a:pt x="2" y="7"/>
                    <a:pt x="6" y="11"/>
                    <a:pt x="11" y="12"/>
                  </a:cubicBezTo>
                  <a:cubicBezTo>
                    <a:pt x="14" y="13"/>
                    <a:pt x="14" y="9"/>
                    <a:pt x="14" y="2"/>
                  </a:cubicBezTo>
                  <a:cubicBezTo>
                    <a:pt x="14" y="1"/>
                    <a:pt x="14" y="0"/>
                    <a:pt x="12" y="0"/>
                  </a:cubicBezTo>
                  <a:cubicBezTo>
                    <a:pt x="9" y="0"/>
                    <a:pt x="4" y="0"/>
                    <a:pt x="4" y="0"/>
                  </a:cubicBezTo>
                  <a:cubicBezTo>
                    <a:pt x="3" y="0"/>
                    <a:pt x="0" y="0"/>
                    <a:pt x="1" y="2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0" name="Freeform 270">
              <a:extLst>
                <a:ext uri="{FF2B5EF4-FFF2-40B4-BE49-F238E27FC236}">
                  <a16:creationId xmlns:a16="http://schemas.microsoft.com/office/drawing/2014/main" id="{40C474BD-9F73-4F1A-B64A-05FFEAB11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" y="1918"/>
              <a:ext cx="28" cy="25"/>
            </a:xfrm>
            <a:custGeom>
              <a:avLst/>
              <a:gdLst>
                <a:gd name="T0" fmla="*/ 56 w 14"/>
                <a:gd name="T1" fmla="*/ 8 h 13"/>
                <a:gd name="T2" fmla="*/ 16 w 14"/>
                <a:gd name="T3" fmla="*/ 44 h 13"/>
                <a:gd name="T4" fmla="*/ 0 w 14"/>
                <a:gd name="T5" fmla="*/ 8 h 13"/>
                <a:gd name="T6" fmla="*/ 8 w 14"/>
                <a:gd name="T7" fmla="*/ 0 h 13"/>
                <a:gd name="T8" fmla="*/ 44 w 14"/>
                <a:gd name="T9" fmla="*/ 0 h 13"/>
                <a:gd name="T10" fmla="*/ 56 w 14"/>
                <a:gd name="T11" fmla="*/ 8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3">
                  <a:moveTo>
                    <a:pt x="14" y="2"/>
                  </a:moveTo>
                  <a:cubicBezTo>
                    <a:pt x="13" y="7"/>
                    <a:pt x="9" y="11"/>
                    <a:pt x="4" y="12"/>
                  </a:cubicBezTo>
                  <a:cubicBezTo>
                    <a:pt x="0" y="13"/>
                    <a:pt x="0" y="9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" y="0"/>
                    <a:pt x="10" y="0"/>
                    <a:pt x="11" y="0"/>
                  </a:cubicBezTo>
                  <a:cubicBezTo>
                    <a:pt x="12" y="0"/>
                    <a:pt x="14" y="0"/>
                    <a:pt x="14" y="2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1" name="Freeform 271">
              <a:extLst>
                <a:ext uri="{FF2B5EF4-FFF2-40B4-BE49-F238E27FC236}">
                  <a16:creationId xmlns:a16="http://schemas.microsoft.com/office/drawing/2014/main" id="{1CFAB618-B3F2-4874-93CB-E7677C47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" y="1890"/>
              <a:ext cx="27" cy="28"/>
            </a:xfrm>
            <a:custGeom>
              <a:avLst/>
              <a:gdLst>
                <a:gd name="T0" fmla="*/ 4 w 14"/>
                <a:gd name="T1" fmla="*/ 48 h 14"/>
                <a:gd name="T2" fmla="*/ 41 w 14"/>
                <a:gd name="T3" fmla="*/ 4 h 14"/>
                <a:gd name="T4" fmla="*/ 52 w 14"/>
                <a:gd name="T5" fmla="*/ 44 h 14"/>
                <a:gd name="T6" fmla="*/ 44 w 14"/>
                <a:gd name="T7" fmla="*/ 56 h 14"/>
                <a:gd name="T8" fmla="*/ 15 w 14"/>
                <a:gd name="T9" fmla="*/ 56 h 14"/>
                <a:gd name="T10" fmla="*/ 4 w 14"/>
                <a:gd name="T11" fmla="*/ 48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4">
                  <a:moveTo>
                    <a:pt x="1" y="12"/>
                  </a:moveTo>
                  <a:cubicBezTo>
                    <a:pt x="2" y="6"/>
                    <a:pt x="6" y="2"/>
                    <a:pt x="11" y="1"/>
                  </a:cubicBezTo>
                  <a:cubicBezTo>
                    <a:pt x="14" y="0"/>
                    <a:pt x="14" y="4"/>
                    <a:pt x="14" y="11"/>
                  </a:cubicBezTo>
                  <a:cubicBezTo>
                    <a:pt x="14" y="12"/>
                    <a:pt x="14" y="14"/>
                    <a:pt x="12" y="14"/>
                  </a:cubicBezTo>
                  <a:cubicBezTo>
                    <a:pt x="9" y="14"/>
                    <a:pt x="4" y="14"/>
                    <a:pt x="4" y="14"/>
                  </a:cubicBezTo>
                  <a:cubicBezTo>
                    <a:pt x="3" y="14"/>
                    <a:pt x="0" y="14"/>
                    <a:pt x="1" y="12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2" name="Freeform 272">
              <a:extLst>
                <a:ext uri="{FF2B5EF4-FFF2-40B4-BE49-F238E27FC236}">
                  <a16:creationId xmlns:a16="http://schemas.microsoft.com/office/drawing/2014/main" id="{800B1612-4AC2-475B-922D-F5C8E9E5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" y="1890"/>
              <a:ext cx="28" cy="28"/>
            </a:xfrm>
            <a:custGeom>
              <a:avLst/>
              <a:gdLst>
                <a:gd name="T0" fmla="*/ 56 w 14"/>
                <a:gd name="T1" fmla="*/ 48 h 14"/>
                <a:gd name="T2" fmla="*/ 16 w 14"/>
                <a:gd name="T3" fmla="*/ 4 h 14"/>
                <a:gd name="T4" fmla="*/ 0 w 14"/>
                <a:gd name="T5" fmla="*/ 44 h 14"/>
                <a:gd name="T6" fmla="*/ 8 w 14"/>
                <a:gd name="T7" fmla="*/ 56 h 14"/>
                <a:gd name="T8" fmla="*/ 44 w 14"/>
                <a:gd name="T9" fmla="*/ 56 h 14"/>
                <a:gd name="T10" fmla="*/ 56 w 14"/>
                <a:gd name="T11" fmla="*/ 48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4">
                  <a:moveTo>
                    <a:pt x="14" y="12"/>
                  </a:moveTo>
                  <a:cubicBezTo>
                    <a:pt x="13" y="6"/>
                    <a:pt x="9" y="2"/>
                    <a:pt x="4" y="1"/>
                  </a:cubicBezTo>
                  <a:cubicBezTo>
                    <a:pt x="0" y="0"/>
                    <a:pt x="0" y="4"/>
                    <a:pt x="0" y="11"/>
                  </a:cubicBezTo>
                  <a:cubicBezTo>
                    <a:pt x="0" y="12"/>
                    <a:pt x="1" y="14"/>
                    <a:pt x="2" y="14"/>
                  </a:cubicBezTo>
                  <a:cubicBezTo>
                    <a:pt x="5" y="14"/>
                    <a:pt x="10" y="14"/>
                    <a:pt x="11" y="14"/>
                  </a:cubicBezTo>
                  <a:cubicBezTo>
                    <a:pt x="12" y="14"/>
                    <a:pt x="14" y="14"/>
                    <a:pt x="14" y="12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3" name="Oval 273">
              <a:extLst>
                <a:ext uri="{FF2B5EF4-FFF2-40B4-BE49-F238E27FC236}">
                  <a16:creationId xmlns:a16="http://schemas.microsoft.com/office/drawing/2014/main" id="{2DF75B06-8184-4D10-9CCC-E31BCF793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1906"/>
              <a:ext cx="4" cy="4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34" name="Oval 274">
              <a:extLst>
                <a:ext uri="{FF2B5EF4-FFF2-40B4-BE49-F238E27FC236}">
                  <a16:creationId xmlns:a16="http://schemas.microsoft.com/office/drawing/2014/main" id="{28EF95E9-3692-49B4-9FEB-E3284ACDC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" y="1906"/>
              <a:ext cx="4" cy="4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35" name="Oval 275">
              <a:extLst>
                <a:ext uri="{FF2B5EF4-FFF2-40B4-BE49-F238E27FC236}">
                  <a16:creationId xmlns:a16="http://schemas.microsoft.com/office/drawing/2014/main" id="{BC1A8EE9-55C2-4FCD-A986-8BEAEF035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" y="1924"/>
              <a:ext cx="4" cy="4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36" name="Oval 276">
              <a:extLst>
                <a:ext uri="{FF2B5EF4-FFF2-40B4-BE49-F238E27FC236}">
                  <a16:creationId xmlns:a16="http://schemas.microsoft.com/office/drawing/2014/main" id="{DF3DAAB4-344A-448A-9A14-BF4A7C3D0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1926"/>
              <a:ext cx="4" cy="4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37" name="Oval 277">
              <a:extLst>
                <a:ext uri="{FF2B5EF4-FFF2-40B4-BE49-F238E27FC236}">
                  <a16:creationId xmlns:a16="http://schemas.microsoft.com/office/drawing/2014/main" id="{D9E932A9-877F-4601-A42C-469210647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" y="1900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38" name="Oval 278">
              <a:extLst>
                <a:ext uri="{FF2B5EF4-FFF2-40B4-BE49-F238E27FC236}">
                  <a16:creationId xmlns:a16="http://schemas.microsoft.com/office/drawing/2014/main" id="{096663CD-1730-4F72-9E5E-72D455187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1900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39" name="Oval 279">
              <a:extLst>
                <a:ext uri="{FF2B5EF4-FFF2-40B4-BE49-F238E27FC236}">
                  <a16:creationId xmlns:a16="http://schemas.microsoft.com/office/drawing/2014/main" id="{E177DB96-BB07-42DE-B11D-B00170839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" y="1876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40" name="Oval 280">
              <a:extLst>
                <a:ext uri="{FF2B5EF4-FFF2-40B4-BE49-F238E27FC236}">
                  <a16:creationId xmlns:a16="http://schemas.microsoft.com/office/drawing/2014/main" id="{6B68D399-22C3-424B-91EE-D00580983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1892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41" name="Oval 281">
              <a:extLst>
                <a:ext uri="{FF2B5EF4-FFF2-40B4-BE49-F238E27FC236}">
                  <a16:creationId xmlns:a16="http://schemas.microsoft.com/office/drawing/2014/main" id="{B76F5EE9-E773-4270-A135-B3C0C5E24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" y="1872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42" name="Oval 282">
              <a:extLst>
                <a:ext uri="{FF2B5EF4-FFF2-40B4-BE49-F238E27FC236}">
                  <a16:creationId xmlns:a16="http://schemas.microsoft.com/office/drawing/2014/main" id="{D8AE1496-BA84-4670-96F7-8EEFEFA68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886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43" name="Oval 283">
              <a:extLst>
                <a:ext uri="{FF2B5EF4-FFF2-40B4-BE49-F238E27FC236}">
                  <a16:creationId xmlns:a16="http://schemas.microsoft.com/office/drawing/2014/main" id="{59BC3055-402E-4701-993E-CCD7B2840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912"/>
              <a:ext cx="8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44" name="Oval 284">
              <a:extLst>
                <a:ext uri="{FF2B5EF4-FFF2-40B4-BE49-F238E27FC236}">
                  <a16:creationId xmlns:a16="http://schemas.microsoft.com/office/drawing/2014/main" id="{03574C21-D327-4C74-B568-0A19A4506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1880"/>
              <a:ext cx="8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45" name="Oval 285">
              <a:extLst>
                <a:ext uri="{FF2B5EF4-FFF2-40B4-BE49-F238E27FC236}">
                  <a16:creationId xmlns:a16="http://schemas.microsoft.com/office/drawing/2014/main" id="{DDE5D3F2-A437-4EDD-97FE-8B787419D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" y="2125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46" name="Oval 286">
              <a:extLst>
                <a:ext uri="{FF2B5EF4-FFF2-40B4-BE49-F238E27FC236}">
                  <a16:creationId xmlns:a16="http://schemas.microsoft.com/office/drawing/2014/main" id="{11C1B1AF-7A16-4178-B632-739711DEE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" y="2151"/>
              <a:ext cx="10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47" name="Oval 287">
              <a:extLst>
                <a:ext uri="{FF2B5EF4-FFF2-40B4-BE49-F238E27FC236}">
                  <a16:creationId xmlns:a16="http://schemas.microsoft.com/office/drawing/2014/main" id="{3BD0348E-E375-41F2-A69F-D325FD225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" y="2119"/>
              <a:ext cx="10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48" name="Freeform 288">
              <a:extLst>
                <a:ext uri="{FF2B5EF4-FFF2-40B4-BE49-F238E27FC236}">
                  <a16:creationId xmlns:a16="http://schemas.microsoft.com/office/drawing/2014/main" id="{08AD874A-7CE1-4488-BFEC-984E4B289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" y="2069"/>
              <a:ext cx="42" cy="103"/>
            </a:xfrm>
            <a:custGeom>
              <a:avLst/>
              <a:gdLst>
                <a:gd name="T0" fmla="*/ 76 w 21"/>
                <a:gd name="T1" fmla="*/ 63 h 52"/>
                <a:gd name="T2" fmla="*/ 36 w 21"/>
                <a:gd name="T3" fmla="*/ 0 h 52"/>
                <a:gd name="T4" fmla="*/ 0 w 21"/>
                <a:gd name="T5" fmla="*/ 67 h 52"/>
                <a:gd name="T6" fmla="*/ 24 w 21"/>
                <a:gd name="T7" fmla="*/ 67 h 52"/>
                <a:gd name="T8" fmla="*/ 84 w 21"/>
                <a:gd name="T9" fmla="*/ 204 h 52"/>
                <a:gd name="T10" fmla="*/ 52 w 21"/>
                <a:gd name="T11" fmla="*/ 63 h 52"/>
                <a:gd name="T12" fmla="*/ 76 w 21"/>
                <a:gd name="T13" fmla="*/ 63 h 52"/>
                <a:gd name="T14" fmla="*/ 84 w 21"/>
                <a:gd name="T15" fmla="*/ 204 h 52"/>
                <a:gd name="T16" fmla="*/ 84 w 21"/>
                <a:gd name="T17" fmla="*/ 204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52">
                  <a:moveTo>
                    <a:pt x="19" y="1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28"/>
                    <a:pt x="16" y="42"/>
                    <a:pt x="21" y="52"/>
                  </a:cubicBezTo>
                  <a:cubicBezTo>
                    <a:pt x="17" y="43"/>
                    <a:pt x="14" y="28"/>
                    <a:pt x="13" y="16"/>
                  </a:cubicBezTo>
                  <a:lnTo>
                    <a:pt x="19" y="16"/>
                  </a:lnTo>
                  <a:close/>
                  <a:moveTo>
                    <a:pt x="21" y="52"/>
                  </a:moveTo>
                  <a:cubicBezTo>
                    <a:pt x="21" y="52"/>
                    <a:pt x="21" y="52"/>
                    <a:pt x="21" y="52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49" name="Freeform 289">
              <a:extLst>
                <a:ext uri="{FF2B5EF4-FFF2-40B4-BE49-F238E27FC236}">
                  <a16:creationId xmlns:a16="http://schemas.microsoft.com/office/drawing/2014/main" id="{926650DD-AE61-46D0-AD15-12684518B4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3" y="1872"/>
              <a:ext cx="108" cy="36"/>
            </a:xfrm>
            <a:custGeom>
              <a:avLst/>
              <a:gdLst>
                <a:gd name="T0" fmla="*/ 216 w 54"/>
                <a:gd name="T1" fmla="*/ 52 h 18"/>
                <a:gd name="T2" fmla="*/ 160 w 54"/>
                <a:gd name="T3" fmla="*/ 0 h 18"/>
                <a:gd name="T4" fmla="*/ 152 w 54"/>
                <a:gd name="T5" fmla="*/ 20 h 18"/>
                <a:gd name="T6" fmla="*/ 0 w 54"/>
                <a:gd name="T7" fmla="*/ 44 h 18"/>
                <a:gd name="T8" fmla="*/ 148 w 54"/>
                <a:gd name="T9" fmla="*/ 52 h 18"/>
                <a:gd name="T10" fmla="*/ 140 w 54"/>
                <a:gd name="T11" fmla="*/ 72 h 18"/>
                <a:gd name="T12" fmla="*/ 216 w 54"/>
                <a:gd name="T13" fmla="*/ 52 h 18"/>
                <a:gd name="T14" fmla="*/ 0 w 54"/>
                <a:gd name="T15" fmla="*/ 44 h 18"/>
                <a:gd name="T16" fmla="*/ 0 w 54"/>
                <a:gd name="T17" fmla="*/ 44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" h="18">
                  <a:moveTo>
                    <a:pt x="54" y="13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27" y="4"/>
                    <a:pt x="11" y="8"/>
                    <a:pt x="0" y="11"/>
                  </a:cubicBezTo>
                  <a:cubicBezTo>
                    <a:pt x="11" y="9"/>
                    <a:pt x="25" y="10"/>
                    <a:pt x="37" y="13"/>
                  </a:cubicBezTo>
                  <a:cubicBezTo>
                    <a:pt x="35" y="18"/>
                    <a:pt x="35" y="18"/>
                    <a:pt x="35" y="18"/>
                  </a:cubicBezTo>
                  <a:lnTo>
                    <a:pt x="54" y="13"/>
                  </a:lnTo>
                  <a:close/>
                  <a:moveTo>
                    <a:pt x="0" y="11"/>
                  </a:moveTo>
                  <a:cubicBezTo>
                    <a:pt x="0" y="11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50" name="Freeform 290">
              <a:extLst>
                <a:ext uri="{FF2B5EF4-FFF2-40B4-BE49-F238E27FC236}">
                  <a16:creationId xmlns:a16="http://schemas.microsoft.com/office/drawing/2014/main" id="{588D17F9-B48C-43CF-8D27-A25A2BBA6D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" y="1860"/>
              <a:ext cx="106" cy="36"/>
            </a:xfrm>
            <a:custGeom>
              <a:avLst/>
              <a:gdLst>
                <a:gd name="T0" fmla="*/ 212 w 53"/>
                <a:gd name="T1" fmla="*/ 44 h 18"/>
                <a:gd name="T2" fmla="*/ 148 w 53"/>
                <a:gd name="T3" fmla="*/ 0 h 18"/>
                <a:gd name="T4" fmla="*/ 148 w 53"/>
                <a:gd name="T5" fmla="*/ 24 h 18"/>
                <a:gd name="T6" fmla="*/ 0 w 53"/>
                <a:gd name="T7" fmla="*/ 64 h 18"/>
                <a:gd name="T8" fmla="*/ 144 w 53"/>
                <a:gd name="T9" fmla="*/ 52 h 18"/>
                <a:gd name="T10" fmla="*/ 140 w 53"/>
                <a:gd name="T11" fmla="*/ 72 h 18"/>
                <a:gd name="T12" fmla="*/ 212 w 53"/>
                <a:gd name="T13" fmla="*/ 44 h 18"/>
                <a:gd name="T14" fmla="*/ 0 w 53"/>
                <a:gd name="T15" fmla="*/ 64 h 18"/>
                <a:gd name="T16" fmla="*/ 0 w 53"/>
                <a:gd name="T17" fmla="*/ 64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18">
                  <a:moveTo>
                    <a:pt x="53" y="11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5" y="6"/>
                    <a:pt x="10" y="12"/>
                    <a:pt x="0" y="16"/>
                  </a:cubicBezTo>
                  <a:cubicBezTo>
                    <a:pt x="10" y="12"/>
                    <a:pt x="25" y="12"/>
                    <a:pt x="36" y="13"/>
                  </a:cubicBezTo>
                  <a:cubicBezTo>
                    <a:pt x="35" y="18"/>
                    <a:pt x="35" y="18"/>
                    <a:pt x="35" y="18"/>
                  </a:cubicBezTo>
                  <a:lnTo>
                    <a:pt x="53" y="11"/>
                  </a:lnTo>
                  <a:close/>
                  <a:moveTo>
                    <a:pt x="0" y="16"/>
                  </a:moveTo>
                  <a:cubicBezTo>
                    <a:pt x="0" y="16"/>
                    <a:pt x="0" y="15"/>
                    <a:pt x="0" y="16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51" name="Freeform 291">
              <a:extLst>
                <a:ext uri="{FF2B5EF4-FFF2-40B4-BE49-F238E27FC236}">
                  <a16:creationId xmlns:a16="http://schemas.microsoft.com/office/drawing/2014/main" id="{E3C9C25B-A34F-4051-9447-2355427F6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" y="1918"/>
              <a:ext cx="209" cy="51"/>
            </a:xfrm>
            <a:custGeom>
              <a:avLst/>
              <a:gdLst>
                <a:gd name="T0" fmla="*/ 416 w 105"/>
                <a:gd name="T1" fmla="*/ 0 h 26"/>
                <a:gd name="T2" fmla="*/ 340 w 105"/>
                <a:gd name="T3" fmla="*/ 4 h 26"/>
                <a:gd name="T4" fmla="*/ 352 w 105"/>
                <a:gd name="T5" fmla="*/ 24 h 26"/>
                <a:gd name="T6" fmla="*/ 0 w 105"/>
                <a:gd name="T7" fmla="*/ 39 h 26"/>
                <a:gd name="T8" fmla="*/ 368 w 105"/>
                <a:gd name="T9" fmla="*/ 47 h 26"/>
                <a:gd name="T10" fmla="*/ 380 w 105"/>
                <a:gd name="T11" fmla="*/ 65 h 26"/>
                <a:gd name="T12" fmla="*/ 416 w 105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26">
                  <a:moveTo>
                    <a:pt x="105" y="0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64" y="19"/>
                    <a:pt x="36" y="13"/>
                    <a:pt x="0" y="10"/>
                  </a:cubicBezTo>
                  <a:cubicBezTo>
                    <a:pt x="36" y="17"/>
                    <a:pt x="66" y="26"/>
                    <a:pt x="93" y="12"/>
                  </a:cubicBezTo>
                  <a:cubicBezTo>
                    <a:pt x="96" y="17"/>
                    <a:pt x="96" y="17"/>
                    <a:pt x="96" y="17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52" name="Freeform 292">
              <a:extLst>
                <a:ext uri="{FF2B5EF4-FFF2-40B4-BE49-F238E27FC236}">
                  <a16:creationId xmlns:a16="http://schemas.microsoft.com/office/drawing/2014/main" id="{BD28F51C-9E9B-4168-9C15-B62542696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" y="1850"/>
              <a:ext cx="320" cy="48"/>
            </a:xfrm>
            <a:custGeom>
              <a:avLst/>
              <a:gdLst>
                <a:gd name="T0" fmla="*/ 636 w 161"/>
                <a:gd name="T1" fmla="*/ 88 h 24"/>
                <a:gd name="T2" fmla="*/ 592 w 161"/>
                <a:gd name="T3" fmla="*/ 28 h 24"/>
                <a:gd name="T4" fmla="*/ 584 w 161"/>
                <a:gd name="T5" fmla="*/ 48 h 24"/>
                <a:gd name="T6" fmla="*/ 0 w 161"/>
                <a:gd name="T7" fmla="*/ 64 h 24"/>
                <a:gd name="T8" fmla="*/ 572 w 161"/>
                <a:gd name="T9" fmla="*/ 76 h 24"/>
                <a:gd name="T10" fmla="*/ 560 w 161"/>
                <a:gd name="T11" fmla="*/ 96 h 24"/>
                <a:gd name="T12" fmla="*/ 636 w 161"/>
                <a:gd name="T13" fmla="*/ 8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" h="24">
                  <a:moveTo>
                    <a:pt x="161" y="22"/>
                  </a:moveTo>
                  <a:cubicBezTo>
                    <a:pt x="150" y="7"/>
                    <a:pt x="150" y="7"/>
                    <a:pt x="150" y="7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15" y="0"/>
                    <a:pt x="35" y="5"/>
                    <a:pt x="0" y="16"/>
                  </a:cubicBezTo>
                  <a:cubicBezTo>
                    <a:pt x="36" y="9"/>
                    <a:pt x="113" y="8"/>
                    <a:pt x="145" y="19"/>
                  </a:cubicBezTo>
                  <a:cubicBezTo>
                    <a:pt x="142" y="24"/>
                    <a:pt x="142" y="24"/>
                    <a:pt x="142" y="24"/>
                  </a:cubicBezTo>
                  <a:lnTo>
                    <a:pt x="161" y="22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53" name="Freeform 293">
              <a:extLst>
                <a:ext uri="{FF2B5EF4-FFF2-40B4-BE49-F238E27FC236}">
                  <a16:creationId xmlns:a16="http://schemas.microsoft.com/office/drawing/2014/main" id="{10532A54-2AEB-4F84-8708-847071313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2258"/>
              <a:ext cx="94" cy="72"/>
            </a:xfrm>
            <a:custGeom>
              <a:avLst/>
              <a:gdLst>
                <a:gd name="T0" fmla="*/ 188 w 47"/>
                <a:gd name="T1" fmla="*/ 144 h 36"/>
                <a:gd name="T2" fmla="*/ 64 w 47"/>
                <a:gd name="T3" fmla="*/ 28 h 36"/>
                <a:gd name="T4" fmla="*/ 76 w 47"/>
                <a:gd name="T5" fmla="*/ 8 h 36"/>
                <a:gd name="T6" fmla="*/ 0 w 47"/>
                <a:gd name="T7" fmla="*/ 4 h 36"/>
                <a:gd name="T8" fmla="*/ 36 w 47"/>
                <a:gd name="T9" fmla="*/ 68 h 36"/>
                <a:gd name="T10" fmla="*/ 48 w 47"/>
                <a:gd name="T11" fmla="*/ 52 h 36"/>
                <a:gd name="T12" fmla="*/ 188 w 47"/>
                <a:gd name="T13" fmla="*/ 144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6">
                  <a:moveTo>
                    <a:pt x="47" y="36"/>
                  </a:moveTo>
                  <a:cubicBezTo>
                    <a:pt x="47" y="36"/>
                    <a:pt x="28" y="16"/>
                    <a:pt x="16" y="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0" y="1"/>
                    <a:pt x="0" y="1"/>
                  </a:cubicBezTo>
                  <a:cubicBezTo>
                    <a:pt x="1" y="0"/>
                    <a:pt x="9" y="17"/>
                    <a:pt x="9" y="17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25" y="21"/>
                    <a:pt x="47" y="36"/>
                    <a:pt x="47" y="36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54" name="Freeform 294">
              <a:extLst>
                <a:ext uri="{FF2B5EF4-FFF2-40B4-BE49-F238E27FC236}">
                  <a16:creationId xmlns:a16="http://schemas.microsoft.com/office/drawing/2014/main" id="{6EE4ADFD-06EC-483E-9CB6-C7D05FCC4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" y="1884"/>
              <a:ext cx="106" cy="36"/>
            </a:xfrm>
            <a:custGeom>
              <a:avLst/>
              <a:gdLst>
                <a:gd name="T0" fmla="*/ 212 w 53"/>
                <a:gd name="T1" fmla="*/ 32 h 18"/>
                <a:gd name="T2" fmla="*/ 144 w 53"/>
                <a:gd name="T3" fmla="*/ 0 h 18"/>
                <a:gd name="T4" fmla="*/ 144 w 53"/>
                <a:gd name="T5" fmla="*/ 20 h 18"/>
                <a:gd name="T6" fmla="*/ 0 w 53"/>
                <a:gd name="T7" fmla="*/ 36 h 18"/>
                <a:gd name="T8" fmla="*/ 144 w 53"/>
                <a:gd name="T9" fmla="*/ 52 h 18"/>
                <a:gd name="T10" fmla="*/ 148 w 53"/>
                <a:gd name="T11" fmla="*/ 72 h 18"/>
                <a:gd name="T12" fmla="*/ 212 w 53"/>
                <a:gd name="T13" fmla="*/ 3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18">
                  <a:moveTo>
                    <a:pt x="53" y="8"/>
                  </a:moveTo>
                  <a:cubicBezTo>
                    <a:pt x="53" y="9"/>
                    <a:pt x="36" y="0"/>
                    <a:pt x="36" y="0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2" y="6"/>
                    <a:pt x="0" y="9"/>
                    <a:pt x="0" y="9"/>
                  </a:cubicBezTo>
                  <a:cubicBezTo>
                    <a:pt x="0" y="9"/>
                    <a:pt x="23" y="12"/>
                    <a:pt x="36" y="13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53" y="8"/>
                    <a:pt x="53" y="8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2" name="Group 295">
            <a:extLst>
              <a:ext uri="{FF2B5EF4-FFF2-40B4-BE49-F238E27FC236}">
                <a16:creationId xmlns:a16="http://schemas.microsoft.com/office/drawing/2014/main" id="{74CD8C0A-B332-4E80-AB4D-5CBB0F3DC28A}"/>
              </a:ext>
            </a:extLst>
          </p:cNvPr>
          <p:cNvGrpSpPr>
            <a:grpSpLocks/>
          </p:cNvGrpSpPr>
          <p:nvPr/>
        </p:nvGrpSpPr>
        <p:grpSpPr bwMode="auto">
          <a:xfrm>
            <a:off x="8991601" y="2922589"/>
            <a:ext cx="714375" cy="714375"/>
            <a:chOff x="4611" y="1944"/>
            <a:chExt cx="217" cy="217"/>
          </a:xfrm>
        </p:grpSpPr>
        <p:sp>
          <p:nvSpPr>
            <p:cNvPr id="7357" name="Oval 296">
              <a:extLst>
                <a:ext uri="{FF2B5EF4-FFF2-40B4-BE49-F238E27FC236}">
                  <a16:creationId xmlns:a16="http://schemas.microsoft.com/office/drawing/2014/main" id="{63EAF146-FB6D-41AD-B130-55396E729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1944"/>
              <a:ext cx="217" cy="217"/>
            </a:xfrm>
            <a:prstGeom prst="ellipse">
              <a:avLst/>
            </a:pr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58" name="Oval 297">
              <a:extLst>
                <a:ext uri="{FF2B5EF4-FFF2-40B4-BE49-F238E27FC236}">
                  <a16:creationId xmlns:a16="http://schemas.microsoft.com/office/drawing/2014/main" id="{58EC7EFB-9DE6-4531-A08C-97E8CD1C7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" y="2001"/>
              <a:ext cx="130" cy="130"/>
            </a:xfrm>
            <a:prstGeom prst="ellipse">
              <a:avLst/>
            </a:prstGeom>
            <a:solidFill>
              <a:srgbClr val="BF4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59" name="Oval 298">
              <a:extLst>
                <a:ext uri="{FF2B5EF4-FFF2-40B4-BE49-F238E27FC236}">
                  <a16:creationId xmlns:a16="http://schemas.microsoft.com/office/drawing/2014/main" id="{4D9D4791-4559-4B39-B7D7-588308929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989"/>
              <a:ext cx="127" cy="127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60" name="Oval 299">
              <a:extLst>
                <a:ext uri="{FF2B5EF4-FFF2-40B4-BE49-F238E27FC236}">
                  <a16:creationId xmlns:a16="http://schemas.microsoft.com/office/drawing/2014/main" id="{8FCB486B-3569-4652-9333-33B440129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8" y="2031"/>
              <a:ext cx="43" cy="43"/>
            </a:xfrm>
            <a:prstGeom prst="ellipse">
              <a:avLst/>
            </a:pr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61" name="Oval 300">
              <a:extLst>
                <a:ext uri="{FF2B5EF4-FFF2-40B4-BE49-F238E27FC236}">
                  <a16:creationId xmlns:a16="http://schemas.microsoft.com/office/drawing/2014/main" id="{62999BD4-EC03-40D7-B0CB-2F10F79B7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1944"/>
              <a:ext cx="217" cy="217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62" name="Oval 301">
              <a:extLst>
                <a:ext uri="{FF2B5EF4-FFF2-40B4-BE49-F238E27FC236}">
                  <a16:creationId xmlns:a16="http://schemas.microsoft.com/office/drawing/2014/main" id="{FE47F66A-F8EC-49D2-994F-606E92244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989"/>
              <a:ext cx="127" cy="127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63" name="Oval 302">
              <a:extLst>
                <a:ext uri="{FF2B5EF4-FFF2-40B4-BE49-F238E27FC236}">
                  <a16:creationId xmlns:a16="http://schemas.microsoft.com/office/drawing/2014/main" id="{51FDA685-F334-48EF-BBCA-0E8F36F5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2022"/>
              <a:ext cx="30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173" name="Group 303">
            <a:extLst>
              <a:ext uri="{FF2B5EF4-FFF2-40B4-BE49-F238E27FC236}">
                <a16:creationId xmlns:a16="http://schemas.microsoft.com/office/drawing/2014/main" id="{D0E19983-DBFB-4BA5-9F73-9353A18930B4}"/>
              </a:ext>
            </a:extLst>
          </p:cNvPr>
          <p:cNvGrpSpPr>
            <a:grpSpLocks/>
          </p:cNvGrpSpPr>
          <p:nvPr/>
        </p:nvGrpSpPr>
        <p:grpSpPr bwMode="auto">
          <a:xfrm>
            <a:off x="8382001" y="2084389"/>
            <a:ext cx="785813" cy="782637"/>
            <a:chOff x="4390" y="1627"/>
            <a:chExt cx="239" cy="238"/>
          </a:xfrm>
        </p:grpSpPr>
        <p:sp>
          <p:nvSpPr>
            <p:cNvPr id="7347" name="Oval 304">
              <a:extLst>
                <a:ext uri="{FF2B5EF4-FFF2-40B4-BE49-F238E27FC236}">
                  <a16:creationId xmlns:a16="http://schemas.microsoft.com/office/drawing/2014/main" id="{005E271C-E927-4F06-912C-1ED16A247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0" y="1627"/>
              <a:ext cx="239" cy="238"/>
            </a:xfrm>
            <a:prstGeom prst="ellipse">
              <a:avLst/>
            </a:pr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48" name="Oval 305">
              <a:extLst>
                <a:ext uri="{FF2B5EF4-FFF2-40B4-BE49-F238E27FC236}">
                  <a16:creationId xmlns:a16="http://schemas.microsoft.com/office/drawing/2014/main" id="{3E5BDCA4-CAC4-4676-A9A1-51B687DB2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" y="1663"/>
              <a:ext cx="96" cy="96"/>
            </a:xfrm>
            <a:prstGeom prst="ellipse">
              <a:avLst/>
            </a:prstGeom>
            <a:solidFill>
              <a:srgbClr val="BF4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49" name="Oval 306">
              <a:extLst>
                <a:ext uri="{FF2B5EF4-FFF2-40B4-BE49-F238E27FC236}">
                  <a16:creationId xmlns:a16="http://schemas.microsoft.com/office/drawing/2014/main" id="{9882934D-111D-4BD1-8CBD-70DFB0EE6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" y="1648"/>
              <a:ext cx="96" cy="96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50" name="Freeform 307">
              <a:extLst>
                <a:ext uri="{FF2B5EF4-FFF2-40B4-BE49-F238E27FC236}">
                  <a16:creationId xmlns:a16="http://schemas.microsoft.com/office/drawing/2014/main" id="{2EB027DC-6FFC-49E1-BD55-241FCBED9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1696"/>
              <a:ext cx="191" cy="145"/>
            </a:xfrm>
            <a:custGeom>
              <a:avLst/>
              <a:gdLst>
                <a:gd name="T0" fmla="*/ 552 w 63"/>
                <a:gd name="T1" fmla="*/ 27 h 48"/>
                <a:gd name="T2" fmla="*/ 515 w 63"/>
                <a:gd name="T3" fmla="*/ 45 h 48"/>
                <a:gd name="T4" fmla="*/ 294 w 63"/>
                <a:gd name="T5" fmla="*/ 230 h 48"/>
                <a:gd name="T6" fmla="*/ 73 w 63"/>
                <a:gd name="T7" fmla="*/ 63 h 48"/>
                <a:gd name="T8" fmla="*/ 18 w 63"/>
                <a:gd name="T9" fmla="*/ 63 h 48"/>
                <a:gd name="T10" fmla="*/ 0 w 63"/>
                <a:gd name="T11" fmla="*/ 145 h 48"/>
                <a:gd name="T12" fmla="*/ 294 w 63"/>
                <a:gd name="T13" fmla="*/ 438 h 48"/>
                <a:gd name="T14" fmla="*/ 579 w 63"/>
                <a:gd name="T15" fmla="*/ 145 h 48"/>
                <a:gd name="T16" fmla="*/ 552 w 63"/>
                <a:gd name="T17" fmla="*/ 27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48">
                  <a:moveTo>
                    <a:pt x="60" y="3"/>
                  </a:moveTo>
                  <a:cubicBezTo>
                    <a:pt x="59" y="0"/>
                    <a:pt x="56" y="1"/>
                    <a:pt x="56" y="5"/>
                  </a:cubicBezTo>
                  <a:cubicBezTo>
                    <a:pt x="54" y="16"/>
                    <a:pt x="44" y="25"/>
                    <a:pt x="32" y="25"/>
                  </a:cubicBezTo>
                  <a:cubicBezTo>
                    <a:pt x="21" y="25"/>
                    <a:pt x="10" y="17"/>
                    <a:pt x="8" y="7"/>
                  </a:cubicBezTo>
                  <a:cubicBezTo>
                    <a:pt x="8" y="1"/>
                    <a:pt x="3" y="3"/>
                    <a:pt x="2" y="7"/>
                  </a:cubicBezTo>
                  <a:cubicBezTo>
                    <a:pt x="1" y="10"/>
                    <a:pt x="0" y="13"/>
                    <a:pt x="0" y="16"/>
                  </a:cubicBezTo>
                  <a:cubicBezTo>
                    <a:pt x="0" y="34"/>
                    <a:pt x="14" y="48"/>
                    <a:pt x="32" y="48"/>
                  </a:cubicBezTo>
                  <a:cubicBezTo>
                    <a:pt x="49" y="48"/>
                    <a:pt x="63" y="34"/>
                    <a:pt x="63" y="16"/>
                  </a:cubicBezTo>
                  <a:cubicBezTo>
                    <a:pt x="63" y="12"/>
                    <a:pt x="62" y="7"/>
                    <a:pt x="60" y="3"/>
                  </a:cubicBezTo>
                  <a:close/>
                </a:path>
              </a:pathLst>
            </a:custGeom>
            <a:solidFill>
              <a:srgbClr val="C9E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1" name="Oval 308">
              <a:extLst>
                <a:ext uri="{FF2B5EF4-FFF2-40B4-BE49-F238E27FC236}">
                  <a16:creationId xmlns:a16="http://schemas.microsoft.com/office/drawing/2014/main" id="{5E07A256-51E4-40A5-A2CD-F7F8AB192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" y="1681"/>
              <a:ext cx="33" cy="33"/>
            </a:xfrm>
            <a:prstGeom prst="ellipse">
              <a:avLst/>
            </a:pr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52" name="Freeform 309">
              <a:extLst>
                <a:ext uri="{FF2B5EF4-FFF2-40B4-BE49-F238E27FC236}">
                  <a16:creationId xmlns:a16="http://schemas.microsoft.com/office/drawing/2014/main" id="{174A369C-DA87-448D-A995-AA2B1B54F1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8" y="1696"/>
              <a:ext cx="184" cy="145"/>
            </a:xfrm>
            <a:custGeom>
              <a:avLst/>
              <a:gdLst>
                <a:gd name="T0" fmla="*/ 528 w 61"/>
                <a:gd name="T1" fmla="*/ 27 h 48"/>
                <a:gd name="T2" fmla="*/ 492 w 61"/>
                <a:gd name="T3" fmla="*/ 36 h 48"/>
                <a:gd name="T4" fmla="*/ 271 w 61"/>
                <a:gd name="T5" fmla="*/ 221 h 48"/>
                <a:gd name="T6" fmla="*/ 72 w 61"/>
                <a:gd name="T7" fmla="*/ 54 h 48"/>
                <a:gd name="T8" fmla="*/ 9 w 61"/>
                <a:gd name="T9" fmla="*/ 63 h 48"/>
                <a:gd name="T10" fmla="*/ 0 w 61"/>
                <a:gd name="T11" fmla="*/ 145 h 48"/>
                <a:gd name="T12" fmla="*/ 90 w 61"/>
                <a:gd name="T13" fmla="*/ 356 h 48"/>
                <a:gd name="T14" fmla="*/ 100 w 61"/>
                <a:gd name="T15" fmla="*/ 347 h 48"/>
                <a:gd name="T16" fmla="*/ 392 w 61"/>
                <a:gd name="T17" fmla="*/ 384 h 48"/>
                <a:gd name="T18" fmla="*/ 136 w 61"/>
                <a:gd name="T19" fmla="*/ 320 h 48"/>
                <a:gd name="T20" fmla="*/ 145 w 61"/>
                <a:gd name="T21" fmla="*/ 266 h 48"/>
                <a:gd name="T22" fmla="*/ 374 w 61"/>
                <a:gd name="T23" fmla="*/ 275 h 48"/>
                <a:gd name="T24" fmla="*/ 483 w 61"/>
                <a:gd name="T25" fmla="*/ 154 h 48"/>
                <a:gd name="T26" fmla="*/ 555 w 61"/>
                <a:gd name="T27" fmla="*/ 118 h 48"/>
                <a:gd name="T28" fmla="*/ 528 w 61"/>
                <a:gd name="T29" fmla="*/ 27 h 48"/>
                <a:gd name="T30" fmla="*/ 392 w 61"/>
                <a:gd name="T31" fmla="*/ 384 h 48"/>
                <a:gd name="T32" fmla="*/ 437 w 61"/>
                <a:gd name="T33" fmla="*/ 366 h 48"/>
                <a:gd name="T34" fmla="*/ 392 w 61"/>
                <a:gd name="T35" fmla="*/ 384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" h="48">
                  <a:moveTo>
                    <a:pt x="58" y="3"/>
                  </a:moveTo>
                  <a:cubicBezTo>
                    <a:pt x="57" y="0"/>
                    <a:pt x="54" y="1"/>
                    <a:pt x="54" y="4"/>
                  </a:cubicBezTo>
                  <a:cubicBezTo>
                    <a:pt x="52" y="15"/>
                    <a:pt x="42" y="24"/>
                    <a:pt x="30" y="24"/>
                  </a:cubicBezTo>
                  <a:cubicBezTo>
                    <a:pt x="19" y="24"/>
                    <a:pt x="9" y="17"/>
                    <a:pt x="8" y="6"/>
                  </a:cubicBezTo>
                  <a:cubicBezTo>
                    <a:pt x="7" y="1"/>
                    <a:pt x="2" y="3"/>
                    <a:pt x="1" y="7"/>
                  </a:cubicBezTo>
                  <a:cubicBezTo>
                    <a:pt x="0" y="10"/>
                    <a:pt x="0" y="13"/>
                    <a:pt x="0" y="16"/>
                  </a:cubicBezTo>
                  <a:cubicBezTo>
                    <a:pt x="0" y="25"/>
                    <a:pt x="4" y="33"/>
                    <a:pt x="10" y="39"/>
                  </a:cubicBezTo>
                  <a:cubicBezTo>
                    <a:pt x="10" y="39"/>
                    <a:pt x="11" y="38"/>
                    <a:pt x="11" y="38"/>
                  </a:cubicBezTo>
                  <a:cubicBezTo>
                    <a:pt x="21" y="48"/>
                    <a:pt x="32" y="47"/>
                    <a:pt x="43" y="42"/>
                  </a:cubicBezTo>
                  <a:cubicBezTo>
                    <a:pt x="32" y="46"/>
                    <a:pt x="20" y="41"/>
                    <a:pt x="15" y="35"/>
                  </a:cubicBezTo>
                  <a:cubicBezTo>
                    <a:pt x="12" y="31"/>
                    <a:pt x="15" y="29"/>
                    <a:pt x="16" y="29"/>
                  </a:cubicBezTo>
                  <a:cubicBezTo>
                    <a:pt x="23" y="29"/>
                    <a:pt x="25" y="36"/>
                    <a:pt x="41" y="30"/>
                  </a:cubicBezTo>
                  <a:cubicBezTo>
                    <a:pt x="48" y="28"/>
                    <a:pt x="49" y="23"/>
                    <a:pt x="53" y="17"/>
                  </a:cubicBezTo>
                  <a:cubicBezTo>
                    <a:pt x="55" y="12"/>
                    <a:pt x="58" y="12"/>
                    <a:pt x="61" y="13"/>
                  </a:cubicBezTo>
                  <a:cubicBezTo>
                    <a:pt x="61" y="9"/>
                    <a:pt x="60" y="6"/>
                    <a:pt x="58" y="3"/>
                  </a:cubicBezTo>
                  <a:close/>
                  <a:moveTo>
                    <a:pt x="43" y="42"/>
                  </a:moveTo>
                  <a:cubicBezTo>
                    <a:pt x="45" y="42"/>
                    <a:pt x="46" y="41"/>
                    <a:pt x="48" y="40"/>
                  </a:cubicBezTo>
                  <a:cubicBezTo>
                    <a:pt x="46" y="41"/>
                    <a:pt x="45" y="42"/>
                    <a:pt x="43" y="42"/>
                  </a:cubicBezTo>
                  <a:close/>
                </a:path>
              </a:pathLst>
            </a:custGeom>
            <a:solidFill>
              <a:srgbClr val="99D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3" name="Oval 310">
              <a:extLst>
                <a:ext uri="{FF2B5EF4-FFF2-40B4-BE49-F238E27FC236}">
                  <a16:creationId xmlns:a16="http://schemas.microsoft.com/office/drawing/2014/main" id="{242AF046-6B57-4AC5-B77C-EC6E7E4BF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0" y="1627"/>
              <a:ext cx="239" cy="238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54" name="Oval 311">
              <a:extLst>
                <a:ext uri="{FF2B5EF4-FFF2-40B4-BE49-F238E27FC236}">
                  <a16:creationId xmlns:a16="http://schemas.microsoft.com/office/drawing/2014/main" id="{F2CA04B2-F55F-4716-B062-DAE42888B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" y="1648"/>
              <a:ext cx="96" cy="96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55" name="Freeform 312">
              <a:extLst>
                <a:ext uri="{FF2B5EF4-FFF2-40B4-BE49-F238E27FC236}">
                  <a16:creationId xmlns:a16="http://schemas.microsoft.com/office/drawing/2014/main" id="{48B11A3E-529A-4CFC-928E-FAB62EFF6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1696"/>
              <a:ext cx="191" cy="145"/>
            </a:xfrm>
            <a:custGeom>
              <a:avLst/>
              <a:gdLst>
                <a:gd name="T0" fmla="*/ 552 w 63"/>
                <a:gd name="T1" fmla="*/ 27 h 48"/>
                <a:gd name="T2" fmla="*/ 515 w 63"/>
                <a:gd name="T3" fmla="*/ 45 h 48"/>
                <a:gd name="T4" fmla="*/ 294 w 63"/>
                <a:gd name="T5" fmla="*/ 230 h 48"/>
                <a:gd name="T6" fmla="*/ 73 w 63"/>
                <a:gd name="T7" fmla="*/ 63 h 48"/>
                <a:gd name="T8" fmla="*/ 18 w 63"/>
                <a:gd name="T9" fmla="*/ 63 h 48"/>
                <a:gd name="T10" fmla="*/ 0 w 63"/>
                <a:gd name="T11" fmla="*/ 145 h 48"/>
                <a:gd name="T12" fmla="*/ 294 w 63"/>
                <a:gd name="T13" fmla="*/ 438 h 48"/>
                <a:gd name="T14" fmla="*/ 579 w 63"/>
                <a:gd name="T15" fmla="*/ 145 h 48"/>
                <a:gd name="T16" fmla="*/ 552 w 63"/>
                <a:gd name="T17" fmla="*/ 27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48">
                  <a:moveTo>
                    <a:pt x="60" y="3"/>
                  </a:moveTo>
                  <a:cubicBezTo>
                    <a:pt x="59" y="0"/>
                    <a:pt x="56" y="1"/>
                    <a:pt x="56" y="5"/>
                  </a:cubicBezTo>
                  <a:cubicBezTo>
                    <a:pt x="54" y="16"/>
                    <a:pt x="44" y="25"/>
                    <a:pt x="32" y="25"/>
                  </a:cubicBezTo>
                  <a:cubicBezTo>
                    <a:pt x="21" y="25"/>
                    <a:pt x="10" y="17"/>
                    <a:pt x="8" y="7"/>
                  </a:cubicBezTo>
                  <a:cubicBezTo>
                    <a:pt x="8" y="1"/>
                    <a:pt x="3" y="3"/>
                    <a:pt x="2" y="7"/>
                  </a:cubicBezTo>
                  <a:cubicBezTo>
                    <a:pt x="1" y="10"/>
                    <a:pt x="0" y="13"/>
                    <a:pt x="0" y="16"/>
                  </a:cubicBezTo>
                  <a:cubicBezTo>
                    <a:pt x="0" y="34"/>
                    <a:pt x="14" y="48"/>
                    <a:pt x="32" y="48"/>
                  </a:cubicBezTo>
                  <a:cubicBezTo>
                    <a:pt x="49" y="48"/>
                    <a:pt x="63" y="34"/>
                    <a:pt x="63" y="16"/>
                  </a:cubicBezTo>
                  <a:cubicBezTo>
                    <a:pt x="63" y="12"/>
                    <a:pt x="62" y="7"/>
                    <a:pt x="60" y="3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6" name="Oval 313">
              <a:extLst>
                <a:ext uri="{FF2B5EF4-FFF2-40B4-BE49-F238E27FC236}">
                  <a16:creationId xmlns:a16="http://schemas.microsoft.com/office/drawing/2014/main" id="{8DEA00ED-1DF1-4F6F-8B50-203620F84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1669"/>
              <a:ext cx="27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174" name="Group 314">
            <a:extLst>
              <a:ext uri="{FF2B5EF4-FFF2-40B4-BE49-F238E27FC236}">
                <a16:creationId xmlns:a16="http://schemas.microsoft.com/office/drawing/2014/main" id="{1D18AA38-05D9-426D-A2AA-037FCB4CE4D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474789"/>
            <a:ext cx="1219200" cy="1209675"/>
            <a:chOff x="3850" y="1539"/>
            <a:chExt cx="371" cy="368"/>
          </a:xfrm>
        </p:grpSpPr>
        <p:sp>
          <p:nvSpPr>
            <p:cNvPr id="7337" name="Oval 315">
              <a:extLst>
                <a:ext uri="{FF2B5EF4-FFF2-40B4-BE49-F238E27FC236}">
                  <a16:creationId xmlns:a16="http://schemas.microsoft.com/office/drawing/2014/main" id="{12353059-FA77-4DDF-881D-AEFF62854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1539"/>
              <a:ext cx="371" cy="368"/>
            </a:xfrm>
            <a:prstGeom prst="ellipse">
              <a:avLst/>
            </a:pr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38" name="Oval 316">
              <a:extLst>
                <a:ext uri="{FF2B5EF4-FFF2-40B4-BE49-F238E27FC236}">
                  <a16:creationId xmlns:a16="http://schemas.microsoft.com/office/drawing/2014/main" id="{F3623E8F-1FA8-481E-96BD-64EE10802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" y="1587"/>
              <a:ext cx="151" cy="151"/>
            </a:xfrm>
            <a:prstGeom prst="ellipse">
              <a:avLst/>
            </a:prstGeom>
            <a:solidFill>
              <a:srgbClr val="BF4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39" name="Oval 317">
              <a:extLst>
                <a:ext uri="{FF2B5EF4-FFF2-40B4-BE49-F238E27FC236}">
                  <a16:creationId xmlns:a16="http://schemas.microsoft.com/office/drawing/2014/main" id="{8CDF7503-0AA3-4C98-B7A2-1868DD58E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" y="1572"/>
              <a:ext cx="154" cy="151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40" name="Freeform 318">
              <a:extLst>
                <a:ext uri="{FF2B5EF4-FFF2-40B4-BE49-F238E27FC236}">
                  <a16:creationId xmlns:a16="http://schemas.microsoft.com/office/drawing/2014/main" id="{06A610DC-21F3-48E3-A17D-8C39BF17C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1648"/>
              <a:ext cx="299" cy="223"/>
            </a:xfrm>
            <a:custGeom>
              <a:avLst/>
              <a:gdLst>
                <a:gd name="T0" fmla="*/ 858 w 99"/>
                <a:gd name="T1" fmla="*/ 36 h 74"/>
                <a:gd name="T2" fmla="*/ 794 w 99"/>
                <a:gd name="T3" fmla="*/ 63 h 74"/>
                <a:gd name="T4" fmla="*/ 447 w 99"/>
                <a:gd name="T5" fmla="*/ 347 h 74"/>
                <a:gd name="T6" fmla="*/ 118 w 99"/>
                <a:gd name="T7" fmla="*/ 90 h 74"/>
                <a:gd name="T8" fmla="*/ 18 w 99"/>
                <a:gd name="T9" fmla="*/ 99 h 74"/>
                <a:gd name="T10" fmla="*/ 0 w 99"/>
                <a:gd name="T11" fmla="*/ 226 h 74"/>
                <a:gd name="T12" fmla="*/ 447 w 99"/>
                <a:gd name="T13" fmla="*/ 672 h 74"/>
                <a:gd name="T14" fmla="*/ 903 w 99"/>
                <a:gd name="T15" fmla="*/ 226 h 74"/>
                <a:gd name="T16" fmla="*/ 858 w 99"/>
                <a:gd name="T17" fmla="*/ 3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" h="74">
                  <a:moveTo>
                    <a:pt x="94" y="4"/>
                  </a:moveTo>
                  <a:cubicBezTo>
                    <a:pt x="92" y="0"/>
                    <a:pt x="87" y="1"/>
                    <a:pt x="87" y="7"/>
                  </a:cubicBezTo>
                  <a:cubicBezTo>
                    <a:pt x="84" y="24"/>
                    <a:pt x="68" y="38"/>
                    <a:pt x="49" y="38"/>
                  </a:cubicBezTo>
                  <a:cubicBezTo>
                    <a:pt x="32" y="38"/>
                    <a:pt x="15" y="27"/>
                    <a:pt x="13" y="10"/>
                  </a:cubicBezTo>
                  <a:cubicBezTo>
                    <a:pt x="12" y="1"/>
                    <a:pt x="4" y="4"/>
                    <a:pt x="2" y="11"/>
                  </a:cubicBezTo>
                  <a:cubicBezTo>
                    <a:pt x="1" y="15"/>
                    <a:pt x="0" y="20"/>
                    <a:pt x="0" y="25"/>
                  </a:cubicBezTo>
                  <a:cubicBezTo>
                    <a:pt x="0" y="52"/>
                    <a:pt x="22" y="74"/>
                    <a:pt x="49" y="74"/>
                  </a:cubicBezTo>
                  <a:cubicBezTo>
                    <a:pt x="77" y="74"/>
                    <a:pt x="99" y="52"/>
                    <a:pt x="99" y="25"/>
                  </a:cubicBezTo>
                  <a:cubicBezTo>
                    <a:pt x="99" y="18"/>
                    <a:pt x="97" y="11"/>
                    <a:pt x="94" y="4"/>
                  </a:cubicBezTo>
                  <a:close/>
                </a:path>
              </a:pathLst>
            </a:custGeom>
            <a:solidFill>
              <a:srgbClr val="C9E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1" name="Oval 319">
              <a:extLst>
                <a:ext uri="{FF2B5EF4-FFF2-40B4-BE49-F238E27FC236}">
                  <a16:creationId xmlns:a16="http://schemas.microsoft.com/office/drawing/2014/main" id="{E8789B67-9BD4-4361-AF2C-D78A3443B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" y="1624"/>
              <a:ext cx="51" cy="48"/>
            </a:xfrm>
            <a:prstGeom prst="ellipse">
              <a:avLst/>
            </a:pr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42" name="Freeform 320">
              <a:extLst>
                <a:ext uri="{FF2B5EF4-FFF2-40B4-BE49-F238E27FC236}">
                  <a16:creationId xmlns:a16="http://schemas.microsoft.com/office/drawing/2014/main" id="{EBE9859A-0BD0-4856-930F-59534D7852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6" y="1648"/>
              <a:ext cx="296" cy="229"/>
            </a:xfrm>
            <a:custGeom>
              <a:avLst/>
              <a:gdLst>
                <a:gd name="T0" fmla="*/ 858 w 98"/>
                <a:gd name="T1" fmla="*/ 36 h 76"/>
                <a:gd name="T2" fmla="*/ 794 w 98"/>
                <a:gd name="T3" fmla="*/ 63 h 76"/>
                <a:gd name="T4" fmla="*/ 447 w 98"/>
                <a:gd name="T5" fmla="*/ 347 h 76"/>
                <a:gd name="T6" fmla="*/ 118 w 98"/>
                <a:gd name="T7" fmla="*/ 90 h 76"/>
                <a:gd name="T8" fmla="*/ 18 w 98"/>
                <a:gd name="T9" fmla="*/ 99 h 76"/>
                <a:gd name="T10" fmla="*/ 0 w 98"/>
                <a:gd name="T11" fmla="*/ 226 h 76"/>
                <a:gd name="T12" fmla="*/ 163 w 98"/>
                <a:gd name="T13" fmla="*/ 563 h 76"/>
                <a:gd name="T14" fmla="*/ 163 w 98"/>
                <a:gd name="T15" fmla="*/ 545 h 76"/>
                <a:gd name="T16" fmla="*/ 637 w 98"/>
                <a:gd name="T17" fmla="*/ 618 h 76"/>
                <a:gd name="T18" fmla="*/ 230 w 98"/>
                <a:gd name="T19" fmla="*/ 500 h 76"/>
                <a:gd name="T20" fmla="*/ 248 w 98"/>
                <a:gd name="T21" fmla="*/ 419 h 76"/>
                <a:gd name="T22" fmla="*/ 610 w 98"/>
                <a:gd name="T23" fmla="*/ 437 h 76"/>
                <a:gd name="T24" fmla="*/ 776 w 98"/>
                <a:gd name="T25" fmla="*/ 244 h 76"/>
                <a:gd name="T26" fmla="*/ 894 w 98"/>
                <a:gd name="T27" fmla="*/ 181 h 76"/>
                <a:gd name="T28" fmla="*/ 858 w 98"/>
                <a:gd name="T29" fmla="*/ 36 h 76"/>
                <a:gd name="T30" fmla="*/ 637 w 98"/>
                <a:gd name="T31" fmla="*/ 618 h 76"/>
                <a:gd name="T32" fmla="*/ 713 w 98"/>
                <a:gd name="T33" fmla="*/ 582 h 76"/>
                <a:gd name="T34" fmla="*/ 637 w 98"/>
                <a:gd name="T35" fmla="*/ 618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8" h="76">
                  <a:moveTo>
                    <a:pt x="94" y="4"/>
                  </a:moveTo>
                  <a:cubicBezTo>
                    <a:pt x="92" y="0"/>
                    <a:pt x="87" y="1"/>
                    <a:pt x="87" y="7"/>
                  </a:cubicBezTo>
                  <a:cubicBezTo>
                    <a:pt x="84" y="24"/>
                    <a:pt x="68" y="38"/>
                    <a:pt x="49" y="38"/>
                  </a:cubicBezTo>
                  <a:cubicBezTo>
                    <a:pt x="32" y="38"/>
                    <a:pt x="15" y="27"/>
                    <a:pt x="13" y="10"/>
                  </a:cubicBezTo>
                  <a:cubicBezTo>
                    <a:pt x="12" y="1"/>
                    <a:pt x="4" y="4"/>
                    <a:pt x="2" y="11"/>
                  </a:cubicBezTo>
                  <a:cubicBezTo>
                    <a:pt x="1" y="15"/>
                    <a:pt x="0" y="20"/>
                    <a:pt x="0" y="25"/>
                  </a:cubicBezTo>
                  <a:cubicBezTo>
                    <a:pt x="0" y="40"/>
                    <a:pt x="7" y="5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35" y="76"/>
                    <a:pt x="52" y="76"/>
                    <a:pt x="70" y="68"/>
                  </a:cubicBezTo>
                  <a:cubicBezTo>
                    <a:pt x="53" y="74"/>
                    <a:pt x="33" y="65"/>
                    <a:pt x="25" y="55"/>
                  </a:cubicBezTo>
                  <a:cubicBezTo>
                    <a:pt x="20" y="49"/>
                    <a:pt x="25" y="46"/>
                    <a:pt x="27" y="46"/>
                  </a:cubicBezTo>
                  <a:cubicBezTo>
                    <a:pt x="38" y="46"/>
                    <a:pt x="41" y="57"/>
                    <a:pt x="67" y="48"/>
                  </a:cubicBezTo>
                  <a:cubicBezTo>
                    <a:pt x="79" y="44"/>
                    <a:pt x="79" y="36"/>
                    <a:pt x="85" y="27"/>
                  </a:cubicBezTo>
                  <a:cubicBezTo>
                    <a:pt x="90" y="19"/>
                    <a:pt x="94" y="18"/>
                    <a:pt x="98" y="20"/>
                  </a:cubicBezTo>
                  <a:cubicBezTo>
                    <a:pt x="98" y="15"/>
                    <a:pt x="96" y="9"/>
                    <a:pt x="94" y="4"/>
                  </a:cubicBezTo>
                  <a:close/>
                  <a:moveTo>
                    <a:pt x="70" y="68"/>
                  </a:moveTo>
                  <a:cubicBezTo>
                    <a:pt x="72" y="67"/>
                    <a:pt x="75" y="65"/>
                    <a:pt x="78" y="64"/>
                  </a:cubicBezTo>
                  <a:cubicBezTo>
                    <a:pt x="75" y="65"/>
                    <a:pt x="72" y="66"/>
                    <a:pt x="70" y="68"/>
                  </a:cubicBezTo>
                  <a:close/>
                </a:path>
              </a:pathLst>
            </a:custGeom>
            <a:solidFill>
              <a:srgbClr val="99D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3" name="Oval 321">
              <a:extLst>
                <a:ext uri="{FF2B5EF4-FFF2-40B4-BE49-F238E27FC236}">
                  <a16:creationId xmlns:a16="http://schemas.microsoft.com/office/drawing/2014/main" id="{180511E9-5753-47A3-97F4-CF291355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1539"/>
              <a:ext cx="371" cy="368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44" name="Oval 322">
              <a:extLst>
                <a:ext uri="{FF2B5EF4-FFF2-40B4-BE49-F238E27FC236}">
                  <a16:creationId xmlns:a16="http://schemas.microsoft.com/office/drawing/2014/main" id="{A6849B8C-ECAC-4914-9E52-353CCB4E1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" y="1572"/>
              <a:ext cx="154" cy="151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45" name="Freeform 323">
              <a:extLst>
                <a:ext uri="{FF2B5EF4-FFF2-40B4-BE49-F238E27FC236}">
                  <a16:creationId xmlns:a16="http://schemas.microsoft.com/office/drawing/2014/main" id="{27BAEF6E-D2E0-420F-B114-3B3032B9F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1648"/>
              <a:ext cx="299" cy="223"/>
            </a:xfrm>
            <a:custGeom>
              <a:avLst/>
              <a:gdLst>
                <a:gd name="T0" fmla="*/ 858 w 99"/>
                <a:gd name="T1" fmla="*/ 36 h 74"/>
                <a:gd name="T2" fmla="*/ 794 w 99"/>
                <a:gd name="T3" fmla="*/ 63 h 74"/>
                <a:gd name="T4" fmla="*/ 447 w 99"/>
                <a:gd name="T5" fmla="*/ 347 h 74"/>
                <a:gd name="T6" fmla="*/ 118 w 99"/>
                <a:gd name="T7" fmla="*/ 90 h 74"/>
                <a:gd name="T8" fmla="*/ 18 w 99"/>
                <a:gd name="T9" fmla="*/ 99 h 74"/>
                <a:gd name="T10" fmla="*/ 0 w 99"/>
                <a:gd name="T11" fmla="*/ 226 h 74"/>
                <a:gd name="T12" fmla="*/ 447 w 99"/>
                <a:gd name="T13" fmla="*/ 672 h 74"/>
                <a:gd name="T14" fmla="*/ 903 w 99"/>
                <a:gd name="T15" fmla="*/ 226 h 74"/>
                <a:gd name="T16" fmla="*/ 858 w 99"/>
                <a:gd name="T17" fmla="*/ 3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" h="74">
                  <a:moveTo>
                    <a:pt x="94" y="4"/>
                  </a:moveTo>
                  <a:cubicBezTo>
                    <a:pt x="92" y="0"/>
                    <a:pt x="87" y="1"/>
                    <a:pt x="87" y="7"/>
                  </a:cubicBezTo>
                  <a:cubicBezTo>
                    <a:pt x="84" y="24"/>
                    <a:pt x="68" y="38"/>
                    <a:pt x="49" y="38"/>
                  </a:cubicBezTo>
                  <a:cubicBezTo>
                    <a:pt x="32" y="38"/>
                    <a:pt x="15" y="27"/>
                    <a:pt x="13" y="10"/>
                  </a:cubicBezTo>
                  <a:cubicBezTo>
                    <a:pt x="12" y="1"/>
                    <a:pt x="4" y="4"/>
                    <a:pt x="2" y="11"/>
                  </a:cubicBezTo>
                  <a:cubicBezTo>
                    <a:pt x="1" y="15"/>
                    <a:pt x="0" y="20"/>
                    <a:pt x="0" y="25"/>
                  </a:cubicBezTo>
                  <a:cubicBezTo>
                    <a:pt x="0" y="52"/>
                    <a:pt x="22" y="74"/>
                    <a:pt x="49" y="74"/>
                  </a:cubicBezTo>
                  <a:cubicBezTo>
                    <a:pt x="77" y="74"/>
                    <a:pt x="99" y="52"/>
                    <a:pt x="99" y="25"/>
                  </a:cubicBezTo>
                  <a:cubicBezTo>
                    <a:pt x="99" y="18"/>
                    <a:pt x="97" y="11"/>
                    <a:pt x="94" y="4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6" name="Oval 324">
              <a:extLst>
                <a:ext uri="{FF2B5EF4-FFF2-40B4-BE49-F238E27FC236}">
                  <a16:creationId xmlns:a16="http://schemas.microsoft.com/office/drawing/2014/main" id="{A7802AC4-A4D9-4295-B830-B4C8ED86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4" y="1617"/>
              <a:ext cx="27" cy="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175" name="Group 325">
            <a:extLst>
              <a:ext uri="{FF2B5EF4-FFF2-40B4-BE49-F238E27FC236}">
                <a16:creationId xmlns:a16="http://schemas.microsoft.com/office/drawing/2014/main" id="{7CB0EE84-2E00-4FFF-9CE1-22E19278FC1C}"/>
              </a:ext>
            </a:extLst>
          </p:cNvPr>
          <p:cNvGrpSpPr>
            <a:grpSpLocks/>
          </p:cNvGrpSpPr>
          <p:nvPr/>
        </p:nvGrpSpPr>
        <p:grpSpPr bwMode="auto">
          <a:xfrm>
            <a:off x="8382001" y="3455989"/>
            <a:ext cx="536575" cy="536575"/>
            <a:chOff x="4396" y="2137"/>
            <a:chExt cx="163" cy="163"/>
          </a:xfrm>
        </p:grpSpPr>
        <p:sp>
          <p:nvSpPr>
            <p:cNvPr id="7330" name="Oval 326">
              <a:extLst>
                <a:ext uri="{FF2B5EF4-FFF2-40B4-BE49-F238E27FC236}">
                  <a16:creationId xmlns:a16="http://schemas.microsoft.com/office/drawing/2014/main" id="{BB42EDEF-BEDE-4206-BF4D-E81A4D5C1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2137"/>
              <a:ext cx="163" cy="163"/>
            </a:xfrm>
            <a:prstGeom prst="ellipse">
              <a:avLst/>
            </a:pr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31" name="Oval 327">
              <a:extLst>
                <a:ext uri="{FF2B5EF4-FFF2-40B4-BE49-F238E27FC236}">
                  <a16:creationId xmlns:a16="http://schemas.microsoft.com/office/drawing/2014/main" id="{A198D269-22B3-41E7-9DD6-0B66CCFA5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" y="2182"/>
              <a:ext cx="96" cy="97"/>
            </a:xfrm>
            <a:prstGeom prst="ellipse">
              <a:avLst/>
            </a:prstGeom>
            <a:solidFill>
              <a:srgbClr val="BF4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32" name="Oval 328">
              <a:extLst>
                <a:ext uri="{FF2B5EF4-FFF2-40B4-BE49-F238E27FC236}">
                  <a16:creationId xmlns:a16="http://schemas.microsoft.com/office/drawing/2014/main" id="{CDC36D44-E6B4-4F65-847D-96674997F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" y="2167"/>
              <a:ext cx="96" cy="97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33" name="Oval 329">
              <a:extLst>
                <a:ext uri="{FF2B5EF4-FFF2-40B4-BE49-F238E27FC236}">
                  <a16:creationId xmlns:a16="http://schemas.microsoft.com/office/drawing/2014/main" id="{48671D04-F72E-41BD-9AF3-7FEB73077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" y="2200"/>
              <a:ext cx="30" cy="34"/>
            </a:xfrm>
            <a:prstGeom prst="ellipse">
              <a:avLst/>
            </a:pr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34" name="Oval 330">
              <a:extLst>
                <a:ext uri="{FF2B5EF4-FFF2-40B4-BE49-F238E27FC236}">
                  <a16:creationId xmlns:a16="http://schemas.microsoft.com/office/drawing/2014/main" id="{8BB7FE30-5C9B-47BF-B5C9-9B4F40772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2137"/>
              <a:ext cx="163" cy="163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35" name="Oval 331">
              <a:extLst>
                <a:ext uri="{FF2B5EF4-FFF2-40B4-BE49-F238E27FC236}">
                  <a16:creationId xmlns:a16="http://schemas.microsoft.com/office/drawing/2014/main" id="{55EAEFA0-02D1-477E-921B-F76522BCF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" y="2167"/>
              <a:ext cx="96" cy="97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36" name="Oval 332">
              <a:extLst>
                <a:ext uri="{FF2B5EF4-FFF2-40B4-BE49-F238E27FC236}">
                  <a16:creationId xmlns:a16="http://schemas.microsoft.com/office/drawing/2014/main" id="{A577A247-E661-4FF2-A821-BF99C98CE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1" y="2194"/>
              <a:ext cx="27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176" name="Group 333">
            <a:extLst>
              <a:ext uri="{FF2B5EF4-FFF2-40B4-BE49-F238E27FC236}">
                <a16:creationId xmlns:a16="http://schemas.microsoft.com/office/drawing/2014/main" id="{CE280EE4-8562-4AEA-BDC1-AA819854A363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3532188"/>
            <a:ext cx="457200" cy="457200"/>
            <a:chOff x="4140" y="2161"/>
            <a:chExt cx="139" cy="139"/>
          </a:xfrm>
        </p:grpSpPr>
        <p:sp>
          <p:nvSpPr>
            <p:cNvPr id="7323" name="Oval 334">
              <a:extLst>
                <a:ext uri="{FF2B5EF4-FFF2-40B4-BE49-F238E27FC236}">
                  <a16:creationId xmlns:a16="http://schemas.microsoft.com/office/drawing/2014/main" id="{D8C5DC27-87B3-4A39-ADBA-D1D29F253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161"/>
              <a:ext cx="139" cy="139"/>
            </a:xfrm>
            <a:prstGeom prst="ellipse">
              <a:avLst/>
            </a:pr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24" name="Oval 335">
              <a:extLst>
                <a:ext uri="{FF2B5EF4-FFF2-40B4-BE49-F238E27FC236}">
                  <a16:creationId xmlns:a16="http://schemas.microsoft.com/office/drawing/2014/main" id="{B1845E72-B0E9-4BA8-8FE2-D7C35814B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" y="2200"/>
              <a:ext cx="82" cy="85"/>
            </a:xfrm>
            <a:prstGeom prst="ellipse">
              <a:avLst/>
            </a:prstGeom>
            <a:solidFill>
              <a:srgbClr val="BF4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25" name="Oval 336">
              <a:extLst>
                <a:ext uri="{FF2B5EF4-FFF2-40B4-BE49-F238E27FC236}">
                  <a16:creationId xmlns:a16="http://schemas.microsoft.com/office/drawing/2014/main" id="{E0DA73B5-3ABD-4F2B-849D-D4E26C1A0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2188"/>
              <a:ext cx="84" cy="82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26" name="Oval 337">
              <a:extLst>
                <a:ext uri="{FF2B5EF4-FFF2-40B4-BE49-F238E27FC236}">
                  <a16:creationId xmlns:a16="http://schemas.microsoft.com/office/drawing/2014/main" id="{2E9C1C4C-B1A1-4086-8001-F3015FEF4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" y="2215"/>
              <a:ext cx="24" cy="28"/>
            </a:xfrm>
            <a:prstGeom prst="ellipse">
              <a:avLst/>
            </a:pr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27" name="Oval 338">
              <a:extLst>
                <a:ext uri="{FF2B5EF4-FFF2-40B4-BE49-F238E27FC236}">
                  <a16:creationId xmlns:a16="http://schemas.microsoft.com/office/drawing/2014/main" id="{DA3A75DA-7BAB-491E-ACA5-84AE2DA75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161"/>
              <a:ext cx="139" cy="139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28" name="Oval 339">
              <a:extLst>
                <a:ext uri="{FF2B5EF4-FFF2-40B4-BE49-F238E27FC236}">
                  <a16:creationId xmlns:a16="http://schemas.microsoft.com/office/drawing/2014/main" id="{4B69BEAB-3895-472F-9076-62017750D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2188"/>
              <a:ext cx="84" cy="82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29" name="Oval 340">
              <a:extLst>
                <a:ext uri="{FF2B5EF4-FFF2-40B4-BE49-F238E27FC236}">
                  <a16:creationId xmlns:a16="http://schemas.microsoft.com/office/drawing/2014/main" id="{C3F6DB1A-6D84-476B-9F0A-C6A2FEF52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" y="2212"/>
              <a:ext cx="21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177" name="Group 341">
            <a:extLst>
              <a:ext uri="{FF2B5EF4-FFF2-40B4-BE49-F238E27FC236}">
                <a16:creationId xmlns:a16="http://schemas.microsoft.com/office/drawing/2014/main" id="{5A41E358-31F8-4561-B881-6B0CDCE2AE4B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2770189"/>
            <a:ext cx="1092200" cy="973137"/>
            <a:chOff x="3672" y="2019"/>
            <a:chExt cx="332" cy="296"/>
          </a:xfrm>
        </p:grpSpPr>
        <p:sp>
          <p:nvSpPr>
            <p:cNvPr id="7317" name="Freeform 342">
              <a:extLst>
                <a:ext uri="{FF2B5EF4-FFF2-40B4-BE49-F238E27FC236}">
                  <a16:creationId xmlns:a16="http://schemas.microsoft.com/office/drawing/2014/main" id="{71550C45-B6DF-44AB-8D04-CA16DF44A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2019"/>
              <a:ext cx="332" cy="296"/>
            </a:xfrm>
            <a:custGeom>
              <a:avLst/>
              <a:gdLst>
                <a:gd name="T0" fmla="*/ 429 w 110"/>
                <a:gd name="T1" fmla="*/ 190 h 98"/>
                <a:gd name="T2" fmla="*/ 293 w 110"/>
                <a:gd name="T3" fmla="*/ 127 h 98"/>
                <a:gd name="T4" fmla="*/ 145 w 110"/>
                <a:gd name="T5" fmla="*/ 154 h 98"/>
                <a:gd name="T6" fmla="*/ 181 w 110"/>
                <a:gd name="T7" fmla="*/ 438 h 98"/>
                <a:gd name="T8" fmla="*/ 172 w 110"/>
                <a:gd name="T9" fmla="*/ 722 h 98"/>
                <a:gd name="T10" fmla="*/ 447 w 110"/>
                <a:gd name="T11" fmla="*/ 713 h 98"/>
                <a:gd name="T12" fmla="*/ 700 w 110"/>
                <a:gd name="T13" fmla="*/ 822 h 98"/>
                <a:gd name="T14" fmla="*/ 1002 w 110"/>
                <a:gd name="T15" fmla="*/ 677 h 98"/>
                <a:gd name="T16" fmla="*/ 939 w 110"/>
                <a:gd name="T17" fmla="*/ 501 h 98"/>
                <a:gd name="T18" fmla="*/ 966 w 110"/>
                <a:gd name="T19" fmla="*/ 248 h 98"/>
                <a:gd name="T20" fmla="*/ 866 w 110"/>
                <a:gd name="T21" fmla="*/ 54 h 98"/>
                <a:gd name="T22" fmla="*/ 610 w 110"/>
                <a:gd name="T23" fmla="*/ 45 h 98"/>
                <a:gd name="T24" fmla="*/ 429 w 110"/>
                <a:gd name="T25" fmla="*/ 190 h 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0" h="98">
                  <a:moveTo>
                    <a:pt x="47" y="21"/>
                  </a:moveTo>
                  <a:cubicBezTo>
                    <a:pt x="41" y="21"/>
                    <a:pt x="38" y="15"/>
                    <a:pt x="32" y="14"/>
                  </a:cubicBezTo>
                  <a:cubicBezTo>
                    <a:pt x="26" y="12"/>
                    <a:pt x="21" y="13"/>
                    <a:pt x="16" y="17"/>
                  </a:cubicBezTo>
                  <a:cubicBezTo>
                    <a:pt x="0" y="28"/>
                    <a:pt x="18" y="36"/>
                    <a:pt x="20" y="48"/>
                  </a:cubicBezTo>
                  <a:cubicBezTo>
                    <a:pt x="23" y="60"/>
                    <a:pt x="11" y="66"/>
                    <a:pt x="19" y="79"/>
                  </a:cubicBezTo>
                  <a:cubicBezTo>
                    <a:pt x="29" y="97"/>
                    <a:pt x="37" y="83"/>
                    <a:pt x="49" y="78"/>
                  </a:cubicBezTo>
                  <a:cubicBezTo>
                    <a:pt x="61" y="74"/>
                    <a:pt x="67" y="86"/>
                    <a:pt x="77" y="90"/>
                  </a:cubicBezTo>
                  <a:cubicBezTo>
                    <a:pt x="91" y="98"/>
                    <a:pt x="110" y="93"/>
                    <a:pt x="110" y="74"/>
                  </a:cubicBezTo>
                  <a:cubicBezTo>
                    <a:pt x="110" y="66"/>
                    <a:pt x="104" y="61"/>
                    <a:pt x="103" y="55"/>
                  </a:cubicBezTo>
                  <a:cubicBezTo>
                    <a:pt x="100" y="45"/>
                    <a:pt x="105" y="37"/>
                    <a:pt x="106" y="27"/>
                  </a:cubicBezTo>
                  <a:cubicBezTo>
                    <a:pt x="107" y="18"/>
                    <a:pt x="104" y="10"/>
                    <a:pt x="95" y="6"/>
                  </a:cubicBezTo>
                  <a:cubicBezTo>
                    <a:pt x="89" y="2"/>
                    <a:pt x="73" y="0"/>
                    <a:pt x="67" y="5"/>
                  </a:cubicBezTo>
                  <a:cubicBezTo>
                    <a:pt x="60" y="8"/>
                    <a:pt x="49" y="19"/>
                    <a:pt x="47" y="21"/>
                  </a:cubicBezTo>
                  <a:close/>
                </a:path>
              </a:pathLst>
            </a:custGeom>
            <a:solidFill>
              <a:srgbClr val="FDE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8" name="Freeform 343">
              <a:extLst>
                <a:ext uri="{FF2B5EF4-FFF2-40B4-BE49-F238E27FC236}">
                  <a16:creationId xmlns:a16="http://schemas.microsoft.com/office/drawing/2014/main" id="{E6D77AB5-0795-4F84-9CB2-D463E59B0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" y="2080"/>
              <a:ext cx="194" cy="160"/>
            </a:xfrm>
            <a:custGeom>
              <a:avLst/>
              <a:gdLst>
                <a:gd name="T0" fmla="*/ 109 w 64"/>
                <a:gd name="T1" fmla="*/ 163 h 53"/>
                <a:gd name="T2" fmla="*/ 176 w 64"/>
                <a:gd name="T3" fmla="*/ 208 h 53"/>
                <a:gd name="T4" fmla="*/ 321 w 64"/>
                <a:gd name="T5" fmla="*/ 190 h 53"/>
                <a:gd name="T6" fmla="*/ 430 w 64"/>
                <a:gd name="T7" fmla="*/ 0 h 53"/>
                <a:gd name="T8" fmla="*/ 403 w 64"/>
                <a:gd name="T9" fmla="*/ 257 h 53"/>
                <a:gd name="T10" fmla="*/ 534 w 64"/>
                <a:gd name="T11" fmla="*/ 483 h 53"/>
                <a:gd name="T12" fmla="*/ 376 w 64"/>
                <a:gd name="T13" fmla="*/ 293 h 53"/>
                <a:gd name="T14" fmla="*/ 285 w 64"/>
                <a:gd name="T15" fmla="*/ 438 h 53"/>
                <a:gd name="T16" fmla="*/ 176 w 64"/>
                <a:gd name="T17" fmla="*/ 311 h 53"/>
                <a:gd name="T18" fmla="*/ 0 w 64"/>
                <a:gd name="T19" fmla="*/ 383 h 53"/>
                <a:gd name="T20" fmla="*/ 109 w 64"/>
                <a:gd name="T21" fmla="*/ 163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53">
                  <a:moveTo>
                    <a:pt x="12" y="18"/>
                  </a:moveTo>
                  <a:cubicBezTo>
                    <a:pt x="12" y="13"/>
                    <a:pt x="16" y="21"/>
                    <a:pt x="19" y="23"/>
                  </a:cubicBezTo>
                  <a:cubicBezTo>
                    <a:pt x="23" y="25"/>
                    <a:pt x="31" y="24"/>
                    <a:pt x="35" y="21"/>
                  </a:cubicBezTo>
                  <a:cubicBezTo>
                    <a:pt x="41" y="16"/>
                    <a:pt x="37" y="1"/>
                    <a:pt x="47" y="0"/>
                  </a:cubicBezTo>
                  <a:cubicBezTo>
                    <a:pt x="50" y="8"/>
                    <a:pt x="40" y="18"/>
                    <a:pt x="44" y="28"/>
                  </a:cubicBezTo>
                  <a:cubicBezTo>
                    <a:pt x="47" y="36"/>
                    <a:pt x="64" y="42"/>
                    <a:pt x="58" y="53"/>
                  </a:cubicBezTo>
                  <a:cubicBezTo>
                    <a:pt x="49" y="50"/>
                    <a:pt x="50" y="35"/>
                    <a:pt x="41" y="32"/>
                  </a:cubicBezTo>
                  <a:cubicBezTo>
                    <a:pt x="31" y="29"/>
                    <a:pt x="34" y="41"/>
                    <a:pt x="31" y="48"/>
                  </a:cubicBezTo>
                  <a:cubicBezTo>
                    <a:pt x="22" y="47"/>
                    <a:pt x="32" y="33"/>
                    <a:pt x="19" y="34"/>
                  </a:cubicBezTo>
                  <a:cubicBezTo>
                    <a:pt x="11" y="35"/>
                    <a:pt x="9" y="45"/>
                    <a:pt x="0" y="42"/>
                  </a:cubicBezTo>
                  <a:cubicBezTo>
                    <a:pt x="0" y="32"/>
                    <a:pt x="14" y="31"/>
                    <a:pt x="12" y="18"/>
                  </a:cubicBezTo>
                </a:path>
              </a:pathLst>
            </a:custGeom>
            <a:solidFill>
              <a:srgbClr val="F4A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9" name="Freeform 344">
              <a:extLst>
                <a:ext uri="{FF2B5EF4-FFF2-40B4-BE49-F238E27FC236}">
                  <a16:creationId xmlns:a16="http://schemas.microsoft.com/office/drawing/2014/main" id="{E262A3F3-B69F-4ACA-AA05-78CCC2F61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2019"/>
              <a:ext cx="332" cy="296"/>
            </a:xfrm>
            <a:custGeom>
              <a:avLst/>
              <a:gdLst>
                <a:gd name="T0" fmla="*/ 429 w 110"/>
                <a:gd name="T1" fmla="*/ 190 h 98"/>
                <a:gd name="T2" fmla="*/ 293 w 110"/>
                <a:gd name="T3" fmla="*/ 127 h 98"/>
                <a:gd name="T4" fmla="*/ 145 w 110"/>
                <a:gd name="T5" fmla="*/ 154 h 98"/>
                <a:gd name="T6" fmla="*/ 181 w 110"/>
                <a:gd name="T7" fmla="*/ 438 h 98"/>
                <a:gd name="T8" fmla="*/ 172 w 110"/>
                <a:gd name="T9" fmla="*/ 722 h 98"/>
                <a:gd name="T10" fmla="*/ 447 w 110"/>
                <a:gd name="T11" fmla="*/ 713 h 98"/>
                <a:gd name="T12" fmla="*/ 700 w 110"/>
                <a:gd name="T13" fmla="*/ 822 h 98"/>
                <a:gd name="T14" fmla="*/ 1002 w 110"/>
                <a:gd name="T15" fmla="*/ 677 h 98"/>
                <a:gd name="T16" fmla="*/ 939 w 110"/>
                <a:gd name="T17" fmla="*/ 501 h 98"/>
                <a:gd name="T18" fmla="*/ 966 w 110"/>
                <a:gd name="T19" fmla="*/ 248 h 98"/>
                <a:gd name="T20" fmla="*/ 866 w 110"/>
                <a:gd name="T21" fmla="*/ 54 h 98"/>
                <a:gd name="T22" fmla="*/ 610 w 110"/>
                <a:gd name="T23" fmla="*/ 45 h 98"/>
                <a:gd name="T24" fmla="*/ 429 w 110"/>
                <a:gd name="T25" fmla="*/ 190 h 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0" h="98">
                  <a:moveTo>
                    <a:pt x="47" y="21"/>
                  </a:moveTo>
                  <a:cubicBezTo>
                    <a:pt x="41" y="21"/>
                    <a:pt x="38" y="15"/>
                    <a:pt x="32" y="14"/>
                  </a:cubicBezTo>
                  <a:cubicBezTo>
                    <a:pt x="26" y="12"/>
                    <a:pt x="21" y="13"/>
                    <a:pt x="16" y="17"/>
                  </a:cubicBezTo>
                  <a:cubicBezTo>
                    <a:pt x="0" y="28"/>
                    <a:pt x="18" y="36"/>
                    <a:pt x="20" y="48"/>
                  </a:cubicBezTo>
                  <a:cubicBezTo>
                    <a:pt x="23" y="60"/>
                    <a:pt x="11" y="66"/>
                    <a:pt x="19" y="79"/>
                  </a:cubicBezTo>
                  <a:cubicBezTo>
                    <a:pt x="29" y="97"/>
                    <a:pt x="37" y="83"/>
                    <a:pt x="49" y="78"/>
                  </a:cubicBezTo>
                  <a:cubicBezTo>
                    <a:pt x="61" y="74"/>
                    <a:pt x="67" y="86"/>
                    <a:pt x="77" y="90"/>
                  </a:cubicBezTo>
                  <a:cubicBezTo>
                    <a:pt x="91" y="98"/>
                    <a:pt x="110" y="93"/>
                    <a:pt x="110" y="74"/>
                  </a:cubicBezTo>
                  <a:cubicBezTo>
                    <a:pt x="110" y="66"/>
                    <a:pt x="104" y="61"/>
                    <a:pt x="103" y="55"/>
                  </a:cubicBezTo>
                  <a:cubicBezTo>
                    <a:pt x="100" y="45"/>
                    <a:pt x="105" y="37"/>
                    <a:pt x="106" y="27"/>
                  </a:cubicBezTo>
                  <a:cubicBezTo>
                    <a:pt x="107" y="18"/>
                    <a:pt x="104" y="10"/>
                    <a:pt x="95" y="6"/>
                  </a:cubicBezTo>
                  <a:cubicBezTo>
                    <a:pt x="89" y="2"/>
                    <a:pt x="73" y="0"/>
                    <a:pt x="67" y="5"/>
                  </a:cubicBezTo>
                  <a:cubicBezTo>
                    <a:pt x="60" y="8"/>
                    <a:pt x="49" y="19"/>
                    <a:pt x="47" y="21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0" name="Freeform 345">
              <a:extLst>
                <a:ext uri="{FF2B5EF4-FFF2-40B4-BE49-F238E27FC236}">
                  <a16:creationId xmlns:a16="http://schemas.microsoft.com/office/drawing/2014/main" id="{FCACE91A-DD83-4691-9509-69C75E6B6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" y="2080"/>
              <a:ext cx="194" cy="160"/>
            </a:xfrm>
            <a:custGeom>
              <a:avLst/>
              <a:gdLst>
                <a:gd name="T0" fmla="*/ 109 w 64"/>
                <a:gd name="T1" fmla="*/ 163 h 53"/>
                <a:gd name="T2" fmla="*/ 176 w 64"/>
                <a:gd name="T3" fmla="*/ 208 h 53"/>
                <a:gd name="T4" fmla="*/ 321 w 64"/>
                <a:gd name="T5" fmla="*/ 190 h 53"/>
                <a:gd name="T6" fmla="*/ 430 w 64"/>
                <a:gd name="T7" fmla="*/ 0 h 53"/>
                <a:gd name="T8" fmla="*/ 403 w 64"/>
                <a:gd name="T9" fmla="*/ 257 h 53"/>
                <a:gd name="T10" fmla="*/ 534 w 64"/>
                <a:gd name="T11" fmla="*/ 483 h 53"/>
                <a:gd name="T12" fmla="*/ 376 w 64"/>
                <a:gd name="T13" fmla="*/ 293 h 53"/>
                <a:gd name="T14" fmla="*/ 285 w 64"/>
                <a:gd name="T15" fmla="*/ 438 h 53"/>
                <a:gd name="T16" fmla="*/ 176 w 64"/>
                <a:gd name="T17" fmla="*/ 311 h 53"/>
                <a:gd name="T18" fmla="*/ 0 w 64"/>
                <a:gd name="T19" fmla="*/ 383 h 53"/>
                <a:gd name="T20" fmla="*/ 109 w 64"/>
                <a:gd name="T21" fmla="*/ 163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53">
                  <a:moveTo>
                    <a:pt x="12" y="18"/>
                  </a:moveTo>
                  <a:cubicBezTo>
                    <a:pt x="12" y="13"/>
                    <a:pt x="16" y="21"/>
                    <a:pt x="19" y="23"/>
                  </a:cubicBezTo>
                  <a:cubicBezTo>
                    <a:pt x="23" y="25"/>
                    <a:pt x="31" y="24"/>
                    <a:pt x="35" y="21"/>
                  </a:cubicBezTo>
                  <a:cubicBezTo>
                    <a:pt x="41" y="16"/>
                    <a:pt x="37" y="1"/>
                    <a:pt x="47" y="0"/>
                  </a:cubicBezTo>
                  <a:cubicBezTo>
                    <a:pt x="50" y="8"/>
                    <a:pt x="40" y="18"/>
                    <a:pt x="44" y="28"/>
                  </a:cubicBezTo>
                  <a:cubicBezTo>
                    <a:pt x="47" y="36"/>
                    <a:pt x="64" y="42"/>
                    <a:pt x="58" y="53"/>
                  </a:cubicBezTo>
                  <a:cubicBezTo>
                    <a:pt x="49" y="50"/>
                    <a:pt x="50" y="35"/>
                    <a:pt x="41" y="32"/>
                  </a:cubicBezTo>
                  <a:cubicBezTo>
                    <a:pt x="31" y="29"/>
                    <a:pt x="34" y="41"/>
                    <a:pt x="31" y="48"/>
                  </a:cubicBezTo>
                  <a:cubicBezTo>
                    <a:pt x="22" y="47"/>
                    <a:pt x="32" y="33"/>
                    <a:pt x="19" y="34"/>
                  </a:cubicBezTo>
                  <a:cubicBezTo>
                    <a:pt x="11" y="35"/>
                    <a:pt x="9" y="45"/>
                    <a:pt x="0" y="42"/>
                  </a:cubicBezTo>
                  <a:cubicBezTo>
                    <a:pt x="0" y="32"/>
                    <a:pt x="14" y="31"/>
                    <a:pt x="12" y="18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1" name="Freeform 346">
              <a:extLst>
                <a:ext uri="{FF2B5EF4-FFF2-40B4-BE49-F238E27FC236}">
                  <a16:creationId xmlns:a16="http://schemas.microsoft.com/office/drawing/2014/main" id="{E70D4861-5E45-4234-B3FB-F17B63962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083"/>
              <a:ext cx="46" cy="126"/>
            </a:xfrm>
            <a:custGeom>
              <a:avLst/>
              <a:gdLst>
                <a:gd name="T0" fmla="*/ 46 w 15"/>
                <a:gd name="T1" fmla="*/ 54 h 42"/>
                <a:gd name="T2" fmla="*/ 37 w 15"/>
                <a:gd name="T3" fmla="*/ 225 h 42"/>
                <a:gd name="T4" fmla="*/ 141 w 15"/>
                <a:gd name="T5" fmla="*/ 378 h 42"/>
                <a:gd name="T6" fmla="*/ 86 w 15"/>
                <a:gd name="T7" fmla="*/ 162 h 42"/>
                <a:gd name="T8" fmla="*/ 46 w 15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42">
                  <a:moveTo>
                    <a:pt x="5" y="6"/>
                  </a:moveTo>
                  <a:cubicBezTo>
                    <a:pt x="2" y="13"/>
                    <a:pt x="0" y="19"/>
                    <a:pt x="4" y="25"/>
                  </a:cubicBezTo>
                  <a:cubicBezTo>
                    <a:pt x="8" y="31"/>
                    <a:pt x="12" y="35"/>
                    <a:pt x="15" y="42"/>
                  </a:cubicBezTo>
                  <a:cubicBezTo>
                    <a:pt x="13" y="33"/>
                    <a:pt x="8" y="29"/>
                    <a:pt x="9" y="18"/>
                  </a:cubicBezTo>
                  <a:cubicBezTo>
                    <a:pt x="9" y="12"/>
                    <a:pt x="10" y="5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2" name="Freeform 347">
              <a:extLst>
                <a:ext uri="{FF2B5EF4-FFF2-40B4-BE49-F238E27FC236}">
                  <a16:creationId xmlns:a16="http://schemas.microsoft.com/office/drawing/2014/main" id="{B2E2874A-A8BD-419E-BD2C-70A6979D4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0" y="2191"/>
              <a:ext cx="79" cy="37"/>
            </a:xfrm>
            <a:custGeom>
              <a:avLst/>
              <a:gdLst>
                <a:gd name="T0" fmla="*/ 0 w 26"/>
                <a:gd name="T1" fmla="*/ 68 h 12"/>
                <a:gd name="T2" fmla="*/ 158 w 26"/>
                <a:gd name="T3" fmla="*/ 46 h 12"/>
                <a:gd name="T4" fmla="*/ 240 w 26"/>
                <a:gd name="T5" fmla="*/ 86 h 12"/>
                <a:gd name="T6" fmla="*/ 176 w 26"/>
                <a:gd name="T7" fmla="*/ 86 h 12"/>
                <a:gd name="T8" fmla="*/ 55 w 26"/>
                <a:gd name="T9" fmla="*/ 7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2">
                  <a:moveTo>
                    <a:pt x="0" y="7"/>
                  </a:moveTo>
                  <a:cubicBezTo>
                    <a:pt x="5" y="10"/>
                    <a:pt x="12" y="8"/>
                    <a:pt x="17" y="5"/>
                  </a:cubicBezTo>
                  <a:cubicBezTo>
                    <a:pt x="25" y="0"/>
                    <a:pt x="24" y="1"/>
                    <a:pt x="26" y="9"/>
                  </a:cubicBezTo>
                  <a:cubicBezTo>
                    <a:pt x="25" y="2"/>
                    <a:pt x="21" y="8"/>
                    <a:pt x="19" y="9"/>
                  </a:cubicBezTo>
                  <a:cubicBezTo>
                    <a:pt x="15" y="12"/>
                    <a:pt x="10" y="11"/>
                    <a:pt x="6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8" name="Group 348">
            <a:extLst>
              <a:ext uri="{FF2B5EF4-FFF2-40B4-BE49-F238E27FC236}">
                <a16:creationId xmlns:a16="http://schemas.microsoft.com/office/drawing/2014/main" id="{D84842EE-F9AF-4427-B758-1234041D0341}"/>
              </a:ext>
            </a:extLst>
          </p:cNvPr>
          <p:cNvGrpSpPr>
            <a:grpSpLocks/>
          </p:cNvGrpSpPr>
          <p:nvPr/>
        </p:nvGrpSpPr>
        <p:grpSpPr bwMode="auto">
          <a:xfrm>
            <a:off x="5791201" y="5113338"/>
            <a:ext cx="358775" cy="361950"/>
            <a:chOff x="3205" y="2892"/>
            <a:chExt cx="122" cy="123"/>
          </a:xfrm>
        </p:grpSpPr>
        <p:sp>
          <p:nvSpPr>
            <p:cNvPr id="7311" name="Oval 349">
              <a:extLst>
                <a:ext uri="{FF2B5EF4-FFF2-40B4-BE49-F238E27FC236}">
                  <a16:creationId xmlns:a16="http://schemas.microsoft.com/office/drawing/2014/main" id="{7FFEFEE0-DB76-4DDA-B521-C5F74ABFC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2892"/>
              <a:ext cx="122" cy="123"/>
            </a:xfrm>
            <a:prstGeom prst="ellipse">
              <a:avLst/>
            </a:pr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12" name="Oval 350">
              <a:extLst>
                <a:ext uri="{FF2B5EF4-FFF2-40B4-BE49-F238E27FC236}">
                  <a16:creationId xmlns:a16="http://schemas.microsoft.com/office/drawing/2014/main" id="{A46FEBD8-A31F-4451-8C85-8C23420C2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" y="2917"/>
              <a:ext cx="73" cy="73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13" name="Oval 351">
              <a:extLst>
                <a:ext uri="{FF2B5EF4-FFF2-40B4-BE49-F238E27FC236}">
                  <a16:creationId xmlns:a16="http://schemas.microsoft.com/office/drawing/2014/main" id="{D656704B-4EB1-4897-970F-7243B537C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3" y="2942"/>
              <a:ext cx="25" cy="23"/>
            </a:xfrm>
            <a:prstGeom prst="ellipse">
              <a:avLst/>
            </a:pr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14" name="Oval 352">
              <a:extLst>
                <a:ext uri="{FF2B5EF4-FFF2-40B4-BE49-F238E27FC236}">
                  <a16:creationId xmlns:a16="http://schemas.microsoft.com/office/drawing/2014/main" id="{0A2B1DA2-D271-46A0-95A5-96F61C7E3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2892"/>
              <a:ext cx="122" cy="12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15" name="Oval 353">
              <a:extLst>
                <a:ext uri="{FF2B5EF4-FFF2-40B4-BE49-F238E27FC236}">
                  <a16:creationId xmlns:a16="http://schemas.microsoft.com/office/drawing/2014/main" id="{66C0F7B2-D658-427D-A196-93D1076B3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" y="2917"/>
              <a:ext cx="73" cy="7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16" name="Oval 354">
              <a:extLst>
                <a:ext uri="{FF2B5EF4-FFF2-40B4-BE49-F238E27FC236}">
                  <a16:creationId xmlns:a16="http://schemas.microsoft.com/office/drawing/2014/main" id="{530D46FD-8AEF-4D49-A108-ECAA0B8CC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" y="2938"/>
              <a:ext cx="20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179" name="Group 355">
            <a:extLst>
              <a:ext uri="{FF2B5EF4-FFF2-40B4-BE49-F238E27FC236}">
                <a16:creationId xmlns:a16="http://schemas.microsoft.com/office/drawing/2014/main" id="{0BFF6CA7-912B-40B1-9E71-0F2421431368}"/>
              </a:ext>
            </a:extLst>
          </p:cNvPr>
          <p:cNvGrpSpPr>
            <a:grpSpLocks/>
          </p:cNvGrpSpPr>
          <p:nvPr/>
        </p:nvGrpSpPr>
        <p:grpSpPr bwMode="auto">
          <a:xfrm>
            <a:off x="6229350" y="4699000"/>
            <a:ext cx="1085850" cy="1538288"/>
            <a:chOff x="3462" y="2790"/>
            <a:chExt cx="369" cy="523"/>
          </a:xfrm>
        </p:grpSpPr>
        <p:sp>
          <p:nvSpPr>
            <p:cNvPr id="7300" name="Oval 356">
              <a:extLst>
                <a:ext uri="{FF2B5EF4-FFF2-40B4-BE49-F238E27FC236}">
                  <a16:creationId xmlns:a16="http://schemas.microsoft.com/office/drawing/2014/main" id="{9B2231D8-0C8D-4E40-842D-0FB7994FD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" y="2912"/>
              <a:ext cx="120" cy="122"/>
            </a:xfrm>
            <a:prstGeom prst="ellipse">
              <a:avLst/>
            </a:pr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01" name="Oval 357">
              <a:extLst>
                <a:ext uri="{FF2B5EF4-FFF2-40B4-BE49-F238E27FC236}">
                  <a16:creationId xmlns:a16="http://schemas.microsoft.com/office/drawing/2014/main" id="{7FFCEF8B-67D8-479A-9B0B-98A88F3D1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2934"/>
              <a:ext cx="72" cy="73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02" name="Oval 358">
              <a:extLst>
                <a:ext uri="{FF2B5EF4-FFF2-40B4-BE49-F238E27FC236}">
                  <a16:creationId xmlns:a16="http://schemas.microsoft.com/office/drawing/2014/main" id="{0E8E4B47-00DD-4FA5-81C1-DA72D55EC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2959"/>
              <a:ext cx="24" cy="25"/>
            </a:xfrm>
            <a:prstGeom prst="ellipse">
              <a:avLst/>
            </a:pr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03" name="Oval 359">
              <a:extLst>
                <a:ext uri="{FF2B5EF4-FFF2-40B4-BE49-F238E27FC236}">
                  <a16:creationId xmlns:a16="http://schemas.microsoft.com/office/drawing/2014/main" id="{A77AA533-7097-41EF-A966-50A5817A0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" y="2912"/>
              <a:ext cx="120" cy="122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04" name="Oval 360">
              <a:extLst>
                <a:ext uri="{FF2B5EF4-FFF2-40B4-BE49-F238E27FC236}">
                  <a16:creationId xmlns:a16="http://schemas.microsoft.com/office/drawing/2014/main" id="{243E5966-330C-433A-8BFA-CC1BCAFDC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2934"/>
              <a:ext cx="72" cy="73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05" name="Oval 361">
              <a:extLst>
                <a:ext uri="{FF2B5EF4-FFF2-40B4-BE49-F238E27FC236}">
                  <a16:creationId xmlns:a16="http://schemas.microsoft.com/office/drawing/2014/main" id="{F3181893-B692-4C32-997B-80878018D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" y="2955"/>
              <a:ext cx="20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06" name="Freeform 362">
              <a:extLst>
                <a:ext uri="{FF2B5EF4-FFF2-40B4-BE49-F238E27FC236}">
                  <a16:creationId xmlns:a16="http://schemas.microsoft.com/office/drawing/2014/main" id="{F1F89C08-90B6-497D-BF6E-55824A8A5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2982"/>
              <a:ext cx="92" cy="214"/>
            </a:xfrm>
            <a:custGeom>
              <a:avLst/>
              <a:gdLst>
                <a:gd name="T0" fmla="*/ 186 w 41"/>
                <a:gd name="T1" fmla="*/ 5 h 95"/>
                <a:gd name="T2" fmla="*/ 141 w 41"/>
                <a:gd name="T3" fmla="*/ 0 h 95"/>
                <a:gd name="T4" fmla="*/ 126 w 41"/>
                <a:gd name="T5" fmla="*/ 11 h 95"/>
                <a:gd name="T6" fmla="*/ 90 w 41"/>
                <a:gd name="T7" fmla="*/ 25 h 95"/>
                <a:gd name="T8" fmla="*/ 40 w 41"/>
                <a:gd name="T9" fmla="*/ 36 h 95"/>
                <a:gd name="T10" fmla="*/ 40 w 41"/>
                <a:gd name="T11" fmla="*/ 41 h 95"/>
                <a:gd name="T12" fmla="*/ 4 w 41"/>
                <a:gd name="T13" fmla="*/ 122 h 95"/>
                <a:gd name="T14" fmla="*/ 61 w 41"/>
                <a:gd name="T15" fmla="*/ 203 h 95"/>
                <a:gd name="T16" fmla="*/ 162 w 41"/>
                <a:gd name="T17" fmla="*/ 279 h 95"/>
                <a:gd name="T18" fmla="*/ 157 w 41"/>
                <a:gd name="T19" fmla="*/ 345 h 95"/>
                <a:gd name="T20" fmla="*/ 101 w 41"/>
                <a:gd name="T21" fmla="*/ 421 h 95"/>
                <a:gd name="T22" fmla="*/ 65 w 41"/>
                <a:gd name="T23" fmla="*/ 482 h 95"/>
                <a:gd name="T24" fmla="*/ 105 w 41"/>
                <a:gd name="T25" fmla="*/ 426 h 95"/>
                <a:gd name="T26" fmla="*/ 166 w 41"/>
                <a:gd name="T27" fmla="*/ 345 h 95"/>
                <a:gd name="T28" fmla="*/ 166 w 41"/>
                <a:gd name="T29" fmla="*/ 268 h 95"/>
                <a:gd name="T30" fmla="*/ 65 w 41"/>
                <a:gd name="T31" fmla="*/ 187 h 95"/>
                <a:gd name="T32" fmla="*/ 20 w 41"/>
                <a:gd name="T33" fmla="*/ 122 h 95"/>
                <a:gd name="T34" fmla="*/ 45 w 41"/>
                <a:gd name="T35" fmla="*/ 56 h 95"/>
                <a:gd name="T36" fmla="*/ 90 w 41"/>
                <a:gd name="T37" fmla="*/ 45 h 95"/>
                <a:gd name="T38" fmla="*/ 130 w 41"/>
                <a:gd name="T39" fmla="*/ 45 h 95"/>
                <a:gd name="T40" fmla="*/ 146 w 41"/>
                <a:gd name="T41" fmla="*/ 56 h 95"/>
                <a:gd name="T42" fmla="*/ 191 w 41"/>
                <a:gd name="T43" fmla="*/ 36 h 95"/>
                <a:gd name="T44" fmla="*/ 206 w 41"/>
                <a:gd name="T45" fmla="*/ 20 h 95"/>
                <a:gd name="T46" fmla="*/ 186 w 41"/>
                <a:gd name="T47" fmla="*/ 5 h 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1" h="95">
                  <a:moveTo>
                    <a:pt x="37" y="1"/>
                  </a:moveTo>
                  <a:cubicBezTo>
                    <a:pt x="37" y="1"/>
                    <a:pt x="30" y="0"/>
                    <a:pt x="28" y="0"/>
                  </a:cubicBezTo>
                  <a:cubicBezTo>
                    <a:pt x="26" y="0"/>
                    <a:pt x="26" y="2"/>
                    <a:pt x="25" y="2"/>
                  </a:cubicBezTo>
                  <a:cubicBezTo>
                    <a:pt x="25" y="3"/>
                    <a:pt x="21" y="1"/>
                    <a:pt x="18" y="5"/>
                  </a:cubicBezTo>
                  <a:cubicBezTo>
                    <a:pt x="16" y="6"/>
                    <a:pt x="10" y="5"/>
                    <a:pt x="8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4" y="12"/>
                    <a:pt x="0" y="18"/>
                    <a:pt x="1" y="24"/>
                  </a:cubicBezTo>
                  <a:cubicBezTo>
                    <a:pt x="1" y="32"/>
                    <a:pt x="6" y="38"/>
                    <a:pt x="12" y="40"/>
                  </a:cubicBezTo>
                  <a:cubicBezTo>
                    <a:pt x="21" y="42"/>
                    <a:pt x="29" y="49"/>
                    <a:pt x="32" y="55"/>
                  </a:cubicBezTo>
                  <a:cubicBezTo>
                    <a:pt x="34" y="60"/>
                    <a:pt x="33" y="64"/>
                    <a:pt x="31" y="68"/>
                  </a:cubicBezTo>
                  <a:cubicBezTo>
                    <a:pt x="28" y="73"/>
                    <a:pt x="24" y="78"/>
                    <a:pt x="20" y="83"/>
                  </a:cubicBezTo>
                  <a:cubicBezTo>
                    <a:pt x="15" y="89"/>
                    <a:pt x="13" y="92"/>
                    <a:pt x="13" y="95"/>
                  </a:cubicBezTo>
                  <a:cubicBezTo>
                    <a:pt x="13" y="93"/>
                    <a:pt x="18" y="88"/>
                    <a:pt x="21" y="84"/>
                  </a:cubicBezTo>
                  <a:cubicBezTo>
                    <a:pt x="26" y="79"/>
                    <a:pt x="30" y="74"/>
                    <a:pt x="33" y="68"/>
                  </a:cubicBezTo>
                  <a:cubicBezTo>
                    <a:pt x="35" y="64"/>
                    <a:pt x="35" y="58"/>
                    <a:pt x="33" y="53"/>
                  </a:cubicBezTo>
                  <a:cubicBezTo>
                    <a:pt x="30" y="46"/>
                    <a:pt x="22" y="40"/>
                    <a:pt x="13" y="37"/>
                  </a:cubicBezTo>
                  <a:cubicBezTo>
                    <a:pt x="5" y="34"/>
                    <a:pt x="4" y="27"/>
                    <a:pt x="4" y="24"/>
                  </a:cubicBezTo>
                  <a:cubicBezTo>
                    <a:pt x="3" y="19"/>
                    <a:pt x="6" y="13"/>
                    <a:pt x="9" y="11"/>
                  </a:cubicBezTo>
                  <a:cubicBezTo>
                    <a:pt x="12" y="11"/>
                    <a:pt x="17" y="9"/>
                    <a:pt x="18" y="9"/>
                  </a:cubicBezTo>
                  <a:cubicBezTo>
                    <a:pt x="22" y="12"/>
                    <a:pt x="25" y="9"/>
                    <a:pt x="26" y="9"/>
                  </a:cubicBezTo>
                  <a:cubicBezTo>
                    <a:pt x="27" y="10"/>
                    <a:pt x="27" y="12"/>
                    <a:pt x="29" y="11"/>
                  </a:cubicBezTo>
                  <a:cubicBezTo>
                    <a:pt x="31" y="10"/>
                    <a:pt x="37" y="7"/>
                    <a:pt x="38" y="7"/>
                  </a:cubicBezTo>
                  <a:cubicBezTo>
                    <a:pt x="40" y="6"/>
                    <a:pt x="41" y="5"/>
                    <a:pt x="41" y="4"/>
                  </a:cubicBezTo>
                  <a:cubicBezTo>
                    <a:pt x="41" y="2"/>
                    <a:pt x="39" y="1"/>
                    <a:pt x="37" y="1"/>
                  </a:cubicBezTo>
                  <a:close/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7" name="Freeform 363">
              <a:extLst>
                <a:ext uri="{FF2B5EF4-FFF2-40B4-BE49-F238E27FC236}">
                  <a16:creationId xmlns:a16="http://schemas.microsoft.com/office/drawing/2014/main" id="{A4A4267E-C8AE-4054-A922-1D208F95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2790"/>
              <a:ext cx="155" cy="183"/>
            </a:xfrm>
            <a:custGeom>
              <a:avLst/>
              <a:gdLst>
                <a:gd name="T0" fmla="*/ 332 w 69"/>
                <a:gd name="T1" fmla="*/ 0 h 81"/>
                <a:gd name="T2" fmla="*/ 279 w 69"/>
                <a:gd name="T3" fmla="*/ 219 h 81"/>
                <a:gd name="T4" fmla="*/ 146 w 69"/>
                <a:gd name="T5" fmla="*/ 307 h 81"/>
                <a:gd name="T6" fmla="*/ 142 w 69"/>
                <a:gd name="T7" fmla="*/ 307 h 81"/>
                <a:gd name="T8" fmla="*/ 101 w 69"/>
                <a:gd name="T9" fmla="*/ 332 h 81"/>
                <a:gd name="T10" fmla="*/ 61 w 69"/>
                <a:gd name="T11" fmla="*/ 348 h 81"/>
                <a:gd name="T12" fmla="*/ 40 w 69"/>
                <a:gd name="T13" fmla="*/ 352 h 81"/>
                <a:gd name="T14" fmla="*/ 4 w 69"/>
                <a:gd name="T15" fmla="*/ 389 h 81"/>
                <a:gd name="T16" fmla="*/ 0 w 69"/>
                <a:gd name="T17" fmla="*/ 409 h 81"/>
                <a:gd name="T18" fmla="*/ 25 w 69"/>
                <a:gd name="T19" fmla="*/ 409 h 81"/>
                <a:gd name="T20" fmla="*/ 76 w 69"/>
                <a:gd name="T21" fmla="*/ 393 h 81"/>
                <a:gd name="T22" fmla="*/ 81 w 69"/>
                <a:gd name="T23" fmla="*/ 377 h 81"/>
                <a:gd name="T24" fmla="*/ 110 w 69"/>
                <a:gd name="T25" fmla="*/ 352 h 81"/>
                <a:gd name="T26" fmla="*/ 157 w 69"/>
                <a:gd name="T27" fmla="*/ 321 h 81"/>
                <a:gd name="T28" fmla="*/ 157 w 69"/>
                <a:gd name="T29" fmla="*/ 321 h 81"/>
                <a:gd name="T30" fmla="*/ 283 w 69"/>
                <a:gd name="T31" fmla="*/ 224 h 81"/>
                <a:gd name="T32" fmla="*/ 332 w 69"/>
                <a:gd name="T33" fmla="*/ 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9" h="81">
                  <a:moveTo>
                    <a:pt x="66" y="0"/>
                  </a:moveTo>
                  <a:cubicBezTo>
                    <a:pt x="69" y="22"/>
                    <a:pt x="60" y="35"/>
                    <a:pt x="55" y="43"/>
                  </a:cubicBezTo>
                  <a:cubicBezTo>
                    <a:pt x="50" y="52"/>
                    <a:pt x="44" y="54"/>
                    <a:pt x="29" y="60"/>
                  </a:cubicBezTo>
                  <a:cubicBezTo>
                    <a:pt x="29" y="60"/>
                    <a:pt x="28" y="60"/>
                    <a:pt x="28" y="60"/>
                  </a:cubicBezTo>
                  <a:cubicBezTo>
                    <a:pt x="26" y="60"/>
                    <a:pt x="21" y="65"/>
                    <a:pt x="20" y="65"/>
                  </a:cubicBezTo>
                  <a:cubicBezTo>
                    <a:pt x="14" y="64"/>
                    <a:pt x="13" y="68"/>
                    <a:pt x="12" y="68"/>
                  </a:cubicBezTo>
                  <a:cubicBezTo>
                    <a:pt x="11" y="68"/>
                    <a:pt x="9" y="67"/>
                    <a:pt x="8" y="69"/>
                  </a:cubicBezTo>
                  <a:cubicBezTo>
                    <a:pt x="6" y="70"/>
                    <a:pt x="2" y="75"/>
                    <a:pt x="1" y="76"/>
                  </a:cubicBezTo>
                  <a:cubicBezTo>
                    <a:pt x="0" y="77"/>
                    <a:pt x="0" y="79"/>
                    <a:pt x="0" y="80"/>
                  </a:cubicBezTo>
                  <a:cubicBezTo>
                    <a:pt x="1" y="81"/>
                    <a:pt x="3" y="81"/>
                    <a:pt x="5" y="80"/>
                  </a:cubicBezTo>
                  <a:cubicBezTo>
                    <a:pt x="6" y="80"/>
                    <a:pt x="12" y="78"/>
                    <a:pt x="15" y="77"/>
                  </a:cubicBezTo>
                  <a:cubicBezTo>
                    <a:pt x="16" y="77"/>
                    <a:pt x="16" y="75"/>
                    <a:pt x="16" y="74"/>
                  </a:cubicBezTo>
                  <a:cubicBezTo>
                    <a:pt x="17" y="73"/>
                    <a:pt x="21" y="74"/>
                    <a:pt x="22" y="69"/>
                  </a:cubicBezTo>
                  <a:cubicBezTo>
                    <a:pt x="23" y="67"/>
                    <a:pt x="30" y="65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45" y="57"/>
                    <a:pt x="51" y="52"/>
                    <a:pt x="56" y="44"/>
                  </a:cubicBezTo>
                  <a:cubicBezTo>
                    <a:pt x="61" y="36"/>
                    <a:pt x="69" y="22"/>
                    <a:pt x="66" y="0"/>
                  </a:cubicBezTo>
                  <a:close/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8" name="Freeform 364">
              <a:extLst>
                <a:ext uri="{FF2B5EF4-FFF2-40B4-BE49-F238E27FC236}">
                  <a16:creationId xmlns:a16="http://schemas.microsoft.com/office/drawing/2014/main" id="{915A5962-D78B-4B11-BA84-A587ECCD5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3067"/>
              <a:ext cx="117" cy="246"/>
            </a:xfrm>
            <a:custGeom>
              <a:avLst/>
              <a:gdLst>
                <a:gd name="T0" fmla="*/ 259 w 52"/>
                <a:gd name="T1" fmla="*/ 5 h 109"/>
                <a:gd name="T2" fmla="*/ 239 w 52"/>
                <a:gd name="T3" fmla="*/ 5 h 109"/>
                <a:gd name="T4" fmla="*/ 203 w 52"/>
                <a:gd name="T5" fmla="*/ 25 h 109"/>
                <a:gd name="T6" fmla="*/ 198 w 52"/>
                <a:gd name="T7" fmla="*/ 41 h 109"/>
                <a:gd name="T8" fmla="*/ 178 w 52"/>
                <a:gd name="T9" fmla="*/ 77 h 109"/>
                <a:gd name="T10" fmla="*/ 146 w 52"/>
                <a:gd name="T11" fmla="*/ 113 h 109"/>
                <a:gd name="T12" fmla="*/ 133 w 52"/>
                <a:gd name="T13" fmla="*/ 122 h 109"/>
                <a:gd name="T14" fmla="*/ 65 w 52"/>
                <a:gd name="T15" fmla="*/ 320 h 109"/>
                <a:gd name="T16" fmla="*/ 0 w 52"/>
                <a:gd name="T17" fmla="*/ 551 h 109"/>
                <a:gd name="T18" fmla="*/ 0 w 52"/>
                <a:gd name="T19" fmla="*/ 555 h 109"/>
                <a:gd name="T20" fmla="*/ 72 w 52"/>
                <a:gd name="T21" fmla="*/ 320 h 109"/>
                <a:gd name="T22" fmla="*/ 146 w 52"/>
                <a:gd name="T23" fmla="*/ 133 h 109"/>
                <a:gd name="T24" fmla="*/ 158 w 52"/>
                <a:gd name="T25" fmla="*/ 122 h 109"/>
                <a:gd name="T26" fmla="*/ 158 w 52"/>
                <a:gd name="T27" fmla="*/ 122 h 109"/>
                <a:gd name="T28" fmla="*/ 187 w 52"/>
                <a:gd name="T29" fmla="*/ 93 h 109"/>
                <a:gd name="T30" fmla="*/ 223 w 52"/>
                <a:gd name="T31" fmla="*/ 65 h 109"/>
                <a:gd name="T32" fmla="*/ 239 w 52"/>
                <a:gd name="T33" fmla="*/ 65 h 109"/>
                <a:gd name="T34" fmla="*/ 259 w 52"/>
                <a:gd name="T35" fmla="*/ 25 h 109"/>
                <a:gd name="T36" fmla="*/ 259 w 52"/>
                <a:gd name="T37" fmla="*/ 5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2" h="109">
                  <a:moveTo>
                    <a:pt x="51" y="1"/>
                  </a:moveTo>
                  <a:cubicBezTo>
                    <a:pt x="51" y="0"/>
                    <a:pt x="49" y="0"/>
                    <a:pt x="47" y="1"/>
                  </a:cubicBezTo>
                  <a:cubicBezTo>
                    <a:pt x="47" y="1"/>
                    <a:pt x="42" y="4"/>
                    <a:pt x="40" y="5"/>
                  </a:cubicBezTo>
                  <a:cubicBezTo>
                    <a:pt x="38" y="6"/>
                    <a:pt x="39" y="7"/>
                    <a:pt x="39" y="8"/>
                  </a:cubicBezTo>
                  <a:cubicBezTo>
                    <a:pt x="39" y="10"/>
                    <a:pt x="35" y="10"/>
                    <a:pt x="35" y="15"/>
                  </a:cubicBezTo>
                  <a:cubicBezTo>
                    <a:pt x="34" y="16"/>
                    <a:pt x="30" y="19"/>
                    <a:pt x="29" y="2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8" y="32"/>
                    <a:pt x="13" y="41"/>
                    <a:pt x="13" y="63"/>
                  </a:cubicBezTo>
                  <a:cubicBezTo>
                    <a:pt x="13" y="88"/>
                    <a:pt x="3" y="108"/>
                    <a:pt x="0" y="108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4" y="109"/>
                    <a:pt x="15" y="88"/>
                    <a:pt x="14" y="63"/>
                  </a:cubicBezTo>
                  <a:cubicBezTo>
                    <a:pt x="14" y="42"/>
                    <a:pt x="21" y="35"/>
                    <a:pt x="29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3" y="24"/>
                    <a:pt x="36" y="19"/>
                    <a:pt x="37" y="18"/>
                  </a:cubicBezTo>
                  <a:cubicBezTo>
                    <a:pt x="43" y="18"/>
                    <a:pt x="43" y="14"/>
                    <a:pt x="44" y="13"/>
                  </a:cubicBezTo>
                  <a:cubicBezTo>
                    <a:pt x="45" y="14"/>
                    <a:pt x="46" y="14"/>
                    <a:pt x="47" y="13"/>
                  </a:cubicBezTo>
                  <a:cubicBezTo>
                    <a:pt x="48" y="11"/>
                    <a:pt x="51" y="5"/>
                    <a:pt x="51" y="5"/>
                  </a:cubicBezTo>
                  <a:cubicBezTo>
                    <a:pt x="52" y="3"/>
                    <a:pt x="52" y="1"/>
                    <a:pt x="51" y="1"/>
                  </a:cubicBezTo>
                  <a:close/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9" name="Freeform 365">
              <a:extLst>
                <a:ext uri="{FF2B5EF4-FFF2-40B4-BE49-F238E27FC236}">
                  <a16:creationId xmlns:a16="http://schemas.microsoft.com/office/drawing/2014/main" id="{548626C8-80A4-4CA5-90D1-5CD34B36F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2793"/>
              <a:ext cx="158" cy="130"/>
            </a:xfrm>
            <a:custGeom>
              <a:avLst/>
              <a:gdLst>
                <a:gd name="T0" fmla="*/ 167 w 70"/>
                <a:gd name="T1" fmla="*/ 56 h 58"/>
                <a:gd name="T2" fmla="*/ 86 w 70"/>
                <a:gd name="T3" fmla="*/ 161 h 58"/>
                <a:gd name="T4" fmla="*/ 81 w 70"/>
                <a:gd name="T5" fmla="*/ 161 h 58"/>
                <a:gd name="T6" fmla="*/ 61 w 70"/>
                <a:gd name="T7" fmla="*/ 195 h 58"/>
                <a:gd name="T8" fmla="*/ 36 w 70"/>
                <a:gd name="T9" fmla="*/ 222 h 58"/>
                <a:gd name="T10" fmla="*/ 20 w 70"/>
                <a:gd name="T11" fmla="*/ 226 h 58"/>
                <a:gd name="T12" fmla="*/ 5 w 70"/>
                <a:gd name="T13" fmla="*/ 267 h 58"/>
                <a:gd name="T14" fmla="*/ 11 w 70"/>
                <a:gd name="T15" fmla="*/ 287 h 58"/>
                <a:gd name="T16" fmla="*/ 25 w 70"/>
                <a:gd name="T17" fmla="*/ 287 h 58"/>
                <a:gd name="T18" fmla="*/ 56 w 70"/>
                <a:gd name="T19" fmla="*/ 256 h 58"/>
                <a:gd name="T20" fmla="*/ 56 w 70"/>
                <a:gd name="T21" fmla="*/ 242 h 58"/>
                <a:gd name="T22" fmla="*/ 72 w 70"/>
                <a:gd name="T23" fmla="*/ 206 h 58"/>
                <a:gd name="T24" fmla="*/ 97 w 70"/>
                <a:gd name="T25" fmla="*/ 170 h 58"/>
                <a:gd name="T26" fmla="*/ 97 w 70"/>
                <a:gd name="T27" fmla="*/ 170 h 58"/>
                <a:gd name="T28" fmla="*/ 167 w 70"/>
                <a:gd name="T29" fmla="*/ 61 h 58"/>
                <a:gd name="T30" fmla="*/ 357 w 70"/>
                <a:gd name="T31" fmla="*/ 16 h 58"/>
                <a:gd name="T32" fmla="*/ 167 w 70"/>
                <a:gd name="T33" fmla="*/ 56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0" h="58">
                  <a:moveTo>
                    <a:pt x="33" y="11"/>
                  </a:moveTo>
                  <a:cubicBezTo>
                    <a:pt x="26" y="15"/>
                    <a:pt x="22" y="20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3"/>
                    <a:pt x="12" y="38"/>
                    <a:pt x="12" y="39"/>
                  </a:cubicBezTo>
                  <a:cubicBezTo>
                    <a:pt x="7" y="40"/>
                    <a:pt x="8" y="44"/>
                    <a:pt x="7" y="44"/>
                  </a:cubicBezTo>
                  <a:cubicBezTo>
                    <a:pt x="6" y="44"/>
                    <a:pt x="4" y="44"/>
                    <a:pt x="4" y="45"/>
                  </a:cubicBezTo>
                  <a:cubicBezTo>
                    <a:pt x="3" y="47"/>
                    <a:pt x="1" y="53"/>
                    <a:pt x="1" y="53"/>
                  </a:cubicBezTo>
                  <a:cubicBezTo>
                    <a:pt x="0" y="55"/>
                    <a:pt x="1" y="57"/>
                    <a:pt x="2" y="57"/>
                  </a:cubicBezTo>
                  <a:cubicBezTo>
                    <a:pt x="2" y="58"/>
                    <a:pt x="4" y="58"/>
                    <a:pt x="5" y="57"/>
                  </a:cubicBezTo>
                  <a:cubicBezTo>
                    <a:pt x="6" y="56"/>
                    <a:pt x="10" y="52"/>
                    <a:pt x="11" y="51"/>
                  </a:cubicBezTo>
                  <a:cubicBezTo>
                    <a:pt x="13" y="50"/>
                    <a:pt x="12" y="49"/>
                    <a:pt x="11" y="48"/>
                  </a:cubicBezTo>
                  <a:cubicBezTo>
                    <a:pt x="12" y="47"/>
                    <a:pt x="15" y="46"/>
                    <a:pt x="14" y="41"/>
                  </a:cubicBezTo>
                  <a:cubicBezTo>
                    <a:pt x="15" y="40"/>
                    <a:pt x="19" y="36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4" y="21"/>
                    <a:pt x="26" y="16"/>
                    <a:pt x="33" y="12"/>
                  </a:cubicBezTo>
                  <a:cubicBezTo>
                    <a:pt x="40" y="8"/>
                    <a:pt x="52" y="0"/>
                    <a:pt x="70" y="3"/>
                  </a:cubicBezTo>
                  <a:cubicBezTo>
                    <a:pt x="52" y="0"/>
                    <a:pt x="40" y="7"/>
                    <a:pt x="33" y="11"/>
                  </a:cubicBezTo>
                  <a:close/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0" name="Freeform 366">
              <a:extLst>
                <a:ext uri="{FF2B5EF4-FFF2-40B4-BE49-F238E27FC236}">
                  <a16:creationId xmlns:a16="http://schemas.microsoft.com/office/drawing/2014/main" id="{6AB4B0DA-D9DB-43DE-A547-F3CF94937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3016"/>
              <a:ext cx="70" cy="166"/>
            </a:xfrm>
            <a:custGeom>
              <a:avLst/>
              <a:gdLst>
                <a:gd name="T0" fmla="*/ 154 w 31"/>
                <a:gd name="T1" fmla="*/ 20 h 74"/>
                <a:gd name="T2" fmla="*/ 142 w 31"/>
                <a:gd name="T3" fmla="*/ 4 h 74"/>
                <a:gd name="T4" fmla="*/ 126 w 31"/>
                <a:gd name="T5" fmla="*/ 16 h 74"/>
                <a:gd name="T6" fmla="*/ 106 w 31"/>
                <a:gd name="T7" fmla="*/ 56 h 74"/>
                <a:gd name="T8" fmla="*/ 113 w 31"/>
                <a:gd name="T9" fmla="*/ 70 h 74"/>
                <a:gd name="T10" fmla="*/ 117 w 31"/>
                <a:gd name="T11" fmla="*/ 105 h 74"/>
                <a:gd name="T12" fmla="*/ 106 w 31"/>
                <a:gd name="T13" fmla="*/ 150 h 74"/>
                <a:gd name="T14" fmla="*/ 106 w 31"/>
                <a:gd name="T15" fmla="*/ 150 h 74"/>
                <a:gd name="T16" fmla="*/ 86 w 31"/>
                <a:gd name="T17" fmla="*/ 191 h 74"/>
                <a:gd name="T18" fmla="*/ 45 w 31"/>
                <a:gd name="T19" fmla="*/ 276 h 74"/>
                <a:gd name="T20" fmla="*/ 0 w 31"/>
                <a:gd name="T21" fmla="*/ 372 h 74"/>
                <a:gd name="T22" fmla="*/ 56 w 31"/>
                <a:gd name="T23" fmla="*/ 276 h 74"/>
                <a:gd name="T24" fmla="*/ 93 w 31"/>
                <a:gd name="T25" fmla="*/ 195 h 74"/>
                <a:gd name="T26" fmla="*/ 122 w 31"/>
                <a:gd name="T27" fmla="*/ 157 h 74"/>
                <a:gd name="T28" fmla="*/ 126 w 31"/>
                <a:gd name="T29" fmla="*/ 157 h 74"/>
                <a:gd name="T30" fmla="*/ 133 w 31"/>
                <a:gd name="T31" fmla="*/ 110 h 74"/>
                <a:gd name="T32" fmla="*/ 147 w 31"/>
                <a:gd name="T33" fmla="*/ 76 h 74"/>
                <a:gd name="T34" fmla="*/ 158 w 31"/>
                <a:gd name="T35" fmla="*/ 65 h 74"/>
                <a:gd name="T36" fmla="*/ 154 w 31"/>
                <a:gd name="T37" fmla="*/ 20 h 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1" h="74">
                  <a:moveTo>
                    <a:pt x="30" y="4"/>
                  </a:moveTo>
                  <a:cubicBezTo>
                    <a:pt x="30" y="2"/>
                    <a:pt x="29" y="1"/>
                    <a:pt x="28" y="1"/>
                  </a:cubicBezTo>
                  <a:cubicBezTo>
                    <a:pt x="27" y="0"/>
                    <a:pt x="26" y="1"/>
                    <a:pt x="25" y="3"/>
                  </a:cubicBezTo>
                  <a:cubicBezTo>
                    <a:pt x="25" y="3"/>
                    <a:pt x="22" y="9"/>
                    <a:pt x="21" y="11"/>
                  </a:cubicBezTo>
                  <a:cubicBezTo>
                    <a:pt x="20" y="12"/>
                    <a:pt x="22" y="13"/>
                    <a:pt x="22" y="14"/>
                  </a:cubicBezTo>
                  <a:cubicBezTo>
                    <a:pt x="23" y="15"/>
                    <a:pt x="20" y="17"/>
                    <a:pt x="23" y="21"/>
                  </a:cubicBezTo>
                  <a:cubicBezTo>
                    <a:pt x="23" y="23"/>
                    <a:pt x="20" y="28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4"/>
                    <a:pt x="19" y="36"/>
                    <a:pt x="17" y="38"/>
                  </a:cubicBezTo>
                  <a:cubicBezTo>
                    <a:pt x="14" y="42"/>
                    <a:pt x="11" y="46"/>
                    <a:pt x="9" y="55"/>
                  </a:cubicBezTo>
                  <a:cubicBezTo>
                    <a:pt x="7" y="68"/>
                    <a:pt x="0" y="74"/>
                    <a:pt x="0" y="74"/>
                  </a:cubicBezTo>
                  <a:cubicBezTo>
                    <a:pt x="1" y="74"/>
                    <a:pt x="9" y="69"/>
                    <a:pt x="11" y="55"/>
                  </a:cubicBezTo>
                  <a:cubicBezTo>
                    <a:pt x="12" y="46"/>
                    <a:pt x="15" y="43"/>
                    <a:pt x="18" y="39"/>
                  </a:cubicBezTo>
                  <a:cubicBezTo>
                    <a:pt x="20" y="37"/>
                    <a:pt x="22" y="34"/>
                    <a:pt x="24" y="31"/>
                  </a:cubicBezTo>
                  <a:cubicBezTo>
                    <a:pt x="24" y="31"/>
                    <a:pt x="24" y="31"/>
                    <a:pt x="25" y="31"/>
                  </a:cubicBezTo>
                  <a:cubicBezTo>
                    <a:pt x="26" y="30"/>
                    <a:pt x="26" y="24"/>
                    <a:pt x="26" y="22"/>
                  </a:cubicBezTo>
                  <a:cubicBezTo>
                    <a:pt x="30" y="20"/>
                    <a:pt x="28" y="16"/>
                    <a:pt x="29" y="15"/>
                  </a:cubicBezTo>
                  <a:cubicBezTo>
                    <a:pt x="30" y="15"/>
                    <a:pt x="31" y="15"/>
                    <a:pt x="31" y="13"/>
                  </a:cubicBezTo>
                  <a:cubicBezTo>
                    <a:pt x="31" y="11"/>
                    <a:pt x="30" y="5"/>
                    <a:pt x="30" y="4"/>
                  </a:cubicBezTo>
                  <a:close/>
                </a:path>
              </a:pathLst>
            </a:custGeom>
            <a:solidFill>
              <a:srgbClr val="4204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0" name="Group 367">
            <a:extLst>
              <a:ext uri="{FF2B5EF4-FFF2-40B4-BE49-F238E27FC236}">
                <a16:creationId xmlns:a16="http://schemas.microsoft.com/office/drawing/2014/main" id="{781F0EA4-86B7-436C-8C46-9DD927B9E78D}"/>
              </a:ext>
            </a:extLst>
          </p:cNvPr>
          <p:cNvGrpSpPr>
            <a:grpSpLocks/>
          </p:cNvGrpSpPr>
          <p:nvPr/>
        </p:nvGrpSpPr>
        <p:grpSpPr bwMode="auto">
          <a:xfrm>
            <a:off x="7172325" y="5113338"/>
            <a:ext cx="382588" cy="385762"/>
            <a:chOff x="3871" y="2887"/>
            <a:chExt cx="130" cy="131"/>
          </a:xfrm>
        </p:grpSpPr>
        <p:sp>
          <p:nvSpPr>
            <p:cNvPr id="7290" name="Oval 368">
              <a:extLst>
                <a:ext uri="{FF2B5EF4-FFF2-40B4-BE49-F238E27FC236}">
                  <a16:creationId xmlns:a16="http://schemas.microsoft.com/office/drawing/2014/main" id="{96D01840-581D-4515-994E-8AB17405D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5" y="2892"/>
              <a:ext cx="122" cy="121"/>
            </a:xfrm>
            <a:prstGeom prst="ellipse">
              <a:avLst/>
            </a:pr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91" name="Freeform 369">
              <a:extLst>
                <a:ext uri="{FF2B5EF4-FFF2-40B4-BE49-F238E27FC236}">
                  <a16:creationId xmlns:a16="http://schemas.microsoft.com/office/drawing/2014/main" id="{00867EDC-0094-4A78-A27A-C292FD78F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2894"/>
              <a:ext cx="56" cy="115"/>
            </a:xfrm>
            <a:custGeom>
              <a:avLst/>
              <a:gdLst>
                <a:gd name="T0" fmla="*/ 76 w 25"/>
                <a:gd name="T1" fmla="*/ 16 h 51"/>
                <a:gd name="T2" fmla="*/ 0 w 25"/>
                <a:gd name="T3" fmla="*/ 133 h 51"/>
                <a:gd name="T4" fmla="*/ 90 w 25"/>
                <a:gd name="T5" fmla="*/ 255 h 51"/>
                <a:gd name="T6" fmla="*/ 121 w 25"/>
                <a:gd name="T7" fmla="*/ 133 h 51"/>
                <a:gd name="T8" fmla="*/ 76 w 25"/>
                <a:gd name="T9" fmla="*/ 1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51">
                  <a:moveTo>
                    <a:pt x="15" y="3"/>
                  </a:moveTo>
                  <a:cubicBezTo>
                    <a:pt x="6" y="7"/>
                    <a:pt x="0" y="16"/>
                    <a:pt x="0" y="26"/>
                  </a:cubicBezTo>
                  <a:cubicBezTo>
                    <a:pt x="0" y="37"/>
                    <a:pt x="7" y="47"/>
                    <a:pt x="18" y="50"/>
                  </a:cubicBezTo>
                  <a:cubicBezTo>
                    <a:pt x="25" y="51"/>
                    <a:pt x="24" y="41"/>
                    <a:pt x="24" y="26"/>
                  </a:cubicBezTo>
                  <a:cubicBezTo>
                    <a:pt x="24" y="7"/>
                    <a:pt x="23" y="0"/>
                    <a:pt x="15" y="3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2" name="Freeform 370">
              <a:extLst>
                <a:ext uri="{FF2B5EF4-FFF2-40B4-BE49-F238E27FC236}">
                  <a16:creationId xmlns:a16="http://schemas.microsoft.com/office/drawing/2014/main" id="{ED4EBA36-E31C-4128-9B5E-76694A73E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894"/>
              <a:ext cx="54" cy="115"/>
            </a:xfrm>
            <a:custGeom>
              <a:avLst/>
              <a:gdLst>
                <a:gd name="T0" fmla="*/ 45 w 24"/>
                <a:gd name="T1" fmla="*/ 16 h 51"/>
                <a:gd name="T2" fmla="*/ 122 w 24"/>
                <a:gd name="T3" fmla="*/ 133 h 51"/>
                <a:gd name="T4" fmla="*/ 32 w 24"/>
                <a:gd name="T5" fmla="*/ 255 h 51"/>
                <a:gd name="T6" fmla="*/ 0 w 24"/>
                <a:gd name="T7" fmla="*/ 133 h 51"/>
                <a:gd name="T8" fmla="*/ 45 w 24"/>
                <a:gd name="T9" fmla="*/ 1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51">
                  <a:moveTo>
                    <a:pt x="9" y="3"/>
                  </a:moveTo>
                  <a:cubicBezTo>
                    <a:pt x="18" y="7"/>
                    <a:pt x="24" y="16"/>
                    <a:pt x="24" y="26"/>
                  </a:cubicBezTo>
                  <a:cubicBezTo>
                    <a:pt x="24" y="37"/>
                    <a:pt x="17" y="47"/>
                    <a:pt x="6" y="50"/>
                  </a:cubicBezTo>
                  <a:cubicBezTo>
                    <a:pt x="0" y="51"/>
                    <a:pt x="0" y="41"/>
                    <a:pt x="0" y="26"/>
                  </a:cubicBezTo>
                  <a:cubicBezTo>
                    <a:pt x="0" y="7"/>
                    <a:pt x="1" y="0"/>
                    <a:pt x="9" y="3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3" name="Oval 371">
              <a:extLst>
                <a:ext uri="{FF2B5EF4-FFF2-40B4-BE49-F238E27FC236}">
                  <a16:creationId xmlns:a16="http://schemas.microsoft.com/office/drawing/2014/main" id="{D5D2D445-F2E8-4DE6-8B6D-8493DFD35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" y="2887"/>
              <a:ext cx="130" cy="131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94" name="Oval 372">
              <a:extLst>
                <a:ext uri="{FF2B5EF4-FFF2-40B4-BE49-F238E27FC236}">
                  <a16:creationId xmlns:a16="http://schemas.microsoft.com/office/drawing/2014/main" id="{3714B58D-0599-46EA-99F8-2F02F1F83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" y="2939"/>
              <a:ext cx="18" cy="20"/>
            </a:xfrm>
            <a:prstGeom prst="ellipse">
              <a:avLst/>
            </a:pr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95" name="Freeform 373">
              <a:extLst>
                <a:ext uri="{FF2B5EF4-FFF2-40B4-BE49-F238E27FC236}">
                  <a16:creationId xmlns:a16="http://schemas.microsoft.com/office/drawing/2014/main" id="{A5445F53-F49F-49E1-B9BD-7A3A14AA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2894"/>
              <a:ext cx="56" cy="115"/>
            </a:xfrm>
            <a:custGeom>
              <a:avLst/>
              <a:gdLst>
                <a:gd name="T0" fmla="*/ 76 w 25"/>
                <a:gd name="T1" fmla="*/ 16 h 51"/>
                <a:gd name="T2" fmla="*/ 0 w 25"/>
                <a:gd name="T3" fmla="*/ 133 h 51"/>
                <a:gd name="T4" fmla="*/ 90 w 25"/>
                <a:gd name="T5" fmla="*/ 255 h 51"/>
                <a:gd name="T6" fmla="*/ 121 w 25"/>
                <a:gd name="T7" fmla="*/ 133 h 51"/>
                <a:gd name="T8" fmla="*/ 76 w 25"/>
                <a:gd name="T9" fmla="*/ 1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51">
                  <a:moveTo>
                    <a:pt x="15" y="3"/>
                  </a:moveTo>
                  <a:cubicBezTo>
                    <a:pt x="6" y="7"/>
                    <a:pt x="0" y="16"/>
                    <a:pt x="0" y="26"/>
                  </a:cubicBezTo>
                  <a:cubicBezTo>
                    <a:pt x="0" y="37"/>
                    <a:pt x="7" y="47"/>
                    <a:pt x="18" y="50"/>
                  </a:cubicBezTo>
                  <a:cubicBezTo>
                    <a:pt x="25" y="51"/>
                    <a:pt x="24" y="41"/>
                    <a:pt x="24" y="26"/>
                  </a:cubicBezTo>
                  <a:cubicBezTo>
                    <a:pt x="24" y="7"/>
                    <a:pt x="23" y="0"/>
                    <a:pt x="15" y="3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6" name="Oval 374">
              <a:extLst>
                <a:ext uri="{FF2B5EF4-FFF2-40B4-BE49-F238E27FC236}">
                  <a16:creationId xmlns:a16="http://schemas.microsoft.com/office/drawing/2014/main" id="{D3B5352D-F79E-484B-99D7-4C10ED818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948"/>
              <a:ext cx="18" cy="18"/>
            </a:xfrm>
            <a:prstGeom prst="ellipse">
              <a:avLst/>
            </a:pr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97" name="Freeform 375">
              <a:extLst>
                <a:ext uri="{FF2B5EF4-FFF2-40B4-BE49-F238E27FC236}">
                  <a16:creationId xmlns:a16="http://schemas.microsoft.com/office/drawing/2014/main" id="{E5F10510-38E8-44DA-80CD-84462D3D7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894"/>
              <a:ext cx="54" cy="115"/>
            </a:xfrm>
            <a:custGeom>
              <a:avLst/>
              <a:gdLst>
                <a:gd name="T0" fmla="*/ 45 w 24"/>
                <a:gd name="T1" fmla="*/ 16 h 51"/>
                <a:gd name="T2" fmla="*/ 122 w 24"/>
                <a:gd name="T3" fmla="*/ 133 h 51"/>
                <a:gd name="T4" fmla="*/ 32 w 24"/>
                <a:gd name="T5" fmla="*/ 255 h 51"/>
                <a:gd name="T6" fmla="*/ 0 w 24"/>
                <a:gd name="T7" fmla="*/ 133 h 51"/>
                <a:gd name="T8" fmla="*/ 45 w 24"/>
                <a:gd name="T9" fmla="*/ 1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51">
                  <a:moveTo>
                    <a:pt x="9" y="3"/>
                  </a:moveTo>
                  <a:cubicBezTo>
                    <a:pt x="18" y="7"/>
                    <a:pt x="24" y="16"/>
                    <a:pt x="24" y="26"/>
                  </a:cubicBezTo>
                  <a:cubicBezTo>
                    <a:pt x="24" y="37"/>
                    <a:pt x="17" y="47"/>
                    <a:pt x="6" y="50"/>
                  </a:cubicBezTo>
                  <a:cubicBezTo>
                    <a:pt x="0" y="51"/>
                    <a:pt x="0" y="41"/>
                    <a:pt x="0" y="26"/>
                  </a:cubicBezTo>
                  <a:cubicBezTo>
                    <a:pt x="0" y="7"/>
                    <a:pt x="1" y="0"/>
                    <a:pt x="9" y="3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8" name="Oval 376">
              <a:extLst>
                <a:ext uri="{FF2B5EF4-FFF2-40B4-BE49-F238E27FC236}">
                  <a16:creationId xmlns:a16="http://schemas.microsoft.com/office/drawing/2014/main" id="{BEF0A03B-609F-4714-8115-E3CD93F59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" y="2934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99" name="Oval 377">
              <a:extLst>
                <a:ext uri="{FF2B5EF4-FFF2-40B4-BE49-F238E27FC236}">
                  <a16:creationId xmlns:a16="http://schemas.microsoft.com/office/drawing/2014/main" id="{0EC79D3E-F38A-4665-B83E-B4C725CDA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" y="2939"/>
              <a:ext cx="14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181" name="Group 378">
            <a:extLst>
              <a:ext uri="{FF2B5EF4-FFF2-40B4-BE49-F238E27FC236}">
                <a16:creationId xmlns:a16="http://schemas.microsoft.com/office/drawing/2014/main" id="{70A48DB1-1A94-41A0-A49D-D018A5130F55}"/>
              </a:ext>
            </a:extLst>
          </p:cNvPr>
          <p:cNvGrpSpPr>
            <a:grpSpLocks/>
          </p:cNvGrpSpPr>
          <p:nvPr/>
        </p:nvGrpSpPr>
        <p:grpSpPr bwMode="auto">
          <a:xfrm>
            <a:off x="7639051" y="5084763"/>
            <a:ext cx="417513" cy="411162"/>
            <a:chOff x="4136" y="2885"/>
            <a:chExt cx="142" cy="140"/>
          </a:xfrm>
        </p:grpSpPr>
        <p:sp>
          <p:nvSpPr>
            <p:cNvPr id="7274" name="Oval 379">
              <a:extLst>
                <a:ext uri="{FF2B5EF4-FFF2-40B4-BE49-F238E27FC236}">
                  <a16:creationId xmlns:a16="http://schemas.microsoft.com/office/drawing/2014/main" id="{2C5F67ED-CC01-48B9-ABB5-624B75D17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2885"/>
              <a:ext cx="142" cy="140"/>
            </a:xfrm>
            <a:prstGeom prst="ellipse">
              <a:avLst/>
            </a:pr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75" name="Freeform 380">
              <a:extLst>
                <a:ext uri="{FF2B5EF4-FFF2-40B4-BE49-F238E27FC236}">
                  <a16:creationId xmlns:a16="http://schemas.microsoft.com/office/drawing/2014/main" id="{4B5E03AB-30B8-4687-9F1D-5BE34911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2955"/>
              <a:ext cx="57" cy="54"/>
            </a:xfrm>
            <a:custGeom>
              <a:avLst/>
              <a:gdLst>
                <a:gd name="T0" fmla="*/ 5 w 25"/>
                <a:gd name="T1" fmla="*/ 20 h 24"/>
                <a:gd name="T2" fmla="*/ 98 w 25"/>
                <a:gd name="T3" fmla="*/ 117 h 24"/>
                <a:gd name="T4" fmla="*/ 130 w 25"/>
                <a:gd name="T5" fmla="*/ 20 h 24"/>
                <a:gd name="T6" fmla="*/ 109 w 25"/>
                <a:gd name="T7" fmla="*/ 0 h 24"/>
                <a:gd name="T8" fmla="*/ 25 w 25"/>
                <a:gd name="T9" fmla="*/ 0 h 24"/>
                <a:gd name="T10" fmla="*/ 5 w 25"/>
                <a:gd name="T11" fmla="*/ 2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4">
                  <a:moveTo>
                    <a:pt x="1" y="4"/>
                  </a:moveTo>
                  <a:cubicBezTo>
                    <a:pt x="2" y="13"/>
                    <a:pt x="9" y="21"/>
                    <a:pt x="19" y="23"/>
                  </a:cubicBezTo>
                  <a:cubicBezTo>
                    <a:pt x="24" y="24"/>
                    <a:pt x="25" y="16"/>
                    <a:pt x="25" y="4"/>
                  </a:cubicBezTo>
                  <a:cubicBezTo>
                    <a:pt x="25" y="3"/>
                    <a:pt x="24" y="0"/>
                    <a:pt x="21" y="0"/>
                  </a:cubicBezTo>
                  <a:cubicBezTo>
                    <a:pt x="15" y="0"/>
                    <a:pt x="7" y="0"/>
                    <a:pt x="5" y="0"/>
                  </a:cubicBezTo>
                  <a:cubicBezTo>
                    <a:pt x="3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" name="Freeform 381">
              <a:extLst>
                <a:ext uri="{FF2B5EF4-FFF2-40B4-BE49-F238E27FC236}">
                  <a16:creationId xmlns:a16="http://schemas.microsoft.com/office/drawing/2014/main" id="{D62CE23C-077C-40DA-BF3D-07D9B5BD1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2955"/>
              <a:ext cx="57" cy="54"/>
            </a:xfrm>
            <a:custGeom>
              <a:avLst/>
              <a:gdLst>
                <a:gd name="T0" fmla="*/ 125 w 25"/>
                <a:gd name="T1" fmla="*/ 20 h 24"/>
                <a:gd name="T2" fmla="*/ 32 w 25"/>
                <a:gd name="T3" fmla="*/ 117 h 24"/>
                <a:gd name="T4" fmla="*/ 0 w 25"/>
                <a:gd name="T5" fmla="*/ 20 h 24"/>
                <a:gd name="T6" fmla="*/ 25 w 25"/>
                <a:gd name="T7" fmla="*/ 0 h 24"/>
                <a:gd name="T8" fmla="*/ 105 w 25"/>
                <a:gd name="T9" fmla="*/ 0 h 24"/>
                <a:gd name="T10" fmla="*/ 125 w 25"/>
                <a:gd name="T11" fmla="*/ 2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4">
                  <a:moveTo>
                    <a:pt x="24" y="4"/>
                  </a:moveTo>
                  <a:cubicBezTo>
                    <a:pt x="23" y="13"/>
                    <a:pt x="16" y="21"/>
                    <a:pt x="6" y="23"/>
                  </a:cubicBezTo>
                  <a:cubicBezTo>
                    <a:pt x="1" y="24"/>
                    <a:pt x="0" y="16"/>
                    <a:pt x="0" y="4"/>
                  </a:cubicBezTo>
                  <a:cubicBezTo>
                    <a:pt x="0" y="3"/>
                    <a:pt x="1" y="0"/>
                    <a:pt x="5" y="0"/>
                  </a:cubicBezTo>
                  <a:cubicBezTo>
                    <a:pt x="10" y="0"/>
                    <a:pt x="19" y="0"/>
                    <a:pt x="20" y="0"/>
                  </a:cubicBezTo>
                  <a:cubicBezTo>
                    <a:pt x="22" y="0"/>
                    <a:pt x="25" y="0"/>
                    <a:pt x="24" y="4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7" name="Freeform 382">
              <a:extLst>
                <a:ext uri="{FF2B5EF4-FFF2-40B4-BE49-F238E27FC236}">
                  <a16:creationId xmlns:a16="http://schemas.microsoft.com/office/drawing/2014/main" id="{1C61218B-E8C1-4D14-A51E-287EC9830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2899"/>
              <a:ext cx="57" cy="56"/>
            </a:xfrm>
            <a:custGeom>
              <a:avLst/>
              <a:gdLst>
                <a:gd name="T0" fmla="*/ 5 w 25"/>
                <a:gd name="T1" fmla="*/ 105 h 25"/>
                <a:gd name="T2" fmla="*/ 98 w 25"/>
                <a:gd name="T3" fmla="*/ 9 h 25"/>
                <a:gd name="T4" fmla="*/ 130 w 25"/>
                <a:gd name="T5" fmla="*/ 105 h 25"/>
                <a:gd name="T6" fmla="*/ 109 w 25"/>
                <a:gd name="T7" fmla="*/ 125 h 25"/>
                <a:gd name="T8" fmla="*/ 25 w 25"/>
                <a:gd name="T9" fmla="*/ 125 h 25"/>
                <a:gd name="T10" fmla="*/ 5 w 25"/>
                <a:gd name="T11" fmla="*/ 10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5">
                  <a:moveTo>
                    <a:pt x="1" y="21"/>
                  </a:moveTo>
                  <a:cubicBezTo>
                    <a:pt x="2" y="12"/>
                    <a:pt x="9" y="4"/>
                    <a:pt x="19" y="2"/>
                  </a:cubicBezTo>
                  <a:cubicBezTo>
                    <a:pt x="24" y="0"/>
                    <a:pt x="25" y="8"/>
                    <a:pt x="25" y="21"/>
                  </a:cubicBezTo>
                  <a:cubicBezTo>
                    <a:pt x="25" y="22"/>
                    <a:pt x="24" y="25"/>
                    <a:pt x="21" y="25"/>
                  </a:cubicBezTo>
                  <a:cubicBezTo>
                    <a:pt x="15" y="25"/>
                    <a:pt x="7" y="25"/>
                    <a:pt x="5" y="25"/>
                  </a:cubicBezTo>
                  <a:cubicBezTo>
                    <a:pt x="3" y="25"/>
                    <a:pt x="0" y="25"/>
                    <a:pt x="1" y="21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" name="Freeform 383">
              <a:extLst>
                <a:ext uri="{FF2B5EF4-FFF2-40B4-BE49-F238E27FC236}">
                  <a16:creationId xmlns:a16="http://schemas.microsoft.com/office/drawing/2014/main" id="{18337F77-4A31-41B9-BC87-7CDBDF164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2899"/>
              <a:ext cx="57" cy="56"/>
            </a:xfrm>
            <a:custGeom>
              <a:avLst/>
              <a:gdLst>
                <a:gd name="T0" fmla="*/ 125 w 25"/>
                <a:gd name="T1" fmla="*/ 105 h 25"/>
                <a:gd name="T2" fmla="*/ 32 w 25"/>
                <a:gd name="T3" fmla="*/ 9 h 25"/>
                <a:gd name="T4" fmla="*/ 0 w 25"/>
                <a:gd name="T5" fmla="*/ 105 h 25"/>
                <a:gd name="T6" fmla="*/ 25 w 25"/>
                <a:gd name="T7" fmla="*/ 125 h 25"/>
                <a:gd name="T8" fmla="*/ 105 w 25"/>
                <a:gd name="T9" fmla="*/ 125 h 25"/>
                <a:gd name="T10" fmla="*/ 125 w 25"/>
                <a:gd name="T11" fmla="*/ 10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5">
                  <a:moveTo>
                    <a:pt x="24" y="21"/>
                  </a:moveTo>
                  <a:cubicBezTo>
                    <a:pt x="23" y="12"/>
                    <a:pt x="16" y="4"/>
                    <a:pt x="6" y="2"/>
                  </a:cubicBezTo>
                  <a:cubicBezTo>
                    <a:pt x="1" y="0"/>
                    <a:pt x="0" y="8"/>
                    <a:pt x="0" y="21"/>
                  </a:cubicBezTo>
                  <a:cubicBezTo>
                    <a:pt x="0" y="22"/>
                    <a:pt x="1" y="25"/>
                    <a:pt x="5" y="25"/>
                  </a:cubicBezTo>
                  <a:cubicBezTo>
                    <a:pt x="10" y="25"/>
                    <a:pt x="19" y="25"/>
                    <a:pt x="20" y="25"/>
                  </a:cubicBezTo>
                  <a:cubicBezTo>
                    <a:pt x="22" y="25"/>
                    <a:pt x="25" y="25"/>
                    <a:pt x="24" y="21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" name="Oval 384">
              <a:extLst>
                <a:ext uri="{FF2B5EF4-FFF2-40B4-BE49-F238E27FC236}">
                  <a16:creationId xmlns:a16="http://schemas.microsoft.com/office/drawing/2014/main" id="{C0BF62C1-426C-48E6-B3E9-05B413852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2885"/>
              <a:ext cx="142" cy="140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80" name="Freeform 385">
              <a:extLst>
                <a:ext uri="{FF2B5EF4-FFF2-40B4-BE49-F238E27FC236}">
                  <a16:creationId xmlns:a16="http://schemas.microsoft.com/office/drawing/2014/main" id="{92FBCDDE-66C5-4B21-99BB-3F704C2F5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2955"/>
              <a:ext cx="57" cy="54"/>
            </a:xfrm>
            <a:custGeom>
              <a:avLst/>
              <a:gdLst>
                <a:gd name="T0" fmla="*/ 5 w 25"/>
                <a:gd name="T1" fmla="*/ 20 h 24"/>
                <a:gd name="T2" fmla="*/ 98 w 25"/>
                <a:gd name="T3" fmla="*/ 117 h 24"/>
                <a:gd name="T4" fmla="*/ 130 w 25"/>
                <a:gd name="T5" fmla="*/ 20 h 24"/>
                <a:gd name="T6" fmla="*/ 109 w 25"/>
                <a:gd name="T7" fmla="*/ 0 h 24"/>
                <a:gd name="T8" fmla="*/ 25 w 25"/>
                <a:gd name="T9" fmla="*/ 0 h 24"/>
                <a:gd name="T10" fmla="*/ 5 w 25"/>
                <a:gd name="T11" fmla="*/ 2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4">
                  <a:moveTo>
                    <a:pt x="1" y="4"/>
                  </a:moveTo>
                  <a:cubicBezTo>
                    <a:pt x="2" y="13"/>
                    <a:pt x="9" y="21"/>
                    <a:pt x="19" y="23"/>
                  </a:cubicBezTo>
                  <a:cubicBezTo>
                    <a:pt x="24" y="24"/>
                    <a:pt x="25" y="16"/>
                    <a:pt x="25" y="4"/>
                  </a:cubicBezTo>
                  <a:cubicBezTo>
                    <a:pt x="25" y="3"/>
                    <a:pt x="24" y="0"/>
                    <a:pt x="21" y="0"/>
                  </a:cubicBezTo>
                  <a:cubicBezTo>
                    <a:pt x="15" y="0"/>
                    <a:pt x="7" y="0"/>
                    <a:pt x="5" y="0"/>
                  </a:cubicBezTo>
                  <a:cubicBezTo>
                    <a:pt x="3" y="0"/>
                    <a:pt x="0" y="0"/>
                    <a:pt x="1" y="4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1" name="Freeform 386">
              <a:extLst>
                <a:ext uri="{FF2B5EF4-FFF2-40B4-BE49-F238E27FC236}">
                  <a16:creationId xmlns:a16="http://schemas.microsoft.com/office/drawing/2014/main" id="{F6EE5F66-C0D3-4EC6-8485-95C69B44C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2955"/>
              <a:ext cx="57" cy="54"/>
            </a:xfrm>
            <a:custGeom>
              <a:avLst/>
              <a:gdLst>
                <a:gd name="T0" fmla="*/ 125 w 25"/>
                <a:gd name="T1" fmla="*/ 20 h 24"/>
                <a:gd name="T2" fmla="*/ 32 w 25"/>
                <a:gd name="T3" fmla="*/ 117 h 24"/>
                <a:gd name="T4" fmla="*/ 0 w 25"/>
                <a:gd name="T5" fmla="*/ 20 h 24"/>
                <a:gd name="T6" fmla="*/ 25 w 25"/>
                <a:gd name="T7" fmla="*/ 0 h 24"/>
                <a:gd name="T8" fmla="*/ 105 w 25"/>
                <a:gd name="T9" fmla="*/ 0 h 24"/>
                <a:gd name="T10" fmla="*/ 125 w 25"/>
                <a:gd name="T11" fmla="*/ 2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4">
                  <a:moveTo>
                    <a:pt x="24" y="4"/>
                  </a:moveTo>
                  <a:cubicBezTo>
                    <a:pt x="23" y="13"/>
                    <a:pt x="16" y="21"/>
                    <a:pt x="6" y="23"/>
                  </a:cubicBezTo>
                  <a:cubicBezTo>
                    <a:pt x="1" y="24"/>
                    <a:pt x="0" y="16"/>
                    <a:pt x="0" y="4"/>
                  </a:cubicBezTo>
                  <a:cubicBezTo>
                    <a:pt x="0" y="3"/>
                    <a:pt x="1" y="0"/>
                    <a:pt x="5" y="0"/>
                  </a:cubicBezTo>
                  <a:cubicBezTo>
                    <a:pt x="10" y="0"/>
                    <a:pt x="19" y="0"/>
                    <a:pt x="20" y="0"/>
                  </a:cubicBezTo>
                  <a:cubicBezTo>
                    <a:pt x="22" y="0"/>
                    <a:pt x="25" y="0"/>
                    <a:pt x="24" y="4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" name="Freeform 387">
              <a:extLst>
                <a:ext uri="{FF2B5EF4-FFF2-40B4-BE49-F238E27FC236}">
                  <a16:creationId xmlns:a16="http://schemas.microsoft.com/office/drawing/2014/main" id="{D5A29143-9D00-4B4E-91A7-C1470256B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2899"/>
              <a:ext cx="57" cy="56"/>
            </a:xfrm>
            <a:custGeom>
              <a:avLst/>
              <a:gdLst>
                <a:gd name="T0" fmla="*/ 5 w 25"/>
                <a:gd name="T1" fmla="*/ 105 h 25"/>
                <a:gd name="T2" fmla="*/ 98 w 25"/>
                <a:gd name="T3" fmla="*/ 9 h 25"/>
                <a:gd name="T4" fmla="*/ 130 w 25"/>
                <a:gd name="T5" fmla="*/ 105 h 25"/>
                <a:gd name="T6" fmla="*/ 109 w 25"/>
                <a:gd name="T7" fmla="*/ 125 h 25"/>
                <a:gd name="T8" fmla="*/ 25 w 25"/>
                <a:gd name="T9" fmla="*/ 125 h 25"/>
                <a:gd name="T10" fmla="*/ 5 w 25"/>
                <a:gd name="T11" fmla="*/ 10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5">
                  <a:moveTo>
                    <a:pt x="1" y="21"/>
                  </a:moveTo>
                  <a:cubicBezTo>
                    <a:pt x="2" y="12"/>
                    <a:pt x="9" y="4"/>
                    <a:pt x="19" y="2"/>
                  </a:cubicBezTo>
                  <a:cubicBezTo>
                    <a:pt x="24" y="0"/>
                    <a:pt x="25" y="8"/>
                    <a:pt x="25" y="21"/>
                  </a:cubicBezTo>
                  <a:cubicBezTo>
                    <a:pt x="25" y="22"/>
                    <a:pt x="24" y="25"/>
                    <a:pt x="21" y="25"/>
                  </a:cubicBezTo>
                  <a:cubicBezTo>
                    <a:pt x="15" y="25"/>
                    <a:pt x="7" y="25"/>
                    <a:pt x="5" y="25"/>
                  </a:cubicBezTo>
                  <a:cubicBezTo>
                    <a:pt x="3" y="25"/>
                    <a:pt x="0" y="25"/>
                    <a:pt x="1" y="21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3" name="Freeform 388">
              <a:extLst>
                <a:ext uri="{FF2B5EF4-FFF2-40B4-BE49-F238E27FC236}">
                  <a16:creationId xmlns:a16="http://schemas.microsoft.com/office/drawing/2014/main" id="{802D684B-2227-42A7-98B2-FE372FB3E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2899"/>
              <a:ext cx="57" cy="56"/>
            </a:xfrm>
            <a:custGeom>
              <a:avLst/>
              <a:gdLst>
                <a:gd name="T0" fmla="*/ 125 w 25"/>
                <a:gd name="T1" fmla="*/ 105 h 25"/>
                <a:gd name="T2" fmla="*/ 32 w 25"/>
                <a:gd name="T3" fmla="*/ 9 h 25"/>
                <a:gd name="T4" fmla="*/ 0 w 25"/>
                <a:gd name="T5" fmla="*/ 105 h 25"/>
                <a:gd name="T6" fmla="*/ 25 w 25"/>
                <a:gd name="T7" fmla="*/ 125 h 25"/>
                <a:gd name="T8" fmla="*/ 105 w 25"/>
                <a:gd name="T9" fmla="*/ 125 h 25"/>
                <a:gd name="T10" fmla="*/ 125 w 25"/>
                <a:gd name="T11" fmla="*/ 10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5">
                  <a:moveTo>
                    <a:pt x="24" y="21"/>
                  </a:moveTo>
                  <a:cubicBezTo>
                    <a:pt x="23" y="12"/>
                    <a:pt x="16" y="4"/>
                    <a:pt x="6" y="2"/>
                  </a:cubicBezTo>
                  <a:cubicBezTo>
                    <a:pt x="1" y="0"/>
                    <a:pt x="0" y="8"/>
                    <a:pt x="0" y="21"/>
                  </a:cubicBezTo>
                  <a:cubicBezTo>
                    <a:pt x="0" y="22"/>
                    <a:pt x="1" y="25"/>
                    <a:pt x="5" y="25"/>
                  </a:cubicBezTo>
                  <a:cubicBezTo>
                    <a:pt x="10" y="25"/>
                    <a:pt x="19" y="25"/>
                    <a:pt x="20" y="25"/>
                  </a:cubicBezTo>
                  <a:cubicBezTo>
                    <a:pt x="22" y="25"/>
                    <a:pt x="25" y="25"/>
                    <a:pt x="24" y="21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" name="Oval 389">
              <a:extLst>
                <a:ext uri="{FF2B5EF4-FFF2-40B4-BE49-F238E27FC236}">
                  <a16:creationId xmlns:a16="http://schemas.microsoft.com/office/drawing/2014/main" id="{B8B8D722-0445-422A-A056-A3293F447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933"/>
              <a:ext cx="12" cy="9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85" name="Oval 390">
              <a:extLst>
                <a:ext uri="{FF2B5EF4-FFF2-40B4-BE49-F238E27FC236}">
                  <a16:creationId xmlns:a16="http://schemas.microsoft.com/office/drawing/2014/main" id="{3886B30C-B7CF-4BC7-B244-84AB1A15B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2930"/>
              <a:ext cx="10" cy="12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86" name="Oval 391">
              <a:extLst>
                <a:ext uri="{FF2B5EF4-FFF2-40B4-BE49-F238E27FC236}">
                  <a16:creationId xmlns:a16="http://schemas.microsoft.com/office/drawing/2014/main" id="{E9A7EE27-F6C8-4003-9533-EC9564A6C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2969"/>
              <a:ext cx="11" cy="9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87" name="Oval 392">
              <a:extLst>
                <a:ext uri="{FF2B5EF4-FFF2-40B4-BE49-F238E27FC236}">
                  <a16:creationId xmlns:a16="http://schemas.microsoft.com/office/drawing/2014/main" id="{4E2AA626-EC67-4C60-9FB9-615FEB706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2971"/>
              <a:ext cx="9" cy="11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88" name="Oval 393">
              <a:extLst>
                <a:ext uri="{FF2B5EF4-FFF2-40B4-BE49-F238E27FC236}">
                  <a16:creationId xmlns:a16="http://schemas.microsoft.com/office/drawing/2014/main" id="{971E9D09-92B3-4FFF-BF4D-C20515DD5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2919"/>
              <a:ext cx="14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89" name="Oval 394">
              <a:extLst>
                <a:ext uri="{FF2B5EF4-FFF2-40B4-BE49-F238E27FC236}">
                  <a16:creationId xmlns:a16="http://schemas.microsoft.com/office/drawing/2014/main" id="{1F1A9ED5-E099-4904-A851-D02C3BCC0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2919"/>
              <a:ext cx="14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182" name="Group 395">
            <a:extLst>
              <a:ext uri="{FF2B5EF4-FFF2-40B4-BE49-F238E27FC236}">
                <a16:creationId xmlns:a16="http://schemas.microsoft.com/office/drawing/2014/main" id="{54161708-31A0-4A7D-A915-2E20F68B132E}"/>
              </a:ext>
            </a:extLst>
          </p:cNvPr>
          <p:cNvGrpSpPr>
            <a:grpSpLocks/>
          </p:cNvGrpSpPr>
          <p:nvPr/>
        </p:nvGrpSpPr>
        <p:grpSpPr bwMode="auto">
          <a:xfrm>
            <a:off x="8143876" y="5065714"/>
            <a:ext cx="411163" cy="420687"/>
            <a:chOff x="4418" y="2884"/>
            <a:chExt cx="140" cy="143"/>
          </a:xfrm>
        </p:grpSpPr>
        <p:sp>
          <p:nvSpPr>
            <p:cNvPr id="7245" name="Oval 396">
              <a:extLst>
                <a:ext uri="{FF2B5EF4-FFF2-40B4-BE49-F238E27FC236}">
                  <a16:creationId xmlns:a16="http://schemas.microsoft.com/office/drawing/2014/main" id="{B700C6C2-2C74-4EAD-A4AD-E61D8B96B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" y="2884"/>
              <a:ext cx="140" cy="143"/>
            </a:xfrm>
            <a:prstGeom prst="ellipse">
              <a:avLst/>
            </a:pr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46" name="Oval 397">
              <a:extLst>
                <a:ext uri="{FF2B5EF4-FFF2-40B4-BE49-F238E27FC236}">
                  <a16:creationId xmlns:a16="http://schemas.microsoft.com/office/drawing/2014/main" id="{495F3DDA-7569-4B03-B43B-F1BD91801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2923"/>
              <a:ext cx="32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47" name="Oval 398">
              <a:extLst>
                <a:ext uri="{FF2B5EF4-FFF2-40B4-BE49-F238E27FC236}">
                  <a16:creationId xmlns:a16="http://schemas.microsoft.com/office/drawing/2014/main" id="{BFD552FC-B970-48FD-818B-1D9AF484E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955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48" name="Oval 399">
              <a:extLst>
                <a:ext uri="{FF2B5EF4-FFF2-40B4-BE49-F238E27FC236}">
                  <a16:creationId xmlns:a16="http://schemas.microsoft.com/office/drawing/2014/main" id="{6CBC9625-B249-4072-9661-6B32C4232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" y="2941"/>
              <a:ext cx="30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49" name="Oval 400">
              <a:extLst>
                <a:ext uri="{FF2B5EF4-FFF2-40B4-BE49-F238E27FC236}">
                  <a16:creationId xmlns:a16="http://schemas.microsoft.com/office/drawing/2014/main" id="{6B4BCAC0-99B2-4EC5-A855-DA98C63BF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2970"/>
              <a:ext cx="30" cy="30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50" name="Oval 401">
              <a:extLst>
                <a:ext uri="{FF2B5EF4-FFF2-40B4-BE49-F238E27FC236}">
                  <a16:creationId xmlns:a16="http://schemas.microsoft.com/office/drawing/2014/main" id="{A53F5843-525B-4316-ACC0-E5A1046CC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988"/>
              <a:ext cx="29" cy="30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51" name="Oval 402">
              <a:extLst>
                <a:ext uri="{FF2B5EF4-FFF2-40B4-BE49-F238E27FC236}">
                  <a16:creationId xmlns:a16="http://schemas.microsoft.com/office/drawing/2014/main" id="{15EFCD4D-BB57-47AF-AAEA-731DF3B82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" y="2932"/>
              <a:ext cx="29" cy="32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52" name="Oval 403">
              <a:extLst>
                <a:ext uri="{FF2B5EF4-FFF2-40B4-BE49-F238E27FC236}">
                  <a16:creationId xmlns:a16="http://schemas.microsoft.com/office/drawing/2014/main" id="{3114EE19-F390-4172-A329-C9FC8CC53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2900"/>
              <a:ext cx="29" cy="30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53" name="Oval 404">
              <a:extLst>
                <a:ext uri="{FF2B5EF4-FFF2-40B4-BE49-F238E27FC236}">
                  <a16:creationId xmlns:a16="http://schemas.microsoft.com/office/drawing/2014/main" id="{B4EB9C81-DF12-4B93-BCE4-01CBADA8E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" y="2909"/>
              <a:ext cx="29" cy="30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54" name="Oval 405">
              <a:extLst>
                <a:ext uri="{FF2B5EF4-FFF2-40B4-BE49-F238E27FC236}">
                  <a16:creationId xmlns:a16="http://schemas.microsoft.com/office/drawing/2014/main" id="{67E75B36-8807-4A2B-81C9-415E7E039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2889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55" name="Oval 406">
              <a:extLst>
                <a:ext uri="{FF2B5EF4-FFF2-40B4-BE49-F238E27FC236}">
                  <a16:creationId xmlns:a16="http://schemas.microsoft.com/office/drawing/2014/main" id="{0F185F08-A9C0-4729-898C-D219E9253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" y="2927"/>
              <a:ext cx="29" cy="30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56" name="Oval 407">
              <a:extLst>
                <a:ext uri="{FF2B5EF4-FFF2-40B4-BE49-F238E27FC236}">
                  <a16:creationId xmlns:a16="http://schemas.microsoft.com/office/drawing/2014/main" id="{A87B6E2D-F259-426F-AB39-AAB3E1197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" y="2957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57" name="Oval 408">
              <a:extLst>
                <a:ext uri="{FF2B5EF4-FFF2-40B4-BE49-F238E27FC236}">
                  <a16:creationId xmlns:a16="http://schemas.microsoft.com/office/drawing/2014/main" id="{CF40C5CB-7AED-4D28-8AC5-29DE92D49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968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58" name="Oval 409">
              <a:extLst>
                <a:ext uri="{FF2B5EF4-FFF2-40B4-BE49-F238E27FC236}">
                  <a16:creationId xmlns:a16="http://schemas.microsoft.com/office/drawing/2014/main" id="{7FACDF71-E017-4013-82AB-7927FD10A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" y="2884"/>
              <a:ext cx="140" cy="143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59" name="Oval 410">
              <a:extLst>
                <a:ext uri="{FF2B5EF4-FFF2-40B4-BE49-F238E27FC236}">
                  <a16:creationId xmlns:a16="http://schemas.microsoft.com/office/drawing/2014/main" id="{62A3CD97-F043-4D8D-A48F-962AD36E3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2923"/>
              <a:ext cx="32" cy="29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60" name="Oval 411">
              <a:extLst>
                <a:ext uri="{FF2B5EF4-FFF2-40B4-BE49-F238E27FC236}">
                  <a16:creationId xmlns:a16="http://schemas.microsoft.com/office/drawing/2014/main" id="{3DBF2BF8-4EC7-4B5A-A526-36DAD2CFB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955"/>
              <a:ext cx="29" cy="29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61" name="Oval 412">
              <a:extLst>
                <a:ext uri="{FF2B5EF4-FFF2-40B4-BE49-F238E27FC236}">
                  <a16:creationId xmlns:a16="http://schemas.microsoft.com/office/drawing/2014/main" id="{F974DBFB-DB77-4E71-9ACC-A10247D74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" y="2941"/>
              <a:ext cx="30" cy="29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62" name="Oval 413">
              <a:extLst>
                <a:ext uri="{FF2B5EF4-FFF2-40B4-BE49-F238E27FC236}">
                  <a16:creationId xmlns:a16="http://schemas.microsoft.com/office/drawing/2014/main" id="{EFEE00FD-75DE-4E35-A4C7-A2ECC80B2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2970"/>
              <a:ext cx="30" cy="30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63" name="Oval 414">
              <a:extLst>
                <a:ext uri="{FF2B5EF4-FFF2-40B4-BE49-F238E27FC236}">
                  <a16:creationId xmlns:a16="http://schemas.microsoft.com/office/drawing/2014/main" id="{22BF770B-3D5F-41CB-8942-262DC8B05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988"/>
              <a:ext cx="29" cy="30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64" name="Oval 415">
              <a:extLst>
                <a:ext uri="{FF2B5EF4-FFF2-40B4-BE49-F238E27FC236}">
                  <a16:creationId xmlns:a16="http://schemas.microsoft.com/office/drawing/2014/main" id="{C4905A70-0885-4078-8461-A31A3AAF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" y="2932"/>
              <a:ext cx="29" cy="32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65" name="Oval 416">
              <a:extLst>
                <a:ext uri="{FF2B5EF4-FFF2-40B4-BE49-F238E27FC236}">
                  <a16:creationId xmlns:a16="http://schemas.microsoft.com/office/drawing/2014/main" id="{85AEA59B-FA96-45CB-8602-F1A301EAF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2900"/>
              <a:ext cx="29" cy="30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66" name="Oval 417">
              <a:extLst>
                <a:ext uri="{FF2B5EF4-FFF2-40B4-BE49-F238E27FC236}">
                  <a16:creationId xmlns:a16="http://schemas.microsoft.com/office/drawing/2014/main" id="{B507DAD1-77A3-44FE-A981-B5F25EBEC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" y="2909"/>
              <a:ext cx="29" cy="30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67" name="Oval 418">
              <a:extLst>
                <a:ext uri="{FF2B5EF4-FFF2-40B4-BE49-F238E27FC236}">
                  <a16:creationId xmlns:a16="http://schemas.microsoft.com/office/drawing/2014/main" id="{4E244DB6-B61C-4CFB-8F85-5122B97FD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2889"/>
              <a:ext cx="29" cy="29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68" name="Oval 419">
              <a:extLst>
                <a:ext uri="{FF2B5EF4-FFF2-40B4-BE49-F238E27FC236}">
                  <a16:creationId xmlns:a16="http://schemas.microsoft.com/office/drawing/2014/main" id="{EE7C9117-1763-4820-8AEC-ADFFF3E5A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" y="2927"/>
              <a:ext cx="29" cy="30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69" name="Oval 420">
              <a:extLst>
                <a:ext uri="{FF2B5EF4-FFF2-40B4-BE49-F238E27FC236}">
                  <a16:creationId xmlns:a16="http://schemas.microsoft.com/office/drawing/2014/main" id="{370DD94F-9FE6-4A45-BA78-C2B2D1B8A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" y="2957"/>
              <a:ext cx="29" cy="29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70" name="Oval 421">
              <a:extLst>
                <a:ext uri="{FF2B5EF4-FFF2-40B4-BE49-F238E27FC236}">
                  <a16:creationId xmlns:a16="http://schemas.microsoft.com/office/drawing/2014/main" id="{10F39E79-CE42-4754-A632-BE93CA023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968"/>
              <a:ext cx="29" cy="29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71" name="Oval 422">
              <a:extLst>
                <a:ext uri="{FF2B5EF4-FFF2-40B4-BE49-F238E27FC236}">
                  <a16:creationId xmlns:a16="http://schemas.microsoft.com/office/drawing/2014/main" id="{D84442E3-5E58-491F-895E-D7935D55C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8" y="2912"/>
              <a:ext cx="27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72" name="Oval 423">
              <a:extLst>
                <a:ext uri="{FF2B5EF4-FFF2-40B4-BE49-F238E27FC236}">
                  <a16:creationId xmlns:a16="http://schemas.microsoft.com/office/drawing/2014/main" id="{D870487E-B4C6-4D81-AD15-DA591A2A5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8" y="2943"/>
              <a:ext cx="14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73" name="Oval 424">
              <a:extLst>
                <a:ext uri="{FF2B5EF4-FFF2-40B4-BE49-F238E27FC236}">
                  <a16:creationId xmlns:a16="http://schemas.microsoft.com/office/drawing/2014/main" id="{3168203A-F49F-4AC0-AFEF-E3E5B54A8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" y="2903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183" name="Group 425">
            <a:extLst>
              <a:ext uri="{FF2B5EF4-FFF2-40B4-BE49-F238E27FC236}">
                <a16:creationId xmlns:a16="http://schemas.microsoft.com/office/drawing/2014/main" id="{A36954A7-11B9-4864-81F0-0E09EAE3287D}"/>
              </a:ext>
            </a:extLst>
          </p:cNvPr>
          <p:cNvGrpSpPr>
            <a:grpSpLocks/>
          </p:cNvGrpSpPr>
          <p:nvPr/>
        </p:nvGrpSpPr>
        <p:grpSpPr bwMode="auto">
          <a:xfrm>
            <a:off x="8639176" y="4979988"/>
            <a:ext cx="569913" cy="569912"/>
            <a:chOff x="4695" y="2856"/>
            <a:chExt cx="194" cy="194"/>
          </a:xfrm>
        </p:grpSpPr>
        <p:sp>
          <p:nvSpPr>
            <p:cNvPr id="7192" name="Oval 426">
              <a:extLst>
                <a:ext uri="{FF2B5EF4-FFF2-40B4-BE49-F238E27FC236}">
                  <a16:creationId xmlns:a16="http://schemas.microsoft.com/office/drawing/2014/main" id="{B5873886-CA4D-45DC-BDD9-5C556A08E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" y="2856"/>
              <a:ext cx="194" cy="194"/>
            </a:xfrm>
            <a:prstGeom prst="ellipse">
              <a:avLst/>
            </a:pr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193" name="Oval 427">
              <a:extLst>
                <a:ext uri="{FF2B5EF4-FFF2-40B4-BE49-F238E27FC236}">
                  <a16:creationId xmlns:a16="http://schemas.microsoft.com/office/drawing/2014/main" id="{A56D24C2-AC3A-450F-8EB6-44C71E250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933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194" name="Oval 428">
              <a:extLst>
                <a:ext uri="{FF2B5EF4-FFF2-40B4-BE49-F238E27FC236}">
                  <a16:creationId xmlns:a16="http://schemas.microsoft.com/office/drawing/2014/main" id="{87C6C8A8-6059-4998-B645-4BBA925EC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2924"/>
              <a:ext cx="30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195" name="Oval 429">
              <a:extLst>
                <a:ext uri="{FF2B5EF4-FFF2-40B4-BE49-F238E27FC236}">
                  <a16:creationId xmlns:a16="http://schemas.microsoft.com/office/drawing/2014/main" id="{23A1DB1D-0B4C-44CD-A5F4-8737ACDA6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" y="2953"/>
              <a:ext cx="30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196" name="Oval 430">
              <a:extLst>
                <a:ext uri="{FF2B5EF4-FFF2-40B4-BE49-F238E27FC236}">
                  <a16:creationId xmlns:a16="http://schemas.microsoft.com/office/drawing/2014/main" id="{9799C003-8CAB-4FDA-B34E-EFD547C38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" y="2944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197" name="Oval 431">
              <a:extLst>
                <a:ext uri="{FF2B5EF4-FFF2-40B4-BE49-F238E27FC236}">
                  <a16:creationId xmlns:a16="http://schemas.microsoft.com/office/drawing/2014/main" id="{5F6225F6-616B-4AE3-B9E9-311EF5D9E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" y="2930"/>
              <a:ext cx="29" cy="30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198" name="Oval 432">
              <a:extLst>
                <a:ext uri="{FF2B5EF4-FFF2-40B4-BE49-F238E27FC236}">
                  <a16:creationId xmlns:a16="http://schemas.microsoft.com/office/drawing/2014/main" id="{CF125AEF-2D07-4881-A9EB-260C078B7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9" y="2901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199" name="Oval 433">
              <a:extLst>
                <a:ext uri="{FF2B5EF4-FFF2-40B4-BE49-F238E27FC236}">
                  <a16:creationId xmlns:a16="http://schemas.microsoft.com/office/drawing/2014/main" id="{CDC1EC4E-2E6C-4EA4-99AF-008044E37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" y="2890"/>
              <a:ext cx="29" cy="31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00" name="Oval 434">
              <a:extLst>
                <a:ext uri="{FF2B5EF4-FFF2-40B4-BE49-F238E27FC236}">
                  <a16:creationId xmlns:a16="http://schemas.microsoft.com/office/drawing/2014/main" id="{862D1D04-C485-4964-81B3-2B0BAA0D3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7" y="2881"/>
              <a:ext cx="30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01" name="Oval 435">
              <a:extLst>
                <a:ext uri="{FF2B5EF4-FFF2-40B4-BE49-F238E27FC236}">
                  <a16:creationId xmlns:a16="http://schemas.microsoft.com/office/drawing/2014/main" id="{1EB8EFA0-75CA-4E73-8869-C6BCFF113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" y="2901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02" name="Oval 436">
              <a:extLst>
                <a:ext uri="{FF2B5EF4-FFF2-40B4-BE49-F238E27FC236}">
                  <a16:creationId xmlns:a16="http://schemas.microsoft.com/office/drawing/2014/main" id="{1119DDCC-9B3B-4931-9BBB-38FBCC52F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973"/>
              <a:ext cx="29" cy="30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03" name="Oval 437">
              <a:extLst>
                <a:ext uri="{FF2B5EF4-FFF2-40B4-BE49-F238E27FC236}">
                  <a16:creationId xmlns:a16="http://schemas.microsoft.com/office/drawing/2014/main" id="{3AEEC65D-E4B6-48BB-8886-1418D1213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" y="2962"/>
              <a:ext cx="32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04" name="Oval 438">
              <a:extLst>
                <a:ext uri="{FF2B5EF4-FFF2-40B4-BE49-F238E27FC236}">
                  <a16:creationId xmlns:a16="http://schemas.microsoft.com/office/drawing/2014/main" id="{6C36F294-9A2B-4AF5-B204-3E01E71A6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2872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05" name="Oval 439">
              <a:extLst>
                <a:ext uri="{FF2B5EF4-FFF2-40B4-BE49-F238E27FC236}">
                  <a16:creationId xmlns:a16="http://schemas.microsoft.com/office/drawing/2014/main" id="{1DC05ECC-0238-47E6-9ED3-A8A03EB5F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2881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06" name="Oval 440">
              <a:extLst>
                <a:ext uri="{FF2B5EF4-FFF2-40B4-BE49-F238E27FC236}">
                  <a16:creationId xmlns:a16="http://schemas.microsoft.com/office/drawing/2014/main" id="{F4CBD404-E158-4B25-8B1C-7BA09E400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" y="2942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07" name="Oval 441">
              <a:extLst>
                <a:ext uri="{FF2B5EF4-FFF2-40B4-BE49-F238E27FC236}">
                  <a16:creationId xmlns:a16="http://schemas.microsoft.com/office/drawing/2014/main" id="{E0477AA3-1556-4902-A847-127581D1B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2919"/>
              <a:ext cx="30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08" name="Oval 442">
              <a:extLst>
                <a:ext uri="{FF2B5EF4-FFF2-40B4-BE49-F238E27FC236}">
                  <a16:creationId xmlns:a16="http://schemas.microsoft.com/office/drawing/2014/main" id="{A37BC5DA-FB1B-4EA5-A8A6-FBB4E8A23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" y="2973"/>
              <a:ext cx="29" cy="30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09" name="Oval 443">
              <a:extLst>
                <a:ext uri="{FF2B5EF4-FFF2-40B4-BE49-F238E27FC236}">
                  <a16:creationId xmlns:a16="http://schemas.microsoft.com/office/drawing/2014/main" id="{159A0677-0B29-4FB9-921C-81225B1EA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" y="2991"/>
              <a:ext cx="30" cy="30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10" name="Oval 444">
              <a:extLst>
                <a:ext uri="{FF2B5EF4-FFF2-40B4-BE49-F238E27FC236}">
                  <a16:creationId xmlns:a16="http://schemas.microsoft.com/office/drawing/2014/main" id="{5773402C-7B82-4E7D-92E5-FB837BF7F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" y="2985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11" name="Oval 445">
              <a:extLst>
                <a:ext uri="{FF2B5EF4-FFF2-40B4-BE49-F238E27FC236}">
                  <a16:creationId xmlns:a16="http://schemas.microsoft.com/office/drawing/2014/main" id="{7E227B39-6D7E-4CB9-AD83-791958A60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3005"/>
              <a:ext cx="30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12" name="Oval 446">
              <a:extLst>
                <a:ext uri="{FF2B5EF4-FFF2-40B4-BE49-F238E27FC236}">
                  <a16:creationId xmlns:a16="http://schemas.microsoft.com/office/drawing/2014/main" id="{71D54017-55D7-4AB3-BDE0-1D8241A62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" y="2994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13" name="Oval 447">
              <a:extLst>
                <a:ext uri="{FF2B5EF4-FFF2-40B4-BE49-F238E27FC236}">
                  <a16:creationId xmlns:a16="http://schemas.microsoft.com/office/drawing/2014/main" id="{9FADC489-BE03-4974-8EB4-FD1B24A91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" y="2951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14" name="Oval 448">
              <a:extLst>
                <a:ext uri="{FF2B5EF4-FFF2-40B4-BE49-F238E27FC236}">
                  <a16:creationId xmlns:a16="http://schemas.microsoft.com/office/drawing/2014/main" id="{984EA53B-AB6A-4152-AC2C-FFDF632C7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" y="2912"/>
              <a:ext cx="30" cy="30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15" name="Oval 449">
              <a:extLst>
                <a:ext uri="{FF2B5EF4-FFF2-40B4-BE49-F238E27FC236}">
                  <a16:creationId xmlns:a16="http://schemas.microsoft.com/office/drawing/2014/main" id="{0889399C-D6D1-4570-8D8C-C3E3ADBEB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2910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16" name="Oval 450">
              <a:extLst>
                <a:ext uri="{FF2B5EF4-FFF2-40B4-BE49-F238E27FC236}">
                  <a16:creationId xmlns:a16="http://schemas.microsoft.com/office/drawing/2014/main" id="{0529A13E-AD98-4815-810A-59BDA3801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9" y="2962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17" name="Oval 451">
              <a:extLst>
                <a:ext uri="{FF2B5EF4-FFF2-40B4-BE49-F238E27FC236}">
                  <a16:creationId xmlns:a16="http://schemas.microsoft.com/office/drawing/2014/main" id="{70665BBF-763D-4AF0-A862-F264F696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" y="2856"/>
              <a:ext cx="194" cy="194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18" name="Oval 452">
              <a:extLst>
                <a:ext uri="{FF2B5EF4-FFF2-40B4-BE49-F238E27FC236}">
                  <a16:creationId xmlns:a16="http://schemas.microsoft.com/office/drawing/2014/main" id="{A787ABB6-14CC-4BF1-B3C1-97CC71434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933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19" name="Oval 453">
              <a:extLst>
                <a:ext uri="{FF2B5EF4-FFF2-40B4-BE49-F238E27FC236}">
                  <a16:creationId xmlns:a16="http://schemas.microsoft.com/office/drawing/2014/main" id="{3E359678-4927-403E-B372-1DDD0C8A4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2924"/>
              <a:ext cx="30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20" name="Oval 454">
              <a:extLst>
                <a:ext uri="{FF2B5EF4-FFF2-40B4-BE49-F238E27FC236}">
                  <a16:creationId xmlns:a16="http://schemas.microsoft.com/office/drawing/2014/main" id="{13E6B8DB-783F-46EB-8A19-A799A4F73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" y="2953"/>
              <a:ext cx="30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21" name="Oval 455">
              <a:extLst>
                <a:ext uri="{FF2B5EF4-FFF2-40B4-BE49-F238E27FC236}">
                  <a16:creationId xmlns:a16="http://schemas.microsoft.com/office/drawing/2014/main" id="{B7F29B02-CF81-454E-BC47-B92A1F1BF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" y="2944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22" name="Oval 456">
              <a:extLst>
                <a:ext uri="{FF2B5EF4-FFF2-40B4-BE49-F238E27FC236}">
                  <a16:creationId xmlns:a16="http://schemas.microsoft.com/office/drawing/2014/main" id="{D709BC7B-CC3A-4CA6-B5BB-1EFA39DDF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" y="2930"/>
              <a:ext cx="29" cy="30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23" name="Oval 457">
              <a:extLst>
                <a:ext uri="{FF2B5EF4-FFF2-40B4-BE49-F238E27FC236}">
                  <a16:creationId xmlns:a16="http://schemas.microsoft.com/office/drawing/2014/main" id="{01F9FE9B-F54A-404A-AFFD-2759C66BC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9" y="2901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24" name="Oval 458">
              <a:extLst>
                <a:ext uri="{FF2B5EF4-FFF2-40B4-BE49-F238E27FC236}">
                  <a16:creationId xmlns:a16="http://schemas.microsoft.com/office/drawing/2014/main" id="{62CAEFDF-3C25-424D-9996-77CD46BDA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" y="2890"/>
              <a:ext cx="29" cy="31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25" name="Oval 459">
              <a:extLst>
                <a:ext uri="{FF2B5EF4-FFF2-40B4-BE49-F238E27FC236}">
                  <a16:creationId xmlns:a16="http://schemas.microsoft.com/office/drawing/2014/main" id="{D611D74C-EE70-41E8-A20A-700C44B75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7" y="2881"/>
              <a:ext cx="30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26" name="Oval 460">
              <a:extLst>
                <a:ext uri="{FF2B5EF4-FFF2-40B4-BE49-F238E27FC236}">
                  <a16:creationId xmlns:a16="http://schemas.microsoft.com/office/drawing/2014/main" id="{45FC77E6-BFF4-4BE1-BC92-9CE25A908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" y="2901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27" name="Oval 461">
              <a:extLst>
                <a:ext uri="{FF2B5EF4-FFF2-40B4-BE49-F238E27FC236}">
                  <a16:creationId xmlns:a16="http://schemas.microsoft.com/office/drawing/2014/main" id="{906896BC-FD96-4927-9B4E-096218DA3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973"/>
              <a:ext cx="29" cy="30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28" name="Oval 462">
              <a:extLst>
                <a:ext uri="{FF2B5EF4-FFF2-40B4-BE49-F238E27FC236}">
                  <a16:creationId xmlns:a16="http://schemas.microsoft.com/office/drawing/2014/main" id="{F4D361EA-E781-4F4D-AC19-FD958F891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" y="2962"/>
              <a:ext cx="32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29" name="Oval 463">
              <a:extLst>
                <a:ext uri="{FF2B5EF4-FFF2-40B4-BE49-F238E27FC236}">
                  <a16:creationId xmlns:a16="http://schemas.microsoft.com/office/drawing/2014/main" id="{8A9389A3-2B6C-4132-B48B-B5C57CDFA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2872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30" name="Oval 464">
              <a:extLst>
                <a:ext uri="{FF2B5EF4-FFF2-40B4-BE49-F238E27FC236}">
                  <a16:creationId xmlns:a16="http://schemas.microsoft.com/office/drawing/2014/main" id="{8B0553D0-07F3-426C-B54C-04DC3AE94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2881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31" name="Oval 465">
              <a:extLst>
                <a:ext uri="{FF2B5EF4-FFF2-40B4-BE49-F238E27FC236}">
                  <a16:creationId xmlns:a16="http://schemas.microsoft.com/office/drawing/2014/main" id="{F734F148-D20C-48A7-ADA5-5BF0BEFA6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" y="2942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32" name="Oval 466">
              <a:extLst>
                <a:ext uri="{FF2B5EF4-FFF2-40B4-BE49-F238E27FC236}">
                  <a16:creationId xmlns:a16="http://schemas.microsoft.com/office/drawing/2014/main" id="{72CE2B3B-7B46-4772-BADF-D7CB0F44E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2919"/>
              <a:ext cx="30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33" name="Oval 467">
              <a:extLst>
                <a:ext uri="{FF2B5EF4-FFF2-40B4-BE49-F238E27FC236}">
                  <a16:creationId xmlns:a16="http://schemas.microsoft.com/office/drawing/2014/main" id="{B5EE8AD9-FE0E-4AD0-A401-A0731673F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" y="2973"/>
              <a:ext cx="29" cy="30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34" name="Oval 468">
              <a:extLst>
                <a:ext uri="{FF2B5EF4-FFF2-40B4-BE49-F238E27FC236}">
                  <a16:creationId xmlns:a16="http://schemas.microsoft.com/office/drawing/2014/main" id="{D06AE623-78DE-4D46-937B-564ED4750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" y="2991"/>
              <a:ext cx="30" cy="30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35" name="Oval 469">
              <a:extLst>
                <a:ext uri="{FF2B5EF4-FFF2-40B4-BE49-F238E27FC236}">
                  <a16:creationId xmlns:a16="http://schemas.microsoft.com/office/drawing/2014/main" id="{5FE511AB-FA69-41F5-9B99-2D7794BA1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" y="2985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36" name="Oval 470">
              <a:extLst>
                <a:ext uri="{FF2B5EF4-FFF2-40B4-BE49-F238E27FC236}">
                  <a16:creationId xmlns:a16="http://schemas.microsoft.com/office/drawing/2014/main" id="{9C50629F-E365-46BF-84B6-05C8FD871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3005"/>
              <a:ext cx="30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37" name="Oval 471">
              <a:extLst>
                <a:ext uri="{FF2B5EF4-FFF2-40B4-BE49-F238E27FC236}">
                  <a16:creationId xmlns:a16="http://schemas.microsoft.com/office/drawing/2014/main" id="{9733E3EF-346A-4D07-A588-9E111423B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" y="2994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38" name="Oval 472">
              <a:extLst>
                <a:ext uri="{FF2B5EF4-FFF2-40B4-BE49-F238E27FC236}">
                  <a16:creationId xmlns:a16="http://schemas.microsoft.com/office/drawing/2014/main" id="{9DBC8219-4C6A-4FFC-BAC7-D844020C2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" y="2951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39" name="Oval 473">
              <a:extLst>
                <a:ext uri="{FF2B5EF4-FFF2-40B4-BE49-F238E27FC236}">
                  <a16:creationId xmlns:a16="http://schemas.microsoft.com/office/drawing/2014/main" id="{1B255609-D09C-4CFB-A99C-6CD71728D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" y="2912"/>
              <a:ext cx="30" cy="30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40" name="Oval 474">
              <a:extLst>
                <a:ext uri="{FF2B5EF4-FFF2-40B4-BE49-F238E27FC236}">
                  <a16:creationId xmlns:a16="http://schemas.microsoft.com/office/drawing/2014/main" id="{E738B5B6-D533-45A0-B6AC-0937D60B9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2910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41" name="Oval 475">
              <a:extLst>
                <a:ext uri="{FF2B5EF4-FFF2-40B4-BE49-F238E27FC236}">
                  <a16:creationId xmlns:a16="http://schemas.microsoft.com/office/drawing/2014/main" id="{5253AE74-8CC3-4A98-A519-D53FCE1BA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9" y="2962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42" name="Oval 476">
              <a:extLst>
                <a:ext uri="{FF2B5EF4-FFF2-40B4-BE49-F238E27FC236}">
                  <a16:creationId xmlns:a16="http://schemas.microsoft.com/office/drawing/2014/main" id="{84A75A02-D6E4-4D8C-B746-28B019918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" y="2894"/>
              <a:ext cx="45" cy="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43" name="Oval 477">
              <a:extLst>
                <a:ext uri="{FF2B5EF4-FFF2-40B4-BE49-F238E27FC236}">
                  <a16:creationId xmlns:a16="http://schemas.microsoft.com/office/drawing/2014/main" id="{B4622AD5-8B3D-4757-B9A1-28A4159D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2946"/>
              <a:ext cx="18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44" name="Oval 478">
              <a:extLst>
                <a:ext uri="{FF2B5EF4-FFF2-40B4-BE49-F238E27FC236}">
                  <a16:creationId xmlns:a16="http://schemas.microsoft.com/office/drawing/2014/main" id="{80227AE7-770F-47FA-AD5A-FA58832E8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" y="2881"/>
              <a:ext cx="20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184" name="Group 479">
            <a:extLst>
              <a:ext uri="{FF2B5EF4-FFF2-40B4-BE49-F238E27FC236}">
                <a16:creationId xmlns:a16="http://schemas.microsoft.com/office/drawing/2014/main" id="{191244A2-248F-40B9-8C28-E457B11C404D}"/>
              </a:ext>
            </a:extLst>
          </p:cNvPr>
          <p:cNvGrpSpPr>
            <a:grpSpLocks/>
          </p:cNvGrpSpPr>
          <p:nvPr/>
        </p:nvGrpSpPr>
        <p:grpSpPr bwMode="auto">
          <a:xfrm>
            <a:off x="9278938" y="4903788"/>
            <a:ext cx="931862" cy="773112"/>
            <a:chOff x="5029" y="2825"/>
            <a:chExt cx="317" cy="263"/>
          </a:xfrm>
        </p:grpSpPr>
        <p:sp>
          <p:nvSpPr>
            <p:cNvPr id="7185" name="Freeform 480">
              <a:extLst>
                <a:ext uri="{FF2B5EF4-FFF2-40B4-BE49-F238E27FC236}">
                  <a16:creationId xmlns:a16="http://schemas.microsoft.com/office/drawing/2014/main" id="{437941BD-74E3-47AD-B5B4-80F661939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" y="2825"/>
              <a:ext cx="317" cy="263"/>
            </a:xfrm>
            <a:custGeom>
              <a:avLst/>
              <a:gdLst>
                <a:gd name="T0" fmla="*/ 465 w 141"/>
                <a:gd name="T1" fmla="*/ 0 h 117"/>
                <a:gd name="T2" fmla="*/ 232 w 141"/>
                <a:gd name="T3" fmla="*/ 106 h 117"/>
                <a:gd name="T4" fmla="*/ 187 w 141"/>
                <a:gd name="T5" fmla="*/ 157 h 117"/>
                <a:gd name="T6" fmla="*/ 25 w 141"/>
                <a:gd name="T7" fmla="*/ 202 h 117"/>
                <a:gd name="T8" fmla="*/ 0 w 141"/>
                <a:gd name="T9" fmla="*/ 227 h 117"/>
                <a:gd name="T10" fmla="*/ 25 w 141"/>
                <a:gd name="T11" fmla="*/ 247 h 117"/>
                <a:gd name="T12" fmla="*/ 198 w 141"/>
                <a:gd name="T13" fmla="*/ 223 h 117"/>
                <a:gd name="T14" fmla="*/ 223 w 141"/>
                <a:gd name="T15" fmla="*/ 243 h 117"/>
                <a:gd name="T16" fmla="*/ 202 w 141"/>
                <a:gd name="T17" fmla="*/ 279 h 117"/>
                <a:gd name="T18" fmla="*/ 137 w 141"/>
                <a:gd name="T19" fmla="*/ 299 h 117"/>
                <a:gd name="T20" fmla="*/ 130 w 141"/>
                <a:gd name="T21" fmla="*/ 328 h 117"/>
                <a:gd name="T22" fmla="*/ 162 w 141"/>
                <a:gd name="T23" fmla="*/ 333 h 117"/>
                <a:gd name="T24" fmla="*/ 207 w 141"/>
                <a:gd name="T25" fmla="*/ 324 h 117"/>
                <a:gd name="T26" fmla="*/ 238 w 141"/>
                <a:gd name="T27" fmla="*/ 348 h 117"/>
                <a:gd name="T28" fmla="*/ 227 w 141"/>
                <a:gd name="T29" fmla="*/ 389 h 117"/>
                <a:gd name="T30" fmla="*/ 142 w 141"/>
                <a:gd name="T31" fmla="*/ 445 h 117"/>
                <a:gd name="T32" fmla="*/ 126 w 141"/>
                <a:gd name="T33" fmla="*/ 474 h 117"/>
                <a:gd name="T34" fmla="*/ 151 w 141"/>
                <a:gd name="T35" fmla="*/ 490 h 117"/>
                <a:gd name="T36" fmla="*/ 252 w 141"/>
                <a:gd name="T37" fmla="*/ 434 h 117"/>
                <a:gd name="T38" fmla="*/ 304 w 141"/>
                <a:gd name="T39" fmla="*/ 441 h 117"/>
                <a:gd name="T40" fmla="*/ 308 w 141"/>
                <a:gd name="T41" fmla="*/ 490 h 117"/>
                <a:gd name="T42" fmla="*/ 252 w 141"/>
                <a:gd name="T43" fmla="*/ 546 h 117"/>
                <a:gd name="T44" fmla="*/ 243 w 141"/>
                <a:gd name="T45" fmla="*/ 575 h 117"/>
                <a:gd name="T46" fmla="*/ 279 w 141"/>
                <a:gd name="T47" fmla="*/ 587 h 117"/>
                <a:gd name="T48" fmla="*/ 333 w 141"/>
                <a:gd name="T49" fmla="*/ 530 h 117"/>
                <a:gd name="T50" fmla="*/ 420 w 141"/>
                <a:gd name="T51" fmla="*/ 490 h 117"/>
                <a:gd name="T52" fmla="*/ 465 w 141"/>
                <a:gd name="T53" fmla="*/ 495 h 117"/>
                <a:gd name="T54" fmla="*/ 713 w 141"/>
                <a:gd name="T55" fmla="*/ 247 h 117"/>
                <a:gd name="T56" fmla="*/ 465 w 141"/>
                <a:gd name="T57" fmla="*/ 0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1" h="117">
                  <a:moveTo>
                    <a:pt x="92" y="0"/>
                  </a:moveTo>
                  <a:cubicBezTo>
                    <a:pt x="74" y="0"/>
                    <a:pt x="55" y="7"/>
                    <a:pt x="46" y="21"/>
                  </a:cubicBezTo>
                  <a:cubicBezTo>
                    <a:pt x="45" y="24"/>
                    <a:pt x="42" y="30"/>
                    <a:pt x="37" y="31"/>
                  </a:cubicBezTo>
                  <a:cubicBezTo>
                    <a:pt x="26" y="33"/>
                    <a:pt x="11" y="39"/>
                    <a:pt x="5" y="40"/>
                  </a:cubicBezTo>
                  <a:cubicBezTo>
                    <a:pt x="2" y="40"/>
                    <a:pt x="0" y="42"/>
                    <a:pt x="0" y="45"/>
                  </a:cubicBezTo>
                  <a:cubicBezTo>
                    <a:pt x="1" y="47"/>
                    <a:pt x="3" y="49"/>
                    <a:pt x="5" y="49"/>
                  </a:cubicBezTo>
                  <a:cubicBezTo>
                    <a:pt x="12" y="48"/>
                    <a:pt x="29" y="46"/>
                    <a:pt x="39" y="44"/>
                  </a:cubicBezTo>
                  <a:cubicBezTo>
                    <a:pt x="41" y="44"/>
                    <a:pt x="43" y="44"/>
                    <a:pt x="44" y="48"/>
                  </a:cubicBezTo>
                  <a:cubicBezTo>
                    <a:pt x="45" y="53"/>
                    <a:pt x="41" y="55"/>
                    <a:pt x="40" y="55"/>
                  </a:cubicBezTo>
                  <a:cubicBezTo>
                    <a:pt x="31" y="58"/>
                    <a:pt x="31" y="56"/>
                    <a:pt x="27" y="59"/>
                  </a:cubicBezTo>
                  <a:cubicBezTo>
                    <a:pt x="25" y="60"/>
                    <a:pt x="24" y="63"/>
                    <a:pt x="26" y="65"/>
                  </a:cubicBezTo>
                  <a:cubicBezTo>
                    <a:pt x="27" y="67"/>
                    <a:pt x="30" y="68"/>
                    <a:pt x="32" y="66"/>
                  </a:cubicBezTo>
                  <a:cubicBezTo>
                    <a:pt x="35" y="64"/>
                    <a:pt x="34" y="67"/>
                    <a:pt x="41" y="64"/>
                  </a:cubicBezTo>
                  <a:cubicBezTo>
                    <a:pt x="44" y="63"/>
                    <a:pt x="46" y="67"/>
                    <a:pt x="47" y="69"/>
                  </a:cubicBezTo>
                  <a:cubicBezTo>
                    <a:pt x="48" y="71"/>
                    <a:pt x="49" y="75"/>
                    <a:pt x="45" y="77"/>
                  </a:cubicBezTo>
                  <a:cubicBezTo>
                    <a:pt x="36" y="84"/>
                    <a:pt x="32" y="87"/>
                    <a:pt x="28" y="88"/>
                  </a:cubicBezTo>
                  <a:cubicBezTo>
                    <a:pt x="26" y="89"/>
                    <a:pt x="24" y="91"/>
                    <a:pt x="25" y="94"/>
                  </a:cubicBezTo>
                  <a:cubicBezTo>
                    <a:pt x="25" y="96"/>
                    <a:pt x="28" y="98"/>
                    <a:pt x="30" y="97"/>
                  </a:cubicBezTo>
                  <a:cubicBezTo>
                    <a:pt x="37" y="96"/>
                    <a:pt x="42" y="92"/>
                    <a:pt x="50" y="86"/>
                  </a:cubicBezTo>
                  <a:cubicBezTo>
                    <a:pt x="54" y="82"/>
                    <a:pt x="58" y="85"/>
                    <a:pt x="60" y="87"/>
                  </a:cubicBezTo>
                  <a:cubicBezTo>
                    <a:pt x="62" y="88"/>
                    <a:pt x="65" y="92"/>
                    <a:pt x="61" y="97"/>
                  </a:cubicBezTo>
                  <a:cubicBezTo>
                    <a:pt x="57" y="103"/>
                    <a:pt x="56" y="105"/>
                    <a:pt x="50" y="108"/>
                  </a:cubicBezTo>
                  <a:cubicBezTo>
                    <a:pt x="48" y="109"/>
                    <a:pt x="47" y="112"/>
                    <a:pt x="48" y="114"/>
                  </a:cubicBezTo>
                  <a:cubicBezTo>
                    <a:pt x="49" y="116"/>
                    <a:pt x="52" y="117"/>
                    <a:pt x="55" y="116"/>
                  </a:cubicBezTo>
                  <a:cubicBezTo>
                    <a:pt x="61" y="113"/>
                    <a:pt x="62" y="111"/>
                    <a:pt x="66" y="105"/>
                  </a:cubicBezTo>
                  <a:cubicBezTo>
                    <a:pt x="72" y="97"/>
                    <a:pt x="80" y="97"/>
                    <a:pt x="83" y="97"/>
                  </a:cubicBezTo>
                  <a:cubicBezTo>
                    <a:pt x="86" y="98"/>
                    <a:pt x="89" y="98"/>
                    <a:pt x="92" y="98"/>
                  </a:cubicBezTo>
                  <a:cubicBezTo>
                    <a:pt x="119" y="98"/>
                    <a:pt x="141" y="76"/>
                    <a:pt x="141" y="49"/>
                  </a:cubicBezTo>
                  <a:cubicBezTo>
                    <a:pt x="141" y="22"/>
                    <a:pt x="119" y="0"/>
                    <a:pt x="92" y="0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481">
              <a:extLst>
                <a:ext uri="{FF2B5EF4-FFF2-40B4-BE49-F238E27FC236}">
                  <a16:creationId xmlns:a16="http://schemas.microsoft.com/office/drawing/2014/main" id="{AE7348B0-3C01-4F15-B14F-D461F30DD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" y="2836"/>
              <a:ext cx="184" cy="192"/>
            </a:xfrm>
            <a:custGeom>
              <a:avLst/>
              <a:gdLst>
                <a:gd name="T0" fmla="*/ 56 w 82"/>
                <a:gd name="T1" fmla="*/ 72 h 85"/>
                <a:gd name="T2" fmla="*/ 81 w 82"/>
                <a:gd name="T3" fmla="*/ 154 h 85"/>
                <a:gd name="T4" fmla="*/ 236 w 82"/>
                <a:gd name="T5" fmla="*/ 215 h 85"/>
                <a:gd name="T6" fmla="*/ 162 w 82"/>
                <a:gd name="T7" fmla="*/ 332 h 85"/>
                <a:gd name="T8" fmla="*/ 186 w 82"/>
                <a:gd name="T9" fmla="*/ 434 h 85"/>
                <a:gd name="T10" fmla="*/ 247 w 82"/>
                <a:gd name="T11" fmla="*/ 422 h 85"/>
                <a:gd name="T12" fmla="*/ 384 w 82"/>
                <a:gd name="T13" fmla="*/ 169 h 85"/>
                <a:gd name="T14" fmla="*/ 130 w 82"/>
                <a:gd name="T15" fmla="*/ 32 h 85"/>
                <a:gd name="T16" fmla="*/ 56 w 82"/>
                <a:gd name="T17" fmla="*/ 72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85">
                  <a:moveTo>
                    <a:pt x="11" y="14"/>
                  </a:moveTo>
                  <a:cubicBezTo>
                    <a:pt x="0" y="22"/>
                    <a:pt x="7" y="32"/>
                    <a:pt x="16" y="30"/>
                  </a:cubicBezTo>
                  <a:cubicBezTo>
                    <a:pt x="31" y="29"/>
                    <a:pt x="43" y="27"/>
                    <a:pt x="47" y="42"/>
                  </a:cubicBezTo>
                  <a:cubicBezTo>
                    <a:pt x="51" y="55"/>
                    <a:pt x="44" y="59"/>
                    <a:pt x="32" y="65"/>
                  </a:cubicBezTo>
                  <a:cubicBezTo>
                    <a:pt x="17" y="71"/>
                    <a:pt x="24" y="84"/>
                    <a:pt x="37" y="85"/>
                  </a:cubicBezTo>
                  <a:cubicBezTo>
                    <a:pt x="41" y="85"/>
                    <a:pt x="45" y="84"/>
                    <a:pt x="49" y="83"/>
                  </a:cubicBezTo>
                  <a:cubicBezTo>
                    <a:pt x="70" y="77"/>
                    <a:pt x="82" y="55"/>
                    <a:pt x="76" y="33"/>
                  </a:cubicBezTo>
                  <a:cubicBezTo>
                    <a:pt x="70" y="12"/>
                    <a:pt x="47" y="0"/>
                    <a:pt x="26" y="6"/>
                  </a:cubicBezTo>
                  <a:cubicBezTo>
                    <a:pt x="20" y="8"/>
                    <a:pt x="15" y="11"/>
                    <a:pt x="11" y="14"/>
                  </a:cubicBezTo>
                  <a:close/>
                </a:path>
              </a:pathLst>
            </a:custGeom>
            <a:solidFill>
              <a:srgbClr val="99D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482">
              <a:extLst>
                <a:ext uri="{FF2B5EF4-FFF2-40B4-BE49-F238E27FC236}">
                  <a16:creationId xmlns:a16="http://schemas.microsoft.com/office/drawing/2014/main" id="{79EAAE86-6414-40A3-B22F-DBAD7F42D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" y="2836"/>
              <a:ext cx="184" cy="192"/>
            </a:xfrm>
            <a:custGeom>
              <a:avLst/>
              <a:gdLst>
                <a:gd name="T0" fmla="*/ 56 w 82"/>
                <a:gd name="T1" fmla="*/ 72 h 85"/>
                <a:gd name="T2" fmla="*/ 81 w 82"/>
                <a:gd name="T3" fmla="*/ 154 h 85"/>
                <a:gd name="T4" fmla="*/ 236 w 82"/>
                <a:gd name="T5" fmla="*/ 215 h 85"/>
                <a:gd name="T6" fmla="*/ 162 w 82"/>
                <a:gd name="T7" fmla="*/ 332 h 85"/>
                <a:gd name="T8" fmla="*/ 186 w 82"/>
                <a:gd name="T9" fmla="*/ 434 h 85"/>
                <a:gd name="T10" fmla="*/ 247 w 82"/>
                <a:gd name="T11" fmla="*/ 422 h 85"/>
                <a:gd name="T12" fmla="*/ 384 w 82"/>
                <a:gd name="T13" fmla="*/ 169 h 85"/>
                <a:gd name="T14" fmla="*/ 130 w 82"/>
                <a:gd name="T15" fmla="*/ 32 h 85"/>
                <a:gd name="T16" fmla="*/ 56 w 82"/>
                <a:gd name="T17" fmla="*/ 72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85">
                  <a:moveTo>
                    <a:pt x="11" y="14"/>
                  </a:moveTo>
                  <a:cubicBezTo>
                    <a:pt x="0" y="22"/>
                    <a:pt x="7" y="32"/>
                    <a:pt x="16" y="30"/>
                  </a:cubicBezTo>
                  <a:cubicBezTo>
                    <a:pt x="31" y="29"/>
                    <a:pt x="43" y="27"/>
                    <a:pt x="47" y="42"/>
                  </a:cubicBezTo>
                  <a:cubicBezTo>
                    <a:pt x="51" y="55"/>
                    <a:pt x="44" y="59"/>
                    <a:pt x="32" y="65"/>
                  </a:cubicBezTo>
                  <a:cubicBezTo>
                    <a:pt x="17" y="71"/>
                    <a:pt x="24" y="84"/>
                    <a:pt x="37" y="85"/>
                  </a:cubicBezTo>
                  <a:cubicBezTo>
                    <a:pt x="41" y="85"/>
                    <a:pt x="45" y="84"/>
                    <a:pt x="49" y="83"/>
                  </a:cubicBezTo>
                  <a:cubicBezTo>
                    <a:pt x="70" y="77"/>
                    <a:pt x="82" y="55"/>
                    <a:pt x="76" y="33"/>
                  </a:cubicBezTo>
                  <a:cubicBezTo>
                    <a:pt x="70" y="12"/>
                    <a:pt x="47" y="0"/>
                    <a:pt x="26" y="6"/>
                  </a:cubicBezTo>
                  <a:cubicBezTo>
                    <a:pt x="20" y="8"/>
                    <a:pt x="15" y="11"/>
                    <a:pt x="11" y="14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483">
              <a:extLst>
                <a:ext uri="{FF2B5EF4-FFF2-40B4-BE49-F238E27FC236}">
                  <a16:creationId xmlns:a16="http://schemas.microsoft.com/office/drawing/2014/main" id="{7F674E8C-2077-4F38-BE06-372FB6AE5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" y="2825"/>
              <a:ext cx="317" cy="263"/>
            </a:xfrm>
            <a:custGeom>
              <a:avLst/>
              <a:gdLst>
                <a:gd name="T0" fmla="*/ 465 w 141"/>
                <a:gd name="T1" fmla="*/ 0 h 117"/>
                <a:gd name="T2" fmla="*/ 232 w 141"/>
                <a:gd name="T3" fmla="*/ 106 h 117"/>
                <a:gd name="T4" fmla="*/ 187 w 141"/>
                <a:gd name="T5" fmla="*/ 157 h 117"/>
                <a:gd name="T6" fmla="*/ 25 w 141"/>
                <a:gd name="T7" fmla="*/ 202 h 117"/>
                <a:gd name="T8" fmla="*/ 0 w 141"/>
                <a:gd name="T9" fmla="*/ 227 h 117"/>
                <a:gd name="T10" fmla="*/ 25 w 141"/>
                <a:gd name="T11" fmla="*/ 247 h 117"/>
                <a:gd name="T12" fmla="*/ 198 w 141"/>
                <a:gd name="T13" fmla="*/ 223 h 117"/>
                <a:gd name="T14" fmla="*/ 223 w 141"/>
                <a:gd name="T15" fmla="*/ 243 h 117"/>
                <a:gd name="T16" fmla="*/ 202 w 141"/>
                <a:gd name="T17" fmla="*/ 279 h 117"/>
                <a:gd name="T18" fmla="*/ 137 w 141"/>
                <a:gd name="T19" fmla="*/ 299 h 117"/>
                <a:gd name="T20" fmla="*/ 130 w 141"/>
                <a:gd name="T21" fmla="*/ 328 h 117"/>
                <a:gd name="T22" fmla="*/ 162 w 141"/>
                <a:gd name="T23" fmla="*/ 333 h 117"/>
                <a:gd name="T24" fmla="*/ 207 w 141"/>
                <a:gd name="T25" fmla="*/ 324 h 117"/>
                <a:gd name="T26" fmla="*/ 238 w 141"/>
                <a:gd name="T27" fmla="*/ 348 h 117"/>
                <a:gd name="T28" fmla="*/ 227 w 141"/>
                <a:gd name="T29" fmla="*/ 389 h 117"/>
                <a:gd name="T30" fmla="*/ 142 w 141"/>
                <a:gd name="T31" fmla="*/ 445 h 117"/>
                <a:gd name="T32" fmla="*/ 126 w 141"/>
                <a:gd name="T33" fmla="*/ 474 h 117"/>
                <a:gd name="T34" fmla="*/ 151 w 141"/>
                <a:gd name="T35" fmla="*/ 490 h 117"/>
                <a:gd name="T36" fmla="*/ 252 w 141"/>
                <a:gd name="T37" fmla="*/ 434 h 117"/>
                <a:gd name="T38" fmla="*/ 304 w 141"/>
                <a:gd name="T39" fmla="*/ 441 h 117"/>
                <a:gd name="T40" fmla="*/ 308 w 141"/>
                <a:gd name="T41" fmla="*/ 490 h 117"/>
                <a:gd name="T42" fmla="*/ 252 w 141"/>
                <a:gd name="T43" fmla="*/ 546 h 117"/>
                <a:gd name="T44" fmla="*/ 243 w 141"/>
                <a:gd name="T45" fmla="*/ 575 h 117"/>
                <a:gd name="T46" fmla="*/ 279 w 141"/>
                <a:gd name="T47" fmla="*/ 587 h 117"/>
                <a:gd name="T48" fmla="*/ 333 w 141"/>
                <a:gd name="T49" fmla="*/ 530 h 117"/>
                <a:gd name="T50" fmla="*/ 420 w 141"/>
                <a:gd name="T51" fmla="*/ 490 h 117"/>
                <a:gd name="T52" fmla="*/ 465 w 141"/>
                <a:gd name="T53" fmla="*/ 495 h 117"/>
                <a:gd name="T54" fmla="*/ 713 w 141"/>
                <a:gd name="T55" fmla="*/ 247 h 117"/>
                <a:gd name="T56" fmla="*/ 465 w 141"/>
                <a:gd name="T57" fmla="*/ 0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1" h="117">
                  <a:moveTo>
                    <a:pt x="92" y="0"/>
                  </a:moveTo>
                  <a:cubicBezTo>
                    <a:pt x="74" y="0"/>
                    <a:pt x="55" y="7"/>
                    <a:pt x="46" y="21"/>
                  </a:cubicBezTo>
                  <a:cubicBezTo>
                    <a:pt x="45" y="24"/>
                    <a:pt x="42" y="30"/>
                    <a:pt x="37" y="31"/>
                  </a:cubicBezTo>
                  <a:cubicBezTo>
                    <a:pt x="26" y="33"/>
                    <a:pt x="11" y="39"/>
                    <a:pt x="5" y="40"/>
                  </a:cubicBezTo>
                  <a:cubicBezTo>
                    <a:pt x="2" y="40"/>
                    <a:pt x="0" y="42"/>
                    <a:pt x="0" y="45"/>
                  </a:cubicBezTo>
                  <a:cubicBezTo>
                    <a:pt x="1" y="47"/>
                    <a:pt x="3" y="49"/>
                    <a:pt x="5" y="49"/>
                  </a:cubicBezTo>
                  <a:cubicBezTo>
                    <a:pt x="12" y="48"/>
                    <a:pt x="29" y="46"/>
                    <a:pt x="39" y="44"/>
                  </a:cubicBezTo>
                  <a:cubicBezTo>
                    <a:pt x="41" y="44"/>
                    <a:pt x="43" y="44"/>
                    <a:pt x="44" y="48"/>
                  </a:cubicBezTo>
                  <a:cubicBezTo>
                    <a:pt x="45" y="53"/>
                    <a:pt x="41" y="55"/>
                    <a:pt x="40" y="55"/>
                  </a:cubicBezTo>
                  <a:cubicBezTo>
                    <a:pt x="31" y="58"/>
                    <a:pt x="31" y="56"/>
                    <a:pt x="27" y="59"/>
                  </a:cubicBezTo>
                  <a:cubicBezTo>
                    <a:pt x="25" y="60"/>
                    <a:pt x="24" y="63"/>
                    <a:pt x="26" y="65"/>
                  </a:cubicBezTo>
                  <a:cubicBezTo>
                    <a:pt x="27" y="67"/>
                    <a:pt x="30" y="68"/>
                    <a:pt x="32" y="66"/>
                  </a:cubicBezTo>
                  <a:cubicBezTo>
                    <a:pt x="35" y="64"/>
                    <a:pt x="34" y="67"/>
                    <a:pt x="41" y="64"/>
                  </a:cubicBezTo>
                  <a:cubicBezTo>
                    <a:pt x="44" y="63"/>
                    <a:pt x="46" y="67"/>
                    <a:pt x="47" y="69"/>
                  </a:cubicBezTo>
                  <a:cubicBezTo>
                    <a:pt x="48" y="71"/>
                    <a:pt x="49" y="75"/>
                    <a:pt x="45" y="77"/>
                  </a:cubicBezTo>
                  <a:cubicBezTo>
                    <a:pt x="36" y="84"/>
                    <a:pt x="32" y="87"/>
                    <a:pt x="28" y="88"/>
                  </a:cubicBezTo>
                  <a:cubicBezTo>
                    <a:pt x="26" y="89"/>
                    <a:pt x="24" y="91"/>
                    <a:pt x="25" y="94"/>
                  </a:cubicBezTo>
                  <a:cubicBezTo>
                    <a:pt x="25" y="96"/>
                    <a:pt x="28" y="98"/>
                    <a:pt x="30" y="97"/>
                  </a:cubicBezTo>
                  <a:cubicBezTo>
                    <a:pt x="37" y="96"/>
                    <a:pt x="42" y="92"/>
                    <a:pt x="50" y="86"/>
                  </a:cubicBezTo>
                  <a:cubicBezTo>
                    <a:pt x="54" y="82"/>
                    <a:pt x="58" y="85"/>
                    <a:pt x="60" y="87"/>
                  </a:cubicBezTo>
                  <a:cubicBezTo>
                    <a:pt x="62" y="88"/>
                    <a:pt x="65" y="92"/>
                    <a:pt x="61" y="97"/>
                  </a:cubicBezTo>
                  <a:cubicBezTo>
                    <a:pt x="57" y="103"/>
                    <a:pt x="56" y="105"/>
                    <a:pt x="50" y="108"/>
                  </a:cubicBezTo>
                  <a:cubicBezTo>
                    <a:pt x="48" y="109"/>
                    <a:pt x="47" y="112"/>
                    <a:pt x="48" y="114"/>
                  </a:cubicBezTo>
                  <a:cubicBezTo>
                    <a:pt x="49" y="116"/>
                    <a:pt x="52" y="117"/>
                    <a:pt x="55" y="116"/>
                  </a:cubicBezTo>
                  <a:cubicBezTo>
                    <a:pt x="61" y="113"/>
                    <a:pt x="62" y="111"/>
                    <a:pt x="66" y="105"/>
                  </a:cubicBezTo>
                  <a:cubicBezTo>
                    <a:pt x="72" y="97"/>
                    <a:pt x="80" y="97"/>
                    <a:pt x="83" y="97"/>
                  </a:cubicBezTo>
                  <a:cubicBezTo>
                    <a:pt x="86" y="98"/>
                    <a:pt x="89" y="98"/>
                    <a:pt x="92" y="98"/>
                  </a:cubicBezTo>
                  <a:cubicBezTo>
                    <a:pt x="119" y="98"/>
                    <a:pt x="141" y="76"/>
                    <a:pt x="141" y="49"/>
                  </a:cubicBezTo>
                  <a:cubicBezTo>
                    <a:pt x="141" y="22"/>
                    <a:pt x="119" y="0"/>
                    <a:pt x="92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Oval 484">
              <a:extLst>
                <a:ext uri="{FF2B5EF4-FFF2-40B4-BE49-F238E27FC236}">
                  <a16:creationId xmlns:a16="http://schemas.microsoft.com/office/drawing/2014/main" id="{E5528C8F-8374-4E86-9E6E-7373B1B22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1" y="2857"/>
              <a:ext cx="45" cy="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190" name="Oval 485">
              <a:extLst>
                <a:ext uri="{FF2B5EF4-FFF2-40B4-BE49-F238E27FC236}">
                  <a16:creationId xmlns:a16="http://schemas.microsoft.com/office/drawing/2014/main" id="{30EAC26E-EB9F-40C4-8A8B-A2EAABA83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3" y="2908"/>
              <a:ext cx="20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191" name="Oval 486">
              <a:extLst>
                <a:ext uri="{FF2B5EF4-FFF2-40B4-BE49-F238E27FC236}">
                  <a16:creationId xmlns:a16="http://schemas.microsoft.com/office/drawing/2014/main" id="{19E1D607-8CE9-49F1-B8C5-17F21F231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2" y="2845"/>
              <a:ext cx="21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CCE67EC-8E2F-4EE9-A4A9-62110CE15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Ovary Cycle (1)</a:t>
            </a:r>
          </a:p>
        </p:txBody>
      </p:sp>
      <p:grpSp>
        <p:nvGrpSpPr>
          <p:cNvPr id="8195" name="Group 1058">
            <a:extLst>
              <a:ext uri="{FF2B5EF4-FFF2-40B4-BE49-F238E27FC236}">
                <a16:creationId xmlns:a16="http://schemas.microsoft.com/office/drawing/2014/main" id="{C875159A-B40F-4D0C-B8F0-4FEDEDA7C819}"/>
              </a:ext>
            </a:extLst>
          </p:cNvPr>
          <p:cNvGrpSpPr>
            <a:grpSpLocks/>
          </p:cNvGrpSpPr>
          <p:nvPr/>
        </p:nvGrpSpPr>
        <p:grpSpPr bwMode="auto">
          <a:xfrm>
            <a:off x="3048001" y="1905001"/>
            <a:ext cx="6169025" cy="3489325"/>
            <a:chOff x="1152" y="1273"/>
            <a:chExt cx="3886" cy="2198"/>
          </a:xfrm>
        </p:grpSpPr>
        <p:grpSp>
          <p:nvGrpSpPr>
            <p:cNvPr id="8196" name="Group 205">
              <a:extLst>
                <a:ext uri="{FF2B5EF4-FFF2-40B4-BE49-F238E27FC236}">
                  <a16:creationId xmlns:a16="http://schemas.microsoft.com/office/drawing/2014/main" id="{C710423E-998F-487C-95C4-193E40CD23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273"/>
              <a:ext cx="3886" cy="2198"/>
              <a:chOff x="1152" y="1273"/>
              <a:chExt cx="3886" cy="2198"/>
            </a:xfrm>
          </p:grpSpPr>
          <p:sp>
            <p:nvSpPr>
              <p:cNvPr id="9049" name="Freeform 5">
                <a:extLst>
                  <a:ext uri="{FF2B5EF4-FFF2-40B4-BE49-F238E27FC236}">
                    <a16:creationId xmlns:a16="http://schemas.microsoft.com/office/drawing/2014/main" id="{95064670-DBB7-43B7-9862-3B7C99661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1273"/>
                <a:ext cx="3872" cy="1950"/>
              </a:xfrm>
              <a:custGeom>
                <a:avLst/>
                <a:gdLst>
                  <a:gd name="T0" fmla="*/ 7698 w 1845"/>
                  <a:gd name="T1" fmla="*/ 510 h 929"/>
                  <a:gd name="T2" fmla="*/ 6174 w 1845"/>
                  <a:gd name="T3" fmla="*/ 1110 h 929"/>
                  <a:gd name="T4" fmla="*/ 5412 w 1845"/>
                  <a:gd name="T5" fmla="*/ 974 h 929"/>
                  <a:gd name="T6" fmla="*/ 3299 w 1845"/>
                  <a:gd name="T7" fmla="*/ 248 h 929"/>
                  <a:gd name="T8" fmla="*/ 1307 w 1845"/>
                  <a:gd name="T9" fmla="*/ 208 h 929"/>
                  <a:gd name="T10" fmla="*/ 894 w 1845"/>
                  <a:gd name="T11" fmla="*/ 348 h 929"/>
                  <a:gd name="T12" fmla="*/ 506 w 1845"/>
                  <a:gd name="T13" fmla="*/ 982 h 929"/>
                  <a:gd name="T14" fmla="*/ 109 w 1845"/>
                  <a:gd name="T15" fmla="*/ 1996 h 929"/>
                  <a:gd name="T16" fmla="*/ 329 w 1845"/>
                  <a:gd name="T17" fmla="*/ 3027 h 929"/>
                  <a:gd name="T18" fmla="*/ 1062 w 1845"/>
                  <a:gd name="T19" fmla="*/ 3432 h 929"/>
                  <a:gd name="T20" fmla="*/ 1507 w 1845"/>
                  <a:gd name="T21" fmla="*/ 3749 h 929"/>
                  <a:gd name="T22" fmla="*/ 1660 w 1845"/>
                  <a:gd name="T23" fmla="*/ 3860 h 929"/>
                  <a:gd name="T24" fmla="*/ 1612 w 1845"/>
                  <a:gd name="T25" fmla="*/ 3801 h 929"/>
                  <a:gd name="T26" fmla="*/ 1580 w 1845"/>
                  <a:gd name="T27" fmla="*/ 3684 h 929"/>
                  <a:gd name="T28" fmla="*/ 1511 w 1845"/>
                  <a:gd name="T29" fmla="*/ 3617 h 929"/>
                  <a:gd name="T30" fmla="*/ 1498 w 1845"/>
                  <a:gd name="T31" fmla="*/ 3503 h 929"/>
                  <a:gd name="T32" fmla="*/ 1492 w 1845"/>
                  <a:gd name="T33" fmla="*/ 3415 h 929"/>
                  <a:gd name="T34" fmla="*/ 1568 w 1845"/>
                  <a:gd name="T35" fmla="*/ 3260 h 929"/>
                  <a:gd name="T36" fmla="*/ 1656 w 1845"/>
                  <a:gd name="T37" fmla="*/ 3167 h 929"/>
                  <a:gd name="T38" fmla="*/ 1700 w 1845"/>
                  <a:gd name="T39" fmla="*/ 3054 h 929"/>
                  <a:gd name="T40" fmla="*/ 1876 w 1845"/>
                  <a:gd name="T41" fmla="*/ 2966 h 929"/>
                  <a:gd name="T42" fmla="*/ 2021 w 1845"/>
                  <a:gd name="T43" fmla="*/ 2907 h 929"/>
                  <a:gd name="T44" fmla="*/ 2153 w 1845"/>
                  <a:gd name="T45" fmla="*/ 2926 h 929"/>
                  <a:gd name="T46" fmla="*/ 2294 w 1845"/>
                  <a:gd name="T47" fmla="*/ 2987 h 929"/>
                  <a:gd name="T48" fmla="*/ 2401 w 1845"/>
                  <a:gd name="T49" fmla="*/ 3182 h 929"/>
                  <a:gd name="T50" fmla="*/ 2474 w 1845"/>
                  <a:gd name="T51" fmla="*/ 3331 h 929"/>
                  <a:gd name="T52" fmla="*/ 2426 w 1845"/>
                  <a:gd name="T53" fmla="*/ 3495 h 929"/>
                  <a:gd name="T54" fmla="*/ 2397 w 1845"/>
                  <a:gd name="T55" fmla="*/ 3684 h 929"/>
                  <a:gd name="T56" fmla="*/ 2269 w 1845"/>
                  <a:gd name="T57" fmla="*/ 3764 h 929"/>
                  <a:gd name="T58" fmla="*/ 2193 w 1845"/>
                  <a:gd name="T59" fmla="*/ 3837 h 929"/>
                  <a:gd name="T60" fmla="*/ 2189 w 1845"/>
                  <a:gd name="T61" fmla="*/ 3988 h 929"/>
                  <a:gd name="T62" fmla="*/ 2162 w 1845"/>
                  <a:gd name="T63" fmla="*/ 4013 h 929"/>
                  <a:gd name="T64" fmla="*/ 2162 w 1845"/>
                  <a:gd name="T65" fmla="*/ 4013 h 929"/>
                  <a:gd name="T66" fmla="*/ 2250 w 1845"/>
                  <a:gd name="T67" fmla="*/ 3984 h 929"/>
                  <a:gd name="T68" fmla="*/ 2665 w 1845"/>
                  <a:gd name="T69" fmla="*/ 3978 h 929"/>
                  <a:gd name="T70" fmla="*/ 3198 w 1845"/>
                  <a:gd name="T71" fmla="*/ 4089 h 929"/>
                  <a:gd name="T72" fmla="*/ 3708 w 1845"/>
                  <a:gd name="T73" fmla="*/ 4049 h 929"/>
                  <a:gd name="T74" fmla="*/ 4330 w 1845"/>
                  <a:gd name="T75" fmla="*/ 3881 h 929"/>
                  <a:gd name="T76" fmla="*/ 5020 w 1845"/>
                  <a:gd name="T77" fmla="*/ 3797 h 929"/>
                  <a:gd name="T78" fmla="*/ 6118 w 1845"/>
                  <a:gd name="T79" fmla="*/ 2674 h 929"/>
                  <a:gd name="T80" fmla="*/ 6558 w 1845"/>
                  <a:gd name="T81" fmla="*/ 2049 h 929"/>
                  <a:gd name="T82" fmla="*/ 8126 w 1845"/>
                  <a:gd name="T83" fmla="*/ 1171 h 929"/>
                  <a:gd name="T84" fmla="*/ 7698 w 1845"/>
                  <a:gd name="T85" fmla="*/ 510 h 9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845" h="929">
                    <a:moveTo>
                      <a:pt x="1748" y="116"/>
                    </a:moveTo>
                    <a:cubicBezTo>
                      <a:pt x="1626" y="179"/>
                      <a:pt x="1507" y="229"/>
                      <a:pt x="1402" y="252"/>
                    </a:cubicBezTo>
                    <a:cubicBezTo>
                      <a:pt x="1357" y="263"/>
                      <a:pt x="1291" y="265"/>
                      <a:pt x="1229" y="221"/>
                    </a:cubicBezTo>
                    <a:cubicBezTo>
                      <a:pt x="1101" y="115"/>
                      <a:pt x="877" y="56"/>
                      <a:pt x="749" y="56"/>
                    </a:cubicBezTo>
                    <a:cubicBezTo>
                      <a:pt x="623" y="56"/>
                      <a:pt x="421" y="0"/>
                      <a:pt x="297" y="47"/>
                    </a:cubicBezTo>
                    <a:cubicBezTo>
                      <a:pt x="256" y="62"/>
                      <a:pt x="229" y="63"/>
                      <a:pt x="203" y="79"/>
                    </a:cubicBezTo>
                    <a:cubicBezTo>
                      <a:pt x="149" y="112"/>
                      <a:pt x="123" y="187"/>
                      <a:pt x="115" y="223"/>
                    </a:cubicBezTo>
                    <a:cubicBezTo>
                      <a:pt x="101" y="276"/>
                      <a:pt x="28" y="312"/>
                      <a:pt x="25" y="453"/>
                    </a:cubicBezTo>
                    <a:cubicBezTo>
                      <a:pt x="19" y="533"/>
                      <a:pt x="0" y="610"/>
                      <a:pt x="75" y="687"/>
                    </a:cubicBezTo>
                    <a:cubicBezTo>
                      <a:pt x="133" y="739"/>
                      <a:pt x="185" y="745"/>
                      <a:pt x="241" y="779"/>
                    </a:cubicBezTo>
                    <a:cubicBezTo>
                      <a:pt x="287" y="807"/>
                      <a:pt x="314" y="834"/>
                      <a:pt x="342" y="851"/>
                    </a:cubicBezTo>
                    <a:cubicBezTo>
                      <a:pt x="355" y="859"/>
                      <a:pt x="371" y="873"/>
                      <a:pt x="377" y="876"/>
                    </a:cubicBezTo>
                    <a:cubicBezTo>
                      <a:pt x="372" y="873"/>
                      <a:pt x="369" y="867"/>
                      <a:pt x="366" y="863"/>
                    </a:cubicBezTo>
                    <a:cubicBezTo>
                      <a:pt x="358" y="855"/>
                      <a:pt x="364" y="846"/>
                      <a:pt x="359" y="836"/>
                    </a:cubicBezTo>
                    <a:cubicBezTo>
                      <a:pt x="355" y="828"/>
                      <a:pt x="344" y="831"/>
                      <a:pt x="343" y="821"/>
                    </a:cubicBezTo>
                    <a:cubicBezTo>
                      <a:pt x="341" y="814"/>
                      <a:pt x="342" y="804"/>
                      <a:pt x="340" y="795"/>
                    </a:cubicBezTo>
                    <a:cubicBezTo>
                      <a:pt x="339" y="790"/>
                      <a:pt x="338" y="780"/>
                      <a:pt x="339" y="775"/>
                    </a:cubicBezTo>
                    <a:cubicBezTo>
                      <a:pt x="341" y="759"/>
                      <a:pt x="349" y="752"/>
                      <a:pt x="356" y="740"/>
                    </a:cubicBezTo>
                    <a:cubicBezTo>
                      <a:pt x="364" y="727"/>
                      <a:pt x="371" y="723"/>
                      <a:pt x="376" y="719"/>
                    </a:cubicBezTo>
                    <a:cubicBezTo>
                      <a:pt x="381" y="715"/>
                      <a:pt x="381" y="702"/>
                      <a:pt x="386" y="693"/>
                    </a:cubicBezTo>
                    <a:cubicBezTo>
                      <a:pt x="392" y="684"/>
                      <a:pt x="403" y="680"/>
                      <a:pt x="426" y="673"/>
                    </a:cubicBezTo>
                    <a:cubicBezTo>
                      <a:pt x="437" y="670"/>
                      <a:pt x="446" y="660"/>
                      <a:pt x="459" y="660"/>
                    </a:cubicBezTo>
                    <a:cubicBezTo>
                      <a:pt x="468" y="659"/>
                      <a:pt x="472" y="661"/>
                      <a:pt x="489" y="664"/>
                    </a:cubicBezTo>
                    <a:cubicBezTo>
                      <a:pt x="506" y="668"/>
                      <a:pt x="510" y="671"/>
                      <a:pt x="521" y="678"/>
                    </a:cubicBezTo>
                    <a:cubicBezTo>
                      <a:pt x="541" y="690"/>
                      <a:pt x="543" y="702"/>
                      <a:pt x="545" y="722"/>
                    </a:cubicBezTo>
                    <a:cubicBezTo>
                      <a:pt x="547" y="738"/>
                      <a:pt x="559" y="744"/>
                      <a:pt x="562" y="756"/>
                    </a:cubicBezTo>
                    <a:cubicBezTo>
                      <a:pt x="565" y="768"/>
                      <a:pt x="553" y="783"/>
                      <a:pt x="551" y="793"/>
                    </a:cubicBezTo>
                    <a:cubicBezTo>
                      <a:pt x="548" y="807"/>
                      <a:pt x="554" y="824"/>
                      <a:pt x="544" y="836"/>
                    </a:cubicBezTo>
                    <a:cubicBezTo>
                      <a:pt x="535" y="848"/>
                      <a:pt x="526" y="845"/>
                      <a:pt x="515" y="854"/>
                    </a:cubicBezTo>
                    <a:cubicBezTo>
                      <a:pt x="508" y="860"/>
                      <a:pt x="506" y="866"/>
                      <a:pt x="498" y="871"/>
                    </a:cubicBezTo>
                    <a:cubicBezTo>
                      <a:pt x="490" y="877"/>
                      <a:pt x="503" y="892"/>
                      <a:pt x="497" y="905"/>
                    </a:cubicBezTo>
                    <a:cubicBezTo>
                      <a:pt x="495" y="908"/>
                      <a:pt x="493" y="910"/>
                      <a:pt x="491" y="911"/>
                    </a:cubicBezTo>
                    <a:cubicBezTo>
                      <a:pt x="491" y="911"/>
                      <a:pt x="491" y="911"/>
                      <a:pt x="491" y="911"/>
                    </a:cubicBezTo>
                    <a:cubicBezTo>
                      <a:pt x="501" y="906"/>
                      <a:pt x="502" y="904"/>
                      <a:pt x="511" y="904"/>
                    </a:cubicBezTo>
                    <a:cubicBezTo>
                      <a:pt x="543" y="905"/>
                      <a:pt x="573" y="899"/>
                      <a:pt x="605" y="903"/>
                    </a:cubicBezTo>
                    <a:cubicBezTo>
                      <a:pt x="646" y="908"/>
                      <a:pt x="685" y="929"/>
                      <a:pt x="726" y="928"/>
                    </a:cubicBezTo>
                    <a:cubicBezTo>
                      <a:pt x="764" y="927"/>
                      <a:pt x="803" y="924"/>
                      <a:pt x="842" y="919"/>
                    </a:cubicBezTo>
                    <a:cubicBezTo>
                      <a:pt x="888" y="913"/>
                      <a:pt x="932" y="890"/>
                      <a:pt x="983" y="881"/>
                    </a:cubicBezTo>
                    <a:cubicBezTo>
                      <a:pt x="1011" y="876"/>
                      <a:pt x="1119" y="870"/>
                      <a:pt x="1140" y="862"/>
                    </a:cubicBezTo>
                    <a:cubicBezTo>
                      <a:pt x="1250" y="817"/>
                      <a:pt x="1357" y="697"/>
                      <a:pt x="1389" y="607"/>
                    </a:cubicBezTo>
                    <a:cubicBezTo>
                      <a:pt x="1421" y="517"/>
                      <a:pt x="1436" y="496"/>
                      <a:pt x="1489" y="465"/>
                    </a:cubicBezTo>
                    <a:cubicBezTo>
                      <a:pt x="1583" y="411"/>
                      <a:pt x="1698" y="352"/>
                      <a:pt x="1845" y="266"/>
                    </a:cubicBezTo>
                    <a:lnTo>
                      <a:pt x="1748" y="116"/>
                    </a:lnTo>
                    <a:close/>
                  </a:path>
                </a:pathLst>
              </a:custGeom>
              <a:solidFill>
                <a:srgbClr val="FCE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0" name="Freeform 6">
                <a:extLst>
                  <a:ext uri="{FF2B5EF4-FFF2-40B4-BE49-F238E27FC236}">
                    <a16:creationId xmlns:a16="http://schemas.microsoft.com/office/drawing/2014/main" id="{CCDF3EC7-FA35-4071-B935-F3BDC6D77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1758"/>
                <a:ext cx="99" cy="149"/>
              </a:xfrm>
              <a:custGeom>
                <a:avLst/>
                <a:gdLst>
                  <a:gd name="T0" fmla="*/ 200 w 47"/>
                  <a:gd name="T1" fmla="*/ 57 h 71"/>
                  <a:gd name="T2" fmla="*/ 185 w 47"/>
                  <a:gd name="T3" fmla="*/ 65 h 71"/>
                  <a:gd name="T4" fmla="*/ 120 w 47"/>
                  <a:gd name="T5" fmla="*/ 109 h 71"/>
                  <a:gd name="T6" fmla="*/ 97 w 47"/>
                  <a:gd name="T7" fmla="*/ 120 h 71"/>
                  <a:gd name="T8" fmla="*/ 48 w 47"/>
                  <a:gd name="T9" fmla="*/ 97 h 71"/>
                  <a:gd name="T10" fmla="*/ 48 w 47"/>
                  <a:gd name="T11" fmla="*/ 13 h 71"/>
                  <a:gd name="T12" fmla="*/ 44 w 47"/>
                  <a:gd name="T13" fmla="*/ 0 h 71"/>
                  <a:gd name="T14" fmla="*/ 32 w 47"/>
                  <a:gd name="T15" fmla="*/ 4 h 71"/>
                  <a:gd name="T16" fmla="*/ 32 w 47"/>
                  <a:gd name="T17" fmla="*/ 101 h 71"/>
                  <a:gd name="T18" fmla="*/ 36 w 47"/>
                  <a:gd name="T19" fmla="*/ 149 h 71"/>
                  <a:gd name="T20" fmla="*/ 23 w 47"/>
                  <a:gd name="T21" fmla="*/ 212 h 71"/>
                  <a:gd name="T22" fmla="*/ 13 w 47"/>
                  <a:gd name="T23" fmla="*/ 304 h 71"/>
                  <a:gd name="T24" fmla="*/ 27 w 47"/>
                  <a:gd name="T25" fmla="*/ 308 h 71"/>
                  <a:gd name="T26" fmla="*/ 32 w 47"/>
                  <a:gd name="T27" fmla="*/ 300 h 71"/>
                  <a:gd name="T28" fmla="*/ 40 w 47"/>
                  <a:gd name="T29" fmla="*/ 220 h 71"/>
                  <a:gd name="T30" fmla="*/ 128 w 47"/>
                  <a:gd name="T31" fmla="*/ 136 h 71"/>
                  <a:gd name="T32" fmla="*/ 204 w 47"/>
                  <a:gd name="T33" fmla="*/ 71 h 71"/>
                  <a:gd name="T34" fmla="*/ 200 w 47"/>
                  <a:gd name="T35" fmla="*/ 57 h 7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7" h="71">
                    <a:moveTo>
                      <a:pt x="45" y="13"/>
                    </a:moveTo>
                    <a:cubicBezTo>
                      <a:pt x="44" y="13"/>
                      <a:pt x="43" y="14"/>
                      <a:pt x="42" y="15"/>
                    </a:cubicBezTo>
                    <a:cubicBezTo>
                      <a:pt x="41" y="22"/>
                      <a:pt x="35" y="24"/>
                      <a:pt x="27" y="25"/>
                    </a:cubicBezTo>
                    <a:cubicBezTo>
                      <a:pt x="25" y="26"/>
                      <a:pt x="23" y="26"/>
                      <a:pt x="22" y="27"/>
                    </a:cubicBezTo>
                    <a:cubicBezTo>
                      <a:pt x="12" y="29"/>
                      <a:pt x="11" y="22"/>
                      <a:pt x="11" y="22"/>
                    </a:cubicBezTo>
                    <a:cubicBezTo>
                      <a:pt x="9" y="16"/>
                      <a:pt x="8" y="12"/>
                      <a:pt x="11" y="3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4" y="11"/>
                      <a:pt x="5" y="17"/>
                      <a:pt x="7" y="23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9" y="39"/>
                      <a:pt x="7" y="44"/>
                      <a:pt x="5" y="48"/>
                    </a:cubicBezTo>
                    <a:cubicBezTo>
                      <a:pt x="3" y="55"/>
                      <a:pt x="0" y="62"/>
                      <a:pt x="3" y="69"/>
                    </a:cubicBezTo>
                    <a:cubicBezTo>
                      <a:pt x="4" y="70"/>
                      <a:pt x="5" y="71"/>
                      <a:pt x="6" y="70"/>
                    </a:cubicBezTo>
                    <a:cubicBezTo>
                      <a:pt x="7" y="70"/>
                      <a:pt x="7" y="69"/>
                      <a:pt x="7" y="68"/>
                    </a:cubicBezTo>
                    <a:cubicBezTo>
                      <a:pt x="5" y="62"/>
                      <a:pt x="7" y="56"/>
                      <a:pt x="9" y="50"/>
                    </a:cubicBezTo>
                    <a:cubicBezTo>
                      <a:pt x="10" y="46"/>
                      <a:pt x="16" y="33"/>
                      <a:pt x="29" y="31"/>
                    </a:cubicBezTo>
                    <a:cubicBezTo>
                      <a:pt x="38" y="29"/>
                      <a:pt x="45" y="25"/>
                      <a:pt x="46" y="16"/>
                    </a:cubicBezTo>
                    <a:cubicBezTo>
                      <a:pt x="47" y="15"/>
                      <a:pt x="46" y="14"/>
                      <a:pt x="45" y="13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1" name="Freeform 7">
                <a:extLst>
                  <a:ext uri="{FF2B5EF4-FFF2-40B4-BE49-F238E27FC236}">
                    <a16:creationId xmlns:a16="http://schemas.microsoft.com/office/drawing/2014/main" id="{08EC8733-91DB-4A8C-A373-938E20D7D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1815"/>
                <a:ext cx="94" cy="71"/>
              </a:xfrm>
              <a:custGeom>
                <a:avLst/>
                <a:gdLst>
                  <a:gd name="T0" fmla="*/ 100 w 45"/>
                  <a:gd name="T1" fmla="*/ 8 h 34"/>
                  <a:gd name="T2" fmla="*/ 96 w 45"/>
                  <a:gd name="T3" fmla="*/ 148 h 34"/>
                  <a:gd name="T4" fmla="*/ 100 w 45"/>
                  <a:gd name="T5" fmla="*/ 8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34">
                    <a:moveTo>
                      <a:pt x="23" y="2"/>
                    </a:moveTo>
                    <a:cubicBezTo>
                      <a:pt x="5" y="0"/>
                      <a:pt x="0" y="34"/>
                      <a:pt x="22" y="34"/>
                    </a:cubicBezTo>
                    <a:cubicBezTo>
                      <a:pt x="45" y="33"/>
                      <a:pt x="41" y="4"/>
                      <a:pt x="23" y="2"/>
                    </a:cubicBezTo>
                    <a:close/>
                  </a:path>
                </a:pathLst>
              </a:custGeom>
              <a:solidFill>
                <a:srgbClr val="F9D2CB"/>
              </a:solidFill>
              <a:ln w="26988" cap="rnd">
                <a:solidFill>
                  <a:srgbClr val="F9D2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2" name="Freeform 8">
                <a:extLst>
                  <a:ext uri="{FF2B5EF4-FFF2-40B4-BE49-F238E27FC236}">
                    <a16:creationId xmlns:a16="http://schemas.microsoft.com/office/drawing/2014/main" id="{6F5BB075-386B-4D3D-8D9F-D60A01E92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1857"/>
                <a:ext cx="86" cy="80"/>
              </a:xfrm>
              <a:custGeom>
                <a:avLst/>
                <a:gdLst>
                  <a:gd name="T0" fmla="*/ 109 w 41"/>
                  <a:gd name="T1" fmla="*/ 141 h 38"/>
                  <a:gd name="T2" fmla="*/ 80 w 41"/>
                  <a:gd name="T3" fmla="*/ 23 h 38"/>
                  <a:gd name="T4" fmla="*/ 109 w 41"/>
                  <a:gd name="T5" fmla="*/ 141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38">
                    <a:moveTo>
                      <a:pt x="25" y="32"/>
                    </a:moveTo>
                    <a:cubicBezTo>
                      <a:pt x="6" y="38"/>
                      <a:pt x="0" y="10"/>
                      <a:pt x="18" y="5"/>
                    </a:cubicBezTo>
                    <a:cubicBezTo>
                      <a:pt x="37" y="0"/>
                      <a:pt x="41" y="28"/>
                      <a:pt x="25" y="32"/>
                    </a:cubicBezTo>
                    <a:close/>
                  </a:path>
                </a:pathLst>
              </a:custGeom>
              <a:solidFill>
                <a:srgbClr val="F9D2CB"/>
              </a:solidFill>
              <a:ln w="26988" cap="rnd">
                <a:solidFill>
                  <a:srgbClr val="F9D2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3" name="Freeform 9">
                <a:extLst>
                  <a:ext uri="{FF2B5EF4-FFF2-40B4-BE49-F238E27FC236}">
                    <a16:creationId xmlns:a16="http://schemas.microsoft.com/office/drawing/2014/main" id="{CF7F6E7B-4C75-4841-AC0B-6336899D3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1626"/>
                <a:ext cx="151" cy="120"/>
              </a:xfrm>
              <a:custGeom>
                <a:avLst/>
                <a:gdLst>
                  <a:gd name="T0" fmla="*/ 153 w 72"/>
                  <a:gd name="T1" fmla="*/ 236 h 57"/>
                  <a:gd name="T2" fmla="*/ 153 w 72"/>
                  <a:gd name="T3" fmla="*/ 13 h 57"/>
                  <a:gd name="T4" fmla="*/ 153 w 72"/>
                  <a:gd name="T5" fmla="*/ 236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" h="57">
                    <a:moveTo>
                      <a:pt x="35" y="53"/>
                    </a:moveTo>
                    <a:cubicBezTo>
                      <a:pt x="0" y="50"/>
                      <a:pt x="0" y="0"/>
                      <a:pt x="35" y="3"/>
                    </a:cubicBezTo>
                    <a:cubicBezTo>
                      <a:pt x="69" y="7"/>
                      <a:pt x="72" y="57"/>
                      <a:pt x="35" y="53"/>
                    </a:cubicBezTo>
                    <a:close/>
                  </a:path>
                </a:pathLst>
              </a:custGeom>
              <a:solidFill>
                <a:srgbClr val="F9D2CB"/>
              </a:solidFill>
              <a:ln w="53975" cap="flat">
                <a:solidFill>
                  <a:srgbClr val="F9D2C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4" name="Freeform 10">
                <a:extLst>
                  <a:ext uri="{FF2B5EF4-FFF2-40B4-BE49-F238E27FC236}">
                    <a16:creationId xmlns:a16="http://schemas.microsoft.com/office/drawing/2014/main" id="{3D14186A-6ECE-4427-A369-10807E8BF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1553"/>
                <a:ext cx="159" cy="117"/>
              </a:xfrm>
              <a:custGeom>
                <a:avLst/>
                <a:gdLst>
                  <a:gd name="T0" fmla="*/ 153 w 76"/>
                  <a:gd name="T1" fmla="*/ 232 h 56"/>
                  <a:gd name="T2" fmla="*/ 180 w 76"/>
                  <a:gd name="T3" fmla="*/ 13 h 56"/>
                  <a:gd name="T4" fmla="*/ 153 w 76"/>
                  <a:gd name="T5" fmla="*/ 232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6" h="56">
                    <a:moveTo>
                      <a:pt x="35" y="53"/>
                    </a:moveTo>
                    <a:cubicBezTo>
                      <a:pt x="0" y="49"/>
                      <a:pt x="7" y="0"/>
                      <a:pt x="41" y="3"/>
                    </a:cubicBezTo>
                    <a:cubicBezTo>
                      <a:pt x="76" y="7"/>
                      <a:pt x="71" y="56"/>
                      <a:pt x="35" y="53"/>
                    </a:cubicBezTo>
                    <a:close/>
                  </a:path>
                </a:pathLst>
              </a:custGeom>
              <a:solidFill>
                <a:srgbClr val="F9D2CB"/>
              </a:solidFill>
              <a:ln w="53975" cap="flat">
                <a:solidFill>
                  <a:srgbClr val="F9D2C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5" name="Freeform 11">
                <a:extLst>
                  <a:ext uri="{FF2B5EF4-FFF2-40B4-BE49-F238E27FC236}">
                    <a16:creationId xmlns:a16="http://schemas.microsoft.com/office/drawing/2014/main" id="{0178E9A2-B9E0-4189-9DD2-32C400008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" y="1613"/>
                <a:ext cx="174" cy="181"/>
              </a:xfrm>
              <a:custGeom>
                <a:avLst/>
                <a:gdLst>
                  <a:gd name="T0" fmla="*/ 92 w 83"/>
                  <a:gd name="T1" fmla="*/ 253 h 86"/>
                  <a:gd name="T2" fmla="*/ 273 w 83"/>
                  <a:gd name="T3" fmla="*/ 120 h 86"/>
                  <a:gd name="T4" fmla="*/ 92 w 83"/>
                  <a:gd name="T5" fmla="*/ 253 h 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3" h="86">
                    <a:moveTo>
                      <a:pt x="21" y="57"/>
                    </a:moveTo>
                    <a:cubicBezTo>
                      <a:pt x="0" y="30"/>
                      <a:pt x="40" y="0"/>
                      <a:pt x="62" y="27"/>
                    </a:cubicBezTo>
                    <a:cubicBezTo>
                      <a:pt x="83" y="54"/>
                      <a:pt x="44" y="86"/>
                      <a:pt x="21" y="57"/>
                    </a:cubicBezTo>
                    <a:close/>
                  </a:path>
                </a:pathLst>
              </a:custGeom>
              <a:solidFill>
                <a:srgbClr val="F9D2CB"/>
              </a:solidFill>
              <a:ln w="53975" cap="flat">
                <a:solidFill>
                  <a:srgbClr val="F9D2C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6" name="Freeform 12">
                <a:extLst>
                  <a:ext uri="{FF2B5EF4-FFF2-40B4-BE49-F238E27FC236}">
                    <a16:creationId xmlns:a16="http://schemas.microsoft.com/office/drawing/2014/main" id="{832216F0-5492-4B92-9234-007B88FFB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1466"/>
                <a:ext cx="296" cy="223"/>
              </a:xfrm>
              <a:custGeom>
                <a:avLst/>
                <a:gdLst>
                  <a:gd name="T0" fmla="*/ 321 w 141"/>
                  <a:gd name="T1" fmla="*/ 442 h 106"/>
                  <a:gd name="T2" fmla="*/ 281 w 141"/>
                  <a:gd name="T3" fmla="*/ 27 h 106"/>
                  <a:gd name="T4" fmla="*/ 321 w 141"/>
                  <a:gd name="T5" fmla="*/ 442 h 1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1" h="106">
                    <a:moveTo>
                      <a:pt x="73" y="100"/>
                    </a:moveTo>
                    <a:cubicBezTo>
                      <a:pt x="9" y="106"/>
                      <a:pt x="0" y="13"/>
                      <a:pt x="64" y="6"/>
                    </a:cubicBezTo>
                    <a:cubicBezTo>
                      <a:pt x="128" y="0"/>
                      <a:pt x="141" y="93"/>
                      <a:pt x="73" y="100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7" name="Freeform 13">
                <a:extLst>
                  <a:ext uri="{FF2B5EF4-FFF2-40B4-BE49-F238E27FC236}">
                    <a16:creationId xmlns:a16="http://schemas.microsoft.com/office/drawing/2014/main" id="{FA1E74BA-BE25-4896-8DD6-458B18FA5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2" y="1420"/>
                <a:ext cx="346" cy="332"/>
              </a:xfrm>
              <a:custGeom>
                <a:avLst/>
                <a:gdLst>
                  <a:gd name="T0" fmla="*/ 432 w 165"/>
                  <a:gd name="T1" fmla="*/ 27 h 158"/>
                  <a:gd name="T2" fmla="*/ 44 w 165"/>
                  <a:gd name="T3" fmla="*/ 321 h 158"/>
                  <a:gd name="T4" fmla="*/ 325 w 165"/>
                  <a:gd name="T5" fmla="*/ 693 h 158"/>
                  <a:gd name="T6" fmla="*/ 709 w 165"/>
                  <a:gd name="T7" fmla="*/ 393 h 158"/>
                  <a:gd name="T8" fmla="*/ 432 w 165"/>
                  <a:gd name="T9" fmla="*/ 27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" h="158">
                    <a:moveTo>
                      <a:pt x="98" y="6"/>
                    </a:moveTo>
                    <a:cubicBezTo>
                      <a:pt x="69" y="0"/>
                      <a:pt x="20" y="20"/>
                      <a:pt x="10" y="73"/>
                    </a:cubicBezTo>
                    <a:cubicBezTo>
                      <a:pt x="0" y="125"/>
                      <a:pt x="41" y="158"/>
                      <a:pt x="74" y="157"/>
                    </a:cubicBezTo>
                    <a:cubicBezTo>
                      <a:pt x="108" y="157"/>
                      <a:pt x="157" y="150"/>
                      <a:pt x="161" y="89"/>
                    </a:cubicBezTo>
                    <a:cubicBezTo>
                      <a:pt x="165" y="28"/>
                      <a:pt x="121" y="8"/>
                      <a:pt x="98" y="6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8" name="Freeform 14">
                <a:extLst>
                  <a:ext uri="{FF2B5EF4-FFF2-40B4-BE49-F238E27FC236}">
                    <a16:creationId xmlns:a16="http://schemas.microsoft.com/office/drawing/2014/main" id="{7A246202-90AA-4530-AF5B-CF776CD15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2088"/>
                <a:ext cx="770" cy="688"/>
              </a:xfrm>
              <a:custGeom>
                <a:avLst/>
                <a:gdLst>
                  <a:gd name="T0" fmla="*/ 642 w 367"/>
                  <a:gd name="T1" fmla="*/ 1382 h 328"/>
                  <a:gd name="T2" fmla="*/ 220 w 367"/>
                  <a:gd name="T3" fmla="*/ 510 h 328"/>
                  <a:gd name="T4" fmla="*/ 1219 w 367"/>
                  <a:gd name="T5" fmla="*/ 208 h 328"/>
                  <a:gd name="T6" fmla="*/ 1303 w 367"/>
                  <a:gd name="T7" fmla="*/ 1162 h 328"/>
                  <a:gd name="T8" fmla="*/ 642 w 367"/>
                  <a:gd name="T9" fmla="*/ 1382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7" h="328">
                    <a:moveTo>
                      <a:pt x="146" y="314"/>
                    </a:moveTo>
                    <a:cubicBezTo>
                      <a:pt x="85" y="300"/>
                      <a:pt x="0" y="231"/>
                      <a:pt x="50" y="116"/>
                    </a:cubicBezTo>
                    <a:cubicBezTo>
                      <a:pt x="101" y="2"/>
                      <a:pt x="213" y="0"/>
                      <a:pt x="277" y="47"/>
                    </a:cubicBezTo>
                    <a:cubicBezTo>
                      <a:pt x="341" y="93"/>
                      <a:pt x="367" y="213"/>
                      <a:pt x="296" y="264"/>
                    </a:cubicBezTo>
                    <a:cubicBezTo>
                      <a:pt x="244" y="304"/>
                      <a:pt x="207" y="328"/>
                      <a:pt x="146" y="314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9" name="Freeform 15">
                <a:extLst>
                  <a:ext uri="{FF2B5EF4-FFF2-40B4-BE49-F238E27FC236}">
                    <a16:creationId xmlns:a16="http://schemas.microsoft.com/office/drawing/2014/main" id="{ED6CC744-8A3E-4B28-A157-B7D290ED7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" y="2340"/>
                <a:ext cx="260" cy="394"/>
              </a:xfrm>
              <a:custGeom>
                <a:avLst/>
                <a:gdLst>
                  <a:gd name="T0" fmla="*/ 436 w 124"/>
                  <a:gd name="T1" fmla="*/ 17 h 188"/>
                  <a:gd name="T2" fmla="*/ 285 w 124"/>
                  <a:gd name="T3" fmla="*/ 637 h 188"/>
                  <a:gd name="T4" fmla="*/ 0 w 124"/>
                  <a:gd name="T5" fmla="*/ 826 h 188"/>
                  <a:gd name="T6" fmla="*/ 413 w 124"/>
                  <a:gd name="T7" fmla="*/ 576 h 188"/>
                  <a:gd name="T8" fmla="*/ 436 w 124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" h="188">
                    <a:moveTo>
                      <a:pt x="99" y="4"/>
                    </a:moveTo>
                    <a:cubicBezTo>
                      <a:pt x="116" y="55"/>
                      <a:pt x="109" y="113"/>
                      <a:pt x="65" y="145"/>
                    </a:cubicBezTo>
                    <a:cubicBezTo>
                      <a:pt x="41" y="164"/>
                      <a:pt x="21" y="178"/>
                      <a:pt x="0" y="188"/>
                    </a:cubicBezTo>
                    <a:cubicBezTo>
                      <a:pt x="32" y="174"/>
                      <a:pt x="67" y="159"/>
                      <a:pt x="94" y="131"/>
                    </a:cubicBezTo>
                    <a:cubicBezTo>
                      <a:pt x="120" y="103"/>
                      <a:pt x="124" y="35"/>
                      <a:pt x="9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0" name="Freeform 16">
                <a:extLst>
                  <a:ext uri="{FF2B5EF4-FFF2-40B4-BE49-F238E27FC236}">
                    <a16:creationId xmlns:a16="http://schemas.microsoft.com/office/drawing/2014/main" id="{04956167-8A10-4B95-9926-15506831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" y="1462"/>
                <a:ext cx="487" cy="521"/>
              </a:xfrm>
              <a:custGeom>
                <a:avLst/>
                <a:gdLst>
                  <a:gd name="T0" fmla="*/ 943 w 232"/>
                  <a:gd name="T1" fmla="*/ 353 h 248"/>
                  <a:gd name="T2" fmla="*/ 630 w 232"/>
                  <a:gd name="T3" fmla="*/ 1015 h 248"/>
                  <a:gd name="T4" fmla="*/ 4 w 232"/>
                  <a:gd name="T5" fmla="*/ 494 h 248"/>
                  <a:gd name="T6" fmla="*/ 529 w 232"/>
                  <a:gd name="T7" fmla="*/ 67 h 248"/>
                  <a:gd name="T8" fmla="*/ 943 w 232"/>
                  <a:gd name="T9" fmla="*/ 353 h 2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" h="248">
                    <a:moveTo>
                      <a:pt x="214" y="80"/>
                    </a:moveTo>
                    <a:cubicBezTo>
                      <a:pt x="231" y="122"/>
                      <a:pt x="232" y="213"/>
                      <a:pt x="143" y="230"/>
                    </a:cubicBezTo>
                    <a:cubicBezTo>
                      <a:pt x="54" y="248"/>
                      <a:pt x="0" y="170"/>
                      <a:pt x="1" y="112"/>
                    </a:cubicBezTo>
                    <a:cubicBezTo>
                      <a:pt x="2" y="55"/>
                      <a:pt x="62" y="0"/>
                      <a:pt x="120" y="15"/>
                    </a:cubicBezTo>
                    <a:cubicBezTo>
                      <a:pt x="162" y="31"/>
                      <a:pt x="197" y="37"/>
                      <a:pt x="214" y="80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1" name="Freeform 17">
                <a:extLst>
                  <a:ext uri="{FF2B5EF4-FFF2-40B4-BE49-F238E27FC236}">
                    <a16:creationId xmlns:a16="http://schemas.microsoft.com/office/drawing/2014/main" id="{EB3EE7DB-543C-445B-99F6-DA8FD075E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" y="2661"/>
                <a:ext cx="55" cy="94"/>
              </a:xfrm>
              <a:custGeom>
                <a:avLst/>
                <a:gdLst>
                  <a:gd name="T0" fmla="*/ 112 w 26"/>
                  <a:gd name="T1" fmla="*/ 184 h 45"/>
                  <a:gd name="T2" fmla="*/ 99 w 26"/>
                  <a:gd name="T3" fmla="*/ 157 h 45"/>
                  <a:gd name="T4" fmla="*/ 99 w 26"/>
                  <a:gd name="T5" fmla="*/ 4 h 45"/>
                  <a:gd name="T6" fmla="*/ 93 w 26"/>
                  <a:gd name="T7" fmla="*/ 0 h 45"/>
                  <a:gd name="T8" fmla="*/ 85 w 26"/>
                  <a:gd name="T9" fmla="*/ 4 h 45"/>
                  <a:gd name="T10" fmla="*/ 63 w 26"/>
                  <a:gd name="T11" fmla="*/ 96 h 45"/>
                  <a:gd name="T12" fmla="*/ 4 w 26"/>
                  <a:gd name="T13" fmla="*/ 165 h 45"/>
                  <a:gd name="T14" fmla="*/ 0 w 26"/>
                  <a:gd name="T15" fmla="*/ 180 h 45"/>
                  <a:gd name="T16" fmla="*/ 13 w 26"/>
                  <a:gd name="T17" fmla="*/ 180 h 45"/>
                  <a:gd name="T18" fmla="*/ 44 w 26"/>
                  <a:gd name="T19" fmla="*/ 161 h 45"/>
                  <a:gd name="T20" fmla="*/ 85 w 26"/>
                  <a:gd name="T21" fmla="*/ 169 h 45"/>
                  <a:gd name="T22" fmla="*/ 99 w 26"/>
                  <a:gd name="T23" fmla="*/ 192 h 45"/>
                  <a:gd name="T24" fmla="*/ 108 w 26"/>
                  <a:gd name="T25" fmla="*/ 192 h 45"/>
                  <a:gd name="T26" fmla="*/ 112 w 26"/>
                  <a:gd name="T27" fmla="*/ 184 h 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6" h="45">
                    <a:moveTo>
                      <a:pt x="25" y="42"/>
                    </a:moveTo>
                    <a:cubicBezTo>
                      <a:pt x="24" y="40"/>
                      <a:pt x="23" y="38"/>
                      <a:pt x="22" y="36"/>
                    </a:cubicBezTo>
                    <a:cubicBezTo>
                      <a:pt x="18" y="27"/>
                      <a:pt x="22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0" y="0"/>
                      <a:pt x="19" y="0"/>
                      <a:pt x="19" y="1"/>
                    </a:cubicBezTo>
                    <a:cubicBezTo>
                      <a:pt x="19" y="1"/>
                      <a:pt x="15" y="19"/>
                      <a:pt x="14" y="22"/>
                    </a:cubicBezTo>
                    <a:cubicBezTo>
                      <a:pt x="13" y="29"/>
                      <a:pt x="4" y="36"/>
                      <a:pt x="1" y="38"/>
                    </a:cubicBezTo>
                    <a:cubicBezTo>
                      <a:pt x="0" y="38"/>
                      <a:pt x="0" y="40"/>
                      <a:pt x="0" y="41"/>
                    </a:cubicBezTo>
                    <a:cubicBezTo>
                      <a:pt x="1" y="41"/>
                      <a:pt x="2" y="42"/>
                      <a:pt x="3" y="41"/>
                    </a:cubicBezTo>
                    <a:cubicBezTo>
                      <a:pt x="5" y="40"/>
                      <a:pt x="8" y="39"/>
                      <a:pt x="10" y="37"/>
                    </a:cubicBezTo>
                    <a:cubicBezTo>
                      <a:pt x="13" y="34"/>
                      <a:pt x="17" y="34"/>
                      <a:pt x="19" y="39"/>
                    </a:cubicBezTo>
                    <a:cubicBezTo>
                      <a:pt x="20" y="40"/>
                      <a:pt x="21" y="42"/>
                      <a:pt x="22" y="44"/>
                    </a:cubicBezTo>
                    <a:cubicBezTo>
                      <a:pt x="22" y="45"/>
                      <a:pt x="23" y="45"/>
                      <a:pt x="24" y="44"/>
                    </a:cubicBezTo>
                    <a:cubicBezTo>
                      <a:pt x="25" y="44"/>
                      <a:pt x="26" y="43"/>
                      <a:pt x="25" y="42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2" name="Freeform 18">
                <a:extLst>
                  <a:ext uri="{FF2B5EF4-FFF2-40B4-BE49-F238E27FC236}">
                    <a16:creationId xmlns:a16="http://schemas.microsoft.com/office/drawing/2014/main" id="{054A9CAD-167D-43B6-9F52-16BA3E578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2560"/>
                <a:ext cx="98" cy="73"/>
              </a:xfrm>
              <a:custGeom>
                <a:avLst/>
                <a:gdLst>
                  <a:gd name="T0" fmla="*/ 196 w 47"/>
                  <a:gd name="T1" fmla="*/ 0 h 35"/>
                  <a:gd name="T2" fmla="*/ 104 w 47"/>
                  <a:gd name="T3" fmla="*/ 27 h 35"/>
                  <a:gd name="T4" fmla="*/ 52 w 47"/>
                  <a:gd name="T5" fmla="*/ 56 h 35"/>
                  <a:gd name="T6" fmla="*/ 8 w 47"/>
                  <a:gd name="T7" fmla="*/ 52 h 35"/>
                  <a:gd name="T8" fmla="*/ 0 w 47"/>
                  <a:gd name="T9" fmla="*/ 56 h 35"/>
                  <a:gd name="T10" fmla="*/ 4 w 47"/>
                  <a:gd name="T11" fmla="*/ 65 h 35"/>
                  <a:gd name="T12" fmla="*/ 44 w 47"/>
                  <a:gd name="T13" fmla="*/ 73 h 35"/>
                  <a:gd name="T14" fmla="*/ 65 w 47"/>
                  <a:gd name="T15" fmla="*/ 100 h 35"/>
                  <a:gd name="T16" fmla="*/ 27 w 47"/>
                  <a:gd name="T17" fmla="*/ 140 h 35"/>
                  <a:gd name="T18" fmla="*/ 21 w 47"/>
                  <a:gd name="T19" fmla="*/ 148 h 35"/>
                  <a:gd name="T20" fmla="*/ 31 w 47"/>
                  <a:gd name="T21" fmla="*/ 152 h 35"/>
                  <a:gd name="T22" fmla="*/ 79 w 47"/>
                  <a:gd name="T23" fmla="*/ 100 h 35"/>
                  <a:gd name="T24" fmla="*/ 92 w 47"/>
                  <a:gd name="T25" fmla="*/ 65 h 35"/>
                  <a:gd name="T26" fmla="*/ 192 w 47"/>
                  <a:gd name="T27" fmla="*/ 17 h 35"/>
                  <a:gd name="T28" fmla="*/ 200 w 47"/>
                  <a:gd name="T29" fmla="*/ 13 h 35"/>
                  <a:gd name="T30" fmla="*/ 196 w 47"/>
                  <a:gd name="T31" fmla="*/ 0 h 3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7" h="35">
                    <a:moveTo>
                      <a:pt x="45" y="0"/>
                    </a:moveTo>
                    <a:cubicBezTo>
                      <a:pt x="38" y="0"/>
                      <a:pt x="30" y="2"/>
                      <a:pt x="24" y="6"/>
                    </a:cubicBezTo>
                    <a:cubicBezTo>
                      <a:pt x="22" y="8"/>
                      <a:pt x="17" y="12"/>
                      <a:pt x="12" y="13"/>
                    </a:cubicBezTo>
                    <a:cubicBezTo>
                      <a:pt x="9" y="13"/>
                      <a:pt x="5" y="13"/>
                      <a:pt x="2" y="12"/>
                    </a:cubicBezTo>
                    <a:cubicBezTo>
                      <a:pt x="2" y="12"/>
                      <a:pt x="1" y="12"/>
                      <a:pt x="0" y="13"/>
                    </a:cubicBezTo>
                    <a:cubicBezTo>
                      <a:pt x="0" y="14"/>
                      <a:pt x="0" y="15"/>
                      <a:pt x="1" y="15"/>
                    </a:cubicBezTo>
                    <a:cubicBezTo>
                      <a:pt x="3" y="16"/>
                      <a:pt x="7" y="17"/>
                      <a:pt x="10" y="17"/>
                    </a:cubicBezTo>
                    <a:cubicBezTo>
                      <a:pt x="15" y="16"/>
                      <a:pt x="15" y="21"/>
                      <a:pt x="15" y="23"/>
                    </a:cubicBezTo>
                    <a:cubicBezTo>
                      <a:pt x="14" y="28"/>
                      <a:pt x="12" y="31"/>
                      <a:pt x="6" y="32"/>
                    </a:cubicBezTo>
                    <a:cubicBezTo>
                      <a:pt x="5" y="32"/>
                      <a:pt x="4" y="33"/>
                      <a:pt x="5" y="34"/>
                    </a:cubicBezTo>
                    <a:cubicBezTo>
                      <a:pt x="5" y="35"/>
                      <a:pt x="6" y="35"/>
                      <a:pt x="7" y="35"/>
                    </a:cubicBezTo>
                    <a:cubicBezTo>
                      <a:pt x="15" y="33"/>
                      <a:pt x="18" y="28"/>
                      <a:pt x="18" y="23"/>
                    </a:cubicBezTo>
                    <a:cubicBezTo>
                      <a:pt x="19" y="20"/>
                      <a:pt x="19" y="18"/>
                      <a:pt x="21" y="15"/>
                    </a:cubicBezTo>
                    <a:cubicBezTo>
                      <a:pt x="25" y="8"/>
                      <a:pt x="36" y="4"/>
                      <a:pt x="44" y="4"/>
                    </a:cubicBezTo>
                    <a:cubicBezTo>
                      <a:pt x="45" y="4"/>
                      <a:pt x="46" y="4"/>
                      <a:pt x="46" y="3"/>
                    </a:cubicBezTo>
                    <a:cubicBezTo>
                      <a:pt x="47" y="1"/>
                      <a:pt x="46" y="0"/>
                      <a:pt x="45" y="0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3" name="Freeform 19">
                <a:extLst>
                  <a:ext uri="{FF2B5EF4-FFF2-40B4-BE49-F238E27FC236}">
                    <a16:creationId xmlns:a16="http://schemas.microsoft.com/office/drawing/2014/main" id="{11258514-DF77-4AAE-98A9-2E3BEA761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809"/>
                <a:ext cx="46" cy="94"/>
              </a:xfrm>
              <a:custGeom>
                <a:avLst/>
                <a:gdLst>
                  <a:gd name="T0" fmla="*/ 79 w 22"/>
                  <a:gd name="T1" fmla="*/ 4 h 45"/>
                  <a:gd name="T2" fmla="*/ 65 w 22"/>
                  <a:gd name="T3" fmla="*/ 4 h 45"/>
                  <a:gd name="T4" fmla="*/ 65 w 22"/>
                  <a:gd name="T5" fmla="*/ 13 h 45"/>
                  <a:gd name="T6" fmla="*/ 75 w 22"/>
                  <a:gd name="T7" fmla="*/ 65 h 45"/>
                  <a:gd name="T8" fmla="*/ 52 w 22"/>
                  <a:gd name="T9" fmla="*/ 79 h 45"/>
                  <a:gd name="T10" fmla="*/ 44 w 22"/>
                  <a:gd name="T11" fmla="*/ 69 h 45"/>
                  <a:gd name="T12" fmla="*/ 21 w 22"/>
                  <a:gd name="T13" fmla="*/ 31 h 45"/>
                  <a:gd name="T14" fmla="*/ 8 w 22"/>
                  <a:gd name="T15" fmla="*/ 27 h 45"/>
                  <a:gd name="T16" fmla="*/ 4 w 22"/>
                  <a:gd name="T17" fmla="*/ 40 h 45"/>
                  <a:gd name="T18" fmla="*/ 31 w 22"/>
                  <a:gd name="T19" fmla="*/ 79 h 45"/>
                  <a:gd name="T20" fmla="*/ 52 w 22"/>
                  <a:gd name="T21" fmla="*/ 109 h 45"/>
                  <a:gd name="T22" fmla="*/ 61 w 22"/>
                  <a:gd name="T23" fmla="*/ 157 h 45"/>
                  <a:gd name="T24" fmla="*/ 79 w 22"/>
                  <a:gd name="T25" fmla="*/ 192 h 45"/>
                  <a:gd name="T26" fmla="*/ 88 w 22"/>
                  <a:gd name="T27" fmla="*/ 192 h 45"/>
                  <a:gd name="T28" fmla="*/ 92 w 22"/>
                  <a:gd name="T29" fmla="*/ 180 h 45"/>
                  <a:gd name="T30" fmla="*/ 84 w 22"/>
                  <a:gd name="T31" fmla="*/ 100 h 45"/>
                  <a:gd name="T32" fmla="*/ 79 w 22"/>
                  <a:gd name="T33" fmla="*/ 4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" h="45">
                    <a:moveTo>
                      <a:pt x="18" y="1"/>
                    </a:moveTo>
                    <a:cubicBezTo>
                      <a:pt x="17" y="1"/>
                      <a:pt x="16" y="0"/>
                      <a:pt x="15" y="1"/>
                    </a:cubicBezTo>
                    <a:cubicBezTo>
                      <a:pt x="15" y="1"/>
                      <a:pt x="14" y="2"/>
                      <a:pt x="15" y="3"/>
                    </a:cubicBezTo>
                    <a:cubicBezTo>
                      <a:pt x="17" y="7"/>
                      <a:pt x="18" y="10"/>
                      <a:pt x="17" y="15"/>
                    </a:cubicBezTo>
                    <a:cubicBezTo>
                      <a:pt x="17" y="17"/>
                      <a:pt x="14" y="21"/>
                      <a:pt x="12" y="18"/>
                    </a:cubicBezTo>
                    <a:cubicBezTo>
                      <a:pt x="11" y="17"/>
                      <a:pt x="11" y="16"/>
                      <a:pt x="10" y="16"/>
                    </a:cubicBezTo>
                    <a:cubicBezTo>
                      <a:pt x="8" y="13"/>
                      <a:pt x="6" y="11"/>
                      <a:pt x="5" y="7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8"/>
                      <a:pt x="1" y="9"/>
                    </a:cubicBezTo>
                    <a:cubicBezTo>
                      <a:pt x="2" y="13"/>
                      <a:pt x="5" y="16"/>
                      <a:pt x="7" y="18"/>
                    </a:cubicBezTo>
                    <a:cubicBezTo>
                      <a:pt x="9" y="20"/>
                      <a:pt x="11" y="22"/>
                      <a:pt x="12" y="25"/>
                    </a:cubicBezTo>
                    <a:cubicBezTo>
                      <a:pt x="14" y="28"/>
                      <a:pt x="14" y="34"/>
                      <a:pt x="14" y="36"/>
                    </a:cubicBezTo>
                    <a:cubicBezTo>
                      <a:pt x="14" y="38"/>
                      <a:pt x="15" y="41"/>
                      <a:pt x="18" y="44"/>
                    </a:cubicBezTo>
                    <a:cubicBezTo>
                      <a:pt x="18" y="45"/>
                      <a:pt x="20" y="45"/>
                      <a:pt x="20" y="44"/>
                    </a:cubicBezTo>
                    <a:cubicBezTo>
                      <a:pt x="21" y="44"/>
                      <a:pt x="21" y="42"/>
                      <a:pt x="21" y="41"/>
                    </a:cubicBezTo>
                    <a:cubicBezTo>
                      <a:pt x="16" y="36"/>
                      <a:pt x="18" y="30"/>
                      <a:pt x="19" y="23"/>
                    </a:cubicBezTo>
                    <a:cubicBezTo>
                      <a:pt x="21" y="16"/>
                      <a:pt x="22" y="8"/>
                      <a:pt x="18" y="1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4" name="Freeform 20">
                <a:extLst>
                  <a:ext uri="{FF2B5EF4-FFF2-40B4-BE49-F238E27FC236}">
                    <a16:creationId xmlns:a16="http://schemas.microsoft.com/office/drawing/2014/main" id="{CE96AADA-9E96-48BB-96A7-155006240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1880"/>
                <a:ext cx="2388" cy="730"/>
              </a:xfrm>
              <a:custGeom>
                <a:avLst/>
                <a:gdLst>
                  <a:gd name="T0" fmla="*/ 4822 w 1138"/>
                  <a:gd name="T1" fmla="*/ 201 h 348"/>
                  <a:gd name="T2" fmla="*/ 4354 w 1138"/>
                  <a:gd name="T3" fmla="*/ 329 h 348"/>
                  <a:gd name="T4" fmla="*/ 4140 w 1138"/>
                  <a:gd name="T5" fmla="*/ 361 h 348"/>
                  <a:gd name="T6" fmla="*/ 3536 w 1138"/>
                  <a:gd name="T7" fmla="*/ 476 h 348"/>
                  <a:gd name="T8" fmla="*/ 3127 w 1138"/>
                  <a:gd name="T9" fmla="*/ 629 h 348"/>
                  <a:gd name="T10" fmla="*/ 2814 w 1138"/>
                  <a:gd name="T11" fmla="*/ 545 h 348"/>
                  <a:gd name="T12" fmla="*/ 2629 w 1138"/>
                  <a:gd name="T13" fmla="*/ 325 h 348"/>
                  <a:gd name="T14" fmla="*/ 2726 w 1138"/>
                  <a:gd name="T15" fmla="*/ 493 h 348"/>
                  <a:gd name="T16" fmla="*/ 2839 w 1138"/>
                  <a:gd name="T17" fmla="*/ 678 h 348"/>
                  <a:gd name="T18" fmla="*/ 2581 w 1138"/>
                  <a:gd name="T19" fmla="*/ 749 h 348"/>
                  <a:gd name="T20" fmla="*/ 2180 w 1138"/>
                  <a:gd name="T21" fmla="*/ 919 h 348"/>
                  <a:gd name="T22" fmla="*/ 1643 w 1138"/>
                  <a:gd name="T23" fmla="*/ 994 h 348"/>
                  <a:gd name="T24" fmla="*/ 1251 w 1138"/>
                  <a:gd name="T25" fmla="*/ 963 h 348"/>
                  <a:gd name="T26" fmla="*/ 1047 w 1138"/>
                  <a:gd name="T27" fmla="*/ 933 h 348"/>
                  <a:gd name="T28" fmla="*/ 846 w 1138"/>
                  <a:gd name="T29" fmla="*/ 734 h 348"/>
                  <a:gd name="T30" fmla="*/ 749 w 1138"/>
                  <a:gd name="T31" fmla="*/ 533 h 348"/>
                  <a:gd name="T32" fmla="*/ 745 w 1138"/>
                  <a:gd name="T33" fmla="*/ 638 h 348"/>
                  <a:gd name="T34" fmla="*/ 841 w 1138"/>
                  <a:gd name="T35" fmla="*/ 850 h 348"/>
                  <a:gd name="T36" fmla="*/ 621 w 1138"/>
                  <a:gd name="T37" fmla="*/ 898 h 348"/>
                  <a:gd name="T38" fmla="*/ 321 w 1138"/>
                  <a:gd name="T39" fmla="*/ 818 h 348"/>
                  <a:gd name="T40" fmla="*/ 4 w 1138"/>
                  <a:gd name="T41" fmla="*/ 822 h 348"/>
                  <a:gd name="T42" fmla="*/ 132 w 1138"/>
                  <a:gd name="T43" fmla="*/ 818 h 348"/>
                  <a:gd name="T44" fmla="*/ 76 w 1138"/>
                  <a:gd name="T45" fmla="*/ 954 h 348"/>
                  <a:gd name="T46" fmla="*/ 159 w 1138"/>
                  <a:gd name="T47" fmla="*/ 894 h 348"/>
                  <a:gd name="T48" fmla="*/ 313 w 1138"/>
                  <a:gd name="T49" fmla="*/ 854 h 348"/>
                  <a:gd name="T50" fmla="*/ 638 w 1138"/>
                  <a:gd name="T51" fmla="*/ 973 h 348"/>
                  <a:gd name="T52" fmla="*/ 445 w 1138"/>
                  <a:gd name="T53" fmla="*/ 1179 h 348"/>
                  <a:gd name="T54" fmla="*/ 357 w 1138"/>
                  <a:gd name="T55" fmla="*/ 1219 h 348"/>
                  <a:gd name="T56" fmla="*/ 497 w 1138"/>
                  <a:gd name="T57" fmla="*/ 1206 h 348"/>
                  <a:gd name="T58" fmla="*/ 449 w 1138"/>
                  <a:gd name="T59" fmla="*/ 1334 h 348"/>
                  <a:gd name="T60" fmla="*/ 516 w 1138"/>
                  <a:gd name="T61" fmla="*/ 1210 h 348"/>
                  <a:gd name="T62" fmla="*/ 686 w 1138"/>
                  <a:gd name="T63" fmla="*/ 1034 h 348"/>
                  <a:gd name="T64" fmla="*/ 1018 w 1138"/>
                  <a:gd name="T65" fmla="*/ 978 h 348"/>
                  <a:gd name="T66" fmla="*/ 1146 w 1138"/>
                  <a:gd name="T67" fmla="*/ 1055 h 348"/>
                  <a:gd name="T68" fmla="*/ 1009 w 1138"/>
                  <a:gd name="T69" fmla="*/ 1290 h 348"/>
                  <a:gd name="T70" fmla="*/ 921 w 1138"/>
                  <a:gd name="T71" fmla="*/ 1399 h 348"/>
                  <a:gd name="T72" fmla="*/ 1047 w 1138"/>
                  <a:gd name="T73" fmla="*/ 1368 h 348"/>
                  <a:gd name="T74" fmla="*/ 1091 w 1138"/>
                  <a:gd name="T75" fmla="*/ 1435 h 348"/>
                  <a:gd name="T76" fmla="*/ 1053 w 1138"/>
                  <a:gd name="T77" fmla="*/ 1263 h 348"/>
                  <a:gd name="T78" fmla="*/ 1383 w 1138"/>
                  <a:gd name="T79" fmla="*/ 1078 h 348"/>
                  <a:gd name="T80" fmla="*/ 1779 w 1138"/>
                  <a:gd name="T81" fmla="*/ 1017 h 348"/>
                  <a:gd name="T82" fmla="*/ 2193 w 1138"/>
                  <a:gd name="T83" fmla="*/ 994 h 348"/>
                  <a:gd name="T84" fmla="*/ 2069 w 1138"/>
                  <a:gd name="T85" fmla="*/ 1210 h 348"/>
                  <a:gd name="T86" fmla="*/ 1956 w 1138"/>
                  <a:gd name="T87" fmla="*/ 1475 h 348"/>
                  <a:gd name="T88" fmla="*/ 1973 w 1138"/>
                  <a:gd name="T89" fmla="*/ 1470 h 348"/>
                  <a:gd name="T90" fmla="*/ 2040 w 1138"/>
                  <a:gd name="T91" fmla="*/ 1391 h 348"/>
                  <a:gd name="T92" fmla="*/ 2061 w 1138"/>
                  <a:gd name="T93" fmla="*/ 1487 h 348"/>
                  <a:gd name="T94" fmla="*/ 2105 w 1138"/>
                  <a:gd name="T95" fmla="*/ 1215 h 348"/>
                  <a:gd name="T96" fmla="*/ 2250 w 1138"/>
                  <a:gd name="T97" fmla="*/ 999 h 348"/>
                  <a:gd name="T98" fmla="*/ 2678 w 1138"/>
                  <a:gd name="T99" fmla="*/ 782 h 348"/>
                  <a:gd name="T100" fmla="*/ 2990 w 1138"/>
                  <a:gd name="T101" fmla="*/ 709 h 348"/>
                  <a:gd name="T102" fmla="*/ 3255 w 1138"/>
                  <a:gd name="T103" fmla="*/ 634 h 348"/>
                  <a:gd name="T104" fmla="*/ 3559 w 1138"/>
                  <a:gd name="T105" fmla="*/ 581 h 348"/>
                  <a:gd name="T106" fmla="*/ 4153 w 1138"/>
                  <a:gd name="T107" fmla="*/ 485 h 348"/>
                  <a:gd name="T108" fmla="*/ 4434 w 1138"/>
                  <a:gd name="T109" fmla="*/ 432 h 348"/>
                  <a:gd name="T110" fmla="*/ 4763 w 1138"/>
                  <a:gd name="T111" fmla="*/ 289 h 348"/>
                  <a:gd name="T112" fmla="*/ 4967 w 1138"/>
                  <a:gd name="T113" fmla="*/ 201 h 34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38" h="348">
                    <a:moveTo>
                      <a:pt x="1111" y="10"/>
                    </a:moveTo>
                    <a:cubicBezTo>
                      <a:pt x="1111" y="10"/>
                      <a:pt x="1102" y="22"/>
                      <a:pt x="1104" y="40"/>
                    </a:cubicBezTo>
                    <a:cubicBezTo>
                      <a:pt x="1104" y="47"/>
                      <a:pt x="1104" y="48"/>
                      <a:pt x="1103" y="49"/>
                    </a:cubicBezTo>
                    <a:cubicBezTo>
                      <a:pt x="1101" y="50"/>
                      <a:pt x="1101" y="50"/>
                      <a:pt x="1095" y="46"/>
                    </a:cubicBezTo>
                    <a:cubicBezTo>
                      <a:pt x="1088" y="41"/>
                      <a:pt x="1075" y="33"/>
                      <a:pt x="1054" y="40"/>
                    </a:cubicBezTo>
                    <a:cubicBezTo>
                      <a:pt x="1032" y="48"/>
                      <a:pt x="1029" y="66"/>
                      <a:pt x="1027" y="76"/>
                    </a:cubicBezTo>
                    <a:cubicBezTo>
                      <a:pt x="1026" y="78"/>
                      <a:pt x="1024" y="82"/>
                      <a:pt x="1021" y="78"/>
                    </a:cubicBezTo>
                    <a:cubicBezTo>
                      <a:pt x="1015" y="73"/>
                      <a:pt x="1005" y="67"/>
                      <a:pt x="989" y="75"/>
                    </a:cubicBezTo>
                    <a:cubicBezTo>
                      <a:pt x="977" y="81"/>
                      <a:pt x="974" y="91"/>
                      <a:pt x="974" y="99"/>
                    </a:cubicBezTo>
                    <a:cubicBezTo>
                      <a:pt x="974" y="103"/>
                      <a:pt x="975" y="106"/>
                      <a:pt x="975" y="108"/>
                    </a:cubicBezTo>
                    <a:cubicBezTo>
                      <a:pt x="975" y="109"/>
                      <a:pt x="973" y="114"/>
                      <a:pt x="969" y="105"/>
                    </a:cubicBezTo>
                    <a:cubicBezTo>
                      <a:pt x="966" y="97"/>
                      <a:pt x="960" y="78"/>
                      <a:pt x="940" y="82"/>
                    </a:cubicBezTo>
                    <a:cubicBezTo>
                      <a:pt x="925" y="85"/>
                      <a:pt x="921" y="98"/>
                      <a:pt x="918" y="109"/>
                    </a:cubicBezTo>
                    <a:cubicBezTo>
                      <a:pt x="913" y="122"/>
                      <a:pt x="910" y="133"/>
                      <a:pt x="891" y="136"/>
                    </a:cubicBezTo>
                    <a:cubicBezTo>
                      <a:pt x="871" y="140"/>
                      <a:pt x="861" y="132"/>
                      <a:pt x="848" y="124"/>
                    </a:cubicBezTo>
                    <a:cubicBezTo>
                      <a:pt x="836" y="115"/>
                      <a:pt x="823" y="106"/>
                      <a:pt x="803" y="108"/>
                    </a:cubicBezTo>
                    <a:cubicBezTo>
                      <a:pt x="782" y="110"/>
                      <a:pt x="783" y="122"/>
                      <a:pt x="780" y="133"/>
                    </a:cubicBezTo>
                    <a:cubicBezTo>
                      <a:pt x="777" y="145"/>
                      <a:pt x="765" y="136"/>
                      <a:pt x="759" y="130"/>
                    </a:cubicBezTo>
                    <a:cubicBezTo>
                      <a:pt x="753" y="124"/>
                      <a:pt x="743" y="115"/>
                      <a:pt x="730" y="119"/>
                    </a:cubicBezTo>
                    <a:cubicBezTo>
                      <a:pt x="715" y="122"/>
                      <a:pt x="712" y="136"/>
                      <a:pt x="710" y="143"/>
                    </a:cubicBezTo>
                    <a:cubicBezTo>
                      <a:pt x="705" y="156"/>
                      <a:pt x="700" y="150"/>
                      <a:pt x="699" y="148"/>
                    </a:cubicBezTo>
                    <a:cubicBezTo>
                      <a:pt x="695" y="142"/>
                      <a:pt x="689" y="133"/>
                      <a:pt x="676" y="131"/>
                    </a:cubicBezTo>
                    <a:cubicBezTo>
                      <a:pt x="670" y="130"/>
                      <a:pt x="666" y="131"/>
                      <a:pt x="663" y="132"/>
                    </a:cubicBezTo>
                    <a:cubicBezTo>
                      <a:pt x="651" y="135"/>
                      <a:pt x="642" y="132"/>
                      <a:pt x="639" y="124"/>
                    </a:cubicBezTo>
                    <a:cubicBezTo>
                      <a:pt x="636" y="118"/>
                      <a:pt x="634" y="112"/>
                      <a:pt x="629" y="109"/>
                    </a:cubicBezTo>
                    <a:cubicBezTo>
                      <a:pt x="624" y="105"/>
                      <a:pt x="624" y="105"/>
                      <a:pt x="624" y="105"/>
                    </a:cubicBezTo>
                    <a:cubicBezTo>
                      <a:pt x="618" y="101"/>
                      <a:pt x="615" y="99"/>
                      <a:pt x="612" y="90"/>
                    </a:cubicBezTo>
                    <a:cubicBezTo>
                      <a:pt x="608" y="81"/>
                      <a:pt x="601" y="78"/>
                      <a:pt x="597" y="74"/>
                    </a:cubicBezTo>
                    <a:cubicBezTo>
                      <a:pt x="596" y="73"/>
                      <a:pt x="594" y="73"/>
                      <a:pt x="593" y="74"/>
                    </a:cubicBezTo>
                    <a:cubicBezTo>
                      <a:pt x="593" y="75"/>
                      <a:pt x="592" y="76"/>
                      <a:pt x="593" y="77"/>
                    </a:cubicBezTo>
                    <a:cubicBezTo>
                      <a:pt x="597" y="81"/>
                      <a:pt x="601" y="85"/>
                      <a:pt x="604" y="93"/>
                    </a:cubicBezTo>
                    <a:cubicBezTo>
                      <a:pt x="608" y="104"/>
                      <a:pt x="613" y="107"/>
                      <a:pt x="619" y="112"/>
                    </a:cubicBezTo>
                    <a:cubicBezTo>
                      <a:pt x="624" y="115"/>
                      <a:pt x="624" y="115"/>
                      <a:pt x="624" y="115"/>
                    </a:cubicBezTo>
                    <a:cubicBezTo>
                      <a:pt x="627" y="118"/>
                      <a:pt x="629" y="122"/>
                      <a:pt x="631" y="127"/>
                    </a:cubicBezTo>
                    <a:cubicBezTo>
                      <a:pt x="634" y="133"/>
                      <a:pt x="637" y="139"/>
                      <a:pt x="642" y="143"/>
                    </a:cubicBezTo>
                    <a:cubicBezTo>
                      <a:pt x="644" y="144"/>
                      <a:pt x="646" y="152"/>
                      <a:pt x="645" y="154"/>
                    </a:cubicBezTo>
                    <a:cubicBezTo>
                      <a:pt x="644" y="162"/>
                      <a:pt x="643" y="162"/>
                      <a:pt x="641" y="163"/>
                    </a:cubicBezTo>
                    <a:cubicBezTo>
                      <a:pt x="638" y="164"/>
                      <a:pt x="637" y="164"/>
                      <a:pt x="632" y="158"/>
                    </a:cubicBezTo>
                    <a:cubicBezTo>
                      <a:pt x="627" y="153"/>
                      <a:pt x="618" y="140"/>
                      <a:pt x="603" y="146"/>
                    </a:cubicBezTo>
                    <a:cubicBezTo>
                      <a:pt x="591" y="152"/>
                      <a:pt x="590" y="160"/>
                      <a:pt x="586" y="170"/>
                    </a:cubicBezTo>
                    <a:cubicBezTo>
                      <a:pt x="585" y="172"/>
                      <a:pt x="580" y="178"/>
                      <a:pt x="575" y="180"/>
                    </a:cubicBezTo>
                    <a:cubicBezTo>
                      <a:pt x="564" y="186"/>
                      <a:pt x="545" y="190"/>
                      <a:pt x="537" y="199"/>
                    </a:cubicBezTo>
                    <a:cubicBezTo>
                      <a:pt x="529" y="207"/>
                      <a:pt x="522" y="207"/>
                      <a:pt x="512" y="207"/>
                    </a:cubicBezTo>
                    <a:cubicBezTo>
                      <a:pt x="507" y="207"/>
                      <a:pt x="501" y="208"/>
                      <a:pt x="495" y="209"/>
                    </a:cubicBezTo>
                    <a:cubicBezTo>
                      <a:pt x="489" y="211"/>
                      <a:pt x="485" y="214"/>
                      <a:pt x="480" y="217"/>
                    </a:cubicBezTo>
                    <a:cubicBezTo>
                      <a:pt x="470" y="223"/>
                      <a:pt x="459" y="230"/>
                      <a:pt x="436" y="227"/>
                    </a:cubicBezTo>
                    <a:cubicBezTo>
                      <a:pt x="423" y="224"/>
                      <a:pt x="417" y="220"/>
                      <a:pt x="414" y="218"/>
                    </a:cubicBezTo>
                    <a:cubicBezTo>
                      <a:pt x="400" y="208"/>
                      <a:pt x="392" y="208"/>
                      <a:pt x="373" y="226"/>
                    </a:cubicBezTo>
                    <a:cubicBezTo>
                      <a:pt x="367" y="232"/>
                      <a:pt x="367" y="232"/>
                      <a:pt x="367" y="232"/>
                    </a:cubicBezTo>
                    <a:cubicBezTo>
                      <a:pt x="357" y="242"/>
                      <a:pt x="354" y="245"/>
                      <a:pt x="340" y="240"/>
                    </a:cubicBezTo>
                    <a:cubicBezTo>
                      <a:pt x="332" y="237"/>
                      <a:pt x="327" y="234"/>
                      <a:pt x="321" y="231"/>
                    </a:cubicBezTo>
                    <a:cubicBezTo>
                      <a:pt x="311" y="226"/>
                      <a:pt x="301" y="221"/>
                      <a:pt x="284" y="219"/>
                    </a:cubicBezTo>
                    <a:cubicBezTo>
                      <a:pt x="277" y="219"/>
                      <a:pt x="272" y="222"/>
                      <a:pt x="269" y="223"/>
                    </a:cubicBezTo>
                    <a:cubicBezTo>
                      <a:pt x="264" y="224"/>
                      <a:pt x="259" y="224"/>
                      <a:pt x="256" y="224"/>
                    </a:cubicBezTo>
                    <a:cubicBezTo>
                      <a:pt x="249" y="223"/>
                      <a:pt x="248" y="222"/>
                      <a:pt x="246" y="220"/>
                    </a:cubicBezTo>
                    <a:cubicBezTo>
                      <a:pt x="245" y="218"/>
                      <a:pt x="242" y="215"/>
                      <a:pt x="238" y="212"/>
                    </a:cubicBezTo>
                    <a:cubicBezTo>
                      <a:pt x="230" y="207"/>
                      <a:pt x="222" y="202"/>
                      <a:pt x="213" y="199"/>
                    </a:cubicBezTo>
                    <a:cubicBezTo>
                      <a:pt x="202" y="195"/>
                      <a:pt x="197" y="188"/>
                      <a:pt x="197" y="188"/>
                    </a:cubicBezTo>
                    <a:cubicBezTo>
                      <a:pt x="192" y="182"/>
                      <a:pt x="192" y="179"/>
                      <a:pt x="192" y="172"/>
                    </a:cubicBezTo>
                    <a:cubicBezTo>
                      <a:pt x="192" y="167"/>
                      <a:pt x="192" y="167"/>
                      <a:pt x="192" y="167"/>
                    </a:cubicBezTo>
                    <a:cubicBezTo>
                      <a:pt x="192" y="156"/>
                      <a:pt x="185" y="149"/>
                      <a:pt x="179" y="143"/>
                    </a:cubicBezTo>
                    <a:cubicBezTo>
                      <a:pt x="175" y="139"/>
                      <a:pt x="175" y="139"/>
                      <a:pt x="175" y="139"/>
                    </a:cubicBezTo>
                    <a:cubicBezTo>
                      <a:pt x="170" y="135"/>
                      <a:pt x="170" y="130"/>
                      <a:pt x="170" y="126"/>
                    </a:cubicBezTo>
                    <a:cubicBezTo>
                      <a:pt x="170" y="121"/>
                      <a:pt x="170" y="121"/>
                      <a:pt x="170" y="121"/>
                    </a:cubicBezTo>
                    <a:cubicBezTo>
                      <a:pt x="170" y="119"/>
                      <a:pt x="168" y="118"/>
                      <a:pt x="167" y="118"/>
                    </a:cubicBezTo>
                    <a:cubicBezTo>
                      <a:pt x="165" y="118"/>
                      <a:pt x="164" y="119"/>
                      <a:pt x="164" y="121"/>
                    </a:cubicBezTo>
                    <a:cubicBezTo>
                      <a:pt x="164" y="125"/>
                      <a:pt x="164" y="125"/>
                      <a:pt x="164" y="125"/>
                    </a:cubicBezTo>
                    <a:cubicBezTo>
                      <a:pt x="163" y="131"/>
                      <a:pt x="162" y="138"/>
                      <a:pt x="169" y="145"/>
                    </a:cubicBezTo>
                    <a:cubicBezTo>
                      <a:pt x="173" y="149"/>
                      <a:pt x="173" y="149"/>
                      <a:pt x="173" y="149"/>
                    </a:cubicBezTo>
                    <a:cubicBezTo>
                      <a:pt x="179" y="155"/>
                      <a:pt x="184" y="159"/>
                      <a:pt x="184" y="167"/>
                    </a:cubicBezTo>
                    <a:cubicBezTo>
                      <a:pt x="184" y="167"/>
                      <a:pt x="184" y="172"/>
                      <a:pt x="184" y="172"/>
                    </a:cubicBezTo>
                    <a:cubicBezTo>
                      <a:pt x="184" y="179"/>
                      <a:pt x="185" y="188"/>
                      <a:pt x="191" y="193"/>
                    </a:cubicBezTo>
                    <a:cubicBezTo>
                      <a:pt x="196" y="198"/>
                      <a:pt x="190" y="197"/>
                      <a:pt x="187" y="198"/>
                    </a:cubicBezTo>
                    <a:cubicBezTo>
                      <a:pt x="179" y="200"/>
                      <a:pt x="173" y="203"/>
                      <a:pt x="168" y="206"/>
                    </a:cubicBezTo>
                    <a:cubicBezTo>
                      <a:pt x="163" y="209"/>
                      <a:pt x="159" y="211"/>
                      <a:pt x="155" y="211"/>
                    </a:cubicBezTo>
                    <a:cubicBezTo>
                      <a:pt x="150" y="211"/>
                      <a:pt x="146" y="208"/>
                      <a:pt x="141" y="204"/>
                    </a:cubicBezTo>
                    <a:cubicBezTo>
                      <a:pt x="138" y="201"/>
                      <a:pt x="133" y="196"/>
                      <a:pt x="130" y="194"/>
                    </a:cubicBezTo>
                    <a:cubicBezTo>
                      <a:pt x="129" y="194"/>
                      <a:pt x="112" y="183"/>
                      <a:pt x="97" y="184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4" y="186"/>
                      <a:pt x="79" y="187"/>
                      <a:pt x="73" y="186"/>
                    </a:cubicBezTo>
                    <a:cubicBezTo>
                      <a:pt x="65" y="184"/>
                      <a:pt x="65" y="184"/>
                      <a:pt x="65" y="184"/>
                    </a:cubicBezTo>
                    <a:cubicBezTo>
                      <a:pt x="54" y="180"/>
                      <a:pt x="35" y="181"/>
                      <a:pt x="29" y="182"/>
                    </a:cubicBezTo>
                    <a:cubicBezTo>
                      <a:pt x="27" y="183"/>
                      <a:pt x="27" y="183"/>
                      <a:pt x="27" y="183"/>
                    </a:cubicBezTo>
                    <a:cubicBezTo>
                      <a:pt x="18" y="185"/>
                      <a:pt x="6" y="187"/>
                      <a:pt x="1" y="187"/>
                    </a:cubicBezTo>
                    <a:cubicBezTo>
                      <a:pt x="0" y="187"/>
                      <a:pt x="0" y="187"/>
                      <a:pt x="0" y="188"/>
                    </a:cubicBezTo>
                    <a:cubicBezTo>
                      <a:pt x="0" y="188"/>
                      <a:pt x="0" y="189"/>
                      <a:pt x="1" y="189"/>
                    </a:cubicBezTo>
                    <a:cubicBezTo>
                      <a:pt x="6" y="189"/>
                      <a:pt x="19" y="189"/>
                      <a:pt x="28" y="187"/>
                    </a:cubicBezTo>
                    <a:cubicBezTo>
                      <a:pt x="30" y="186"/>
                      <a:pt x="30" y="186"/>
                      <a:pt x="30" y="186"/>
                    </a:cubicBezTo>
                    <a:cubicBezTo>
                      <a:pt x="36" y="185"/>
                      <a:pt x="40" y="185"/>
                      <a:pt x="44" y="185"/>
                    </a:cubicBezTo>
                    <a:cubicBezTo>
                      <a:pt x="44" y="185"/>
                      <a:pt x="45" y="185"/>
                      <a:pt x="45" y="185"/>
                    </a:cubicBezTo>
                    <a:cubicBezTo>
                      <a:pt x="39" y="189"/>
                      <a:pt x="35" y="195"/>
                      <a:pt x="32" y="201"/>
                    </a:cubicBezTo>
                    <a:cubicBezTo>
                      <a:pt x="27" y="212"/>
                      <a:pt x="21" y="213"/>
                      <a:pt x="17" y="217"/>
                    </a:cubicBezTo>
                    <a:cubicBezTo>
                      <a:pt x="16" y="218"/>
                      <a:pt x="16" y="218"/>
                      <a:pt x="16" y="218"/>
                    </a:cubicBezTo>
                    <a:cubicBezTo>
                      <a:pt x="16" y="218"/>
                      <a:pt x="16" y="219"/>
                      <a:pt x="17" y="219"/>
                    </a:cubicBezTo>
                    <a:cubicBezTo>
                      <a:pt x="17" y="219"/>
                      <a:pt x="18" y="219"/>
                      <a:pt x="18" y="219"/>
                    </a:cubicBezTo>
                    <a:cubicBezTo>
                      <a:pt x="23" y="214"/>
                      <a:pt x="30" y="215"/>
                      <a:pt x="36" y="203"/>
                    </a:cubicBezTo>
                    <a:cubicBezTo>
                      <a:pt x="38" y="199"/>
                      <a:pt x="40" y="194"/>
                      <a:pt x="44" y="191"/>
                    </a:cubicBezTo>
                    <a:cubicBezTo>
                      <a:pt x="46" y="188"/>
                      <a:pt x="51" y="189"/>
                      <a:pt x="52" y="189"/>
                    </a:cubicBezTo>
                    <a:cubicBezTo>
                      <a:pt x="56" y="189"/>
                      <a:pt x="59" y="190"/>
                      <a:pt x="63" y="191"/>
                    </a:cubicBezTo>
                    <a:cubicBezTo>
                      <a:pt x="71" y="194"/>
                      <a:pt x="71" y="194"/>
                      <a:pt x="71" y="194"/>
                    </a:cubicBezTo>
                    <a:cubicBezTo>
                      <a:pt x="79" y="195"/>
                      <a:pt x="85" y="194"/>
                      <a:pt x="91" y="193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109" y="191"/>
                      <a:pt x="131" y="211"/>
                      <a:pt x="133" y="213"/>
                    </a:cubicBezTo>
                    <a:cubicBezTo>
                      <a:pt x="137" y="216"/>
                      <a:pt x="141" y="219"/>
                      <a:pt x="145" y="221"/>
                    </a:cubicBezTo>
                    <a:cubicBezTo>
                      <a:pt x="152" y="224"/>
                      <a:pt x="141" y="244"/>
                      <a:pt x="132" y="250"/>
                    </a:cubicBezTo>
                    <a:cubicBezTo>
                      <a:pt x="129" y="252"/>
                      <a:pt x="129" y="252"/>
                      <a:pt x="129" y="252"/>
                    </a:cubicBezTo>
                    <a:cubicBezTo>
                      <a:pt x="121" y="257"/>
                      <a:pt x="121" y="257"/>
                      <a:pt x="121" y="257"/>
                    </a:cubicBezTo>
                    <a:cubicBezTo>
                      <a:pt x="117" y="260"/>
                      <a:pt x="105" y="267"/>
                      <a:pt x="101" y="268"/>
                    </a:cubicBezTo>
                    <a:cubicBezTo>
                      <a:pt x="98" y="268"/>
                      <a:pt x="96" y="268"/>
                      <a:pt x="94" y="268"/>
                    </a:cubicBezTo>
                    <a:cubicBezTo>
                      <a:pt x="88" y="268"/>
                      <a:pt x="81" y="271"/>
                      <a:pt x="79" y="277"/>
                    </a:cubicBezTo>
                    <a:cubicBezTo>
                      <a:pt x="79" y="277"/>
                      <a:pt x="79" y="278"/>
                      <a:pt x="80" y="278"/>
                    </a:cubicBezTo>
                    <a:cubicBezTo>
                      <a:pt x="81" y="278"/>
                      <a:pt x="81" y="278"/>
                      <a:pt x="81" y="277"/>
                    </a:cubicBezTo>
                    <a:cubicBezTo>
                      <a:pt x="83" y="274"/>
                      <a:pt x="88" y="272"/>
                      <a:pt x="93" y="272"/>
                    </a:cubicBezTo>
                    <a:cubicBezTo>
                      <a:pt x="96" y="272"/>
                      <a:pt x="99" y="272"/>
                      <a:pt x="102" y="272"/>
                    </a:cubicBezTo>
                    <a:cubicBezTo>
                      <a:pt x="106" y="271"/>
                      <a:pt x="111" y="269"/>
                      <a:pt x="116" y="266"/>
                    </a:cubicBezTo>
                    <a:cubicBezTo>
                      <a:pt x="115" y="269"/>
                      <a:pt x="114" y="271"/>
                      <a:pt x="113" y="274"/>
                    </a:cubicBezTo>
                    <a:cubicBezTo>
                      <a:pt x="111" y="281"/>
                      <a:pt x="111" y="281"/>
                      <a:pt x="111" y="281"/>
                    </a:cubicBezTo>
                    <a:cubicBezTo>
                      <a:pt x="110" y="284"/>
                      <a:pt x="108" y="286"/>
                      <a:pt x="106" y="289"/>
                    </a:cubicBezTo>
                    <a:cubicBezTo>
                      <a:pt x="102" y="294"/>
                      <a:pt x="100" y="299"/>
                      <a:pt x="101" y="302"/>
                    </a:cubicBezTo>
                    <a:cubicBezTo>
                      <a:pt x="101" y="303"/>
                      <a:pt x="102" y="303"/>
                      <a:pt x="102" y="303"/>
                    </a:cubicBezTo>
                    <a:cubicBezTo>
                      <a:pt x="103" y="303"/>
                      <a:pt x="103" y="302"/>
                      <a:pt x="103" y="302"/>
                    </a:cubicBezTo>
                    <a:cubicBezTo>
                      <a:pt x="102" y="299"/>
                      <a:pt x="105" y="296"/>
                      <a:pt x="109" y="291"/>
                    </a:cubicBezTo>
                    <a:cubicBezTo>
                      <a:pt x="111" y="289"/>
                      <a:pt x="113" y="286"/>
                      <a:pt x="114" y="283"/>
                    </a:cubicBezTo>
                    <a:cubicBezTo>
                      <a:pt x="117" y="275"/>
                      <a:pt x="117" y="275"/>
                      <a:pt x="117" y="275"/>
                    </a:cubicBezTo>
                    <a:cubicBezTo>
                      <a:pt x="118" y="270"/>
                      <a:pt x="125" y="264"/>
                      <a:pt x="126" y="263"/>
                    </a:cubicBezTo>
                    <a:cubicBezTo>
                      <a:pt x="133" y="259"/>
                      <a:pt x="133" y="259"/>
                      <a:pt x="133" y="259"/>
                    </a:cubicBezTo>
                    <a:cubicBezTo>
                      <a:pt x="133" y="259"/>
                      <a:pt x="136" y="257"/>
                      <a:pt x="136" y="257"/>
                    </a:cubicBezTo>
                    <a:cubicBezTo>
                      <a:pt x="146" y="251"/>
                      <a:pt x="151" y="248"/>
                      <a:pt x="156" y="235"/>
                    </a:cubicBezTo>
                    <a:cubicBezTo>
                      <a:pt x="157" y="231"/>
                      <a:pt x="157" y="231"/>
                      <a:pt x="157" y="231"/>
                    </a:cubicBezTo>
                    <a:cubicBezTo>
                      <a:pt x="160" y="223"/>
                      <a:pt x="169" y="219"/>
                      <a:pt x="173" y="217"/>
                    </a:cubicBezTo>
                    <a:cubicBezTo>
                      <a:pt x="178" y="214"/>
                      <a:pt x="183" y="211"/>
                      <a:pt x="190" y="209"/>
                    </a:cubicBezTo>
                    <a:cubicBezTo>
                      <a:pt x="203" y="206"/>
                      <a:pt x="216" y="212"/>
                      <a:pt x="231" y="222"/>
                    </a:cubicBezTo>
                    <a:cubicBezTo>
                      <a:pt x="234" y="225"/>
                      <a:pt x="236" y="226"/>
                      <a:pt x="237" y="228"/>
                    </a:cubicBezTo>
                    <a:cubicBezTo>
                      <a:pt x="241" y="232"/>
                      <a:pt x="243" y="234"/>
                      <a:pt x="254" y="236"/>
                    </a:cubicBezTo>
                    <a:cubicBezTo>
                      <a:pt x="255" y="236"/>
                      <a:pt x="257" y="236"/>
                      <a:pt x="258" y="236"/>
                    </a:cubicBezTo>
                    <a:cubicBezTo>
                      <a:pt x="262" y="235"/>
                      <a:pt x="261" y="238"/>
                      <a:pt x="260" y="240"/>
                    </a:cubicBezTo>
                    <a:cubicBezTo>
                      <a:pt x="259" y="242"/>
                      <a:pt x="257" y="245"/>
                      <a:pt x="256" y="248"/>
                    </a:cubicBezTo>
                    <a:cubicBezTo>
                      <a:pt x="253" y="254"/>
                      <a:pt x="250" y="261"/>
                      <a:pt x="243" y="266"/>
                    </a:cubicBezTo>
                    <a:cubicBezTo>
                      <a:pt x="235" y="274"/>
                      <a:pt x="233" y="279"/>
                      <a:pt x="232" y="285"/>
                    </a:cubicBezTo>
                    <a:cubicBezTo>
                      <a:pt x="229" y="293"/>
                      <a:pt x="229" y="293"/>
                      <a:pt x="229" y="293"/>
                    </a:cubicBezTo>
                    <a:cubicBezTo>
                      <a:pt x="229" y="294"/>
                      <a:pt x="223" y="304"/>
                      <a:pt x="218" y="308"/>
                    </a:cubicBezTo>
                    <a:cubicBezTo>
                      <a:pt x="214" y="311"/>
                      <a:pt x="209" y="315"/>
                      <a:pt x="208" y="317"/>
                    </a:cubicBezTo>
                    <a:cubicBezTo>
                      <a:pt x="207" y="318"/>
                      <a:pt x="207" y="318"/>
                      <a:pt x="208" y="318"/>
                    </a:cubicBezTo>
                    <a:cubicBezTo>
                      <a:pt x="208" y="319"/>
                      <a:pt x="209" y="319"/>
                      <a:pt x="209" y="318"/>
                    </a:cubicBezTo>
                    <a:cubicBezTo>
                      <a:pt x="211" y="316"/>
                      <a:pt x="217" y="314"/>
                      <a:pt x="221" y="311"/>
                    </a:cubicBezTo>
                    <a:cubicBezTo>
                      <a:pt x="225" y="308"/>
                      <a:pt x="229" y="305"/>
                      <a:pt x="232" y="301"/>
                    </a:cubicBezTo>
                    <a:cubicBezTo>
                      <a:pt x="232" y="302"/>
                      <a:pt x="233" y="304"/>
                      <a:pt x="235" y="305"/>
                    </a:cubicBezTo>
                    <a:cubicBezTo>
                      <a:pt x="236" y="307"/>
                      <a:pt x="238" y="309"/>
                      <a:pt x="238" y="311"/>
                    </a:cubicBezTo>
                    <a:cubicBezTo>
                      <a:pt x="239" y="314"/>
                      <a:pt x="239" y="316"/>
                      <a:pt x="238" y="318"/>
                    </a:cubicBezTo>
                    <a:cubicBezTo>
                      <a:pt x="237" y="323"/>
                      <a:pt x="242" y="327"/>
                      <a:pt x="247" y="328"/>
                    </a:cubicBezTo>
                    <a:cubicBezTo>
                      <a:pt x="248" y="328"/>
                      <a:pt x="248" y="328"/>
                      <a:pt x="248" y="327"/>
                    </a:cubicBezTo>
                    <a:cubicBezTo>
                      <a:pt x="249" y="327"/>
                      <a:pt x="248" y="326"/>
                      <a:pt x="248" y="326"/>
                    </a:cubicBezTo>
                    <a:cubicBezTo>
                      <a:pt x="244" y="325"/>
                      <a:pt x="241" y="324"/>
                      <a:pt x="242" y="319"/>
                    </a:cubicBezTo>
                    <a:cubicBezTo>
                      <a:pt x="243" y="316"/>
                      <a:pt x="243" y="313"/>
                      <a:pt x="242" y="310"/>
                    </a:cubicBezTo>
                    <a:cubicBezTo>
                      <a:pt x="241" y="307"/>
                      <a:pt x="241" y="305"/>
                      <a:pt x="238" y="301"/>
                    </a:cubicBezTo>
                    <a:cubicBezTo>
                      <a:pt x="236" y="297"/>
                      <a:pt x="239" y="287"/>
                      <a:pt x="239" y="287"/>
                    </a:cubicBezTo>
                    <a:cubicBezTo>
                      <a:pt x="240" y="281"/>
                      <a:pt x="242" y="278"/>
                      <a:pt x="248" y="272"/>
                    </a:cubicBezTo>
                    <a:cubicBezTo>
                      <a:pt x="256" y="266"/>
                      <a:pt x="260" y="258"/>
                      <a:pt x="263" y="252"/>
                    </a:cubicBezTo>
                    <a:cubicBezTo>
                      <a:pt x="267" y="244"/>
                      <a:pt x="275" y="236"/>
                      <a:pt x="283" y="235"/>
                    </a:cubicBezTo>
                    <a:cubicBezTo>
                      <a:pt x="296" y="236"/>
                      <a:pt x="304" y="240"/>
                      <a:pt x="314" y="245"/>
                    </a:cubicBezTo>
                    <a:cubicBezTo>
                      <a:pt x="320" y="249"/>
                      <a:pt x="326" y="252"/>
                      <a:pt x="334" y="255"/>
                    </a:cubicBezTo>
                    <a:cubicBezTo>
                      <a:pt x="359" y="263"/>
                      <a:pt x="367" y="254"/>
                      <a:pt x="378" y="243"/>
                    </a:cubicBezTo>
                    <a:cubicBezTo>
                      <a:pt x="384" y="237"/>
                      <a:pt x="384" y="237"/>
                      <a:pt x="384" y="237"/>
                    </a:cubicBezTo>
                    <a:cubicBezTo>
                      <a:pt x="397" y="225"/>
                      <a:pt x="398" y="226"/>
                      <a:pt x="404" y="231"/>
                    </a:cubicBezTo>
                    <a:cubicBezTo>
                      <a:pt x="407" y="233"/>
                      <a:pt x="410" y="235"/>
                      <a:pt x="415" y="238"/>
                    </a:cubicBezTo>
                    <a:cubicBezTo>
                      <a:pt x="421" y="241"/>
                      <a:pt x="428" y="243"/>
                      <a:pt x="430" y="243"/>
                    </a:cubicBezTo>
                    <a:cubicBezTo>
                      <a:pt x="463" y="248"/>
                      <a:pt x="477" y="237"/>
                      <a:pt x="488" y="230"/>
                    </a:cubicBezTo>
                    <a:cubicBezTo>
                      <a:pt x="492" y="228"/>
                      <a:pt x="495" y="226"/>
                      <a:pt x="498" y="226"/>
                    </a:cubicBezTo>
                    <a:cubicBezTo>
                      <a:pt x="501" y="223"/>
                      <a:pt x="500" y="229"/>
                      <a:pt x="499" y="232"/>
                    </a:cubicBezTo>
                    <a:cubicBezTo>
                      <a:pt x="495" y="242"/>
                      <a:pt x="495" y="242"/>
                      <a:pt x="495" y="242"/>
                    </a:cubicBezTo>
                    <a:cubicBezTo>
                      <a:pt x="493" y="247"/>
                      <a:pt x="489" y="250"/>
                      <a:pt x="485" y="254"/>
                    </a:cubicBezTo>
                    <a:cubicBezTo>
                      <a:pt x="479" y="258"/>
                      <a:pt x="472" y="264"/>
                      <a:pt x="470" y="275"/>
                    </a:cubicBezTo>
                    <a:cubicBezTo>
                      <a:pt x="468" y="281"/>
                      <a:pt x="467" y="285"/>
                      <a:pt x="466" y="287"/>
                    </a:cubicBezTo>
                    <a:cubicBezTo>
                      <a:pt x="466" y="289"/>
                      <a:pt x="463" y="295"/>
                      <a:pt x="460" y="298"/>
                    </a:cubicBezTo>
                    <a:cubicBezTo>
                      <a:pt x="453" y="305"/>
                      <a:pt x="453" y="305"/>
                      <a:pt x="453" y="305"/>
                    </a:cubicBezTo>
                    <a:cubicBezTo>
                      <a:pt x="443" y="315"/>
                      <a:pt x="443" y="325"/>
                      <a:pt x="444" y="335"/>
                    </a:cubicBezTo>
                    <a:cubicBezTo>
                      <a:pt x="444" y="340"/>
                      <a:pt x="444" y="344"/>
                      <a:pt x="444" y="347"/>
                    </a:cubicBezTo>
                    <a:cubicBezTo>
                      <a:pt x="443" y="347"/>
                      <a:pt x="444" y="348"/>
                      <a:pt x="444" y="348"/>
                    </a:cubicBezTo>
                    <a:cubicBezTo>
                      <a:pt x="445" y="348"/>
                      <a:pt x="445" y="348"/>
                      <a:pt x="446" y="347"/>
                    </a:cubicBezTo>
                    <a:cubicBezTo>
                      <a:pt x="446" y="344"/>
                      <a:pt x="448" y="340"/>
                      <a:pt x="448" y="334"/>
                    </a:cubicBezTo>
                    <a:cubicBezTo>
                      <a:pt x="447" y="325"/>
                      <a:pt x="447" y="316"/>
                      <a:pt x="455" y="308"/>
                    </a:cubicBezTo>
                    <a:cubicBezTo>
                      <a:pt x="463" y="301"/>
                      <a:pt x="463" y="301"/>
                      <a:pt x="463" y="301"/>
                    </a:cubicBezTo>
                    <a:cubicBezTo>
                      <a:pt x="463" y="300"/>
                      <a:pt x="464" y="300"/>
                      <a:pt x="465" y="299"/>
                    </a:cubicBezTo>
                    <a:cubicBezTo>
                      <a:pt x="464" y="305"/>
                      <a:pt x="463" y="311"/>
                      <a:pt x="463" y="316"/>
                    </a:cubicBezTo>
                    <a:cubicBezTo>
                      <a:pt x="464" y="319"/>
                      <a:pt x="464" y="322"/>
                      <a:pt x="465" y="325"/>
                    </a:cubicBezTo>
                    <a:cubicBezTo>
                      <a:pt x="467" y="331"/>
                      <a:pt x="468" y="335"/>
                      <a:pt x="466" y="337"/>
                    </a:cubicBezTo>
                    <a:cubicBezTo>
                      <a:pt x="466" y="337"/>
                      <a:pt x="466" y="338"/>
                      <a:pt x="466" y="338"/>
                    </a:cubicBezTo>
                    <a:cubicBezTo>
                      <a:pt x="467" y="338"/>
                      <a:pt x="467" y="338"/>
                      <a:pt x="468" y="338"/>
                    </a:cubicBezTo>
                    <a:cubicBezTo>
                      <a:pt x="470" y="336"/>
                      <a:pt x="471" y="331"/>
                      <a:pt x="469" y="324"/>
                    </a:cubicBezTo>
                    <a:cubicBezTo>
                      <a:pt x="468" y="321"/>
                      <a:pt x="467" y="318"/>
                      <a:pt x="467" y="316"/>
                    </a:cubicBezTo>
                    <a:cubicBezTo>
                      <a:pt x="467" y="309"/>
                      <a:pt x="473" y="292"/>
                      <a:pt x="473" y="291"/>
                    </a:cubicBezTo>
                    <a:cubicBezTo>
                      <a:pt x="475" y="287"/>
                      <a:pt x="476" y="283"/>
                      <a:pt x="478" y="276"/>
                    </a:cubicBezTo>
                    <a:cubicBezTo>
                      <a:pt x="479" y="268"/>
                      <a:pt x="484" y="264"/>
                      <a:pt x="490" y="260"/>
                    </a:cubicBezTo>
                    <a:cubicBezTo>
                      <a:pt x="494" y="256"/>
                      <a:pt x="499" y="252"/>
                      <a:pt x="502" y="245"/>
                    </a:cubicBezTo>
                    <a:cubicBezTo>
                      <a:pt x="507" y="235"/>
                      <a:pt x="507" y="235"/>
                      <a:pt x="507" y="235"/>
                    </a:cubicBezTo>
                    <a:cubicBezTo>
                      <a:pt x="508" y="232"/>
                      <a:pt x="509" y="229"/>
                      <a:pt x="511" y="227"/>
                    </a:cubicBezTo>
                    <a:cubicBezTo>
                      <a:pt x="512" y="226"/>
                      <a:pt x="513" y="223"/>
                      <a:pt x="519" y="223"/>
                    </a:cubicBezTo>
                    <a:cubicBezTo>
                      <a:pt x="529" y="222"/>
                      <a:pt x="538" y="220"/>
                      <a:pt x="548" y="211"/>
                    </a:cubicBezTo>
                    <a:cubicBezTo>
                      <a:pt x="555" y="204"/>
                      <a:pt x="565" y="202"/>
                      <a:pt x="579" y="199"/>
                    </a:cubicBezTo>
                    <a:cubicBezTo>
                      <a:pt x="600" y="196"/>
                      <a:pt x="605" y="188"/>
                      <a:pt x="608" y="178"/>
                    </a:cubicBezTo>
                    <a:cubicBezTo>
                      <a:pt x="609" y="171"/>
                      <a:pt x="613" y="175"/>
                      <a:pt x="614" y="176"/>
                    </a:cubicBezTo>
                    <a:cubicBezTo>
                      <a:pt x="620" y="182"/>
                      <a:pt x="631" y="191"/>
                      <a:pt x="648" y="186"/>
                    </a:cubicBezTo>
                    <a:cubicBezTo>
                      <a:pt x="664" y="181"/>
                      <a:pt x="667" y="167"/>
                      <a:pt x="669" y="160"/>
                    </a:cubicBezTo>
                    <a:cubicBezTo>
                      <a:pt x="670" y="152"/>
                      <a:pt x="676" y="157"/>
                      <a:pt x="679" y="161"/>
                    </a:cubicBezTo>
                    <a:cubicBezTo>
                      <a:pt x="683" y="168"/>
                      <a:pt x="692" y="182"/>
                      <a:pt x="712" y="177"/>
                    </a:cubicBezTo>
                    <a:cubicBezTo>
                      <a:pt x="729" y="172"/>
                      <a:pt x="732" y="157"/>
                      <a:pt x="734" y="148"/>
                    </a:cubicBezTo>
                    <a:cubicBezTo>
                      <a:pt x="734" y="147"/>
                      <a:pt x="734" y="146"/>
                      <a:pt x="735" y="144"/>
                    </a:cubicBezTo>
                    <a:cubicBezTo>
                      <a:pt x="735" y="143"/>
                      <a:pt x="738" y="143"/>
                      <a:pt x="739" y="144"/>
                    </a:cubicBezTo>
                    <a:cubicBezTo>
                      <a:pt x="740" y="145"/>
                      <a:pt x="742" y="146"/>
                      <a:pt x="743" y="148"/>
                    </a:cubicBezTo>
                    <a:cubicBezTo>
                      <a:pt x="750" y="155"/>
                      <a:pt x="762" y="165"/>
                      <a:pt x="781" y="162"/>
                    </a:cubicBezTo>
                    <a:cubicBezTo>
                      <a:pt x="799" y="159"/>
                      <a:pt x="802" y="146"/>
                      <a:pt x="803" y="139"/>
                    </a:cubicBezTo>
                    <a:cubicBezTo>
                      <a:pt x="804" y="133"/>
                      <a:pt x="807" y="132"/>
                      <a:pt x="808" y="132"/>
                    </a:cubicBezTo>
                    <a:cubicBezTo>
                      <a:pt x="818" y="132"/>
                      <a:pt x="825" y="137"/>
                      <a:pt x="835" y="143"/>
                    </a:cubicBezTo>
                    <a:cubicBezTo>
                      <a:pt x="849" y="153"/>
                      <a:pt x="866" y="165"/>
                      <a:pt x="895" y="160"/>
                    </a:cubicBezTo>
                    <a:cubicBezTo>
                      <a:pt x="928" y="154"/>
                      <a:pt x="936" y="130"/>
                      <a:pt x="940" y="116"/>
                    </a:cubicBezTo>
                    <a:cubicBezTo>
                      <a:pt x="941" y="114"/>
                      <a:pt x="942" y="112"/>
                      <a:pt x="943" y="110"/>
                    </a:cubicBezTo>
                    <a:cubicBezTo>
                      <a:pt x="943" y="108"/>
                      <a:pt x="945" y="108"/>
                      <a:pt x="946" y="113"/>
                    </a:cubicBezTo>
                    <a:cubicBezTo>
                      <a:pt x="949" y="122"/>
                      <a:pt x="956" y="143"/>
                      <a:pt x="980" y="137"/>
                    </a:cubicBezTo>
                    <a:cubicBezTo>
                      <a:pt x="1002" y="131"/>
                      <a:pt x="1000" y="113"/>
                      <a:pt x="999" y="105"/>
                    </a:cubicBezTo>
                    <a:cubicBezTo>
                      <a:pt x="997" y="94"/>
                      <a:pt x="1006" y="97"/>
                      <a:pt x="1007" y="98"/>
                    </a:cubicBezTo>
                    <a:cubicBezTo>
                      <a:pt x="1011" y="103"/>
                      <a:pt x="1019" y="111"/>
                      <a:pt x="1033" y="107"/>
                    </a:cubicBezTo>
                    <a:cubicBezTo>
                      <a:pt x="1046" y="102"/>
                      <a:pt x="1049" y="89"/>
                      <a:pt x="1050" y="81"/>
                    </a:cubicBezTo>
                    <a:cubicBezTo>
                      <a:pt x="1052" y="71"/>
                      <a:pt x="1053" y="66"/>
                      <a:pt x="1062" y="63"/>
                    </a:cubicBezTo>
                    <a:cubicBezTo>
                      <a:pt x="1072" y="59"/>
                      <a:pt x="1076" y="62"/>
                      <a:pt x="1082" y="66"/>
                    </a:cubicBezTo>
                    <a:cubicBezTo>
                      <a:pt x="1088" y="71"/>
                      <a:pt x="1099" y="78"/>
                      <a:pt x="1114" y="70"/>
                    </a:cubicBezTo>
                    <a:cubicBezTo>
                      <a:pt x="1122" y="65"/>
                      <a:pt x="1126" y="59"/>
                      <a:pt x="1127" y="52"/>
                    </a:cubicBezTo>
                    <a:cubicBezTo>
                      <a:pt x="1127" y="51"/>
                      <a:pt x="1127" y="50"/>
                      <a:pt x="1127" y="48"/>
                    </a:cubicBezTo>
                    <a:cubicBezTo>
                      <a:pt x="1127" y="48"/>
                      <a:pt x="1127" y="47"/>
                      <a:pt x="1128" y="46"/>
                    </a:cubicBezTo>
                    <a:cubicBezTo>
                      <a:pt x="1138" y="37"/>
                      <a:pt x="1128" y="0"/>
                      <a:pt x="1111" y="10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5" name="Freeform 21">
                <a:extLst>
                  <a:ext uri="{FF2B5EF4-FFF2-40B4-BE49-F238E27FC236}">
                    <a16:creationId xmlns:a16="http://schemas.microsoft.com/office/drawing/2014/main" id="{6146B9C7-4AE6-462D-8963-BCC3A059C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1809"/>
                <a:ext cx="2749" cy="797"/>
              </a:xfrm>
              <a:custGeom>
                <a:avLst/>
                <a:gdLst>
                  <a:gd name="T0" fmla="*/ 5508 w 1310"/>
                  <a:gd name="T1" fmla="*/ 124 h 380"/>
                  <a:gd name="T2" fmla="*/ 5215 w 1310"/>
                  <a:gd name="T3" fmla="*/ 153 h 380"/>
                  <a:gd name="T4" fmla="*/ 4975 w 1310"/>
                  <a:gd name="T5" fmla="*/ 233 h 380"/>
                  <a:gd name="T6" fmla="*/ 4766 w 1310"/>
                  <a:gd name="T7" fmla="*/ 558 h 380"/>
                  <a:gd name="T8" fmla="*/ 4061 w 1310"/>
                  <a:gd name="T9" fmla="*/ 466 h 380"/>
                  <a:gd name="T10" fmla="*/ 3423 w 1310"/>
                  <a:gd name="T11" fmla="*/ 602 h 380"/>
                  <a:gd name="T12" fmla="*/ 3324 w 1310"/>
                  <a:gd name="T13" fmla="*/ 497 h 380"/>
                  <a:gd name="T14" fmla="*/ 3311 w 1310"/>
                  <a:gd name="T15" fmla="*/ 480 h 380"/>
                  <a:gd name="T16" fmla="*/ 3154 w 1310"/>
                  <a:gd name="T17" fmla="*/ 365 h 380"/>
                  <a:gd name="T18" fmla="*/ 3188 w 1310"/>
                  <a:gd name="T19" fmla="*/ 505 h 380"/>
                  <a:gd name="T20" fmla="*/ 2739 w 1310"/>
                  <a:gd name="T21" fmla="*/ 950 h 380"/>
                  <a:gd name="T22" fmla="*/ 2405 w 1310"/>
                  <a:gd name="T23" fmla="*/ 770 h 380"/>
                  <a:gd name="T24" fmla="*/ 2396 w 1310"/>
                  <a:gd name="T25" fmla="*/ 524 h 380"/>
                  <a:gd name="T26" fmla="*/ 2545 w 1310"/>
                  <a:gd name="T27" fmla="*/ 289 h 380"/>
                  <a:gd name="T28" fmla="*/ 2357 w 1310"/>
                  <a:gd name="T29" fmla="*/ 396 h 380"/>
                  <a:gd name="T30" fmla="*/ 2325 w 1310"/>
                  <a:gd name="T31" fmla="*/ 304 h 380"/>
                  <a:gd name="T32" fmla="*/ 2361 w 1310"/>
                  <a:gd name="T33" fmla="*/ 617 h 380"/>
                  <a:gd name="T34" fmla="*/ 2334 w 1310"/>
                  <a:gd name="T35" fmla="*/ 919 h 380"/>
                  <a:gd name="T36" fmla="*/ 1828 w 1310"/>
                  <a:gd name="T37" fmla="*/ 730 h 380"/>
                  <a:gd name="T38" fmla="*/ 1744 w 1310"/>
                  <a:gd name="T39" fmla="*/ 369 h 380"/>
                  <a:gd name="T40" fmla="*/ 1775 w 1310"/>
                  <a:gd name="T41" fmla="*/ 633 h 380"/>
                  <a:gd name="T42" fmla="*/ 1555 w 1310"/>
                  <a:gd name="T43" fmla="*/ 453 h 380"/>
                  <a:gd name="T44" fmla="*/ 1599 w 1310"/>
                  <a:gd name="T45" fmla="*/ 537 h 380"/>
                  <a:gd name="T46" fmla="*/ 1832 w 1310"/>
                  <a:gd name="T47" fmla="*/ 787 h 380"/>
                  <a:gd name="T48" fmla="*/ 1223 w 1310"/>
                  <a:gd name="T49" fmla="*/ 787 h 380"/>
                  <a:gd name="T50" fmla="*/ 990 w 1310"/>
                  <a:gd name="T51" fmla="*/ 589 h 380"/>
                  <a:gd name="T52" fmla="*/ 982 w 1310"/>
                  <a:gd name="T53" fmla="*/ 577 h 380"/>
                  <a:gd name="T54" fmla="*/ 894 w 1310"/>
                  <a:gd name="T55" fmla="*/ 426 h 380"/>
                  <a:gd name="T56" fmla="*/ 990 w 1310"/>
                  <a:gd name="T57" fmla="*/ 713 h 380"/>
                  <a:gd name="T58" fmla="*/ 374 w 1310"/>
                  <a:gd name="T59" fmla="*/ 738 h 380"/>
                  <a:gd name="T60" fmla="*/ 4 w 1310"/>
                  <a:gd name="T61" fmla="*/ 677 h 380"/>
                  <a:gd name="T62" fmla="*/ 145 w 1310"/>
                  <a:gd name="T63" fmla="*/ 761 h 380"/>
                  <a:gd name="T64" fmla="*/ 176 w 1310"/>
                  <a:gd name="T65" fmla="*/ 893 h 380"/>
                  <a:gd name="T66" fmla="*/ 441 w 1310"/>
                  <a:gd name="T67" fmla="*/ 749 h 380"/>
                  <a:gd name="T68" fmla="*/ 911 w 1310"/>
                  <a:gd name="T69" fmla="*/ 837 h 380"/>
                  <a:gd name="T70" fmla="*/ 506 w 1310"/>
                  <a:gd name="T71" fmla="*/ 1110 h 380"/>
                  <a:gd name="T72" fmla="*/ 590 w 1310"/>
                  <a:gd name="T73" fmla="*/ 1103 h 380"/>
                  <a:gd name="T74" fmla="*/ 569 w 1310"/>
                  <a:gd name="T75" fmla="*/ 1267 h 380"/>
                  <a:gd name="T76" fmla="*/ 481 w 1310"/>
                  <a:gd name="T77" fmla="*/ 1443 h 380"/>
                  <a:gd name="T78" fmla="*/ 573 w 1310"/>
                  <a:gd name="T79" fmla="*/ 1210 h 380"/>
                  <a:gd name="T80" fmla="*/ 823 w 1310"/>
                  <a:gd name="T81" fmla="*/ 902 h 380"/>
                  <a:gd name="T82" fmla="*/ 1551 w 1310"/>
                  <a:gd name="T83" fmla="*/ 906 h 380"/>
                  <a:gd name="T84" fmla="*/ 1985 w 1310"/>
                  <a:gd name="T85" fmla="*/ 1070 h 380"/>
                  <a:gd name="T86" fmla="*/ 1624 w 1310"/>
                  <a:gd name="T87" fmla="*/ 1443 h 380"/>
                  <a:gd name="T88" fmla="*/ 1752 w 1310"/>
                  <a:gd name="T89" fmla="*/ 1382 h 380"/>
                  <a:gd name="T90" fmla="*/ 1928 w 1310"/>
                  <a:gd name="T91" fmla="*/ 1187 h 380"/>
                  <a:gd name="T92" fmla="*/ 2250 w 1310"/>
                  <a:gd name="T93" fmla="*/ 1003 h 380"/>
                  <a:gd name="T94" fmla="*/ 2911 w 1310"/>
                  <a:gd name="T95" fmla="*/ 973 h 380"/>
                  <a:gd name="T96" fmla="*/ 2778 w 1310"/>
                  <a:gd name="T97" fmla="*/ 1294 h 380"/>
                  <a:gd name="T98" fmla="*/ 2598 w 1310"/>
                  <a:gd name="T99" fmla="*/ 1600 h 380"/>
                  <a:gd name="T100" fmla="*/ 2709 w 1310"/>
                  <a:gd name="T101" fmla="*/ 1584 h 380"/>
                  <a:gd name="T102" fmla="*/ 2726 w 1310"/>
                  <a:gd name="T103" fmla="*/ 1588 h 380"/>
                  <a:gd name="T104" fmla="*/ 2827 w 1310"/>
                  <a:gd name="T105" fmla="*/ 1307 h 380"/>
                  <a:gd name="T106" fmla="*/ 3192 w 1310"/>
                  <a:gd name="T107" fmla="*/ 963 h 380"/>
                  <a:gd name="T108" fmla="*/ 3897 w 1310"/>
                  <a:gd name="T109" fmla="*/ 514 h 380"/>
                  <a:gd name="T110" fmla="*/ 4359 w 1310"/>
                  <a:gd name="T111" fmla="*/ 476 h 380"/>
                  <a:gd name="T112" fmla="*/ 5095 w 1310"/>
                  <a:gd name="T113" fmla="*/ 308 h 380"/>
                  <a:gd name="T114" fmla="*/ 5347 w 1310"/>
                  <a:gd name="T115" fmla="*/ 285 h 380"/>
                  <a:gd name="T116" fmla="*/ 5616 w 1310"/>
                  <a:gd name="T117" fmla="*/ 153 h 3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10" h="380">
                    <a:moveTo>
                      <a:pt x="1290" y="0"/>
                    </a:moveTo>
                    <a:cubicBezTo>
                      <a:pt x="1289" y="0"/>
                      <a:pt x="1288" y="0"/>
                      <a:pt x="1287" y="0"/>
                    </a:cubicBezTo>
                    <a:cubicBezTo>
                      <a:pt x="1287" y="0"/>
                      <a:pt x="1286" y="0"/>
                      <a:pt x="1286" y="0"/>
                    </a:cubicBezTo>
                    <a:cubicBezTo>
                      <a:pt x="1286" y="0"/>
                      <a:pt x="1286" y="0"/>
                      <a:pt x="1286" y="0"/>
                    </a:cubicBezTo>
                    <a:cubicBezTo>
                      <a:pt x="1277" y="0"/>
                      <a:pt x="1266" y="1"/>
                      <a:pt x="1258" y="8"/>
                    </a:cubicBezTo>
                    <a:cubicBezTo>
                      <a:pt x="1252" y="14"/>
                      <a:pt x="1251" y="21"/>
                      <a:pt x="1251" y="28"/>
                    </a:cubicBezTo>
                    <a:cubicBezTo>
                      <a:pt x="1251" y="31"/>
                      <a:pt x="1251" y="35"/>
                      <a:pt x="1251" y="38"/>
                    </a:cubicBezTo>
                    <a:cubicBezTo>
                      <a:pt x="1252" y="39"/>
                      <a:pt x="1250" y="40"/>
                      <a:pt x="1249" y="39"/>
                    </a:cubicBezTo>
                    <a:cubicBezTo>
                      <a:pt x="1248" y="37"/>
                      <a:pt x="1248" y="36"/>
                      <a:pt x="1247" y="35"/>
                    </a:cubicBezTo>
                    <a:cubicBezTo>
                      <a:pt x="1243" y="27"/>
                      <a:pt x="1236" y="15"/>
                      <a:pt x="1223" y="13"/>
                    </a:cubicBezTo>
                    <a:cubicBezTo>
                      <a:pt x="1213" y="11"/>
                      <a:pt x="1199" y="9"/>
                      <a:pt x="1190" y="19"/>
                    </a:cubicBezTo>
                    <a:cubicBezTo>
                      <a:pt x="1185" y="23"/>
                      <a:pt x="1184" y="29"/>
                      <a:pt x="1184" y="35"/>
                    </a:cubicBezTo>
                    <a:cubicBezTo>
                      <a:pt x="1184" y="41"/>
                      <a:pt x="1186" y="48"/>
                      <a:pt x="1187" y="53"/>
                    </a:cubicBezTo>
                    <a:cubicBezTo>
                      <a:pt x="1188" y="56"/>
                      <a:pt x="1185" y="56"/>
                      <a:pt x="1184" y="55"/>
                    </a:cubicBezTo>
                    <a:cubicBezTo>
                      <a:pt x="1183" y="54"/>
                      <a:pt x="1182" y="52"/>
                      <a:pt x="1182" y="51"/>
                    </a:cubicBezTo>
                    <a:cubicBezTo>
                      <a:pt x="1174" y="41"/>
                      <a:pt x="1168" y="32"/>
                      <a:pt x="1158" y="31"/>
                    </a:cubicBezTo>
                    <a:cubicBezTo>
                      <a:pt x="1154" y="31"/>
                      <a:pt x="1143" y="30"/>
                      <a:pt x="1136" y="38"/>
                    </a:cubicBezTo>
                    <a:cubicBezTo>
                      <a:pt x="1132" y="42"/>
                      <a:pt x="1130" y="48"/>
                      <a:pt x="1130" y="53"/>
                    </a:cubicBezTo>
                    <a:cubicBezTo>
                      <a:pt x="1130" y="56"/>
                      <a:pt x="1131" y="60"/>
                      <a:pt x="1132" y="63"/>
                    </a:cubicBezTo>
                    <a:cubicBezTo>
                      <a:pt x="1132" y="65"/>
                      <a:pt x="1134" y="73"/>
                      <a:pt x="1128" y="70"/>
                    </a:cubicBezTo>
                    <a:cubicBezTo>
                      <a:pt x="1127" y="69"/>
                      <a:pt x="1125" y="68"/>
                      <a:pt x="1124" y="68"/>
                    </a:cubicBezTo>
                    <a:cubicBezTo>
                      <a:pt x="1115" y="62"/>
                      <a:pt x="1093" y="48"/>
                      <a:pt x="1076" y="74"/>
                    </a:cubicBezTo>
                    <a:cubicBezTo>
                      <a:pt x="1066" y="90"/>
                      <a:pt x="1075" y="102"/>
                      <a:pt x="1080" y="109"/>
                    </a:cubicBezTo>
                    <a:cubicBezTo>
                      <a:pt x="1085" y="117"/>
                      <a:pt x="1087" y="120"/>
                      <a:pt x="1082" y="127"/>
                    </a:cubicBezTo>
                    <a:cubicBezTo>
                      <a:pt x="1076" y="135"/>
                      <a:pt x="1045" y="114"/>
                      <a:pt x="1030" y="104"/>
                    </a:cubicBezTo>
                    <a:cubicBezTo>
                      <a:pt x="1017" y="96"/>
                      <a:pt x="1007" y="89"/>
                      <a:pt x="998" y="86"/>
                    </a:cubicBezTo>
                    <a:cubicBezTo>
                      <a:pt x="992" y="83"/>
                      <a:pt x="992" y="83"/>
                      <a:pt x="992" y="83"/>
                    </a:cubicBezTo>
                    <a:cubicBezTo>
                      <a:pt x="982" y="79"/>
                      <a:pt x="975" y="77"/>
                      <a:pt x="960" y="81"/>
                    </a:cubicBezTo>
                    <a:cubicBezTo>
                      <a:pt x="950" y="83"/>
                      <a:pt x="943" y="90"/>
                      <a:pt x="936" y="96"/>
                    </a:cubicBezTo>
                    <a:cubicBezTo>
                      <a:pt x="932" y="100"/>
                      <a:pt x="925" y="106"/>
                      <a:pt x="922" y="106"/>
                    </a:cubicBezTo>
                    <a:cubicBezTo>
                      <a:pt x="920" y="106"/>
                      <a:pt x="914" y="104"/>
                      <a:pt x="910" y="101"/>
                    </a:cubicBezTo>
                    <a:cubicBezTo>
                      <a:pt x="903" y="97"/>
                      <a:pt x="895" y="93"/>
                      <a:pt x="886" y="93"/>
                    </a:cubicBezTo>
                    <a:cubicBezTo>
                      <a:pt x="858" y="92"/>
                      <a:pt x="850" y="106"/>
                      <a:pt x="843" y="119"/>
                    </a:cubicBezTo>
                    <a:cubicBezTo>
                      <a:pt x="840" y="123"/>
                      <a:pt x="838" y="128"/>
                      <a:pt x="834" y="133"/>
                    </a:cubicBezTo>
                    <a:cubicBezTo>
                      <a:pt x="828" y="140"/>
                      <a:pt x="825" y="139"/>
                      <a:pt x="815" y="136"/>
                    </a:cubicBezTo>
                    <a:cubicBezTo>
                      <a:pt x="806" y="132"/>
                      <a:pt x="792" y="127"/>
                      <a:pt x="777" y="137"/>
                    </a:cubicBezTo>
                    <a:cubicBezTo>
                      <a:pt x="768" y="143"/>
                      <a:pt x="762" y="149"/>
                      <a:pt x="759" y="155"/>
                    </a:cubicBezTo>
                    <a:cubicBezTo>
                      <a:pt x="756" y="160"/>
                      <a:pt x="751" y="161"/>
                      <a:pt x="750" y="157"/>
                    </a:cubicBezTo>
                    <a:cubicBezTo>
                      <a:pt x="749" y="154"/>
                      <a:pt x="748" y="149"/>
                      <a:pt x="747" y="144"/>
                    </a:cubicBezTo>
                    <a:cubicBezTo>
                      <a:pt x="745" y="137"/>
                      <a:pt x="744" y="130"/>
                      <a:pt x="741" y="124"/>
                    </a:cubicBezTo>
                    <a:cubicBezTo>
                      <a:pt x="739" y="120"/>
                      <a:pt x="743" y="118"/>
                      <a:pt x="745" y="118"/>
                    </a:cubicBezTo>
                    <a:cubicBezTo>
                      <a:pt x="749" y="117"/>
                      <a:pt x="753" y="116"/>
                      <a:pt x="755" y="113"/>
                    </a:cubicBezTo>
                    <a:cubicBezTo>
                      <a:pt x="759" y="108"/>
                      <a:pt x="759" y="103"/>
                      <a:pt x="759" y="98"/>
                    </a:cubicBezTo>
                    <a:cubicBezTo>
                      <a:pt x="759" y="92"/>
                      <a:pt x="759" y="87"/>
                      <a:pt x="768" y="83"/>
                    </a:cubicBezTo>
                    <a:cubicBezTo>
                      <a:pt x="769" y="83"/>
                      <a:pt x="769" y="81"/>
                      <a:pt x="769" y="80"/>
                    </a:cubicBezTo>
                    <a:cubicBezTo>
                      <a:pt x="768" y="79"/>
                      <a:pt x="767" y="79"/>
                      <a:pt x="766" y="80"/>
                    </a:cubicBezTo>
                    <a:cubicBezTo>
                      <a:pt x="755" y="85"/>
                      <a:pt x="755" y="92"/>
                      <a:pt x="755" y="98"/>
                    </a:cubicBezTo>
                    <a:cubicBezTo>
                      <a:pt x="755" y="102"/>
                      <a:pt x="755" y="105"/>
                      <a:pt x="752" y="109"/>
                    </a:cubicBezTo>
                    <a:cubicBezTo>
                      <a:pt x="750" y="110"/>
                      <a:pt x="746" y="112"/>
                      <a:pt x="743" y="113"/>
                    </a:cubicBezTo>
                    <a:cubicBezTo>
                      <a:pt x="741" y="113"/>
                      <a:pt x="740" y="114"/>
                      <a:pt x="739" y="115"/>
                    </a:cubicBezTo>
                    <a:cubicBezTo>
                      <a:pt x="737" y="116"/>
                      <a:pt x="734" y="116"/>
                      <a:pt x="733" y="115"/>
                    </a:cubicBezTo>
                    <a:cubicBezTo>
                      <a:pt x="731" y="113"/>
                      <a:pt x="729" y="111"/>
                      <a:pt x="727" y="110"/>
                    </a:cubicBezTo>
                    <a:cubicBezTo>
                      <a:pt x="721" y="105"/>
                      <a:pt x="714" y="102"/>
                      <a:pt x="714" y="93"/>
                    </a:cubicBezTo>
                    <a:cubicBezTo>
                      <a:pt x="714" y="89"/>
                      <a:pt x="715" y="86"/>
                      <a:pt x="716" y="83"/>
                    </a:cubicBezTo>
                    <a:cubicBezTo>
                      <a:pt x="718" y="78"/>
                      <a:pt x="719" y="73"/>
                      <a:pt x="715" y="63"/>
                    </a:cubicBezTo>
                    <a:cubicBezTo>
                      <a:pt x="715" y="62"/>
                      <a:pt x="714" y="62"/>
                      <a:pt x="713" y="62"/>
                    </a:cubicBezTo>
                    <a:cubicBezTo>
                      <a:pt x="712" y="63"/>
                      <a:pt x="711" y="64"/>
                      <a:pt x="712" y="65"/>
                    </a:cubicBezTo>
                    <a:cubicBezTo>
                      <a:pt x="715" y="73"/>
                      <a:pt x="714" y="77"/>
                      <a:pt x="712" y="82"/>
                    </a:cubicBezTo>
                    <a:cubicBezTo>
                      <a:pt x="711" y="85"/>
                      <a:pt x="710" y="89"/>
                      <a:pt x="710" y="93"/>
                    </a:cubicBezTo>
                    <a:cubicBezTo>
                      <a:pt x="710" y="104"/>
                      <a:pt x="717" y="109"/>
                      <a:pt x="724" y="115"/>
                    </a:cubicBezTo>
                    <a:cubicBezTo>
                      <a:pt x="730" y="119"/>
                      <a:pt x="733" y="126"/>
                      <a:pt x="734" y="127"/>
                    </a:cubicBezTo>
                    <a:cubicBezTo>
                      <a:pt x="736" y="132"/>
                      <a:pt x="737" y="139"/>
                      <a:pt x="739" y="145"/>
                    </a:cubicBezTo>
                    <a:cubicBezTo>
                      <a:pt x="740" y="151"/>
                      <a:pt x="741" y="158"/>
                      <a:pt x="744" y="164"/>
                    </a:cubicBezTo>
                    <a:cubicBezTo>
                      <a:pt x="747" y="174"/>
                      <a:pt x="745" y="185"/>
                      <a:pt x="739" y="192"/>
                    </a:cubicBezTo>
                    <a:cubicBezTo>
                      <a:pt x="733" y="199"/>
                      <a:pt x="721" y="205"/>
                      <a:pt x="689" y="205"/>
                    </a:cubicBezTo>
                    <a:cubicBezTo>
                      <a:pt x="661" y="204"/>
                      <a:pt x="649" y="205"/>
                      <a:pt x="622" y="216"/>
                    </a:cubicBezTo>
                    <a:cubicBezTo>
                      <a:pt x="614" y="219"/>
                      <a:pt x="614" y="219"/>
                      <a:pt x="614" y="219"/>
                    </a:cubicBezTo>
                    <a:cubicBezTo>
                      <a:pt x="606" y="222"/>
                      <a:pt x="601" y="224"/>
                      <a:pt x="593" y="223"/>
                    </a:cubicBezTo>
                    <a:cubicBezTo>
                      <a:pt x="587" y="223"/>
                      <a:pt x="583" y="220"/>
                      <a:pt x="579" y="217"/>
                    </a:cubicBezTo>
                    <a:cubicBezTo>
                      <a:pt x="574" y="214"/>
                      <a:pt x="569" y="211"/>
                      <a:pt x="562" y="210"/>
                    </a:cubicBezTo>
                    <a:cubicBezTo>
                      <a:pt x="558" y="209"/>
                      <a:pt x="549" y="206"/>
                      <a:pt x="547" y="195"/>
                    </a:cubicBezTo>
                    <a:cubicBezTo>
                      <a:pt x="546" y="188"/>
                      <a:pt x="544" y="181"/>
                      <a:pt x="546" y="175"/>
                    </a:cubicBezTo>
                    <a:cubicBezTo>
                      <a:pt x="547" y="174"/>
                      <a:pt x="549" y="172"/>
                      <a:pt x="550" y="170"/>
                    </a:cubicBezTo>
                    <a:cubicBezTo>
                      <a:pt x="553" y="167"/>
                      <a:pt x="556" y="164"/>
                      <a:pt x="556" y="160"/>
                    </a:cubicBezTo>
                    <a:cubicBezTo>
                      <a:pt x="557" y="154"/>
                      <a:pt x="553" y="150"/>
                      <a:pt x="549" y="146"/>
                    </a:cubicBezTo>
                    <a:cubicBezTo>
                      <a:pt x="547" y="144"/>
                      <a:pt x="545" y="141"/>
                      <a:pt x="544" y="139"/>
                    </a:cubicBezTo>
                    <a:cubicBezTo>
                      <a:pt x="544" y="136"/>
                      <a:pt x="544" y="134"/>
                      <a:pt x="545" y="132"/>
                    </a:cubicBezTo>
                    <a:cubicBezTo>
                      <a:pt x="545" y="129"/>
                      <a:pt x="546" y="125"/>
                      <a:pt x="544" y="119"/>
                    </a:cubicBezTo>
                    <a:cubicBezTo>
                      <a:pt x="544" y="118"/>
                      <a:pt x="544" y="110"/>
                      <a:pt x="545" y="108"/>
                    </a:cubicBezTo>
                    <a:cubicBezTo>
                      <a:pt x="547" y="102"/>
                      <a:pt x="550" y="100"/>
                      <a:pt x="557" y="94"/>
                    </a:cubicBezTo>
                    <a:cubicBezTo>
                      <a:pt x="562" y="90"/>
                      <a:pt x="565" y="84"/>
                      <a:pt x="566" y="79"/>
                    </a:cubicBezTo>
                    <a:cubicBezTo>
                      <a:pt x="569" y="72"/>
                      <a:pt x="574" y="68"/>
                      <a:pt x="578" y="68"/>
                    </a:cubicBezTo>
                    <a:cubicBezTo>
                      <a:pt x="579" y="67"/>
                      <a:pt x="579" y="67"/>
                      <a:pt x="579" y="66"/>
                    </a:cubicBezTo>
                    <a:cubicBezTo>
                      <a:pt x="579" y="66"/>
                      <a:pt x="578" y="65"/>
                      <a:pt x="578" y="66"/>
                    </a:cubicBezTo>
                    <a:cubicBezTo>
                      <a:pt x="573" y="67"/>
                      <a:pt x="565" y="70"/>
                      <a:pt x="563" y="77"/>
                    </a:cubicBezTo>
                    <a:cubicBezTo>
                      <a:pt x="561" y="82"/>
                      <a:pt x="559" y="88"/>
                      <a:pt x="555" y="91"/>
                    </a:cubicBezTo>
                    <a:cubicBezTo>
                      <a:pt x="545" y="99"/>
                      <a:pt x="543" y="100"/>
                      <a:pt x="540" y="113"/>
                    </a:cubicBezTo>
                    <a:cubicBezTo>
                      <a:pt x="539" y="112"/>
                      <a:pt x="539" y="111"/>
                      <a:pt x="538" y="110"/>
                    </a:cubicBezTo>
                    <a:cubicBezTo>
                      <a:pt x="536" y="106"/>
                      <a:pt x="533" y="104"/>
                      <a:pt x="533" y="99"/>
                    </a:cubicBezTo>
                    <a:cubicBezTo>
                      <a:pt x="533" y="96"/>
                      <a:pt x="534" y="93"/>
                      <a:pt x="535" y="90"/>
                    </a:cubicBezTo>
                    <a:cubicBezTo>
                      <a:pt x="537" y="87"/>
                      <a:pt x="539" y="83"/>
                      <a:pt x="536" y="76"/>
                    </a:cubicBezTo>
                    <a:cubicBezTo>
                      <a:pt x="535" y="72"/>
                      <a:pt x="533" y="69"/>
                      <a:pt x="531" y="67"/>
                    </a:cubicBezTo>
                    <a:cubicBezTo>
                      <a:pt x="528" y="62"/>
                      <a:pt x="526" y="58"/>
                      <a:pt x="528" y="55"/>
                    </a:cubicBezTo>
                    <a:cubicBezTo>
                      <a:pt x="528" y="55"/>
                      <a:pt x="528" y="54"/>
                      <a:pt x="527" y="54"/>
                    </a:cubicBezTo>
                    <a:cubicBezTo>
                      <a:pt x="527" y="54"/>
                      <a:pt x="526" y="54"/>
                      <a:pt x="526" y="54"/>
                    </a:cubicBezTo>
                    <a:cubicBezTo>
                      <a:pt x="524" y="59"/>
                      <a:pt x="525" y="64"/>
                      <a:pt x="528" y="69"/>
                    </a:cubicBezTo>
                    <a:cubicBezTo>
                      <a:pt x="530" y="71"/>
                      <a:pt x="532" y="74"/>
                      <a:pt x="533" y="77"/>
                    </a:cubicBezTo>
                    <a:cubicBezTo>
                      <a:pt x="534" y="82"/>
                      <a:pt x="533" y="85"/>
                      <a:pt x="532" y="89"/>
                    </a:cubicBezTo>
                    <a:cubicBezTo>
                      <a:pt x="530" y="92"/>
                      <a:pt x="529" y="95"/>
                      <a:pt x="529" y="99"/>
                    </a:cubicBezTo>
                    <a:cubicBezTo>
                      <a:pt x="529" y="105"/>
                      <a:pt x="536" y="120"/>
                      <a:pt x="536" y="122"/>
                    </a:cubicBezTo>
                    <a:cubicBezTo>
                      <a:pt x="538" y="126"/>
                      <a:pt x="537" y="127"/>
                      <a:pt x="537" y="130"/>
                    </a:cubicBezTo>
                    <a:cubicBezTo>
                      <a:pt x="536" y="132"/>
                      <a:pt x="536" y="135"/>
                      <a:pt x="536" y="140"/>
                    </a:cubicBezTo>
                    <a:cubicBezTo>
                      <a:pt x="537" y="144"/>
                      <a:pt x="540" y="148"/>
                      <a:pt x="543" y="152"/>
                    </a:cubicBezTo>
                    <a:cubicBezTo>
                      <a:pt x="546" y="154"/>
                      <a:pt x="548" y="157"/>
                      <a:pt x="548" y="159"/>
                    </a:cubicBezTo>
                    <a:cubicBezTo>
                      <a:pt x="548" y="161"/>
                      <a:pt x="546" y="163"/>
                      <a:pt x="544" y="165"/>
                    </a:cubicBezTo>
                    <a:cubicBezTo>
                      <a:pt x="542" y="167"/>
                      <a:pt x="540" y="169"/>
                      <a:pt x="539" y="172"/>
                    </a:cubicBezTo>
                    <a:cubicBezTo>
                      <a:pt x="536" y="181"/>
                      <a:pt x="538" y="189"/>
                      <a:pt x="539" y="197"/>
                    </a:cubicBezTo>
                    <a:cubicBezTo>
                      <a:pt x="540" y="201"/>
                      <a:pt x="540" y="207"/>
                      <a:pt x="530" y="209"/>
                    </a:cubicBezTo>
                    <a:cubicBezTo>
                      <a:pt x="523" y="209"/>
                      <a:pt x="516" y="211"/>
                      <a:pt x="509" y="212"/>
                    </a:cubicBezTo>
                    <a:cubicBezTo>
                      <a:pt x="486" y="216"/>
                      <a:pt x="466" y="219"/>
                      <a:pt x="442" y="204"/>
                    </a:cubicBezTo>
                    <a:cubicBezTo>
                      <a:pt x="439" y="201"/>
                      <a:pt x="435" y="199"/>
                      <a:pt x="431" y="197"/>
                    </a:cubicBezTo>
                    <a:cubicBezTo>
                      <a:pt x="430" y="197"/>
                      <a:pt x="425" y="194"/>
                      <a:pt x="425" y="188"/>
                    </a:cubicBezTo>
                    <a:cubicBezTo>
                      <a:pt x="425" y="184"/>
                      <a:pt x="425" y="180"/>
                      <a:pt x="423" y="175"/>
                    </a:cubicBezTo>
                    <a:cubicBezTo>
                      <a:pt x="420" y="171"/>
                      <a:pt x="418" y="168"/>
                      <a:pt x="415" y="166"/>
                    </a:cubicBezTo>
                    <a:cubicBezTo>
                      <a:pt x="412" y="163"/>
                      <a:pt x="410" y="161"/>
                      <a:pt x="410" y="156"/>
                    </a:cubicBezTo>
                    <a:cubicBezTo>
                      <a:pt x="410" y="155"/>
                      <a:pt x="409" y="142"/>
                      <a:pt x="409" y="140"/>
                    </a:cubicBezTo>
                    <a:cubicBezTo>
                      <a:pt x="409" y="132"/>
                      <a:pt x="407" y="130"/>
                      <a:pt x="402" y="121"/>
                    </a:cubicBezTo>
                    <a:cubicBezTo>
                      <a:pt x="399" y="116"/>
                      <a:pt x="399" y="116"/>
                      <a:pt x="399" y="116"/>
                    </a:cubicBezTo>
                    <a:cubicBezTo>
                      <a:pt x="394" y="108"/>
                      <a:pt x="395" y="102"/>
                      <a:pt x="396" y="95"/>
                    </a:cubicBezTo>
                    <a:cubicBezTo>
                      <a:pt x="397" y="91"/>
                      <a:pt x="396" y="87"/>
                      <a:pt x="396" y="84"/>
                    </a:cubicBezTo>
                    <a:cubicBezTo>
                      <a:pt x="396" y="83"/>
                      <a:pt x="395" y="83"/>
                      <a:pt x="395" y="83"/>
                    </a:cubicBezTo>
                    <a:cubicBezTo>
                      <a:pt x="394" y="83"/>
                      <a:pt x="394" y="83"/>
                      <a:pt x="394" y="84"/>
                    </a:cubicBezTo>
                    <a:cubicBezTo>
                      <a:pt x="394" y="87"/>
                      <a:pt x="393" y="90"/>
                      <a:pt x="392" y="94"/>
                    </a:cubicBezTo>
                    <a:cubicBezTo>
                      <a:pt x="391" y="102"/>
                      <a:pt x="390" y="109"/>
                      <a:pt x="396" y="118"/>
                    </a:cubicBezTo>
                    <a:cubicBezTo>
                      <a:pt x="398" y="123"/>
                      <a:pt x="398" y="123"/>
                      <a:pt x="398" y="123"/>
                    </a:cubicBezTo>
                    <a:cubicBezTo>
                      <a:pt x="405" y="133"/>
                      <a:pt x="404" y="132"/>
                      <a:pt x="403" y="144"/>
                    </a:cubicBezTo>
                    <a:cubicBezTo>
                      <a:pt x="403" y="145"/>
                      <a:pt x="403" y="149"/>
                      <a:pt x="399" y="147"/>
                    </a:cubicBezTo>
                    <a:cubicBezTo>
                      <a:pt x="396" y="143"/>
                      <a:pt x="392" y="142"/>
                      <a:pt x="387" y="140"/>
                    </a:cubicBezTo>
                    <a:cubicBezTo>
                      <a:pt x="381" y="137"/>
                      <a:pt x="375" y="134"/>
                      <a:pt x="371" y="128"/>
                    </a:cubicBezTo>
                    <a:cubicBezTo>
                      <a:pt x="367" y="120"/>
                      <a:pt x="367" y="120"/>
                      <a:pt x="367" y="120"/>
                    </a:cubicBezTo>
                    <a:cubicBezTo>
                      <a:pt x="365" y="117"/>
                      <a:pt x="364" y="114"/>
                      <a:pt x="360" y="110"/>
                    </a:cubicBezTo>
                    <a:cubicBezTo>
                      <a:pt x="358" y="107"/>
                      <a:pt x="356" y="105"/>
                      <a:pt x="353" y="103"/>
                    </a:cubicBezTo>
                    <a:cubicBezTo>
                      <a:pt x="349" y="99"/>
                      <a:pt x="343" y="96"/>
                      <a:pt x="342" y="94"/>
                    </a:cubicBezTo>
                    <a:cubicBezTo>
                      <a:pt x="342" y="93"/>
                      <a:pt x="342" y="93"/>
                      <a:pt x="341" y="93"/>
                    </a:cubicBezTo>
                    <a:cubicBezTo>
                      <a:pt x="341" y="93"/>
                      <a:pt x="340" y="94"/>
                      <a:pt x="341" y="94"/>
                    </a:cubicBezTo>
                    <a:cubicBezTo>
                      <a:pt x="342" y="97"/>
                      <a:pt x="346" y="102"/>
                      <a:pt x="350" y="106"/>
                    </a:cubicBezTo>
                    <a:cubicBezTo>
                      <a:pt x="353" y="108"/>
                      <a:pt x="355" y="110"/>
                      <a:pt x="357" y="113"/>
                    </a:cubicBezTo>
                    <a:cubicBezTo>
                      <a:pt x="360" y="116"/>
                      <a:pt x="362" y="119"/>
                      <a:pt x="363" y="122"/>
                    </a:cubicBezTo>
                    <a:cubicBezTo>
                      <a:pt x="367" y="130"/>
                      <a:pt x="367" y="130"/>
                      <a:pt x="367" y="130"/>
                    </a:cubicBezTo>
                    <a:cubicBezTo>
                      <a:pt x="372" y="137"/>
                      <a:pt x="379" y="141"/>
                      <a:pt x="386" y="144"/>
                    </a:cubicBezTo>
                    <a:cubicBezTo>
                      <a:pt x="389" y="145"/>
                      <a:pt x="392" y="148"/>
                      <a:pt x="395" y="150"/>
                    </a:cubicBezTo>
                    <a:cubicBezTo>
                      <a:pt x="400" y="154"/>
                      <a:pt x="403" y="162"/>
                      <a:pt x="403" y="163"/>
                    </a:cubicBezTo>
                    <a:cubicBezTo>
                      <a:pt x="405" y="167"/>
                      <a:pt x="407" y="169"/>
                      <a:pt x="409" y="171"/>
                    </a:cubicBezTo>
                    <a:cubicBezTo>
                      <a:pt x="412" y="173"/>
                      <a:pt x="414" y="176"/>
                      <a:pt x="416" y="179"/>
                    </a:cubicBezTo>
                    <a:cubicBezTo>
                      <a:pt x="417" y="181"/>
                      <a:pt x="417" y="183"/>
                      <a:pt x="417" y="186"/>
                    </a:cubicBezTo>
                    <a:cubicBezTo>
                      <a:pt x="417" y="187"/>
                      <a:pt x="417" y="192"/>
                      <a:pt x="412" y="191"/>
                    </a:cubicBezTo>
                    <a:cubicBezTo>
                      <a:pt x="393" y="186"/>
                      <a:pt x="375" y="188"/>
                      <a:pt x="357" y="189"/>
                    </a:cubicBezTo>
                    <a:cubicBezTo>
                      <a:pt x="351" y="190"/>
                      <a:pt x="351" y="190"/>
                      <a:pt x="351" y="190"/>
                    </a:cubicBezTo>
                    <a:cubicBezTo>
                      <a:pt x="349" y="190"/>
                      <a:pt x="304" y="193"/>
                      <a:pt x="284" y="183"/>
                    </a:cubicBezTo>
                    <a:cubicBezTo>
                      <a:pt x="278" y="179"/>
                      <a:pt x="278" y="179"/>
                      <a:pt x="278" y="179"/>
                    </a:cubicBezTo>
                    <a:cubicBezTo>
                      <a:pt x="268" y="174"/>
                      <a:pt x="261" y="170"/>
                      <a:pt x="251" y="168"/>
                    </a:cubicBezTo>
                    <a:cubicBezTo>
                      <a:pt x="242" y="167"/>
                      <a:pt x="239" y="163"/>
                      <a:pt x="237" y="162"/>
                    </a:cubicBezTo>
                    <a:cubicBezTo>
                      <a:pt x="235" y="161"/>
                      <a:pt x="233" y="160"/>
                      <a:pt x="232" y="158"/>
                    </a:cubicBezTo>
                    <a:cubicBezTo>
                      <a:pt x="230" y="156"/>
                      <a:pt x="229" y="152"/>
                      <a:pt x="229" y="149"/>
                    </a:cubicBezTo>
                    <a:cubicBezTo>
                      <a:pt x="228" y="145"/>
                      <a:pt x="227" y="142"/>
                      <a:pt x="225" y="138"/>
                    </a:cubicBezTo>
                    <a:cubicBezTo>
                      <a:pt x="225" y="138"/>
                      <a:pt x="224" y="135"/>
                      <a:pt x="225" y="134"/>
                    </a:cubicBezTo>
                    <a:cubicBezTo>
                      <a:pt x="227" y="133"/>
                      <a:pt x="229" y="132"/>
                      <a:pt x="230" y="129"/>
                    </a:cubicBezTo>
                    <a:cubicBezTo>
                      <a:pt x="232" y="125"/>
                      <a:pt x="233" y="111"/>
                      <a:pt x="233" y="111"/>
                    </a:cubicBezTo>
                    <a:cubicBezTo>
                      <a:pt x="233" y="110"/>
                      <a:pt x="233" y="110"/>
                      <a:pt x="232" y="110"/>
                    </a:cubicBezTo>
                    <a:cubicBezTo>
                      <a:pt x="232" y="110"/>
                      <a:pt x="231" y="110"/>
                      <a:pt x="231" y="110"/>
                    </a:cubicBezTo>
                    <a:cubicBezTo>
                      <a:pt x="231" y="110"/>
                      <a:pt x="228" y="124"/>
                      <a:pt x="227" y="127"/>
                    </a:cubicBezTo>
                    <a:cubicBezTo>
                      <a:pt x="226" y="129"/>
                      <a:pt x="224" y="130"/>
                      <a:pt x="223" y="131"/>
                    </a:cubicBezTo>
                    <a:cubicBezTo>
                      <a:pt x="218" y="132"/>
                      <a:pt x="215" y="129"/>
                      <a:pt x="215" y="129"/>
                    </a:cubicBezTo>
                    <a:cubicBezTo>
                      <a:pt x="210" y="125"/>
                      <a:pt x="206" y="121"/>
                      <a:pt x="205" y="115"/>
                    </a:cubicBezTo>
                    <a:cubicBezTo>
                      <a:pt x="203" y="110"/>
                      <a:pt x="204" y="102"/>
                      <a:pt x="205" y="99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7"/>
                      <a:pt x="205" y="97"/>
                      <a:pt x="204" y="96"/>
                    </a:cubicBezTo>
                    <a:cubicBezTo>
                      <a:pt x="204" y="96"/>
                      <a:pt x="203" y="97"/>
                      <a:pt x="203" y="97"/>
                    </a:cubicBezTo>
                    <a:cubicBezTo>
                      <a:pt x="203" y="98"/>
                      <a:pt x="203" y="98"/>
                      <a:pt x="203" y="98"/>
                    </a:cubicBezTo>
                    <a:cubicBezTo>
                      <a:pt x="202" y="102"/>
                      <a:pt x="199" y="110"/>
                      <a:pt x="201" y="116"/>
                    </a:cubicBezTo>
                    <a:cubicBezTo>
                      <a:pt x="202" y="121"/>
                      <a:pt x="205" y="125"/>
                      <a:pt x="208" y="128"/>
                    </a:cubicBezTo>
                    <a:cubicBezTo>
                      <a:pt x="214" y="133"/>
                      <a:pt x="218" y="142"/>
                      <a:pt x="218" y="142"/>
                    </a:cubicBezTo>
                    <a:cubicBezTo>
                      <a:pt x="220" y="145"/>
                      <a:pt x="220" y="148"/>
                      <a:pt x="221" y="151"/>
                    </a:cubicBezTo>
                    <a:cubicBezTo>
                      <a:pt x="222" y="155"/>
                      <a:pt x="223" y="159"/>
                      <a:pt x="225" y="162"/>
                    </a:cubicBezTo>
                    <a:cubicBezTo>
                      <a:pt x="229" y="168"/>
                      <a:pt x="225" y="169"/>
                      <a:pt x="221" y="171"/>
                    </a:cubicBezTo>
                    <a:cubicBezTo>
                      <a:pt x="214" y="172"/>
                      <a:pt x="207" y="174"/>
                      <a:pt x="200" y="176"/>
                    </a:cubicBezTo>
                    <a:cubicBezTo>
                      <a:pt x="186" y="180"/>
                      <a:pt x="173" y="183"/>
                      <a:pt x="160" y="181"/>
                    </a:cubicBezTo>
                    <a:cubicBezTo>
                      <a:pt x="150" y="179"/>
                      <a:pt x="143" y="175"/>
                      <a:pt x="136" y="171"/>
                    </a:cubicBezTo>
                    <a:cubicBezTo>
                      <a:pt x="125" y="165"/>
                      <a:pt x="115" y="160"/>
                      <a:pt x="98" y="162"/>
                    </a:cubicBezTo>
                    <a:cubicBezTo>
                      <a:pt x="93" y="163"/>
                      <a:pt x="89" y="166"/>
                      <a:pt x="85" y="168"/>
                    </a:cubicBezTo>
                    <a:cubicBezTo>
                      <a:pt x="71" y="175"/>
                      <a:pt x="52" y="175"/>
                      <a:pt x="44" y="173"/>
                    </a:cubicBezTo>
                    <a:cubicBezTo>
                      <a:pt x="40" y="172"/>
                      <a:pt x="37" y="171"/>
                      <a:pt x="35" y="169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6" y="162"/>
                      <a:pt x="23" y="159"/>
                      <a:pt x="18" y="158"/>
                    </a:cubicBezTo>
                    <a:cubicBezTo>
                      <a:pt x="16" y="157"/>
                      <a:pt x="14" y="157"/>
                      <a:pt x="11" y="157"/>
                    </a:cubicBezTo>
                    <a:cubicBezTo>
                      <a:pt x="7" y="156"/>
                      <a:pt x="3" y="156"/>
                      <a:pt x="1" y="154"/>
                    </a:cubicBezTo>
                    <a:cubicBezTo>
                      <a:pt x="1" y="153"/>
                      <a:pt x="1" y="153"/>
                      <a:pt x="0" y="152"/>
                    </a:cubicBezTo>
                    <a:cubicBezTo>
                      <a:pt x="0" y="151"/>
                      <a:pt x="0" y="148"/>
                      <a:pt x="0" y="148"/>
                    </a:cubicBezTo>
                    <a:cubicBezTo>
                      <a:pt x="0" y="159"/>
                      <a:pt x="6" y="160"/>
                      <a:pt x="11" y="161"/>
                    </a:cubicBezTo>
                    <a:cubicBezTo>
                      <a:pt x="13" y="161"/>
                      <a:pt x="15" y="161"/>
                      <a:pt x="17" y="161"/>
                    </a:cubicBezTo>
                    <a:cubicBezTo>
                      <a:pt x="21" y="163"/>
                      <a:pt x="23" y="165"/>
                      <a:pt x="26" y="167"/>
                    </a:cubicBezTo>
                    <a:cubicBezTo>
                      <a:pt x="33" y="173"/>
                      <a:pt x="33" y="173"/>
                      <a:pt x="33" y="173"/>
                    </a:cubicBezTo>
                    <a:cubicBezTo>
                      <a:pt x="39" y="176"/>
                      <a:pt x="49" y="179"/>
                      <a:pt x="59" y="180"/>
                    </a:cubicBezTo>
                    <a:cubicBezTo>
                      <a:pt x="60" y="180"/>
                      <a:pt x="60" y="181"/>
                      <a:pt x="60" y="183"/>
                    </a:cubicBezTo>
                    <a:cubicBezTo>
                      <a:pt x="59" y="185"/>
                      <a:pt x="56" y="188"/>
                      <a:pt x="54" y="189"/>
                    </a:cubicBezTo>
                    <a:cubicBezTo>
                      <a:pt x="52" y="191"/>
                      <a:pt x="51" y="193"/>
                      <a:pt x="46" y="195"/>
                    </a:cubicBezTo>
                    <a:cubicBezTo>
                      <a:pt x="45" y="196"/>
                      <a:pt x="43" y="199"/>
                      <a:pt x="40" y="202"/>
                    </a:cubicBezTo>
                    <a:cubicBezTo>
                      <a:pt x="36" y="205"/>
                      <a:pt x="36" y="206"/>
                      <a:pt x="40" y="203"/>
                    </a:cubicBezTo>
                    <a:cubicBezTo>
                      <a:pt x="43" y="201"/>
                      <a:pt x="46" y="199"/>
                      <a:pt x="47" y="198"/>
                    </a:cubicBezTo>
                    <a:cubicBezTo>
                      <a:pt x="50" y="196"/>
                      <a:pt x="52" y="196"/>
                      <a:pt x="55" y="193"/>
                    </a:cubicBezTo>
                    <a:cubicBezTo>
                      <a:pt x="59" y="190"/>
                      <a:pt x="64" y="186"/>
                      <a:pt x="68" y="184"/>
                    </a:cubicBezTo>
                    <a:cubicBezTo>
                      <a:pt x="70" y="183"/>
                      <a:pt x="80" y="180"/>
                      <a:pt x="82" y="179"/>
                    </a:cubicBezTo>
                    <a:cubicBezTo>
                      <a:pt x="85" y="177"/>
                      <a:pt x="87" y="176"/>
                      <a:pt x="90" y="175"/>
                    </a:cubicBezTo>
                    <a:cubicBezTo>
                      <a:pt x="93" y="173"/>
                      <a:pt x="96" y="171"/>
                      <a:pt x="100" y="170"/>
                    </a:cubicBezTo>
                    <a:cubicBezTo>
                      <a:pt x="114" y="168"/>
                      <a:pt x="122" y="172"/>
                      <a:pt x="132" y="178"/>
                    </a:cubicBezTo>
                    <a:cubicBezTo>
                      <a:pt x="139" y="182"/>
                      <a:pt x="147" y="186"/>
                      <a:pt x="158" y="189"/>
                    </a:cubicBezTo>
                    <a:cubicBezTo>
                      <a:pt x="173" y="192"/>
                      <a:pt x="188" y="187"/>
                      <a:pt x="202" y="183"/>
                    </a:cubicBezTo>
                    <a:cubicBezTo>
                      <a:pt x="205" y="183"/>
                      <a:pt x="208" y="182"/>
                      <a:pt x="211" y="181"/>
                    </a:cubicBezTo>
                    <a:cubicBezTo>
                      <a:pt x="213" y="181"/>
                      <a:pt x="215" y="183"/>
                      <a:pt x="214" y="184"/>
                    </a:cubicBezTo>
                    <a:cubicBezTo>
                      <a:pt x="212" y="186"/>
                      <a:pt x="210" y="188"/>
                      <a:pt x="207" y="190"/>
                    </a:cubicBezTo>
                    <a:cubicBezTo>
                      <a:pt x="201" y="195"/>
                      <a:pt x="194" y="196"/>
                      <a:pt x="186" y="197"/>
                    </a:cubicBezTo>
                    <a:cubicBezTo>
                      <a:pt x="176" y="199"/>
                      <a:pt x="166" y="201"/>
                      <a:pt x="157" y="209"/>
                    </a:cubicBezTo>
                    <a:cubicBezTo>
                      <a:pt x="152" y="214"/>
                      <a:pt x="149" y="220"/>
                      <a:pt x="145" y="226"/>
                    </a:cubicBezTo>
                    <a:cubicBezTo>
                      <a:pt x="142" y="231"/>
                      <a:pt x="139" y="236"/>
                      <a:pt x="136" y="240"/>
                    </a:cubicBezTo>
                    <a:cubicBezTo>
                      <a:pt x="135" y="241"/>
                      <a:pt x="130" y="247"/>
                      <a:pt x="128" y="248"/>
                    </a:cubicBezTo>
                    <a:cubicBezTo>
                      <a:pt x="124" y="250"/>
                      <a:pt x="120" y="251"/>
                      <a:pt x="115" y="252"/>
                    </a:cubicBezTo>
                    <a:cubicBezTo>
                      <a:pt x="104" y="255"/>
                      <a:pt x="90" y="259"/>
                      <a:pt x="88" y="263"/>
                    </a:cubicBezTo>
                    <a:cubicBezTo>
                      <a:pt x="87" y="264"/>
                      <a:pt x="88" y="264"/>
                      <a:pt x="88" y="265"/>
                    </a:cubicBezTo>
                    <a:cubicBezTo>
                      <a:pt x="88" y="265"/>
                      <a:pt x="89" y="265"/>
                      <a:pt x="89" y="264"/>
                    </a:cubicBezTo>
                    <a:cubicBezTo>
                      <a:pt x="92" y="261"/>
                      <a:pt x="105" y="258"/>
                      <a:pt x="116" y="256"/>
                    </a:cubicBezTo>
                    <a:cubicBezTo>
                      <a:pt x="121" y="255"/>
                      <a:pt x="126" y="255"/>
                      <a:pt x="130" y="253"/>
                    </a:cubicBezTo>
                    <a:cubicBezTo>
                      <a:pt x="132" y="252"/>
                      <a:pt x="133" y="252"/>
                      <a:pt x="134" y="251"/>
                    </a:cubicBezTo>
                    <a:cubicBezTo>
                      <a:pt x="134" y="253"/>
                      <a:pt x="134" y="255"/>
                      <a:pt x="134" y="257"/>
                    </a:cubicBezTo>
                    <a:cubicBezTo>
                      <a:pt x="134" y="259"/>
                      <a:pt x="133" y="261"/>
                      <a:pt x="132" y="264"/>
                    </a:cubicBezTo>
                    <a:cubicBezTo>
                      <a:pt x="132" y="265"/>
                      <a:pt x="131" y="266"/>
                      <a:pt x="130" y="268"/>
                    </a:cubicBezTo>
                    <a:cubicBezTo>
                      <a:pt x="128" y="270"/>
                      <a:pt x="126" y="272"/>
                      <a:pt x="126" y="275"/>
                    </a:cubicBezTo>
                    <a:cubicBezTo>
                      <a:pt x="126" y="278"/>
                      <a:pt x="127" y="280"/>
                      <a:pt x="128" y="283"/>
                    </a:cubicBezTo>
                    <a:cubicBezTo>
                      <a:pt x="129" y="284"/>
                      <a:pt x="129" y="286"/>
                      <a:pt x="129" y="288"/>
                    </a:cubicBezTo>
                    <a:cubicBezTo>
                      <a:pt x="129" y="295"/>
                      <a:pt x="125" y="299"/>
                      <a:pt x="121" y="305"/>
                    </a:cubicBezTo>
                    <a:cubicBezTo>
                      <a:pt x="115" y="312"/>
                      <a:pt x="115" y="312"/>
                      <a:pt x="115" y="312"/>
                    </a:cubicBezTo>
                    <a:cubicBezTo>
                      <a:pt x="113" y="315"/>
                      <a:pt x="111" y="321"/>
                      <a:pt x="110" y="322"/>
                    </a:cubicBezTo>
                    <a:cubicBezTo>
                      <a:pt x="109" y="324"/>
                      <a:pt x="109" y="326"/>
                      <a:pt x="108" y="327"/>
                    </a:cubicBezTo>
                    <a:cubicBezTo>
                      <a:pt x="107" y="328"/>
                      <a:pt x="108" y="328"/>
                      <a:pt x="108" y="328"/>
                    </a:cubicBezTo>
                    <a:cubicBezTo>
                      <a:pt x="108" y="329"/>
                      <a:pt x="109" y="329"/>
                      <a:pt x="109" y="328"/>
                    </a:cubicBezTo>
                    <a:cubicBezTo>
                      <a:pt x="110" y="327"/>
                      <a:pt x="111" y="325"/>
                      <a:pt x="112" y="323"/>
                    </a:cubicBezTo>
                    <a:cubicBezTo>
                      <a:pt x="112" y="321"/>
                      <a:pt x="116" y="317"/>
                      <a:pt x="118" y="314"/>
                    </a:cubicBezTo>
                    <a:cubicBezTo>
                      <a:pt x="124" y="307"/>
                      <a:pt x="124" y="307"/>
                      <a:pt x="124" y="307"/>
                    </a:cubicBezTo>
                    <a:cubicBezTo>
                      <a:pt x="128" y="302"/>
                      <a:pt x="133" y="297"/>
                      <a:pt x="133" y="288"/>
                    </a:cubicBezTo>
                    <a:cubicBezTo>
                      <a:pt x="133" y="285"/>
                      <a:pt x="132" y="283"/>
                      <a:pt x="131" y="281"/>
                    </a:cubicBezTo>
                    <a:cubicBezTo>
                      <a:pt x="131" y="279"/>
                      <a:pt x="130" y="277"/>
                      <a:pt x="130" y="275"/>
                    </a:cubicBezTo>
                    <a:cubicBezTo>
                      <a:pt x="130" y="273"/>
                      <a:pt x="132" y="272"/>
                      <a:pt x="133" y="270"/>
                    </a:cubicBezTo>
                    <a:cubicBezTo>
                      <a:pt x="134" y="268"/>
                      <a:pt x="136" y="264"/>
                      <a:pt x="137" y="262"/>
                    </a:cubicBezTo>
                    <a:cubicBezTo>
                      <a:pt x="137" y="261"/>
                      <a:pt x="139" y="252"/>
                      <a:pt x="143" y="244"/>
                    </a:cubicBezTo>
                    <a:cubicBezTo>
                      <a:pt x="146" y="237"/>
                      <a:pt x="151" y="233"/>
                      <a:pt x="152" y="230"/>
                    </a:cubicBezTo>
                    <a:cubicBezTo>
                      <a:pt x="155" y="224"/>
                      <a:pt x="159" y="219"/>
                      <a:pt x="163" y="215"/>
                    </a:cubicBezTo>
                    <a:cubicBezTo>
                      <a:pt x="169" y="208"/>
                      <a:pt x="178" y="207"/>
                      <a:pt x="187" y="205"/>
                    </a:cubicBezTo>
                    <a:cubicBezTo>
                      <a:pt x="196" y="204"/>
                      <a:pt x="205" y="202"/>
                      <a:pt x="212" y="196"/>
                    </a:cubicBezTo>
                    <a:cubicBezTo>
                      <a:pt x="218" y="192"/>
                      <a:pt x="221" y="188"/>
                      <a:pt x="223" y="185"/>
                    </a:cubicBezTo>
                    <a:cubicBezTo>
                      <a:pt x="225" y="183"/>
                      <a:pt x="226" y="180"/>
                      <a:pt x="234" y="179"/>
                    </a:cubicBezTo>
                    <a:cubicBezTo>
                      <a:pt x="251" y="178"/>
                      <a:pt x="257" y="182"/>
                      <a:pt x="272" y="190"/>
                    </a:cubicBezTo>
                    <a:cubicBezTo>
                      <a:pt x="279" y="193"/>
                      <a:pt x="279" y="193"/>
                      <a:pt x="279" y="193"/>
                    </a:cubicBezTo>
                    <a:cubicBezTo>
                      <a:pt x="301" y="205"/>
                      <a:pt x="350" y="206"/>
                      <a:pt x="352" y="206"/>
                    </a:cubicBezTo>
                    <a:cubicBezTo>
                      <a:pt x="358" y="205"/>
                      <a:pt x="358" y="205"/>
                      <a:pt x="358" y="205"/>
                    </a:cubicBezTo>
                    <a:cubicBezTo>
                      <a:pt x="385" y="203"/>
                      <a:pt x="410" y="201"/>
                      <a:pt x="433" y="217"/>
                    </a:cubicBezTo>
                    <a:cubicBezTo>
                      <a:pt x="442" y="223"/>
                      <a:pt x="451" y="227"/>
                      <a:pt x="459" y="229"/>
                    </a:cubicBezTo>
                    <a:cubicBezTo>
                      <a:pt x="464" y="230"/>
                      <a:pt x="463" y="233"/>
                      <a:pt x="462" y="235"/>
                    </a:cubicBezTo>
                    <a:cubicBezTo>
                      <a:pt x="461" y="236"/>
                      <a:pt x="459" y="238"/>
                      <a:pt x="458" y="239"/>
                    </a:cubicBezTo>
                    <a:cubicBezTo>
                      <a:pt x="456" y="241"/>
                      <a:pt x="453" y="242"/>
                      <a:pt x="451" y="243"/>
                    </a:cubicBezTo>
                    <a:cubicBezTo>
                      <a:pt x="447" y="245"/>
                      <a:pt x="444" y="247"/>
                      <a:pt x="440" y="251"/>
                    </a:cubicBezTo>
                    <a:cubicBezTo>
                      <a:pt x="436" y="256"/>
                      <a:pt x="433" y="261"/>
                      <a:pt x="431" y="266"/>
                    </a:cubicBezTo>
                    <a:cubicBezTo>
                      <a:pt x="428" y="273"/>
                      <a:pt x="425" y="279"/>
                      <a:pt x="417" y="284"/>
                    </a:cubicBezTo>
                    <a:cubicBezTo>
                      <a:pt x="414" y="286"/>
                      <a:pt x="411" y="289"/>
                      <a:pt x="408" y="291"/>
                    </a:cubicBezTo>
                    <a:cubicBezTo>
                      <a:pt x="401" y="297"/>
                      <a:pt x="396" y="307"/>
                      <a:pt x="393" y="312"/>
                    </a:cubicBezTo>
                    <a:cubicBezTo>
                      <a:pt x="390" y="317"/>
                      <a:pt x="378" y="325"/>
                      <a:pt x="369" y="328"/>
                    </a:cubicBezTo>
                    <a:cubicBezTo>
                      <a:pt x="363" y="330"/>
                      <a:pt x="354" y="332"/>
                      <a:pt x="351" y="334"/>
                    </a:cubicBezTo>
                    <a:cubicBezTo>
                      <a:pt x="350" y="335"/>
                      <a:pt x="350" y="335"/>
                      <a:pt x="350" y="336"/>
                    </a:cubicBezTo>
                    <a:cubicBezTo>
                      <a:pt x="351" y="336"/>
                      <a:pt x="351" y="336"/>
                      <a:pt x="352" y="336"/>
                    </a:cubicBezTo>
                    <a:cubicBezTo>
                      <a:pt x="355" y="334"/>
                      <a:pt x="364" y="333"/>
                      <a:pt x="370" y="332"/>
                    </a:cubicBezTo>
                    <a:cubicBezTo>
                      <a:pt x="380" y="329"/>
                      <a:pt x="390" y="326"/>
                      <a:pt x="397" y="316"/>
                    </a:cubicBezTo>
                    <a:cubicBezTo>
                      <a:pt x="398" y="314"/>
                      <a:pt x="398" y="314"/>
                      <a:pt x="398" y="314"/>
                    </a:cubicBezTo>
                    <a:cubicBezTo>
                      <a:pt x="396" y="321"/>
                      <a:pt x="398" y="332"/>
                      <a:pt x="400" y="335"/>
                    </a:cubicBezTo>
                    <a:cubicBezTo>
                      <a:pt x="400" y="335"/>
                      <a:pt x="401" y="336"/>
                      <a:pt x="401" y="335"/>
                    </a:cubicBezTo>
                    <a:cubicBezTo>
                      <a:pt x="402" y="335"/>
                      <a:pt x="402" y="334"/>
                      <a:pt x="401" y="334"/>
                    </a:cubicBezTo>
                    <a:cubicBezTo>
                      <a:pt x="399" y="331"/>
                      <a:pt x="401" y="308"/>
                      <a:pt x="406" y="303"/>
                    </a:cubicBezTo>
                    <a:cubicBezTo>
                      <a:pt x="409" y="299"/>
                      <a:pt x="414" y="296"/>
                      <a:pt x="422" y="291"/>
                    </a:cubicBezTo>
                    <a:cubicBezTo>
                      <a:pt x="431" y="285"/>
                      <a:pt x="435" y="277"/>
                      <a:pt x="438" y="270"/>
                    </a:cubicBezTo>
                    <a:cubicBezTo>
                      <a:pt x="440" y="265"/>
                      <a:pt x="443" y="261"/>
                      <a:pt x="446" y="256"/>
                    </a:cubicBezTo>
                    <a:cubicBezTo>
                      <a:pt x="449" y="253"/>
                      <a:pt x="452" y="252"/>
                      <a:pt x="455" y="250"/>
                    </a:cubicBezTo>
                    <a:cubicBezTo>
                      <a:pt x="457" y="249"/>
                      <a:pt x="460" y="248"/>
                      <a:pt x="463" y="245"/>
                    </a:cubicBezTo>
                    <a:cubicBezTo>
                      <a:pt x="466" y="242"/>
                      <a:pt x="469" y="239"/>
                      <a:pt x="472" y="235"/>
                    </a:cubicBezTo>
                    <a:cubicBezTo>
                      <a:pt x="474" y="231"/>
                      <a:pt x="478" y="231"/>
                      <a:pt x="480" y="231"/>
                    </a:cubicBezTo>
                    <a:cubicBezTo>
                      <a:pt x="491" y="231"/>
                      <a:pt x="501" y="230"/>
                      <a:pt x="511" y="228"/>
                    </a:cubicBezTo>
                    <a:cubicBezTo>
                      <a:pt x="527" y="225"/>
                      <a:pt x="542" y="222"/>
                      <a:pt x="559" y="225"/>
                    </a:cubicBezTo>
                    <a:cubicBezTo>
                      <a:pt x="563" y="226"/>
                      <a:pt x="566" y="228"/>
                      <a:pt x="570" y="231"/>
                    </a:cubicBezTo>
                    <a:cubicBezTo>
                      <a:pt x="575" y="234"/>
                      <a:pt x="582" y="238"/>
                      <a:pt x="592" y="239"/>
                    </a:cubicBezTo>
                    <a:cubicBezTo>
                      <a:pt x="604" y="240"/>
                      <a:pt x="612" y="237"/>
                      <a:pt x="620" y="233"/>
                    </a:cubicBezTo>
                    <a:cubicBezTo>
                      <a:pt x="627" y="231"/>
                      <a:pt x="627" y="231"/>
                      <a:pt x="627" y="231"/>
                    </a:cubicBezTo>
                    <a:cubicBezTo>
                      <a:pt x="642" y="225"/>
                      <a:pt x="651" y="222"/>
                      <a:pt x="661" y="221"/>
                    </a:cubicBezTo>
                    <a:cubicBezTo>
                      <a:pt x="668" y="220"/>
                      <a:pt x="671" y="226"/>
                      <a:pt x="671" y="228"/>
                    </a:cubicBezTo>
                    <a:cubicBezTo>
                      <a:pt x="672" y="239"/>
                      <a:pt x="667" y="245"/>
                      <a:pt x="657" y="257"/>
                    </a:cubicBezTo>
                    <a:cubicBezTo>
                      <a:pt x="651" y="262"/>
                      <a:pt x="650" y="264"/>
                      <a:pt x="649" y="269"/>
                    </a:cubicBezTo>
                    <a:cubicBezTo>
                      <a:pt x="648" y="275"/>
                      <a:pt x="648" y="275"/>
                      <a:pt x="648" y="275"/>
                    </a:cubicBezTo>
                    <a:cubicBezTo>
                      <a:pt x="645" y="283"/>
                      <a:pt x="644" y="285"/>
                      <a:pt x="637" y="291"/>
                    </a:cubicBezTo>
                    <a:cubicBezTo>
                      <a:pt x="631" y="294"/>
                      <a:pt x="631" y="294"/>
                      <a:pt x="631" y="294"/>
                    </a:cubicBezTo>
                    <a:cubicBezTo>
                      <a:pt x="627" y="297"/>
                      <a:pt x="623" y="299"/>
                      <a:pt x="620" y="303"/>
                    </a:cubicBezTo>
                    <a:cubicBezTo>
                      <a:pt x="616" y="309"/>
                      <a:pt x="615" y="315"/>
                      <a:pt x="615" y="320"/>
                    </a:cubicBezTo>
                    <a:cubicBezTo>
                      <a:pt x="614" y="324"/>
                      <a:pt x="614" y="327"/>
                      <a:pt x="613" y="330"/>
                    </a:cubicBezTo>
                    <a:cubicBezTo>
                      <a:pt x="611" y="334"/>
                      <a:pt x="603" y="341"/>
                      <a:pt x="601" y="343"/>
                    </a:cubicBezTo>
                    <a:cubicBezTo>
                      <a:pt x="596" y="347"/>
                      <a:pt x="595" y="351"/>
                      <a:pt x="594" y="355"/>
                    </a:cubicBezTo>
                    <a:cubicBezTo>
                      <a:pt x="590" y="364"/>
                      <a:pt x="590" y="364"/>
                      <a:pt x="590" y="364"/>
                    </a:cubicBezTo>
                    <a:cubicBezTo>
                      <a:pt x="590" y="365"/>
                      <a:pt x="590" y="365"/>
                      <a:pt x="590" y="366"/>
                    </a:cubicBezTo>
                    <a:cubicBezTo>
                      <a:pt x="591" y="366"/>
                      <a:pt x="591" y="366"/>
                      <a:pt x="591" y="365"/>
                    </a:cubicBezTo>
                    <a:cubicBezTo>
                      <a:pt x="591" y="365"/>
                      <a:pt x="600" y="349"/>
                      <a:pt x="603" y="346"/>
                    </a:cubicBezTo>
                    <a:cubicBezTo>
                      <a:pt x="605" y="344"/>
                      <a:pt x="608" y="342"/>
                      <a:pt x="610" y="342"/>
                    </a:cubicBezTo>
                    <a:cubicBezTo>
                      <a:pt x="611" y="342"/>
                      <a:pt x="613" y="347"/>
                      <a:pt x="613" y="349"/>
                    </a:cubicBezTo>
                    <a:cubicBezTo>
                      <a:pt x="614" y="353"/>
                      <a:pt x="615" y="356"/>
                      <a:pt x="615" y="360"/>
                    </a:cubicBezTo>
                    <a:cubicBezTo>
                      <a:pt x="614" y="363"/>
                      <a:pt x="613" y="366"/>
                      <a:pt x="611" y="369"/>
                    </a:cubicBezTo>
                    <a:cubicBezTo>
                      <a:pt x="608" y="373"/>
                      <a:pt x="608" y="377"/>
                      <a:pt x="609" y="379"/>
                    </a:cubicBezTo>
                    <a:cubicBezTo>
                      <a:pt x="610" y="380"/>
                      <a:pt x="610" y="380"/>
                      <a:pt x="611" y="380"/>
                    </a:cubicBezTo>
                    <a:cubicBezTo>
                      <a:pt x="611" y="379"/>
                      <a:pt x="611" y="379"/>
                      <a:pt x="611" y="378"/>
                    </a:cubicBezTo>
                    <a:cubicBezTo>
                      <a:pt x="610" y="377"/>
                      <a:pt x="612" y="375"/>
                      <a:pt x="614" y="371"/>
                    </a:cubicBezTo>
                    <a:cubicBezTo>
                      <a:pt x="616" y="367"/>
                      <a:pt x="618" y="364"/>
                      <a:pt x="619" y="361"/>
                    </a:cubicBezTo>
                    <a:cubicBezTo>
                      <a:pt x="619" y="356"/>
                      <a:pt x="618" y="352"/>
                      <a:pt x="617" y="348"/>
                    </a:cubicBezTo>
                    <a:cubicBezTo>
                      <a:pt x="615" y="340"/>
                      <a:pt x="619" y="336"/>
                      <a:pt x="621" y="332"/>
                    </a:cubicBezTo>
                    <a:cubicBezTo>
                      <a:pt x="622" y="329"/>
                      <a:pt x="622" y="325"/>
                      <a:pt x="623" y="321"/>
                    </a:cubicBezTo>
                    <a:cubicBezTo>
                      <a:pt x="623" y="316"/>
                      <a:pt x="624" y="312"/>
                      <a:pt x="626" y="308"/>
                    </a:cubicBezTo>
                    <a:cubicBezTo>
                      <a:pt x="628" y="305"/>
                      <a:pt x="632" y="303"/>
                      <a:pt x="635" y="301"/>
                    </a:cubicBezTo>
                    <a:cubicBezTo>
                      <a:pt x="642" y="297"/>
                      <a:pt x="642" y="297"/>
                      <a:pt x="642" y="297"/>
                    </a:cubicBezTo>
                    <a:cubicBezTo>
                      <a:pt x="650" y="290"/>
                      <a:pt x="652" y="287"/>
                      <a:pt x="655" y="278"/>
                    </a:cubicBezTo>
                    <a:cubicBezTo>
                      <a:pt x="657" y="271"/>
                      <a:pt x="657" y="271"/>
                      <a:pt x="657" y="271"/>
                    </a:cubicBezTo>
                    <a:cubicBezTo>
                      <a:pt x="658" y="268"/>
                      <a:pt x="658" y="267"/>
                      <a:pt x="663" y="262"/>
                    </a:cubicBezTo>
                    <a:cubicBezTo>
                      <a:pt x="673" y="250"/>
                      <a:pt x="681" y="242"/>
                      <a:pt x="681" y="230"/>
                    </a:cubicBezTo>
                    <a:cubicBezTo>
                      <a:pt x="680" y="222"/>
                      <a:pt x="684" y="221"/>
                      <a:pt x="688" y="221"/>
                    </a:cubicBezTo>
                    <a:cubicBezTo>
                      <a:pt x="702" y="222"/>
                      <a:pt x="715" y="221"/>
                      <a:pt x="725" y="219"/>
                    </a:cubicBezTo>
                    <a:cubicBezTo>
                      <a:pt x="744" y="213"/>
                      <a:pt x="759" y="207"/>
                      <a:pt x="773" y="179"/>
                    </a:cubicBezTo>
                    <a:cubicBezTo>
                      <a:pt x="777" y="168"/>
                      <a:pt x="779" y="162"/>
                      <a:pt x="788" y="157"/>
                    </a:cubicBezTo>
                    <a:cubicBezTo>
                      <a:pt x="792" y="154"/>
                      <a:pt x="798" y="155"/>
                      <a:pt x="806" y="158"/>
                    </a:cubicBezTo>
                    <a:cubicBezTo>
                      <a:pt x="817" y="162"/>
                      <a:pt x="835" y="169"/>
                      <a:pt x="852" y="148"/>
                    </a:cubicBezTo>
                    <a:cubicBezTo>
                      <a:pt x="858" y="142"/>
                      <a:pt x="861" y="135"/>
                      <a:pt x="864" y="130"/>
                    </a:cubicBezTo>
                    <a:cubicBezTo>
                      <a:pt x="870" y="119"/>
                      <a:pt x="872" y="117"/>
                      <a:pt x="885" y="117"/>
                    </a:cubicBezTo>
                    <a:cubicBezTo>
                      <a:pt x="889" y="117"/>
                      <a:pt x="894" y="120"/>
                      <a:pt x="899" y="122"/>
                    </a:cubicBezTo>
                    <a:cubicBezTo>
                      <a:pt x="906" y="126"/>
                      <a:pt x="913" y="130"/>
                      <a:pt x="922" y="130"/>
                    </a:cubicBezTo>
                    <a:cubicBezTo>
                      <a:pt x="935" y="130"/>
                      <a:pt x="944" y="122"/>
                      <a:pt x="952" y="114"/>
                    </a:cubicBezTo>
                    <a:cubicBezTo>
                      <a:pt x="957" y="110"/>
                      <a:pt x="962" y="105"/>
                      <a:pt x="966" y="104"/>
                    </a:cubicBezTo>
                    <a:cubicBezTo>
                      <a:pt x="974" y="102"/>
                      <a:pt x="975" y="102"/>
                      <a:pt x="983" y="105"/>
                    </a:cubicBezTo>
                    <a:cubicBezTo>
                      <a:pt x="990" y="108"/>
                      <a:pt x="990" y="108"/>
                      <a:pt x="990" y="108"/>
                    </a:cubicBezTo>
                    <a:cubicBezTo>
                      <a:pt x="996" y="110"/>
                      <a:pt x="1006" y="117"/>
                      <a:pt x="1016" y="124"/>
                    </a:cubicBezTo>
                    <a:cubicBezTo>
                      <a:pt x="1044" y="143"/>
                      <a:pt x="1082" y="169"/>
                      <a:pt x="1101" y="141"/>
                    </a:cubicBezTo>
                    <a:cubicBezTo>
                      <a:pt x="1116" y="120"/>
                      <a:pt x="1108" y="103"/>
                      <a:pt x="1102" y="94"/>
                    </a:cubicBezTo>
                    <a:cubicBezTo>
                      <a:pt x="1098" y="88"/>
                      <a:pt x="1101" y="84"/>
                      <a:pt x="1113" y="91"/>
                    </a:cubicBezTo>
                    <a:cubicBezTo>
                      <a:pt x="1120" y="96"/>
                      <a:pt x="1129" y="99"/>
                      <a:pt x="1139" y="95"/>
                    </a:cubicBezTo>
                    <a:cubicBezTo>
                      <a:pt x="1154" y="90"/>
                      <a:pt x="1157" y="79"/>
                      <a:pt x="1157" y="70"/>
                    </a:cubicBezTo>
                    <a:cubicBezTo>
                      <a:pt x="1157" y="67"/>
                      <a:pt x="1156" y="65"/>
                      <a:pt x="1156" y="63"/>
                    </a:cubicBezTo>
                    <a:cubicBezTo>
                      <a:pt x="1155" y="61"/>
                      <a:pt x="1157" y="59"/>
                      <a:pt x="1159" y="61"/>
                    </a:cubicBezTo>
                    <a:cubicBezTo>
                      <a:pt x="1160" y="62"/>
                      <a:pt x="1161" y="64"/>
                      <a:pt x="1162" y="65"/>
                    </a:cubicBezTo>
                    <a:cubicBezTo>
                      <a:pt x="1170" y="77"/>
                      <a:pt x="1179" y="90"/>
                      <a:pt x="1193" y="89"/>
                    </a:cubicBezTo>
                    <a:cubicBezTo>
                      <a:pt x="1198" y="89"/>
                      <a:pt x="1205" y="86"/>
                      <a:pt x="1211" y="75"/>
                    </a:cubicBezTo>
                    <a:cubicBezTo>
                      <a:pt x="1213" y="72"/>
                      <a:pt x="1214" y="68"/>
                      <a:pt x="1214" y="65"/>
                    </a:cubicBezTo>
                    <a:cubicBezTo>
                      <a:pt x="1214" y="59"/>
                      <a:pt x="1212" y="53"/>
                      <a:pt x="1211" y="47"/>
                    </a:cubicBezTo>
                    <a:cubicBezTo>
                      <a:pt x="1210" y="44"/>
                      <a:pt x="1207" y="34"/>
                      <a:pt x="1215" y="34"/>
                    </a:cubicBezTo>
                    <a:cubicBezTo>
                      <a:pt x="1223" y="34"/>
                      <a:pt x="1226" y="44"/>
                      <a:pt x="1229" y="48"/>
                    </a:cubicBezTo>
                    <a:cubicBezTo>
                      <a:pt x="1234" y="57"/>
                      <a:pt x="1241" y="74"/>
                      <a:pt x="1261" y="67"/>
                    </a:cubicBezTo>
                    <a:cubicBezTo>
                      <a:pt x="1274" y="63"/>
                      <a:pt x="1276" y="52"/>
                      <a:pt x="1276" y="43"/>
                    </a:cubicBezTo>
                    <a:cubicBezTo>
                      <a:pt x="1276" y="40"/>
                      <a:pt x="1276" y="37"/>
                      <a:pt x="1275" y="35"/>
                    </a:cubicBezTo>
                    <a:cubicBezTo>
                      <a:pt x="1275" y="34"/>
                      <a:pt x="1275" y="22"/>
                      <a:pt x="1289" y="24"/>
                    </a:cubicBezTo>
                    <a:cubicBezTo>
                      <a:pt x="1291" y="25"/>
                      <a:pt x="1294" y="25"/>
                      <a:pt x="1296" y="26"/>
                    </a:cubicBezTo>
                    <a:cubicBezTo>
                      <a:pt x="1310" y="18"/>
                      <a:pt x="1300" y="0"/>
                      <a:pt x="1290" y="0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6" name="Freeform 22">
                <a:extLst>
                  <a:ext uri="{FF2B5EF4-FFF2-40B4-BE49-F238E27FC236}">
                    <a16:creationId xmlns:a16="http://schemas.microsoft.com/office/drawing/2014/main" id="{2339BA6E-0123-4A85-9B4F-E2D98CFA6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8" y="1783"/>
                <a:ext cx="29" cy="95"/>
              </a:xfrm>
              <a:custGeom>
                <a:avLst/>
                <a:gdLst>
                  <a:gd name="T0" fmla="*/ 4 w 14"/>
                  <a:gd name="T1" fmla="*/ 0 h 45"/>
                  <a:gd name="T2" fmla="*/ 4 w 14"/>
                  <a:gd name="T3" fmla="*/ 13 h 45"/>
                  <a:gd name="T4" fmla="*/ 12 w 14"/>
                  <a:gd name="T5" fmla="*/ 93 h 45"/>
                  <a:gd name="T6" fmla="*/ 44 w 14"/>
                  <a:gd name="T7" fmla="*/ 192 h 45"/>
                  <a:gd name="T8" fmla="*/ 56 w 14"/>
                  <a:gd name="T9" fmla="*/ 196 h 45"/>
                  <a:gd name="T10" fmla="*/ 60 w 14"/>
                  <a:gd name="T11" fmla="*/ 184 h 45"/>
                  <a:gd name="T12" fmla="*/ 39 w 14"/>
                  <a:gd name="T13" fmla="*/ 93 h 45"/>
                  <a:gd name="T14" fmla="*/ 17 w 14"/>
                  <a:gd name="T15" fmla="*/ 4 h 45"/>
                  <a:gd name="T16" fmla="*/ 4 w 14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45">
                    <a:moveTo>
                      <a:pt x="1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4" y="9"/>
                      <a:pt x="2" y="15"/>
                      <a:pt x="3" y="21"/>
                    </a:cubicBezTo>
                    <a:cubicBezTo>
                      <a:pt x="4" y="28"/>
                      <a:pt x="6" y="36"/>
                      <a:pt x="10" y="43"/>
                    </a:cubicBezTo>
                    <a:cubicBezTo>
                      <a:pt x="11" y="44"/>
                      <a:pt x="12" y="45"/>
                      <a:pt x="13" y="44"/>
                    </a:cubicBezTo>
                    <a:cubicBezTo>
                      <a:pt x="14" y="43"/>
                      <a:pt x="14" y="42"/>
                      <a:pt x="14" y="41"/>
                    </a:cubicBezTo>
                    <a:cubicBezTo>
                      <a:pt x="10" y="35"/>
                      <a:pt x="9" y="28"/>
                      <a:pt x="9" y="21"/>
                    </a:cubicBezTo>
                    <a:cubicBezTo>
                      <a:pt x="8" y="15"/>
                      <a:pt x="8" y="8"/>
                      <a:pt x="4" y="1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7" name="Freeform 23">
                <a:extLst>
                  <a:ext uri="{FF2B5EF4-FFF2-40B4-BE49-F238E27FC236}">
                    <a16:creationId xmlns:a16="http://schemas.microsoft.com/office/drawing/2014/main" id="{1186BDCC-0546-4E8C-90BD-90B81063F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1792"/>
                <a:ext cx="126" cy="84"/>
              </a:xfrm>
              <a:custGeom>
                <a:avLst/>
                <a:gdLst>
                  <a:gd name="T0" fmla="*/ 252 w 60"/>
                  <a:gd name="T1" fmla="*/ 128 h 40"/>
                  <a:gd name="T2" fmla="*/ 185 w 60"/>
                  <a:gd name="T3" fmla="*/ 128 h 40"/>
                  <a:gd name="T4" fmla="*/ 149 w 60"/>
                  <a:gd name="T5" fmla="*/ 97 h 40"/>
                  <a:gd name="T6" fmla="*/ 155 w 60"/>
                  <a:gd name="T7" fmla="*/ 71 h 40"/>
                  <a:gd name="T8" fmla="*/ 216 w 60"/>
                  <a:gd name="T9" fmla="*/ 13 h 40"/>
                  <a:gd name="T10" fmla="*/ 216 w 60"/>
                  <a:gd name="T11" fmla="*/ 4 h 40"/>
                  <a:gd name="T12" fmla="*/ 212 w 60"/>
                  <a:gd name="T13" fmla="*/ 4 h 40"/>
                  <a:gd name="T14" fmla="*/ 141 w 60"/>
                  <a:gd name="T15" fmla="*/ 57 h 40"/>
                  <a:gd name="T16" fmla="*/ 128 w 60"/>
                  <a:gd name="T17" fmla="*/ 92 h 40"/>
                  <a:gd name="T18" fmla="*/ 111 w 60"/>
                  <a:gd name="T19" fmla="*/ 128 h 40"/>
                  <a:gd name="T20" fmla="*/ 8 w 60"/>
                  <a:gd name="T21" fmla="*/ 160 h 40"/>
                  <a:gd name="T22" fmla="*/ 0 w 60"/>
                  <a:gd name="T23" fmla="*/ 168 h 40"/>
                  <a:gd name="T24" fmla="*/ 8 w 60"/>
                  <a:gd name="T25" fmla="*/ 176 h 40"/>
                  <a:gd name="T26" fmla="*/ 132 w 60"/>
                  <a:gd name="T27" fmla="*/ 149 h 40"/>
                  <a:gd name="T28" fmla="*/ 185 w 60"/>
                  <a:gd name="T29" fmla="*/ 145 h 40"/>
                  <a:gd name="T30" fmla="*/ 260 w 60"/>
                  <a:gd name="T31" fmla="*/ 141 h 40"/>
                  <a:gd name="T32" fmla="*/ 260 w 60"/>
                  <a:gd name="T33" fmla="*/ 128 h 40"/>
                  <a:gd name="T34" fmla="*/ 252 w 60"/>
                  <a:gd name="T35" fmla="*/ 128 h 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0" h="40">
                    <a:moveTo>
                      <a:pt x="57" y="29"/>
                    </a:moveTo>
                    <a:cubicBezTo>
                      <a:pt x="53" y="32"/>
                      <a:pt x="48" y="31"/>
                      <a:pt x="42" y="29"/>
                    </a:cubicBezTo>
                    <a:cubicBezTo>
                      <a:pt x="39" y="29"/>
                      <a:pt x="33" y="27"/>
                      <a:pt x="34" y="22"/>
                    </a:cubicBezTo>
                    <a:cubicBezTo>
                      <a:pt x="34" y="19"/>
                      <a:pt x="34" y="17"/>
                      <a:pt x="35" y="16"/>
                    </a:cubicBezTo>
                    <a:cubicBezTo>
                      <a:pt x="39" y="9"/>
                      <a:pt x="44" y="5"/>
                      <a:pt x="49" y="3"/>
                    </a:cubicBezTo>
                    <a:cubicBezTo>
                      <a:pt x="49" y="3"/>
                      <a:pt x="50" y="2"/>
                      <a:pt x="49" y="1"/>
                    </a:cubicBezTo>
                    <a:cubicBezTo>
                      <a:pt x="49" y="1"/>
                      <a:pt x="48" y="0"/>
                      <a:pt x="48" y="1"/>
                    </a:cubicBezTo>
                    <a:cubicBezTo>
                      <a:pt x="42" y="3"/>
                      <a:pt x="35" y="6"/>
                      <a:pt x="32" y="13"/>
                    </a:cubicBezTo>
                    <a:cubicBezTo>
                      <a:pt x="30" y="16"/>
                      <a:pt x="29" y="19"/>
                      <a:pt x="29" y="21"/>
                    </a:cubicBezTo>
                    <a:cubicBezTo>
                      <a:pt x="29" y="24"/>
                      <a:pt x="27" y="27"/>
                      <a:pt x="25" y="29"/>
                    </a:cubicBezTo>
                    <a:cubicBezTo>
                      <a:pt x="22" y="32"/>
                      <a:pt x="6" y="36"/>
                      <a:pt x="2" y="36"/>
                    </a:cubicBezTo>
                    <a:cubicBezTo>
                      <a:pt x="1" y="36"/>
                      <a:pt x="0" y="37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ubicBezTo>
                      <a:pt x="6" y="39"/>
                      <a:pt x="22" y="39"/>
                      <a:pt x="30" y="34"/>
                    </a:cubicBezTo>
                    <a:cubicBezTo>
                      <a:pt x="34" y="32"/>
                      <a:pt x="37" y="32"/>
                      <a:pt x="42" y="33"/>
                    </a:cubicBezTo>
                    <a:cubicBezTo>
                      <a:pt x="48" y="35"/>
                      <a:pt x="54" y="36"/>
                      <a:pt x="59" y="32"/>
                    </a:cubicBezTo>
                    <a:cubicBezTo>
                      <a:pt x="60" y="31"/>
                      <a:pt x="60" y="30"/>
                      <a:pt x="59" y="29"/>
                    </a:cubicBezTo>
                    <a:cubicBezTo>
                      <a:pt x="59" y="28"/>
                      <a:pt x="57" y="28"/>
                      <a:pt x="57" y="29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8" name="Freeform 24">
                <a:extLst>
                  <a:ext uri="{FF2B5EF4-FFF2-40B4-BE49-F238E27FC236}">
                    <a16:creationId xmlns:a16="http://schemas.microsoft.com/office/drawing/2014/main" id="{3F528332-C306-4863-8D8D-C73CBE1D9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2579"/>
                <a:ext cx="86" cy="128"/>
              </a:xfrm>
              <a:custGeom>
                <a:avLst/>
                <a:gdLst>
                  <a:gd name="T0" fmla="*/ 17 w 41"/>
                  <a:gd name="T1" fmla="*/ 269 h 61"/>
                  <a:gd name="T2" fmla="*/ 21 w 41"/>
                  <a:gd name="T3" fmla="*/ 260 h 61"/>
                  <a:gd name="T4" fmla="*/ 71 w 41"/>
                  <a:gd name="T5" fmla="*/ 172 h 61"/>
                  <a:gd name="T6" fmla="*/ 96 w 41"/>
                  <a:gd name="T7" fmla="*/ 176 h 61"/>
                  <a:gd name="T8" fmla="*/ 109 w 41"/>
                  <a:gd name="T9" fmla="*/ 216 h 61"/>
                  <a:gd name="T10" fmla="*/ 115 w 41"/>
                  <a:gd name="T11" fmla="*/ 229 h 61"/>
                  <a:gd name="T12" fmla="*/ 124 w 41"/>
                  <a:gd name="T13" fmla="*/ 233 h 61"/>
                  <a:gd name="T14" fmla="*/ 128 w 41"/>
                  <a:gd name="T15" fmla="*/ 225 h 61"/>
                  <a:gd name="T16" fmla="*/ 124 w 41"/>
                  <a:gd name="T17" fmla="*/ 212 h 61"/>
                  <a:gd name="T18" fmla="*/ 124 w 41"/>
                  <a:gd name="T19" fmla="*/ 128 h 61"/>
                  <a:gd name="T20" fmla="*/ 149 w 41"/>
                  <a:gd name="T21" fmla="*/ 80 h 61"/>
                  <a:gd name="T22" fmla="*/ 176 w 41"/>
                  <a:gd name="T23" fmla="*/ 8 h 61"/>
                  <a:gd name="T24" fmla="*/ 172 w 41"/>
                  <a:gd name="T25" fmla="*/ 0 h 61"/>
                  <a:gd name="T26" fmla="*/ 164 w 41"/>
                  <a:gd name="T27" fmla="*/ 8 h 61"/>
                  <a:gd name="T28" fmla="*/ 132 w 41"/>
                  <a:gd name="T29" fmla="*/ 71 h 61"/>
                  <a:gd name="T30" fmla="*/ 52 w 41"/>
                  <a:gd name="T31" fmla="*/ 149 h 61"/>
                  <a:gd name="T32" fmla="*/ 8 w 41"/>
                  <a:gd name="T33" fmla="*/ 260 h 61"/>
                  <a:gd name="T34" fmla="*/ 17 w 41"/>
                  <a:gd name="T35" fmla="*/ 269 h 6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61">
                    <a:moveTo>
                      <a:pt x="4" y="61"/>
                    </a:moveTo>
                    <a:cubicBezTo>
                      <a:pt x="5" y="60"/>
                      <a:pt x="5" y="60"/>
                      <a:pt x="5" y="59"/>
                    </a:cubicBezTo>
                    <a:cubicBezTo>
                      <a:pt x="4" y="50"/>
                      <a:pt x="10" y="44"/>
                      <a:pt x="16" y="39"/>
                    </a:cubicBezTo>
                    <a:cubicBezTo>
                      <a:pt x="18" y="37"/>
                      <a:pt x="21" y="36"/>
                      <a:pt x="22" y="40"/>
                    </a:cubicBezTo>
                    <a:cubicBezTo>
                      <a:pt x="23" y="43"/>
                      <a:pt x="24" y="46"/>
                      <a:pt x="25" y="49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3"/>
                      <a:pt x="27" y="53"/>
                      <a:pt x="28" y="53"/>
                    </a:cubicBezTo>
                    <a:cubicBezTo>
                      <a:pt x="29" y="53"/>
                      <a:pt x="29" y="52"/>
                      <a:pt x="29" y="51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6" y="42"/>
                      <a:pt x="25" y="36"/>
                      <a:pt x="28" y="29"/>
                    </a:cubicBezTo>
                    <a:cubicBezTo>
                      <a:pt x="30" y="25"/>
                      <a:pt x="32" y="21"/>
                      <a:pt x="34" y="18"/>
                    </a:cubicBezTo>
                    <a:cubicBezTo>
                      <a:pt x="37" y="13"/>
                      <a:pt x="41" y="8"/>
                      <a:pt x="40" y="2"/>
                    </a:cubicBezTo>
                    <a:cubicBezTo>
                      <a:pt x="40" y="1"/>
                      <a:pt x="40" y="0"/>
                      <a:pt x="39" y="0"/>
                    </a:cubicBezTo>
                    <a:cubicBezTo>
                      <a:pt x="38" y="0"/>
                      <a:pt x="37" y="1"/>
                      <a:pt x="37" y="2"/>
                    </a:cubicBezTo>
                    <a:cubicBezTo>
                      <a:pt x="38" y="7"/>
                      <a:pt x="34" y="11"/>
                      <a:pt x="30" y="16"/>
                    </a:cubicBezTo>
                    <a:cubicBezTo>
                      <a:pt x="28" y="18"/>
                      <a:pt x="16" y="31"/>
                      <a:pt x="12" y="34"/>
                    </a:cubicBezTo>
                    <a:cubicBezTo>
                      <a:pt x="5" y="40"/>
                      <a:pt x="0" y="49"/>
                      <a:pt x="2" y="59"/>
                    </a:cubicBezTo>
                    <a:cubicBezTo>
                      <a:pt x="2" y="60"/>
                      <a:pt x="3" y="61"/>
                      <a:pt x="4" y="61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9" name="Freeform 25">
                <a:extLst>
                  <a:ext uri="{FF2B5EF4-FFF2-40B4-BE49-F238E27FC236}">
                    <a16:creationId xmlns:a16="http://schemas.microsoft.com/office/drawing/2014/main" id="{58181498-06A2-4561-965B-DC40D9058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2510"/>
                <a:ext cx="598" cy="572"/>
              </a:xfrm>
              <a:custGeom>
                <a:avLst/>
                <a:gdLst>
                  <a:gd name="T0" fmla="*/ 1106 w 285"/>
                  <a:gd name="T1" fmla="*/ 281 h 273"/>
                  <a:gd name="T2" fmla="*/ 974 w 285"/>
                  <a:gd name="T3" fmla="*/ 180 h 273"/>
                  <a:gd name="T4" fmla="*/ 810 w 285"/>
                  <a:gd name="T5" fmla="*/ 61 h 273"/>
                  <a:gd name="T6" fmla="*/ 617 w 285"/>
                  <a:gd name="T7" fmla="*/ 44 h 273"/>
                  <a:gd name="T8" fmla="*/ 357 w 285"/>
                  <a:gd name="T9" fmla="*/ 44 h 273"/>
                  <a:gd name="T10" fmla="*/ 189 w 285"/>
                  <a:gd name="T11" fmla="*/ 212 h 273"/>
                  <a:gd name="T12" fmla="*/ 48 w 285"/>
                  <a:gd name="T13" fmla="*/ 360 h 273"/>
                  <a:gd name="T14" fmla="*/ 40 w 285"/>
                  <a:gd name="T15" fmla="*/ 614 h 273"/>
                  <a:gd name="T16" fmla="*/ 57 w 285"/>
                  <a:gd name="T17" fmla="*/ 809 h 273"/>
                  <a:gd name="T18" fmla="*/ 197 w 285"/>
                  <a:gd name="T19" fmla="*/ 1046 h 273"/>
                  <a:gd name="T20" fmla="*/ 428 w 285"/>
                  <a:gd name="T21" fmla="*/ 1127 h 273"/>
                  <a:gd name="T22" fmla="*/ 598 w 285"/>
                  <a:gd name="T23" fmla="*/ 1186 h 273"/>
                  <a:gd name="T24" fmla="*/ 697 w 285"/>
                  <a:gd name="T25" fmla="*/ 1198 h 273"/>
                  <a:gd name="T26" fmla="*/ 701 w 285"/>
                  <a:gd name="T27" fmla="*/ 1198 h 273"/>
                  <a:gd name="T28" fmla="*/ 1198 w 285"/>
                  <a:gd name="T29" fmla="*/ 882 h 273"/>
                  <a:gd name="T30" fmla="*/ 1211 w 285"/>
                  <a:gd name="T31" fmla="*/ 861 h 273"/>
                  <a:gd name="T32" fmla="*/ 1238 w 285"/>
                  <a:gd name="T33" fmla="*/ 666 h 273"/>
                  <a:gd name="T34" fmla="*/ 1139 w 285"/>
                  <a:gd name="T35" fmla="*/ 434 h 273"/>
                  <a:gd name="T36" fmla="*/ 1106 w 285"/>
                  <a:gd name="T37" fmla="*/ 281 h 2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5" h="273">
                    <a:moveTo>
                      <a:pt x="251" y="64"/>
                    </a:moveTo>
                    <a:cubicBezTo>
                      <a:pt x="240" y="49"/>
                      <a:pt x="235" y="51"/>
                      <a:pt x="221" y="41"/>
                    </a:cubicBezTo>
                    <a:cubicBezTo>
                      <a:pt x="213" y="35"/>
                      <a:pt x="201" y="20"/>
                      <a:pt x="184" y="14"/>
                    </a:cubicBezTo>
                    <a:cubicBezTo>
                      <a:pt x="170" y="9"/>
                      <a:pt x="152" y="11"/>
                      <a:pt x="140" y="10"/>
                    </a:cubicBezTo>
                    <a:cubicBezTo>
                      <a:pt x="113" y="8"/>
                      <a:pt x="99" y="0"/>
                      <a:pt x="81" y="10"/>
                    </a:cubicBezTo>
                    <a:cubicBezTo>
                      <a:pt x="63" y="19"/>
                      <a:pt x="56" y="36"/>
                      <a:pt x="43" y="48"/>
                    </a:cubicBezTo>
                    <a:cubicBezTo>
                      <a:pt x="32" y="59"/>
                      <a:pt x="18" y="70"/>
                      <a:pt x="11" y="82"/>
                    </a:cubicBezTo>
                    <a:cubicBezTo>
                      <a:pt x="0" y="103"/>
                      <a:pt x="9" y="114"/>
                      <a:pt x="9" y="140"/>
                    </a:cubicBezTo>
                    <a:cubicBezTo>
                      <a:pt x="9" y="154"/>
                      <a:pt x="8" y="171"/>
                      <a:pt x="13" y="184"/>
                    </a:cubicBezTo>
                    <a:cubicBezTo>
                      <a:pt x="23" y="208"/>
                      <a:pt x="27" y="219"/>
                      <a:pt x="45" y="238"/>
                    </a:cubicBezTo>
                    <a:cubicBezTo>
                      <a:pt x="60" y="252"/>
                      <a:pt x="79" y="253"/>
                      <a:pt x="97" y="257"/>
                    </a:cubicBezTo>
                    <a:cubicBezTo>
                      <a:pt x="110" y="259"/>
                      <a:pt x="123" y="267"/>
                      <a:pt x="136" y="270"/>
                    </a:cubicBezTo>
                    <a:cubicBezTo>
                      <a:pt x="143" y="272"/>
                      <a:pt x="151" y="273"/>
                      <a:pt x="158" y="273"/>
                    </a:cubicBezTo>
                    <a:cubicBezTo>
                      <a:pt x="158" y="273"/>
                      <a:pt x="159" y="273"/>
                      <a:pt x="159" y="273"/>
                    </a:cubicBezTo>
                    <a:cubicBezTo>
                      <a:pt x="198" y="257"/>
                      <a:pt x="237" y="231"/>
                      <a:pt x="272" y="201"/>
                    </a:cubicBezTo>
                    <a:cubicBezTo>
                      <a:pt x="273" y="199"/>
                      <a:pt x="274" y="198"/>
                      <a:pt x="275" y="196"/>
                    </a:cubicBezTo>
                    <a:cubicBezTo>
                      <a:pt x="283" y="183"/>
                      <a:pt x="276" y="167"/>
                      <a:pt x="281" y="152"/>
                    </a:cubicBezTo>
                    <a:cubicBezTo>
                      <a:pt x="285" y="137"/>
                      <a:pt x="267" y="121"/>
                      <a:pt x="259" y="99"/>
                    </a:cubicBezTo>
                    <a:cubicBezTo>
                      <a:pt x="255" y="85"/>
                      <a:pt x="257" y="73"/>
                      <a:pt x="251" y="64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0" name="Freeform 26">
                <a:extLst>
                  <a:ext uri="{FF2B5EF4-FFF2-40B4-BE49-F238E27FC236}">
                    <a16:creationId xmlns:a16="http://schemas.microsoft.com/office/drawing/2014/main" id="{090B2A1F-8745-4068-A93A-3F9E3CA37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2717"/>
                <a:ext cx="520" cy="504"/>
              </a:xfrm>
              <a:custGeom>
                <a:avLst/>
                <a:gdLst>
                  <a:gd name="T0" fmla="*/ 975 w 248"/>
                  <a:gd name="T1" fmla="*/ 340 h 240"/>
                  <a:gd name="T2" fmla="*/ 910 w 248"/>
                  <a:gd name="T3" fmla="*/ 97 h 240"/>
                  <a:gd name="T4" fmla="*/ 761 w 248"/>
                  <a:gd name="T5" fmla="*/ 76 h 240"/>
                  <a:gd name="T6" fmla="*/ 610 w 248"/>
                  <a:gd name="T7" fmla="*/ 4 h 240"/>
                  <a:gd name="T8" fmla="*/ 484 w 248"/>
                  <a:gd name="T9" fmla="*/ 80 h 240"/>
                  <a:gd name="T10" fmla="*/ 289 w 248"/>
                  <a:gd name="T11" fmla="*/ 101 h 240"/>
                  <a:gd name="T12" fmla="*/ 245 w 248"/>
                  <a:gd name="T13" fmla="*/ 172 h 240"/>
                  <a:gd name="T14" fmla="*/ 189 w 248"/>
                  <a:gd name="T15" fmla="*/ 172 h 240"/>
                  <a:gd name="T16" fmla="*/ 105 w 248"/>
                  <a:gd name="T17" fmla="*/ 208 h 240"/>
                  <a:gd name="T18" fmla="*/ 105 w 248"/>
                  <a:gd name="T19" fmla="*/ 269 h 240"/>
                  <a:gd name="T20" fmla="*/ 44 w 248"/>
                  <a:gd name="T21" fmla="*/ 317 h 240"/>
                  <a:gd name="T22" fmla="*/ 31 w 248"/>
                  <a:gd name="T23" fmla="*/ 445 h 240"/>
                  <a:gd name="T24" fmla="*/ 4 w 248"/>
                  <a:gd name="T25" fmla="*/ 494 h 240"/>
                  <a:gd name="T26" fmla="*/ 40 w 248"/>
                  <a:gd name="T27" fmla="*/ 542 h 240"/>
                  <a:gd name="T28" fmla="*/ 4 w 248"/>
                  <a:gd name="T29" fmla="*/ 653 h 240"/>
                  <a:gd name="T30" fmla="*/ 61 w 248"/>
                  <a:gd name="T31" fmla="*/ 754 h 240"/>
                  <a:gd name="T32" fmla="*/ 80 w 248"/>
                  <a:gd name="T33" fmla="*/ 861 h 240"/>
                  <a:gd name="T34" fmla="*/ 208 w 248"/>
                  <a:gd name="T35" fmla="*/ 914 h 240"/>
                  <a:gd name="T36" fmla="*/ 289 w 248"/>
                  <a:gd name="T37" fmla="*/ 1027 h 240"/>
                  <a:gd name="T38" fmla="*/ 377 w 248"/>
                  <a:gd name="T39" fmla="*/ 1058 h 240"/>
                  <a:gd name="T40" fmla="*/ 809 w 248"/>
                  <a:gd name="T41" fmla="*/ 1023 h 240"/>
                  <a:gd name="T42" fmla="*/ 830 w 248"/>
                  <a:gd name="T43" fmla="*/ 1006 h 240"/>
                  <a:gd name="T44" fmla="*/ 967 w 248"/>
                  <a:gd name="T45" fmla="*/ 949 h 240"/>
                  <a:gd name="T46" fmla="*/ 1006 w 248"/>
                  <a:gd name="T47" fmla="*/ 767 h 240"/>
                  <a:gd name="T48" fmla="*/ 1078 w 248"/>
                  <a:gd name="T49" fmla="*/ 561 h 240"/>
                  <a:gd name="T50" fmla="*/ 975 w 248"/>
                  <a:gd name="T51" fmla="*/ 340 h 2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8" h="240">
                    <a:moveTo>
                      <a:pt x="222" y="77"/>
                    </a:moveTo>
                    <a:cubicBezTo>
                      <a:pt x="223" y="57"/>
                      <a:pt x="225" y="37"/>
                      <a:pt x="207" y="22"/>
                    </a:cubicBezTo>
                    <a:cubicBezTo>
                      <a:pt x="197" y="14"/>
                      <a:pt x="190" y="23"/>
                      <a:pt x="173" y="17"/>
                    </a:cubicBezTo>
                    <a:cubicBezTo>
                      <a:pt x="157" y="12"/>
                      <a:pt x="147" y="2"/>
                      <a:pt x="139" y="1"/>
                    </a:cubicBezTo>
                    <a:cubicBezTo>
                      <a:pt x="126" y="0"/>
                      <a:pt x="122" y="16"/>
                      <a:pt x="110" y="18"/>
                    </a:cubicBezTo>
                    <a:cubicBezTo>
                      <a:pt x="87" y="21"/>
                      <a:pt x="85" y="8"/>
                      <a:pt x="66" y="23"/>
                    </a:cubicBezTo>
                    <a:cubicBezTo>
                      <a:pt x="59" y="29"/>
                      <a:pt x="62" y="36"/>
                      <a:pt x="56" y="39"/>
                    </a:cubicBezTo>
                    <a:cubicBezTo>
                      <a:pt x="50" y="42"/>
                      <a:pt x="48" y="40"/>
                      <a:pt x="43" y="39"/>
                    </a:cubicBezTo>
                    <a:cubicBezTo>
                      <a:pt x="39" y="38"/>
                      <a:pt x="28" y="42"/>
                      <a:pt x="24" y="47"/>
                    </a:cubicBezTo>
                    <a:cubicBezTo>
                      <a:pt x="21" y="53"/>
                      <a:pt x="25" y="58"/>
                      <a:pt x="24" y="61"/>
                    </a:cubicBezTo>
                    <a:cubicBezTo>
                      <a:pt x="22" y="66"/>
                      <a:pt x="14" y="63"/>
                      <a:pt x="10" y="72"/>
                    </a:cubicBezTo>
                    <a:cubicBezTo>
                      <a:pt x="3" y="86"/>
                      <a:pt x="8" y="88"/>
                      <a:pt x="7" y="101"/>
                    </a:cubicBezTo>
                    <a:cubicBezTo>
                      <a:pt x="7" y="105"/>
                      <a:pt x="1" y="106"/>
                      <a:pt x="1" y="112"/>
                    </a:cubicBezTo>
                    <a:cubicBezTo>
                      <a:pt x="1" y="117"/>
                      <a:pt x="9" y="119"/>
                      <a:pt x="9" y="123"/>
                    </a:cubicBezTo>
                    <a:cubicBezTo>
                      <a:pt x="10" y="133"/>
                      <a:pt x="0" y="140"/>
                      <a:pt x="1" y="148"/>
                    </a:cubicBezTo>
                    <a:cubicBezTo>
                      <a:pt x="1" y="158"/>
                      <a:pt x="11" y="163"/>
                      <a:pt x="14" y="171"/>
                    </a:cubicBezTo>
                    <a:cubicBezTo>
                      <a:pt x="18" y="181"/>
                      <a:pt x="11" y="186"/>
                      <a:pt x="18" y="195"/>
                    </a:cubicBezTo>
                    <a:cubicBezTo>
                      <a:pt x="25" y="203"/>
                      <a:pt x="40" y="201"/>
                      <a:pt x="47" y="207"/>
                    </a:cubicBezTo>
                    <a:cubicBezTo>
                      <a:pt x="56" y="214"/>
                      <a:pt x="55" y="228"/>
                      <a:pt x="66" y="233"/>
                    </a:cubicBezTo>
                    <a:cubicBezTo>
                      <a:pt x="71" y="236"/>
                      <a:pt x="78" y="238"/>
                      <a:pt x="86" y="240"/>
                    </a:cubicBezTo>
                    <a:cubicBezTo>
                      <a:pt x="118" y="238"/>
                      <a:pt x="150" y="236"/>
                      <a:pt x="184" y="232"/>
                    </a:cubicBezTo>
                    <a:cubicBezTo>
                      <a:pt x="185" y="231"/>
                      <a:pt x="186" y="230"/>
                      <a:pt x="189" y="228"/>
                    </a:cubicBezTo>
                    <a:cubicBezTo>
                      <a:pt x="201" y="221"/>
                      <a:pt x="209" y="225"/>
                      <a:pt x="220" y="215"/>
                    </a:cubicBezTo>
                    <a:cubicBezTo>
                      <a:pt x="231" y="204"/>
                      <a:pt x="225" y="187"/>
                      <a:pt x="229" y="174"/>
                    </a:cubicBezTo>
                    <a:cubicBezTo>
                      <a:pt x="233" y="164"/>
                      <a:pt x="248" y="155"/>
                      <a:pt x="245" y="127"/>
                    </a:cubicBezTo>
                    <a:cubicBezTo>
                      <a:pt x="242" y="99"/>
                      <a:pt x="221" y="93"/>
                      <a:pt x="222" y="77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1" name="Freeform 27">
                <a:extLst>
                  <a:ext uri="{FF2B5EF4-FFF2-40B4-BE49-F238E27FC236}">
                    <a16:creationId xmlns:a16="http://schemas.microsoft.com/office/drawing/2014/main" id="{F029FEC2-167A-4213-B579-ACE123CEB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2289"/>
                <a:ext cx="338" cy="290"/>
              </a:xfrm>
              <a:custGeom>
                <a:avLst/>
                <a:gdLst>
                  <a:gd name="T0" fmla="*/ 437 w 161"/>
                  <a:gd name="T1" fmla="*/ 137 h 138"/>
                  <a:gd name="T2" fmla="*/ 330 w 161"/>
                  <a:gd name="T3" fmla="*/ 40 h 138"/>
                  <a:gd name="T4" fmla="*/ 225 w 161"/>
                  <a:gd name="T5" fmla="*/ 105 h 138"/>
                  <a:gd name="T6" fmla="*/ 229 w 161"/>
                  <a:gd name="T7" fmla="*/ 208 h 138"/>
                  <a:gd name="T8" fmla="*/ 160 w 161"/>
                  <a:gd name="T9" fmla="*/ 200 h 138"/>
                  <a:gd name="T10" fmla="*/ 92 w 161"/>
                  <a:gd name="T11" fmla="*/ 256 h 138"/>
                  <a:gd name="T12" fmla="*/ 65 w 161"/>
                  <a:gd name="T13" fmla="*/ 376 h 138"/>
                  <a:gd name="T14" fmla="*/ 4 w 161"/>
                  <a:gd name="T15" fmla="*/ 446 h 138"/>
                  <a:gd name="T16" fmla="*/ 40 w 161"/>
                  <a:gd name="T17" fmla="*/ 530 h 138"/>
                  <a:gd name="T18" fmla="*/ 128 w 161"/>
                  <a:gd name="T19" fmla="*/ 605 h 138"/>
                  <a:gd name="T20" fmla="*/ 313 w 161"/>
                  <a:gd name="T21" fmla="*/ 569 h 138"/>
                  <a:gd name="T22" fmla="*/ 380 w 161"/>
                  <a:gd name="T23" fmla="*/ 450 h 138"/>
                  <a:gd name="T24" fmla="*/ 493 w 161"/>
                  <a:gd name="T25" fmla="*/ 481 h 138"/>
                  <a:gd name="T26" fmla="*/ 569 w 161"/>
                  <a:gd name="T27" fmla="*/ 328 h 138"/>
                  <a:gd name="T28" fmla="*/ 617 w 161"/>
                  <a:gd name="T29" fmla="*/ 328 h 138"/>
                  <a:gd name="T30" fmla="*/ 666 w 161"/>
                  <a:gd name="T31" fmla="*/ 256 h 138"/>
                  <a:gd name="T32" fmla="*/ 613 w 161"/>
                  <a:gd name="T33" fmla="*/ 200 h 138"/>
                  <a:gd name="T34" fmla="*/ 682 w 161"/>
                  <a:gd name="T35" fmla="*/ 168 h 138"/>
                  <a:gd name="T36" fmla="*/ 701 w 161"/>
                  <a:gd name="T37" fmla="*/ 88 h 138"/>
                  <a:gd name="T38" fmla="*/ 613 w 161"/>
                  <a:gd name="T39" fmla="*/ 0 h 138"/>
                  <a:gd name="T40" fmla="*/ 533 w 161"/>
                  <a:gd name="T41" fmla="*/ 32 h 138"/>
                  <a:gd name="T42" fmla="*/ 453 w 161"/>
                  <a:gd name="T43" fmla="*/ 32 h 138"/>
                  <a:gd name="T44" fmla="*/ 437 w 161"/>
                  <a:gd name="T45" fmla="*/ 137 h 1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1" h="138">
                    <a:moveTo>
                      <a:pt x="99" y="31"/>
                    </a:moveTo>
                    <a:cubicBezTo>
                      <a:pt x="97" y="26"/>
                      <a:pt x="102" y="3"/>
                      <a:pt x="75" y="9"/>
                    </a:cubicBezTo>
                    <a:cubicBezTo>
                      <a:pt x="68" y="11"/>
                      <a:pt x="56" y="19"/>
                      <a:pt x="51" y="24"/>
                    </a:cubicBezTo>
                    <a:cubicBezTo>
                      <a:pt x="41" y="37"/>
                      <a:pt x="48" y="41"/>
                      <a:pt x="52" y="47"/>
                    </a:cubicBezTo>
                    <a:cubicBezTo>
                      <a:pt x="49" y="43"/>
                      <a:pt x="43" y="43"/>
                      <a:pt x="36" y="45"/>
                    </a:cubicBezTo>
                    <a:cubicBezTo>
                      <a:pt x="30" y="47"/>
                      <a:pt x="25" y="54"/>
                      <a:pt x="21" y="58"/>
                    </a:cubicBezTo>
                    <a:cubicBezTo>
                      <a:pt x="11" y="71"/>
                      <a:pt x="9" y="78"/>
                      <a:pt x="15" y="85"/>
                    </a:cubicBezTo>
                    <a:cubicBezTo>
                      <a:pt x="12" y="88"/>
                      <a:pt x="2" y="97"/>
                      <a:pt x="1" y="101"/>
                    </a:cubicBezTo>
                    <a:cubicBezTo>
                      <a:pt x="0" y="111"/>
                      <a:pt x="6" y="113"/>
                      <a:pt x="9" y="120"/>
                    </a:cubicBezTo>
                    <a:cubicBezTo>
                      <a:pt x="11" y="125"/>
                      <a:pt x="16" y="135"/>
                      <a:pt x="29" y="137"/>
                    </a:cubicBezTo>
                    <a:cubicBezTo>
                      <a:pt x="43" y="138"/>
                      <a:pt x="64" y="130"/>
                      <a:pt x="71" y="129"/>
                    </a:cubicBezTo>
                    <a:cubicBezTo>
                      <a:pt x="91" y="125"/>
                      <a:pt x="83" y="115"/>
                      <a:pt x="86" y="102"/>
                    </a:cubicBezTo>
                    <a:cubicBezTo>
                      <a:pt x="82" y="123"/>
                      <a:pt x="94" y="123"/>
                      <a:pt x="112" y="109"/>
                    </a:cubicBezTo>
                    <a:cubicBezTo>
                      <a:pt x="121" y="103"/>
                      <a:pt x="158" y="72"/>
                      <a:pt x="129" y="74"/>
                    </a:cubicBezTo>
                    <a:cubicBezTo>
                      <a:pt x="132" y="74"/>
                      <a:pt x="138" y="75"/>
                      <a:pt x="140" y="74"/>
                    </a:cubicBezTo>
                    <a:cubicBezTo>
                      <a:pt x="148" y="71"/>
                      <a:pt x="149" y="63"/>
                      <a:pt x="151" y="58"/>
                    </a:cubicBezTo>
                    <a:cubicBezTo>
                      <a:pt x="155" y="49"/>
                      <a:pt x="155" y="42"/>
                      <a:pt x="139" y="45"/>
                    </a:cubicBezTo>
                    <a:cubicBezTo>
                      <a:pt x="146" y="42"/>
                      <a:pt x="150" y="43"/>
                      <a:pt x="155" y="38"/>
                    </a:cubicBezTo>
                    <a:cubicBezTo>
                      <a:pt x="161" y="34"/>
                      <a:pt x="160" y="24"/>
                      <a:pt x="159" y="20"/>
                    </a:cubicBezTo>
                    <a:cubicBezTo>
                      <a:pt x="159" y="10"/>
                      <a:pt x="152" y="0"/>
                      <a:pt x="139" y="0"/>
                    </a:cubicBezTo>
                    <a:cubicBezTo>
                      <a:pt x="131" y="0"/>
                      <a:pt x="128" y="6"/>
                      <a:pt x="121" y="7"/>
                    </a:cubicBezTo>
                    <a:cubicBezTo>
                      <a:pt x="115" y="8"/>
                      <a:pt x="109" y="4"/>
                      <a:pt x="103" y="7"/>
                    </a:cubicBezTo>
                    <a:cubicBezTo>
                      <a:pt x="93" y="13"/>
                      <a:pt x="99" y="25"/>
                      <a:pt x="99" y="31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2" name="Freeform 28">
                <a:extLst>
                  <a:ext uri="{FF2B5EF4-FFF2-40B4-BE49-F238E27FC236}">
                    <a16:creationId xmlns:a16="http://schemas.microsoft.com/office/drawing/2014/main" id="{AF6F3C02-CE2D-4EE1-84FC-CCA6509BF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5" y="2680"/>
                <a:ext cx="178" cy="505"/>
              </a:xfrm>
              <a:custGeom>
                <a:avLst/>
                <a:gdLst>
                  <a:gd name="T0" fmla="*/ 285 w 85"/>
                  <a:gd name="T1" fmla="*/ 245 h 241"/>
                  <a:gd name="T2" fmla="*/ 180 w 85"/>
                  <a:gd name="T3" fmla="*/ 52 h 241"/>
                  <a:gd name="T4" fmla="*/ 80 w 85"/>
                  <a:gd name="T5" fmla="*/ 0 h 241"/>
                  <a:gd name="T6" fmla="*/ 136 w 85"/>
                  <a:gd name="T7" fmla="*/ 36 h 241"/>
                  <a:gd name="T8" fmla="*/ 241 w 85"/>
                  <a:gd name="T9" fmla="*/ 228 h 241"/>
                  <a:gd name="T10" fmla="*/ 316 w 85"/>
                  <a:gd name="T11" fmla="*/ 377 h 241"/>
                  <a:gd name="T12" fmla="*/ 285 w 85"/>
                  <a:gd name="T13" fmla="*/ 492 h 241"/>
                  <a:gd name="T14" fmla="*/ 276 w 85"/>
                  <a:gd name="T15" fmla="*/ 505 h 241"/>
                  <a:gd name="T16" fmla="*/ 268 w 85"/>
                  <a:gd name="T17" fmla="*/ 541 h 241"/>
                  <a:gd name="T18" fmla="*/ 237 w 85"/>
                  <a:gd name="T19" fmla="*/ 729 h 241"/>
                  <a:gd name="T20" fmla="*/ 109 w 85"/>
                  <a:gd name="T21" fmla="*/ 809 h 241"/>
                  <a:gd name="T22" fmla="*/ 36 w 85"/>
                  <a:gd name="T23" fmla="*/ 882 h 241"/>
                  <a:gd name="T24" fmla="*/ 31 w 85"/>
                  <a:gd name="T25" fmla="*/ 1031 h 241"/>
                  <a:gd name="T26" fmla="*/ 4 w 85"/>
                  <a:gd name="T27" fmla="*/ 1058 h 241"/>
                  <a:gd name="T28" fmla="*/ 4 w 85"/>
                  <a:gd name="T29" fmla="*/ 1058 h 241"/>
                  <a:gd name="T30" fmla="*/ 75 w 85"/>
                  <a:gd name="T31" fmla="*/ 1031 h 241"/>
                  <a:gd name="T32" fmla="*/ 75 w 85"/>
                  <a:gd name="T33" fmla="*/ 895 h 241"/>
                  <a:gd name="T34" fmla="*/ 153 w 85"/>
                  <a:gd name="T35" fmla="*/ 826 h 241"/>
                  <a:gd name="T36" fmla="*/ 281 w 85"/>
                  <a:gd name="T37" fmla="*/ 746 h 241"/>
                  <a:gd name="T38" fmla="*/ 308 w 85"/>
                  <a:gd name="T39" fmla="*/ 557 h 241"/>
                  <a:gd name="T40" fmla="*/ 360 w 85"/>
                  <a:gd name="T41" fmla="*/ 396 h 241"/>
                  <a:gd name="T42" fmla="*/ 285 w 85"/>
                  <a:gd name="T43" fmla="*/ 245 h 2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5" h="241">
                    <a:moveTo>
                      <a:pt x="65" y="56"/>
                    </a:moveTo>
                    <a:cubicBezTo>
                      <a:pt x="63" y="36"/>
                      <a:pt x="61" y="24"/>
                      <a:pt x="41" y="12"/>
                    </a:cubicBezTo>
                    <a:cubicBezTo>
                      <a:pt x="32" y="6"/>
                      <a:pt x="28" y="3"/>
                      <a:pt x="18" y="0"/>
                    </a:cubicBezTo>
                    <a:cubicBezTo>
                      <a:pt x="22" y="2"/>
                      <a:pt x="26" y="5"/>
                      <a:pt x="31" y="8"/>
                    </a:cubicBezTo>
                    <a:cubicBezTo>
                      <a:pt x="51" y="20"/>
                      <a:pt x="53" y="32"/>
                      <a:pt x="55" y="52"/>
                    </a:cubicBezTo>
                    <a:cubicBezTo>
                      <a:pt x="57" y="68"/>
                      <a:pt x="69" y="74"/>
                      <a:pt x="72" y="86"/>
                    </a:cubicBezTo>
                    <a:cubicBezTo>
                      <a:pt x="74" y="95"/>
                      <a:pt x="69" y="104"/>
                      <a:pt x="65" y="112"/>
                    </a:cubicBezTo>
                    <a:cubicBezTo>
                      <a:pt x="65" y="114"/>
                      <a:pt x="64" y="115"/>
                      <a:pt x="63" y="115"/>
                    </a:cubicBezTo>
                    <a:cubicBezTo>
                      <a:pt x="62" y="118"/>
                      <a:pt x="61" y="121"/>
                      <a:pt x="61" y="123"/>
                    </a:cubicBezTo>
                    <a:cubicBezTo>
                      <a:pt x="58" y="137"/>
                      <a:pt x="64" y="154"/>
                      <a:pt x="54" y="166"/>
                    </a:cubicBezTo>
                    <a:cubicBezTo>
                      <a:pt x="45" y="178"/>
                      <a:pt x="36" y="175"/>
                      <a:pt x="25" y="184"/>
                    </a:cubicBezTo>
                    <a:cubicBezTo>
                      <a:pt x="18" y="190"/>
                      <a:pt x="16" y="196"/>
                      <a:pt x="8" y="201"/>
                    </a:cubicBezTo>
                    <a:cubicBezTo>
                      <a:pt x="0" y="207"/>
                      <a:pt x="13" y="222"/>
                      <a:pt x="7" y="235"/>
                    </a:cubicBezTo>
                    <a:cubicBezTo>
                      <a:pt x="5" y="238"/>
                      <a:pt x="3" y="240"/>
                      <a:pt x="1" y="241"/>
                    </a:cubicBezTo>
                    <a:cubicBezTo>
                      <a:pt x="1" y="241"/>
                      <a:pt x="1" y="241"/>
                      <a:pt x="1" y="241"/>
                    </a:cubicBezTo>
                    <a:cubicBezTo>
                      <a:pt x="10" y="237"/>
                      <a:pt x="12" y="235"/>
                      <a:pt x="17" y="235"/>
                    </a:cubicBezTo>
                    <a:cubicBezTo>
                      <a:pt x="20" y="223"/>
                      <a:pt x="10" y="210"/>
                      <a:pt x="17" y="204"/>
                    </a:cubicBezTo>
                    <a:cubicBezTo>
                      <a:pt x="26" y="200"/>
                      <a:pt x="28" y="193"/>
                      <a:pt x="35" y="188"/>
                    </a:cubicBezTo>
                    <a:cubicBezTo>
                      <a:pt x="46" y="179"/>
                      <a:pt x="55" y="182"/>
                      <a:pt x="64" y="170"/>
                    </a:cubicBezTo>
                    <a:cubicBezTo>
                      <a:pt x="74" y="158"/>
                      <a:pt x="67" y="140"/>
                      <a:pt x="70" y="127"/>
                    </a:cubicBezTo>
                    <a:cubicBezTo>
                      <a:pt x="72" y="116"/>
                      <a:pt x="85" y="102"/>
                      <a:pt x="82" y="90"/>
                    </a:cubicBezTo>
                    <a:cubicBezTo>
                      <a:pt x="79" y="78"/>
                      <a:pt x="66" y="72"/>
                      <a:pt x="65" y="56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3" name="Freeform 29">
                <a:extLst>
                  <a:ext uri="{FF2B5EF4-FFF2-40B4-BE49-F238E27FC236}">
                    <a16:creationId xmlns:a16="http://schemas.microsoft.com/office/drawing/2014/main" id="{0F9EB4DF-D499-481E-91B2-FAB5B54B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1876"/>
                <a:ext cx="96" cy="82"/>
              </a:xfrm>
              <a:custGeom>
                <a:avLst/>
                <a:gdLst>
                  <a:gd name="T0" fmla="*/ 109 w 46"/>
                  <a:gd name="T1" fmla="*/ 145 h 39"/>
                  <a:gd name="T2" fmla="*/ 83 w 46"/>
                  <a:gd name="T3" fmla="*/ 23 h 39"/>
                  <a:gd name="T4" fmla="*/ 109 w 46"/>
                  <a:gd name="T5" fmla="*/ 145 h 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39">
                    <a:moveTo>
                      <a:pt x="25" y="33"/>
                    </a:moveTo>
                    <a:cubicBezTo>
                      <a:pt x="4" y="39"/>
                      <a:pt x="0" y="10"/>
                      <a:pt x="19" y="5"/>
                    </a:cubicBezTo>
                    <a:cubicBezTo>
                      <a:pt x="38" y="0"/>
                      <a:pt x="46" y="26"/>
                      <a:pt x="25" y="33"/>
                    </a:cubicBezTo>
                    <a:close/>
                  </a:path>
                </a:pathLst>
              </a:custGeom>
              <a:solidFill>
                <a:srgbClr val="F9D2CB"/>
              </a:solidFill>
              <a:ln w="26988" cap="rnd">
                <a:solidFill>
                  <a:srgbClr val="F9D2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4" name="Freeform 30">
                <a:extLst>
                  <a:ext uri="{FF2B5EF4-FFF2-40B4-BE49-F238E27FC236}">
                    <a16:creationId xmlns:a16="http://schemas.microsoft.com/office/drawing/2014/main" id="{3C31263E-AD41-4998-A6CB-DEF584F12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1725"/>
                <a:ext cx="86" cy="92"/>
              </a:xfrm>
              <a:custGeom>
                <a:avLst/>
                <a:gdLst>
                  <a:gd name="T0" fmla="*/ 36 w 41"/>
                  <a:gd name="T1" fmla="*/ 128 h 44"/>
                  <a:gd name="T2" fmla="*/ 149 w 41"/>
                  <a:gd name="T3" fmla="*/ 79 h 44"/>
                  <a:gd name="T4" fmla="*/ 36 w 41"/>
                  <a:gd name="T5" fmla="*/ 128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44">
                    <a:moveTo>
                      <a:pt x="8" y="29"/>
                    </a:moveTo>
                    <a:cubicBezTo>
                      <a:pt x="0" y="11"/>
                      <a:pt x="28" y="0"/>
                      <a:pt x="34" y="18"/>
                    </a:cubicBezTo>
                    <a:cubicBezTo>
                      <a:pt x="41" y="36"/>
                      <a:pt x="15" y="44"/>
                      <a:pt x="8" y="29"/>
                    </a:cubicBezTo>
                    <a:close/>
                  </a:path>
                </a:pathLst>
              </a:custGeom>
              <a:solidFill>
                <a:srgbClr val="F9D2CB"/>
              </a:solidFill>
              <a:ln w="26988" cap="rnd">
                <a:solidFill>
                  <a:srgbClr val="F9D2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5" name="Freeform 31">
                <a:extLst>
                  <a:ext uri="{FF2B5EF4-FFF2-40B4-BE49-F238E27FC236}">
                    <a16:creationId xmlns:a16="http://schemas.microsoft.com/office/drawing/2014/main" id="{1AF0DDF1-8D57-4836-BC7F-B80BF6B93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1844"/>
                <a:ext cx="107" cy="88"/>
              </a:xfrm>
              <a:custGeom>
                <a:avLst/>
                <a:gdLst>
                  <a:gd name="T0" fmla="*/ 84 w 51"/>
                  <a:gd name="T1" fmla="*/ 149 h 42"/>
                  <a:gd name="T2" fmla="*/ 145 w 51"/>
                  <a:gd name="T3" fmla="*/ 44 h 42"/>
                  <a:gd name="T4" fmla="*/ 84 w 51"/>
                  <a:gd name="T5" fmla="*/ 149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1" h="42">
                    <a:moveTo>
                      <a:pt x="19" y="34"/>
                    </a:moveTo>
                    <a:cubicBezTo>
                      <a:pt x="0" y="26"/>
                      <a:pt x="16" y="0"/>
                      <a:pt x="33" y="10"/>
                    </a:cubicBezTo>
                    <a:cubicBezTo>
                      <a:pt x="51" y="19"/>
                      <a:pt x="38" y="42"/>
                      <a:pt x="19" y="34"/>
                    </a:cubicBezTo>
                    <a:close/>
                  </a:path>
                </a:pathLst>
              </a:custGeom>
              <a:solidFill>
                <a:srgbClr val="F9D2CB"/>
              </a:solidFill>
              <a:ln w="26988" cap="rnd">
                <a:solidFill>
                  <a:srgbClr val="F9D2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6" name="Freeform 32">
                <a:extLst>
                  <a:ext uri="{FF2B5EF4-FFF2-40B4-BE49-F238E27FC236}">
                    <a16:creationId xmlns:a16="http://schemas.microsoft.com/office/drawing/2014/main" id="{2B5EDDF9-2885-4F81-ADD2-D0BD7E4B3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" y="1706"/>
                <a:ext cx="160" cy="382"/>
              </a:xfrm>
              <a:custGeom>
                <a:avLst/>
                <a:gdLst>
                  <a:gd name="T0" fmla="*/ 0 w 160"/>
                  <a:gd name="T1" fmla="*/ 0 h 382"/>
                  <a:gd name="T2" fmla="*/ 160 w 160"/>
                  <a:gd name="T3" fmla="*/ 382 h 382"/>
                  <a:gd name="T4" fmla="*/ 0 w 160"/>
                  <a:gd name="T5" fmla="*/ 0 h 3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0" h="382">
                    <a:moveTo>
                      <a:pt x="0" y="0"/>
                    </a:moveTo>
                    <a:lnTo>
                      <a:pt x="160" y="3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E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7" name="Line 33">
                <a:extLst>
                  <a:ext uri="{FF2B5EF4-FFF2-40B4-BE49-F238E27FC236}">
                    <a16:creationId xmlns:a16="http://schemas.microsoft.com/office/drawing/2014/main" id="{766813C5-B181-43E4-A1FF-6C71188FE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5" y="1706"/>
                <a:ext cx="160" cy="38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8" name="Freeform 34">
                <a:extLst>
                  <a:ext uri="{FF2B5EF4-FFF2-40B4-BE49-F238E27FC236}">
                    <a16:creationId xmlns:a16="http://schemas.microsoft.com/office/drawing/2014/main" id="{AC1B1086-7485-4BDE-B927-B9FD02F07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" y="1517"/>
                <a:ext cx="615" cy="569"/>
              </a:xfrm>
              <a:custGeom>
                <a:avLst/>
                <a:gdLst>
                  <a:gd name="T0" fmla="*/ 1110 w 293"/>
                  <a:gd name="T1" fmla="*/ 380 h 271"/>
                  <a:gd name="T2" fmla="*/ 863 w 293"/>
                  <a:gd name="T3" fmla="*/ 0 h 271"/>
                  <a:gd name="T4" fmla="*/ 0 w 293"/>
                  <a:gd name="T5" fmla="*/ 393 h 271"/>
                  <a:gd name="T6" fmla="*/ 0 w 293"/>
                  <a:gd name="T7" fmla="*/ 397 h 271"/>
                  <a:gd name="T8" fmla="*/ 348 w 293"/>
                  <a:gd name="T9" fmla="*/ 1190 h 271"/>
                  <a:gd name="T10" fmla="*/ 348 w 293"/>
                  <a:gd name="T11" fmla="*/ 1195 h 271"/>
                  <a:gd name="T12" fmla="*/ 1291 w 293"/>
                  <a:gd name="T13" fmla="*/ 661 h 271"/>
                  <a:gd name="T14" fmla="*/ 1110 w 293"/>
                  <a:gd name="T15" fmla="*/ 380 h 2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3" h="271">
                    <a:moveTo>
                      <a:pt x="252" y="86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29" y="34"/>
                      <a:pt x="63" y="65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73" y="71"/>
                      <a:pt x="145" y="209"/>
                      <a:pt x="79" y="270"/>
                    </a:cubicBezTo>
                    <a:cubicBezTo>
                      <a:pt x="79" y="271"/>
                      <a:pt x="79" y="271"/>
                      <a:pt x="79" y="271"/>
                    </a:cubicBezTo>
                    <a:cubicBezTo>
                      <a:pt x="142" y="236"/>
                      <a:pt x="213" y="197"/>
                      <a:pt x="293" y="150"/>
                    </a:cubicBezTo>
                    <a:lnTo>
                      <a:pt x="252" y="86"/>
                    </a:lnTo>
                    <a:close/>
                  </a:path>
                </a:pathLst>
              </a:custGeom>
              <a:solidFill>
                <a:srgbClr val="F9D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9" name="Freeform 35">
                <a:extLst>
                  <a:ext uri="{FF2B5EF4-FFF2-40B4-BE49-F238E27FC236}">
                    <a16:creationId xmlns:a16="http://schemas.microsoft.com/office/drawing/2014/main" id="{3EFB1E90-1E35-4313-811C-EBBF59344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" y="1668"/>
                <a:ext cx="302" cy="420"/>
              </a:xfrm>
              <a:custGeom>
                <a:avLst/>
                <a:gdLst>
                  <a:gd name="T0" fmla="*/ 333 w 144"/>
                  <a:gd name="T1" fmla="*/ 882 h 200"/>
                  <a:gd name="T2" fmla="*/ 344 w 144"/>
                  <a:gd name="T3" fmla="*/ 878 h 200"/>
                  <a:gd name="T4" fmla="*/ 344 w 144"/>
                  <a:gd name="T5" fmla="*/ 874 h 200"/>
                  <a:gd name="T6" fmla="*/ 0 w 144"/>
                  <a:gd name="T7" fmla="*/ 80 h 2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" h="200">
                    <a:moveTo>
                      <a:pt x="76" y="200"/>
                    </a:moveTo>
                    <a:cubicBezTo>
                      <a:pt x="78" y="199"/>
                      <a:pt x="78" y="199"/>
                      <a:pt x="78" y="199"/>
                    </a:cubicBezTo>
                    <a:cubicBezTo>
                      <a:pt x="78" y="198"/>
                      <a:pt x="78" y="198"/>
                      <a:pt x="78" y="198"/>
                    </a:cubicBezTo>
                    <a:cubicBezTo>
                      <a:pt x="144" y="137"/>
                      <a:pt x="72" y="0"/>
                      <a:pt x="0" y="18"/>
                    </a:cubicBezTo>
                  </a:path>
                </a:pathLst>
              </a:custGeom>
              <a:solidFill>
                <a:srgbClr val="FCEB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0" name="Freeform 36">
                <a:extLst>
                  <a:ext uri="{FF2B5EF4-FFF2-40B4-BE49-F238E27FC236}">
                    <a16:creationId xmlns:a16="http://schemas.microsoft.com/office/drawing/2014/main" id="{F167F57A-D3DA-4A30-A23F-AD1D81343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2841"/>
                <a:ext cx="113" cy="233"/>
              </a:xfrm>
              <a:custGeom>
                <a:avLst/>
                <a:gdLst>
                  <a:gd name="T0" fmla="*/ 161 w 54"/>
                  <a:gd name="T1" fmla="*/ 0 h 111"/>
                  <a:gd name="T2" fmla="*/ 161 w 54"/>
                  <a:gd name="T3" fmla="*/ 145 h 111"/>
                  <a:gd name="T4" fmla="*/ 123 w 54"/>
                  <a:gd name="T5" fmla="*/ 313 h 111"/>
                  <a:gd name="T6" fmla="*/ 0 w 54"/>
                  <a:gd name="T7" fmla="*/ 489 h 111"/>
                  <a:gd name="T8" fmla="*/ 157 w 54"/>
                  <a:gd name="T9" fmla="*/ 321 h 111"/>
                  <a:gd name="T10" fmla="*/ 197 w 54"/>
                  <a:gd name="T11" fmla="*/ 164 h 111"/>
                  <a:gd name="T12" fmla="*/ 161 w 54"/>
                  <a:gd name="T13" fmla="*/ 0 h 1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111">
                    <a:moveTo>
                      <a:pt x="37" y="0"/>
                    </a:moveTo>
                    <a:cubicBezTo>
                      <a:pt x="49" y="11"/>
                      <a:pt x="42" y="20"/>
                      <a:pt x="37" y="33"/>
                    </a:cubicBezTo>
                    <a:cubicBezTo>
                      <a:pt x="32" y="47"/>
                      <a:pt x="25" y="52"/>
                      <a:pt x="28" y="71"/>
                    </a:cubicBezTo>
                    <a:cubicBezTo>
                      <a:pt x="30" y="89"/>
                      <a:pt x="14" y="105"/>
                      <a:pt x="0" y="111"/>
                    </a:cubicBezTo>
                    <a:cubicBezTo>
                      <a:pt x="26" y="103"/>
                      <a:pt x="34" y="92"/>
                      <a:pt x="36" y="73"/>
                    </a:cubicBezTo>
                    <a:cubicBezTo>
                      <a:pt x="37" y="55"/>
                      <a:pt x="36" y="61"/>
                      <a:pt x="45" y="37"/>
                    </a:cubicBezTo>
                    <a:cubicBezTo>
                      <a:pt x="54" y="13"/>
                      <a:pt x="45" y="11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1" name="Freeform 37">
                <a:extLst>
                  <a:ext uri="{FF2B5EF4-FFF2-40B4-BE49-F238E27FC236}">
                    <a16:creationId xmlns:a16="http://schemas.microsoft.com/office/drawing/2014/main" id="{CE3D0991-49C5-4EF0-964D-46DC47AC8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" y="2961"/>
                <a:ext cx="76" cy="191"/>
              </a:xfrm>
              <a:custGeom>
                <a:avLst/>
                <a:gdLst>
                  <a:gd name="T0" fmla="*/ 103 w 36"/>
                  <a:gd name="T1" fmla="*/ 0 h 91"/>
                  <a:gd name="T2" fmla="*/ 63 w 36"/>
                  <a:gd name="T3" fmla="*/ 241 h 91"/>
                  <a:gd name="T4" fmla="*/ 27 w 36"/>
                  <a:gd name="T5" fmla="*/ 401 h 91"/>
                  <a:gd name="T6" fmla="*/ 125 w 36"/>
                  <a:gd name="T7" fmla="*/ 193 h 91"/>
                  <a:gd name="T8" fmla="*/ 103 w 36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91">
                    <a:moveTo>
                      <a:pt x="23" y="0"/>
                    </a:moveTo>
                    <a:cubicBezTo>
                      <a:pt x="31" y="20"/>
                      <a:pt x="27" y="36"/>
                      <a:pt x="14" y="55"/>
                    </a:cubicBezTo>
                    <a:cubicBezTo>
                      <a:pt x="0" y="74"/>
                      <a:pt x="7" y="84"/>
                      <a:pt x="6" y="91"/>
                    </a:cubicBezTo>
                    <a:cubicBezTo>
                      <a:pt x="8" y="72"/>
                      <a:pt x="20" y="64"/>
                      <a:pt x="28" y="44"/>
                    </a:cubicBezTo>
                    <a:cubicBezTo>
                      <a:pt x="36" y="24"/>
                      <a:pt x="27" y="11"/>
                      <a:pt x="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2" name="Freeform 38">
                <a:extLst>
                  <a:ext uri="{FF2B5EF4-FFF2-40B4-BE49-F238E27FC236}">
                    <a16:creationId xmlns:a16="http://schemas.microsoft.com/office/drawing/2014/main" id="{B9E586C8-DAF5-42F3-A878-D08048033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2648"/>
                <a:ext cx="78" cy="210"/>
              </a:xfrm>
              <a:custGeom>
                <a:avLst/>
                <a:gdLst>
                  <a:gd name="T0" fmla="*/ 0 w 37"/>
                  <a:gd name="T1" fmla="*/ 0 h 100"/>
                  <a:gd name="T2" fmla="*/ 72 w 37"/>
                  <a:gd name="T3" fmla="*/ 225 h 100"/>
                  <a:gd name="T4" fmla="*/ 112 w 37"/>
                  <a:gd name="T5" fmla="*/ 441 h 100"/>
                  <a:gd name="T6" fmla="*/ 129 w 37"/>
                  <a:gd name="T7" fmla="*/ 233 h 100"/>
                  <a:gd name="T8" fmla="*/ 57 w 37"/>
                  <a:gd name="T9" fmla="*/ 105 h 100"/>
                  <a:gd name="T10" fmla="*/ 0 w 37"/>
                  <a:gd name="T11" fmla="*/ 0 h 1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100">
                    <a:moveTo>
                      <a:pt x="0" y="0"/>
                    </a:moveTo>
                    <a:cubicBezTo>
                      <a:pt x="8" y="16"/>
                      <a:pt x="0" y="31"/>
                      <a:pt x="16" y="51"/>
                    </a:cubicBezTo>
                    <a:cubicBezTo>
                      <a:pt x="32" y="71"/>
                      <a:pt x="30" y="79"/>
                      <a:pt x="25" y="100"/>
                    </a:cubicBezTo>
                    <a:cubicBezTo>
                      <a:pt x="37" y="75"/>
                      <a:pt x="35" y="72"/>
                      <a:pt x="29" y="53"/>
                    </a:cubicBezTo>
                    <a:cubicBezTo>
                      <a:pt x="22" y="35"/>
                      <a:pt x="17" y="43"/>
                      <a:pt x="13" y="24"/>
                    </a:cubicBezTo>
                    <a:cubicBezTo>
                      <a:pt x="9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3" name="Freeform 39">
                <a:extLst>
                  <a:ext uri="{FF2B5EF4-FFF2-40B4-BE49-F238E27FC236}">
                    <a16:creationId xmlns:a16="http://schemas.microsoft.com/office/drawing/2014/main" id="{F6F1DD50-55A1-46BB-A077-7240A01A0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2482"/>
                <a:ext cx="138" cy="97"/>
              </a:xfrm>
              <a:custGeom>
                <a:avLst/>
                <a:gdLst>
                  <a:gd name="T0" fmla="*/ 0 w 66"/>
                  <a:gd name="T1" fmla="*/ 188 h 46"/>
                  <a:gd name="T2" fmla="*/ 289 w 66"/>
                  <a:gd name="T3" fmla="*/ 0 h 46"/>
                  <a:gd name="T4" fmla="*/ 0 w 66"/>
                  <a:gd name="T5" fmla="*/ 188 h 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" h="46">
                    <a:moveTo>
                      <a:pt x="0" y="42"/>
                    </a:moveTo>
                    <a:cubicBezTo>
                      <a:pt x="21" y="38"/>
                      <a:pt x="54" y="15"/>
                      <a:pt x="66" y="0"/>
                    </a:cubicBezTo>
                    <a:cubicBezTo>
                      <a:pt x="58" y="22"/>
                      <a:pt x="33" y="46"/>
                      <a:pt x="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4" name="Freeform 40">
                <a:extLst>
                  <a:ext uri="{FF2B5EF4-FFF2-40B4-BE49-F238E27FC236}">
                    <a16:creationId xmlns:a16="http://schemas.microsoft.com/office/drawing/2014/main" id="{B1BAB7CC-C5ED-4BF9-92D3-6E5BF87C3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534"/>
                <a:ext cx="118" cy="201"/>
              </a:xfrm>
              <a:custGeom>
                <a:avLst/>
                <a:gdLst>
                  <a:gd name="T0" fmla="*/ 0 w 56"/>
                  <a:gd name="T1" fmla="*/ 421 h 96"/>
                  <a:gd name="T2" fmla="*/ 152 w 56"/>
                  <a:gd name="T3" fmla="*/ 0 h 96"/>
                  <a:gd name="T4" fmla="*/ 0 w 56"/>
                  <a:gd name="T5" fmla="*/ 421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6" h="96">
                    <a:moveTo>
                      <a:pt x="0" y="96"/>
                    </a:moveTo>
                    <a:cubicBezTo>
                      <a:pt x="24" y="87"/>
                      <a:pt x="50" y="44"/>
                      <a:pt x="34" y="0"/>
                    </a:cubicBezTo>
                    <a:cubicBezTo>
                      <a:pt x="50" y="28"/>
                      <a:pt x="56" y="79"/>
                      <a:pt x="0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5" name="Freeform 41">
                <a:extLst>
                  <a:ext uri="{FF2B5EF4-FFF2-40B4-BE49-F238E27FC236}">
                    <a16:creationId xmlns:a16="http://schemas.microsoft.com/office/drawing/2014/main" id="{54F40911-9B02-4E35-92AF-841A7D967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1624"/>
                <a:ext cx="144" cy="296"/>
              </a:xfrm>
              <a:custGeom>
                <a:avLst/>
                <a:gdLst>
                  <a:gd name="T0" fmla="*/ 0 w 69"/>
                  <a:gd name="T1" fmla="*/ 621 h 141"/>
                  <a:gd name="T2" fmla="*/ 127 w 69"/>
                  <a:gd name="T3" fmla="*/ 0 h 141"/>
                  <a:gd name="T4" fmla="*/ 0 w 69"/>
                  <a:gd name="T5" fmla="*/ 621 h 1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9" h="141">
                    <a:moveTo>
                      <a:pt x="0" y="141"/>
                    </a:moveTo>
                    <a:cubicBezTo>
                      <a:pt x="28" y="125"/>
                      <a:pt x="63" y="56"/>
                      <a:pt x="29" y="0"/>
                    </a:cubicBezTo>
                    <a:cubicBezTo>
                      <a:pt x="56" y="25"/>
                      <a:pt x="69" y="112"/>
                      <a:pt x="0" y="1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6" name="Freeform 42">
                <a:extLst>
                  <a:ext uri="{FF2B5EF4-FFF2-40B4-BE49-F238E27FC236}">
                    <a16:creationId xmlns:a16="http://schemas.microsoft.com/office/drawing/2014/main" id="{B018F899-C48B-401A-A9E6-06DADC2FA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1540"/>
                <a:ext cx="117" cy="136"/>
              </a:xfrm>
              <a:custGeom>
                <a:avLst/>
                <a:gdLst>
                  <a:gd name="T0" fmla="*/ 0 w 56"/>
                  <a:gd name="T1" fmla="*/ 285 h 65"/>
                  <a:gd name="T2" fmla="*/ 140 w 56"/>
                  <a:gd name="T3" fmla="*/ 0 h 65"/>
                  <a:gd name="T4" fmla="*/ 0 w 56"/>
                  <a:gd name="T5" fmla="*/ 285 h 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6" h="65">
                    <a:moveTo>
                      <a:pt x="0" y="65"/>
                    </a:moveTo>
                    <a:cubicBezTo>
                      <a:pt x="25" y="60"/>
                      <a:pt x="45" y="29"/>
                      <a:pt x="32" y="0"/>
                    </a:cubicBezTo>
                    <a:cubicBezTo>
                      <a:pt x="48" y="17"/>
                      <a:pt x="56" y="59"/>
                      <a:pt x="0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7" name="Freeform 43">
                <a:extLst>
                  <a:ext uri="{FF2B5EF4-FFF2-40B4-BE49-F238E27FC236}">
                    <a16:creationId xmlns:a16="http://schemas.microsoft.com/office/drawing/2014/main" id="{E036BBF6-DF4C-4BCB-9E2A-E8DC0A853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1672"/>
                <a:ext cx="92" cy="107"/>
              </a:xfrm>
              <a:custGeom>
                <a:avLst/>
                <a:gdLst>
                  <a:gd name="T0" fmla="*/ 0 w 44"/>
                  <a:gd name="T1" fmla="*/ 224 h 51"/>
                  <a:gd name="T2" fmla="*/ 109 w 44"/>
                  <a:gd name="T3" fmla="*/ 0 h 51"/>
                  <a:gd name="T4" fmla="*/ 0 w 44"/>
                  <a:gd name="T5" fmla="*/ 224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4" h="51">
                    <a:moveTo>
                      <a:pt x="0" y="51"/>
                    </a:moveTo>
                    <a:cubicBezTo>
                      <a:pt x="20" y="46"/>
                      <a:pt x="36" y="22"/>
                      <a:pt x="25" y="0"/>
                    </a:cubicBezTo>
                    <a:cubicBezTo>
                      <a:pt x="38" y="13"/>
                      <a:pt x="44" y="45"/>
                      <a:pt x="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8" name="Freeform 44">
                <a:extLst>
                  <a:ext uri="{FF2B5EF4-FFF2-40B4-BE49-F238E27FC236}">
                    <a16:creationId xmlns:a16="http://schemas.microsoft.com/office/drawing/2014/main" id="{B2147289-05C3-4C49-955B-7160BFA6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" y="1653"/>
                <a:ext cx="91" cy="107"/>
              </a:xfrm>
              <a:custGeom>
                <a:avLst/>
                <a:gdLst>
                  <a:gd name="T0" fmla="*/ 0 w 43"/>
                  <a:gd name="T1" fmla="*/ 224 h 51"/>
                  <a:gd name="T2" fmla="*/ 112 w 43"/>
                  <a:gd name="T3" fmla="*/ 0 h 51"/>
                  <a:gd name="T4" fmla="*/ 0 w 43"/>
                  <a:gd name="T5" fmla="*/ 224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" h="51">
                    <a:moveTo>
                      <a:pt x="0" y="51"/>
                    </a:moveTo>
                    <a:cubicBezTo>
                      <a:pt x="19" y="47"/>
                      <a:pt x="35" y="23"/>
                      <a:pt x="25" y="0"/>
                    </a:cubicBezTo>
                    <a:cubicBezTo>
                      <a:pt x="37" y="14"/>
                      <a:pt x="43" y="46"/>
                      <a:pt x="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9" name="Freeform 45">
                <a:extLst>
                  <a:ext uri="{FF2B5EF4-FFF2-40B4-BE49-F238E27FC236}">
                    <a16:creationId xmlns:a16="http://schemas.microsoft.com/office/drawing/2014/main" id="{9A30265F-426F-416F-97C9-C2F9ABDD7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8" y="1865"/>
                <a:ext cx="55" cy="63"/>
              </a:xfrm>
              <a:custGeom>
                <a:avLst/>
                <a:gdLst>
                  <a:gd name="T0" fmla="*/ 0 w 26"/>
                  <a:gd name="T1" fmla="*/ 132 h 30"/>
                  <a:gd name="T2" fmla="*/ 68 w 26"/>
                  <a:gd name="T3" fmla="*/ 0 h 30"/>
                  <a:gd name="T4" fmla="*/ 0 w 26"/>
                  <a:gd name="T5" fmla="*/ 132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30">
                    <a:moveTo>
                      <a:pt x="0" y="30"/>
                    </a:moveTo>
                    <a:cubicBezTo>
                      <a:pt x="12" y="28"/>
                      <a:pt x="21" y="14"/>
                      <a:pt x="15" y="0"/>
                    </a:cubicBezTo>
                    <a:cubicBezTo>
                      <a:pt x="22" y="8"/>
                      <a:pt x="26" y="27"/>
                      <a:pt x="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0" name="Freeform 46">
                <a:extLst>
                  <a:ext uri="{FF2B5EF4-FFF2-40B4-BE49-F238E27FC236}">
                    <a16:creationId xmlns:a16="http://schemas.microsoft.com/office/drawing/2014/main" id="{76B6F1D2-68AB-483C-8E4B-B8687BEFC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" y="2531"/>
                <a:ext cx="168" cy="264"/>
              </a:xfrm>
              <a:custGeom>
                <a:avLst/>
                <a:gdLst>
                  <a:gd name="T0" fmla="*/ 252 w 80"/>
                  <a:gd name="T1" fmla="*/ 92 h 126"/>
                  <a:gd name="T2" fmla="*/ 80 w 80"/>
                  <a:gd name="T3" fmla="*/ 281 h 126"/>
                  <a:gd name="T4" fmla="*/ 61 w 80"/>
                  <a:gd name="T5" fmla="*/ 400 h 126"/>
                  <a:gd name="T6" fmla="*/ 57 w 80"/>
                  <a:gd name="T7" fmla="*/ 553 h 126"/>
                  <a:gd name="T8" fmla="*/ 76 w 80"/>
                  <a:gd name="T9" fmla="*/ 197 h 126"/>
                  <a:gd name="T10" fmla="*/ 216 w 80"/>
                  <a:gd name="T11" fmla="*/ 105 h 126"/>
                  <a:gd name="T12" fmla="*/ 353 w 80"/>
                  <a:gd name="T13" fmla="*/ 0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126">
                    <a:moveTo>
                      <a:pt x="57" y="21"/>
                    </a:moveTo>
                    <a:cubicBezTo>
                      <a:pt x="44" y="34"/>
                      <a:pt x="26" y="47"/>
                      <a:pt x="18" y="64"/>
                    </a:cubicBezTo>
                    <a:cubicBezTo>
                      <a:pt x="14" y="73"/>
                      <a:pt x="14" y="81"/>
                      <a:pt x="14" y="91"/>
                    </a:cubicBezTo>
                    <a:cubicBezTo>
                      <a:pt x="14" y="103"/>
                      <a:pt x="13" y="114"/>
                      <a:pt x="13" y="126"/>
                    </a:cubicBezTo>
                    <a:cubicBezTo>
                      <a:pt x="10" y="100"/>
                      <a:pt x="0" y="70"/>
                      <a:pt x="17" y="45"/>
                    </a:cubicBezTo>
                    <a:cubicBezTo>
                      <a:pt x="24" y="35"/>
                      <a:pt x="38" y="31"/>
                      <a:pt x="49" y="24"/>
                    </a:cubicBezTo>
                    <a:cubicBezTo>
                      <a:pt x="56" y="20"/>
                      <a:pt x="77" y="5"/>
                      <a:pt x="80" y="0"/>
                    </a:cubicBezTo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1" name="Freeform 47">
                <a:extLst>
                  <a:ext uri="{FF2B5EF4-FFF2-40B4-BE49-F238E27FC236}">
                    <a16:creationId xmlns:a16="http://schemas.microsoft.com/office/drawing/2014/main" id="{5172ECD7-DE57-4849-8894-9F22DD9D6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" y="2302"/>
                <a:ext cx="187" cy="241"/>
              </a:xfrm>
              <a:custGeom>
                <a:avLst/>
                <a:gdLst>
                  <a:gd name="T0" fmla="*/ 282 w 89"/>
                  <a:gd name="T1" fmla="*/ 96 h 115"/>
                  <a:gd name="T2" fmla="*/ 141 w 89"/>
                  <a:gd name="T3" fmla="*/ 304 h 115"/>
                  <a:gd name="T4" fmla="*/ 76 w 89"/>
                  <a:gd name="T5" fmla="*/ 396 h 115"/>
                  <a:gd name="T6" fmla="*/ 105 w 89"/>
                  <a:gd name="T7" fmla="*/ 505 h 115"/>
                  <a:gd name="T8" fmla="*/ 128 w 89"/>
                  <a:gd name="T9" fmla="*/ 212 h 115"/>
                  <a:gd name="T10" fmla="*/ 244 w 89"/>
                  <a:gd name="T11" fmla="*/ 96 h 115"/>
                  <a:gd name="T12" fmla="*/ 393 w 89"/>
                  <a:gd name="T13" fmla="*/ 0 h 115"/>
                  <a:gd name="T14" fmla="*/ 300 w 89"/>
                  <a:gd name="T15" fmla="*/ 109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9" h="115">
                    <a:moveTo>
                      <a:pt x="64" y="22"/>
                    </a:moveTo>
                    <a:cubicBezTo>
                      <a:pt x="51" y="29"/>
                      <a:pt x="25" y="53"/>
                      <a:pt x="32" y="69"/>
                    </a:cubicBezTo>
                    <a:cubicBezTo>
                      <a:pt x="27" y="75"/>
                      <a:pt x="19" y="82"/>
                      <a:pt x="17" y="90"/>
                    </a:cubicBezTo>
                    <a:cubicBezTo>
                      <a:pt x="14" y="101"/>
                      <a:pt x="23" y="105"/>
                      <a:pt x="24" y="115"/>
                    </a:cubicBezTo>
                    <a:cubicBezTo>
                      <a:pt x="0" y="92"/>
                      <a:pt x="16" y="72"/>
                      <a:pt x="29" y="48"/>
                    </a:cubicBezTo>
                    <a:cubicBezTo>
                      <a:pt x="36" y="33"/>
                      <a:pt x="43" y="30"/>
                      <a:pt x="55" y="22"/>
                    </a:cubicBezTo>
                    <a:cubicBezTo>
                      <a:pt x="67" y="15"/>
                      <a:pt x="75" y="3"/>
                      <a:pt x="89" y="0"/>
                    </a:cubicBezTo>
                    <a:cubicBezTo>
                      <a:pt x="80" y="7"/>
                      <a:pt x="72" y="13"/>
                      <a:pt x="68" y="25"/>
                    </a:cubicBezTo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2" name="Freeform 48">
                <a:extLst>
                  <a:ext uri="{FF2B5EF4-FFF2-40B4-BE49-F238E27FC236}">
                    <a16:creationId xmlns:a16="http://schemas.microsoft.com/office/drawing/2014/main" id="{1E4EDC12-B975-408C-8EA4-6E4F4FA26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677"/>
                <a:ext cx="269" cy="160"/>
              </a:xfrm>
              <a:custGeom>
                <a:avLst/>
                <a:gdLst>
                  <a:gd name="T0" fmla="*/ 17 w 128"/>
                  <a:gd name="T1" fmla="*/ 337 h 76"/>
                  <a:gd name="T2" fmla="*/ 101 w 128"/>
                  <a:gd name="T3" fmla="*/ 196 h 76"/>
                  <a:gd name="T4" fmla="*/ 185 w 128"/>
                  <a:gd name="T5" fmla="*/ 181 h 76"/>
                  <a:gd name="T6" fmla="*/ 252 w 128"/>
                  <a:gd name="T7" fmla="*/ 120 h 76"/>
                  <a:gd name="T8" fmla="*/ 420 w 128"/>
                  <a:gd name="T9" fmla="*/ 84 h 76"/>
                  <a:gd name="T10" fmla="*/ 565 w 128"/>
                  <a:gd name="T11" fmla="*/ 0 h 76"/>
                  <a:gd name="T12" fmla="*/ 425 w 128"/>
                  <a:gd name="T13" fmla="*/ 44 h 76"/>
                  <a:gd name="T14" fmla="*/ 252 w 128"/>
                  <a:gd name="T15" fmla="*/ 61 h 76"/>
                  <a:gd name="T16" fmla="*/ 200 w 128"/>
                  <a:gd name="T17" fmla="*/ 124 h 76"/>
                  <a:gd name="T18" fmla="*/ 120 w 128"/>
                  <a:gd name="T19" fmla="*/ 145 h 76"/>
                  <a:gd name="T20" fmla="*/ 17 w 128"/>
                  <a:gd name="T21" fmla="*/ 257 h 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8" h="76">
                    <a:moveTo>
                      <a:pt x="4" y="76"/>
                    </a:moveTo>
                    <a:cubicBezTo>
                      <a:pt x="14" y="66"/>
                      <a:pt x="10" y="51"/>
                      <a:pt x="23" y="44"/>
                    </a:cubicBezTo>
                    <a:cubicBezTo>
                      <a:pt x="29" y="40"/>
                      <a:pt x="36" y="43"/>
                      <a:pt x="42" y="41"/>
                    </a:cubicBezTo>
                    <a:cubicBezTo>
                      <a:pt x="49" y="38"/>
                      <a:pt x="51" y="32"/>
                      <a:pt x="57" y="27"/>
                    </a:cubicBezTo>
                    <a:cubicBezTo>
                      <a:pt x="70" y="16"/>
                      <a:pt x="80" y="23"/>
                      <a:pt x="95" y="19"/>
                    </a:cubicBezTo>
                    <a:cubicBezTo>
                      <a:pt x="108" y="16"/>
                      <a:pt x="115" y="2"/>
                      <a:pt x="128" y="0"/>
                    </a:cubicBezTo>
                    <a:cubicBezTo>
                      <a:pt x="117" y="1"/>
                      <a:pt x="108" y="9"/>
                      <a:pt x="96" y="10"/>
                    </a:cubicBezTo>
                    <a:cubicBezTo>
                      <a:pt x="83" y="12"/>
                      <a:pt x="69" y="7"/>
                      <a:pt x="57" y="14"/>
                    </a:cubicBezTo>
                    <a:cubicBezTo>
                      <a:pt x="52" y="18"/>
                      <a:pt x="51" y="24"/>
                      <a:pt x="45" y="28"/>
                    </a:cubicBezTo>
                    <a:cubicBezTo>
                      <a:pt x="39" y="32"/>
                      <a:pt x="33" y="31"/>
                      <a:pt x="27" y="33"/>
                    </a:cubicBezTo>
                    <a:cubicBezTo>
                      <a:pt x="15" y="36"/>
                      <a:pt x="0" y="44"/>
                      <a:pt x="4" y="58"/>
                    </a:cubicBezTo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3" name="Freeform 49">
                <a:extLst>
                  <a:ext uri="{FF2B5EF4-FFF2-40B4-BE49-F238E27FC236}">
                    <a16:creationId xmlns:a16="http://schemas.microsoft.com/office/drawing/2014/main" id="{3DB34B38-BB1B-41B5-B6F4-EE11D928E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2631"/>
                <a:ext cx="224" cy="72"/>
              </a:xfrm>
              <a:custGeom>
                <a:avLst/>
                <a:gdLst>
                  <a:gd name="T0" fmla="*/ 0 w 107"/>
                  <a:gd name="T1" fmla="*/ 144 h 34"/>
                  <a:gd name="T2" fmla="*/ 268 w 107"/>
                  <a:gd name="T3" fmla="*/ 40 h 34"/>
                  <a:gd name="T4" fmla="*/ 469 w 107"/>
                  <a:gd name="T5" fmla="*/ 44 h 34"/>
                  <a:gd name="T6" fmla="*/ 253 w 107"/>
                  <a:gd name="T7" fmla="*/ 8 h 34"/>
                  <a:gd name="T8" fmla="*/ 0 w 107"/>
                  <a:gd name="T9" fmla="*/ 14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4">
                    <a:moveTo>
                      <a:pt x="0" y="32"/>
                    </a:moveTo>
                    <a:cubicBezTo>
                      <a:pt x="15" y="34"/>
                      <a:pt x="47" y="13"/>
                      <a:pt x="61" y="9"/>
                    </a:cubicBezTo>
                    <a:cubicBezTo>
                      <a:pt x="77" y="4"/>
                      <a:pt x="91" y="8"/>
                      <a:pt x="107" y="10"/>
                    </a:cubicBezTo>
                    <a:cubicBezTo>
                      <a:pt x="91" y="7"/>
                      <a:pt x="75" y="0"/>
                      <a:pt x="58" y="2"/>
                    </a:cubicBezTo>
                    <a:cubicBezTo>
                      <a:pt x="41" y="5"/>
                      <a:pt x="13" y="21"/>
                      <a:pt x="0" y="32"/>
                    </a:cubicBezTo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4" name="Freeform 50">
                <a:extLst>
                  <a:ext uri="{FF2B5EF4-FFF2-40B4-BE49-F238E27FC236}">
                    <a16:creationId xmlns:a16="http://schemas.microsoft.com/office/drawing/2014/main" id="{0963E920-1153-4DF4-95E3-9D9390087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" y="2063"/>
                <a:ext cx="350" cy="123"/>
              </a:xfrm>
              <a:custGeom>
                <a:avLst/>
                <a:gdLst>
                  <a:gd name="T0" fmla="*/ 0 w 167"/>
                  <a:gd name="T1" fmla="*/ 256 h 59"/>
                  <a:gd name="T2" fmla="*/ 734 w 167"/>
                  <a:gd name="T3" fmla="*/ 121 h 59"/>
                  <a:gd name="T4" fmla="*/ 0 w 167"/>
                  <a:gd name="T5" fmla="*/ 256 h 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7" h="59">
                    <a:moveTo>
                      <a:pt x="0" y="59"/>
                    </a:moveTo>
                    <a:cubicBezTo>
                      <a:pt x="24" y="26"/>
                      <a:pt x="105" y="8"/>
                      <a:pt x="167" y="28"/>
                    </a:cubicBezTo>
                    <a:cubicBezTo>
                      <a:pt x="108" y="0"/>
                      <a:pt x="45" y="4"/>
                      <a:pt x="0" y="59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5" name="Freeform 51">
                <a:extLst>
                  <a:ext uri="{FF2B5EF4-FFF2-40B4-BE49-F238E27FC236}">
                    <a16:creationId xmlns:a16="http://schemas.microsoft.com/office/drawing/2014/main" id="{4EE82495-289A-4CED-B7AB-9DE92496A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" y="1383"/>
                <a:ext cx="206" cy="58"/>
              </a:xfrm>
              <a:custGeom>
                <a:avLst/>
                <a:gdLst>
                  <a:gd name="T0" fmla="*/ 0 w 98"/>
                  <a:gd name="T1" fmla="*/ 99 h 28"/>
                  <a:gd name="T2" fmla="*/ 433 w 98"/>
                  <a:gd name="T3" fmla="*/ 120 h 28"/>
                  <a:gd name="T4" fmla="*/ 0 w 98"/>
                  <a:gd name="T5" fmla="*/ 99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8" h="28">
                    <a:moveTo>
                      <a:pt x="0" y="23"/>
                    </a:moveTo>
                    <a:cubicBezTo>
                      <a:pt x="24" y="6"/>
                      <a:pt x="76" y="12"/>
                      <a:pt x="98" y="28"/>
                    </a:cubicBezTo>
                    <a:cubicBezTo>
                      <a:pt x="71" y="3"/>
                      <a:pt x="27" y="0"/>
                      <a:pt x="0" y="23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6" name="Freeform 52">
                <a:extLst>
                  <a:ext uri="{FF2B5EF4-FFF2-40B4-BE49-F238E27FC236}">
                    <a16:creationId xmlns:a16="http://schemas.microsoft.com/office/drawing/2014/main" id="{965B11F9-378F-4D50-AF6F-74F014018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" y="1548"/>
                <a:ext cx="292" cy="137"/>
              </a:xfrm>
              <a:custGeom>
                <a:avLst/>
                <a:gdLst>
                  <a:gd name="T0" fmla="*/ 0 w 139"/>
                  <a:gd name="T1" fmla="*/ 289 h 65"/>
                  <a:gd name="T2" fmla="*/ 613 w 139"/>
                  <a:gd name="T3" fmla="*/ 0 h 6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9" h="65">
                    <a:moveTo>
                      <a:pt x="0" y="65"/>
                    </a:moveTo>
                    <a:cubicBezTo>
                      <a:pt x="48" y="56"/>
                      <a:pt x="113" y="27"/>
                      <a:pt x="1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7" name="Freeform 53">
                <a:extLst>
                  <a:ext uri="{FF2B5EF4-FFF2-40B4-BE49-F238E27FC236}">
                    <a16:creationId xmlns:a16="http://schemas.microsoft.com/office/drawing/2014/main" id="{8DA974A8-D689-4251-B44C-47534D054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9" y="1823"/>
                <a:ext cx="365" cy="219"/>
              </a:xfrm>
              <a:custGeom>
                <a:avLst/>
                <a:gdLst>
                  <a:gd name="T0" fmla="*/ 8 w 174"/>
                  <a:gd name="T1" fmla="*/ 53 h 104"/>
                  <a:gd name="T2" fmla="*/ 8 w 174"/>
                  <a:gd name="T3" fmla="*/ 430 h 104"/>
                  <a:gd name="T4" fmla="*/ 766 w 174"/>
                  <a:gd name="T5" fmla="*/ 0 h 104"/>
                  <a:gd name="T6" fmla="*/ 159 w 174"/>
                  <a:gd name="T7" fmla="*/ 200 h 104"/>
                  <a:gd name="T8" fmla="*/ 8 w 174"/>
                  <a:gd name="T9" fmla="*/ 53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104">
                    <a:moveTo>
                      <a:pt x="2" y="12"/>
                    </a:moveTo>
                    <a:cubicBezTo>
                      <a:pt x="10" y="32"/>
                      <a:pt x="22" y="65"/>
                      <a:pt x="2" y="97"/>
                    </a:cubicBezTo>
                    <a:cubicBezTo>
                      <a:pt x="0" y="104"/>
                      <a:pt x="174" y="0"/>
                      <a:pt x="174" y="0"/>
                    </a:cubicBezTo>
                    <a:cubicBezTo>
                      <a:pt x="149" y="14"/>
                      <a:pt x="52" y="54"/>
                      <a:pt x="36" y="45"/>
                    </a:cubicBezTo>
                    <a:cubicBezTo>
                      <a:pt x="20" y="36"/>
                      <a:pt x="12" y="17"/>
                      <a:pt x="2" y="12"/>
                    </a:cubicBezTo>
                    <a:close/>
                  </a:path>
                </a:pathLst>
              </a:custGeom>
              <a:solidFill>
                <a:srgbClr val="F5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8" name="Freeform 54">
                <a:extLst>
                  <a:ext uri="{FF2B5EF4-FFF2-40B4-BE49-F238E27FC236}">
                    <a16:creationId xmlns:a16="http://schemas.microsoft.com/office/drawing/2014/main" id="{D347426A-4B5F-4693-A041-E94F66E11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8" y="1991"/>
                <a:ext cx="226" cy="208"/>
              </a:xfrm>
              <a:custGeom>
                <a:avLst/>
                <a:gdLst>
                  <a:gd name="T0" fmla="*/ 257 w 108"/>
                  <a:gd name="T1" fmla="*/ 76 h 99"/>
                  <a:gd name="T2" fmla="*/ 329 w 108"/>
                  <a:gd name="T3" fmla="*/ 168 h 99"/>
                  <a:gd name="T4" fmla="*/ 0 w 108"/>
                  <a:gd name="T5" fmla="*/ 437 h 99"/>
                  <a:gd name="T6" fmla="*/ 473 w 108"/>
                  <a:gd name="T7" fmla="*/ 168 h 99"/>
                  <a:gd name="T8" fmla="*/ 412 w 10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8" h="99">
                    <a:moveTo>
                      <a:pt x="59" y="17"/>
                    </a:moveTo>
                    <a:cubicBezTo>
                      <a:pt x="70" y="22"/>
                      <a:pt x="75" y="22"/>
                      <a:pt x="75" y="38"/>
                    </a:cubicBezTo>
                    <a:cubicBezTo>
                      <a:pt x="75" y="54"/>
                      <a:pt x="0" y="99"/>
                      <a:pt x="0" y="99"/>
                    </a:cubicBezTo>
                    <a:cubicBezTo>
                      <a:pt x="37" y="79"/>
                      <a:pt x="108" y="38"/>
                      <a:pt x="108" y="38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9" name="Freeform 55">
                <a:extLst>
                  <a:ext uri="{FF2B5EF4-FFF2-40B4-BE49-F238E27FC236}">
                    <a16:creationId xmlns:a16="http://schemas.microsoft.com/office/drawing/2014/main" id="{2FD41846-CBEA-43CA-A3E6-8D18C0B02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2" y="1704"/>
                <a:ext cx="239" cy="270"/>
              </a:xfrm>
              <a:custGeom>
                <a:avLst/>
                <a:gdLst>
                  <a:gd name="T0" fmla="*/ 321 w 114"/>
                  <a:gd name="T1" fmla="*/ 0 h 129"/>
                  <a:gd name="T2" fmla="*/ 501 w 114"/>
                  <a:gd name="T3" fmla="*/ 437 h 129"/>
                  <a:gd name="T4" fmla="*/ 413 w 114"/>
                  <a:gd name="T5" fmla="*/ 565 h 129"/>
                  <a:gd name="T6" fmla="*/ 325 w 114"/>
                  <a:gd name="T7" fmla="*/ 509 h 129"/>
                  <a:gd name="T8" fmla="*/ 294 w 114"/>
                  <a:gd name="T9" fmla="*/ 350 h 129"/>
                  <a:gd name="T10" fmla="*/ 0 w 114"/>
                  <a:gd name="T11" fmla="*/ 140 h 129"/>
                  <a:gd name="T12" fmla="*/ 325 w 114"/>
                  <a:gd name="T13" fmla="*/ 17 h 1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4" h="129">
                    <a:moveTo>
                      <a:pt x="73" y="0"/>
                    </a:moveTo>
                    <a:cubicBezTo>
                      <a:pt x="114" y="100"/>
                      <a:pt x="114" y="100"/>
                      <a:pt x="114" y="100"/>
                    </a:cubicBezTo>
                    <a:cubicBezTo>
                      <a:pt x="94" y="129"/>
                      <a:pt x="94" y="129"/>
                      <a:pt x="94" y="129"/>
                    </a:cubicBezTo>
                    <a:cubicBezTo>
                      <a:pt x="74" y="116"/>
                      <a:pt x="74" y="116"/>
                      <a:pt x="74" y="116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67" y="80"/>
                      <a:pt x="48" y="34"/>
                      <a:pt x="0" y="32"/>
                    </a:cubicBezTo>
                    <a:cubicBezTo>
                      <a:pt x="25" y="23"/>
                      <a:pt x="74" y="4"/>
                      <a:pt x="74" y="4"/>
                    </a:cubicBezTo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0" name="Freeform 56">
                <a:extLst>
                  <a:ext uri="{FF2B5EF4-FFF2-40B4-BE49-F238E27FC236}">
                    <a16:creationId xmlns:a16="http://schemas.microsoft.com/office/drawing/2014/main" id="{0B7A82F0-4603-4A57-927F-971603B61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8" y="3110"/>
                <a:ext cx="344" cy="88"/>
              </a:xfrm>
              <a:custGeom>
                <a:avLst/>
                <a:gdLst>
                  <a:gd name="T0" fmla="*/ 325 w 164"/>
                  <a:gd name="T1" fmla="*/ 8 h 42"/>
                  <a:gd name="T2" fmla="*/ 722 w 164"/>
                  <a:gd name="T3" fmla="*/ 184 h 42"/>
                  <a:gd name="T4" fmla="*/ 369 w 164"/>
                  <a:gd name="T5" fmla="*/ 71 h 42"/>
                  <a:gd name="T6" fmla="*/ 0 w 164"/>
                  <a:gd name="T7" fmla="*/ 80 h 42"/>
                  <a:gd name="T8" fmla="*/ 325 w 164"/>
                  <a:gd name="T9" fmla="*/ 8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4" h="42">
                    <a:moveTo>
                      <a:pt x="74" y="2"/>
                    </a:moveTo>
                    <a:cubicBezTo>
                      <a:pt x="108" y="4"/>
                      <a:pt x="138" y="18"/>
                      <a:pt x="164" y="42"/>
                    </a:cubicBezTo>
                    <a:cubicBezTo>
                      <a:pt x="156" y="40"/>
                      <a:pt x="112" y="22"/>
                      <a:pt x="84" y="16"/>
                    </a:cubicBezTo>
                    <a:cubicBezTo>
                      <a:pt x="56" y="10"/>
                      <a:pt x="42" y="16"/>
                      <a:pt x="0" y="18"/>
                    </a:cubicBezTo>
                    <a:cubicBezTo>
                      <a:pt x="22" y="12"/>
                      <a:pt x="54" y="0"/>
                      <a:pt x="74" y="2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1" name="Freeform 57">
                <a:extLst>
                  <a:ext uri="{FF2B5EF4-FFF2-40B4-BE49-F238E27FC236}">
                    <a16:creationId xmlns:a16="http://schemas.microsoft.com/office/drawing/2014/main" id="{F316DE63-6053-4294-A63F-B41D6AD73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3051"/>
                <a:ext cx="394" cy="92"/>
              </a:xfrm>
              <a:custGeom>
                <a:avLst/>
                <a:gdLst>
                  <a:gd name="T0" fmla="*/ 0 w 188"/>
                  <a:gd name="T1" fmla="*/ 192 h 44"/>
                  <a:gd name="T2" fmla="*/ 474 w 188"/>
                  <a:gd name="T3" fmla="*/ 88 h 44"/>
                  <a:gd name="T4" fmla="*/ 826 w 188"/>
                  <a:gd name="T5" fmla="*/ 61 h 44"/>
                  <a:gd name="T6" fmla="*/ 264 w 188"/>
                  <a:gd name="T7" fmla="*/ 44 h 44"/>
                  <a:gd name="T8" fmla="*/ 0 w 188"/>
                  <a:gd name="T9" fmla="*/ 19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" h="44">
                    <a:moveTo>
                      <a:pt x="0" y="44"/>
                    </a:moveTo>
                    <a:cubicBezTo>
                      <a:pt x="40" y="30"/>
                      <a:pt x="60" y="24"/>
                      <a:pt x="108" y="20"/>
                    </a:cubicBezTo>
                    <a:cubicBezTo>
                      <a:pt x="156" y="16"/>
                      <a:pt x="188" y="14"/>
                      <a:pt x="188" y="14"/>
                    </a:cubicBezTo>
                    <a:cubicBezTo>
                      <a:pt x="142" y="12"/>
                      <a:pt x="100" y="0"/>
                      <a:pt x="60" y="10"/>
                    </a:cubicBezTo>
                    <a:cubicBezTo>
                      <a:pt x="20" y="20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2" name="Freeform 58">
                <a:extLst>
                  <a:ext uri="{FF2B5EF4-FFF2-40B4-BE49-F238E27FC236}">
                    <a16:creationId xmlns:a16="http://schemas.microsoft.com/office/drawing/2014/main" id="{AB0BD380-B577-4E3E-A24E-0772C16EC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" y="2577"/>
                <a:ext cx="155" cy="235"/>
              </a:xfrm>
              <a:custGeom>
                <a:avLst/>
                <a:gdLst>
                  <a:gd name="T0" fmla="*/ 325 w 74"/>
                  <a:gd name="T1" fmla="*/ 0 h 112"/>
                  <a:gd name="T2" fmla="*/ 0 w 74"/>
                  <a:gd name="T3" fmla="*/ 493 h 1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4" h="112">
                    <a:moveTo>
                      <a:pt x="74" y="0"/>
                    </a:moveTo>
                    <a:cubicBezTo>
                      <a:pt x="68" y="26"/>
                      <a:pt x="42" y="78"/>
                      <a:pt x="0" y="112"/>
                    </a:cubicBezTo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3" name="Freeform 59">
                <a:extLst>
                  <a:ext uri="{FF2B5EF4-FFF2-40B4-BE49-F238E27FC236}">
                    <a16:creationId xmlns:a16="http://schemas.microsoft.com/office/drawing/2014/main" id="{8B5F9839-75F2-454F-BA22-A617F862C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" y="2782"/>
                <a:ext cx="398" cy="235"/>
              </a:xfrm>
              <a:custGeom>
                <a:avLst/>
                <a:gdLst>
                  <a:gd name="T0" fmla="*/ 0 w 190"/>
                  <a:gd name="T1" fmla="*/ 0 h 112"/>
                  <a:gd name="T2" fmla="*/ 526 w 190"/>
                  <a:gd name="T3" fmla="*/ 264 h 112"/>
                  <a:gd name="T4" fmla="*/ 834 w 190"/>
                  <a:gd name="T5" fmla="*/ 493 h 112"/>
                  <a:gd name="T6" fmla="*/ 536 w 190"/>
                  <a:gd name="T7" fmla="*/ 193 h 112"/>
                  <a:gd name="T8" fmla="*/ 0 w 190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0" h="112">
                    <a:moveTo>
                      <a:pt x="0" y="0"/>
                    </a:moveTo>
                    <a:cubicBezTo>
                      <a:pt x="38" y="18"/>
                      <a:pt x="89" y="37"/>
                      <a:pt x="120" y="60"/>
                    </a:cubicBezTo>
                    <a:cubicBezTo>
                      <a:pt x="154" y="86"/>
                      <a:pt x="190" y="112"/>
                      <a:pt x="190" y="112"/>
                    </a:cubicBezTo>
                    <a:cubicBezTo>
                      <a:pt x="150" y="78"/>
                      <a:pt x="158" y="68"/>
                      <a:pt x="122" y="44"/>
                    </a:cubicBezTo>
                    <a:cubicBezTo>
                      <a:pt x="99" y="29"/>
                      <a:pt x="30" y="8"/>
                      <a:pt x="0" y="0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4" name="Freeform 60">
                <a:extLst>
                  <a:ext uri="{FF2B5EF4-FFF2-40B4-BE49-F238E27FC236}">
                    <a16:creationId xmlns:a16="http://schemas.microsoft.com/office/drawing/2014/main" id="{B69EA502-555D-49D1-BBD3-62EBE48EF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1781"/>
                <a:ext cx="183" cy="405"/>
              </a:xfrm>
              <a:custGeom>
                <a:avLst/>
                <a:gdLst>
                  <a:gd name="T0" fmla="*/ 208 w 87"/>
                  <a:gd name="T1" fmla="*/ 344 h 193"/>
                  <a:gd name="T2" fmla="*/ 4 w 87"/>
                  <a:gd name="T3" fmla="*/ 850 h 193"/>
                  <a:gd name="T4" fmla="*/ 141 w 87"/>
                  <a:gd name="T5" fmla="*/ 325 h 193"/>
                  <a:gd name="T6" fmla="*/ 385 w 87"/>
                  <a:gd name="T7" fmla="*/ 0 h 193"/>
                  <a:gd name="T8" fmla="*/ 208 w 87"/>
                  <a:gd name="T9" fmla="*/ 344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193">
                    <a:moveTo>
                      <a:pt x="47" y="78"/>
                    </a:moveTo>
                    <a:cubicBezTo>
                      <a:pt x="25" y="106"/>
                      <a:pt x="7" y="162"/>
                      <a:pt x="1" y="193"/>
                    </a:cubicBezTo>
                    <a:cubicBezTo>
                      <a:pt x="0" y="173"/>
                      <a:pt x="12" y="106"/>
                      <a:pt x="32" y="74"/>
                    </a:cubicBezTo>
                    <a:cubicBezTo>
                      <a:pt x="52" y="42"/>
                      <a:pt x="83" y="17"/>
                      <a:pt x="87" y="0"/>
                    </a:cubicBezTo>
                    <a:cubicBezTo>
                      <a:pt x="80" y="26"/>
                      <a:pt x="63" y="53"/>
                      <a:pt x="47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5" name="Freeform 61">
                <a:extLst>
                  <a:ext uri="{FF2B5EF4-FFF2-40B4-BE49-F238E27FC236}">
                    <a16:creationId xmlns:a16="http://schemas.microsoft.com/office/drawing/2014/main" id="{B2E87DBB-74CB-467E-9D2D-A57D2EE26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9" y="1345"/>
                <a:ext cx="1435" cy="134"/>
              </a:xfrm>
              <a:custGeom>
                <a:avLst/>
                <a:gdLst>
                  <a:gd name="T0" fmla="*/ 417 w 684"/>
                  <a:gd name="T1" fmla="*/ 61 h 64"/>
                  <a:gd name="T2" fmla="*/ 0 w 684"/>
                  <a:gd name="T3" fmla="*/ 144 h 64"/>
                  <a:gd name="T4" fmla="*/ 365 w 684"/>
                  <a:gd name="T5" fmla="*/ 40 h 64"/>
                  <a:gd name="T6" fmla="*/ 990 w 684"/>
                  <a:gd name="T7" fmla="*/ 27 h 64"/>
                  <a:gd name="T8" fmla="*/ 1651 w 684"/>
                  <a:gd name="T9" fmla="*/ 109 h 64"/>
                  <a:gd name="T10" fmla="*/ 2201 w 684"/>
                  <a:gd name="T11" fmla="*/ 140 h 64"/>
                  <a:gd name="T12" fmla="*/ 3011 w 684"/>
                  <a:gd name="T13" fmla="*/ 281 h 64"/>
                  <a:gd name="T14" fmla="*/ 2257 w 684"/>
                  <a:gd name="T15" fmla="*/ 193 h 64"/>
                  <a:gd name="T16" fmla="*/ 1603 w 684"/>
                  <a:gd name="T17" fmla="*/ 161 h 64"/>
                  <a:gd name="T18" fmla="*/ 797 w 684"/>
                  <a:gd name="T19" fmla="*/ 61 h 64"/>
                  <a:gd name="T20" fmla="*/ 417 w 684"/>
                  <a:gd name="T21" fmla="*/ 61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84" h="64">
                    <a:moveTo>
                      <a:pt x="95" y="14"/>
                    </a:moveTo>
                    <a:cubicBezTo>
                      <a:pt x="59" y="18"/>
                      <a:pt x="20" y="28"/>
                      <a:pt x="0" y="33"/>
                    </a:cubicBezTo>
                    <a:cubicBezTo>
                      <a:pt x="19" y="32"/>
                      <a:pt x="49" y="14"/>
                      <a:pt x="83" y="9"/>
                    </a:cubicBezTo>
                    <a:cubicBezTo>
                      <a:pt x="116" y="4"/>
                      <a:pt x="184" y="0"/>
                      <a:pt x="225" y="6"/>
                    </a:cubicBezTo>
                    <a:cubicBezTo>
                      <a:pt x="267" y="13"/>
                      <a:pt x="345" y="18"/>
                      <a:pt x="375" y="25"/>
                    </a:cubicBezTo>
                    <a:cubicBezTo>
                      <a:pt x="404" y="32"/>
                      <a:pt x="473" y="32"/>
                      <a:pt x="500" y="32"/>
                    </a:cubicBezTo>
                    <a:cubicBezTo>
                      <a:pt x="527" y="32"/>
                      <a:pt x="638" y="48"/>
                      <a:pt x="684" y="64"/>
                    </a:cubicBezTo>
                    <a:cubicBezTo>
                      <a:pt x="645" y="50"/>
                      <a:pt x="552" y="48"/>
                      <a:pt x="513" y="44"/>
                    </a:cubicBezTo>
                    <a:cubicBezTo>
                      <a:pt x="475" y="40"/>
                      <a:pt x="413" y="48"/>
                      <a:pt x="364" y="37"/>
                    </a:cubicBezTo>
                    <a:cubicBezTo>
                      <a:pt x="315" y="26"/>
                      <a:pt x="244" y="13"/>
                      <a:pt x="181" y="14"/>
                    </a:cubicBezTo>
                    <a:cubicBezTo>
                      <a:pt x="152" y="15"/>
                      <a:pt x="125" y="11"/>
                      <a:pt x="9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6" name="Freeform 62">
                <a:extLst>
                  <a:ext uri="{FF2B5EF4-FFF2-40B4-BE49-F238E27FC236}">
                    <a16:creationId xmlns:a16="http://schemas.microsoft.com/office/drawing/2014/main" id="{D9620BC8-F021-4AC4-811E-9CE61A579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249"/>
                <a:ext cx="187" cy="46"/>
              </a:xfrm>
              <a:custGeom>
                <a:avLst/>
                <a:gdLst>
                  <a:gd name="T0" fmla="*/ 0 w 89"/>
                  <a:gd name="T1" fmla="*/ 75 h 22"/>
                  <a:gd name="T2" fmla="*/ 149 w 89"/>
                  <a:gd name="T3" fmla="*/ 4 h 22"/>
                  <a:gd name="T4" fmla="*/ 393 w 89"/>
                  <a:gd name="T5" fmla="*/ 0 h 22"/>
                  <a:gd name="T6" fmla="*/ 225 w 89"/>
                  <a:gd name="T7" fmla="*/ 56 h 22"/>
                  <a:gd name="T8" fmla="*/ 141 w 89"/>
                  <a:gd name="T9" fmla="*/ 56 h 22"/>
                  <a:gd name="T10" fmla="*/ 27 w 89"/>
                  <a:gd name="T11" fmla="*/ 84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2">
                    <a:moveTo>
                      <a:pt x="0" y="17"/>
                    </a:moveTo>
                    <a:cubicBezTo>
                      <a:pt x="12" y="22"/>
                      <a:pt x="28" y="11"/>
                      <a:pt x="34" y="1"/>
                    </a:cubicBezTo>
                    <a:cubicBezTo>
                      <a:pt x="50" y="10"/>
                      <a:pt x="76" y="16"/>
                      <a:pt x="89" y="0"/>
                    </a:cubicBezTo>
                    <a:cubicBezTo>
                      <a:pt x="82" y="14"/>
                      <a:pt x="65" y="16"/>
                      <a:pt x="51" y="13"/>
                    </a:cubicBezTo>
                    <a:cubicBezTo>
                      <a:pt x="43" y="12"/>
                      <a:pt x="40" y="9"/>
                      <a:pt x="32" y="13"/>
                    </a:cubicBezTo>
                    <a:cubicBezTo>
                      <a:pt x="21" y="18"/>
                      <a:pt x="19" y="20"/>
                      <a:pt x="6" y="1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7" name="Freeform 63">
                <a:extLst>
                  <a:ext uri="{FF2B5EF4-FFF2-40B4-BE49-F238E27FC236}">
                    <a16:creationId xmlns:a16="http://schemas.microsoft.com/office/drawing/2014/main" id="{85FEE4BA-A9E8-450D-AC0F-2B10D32E2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167"/>
                <a:ext cx="112" cy="68"/>
              </a:xfrm>
              <a:custGeom>
                <a:avLst/>
                <a:gdLst>
                  <a:gd name="T0" fmla="*/ 0 w 53"/>
                  <a:gd name="T1" fmla="*/ 132 h 32"/>
                  <a:gd name="T2" fmla="*/ 112 w 53"/>
                  <a:gd name="T3" fmla="*/ 128 h 32"/>
                  <a:gd name="T4" fmla="*/ 237 w 53"/>
                  <a:gd name="T5" fmla="*/ 0 h 32"/>
                  <a:gd name="T6" fmla="*/ 180 w 53"/>
                  <a:gd name="T7" fmla="*/ 68 h 32"/>
                  <a:gd name="T8" fmla="*/ 36 w 53"/>
                  <a:gd name="T9" fmla="*/ 128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32">
                    <a:moveTo>
                      <a:pt x="0" y="29"/>
                    </a:moveTo>
                    <a:cubicBezTo>
                      <a:pt x="9" y="32"/>
                      <a:pt x="16" y="30"/>
                      <a:pt x="25" y="28"/>
                    </a:cubicBezTo>
                    <a:cubicBezTo>
                      <a:pt x="41" y="22"/>
                      <a:pt x="45" y="14"/>
                      <a:pt x="53" y="0"/>
                    </a:cubicBezTo>
                    <a:cubicBezTo>
                      <a:pt x="48" y="5"/>
                      <a:pt x="45" y="10"/>
                      <a:pt x="40" y="15"/>
                    </a:cubicBezTo>
                    <a:cubicBezTo>
                      <a:pt x="29" y="24"/>
                      <a:pt x="22" y="25"/>
                      <a:pt x="8" y="2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8" name="Freeform 64">
                <a:extLst>
                  <a:ext uri="{FF2B5EF4-FFF2-40B4-BE49-F238E27FC236}">
                    <a16:creationId xmlns:a16="http://schemas.microsoft.com/office/drawing/2014/main" id="{25E228C4-5695-4326-AC23-00182CC2F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027"/>
                <a:ext cx="69" cy="59"/>
              </a:xfrm>
              <a:custGeom>
                <a:avLst/>
                <a:gdLst>
                  <a:gd name="T0" fmla="*/ 0 w 33"/>
                  <a:gd name="T1" fmla="*/ 120 h 28"/>
                  <a:gd name="T2" fmla="*/ 144 w 33"/>
                  <a:gd name="T3" fmla="*/ 0 h 2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" h="28">
                    <a:moveTo>
                      <a:pt x="0" y="27"/>
                    </a:moveTo>
                    <a:cubicBezTo>
                      <a:pt x="14" y="28"/>
                      <a:pt x="30" y="6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9" name="Freeform 65">
                <a:extLst>
                  <a:ext uri="{FF2B5EF4-FFF2-40B4-BE49-F238E27FC236}">
                    <a16:creationId xmlns:a16="http://schemas.microsoft.com/office/drawing/2014/main" id="{9E6AF9D3-B4F3-47C9-B6EC-40691BAAC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398"/>
                <a:ext cx="69" cy="114"/>
              </a:xfrm>
              <a:custGeom>
                <a:avLst/>
                <a:gdLst>
                  <a:gd name="T0" fmla="*/ 144 w 33"/>
                  <a:gd name="T1" fmla="*/ 0 h 54"/>
                  <a:gd name="T2" fmla="*/ 61 w 33"/>
                  <a:gd name="T3" fmla="*/ 112 h 54"/>
                  <a:gd name="T4" fmla="*/ 17 w 33"/>
                  <a:gd name="T5" fmla="*/ 241 h 54"/>
                  <a:gd name="T6" fmla="*/ 92 w 33"/>
                  <a:gd name="T7" fmla="*/ 133 h 54"/>
                  <a:gd name="T8" fmla="*/ 144 w 33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54">
                    <a:moveTo>
                      <a:pt x="33" y="0"/>
                    </a:moveTo>
                    <a:cubicBezTo>
                      <a:pt x="29" y="14"/>
                      <a:pt x="20" y="19"/>
                      <a:pt x="14" y="25"/>
                    </a:cubicBezTo>
                    <a:cubicBezTo>
                      <a:pt x="9" y="32"/>
                      <a:pt x="0" y="39"/>
                      <a:pt x="4" y="54"/>
                    </a:cubicBezTo>
                    <a:cubicBezTo>
                      <a:pt x="5" y="40"/>
                      <a:pt x="13" y="40"/>
                      <a:pt x="21" y="30"/>
                    </a:cubicBezTo>
                    <a:cubicBezTo>
                      <a:pt x="29" y="19"/>
                      <a:pt x="32" y="10"/>
                      <a:pt x="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0" name="Freeform 66">
                <a:extLst>
                  <a:ext uri="{FF2B5EF4-FFF2-40B4-BE49-F238E27FC236}">
                    <a16:creationId xmlns:a16="http://schemas.microsoft.com/office/drawing/2014/main" id="{61566846-BA01-4B96-BDB2-7EA19A936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2" y="2329"/>
                <a:ext cx="105" cy="94"/>
              </a:xfrm>
              <a:custGeom>
                <a:avLst/>
                <a:gdLst>
                  <a:gd name="T0" fmla="*/ 0 w 50"/>
                  <a:gd name="T1" fmla="*/ 196 h 45"/>
                  <a:gd name="T2" fmla="*/ 101 w 50"/>
                  <a:gd name="T3" fmla="*/ 92 h 45"/>
                  <a:gd name="T4" fmla="*/ 221 w 50"/>
                  <a:gd name="T5" fmla="*/ 0 h 45"/>
                  <a:gd name="T6" fmla="*/ 116 w 50"/>
                  <a:gd name="T7" fmla="*/ 127 h 45"/>
                  <a:gd name="T8" fmla="*/ 0 w 50"/>
                  <a:gd name="T9" fmla="*/ 196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45">
                    <a:moveTo>
                      <a:pt x="0" y="45"/>
                    </a:moveTo>
                    <a:cubicBezTo>
                      <a:pt x="13" y="36"/>
                      <a:pt x="17" y="31"/>
                      <a:pt x="23" y="21"/>
                    </a:cubicBezTo>
                    <a:cubicBezTo>
                      <a:pt x="29" y="11"/>
                      <a:pt x="39" y="4"/>
                      <a:pt x="50" y="0"/>
                    </a:cubicBezTo>
                    <a:cubicBezTo>
                      <a:pt x="40" y="3"/>
                      <a:pt x="34" y="17"/>
                      <a:pt x="26" y="29"/>
                    </a:cubicBezTo>
                    <a:cubicBezTo>
                      <a:pt x="18" y="41"/>
                      <a:pt x="0" y="45"/>
                      <a:pt x="0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1" name="Freeform 67">
                <a:extLst>
                  <a:ext uri="{FF2B5EF4-FFF2-40B4-BE49-F238E27FC236}">
                    <a16:creationId xmlns:a16="http://schemas.microsoft.com/office/drawing/2014/main" id="{E4400E51-F22E-4F76-9A53-9C20164B7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" y="1830"/>
                <a:ext cx="27" cy="46"/>
              </a:xfrm>
              <a:custGeom>
                <a:avLst/>
                <a:gdLst>
                  <a:gd name="T0" fmla="*/ 0 w 13"/>
                  <a:gd name="T1" fmla="*/ 61 h 22"/>
                  <a:gd name="T2" fmla="*/ 12 w 13"/>
                  <a:gd name="T3" fmla="*/ 96 h 22"/>
                  <a:gd name="T4" fmla="*/ 35 w 13"/>
                  <a:gd name="T5" fmla="*/ 0 h 22"/>
                  <a:gd name="T6" fmla="*/ 4 w 13"/>
                  <a:gd name="T7" fmla="*/ 56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2">
                    <a:moveTo>
                      <a:pt x="0" y="14"/>
                    </a:moveTo>
                    <a:cubicBezTo>
                      <a:pt x="1" y="17"/>
                      <a:pt x="2" y="20"/>
                      <a:pt x="3" y="22"/>
                    </a:cubicBezTo>
                    <a:cubicBezTo>
                      <a:pt x="1" y="14"/>
                      <a:pt x="13" y="8"/>
                      <a:pt x="8" y="0"/>
                    </a:cubicBezTo>
                    <a:cubicBezTo>
                      <a:pt x="8" y="4"/>
                      <a:pt x="5" y="10"/>
                      <a:pt x="1" y="13"/>
                    </a:cubicBezTo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2" name="Freeform 68">
                <a:extLst>
                  <a:ext uri="{FF2B5EF4-FFF2-40B4-BE49-F238E27FC236}">
                    <a16:creationId xmlns:a16="http://schemas.microsoft.com/office/drawing/2014/main" id="{345B2DB4-24F5-4F66-A9C0-32C1223C4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" y="1920"/>
                <a:ext cx="19" cy="75"/>
              </a:xfrm>
              <a:custGeom>
                <a:avLst/>
                <a:gdLst>
                  <a:gd name="T0" fmla="*/ 17 w 9"/>
                  <a:gd name="T1" fmla="*/ 0 h 36"/>
                  <a:gd name="T2" fmla="*/ 13 w 9"/>
                  <a:gd name="T3" fmla="*/ 88 h 36"/>
                  <a:gd name="T4" fmla="*/ 4 w 9"/>
                  <a:gd name="T5" fmla="*/ 117 h 36"/>
                  <a:gd name="T6" fmla="*/ 23 w 9"/>
                  <a:gd name="T7" fmla="*/ 156 h 36"/>
                  <a:gd name="T8" fmla="*/ 27 w 9"/>
                  <a:gd name="T9" fmla="*/ 108 h 36"/>
                  <a:gd name="T10" fmla="*/ 17 w 9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36">
                    <a:moveTo>
                      <a:pt x="4" y="0"/>
                    </a:moveTo>
                    <a:cubicBezTo>
                      <a:pt x="5" y="5"/>
                      <a:pt x="6" y="14"/>
                      <a:pt x="3" y="20"/>
                    </a:cubicBezTo>
                    <a:cubicBezTo>
                      <a:pt x="2" y="22"/>
                      <a:pt x="0" y="23"/>
                      <a:pt x="1" y="27"/>
                    </a:cubicBezTo>
                    <a:cubicBezTo>
                      <a:pt x="1" y="30"/>
                      <a:pt x="4" y="33"/>
                      <a:pt x="5" y="36"/>
                    </a:cubicBezTo>
                    <a:cubicBezTo>
                      <a:pt x="4" y="31"/>
                      <a:pt x="4" y="30"/>
                      <a:pt x="6" y="25"/>
                    </a:cubicBezTo>
                    <a:cubicBezTo>
                      <a:pt x="9" y="18"/>
                      <a:pt x="9" y="5"/>
                      <a:pt x="4" y="0"/>
                    </a:cubicBezTo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3" name="Freeform 69">
                <a:extLst>
                  <a:ext uri="{FF2B5EF4-FFF2-40B4-BE49-F238E27FC236}">
                    <a16:creationId xmlns:a16="http://schemas.microsoft.com/office/drawing/2014/main" id="{EE182F88-3BC6-4007-94F5-2C067A6D1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" y="1708"/>
                <a:ext cx="166" cy="168"/>
              </a:xfrm>
              <a:custGeom>
                <a:avLst/>
                <a:gdLst>
                  <a:gd name="T0" fmla="*/ 0 w 79"/>
                  <a:gd name="T1" fmla="*/ 32 h 80"/>
                  <a:gd name="T2" fmla="*/ 349 w 79"/>
                  <a:gd name="T3" fmla="*/ 353 h 80"/>
                  <a:gd name="T4" fmla="*/ 44 w 79"/>
                  <a:gd name="T5" fmla="*/ 120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9" h="80">
                    <a:moveTo>
                      <a:pt x="0" y="7"/>
                    </a:moveTo>
                    <a:cubicBezTo>
                      <a:pt x="36" y="0"/>
                      <a:pt x="72" y="42"/>
                      <a:pt x="79" y="80"/>
                    </a:cubicBezTo>
                    <a:cubicBezTo>
                      <a:pt x="67" y="52"/>
                      <a:pt x="13" y="12"/>
                      <a:pt x="10" y="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" name="Freeform 70">
                <a:extLst>
                  <a:ext uri="{FF2B5EF4-FFF2-40B4-BE49-F238E27FC236}">
                    <a16:creationId xmlns:a16="http://schemas.microsoft.com/office/drawing/2014/main" id="{CD74473B-74FA-48D0-B929-6012AB392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" y="2698"/>
                <a:ext cx="403" cy="475"/>
              </a:xfrm>
              <a:custGeom>
                <a:avLst/>
                <a:gdLst>
                  <a:gd name="T0" fmla="*/ 554 w 192"/>
                  <a:gd name="T1" fmla="*/ 998 h 226"/>
                  <a:gd name="T2" fmla="*/ 516 w 192"/>
                  <a:gd name="T3" fmla="*/ 853 h 226"/>
                  <a:gd name="T4" fmla="*/ 533 w 192"/>
                  <a:gd name="T5" fmla="*/ 750 h 226"/>
                  <a:gd name="T6" fmla="*/ 670 w 192"/>
                  <a:gd name="T7" fmla="*/ 738 h 226"/>
                  <a:gd name="T8" fmla="*/ 693 w 192"/>
                  <a:gd name="T9" fmla="*/ 658 h 226"/>
                  <a:gd name="T10" fmla="*/ 789 w 192"/>
                  <a:gd name="T11" fmla="*/ 588 h 226"/>
                  <a:gd name="T12" fmla="*/ 766 w 192"/>
                  <a:gd name="T13" fmla="*/ 494 h 226"/>
                  <a:gd name="T14" fmla="*/ 837 w 192"/>
                  <a:gd name="T15" fmla="*/ 437 h 226"/>
                  <a:gd name="T16" fmla="*/ 749 w 192"/>
                  <a:gd name="T17" fmla="*/ 357 h 226"/>
                  <a:gd name="T18" fmla="*/ 775 w 192"/>
                  <a:gd name="T19" fmla="*/ 229 h 226"/>
                  <a:gd name="T20" fmla="*/ 665 w 192"/>
                  <a:gd name="T21" fmla="*/ 141 h 226"/>
                  <a:gd name="T22" fmla="*/ 569 w 192"/>
                  <a:gd name="T23" fmla="*/ 27 h 226"/>
                  <a:gd name="T24" fmla="*/ 453 w 192"/>
                  <a:gd name="T25" fmla="*/ 97 h 226"/>
                  <a:gd name="T26" fmla="*/ 348 w 192"/>
                  <a:gd name="T27" fmla="*/ 40 h 226"/>
                  <a:gd name="T28" fmla="*/ 348 w 192"/>
                  <a:gd name="T29" fmla="*/ 40 h 226"/>
                  <a:gd name="T30" fmla="*/ 264 w 192"/>
                  <a:gd name="T31" fmla="*/ 124 h 226"/>
                  <a:gd name="T32" fmla="*/ 185 w 192"/>
                  <a:gd name="T33" fmla="*/ 177 h 226"/>
                  <a:gd name="T34" fmla="*/ 160 w 192"/>
                  <a:gd name="T35" fmla="*/ 273 h 226"/>
                  <a:gd name="T36" fmla="*/ 71 w 192"/>
                  <a:gd name="T37" fmla="*/ 284 h 226"/>
                  <a:gd name="T38" fmla="*/ 88 w 192"/>
                  <a:gd name="T39" fmla="*/ 366 h 226"/>
                  <a:gd name="T40" fmla="*/ 65 w 192"/>
                  <a:gd name="T41" fmla="*/ 437 h 226"/>
                  <a:gd name="T42" fmla="*/ 48 w 192"/>
                  <a:gd name="T43" fmla="*/ 513 h 226"/>
                  <a:gd name="T44" fmla="*/ 40 w 192"/>
                  <a:gd name="T45" fmla="*/ 618 h 226"/>
                  <a:gd name="T46" fmla="*/ 124 w 192"/>
                  <a:gd name="T47" fmla="*/ 677 h 226"/>
                  <a:gd name="T48" fmla="*/ 132 w 192"/>
                  <a:gd name="T49" fmla="*/ 794 h 226"/>
                  <a:gd name="T50" fmla="*/ 136 w 192"/>
                  <a:gd name="T51" fmla="*/ 849 h 226"/>
                  <a:gd name="T52" fmla="*/ 189 w 192"/>
                  <a:gd name="T53" fmla="*/ 858 h 226"/>
                  <a:gd name="T54" fmla="*/ 229 w 192"/>
                  <a:gd name="T55" fmla="*/ 893 h 226"/>
                  <a:gd name="T56" fmla="*/ 285 w 192"/>
                  <a:gd name="T57" fmla="*/ 897 h 226"/>
                  <a:gd name="T58" fmla="*/ 344 w 192"/>
                  <a:gd name="T59" fmla="*/ 927 h 226"/>
                  <a:gd name="T60" fmla="*/ 413 w 192"/>
                  <a:gd name="T61" fmla="*/ 927 h 226"/>
                  <a:gd name="T62" fmla="*/ 472 w 192"/>
                  <a:gd name="T63" fmla="*/ 963 h 226"/>
                  <a:gd name="T64" fmla="*/ 554 w 192"/>
                  <a:gd name="T65" fmla="*/ 998 h 2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2" h="226">
                    <a:moveTo>
                      <a:pt x="126" y="226"/>
                    </a:moveTo>
                    <a:cubicBezTo>
                      <a:pt x="131" y="215"/>
                      <a:pt x="119" y="201"/>
                      <a:pt x="117" y="193"/>
                    </a:cubicBezTo>
                    <a:cubicBezTo>
                      <a:pt x="115" y="185"/>
                      <a:pt x="112" y="176"/>
                      <a:pt x="121" y="170"/>
                    </a:cubicBezTo>
                    <a:cubicBezTo>
                      <a:pt x="128" y="164"/>
                      <a:pt x="142" y="172"/>
                      <a:pt x="152" y="167"/>
                    </a:cubicBezTo>
                    <a:cubicBezTo>
                      <a:pt x="160" y="160"/>
                      <a:pt x="157" y="156"/>
                      <a:pt x="157" y="149"/>
                    </a:cubicBezTo>
                    <a:cubicBezTo>
                      <a:pt x="154" y="128"/>
                      <a:pt x="176" y="145"/>
                      <a:pt x="179" y="133"/>
                    </a:cubicBezTo>
                    <a:cubicBezTo>
                      <a:pt x="181" y="122"/>
                      <a:pt x="169" y="121"/>
                      <a:pt x="174" y="112"/>
                    </a:cubicBezTo>
                    <a:cubicBezTo>
                      <a:pt x="179" y="104"/>
                      <a:pt x="192" y="105"/>
                      <a:pt x="190" y="99"/>
                    </a:cubicBezTo>
                    <a:cubicBezTo>
                      <a:pt x="188" y="93"/>
                      <a:pt x="171" y="91"/>
                      <a:pt x="170" y="81"/>
                    </a:cubicBezTo>
                    <a:cubicBezTo>
                      <a:pt x="168" y="67"/>
                      <a:pt x="176" y="64"/>
                      <a:pt x="176" y="52"/>
                    </a:cubicBezTo>
                    <a:cubicBezTo>
                      <a:pt x="175" y="31"/>
                      <a:pt x="160" y="38"/>
                      <a:pt x="151" y="32"/>
                    </a:cubicBezTo>
                    <a:cubicBezTo>
                      <a:pt x="138" y="24"/>
                      <a:pt x="146" y="12"/>
                      <a:pt x="129" y="6"/>
                    </a:cubicBezTo>
                    <a:cubicBezTo>
                      <a:pt x="113" y="1"/>
                      <a:pt x="115" y="23"/>
                      <a:pt x="103" y="22"/>
                    </a:cubicBezTo>
                    <a:cubicBezTo>
                      <a:pt x="93" y="21"/>
                      <a:pt x="91" y="0"/>
                      <a:pt x="79" y="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73" y="12"/>
                      <a:pt x="67" y="25"/>
                      <a:pt x="60" y="28"/>
                    </a:cubicBezTo>
                    <a:cubicBezTo>
                      <a:pt x="52" y="31"/>
                      <a:pt x="44" y="27"/>
                      <a:pt x="42" y="40"/>
                    </a:cubicBezTo>
                    <a:cubicBezTo>
                      <a:pt x="40" y="49"/>
                      <a:pt x="49" y="55"/>
                      <a:pt x="36" y="62"/>
                    </a:cubicBezTo>
                    <a:cubicBezTo>
                      <a:pt x="30" y="65"/>
                      <a:pt x="23" y="59"/>
                      <a:pt x="16" y="64"/>
                    </a:cubicBezTo>
                    <a:cubicBezTo>
                      <a:pt x="7" y="71"/>
                      <a:pt x="15" y="77"/>
                      <a:pt x="20" y="83"/>
                    </a:cubicBezTo>
                    <a:cubicBezTo>
                      <a:pt x="26" y="93"/>
                      <a:pt x="23" y="91"/>
                      <a:pt x="15" y="99"/>
                    </a:cubicBezTo>
                    <a:cubicBezTo>
                      <a:pt x="10" y="103"/>
                      <a:pt x="0" y="109"/>
                      <a:pt x="11" y="116"/>
                    </a:cubicBezTo>
                    <a:cubicBezTo>
                      <a:pt x="17" y="120"/>
                      <a:pt x="1" y="129"/>
                      <a:pt x="9" y="140"/>
                    </a:cubicBezTo>
                    <a:cubicBezTo>
                      <a:pt x="17" y="151"/>
                      <a:pt x="23" y="145"/>
                      <a:pt x="28" y="153"/>
                    </a:cubicBezTo>
                    <a:cubicBezTo>
                      <a:pt x="34" y="163"/>
                      <a:pt x="31" y="169"/>
                      <a:pt x="30" y="180"/>
                    </a:cubicBezTo>
                    <a:cubicBezTo>
                      <a:pt x="29" y="186"/>
                      <a:pt x="30" y="189"/>
                      <a:pt x="31" y="192"/>
                    </a:cubicBezTo>
                    <a:cubicBezTo>
                      <a:pt x="34" y="198"/>
                      <a:pt x="37" y="192"/>
                      <a:pt x="43" y="194"/>
                    </a:cubicBezTo>
                    <a:cubicBezTo>
                      <a:pt x="49" y="197"/>
                      <a:pt x="45" y="200"/>
                      <a:pt x="52" y="202"/>
                    </a:cubicBezTo>
                    <a:cubicBezTo>
                      <a:pt x="56" y="203"/>
                      <a:pt x="61" y="201"/>
                      <a:pt x="65" y="203"/>
                    </a:cubicBezTo>
                    <a:cubicBezTo>
                      <a:pt x="70" y="204"/>
                      <a:pt x="74" y="209"/>
                      <a:pt x="78" y="210"/>
                    </a:cubicBezTo>
                    <a:cubicBezTo>
                      <a:pt x="86" y="211"/>
                      <a:pt x="86" y="208"/>
                      <a:pt x="94" y="210"/>
                    </a:cubicBezTo>
                    <a:cubicBezTo>
                      <a:pt x="102" y="212"/>
                      <a:pt x="100" y="216"/>
                      <a:pt x="107" y="218"/>
                    </a:cubicBezTo>
                    <a:cubicBezTo>
                      <a:pt x="114" y="220"/>
                      <a:pt x="125" y="220"/>
                      <a:pt x="126" y="226"/>
                    </a:cubicBezTo>
                    <a:close/>
                  </a:path>
                </a:pathLst>
              </a:custGeom>
              <a:solidFill>
                <a:srgbClr val="F7C6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" name="Freeform 71">
                <a:extLst>
                  <a:ext uri="{FF2B5EF4-FFF2-40B4-BE49-F238E27FC236}">
                    <a16:creationId xmlns:a16="http://schemas.microsoft.com/office/drawing/2014/main" id="{39F133A2-1EF5-4A0A-B54F-B80D5F605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4" y="3011"/>
                <a:ext cx="258" cy="344"/>
              </a:xfrm>
              <a:custGeom>
                <a:avLst/>
                <a:gdLst>
                  <a:gd name="T0" fmla="*/ 120 w 123"/>
                  <a:gd name="T1" fmla="*/ 176 h 164"/>
                  <a:gd name="T2" fmla="*/ 76 w 123"/>
                  <a:gd name="T3" fmla="*/ 281 h 164"/>
                  <a:gd name="T4" fmla="*/ 52 w 123"/>
                  <a:gd name="T5" fmla="*/ 348 h 164"/>
                  <a:gd name="T6" fmla="*/ 44 w 123"/>
                  <a:gd name="T7" fmla="*/ 417 h 164"/>
                  <a:gd name="T8" fmla="*/ 13 w 123"/>
                  <a:gd name="T9" fmla="*/ 480 h 164"/>
                  <a:gd name="T10" fmla="*/ 8 w 123"/>
                  <a:gd name="T11" fmla="*/ 541 h 164"/>
                  <a:gd name="T12" fmla="*/ 17 w 123"/>
                  <a:gd name="T13" fmla="*/ 678 h 164"/>
                  <a:gd name="T14" fmla="*/ 252 w 123"/>
                  <a:gd name="T15" fmla="*/ 568 h 164"/>
                  <a:gd name="T16" fmla="*/ 365 w 123"/>
                  <a:gd name="T17" fmla="*/ 709 h 164"/>
                  <a:gd name="T18" fmla="*/ 396 w 123"/>
                  <a:gd name="T19" fmla="*/ 598 h 164"/>
                  <a:gd name="T20" fmla="*/ 426 w 123"/>
                  <a:gd name="T21" fmla="*/ 562 h 164"/>
                  <a:gd name="T22" fmla="*/ 457 w 123"/>
                  <a:gd name="T23" fmla="*/ 485 h 164"/>
                  <a:gd name="T24" fmla="*/ 514 w 123"/>
                  <a:gd name="T25" fmla="*/ 388 h 164"/>
                  <a:gd name="T26" fmla="*/ 497 w 123"/>
                  <a:gd name="T27" fmla="*/ 212 h 164"/>
                  <a:gd name="T28" fmla="*/ 413 w 123"/>
                  <a:gd name="T29" fmla="*/ 237 h 164"/>
                  <a:gd name="T30" fmla="*/ 325 w 123"/>
                  <a:gd name="T31" fmla="*/ 216 h 164"/>
                  <a:gd name="T32" fmla="*/ 237 w 123"/>
                  <a:gd name="T33" fmla="*/ 180 h 164"/>
                  <a:gd name="T34" fmla="*/ 164 w 123"/>
                  <a:gd name="T35" fmla="*/ 57 h 164"/>
                  <a:gd name="T36" fmla="*/ 124 w 123"/>
                  <a:gd name="T37" fmla="*/ 80 h 1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164">
                    <a:moveTo>
                      <a:pt x="27" y="40"/>
                    </a:moveTo>
                    <a:cubicBezTo>
                      <a:pt x="25" y="49"/>
                      <a:pt x="19" y="55"/>
                      <a:pt x="17" y="64"/>
                    </a:cubicBezTo>
                    <a:cubicBezTo>
                      <a:pt x="15" y="70"/>
                      <a:pt x="14" y="73"/>
                      <a:pt x="12" y="79"/>
                    </a:cubicBezTo>
                    <a:cubicBezTo>
                      <a:pt x="9" y="86"/>
                      <a:pt x="11" y="88"/>
                      <a:pt x="10" y="95"/>
                    </a:cubicBezTo>
                    <a:cubicBezTo>
                      <a:pt x="9" y="101"/>
                      <a:pt x="5" y="104"/>
                      <a:pt x="3" y="109"/>
                    </a:cubicBezTo>
                    <a:cubicBezTo>
                      <a:pt x="2" y="113"/>
                      <a:pt x="2" y="118"/>
                      <a:pt x="2" y="123"/>
                    </a:cubicBezTo>
                    <a:cubicBezTo>
                      <a:pt x="1" y="135"/>
                      <a:pt x="0" y="142"/>
                      <a:pt x="4" y="154"/>
                    </a:cubicBezTo>
                    <a:cubicBezTo>
                      <a:pt x="7" y="129"/>
                      <a:pt x="36" y="124"/>
                      <a:pt x="57" y="129"/>
                    </a:cubicBezTo>
                    <a:cubicBezTo>
                      <a:pt x="75" y="133"/>
                      <a:pt x="82" y="143"/>
                      <a:pt x="83" y="161"/>
                    </a:cubicBezTo>
                    <a:cubicBezTo>
                      <a:pt x="95" y="164"/>
                      <a:pt x="88" y="141"/>
                      <a:pt x="90" y="136"/>
                    </a:cubicBezTo>
                    <a:cubicBezTo>
                      <a:pt x="91" y="129"/>
                      <a:pt x="93" y="132"/>
                      <a:pt x="97" y="128"/>
                    </a:cubicBezTo>
                    <a:cubicBezTo>
                      <a:pt x="102" y="122"/>
                      <a:pt x="102" y="117"/>
                      <a:pt x="104" y="110"/>
                    </a:cubicBezTo>
                    <a:cubicBezTo>
                      <a:pt x="106" y="99"/>
                      <a:pt x="113" y="99"/>
                      <a:pt x="117" y="88"/>
                    </a:cubicBezTo>
                    <a:cubicBezTo>
                      <a:pt x="123" y="73"/>
                      <a:pt x="121" y="63"/>
                      <a:pt x="113" y="48"/>
                    </a:cubicBezTo>
                    <a:cubicBezTo>
                      <a:pt x="105" y="56"/>
                      <a:pt x="103" y="56"/>
                      <a:pt x="94" y="54"/>
                    </a:cubicBezTo>
                    <a:cubicBezTo>
                      <a:pt x="84" y="51"/>
                      <a:pt x="81" y="50"/>
                      <a:pt x="74" y="49"/>
                    </a:cubicBezTo>
                    <a:cubicBezTo>
                      <a:pt x="68" y="48"/>
                      <a:pt x="60" y="46"/>
                      <a:pt x="54" y="41"/>
                    </a:cubicBezTo>
                    <a:cubicBezTo>
                      <a:pt x="47" y="35"/>
                      <a:pt x="44" y="26"/>
                      <a:pt x="37" y="13"/>
                    </a:cubicBezTo>
                    <a:cubicBezTo>
                      <a:pt x="30" y="0"/>
                      <a:pt x="28" y="18"/>
                      <a:pt x="28" y="18"/>
                    </a:cubicBezTo>
                  </a:path>
                </a:pathLst>
              </a:custGeom>
              <a:solidFill>
                <a:srgbClr val="F7C6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" name="Freeform 72">
                <a:extLst>
                  <a:ext uri="{FF2B5EF4-FFF2-40B4-BE49-F238E27FC236}">
                    <a16:creationId xmlns:a16="http://schemas.microsoft.com/office/drawing/2014/main" id="{8A5C2F94-0FC6-4D2C-8036-963BC2C92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3219"/>
                <a:ext cx="224" cy="252"/>
              </a:xfrm>
              <a:custGeom>
                <a:avLst/>
                <a:gdLst>
                  <a:gd name="T0" fmla="*/ 360 w 107"/>
                  <a:gd name="T1" fmla="*/ 67 h 120"/>
                  <a:gd name="T2" fmla="*/ 400 w 107"/>
                  <a:gd name="T3" fmla="*/ 389 h 120"/>
                  <a:gd name="T4" fmla="*/ 109 w 107"/>
                  <a:gd name="T5" fmla="*/ 458 h 120"/>
                  <a:gd name="T6" fmla="*/ 69 w 107"/>
                  <a:gd name="T7" fmla="*/ 141 h 120"/>
                  <a:gd name="T8" fmla="*/ 360 w 107"/>
                  <a:gd name="T9" fmla="*/ 67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120">
                    <a:moveTo>
                      <a:pt x="82" y="15"/>
                    </a:moveTo>
                    <a:cubicBezTo>
                      <a:pt x="103" y="31"/>
                      <a:pt x="107" y="63"/>
                      <a:pt x="91" y="88"/>
                    </a:cubicBezTo>
                    <a:cubicBezTo>
                      <a:pt x="76" y="112"/>
                      <a:pt x="46" y="120"/>
                      <a:pt x="25" y="104"/>
                    </a:cubicBezTo>
                    <a:cubicBezTo>
                      <a:pt x="4" y="88"/>
                      <a:pt x="0" y="56"/>
                      <a:pt x="16" y="32"/>
                    </a:cubicBezTo>
                    <a:cubicBezTo>
                      <a:pt x="32" y="7"/>
                      <a:pt x="61" y="0"/>
                      <a:pt x="82" y="15"/>
                    </a:cubicBezTo>
                    <a:close/>
                  </a:path>
                </a:pathLst>
              </a:cu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" name="Freeform 73">
                <a:extLst>
                  <a:ext uri="{FF2B5EF4-FFF2-40B4-BE49-F238E27FC236}">
                    <a16:creationId xmlns:a16="http://schemas.microsoft.com/office/drawing/2014/main" id="{144AE36C-FF43-4A27-95D8-19CA47BB1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1618"/>
                <a:ext cx="151" cy="119"/>
              </a:xfrm>
              <a:custGeom>
                <a:avLst/>
                <a:gdLst>
                  <a:gd name="T0" fmla="*/ 153 w 72"/>
                  <a:gd name="T1" fmla="*/ 232 h 57"/>
                  <a:gd name="T2" fmla="*/ 153 w 72"/>
                  <a:gd name="T3" fmla="*/ 17 h 57"/>
                  <a:gd name="T4" fmla="*/ 153 w 72"/>
                  <a:gd name="T5" fmla="*/ 232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" h="57">
                    <a:moveTo>
                      <a:pt x="35" y="53"/>
                    </a:moveTo>
                    <a:cubicBezTo>
                      <a:pt x="1" y="50"/>
                      <a:pt x="0" y="0"/>
                      <a:pt x="35" y="4"/>
                    </a:cubicBezTo>
                    <a:cubicBezTo>
                      <a:pt x="69" y="7"/>
                      <a:pt x="72" y="57"/>
                      <a:pt x="35" y="53"/>
                    </a:cubicBezTo>
                    <a:close/>
                  </a:path>
                </a:pathLst>
              </a:custGeom>
              <a:noFill/>
              <a:ln w="53975" cap="flat">
                <a:solidFill>
                  <a:srgbClr val="F3ACB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8" name="Freeform 74">
                <a:extLst>
                  <a:ext uri="{FF2B5EF4-FFF2-40B4-BE49-F238E27FC236}">
                    <a16:creationId xmlns:a16="http://schemas.microsoft.com/office/drawing/2014/main" id="{5B366EC6-BA99-4C7F-A7FA-44E3D00DC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" y="1544"/>
                <a:ext cx="157" cy="120"/>
              </a:xfrm>
              <a:custGeom>
                <a:avLst/>
                <a:gdLst>
                  <a:gd name="T0" fmla="*/ 149 w 75"/>
                  <a:gd name="T1" fmla="*/ 236 h 57"/>
                  <a:gd name="T2" fmla="*/ 180 w 75"/>
                  <a:gd name="T3" fmla="*/ 13 h 57"/>
                  <a:gd name="T4" fmla="*/ 149 w 75"/>
                  <a:gd name="T5" fmla="*/ 236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5" h="57">
                    <a:moveTo>
                      <a:pt x="34" y="53"/>
                    </a:moveTo>
                    <a:cubicBezTo>
                      <a:pt x="0" y="50"/>
                      <a:pt x="6" y="0"/>
                      <a:pt x="41" y="3"/>
                    </a:cubicBezTo>
                    <a:cubicBezTo>
                      <a:pt x="75" y="7"/>
                      <a:pt x="71" y="57"/>
                      <a:pt x="34" y="53"/>
                    </a:cubicBezTo>
                    <a:close/>
                  </a:path>
                </a:pathLst>
              </a:custGeom>
              <a:noFill/>
              <a:ln w="53975" cap="flat">
                <a:solidFill>
                  <a:srgbClr val="F3ACB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9" name="Freeform 75">
                <a:extLst>
                  <a:ext uri="{FF2B5EF4-FFF2-40B4-BE49-F238E27FC236}">
                    <a16:creationId xmlns:a16="http://schemas.microsoft.com/office/drawing/2014/main" id="{017A188B-025E-4C63-AED6-DEC20E003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" y="1605"/>
                <a:ext cx="176" cy="180"/>
              </a:xfrm>
              <a:custGeom>
                <a:avLst/>
                <a:gdLst>
                  <a:gd name="T0" fmla="*/ 96 w 84"/>
                  <a:gd name="T1" fmla="*/ 249 h 86"/>
                  <a:gd name="T2" fmla="*/ 272 w 84"/>
                  <a:gd name="T3" fmla="*/ 119 h 86"/>
                  <a:gd name="T4" fmla="*/ 96 w 84"/>
                  <a:gd name="T5" fmla="*/ 249 h 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4" h="86">
                    <a:moveTo>
                      <a:pt x="22" y="57"/>
                    </a:moveTo>
                    <a:cubicBezTo>
                      <a:pt x="0" y="30"/>
                      <a:pt x="40" y="0"/>
                      <a:pt x="62" y="27"/>
                    </a:cubicBezTo>
                    <a:cubicBezTo>
                      <a:pt x="84" y="55"/>
                      <a:pt x="45" y="86"/>
                      <a:pt x="22" y="57"/>
                    </a:cubicBezTo>
                    <a:close/>
                  </a:path>
                </a:pathLst>
              </a:custGeom>
              <a:noFill/>
              <a:ln w="53975" cap="flat">
                <a:solidFill>
                  <a:srgbClr val="F3ACB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" name="Freeform 76">
                <a:extLst>
                  <a:ext uri="{FF2B5EF4-FFF2-40B4-BE49-F238E27FC236}">
                    <a16:creationId xmlns:a16="http://schemas.microsoft.com/office/drawing/2014/main" id="{79840DB7-2B21-40AA-A2C1-F5FFA627E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1806"/>
                <a:ext cx="94" cy="74"/>
              </a:xfrm>
              <a:custGeom>
                <a:avLst/>
                <a:gdLst>
                  <a:gd name="T0" fmla="*/ 100 w 45"/>
                  <a:gd name="T1" fmla="*/ 8 h 35"/>
                  <a:gd name="T2" fmla="*/ 100 w 45"/>
                  <a:gd name="T3" fmla="*/ 152 h 35"/>
                  <a:gd name="T4" fmla="*/ 100 w 45"/>
                  <a:gd name="T5" fmla="*/ 8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35">
                    <a:moveTo>
                      <a:pt x="23" y="2"/>
                    </a:moveTo>
                    <a:cubicBezTo>
                      <a:pt x="5" y="0"/>
                      <a:pt x="0" y="35"/>
                      <a:pt x="23" y="34"/>
                    </a:cubicBezTo>
                    <a:cubicBezTo>
                      <a:pt x="45" y="33"/>
                      <a:pt x="41" y="4"/>
                      <a:pt x="23" y="2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1" name="Freeform 77">
                <a:extLst>
                  <a:ext uri="{FF2B5EF4-FFF2-40B4-BE49-F238E27FC236}">
                    <a16:creationId xmlns:a16="http://schemas.microsoft.com/office/drawing/2014/main" id="{D698544D-ED02-4595-98D0-1D4DD01FA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1848"/>
                <a:ext cx="89" cy="80"/>
              </a:xfrm>
              <a:custGeom>
                <a:avLst/>
                <a:gdLst>
                  <a:gd name="T0" fmla="*/ 112 w 42"/>
                  <a:gd name="T1" fmla="*/ 145 h 38"/>
                  <a:gd name="T2" fmla="*/ 85 w 42"/>
                  <a:gd name="T3" fmla="*/ 23 h 38"/>
                  <a:gd name="T4" fmla="*/ 112 w 42"/>
                  <a:gd name="T5" fmla="*/ 145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8">
                    <a:moveTo>
                      <a:pt x="25" y="33"/>
                    </a:moveTo>
                    <a:cubicBezTo>
                      <a:pt x="7" y="38"/>
                      <a:pt x="0" y="10"/>
                      <a:pt x="19" y="5"/>
                    </a:cubicBezTo>
                    <a:cubicBezTo>
                      <a:pt x="38" y="0"/>
                      <a:pt x="42" y="28"/>
                      <a:pt x="25" y="33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2" name="Freeform 78">
                <a:extLst>
                  <a:ext uri="{FF2B5EF4-FFF2-40B4-BE49-F238E27FC236}">
                    <a16:creationId xmlns:a16="http://schemas.microsoft.com/office/drawing/2014/main" id="{E84D9689-44B8-481D-AA9B-96A04F06E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" y="1867"/>
                <a:ext cx="96" cy="84"/>
              </a:xfrm>
              <a:custGeom>
                <a:avLst/>
                <a:gdLst>
                  <a:gd name="T0" fmla="*/ 113 w 46"/>
                  <a:gd name="T1" fmla="*/ 145 h 40"/>
                  <a:gd name="T2" fmla="*/ 83 w 46"/>
                  <a:gd name="T3" fmla="*/ 23 h 40"/>
                  <a:gd name="T4" fmla="*/ 113 w 46"/>
                  <a:gd name="T5" fmla="*/ 145 h 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40">
                    <a:moveTo>
                      <a:pt x="26" y="33"/>
                    </a:moveTo>
                    <a:cubicBezTo>
                      <a:pt x="5" y="40"/>
                      <a:pt x="0" y="11"/>
                      <a:pt x="19" y="5"/>
                    </a:cubicBezTo>
                    <a:cubicBezTo>
                      <a:pt x="38" y="0"/>
                      <a:pt x="46" y="27"/>
                      <a:pt x="26" y="33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3" name="Freeform 79">
                <a:extLst>
                  <a:ext uri="{FF2B5EF4-FFF2-40B4-BE49-F238E27FC236}">
                    <a16:creationId xmlns:a16="http://schemas.microsoft.com/office/drawing/2014/main" id="{87DD999B-4FD2-4145-8F18-673B71148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1716"/>
                <a:ext cx="86" cy="93"/>
              </a:xfrm>
              <a:custGeom>
                <a:avLst/>
                <a:gdLst>
                  <a:gd name="T0" fmla="*/ 36 w 41"/>
                  <a:gd name="T1" fmla="*/ 129 h 44"/>
                  <a:gd name="T2" fmla="*/ 153 w 41"/>
                  <a:gd name="T3" fmla="*/ 80 h 44"/>
                  <a:gd name="T4" fmla="*/ 36 w 41"/>
                  <a:gd name="T5" fmla="*/ 129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44">
                    <a:moveTo>
                      <a:pt x="8" y="29"/>
                    </a:moveTo>
                    <a:cubicBezTo>
                      <a:pt x="0" y="11"/>
                      <a:pt x="28" y="0"/>
                      <a:pt x="35" y="18"/>
                    </a:cubicBezTo>
                    <a:cubicBezTo>
                      <a:pt x="41" y="36"/>
                      <a:pt x="16" y="44"/>
                      <a:pt x="8" y="29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4" name="Freeform 80">
                <a:extLst>
                  <a:ext uri="{FF2B5EF4-FFF2-40B4-BE49-F238E27FC236}">
                    <a16:creationId xmlns:a16="http://schemas.microsoft.com/office/drawing/2014/main" id="{34FCA254-E869-41EE-8E10-8C11D23F4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1838"/>
                <a:ext cx="105" cy="86"/>
              </a:xfrm>
              <a:custGeom>
                <a:avLst/>
                <a:gdLst>
                  <a:gd name="T0" fmla="*/ 80 w 50"/>
                  <a:gd name="T1" fmla="*/ 149 h 41"/>
                  <a:gd name="T2" fmla="*/ 145 w 50"/>
                  <a:gd name="T3" fmla="*/ 40 h 41"/>
                  <a:gd name="T4" fmla="*/ 80 w 50"/>
                  <a:gd name="T5" fmla="*/ 149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0" h="41">
                    <a:moveTo>
                      <a:pt x="18" y="34"/>
                    </a:moveTo>
                    <a:cubicBezTo>
                      <a:pt x="0" y="26"/>
                      <a:pt x="15" y="0"/>
                      <a:pt x="33" y="9"/>
                    </a:cubicBezTo>
                    <a:cubicBezTo>
                      <a:pt x="50" y="18"/>
                      <a:pt x="37" y="41"/>
                      <a:pt x="18" y="34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5" name="Freeform 81">
                <a:extLst>
                  <a:ext uri="{FF2B5EF4-FFF2-40B4-BE49-F238E27FC236}">
                    <a16:creationId xmlns:a16="http://schemas.microsoft.com/office/drawing/2014/main" id="{F1B59790-9886-45E9-AABA-0764B49AD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1618"/>
                <a:ext cx="151" cy="119"/>
              </a:xfrm>
              <a:custGeom>
                <a:avLst/>
                <a:gdLst>
                  <a:gd name="T0" fmla="*/ 153 w 72"/>
                  <a:gd name="T1" fmla="*/ 232 h 57"/>
                  <a:gd name="T2" fmla="*/ 153 w 72"/>
                  <a:gd name="T3" fmla="*/ 17 h 57"/>
                  <a:gd name="T4" fmla="*/ 153 w 72"/>
                  <a:gd name="T5" fmla="*/ 232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" h="57">
                    <a:moveTo>
                      <a:pt x="35" y="53"/>
                    </a:moveTo>
                    <a:cubicBezTo>
                      <a:pt x="1" y="50"/>
                      <a:pt x="0" y="0"/>
                      <a:pt x="35" y="4"/>
                    </a:cubicBezTo>
                    <a:cubicBezTo>
                      <a:pt x="69" y="7"/>
                      <a:pt x="72" y="57"/>
                      <a:pt x="35" y="53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6" name="Freeform 82">
                <a:extLst>
                  <a:ext uri="{FF2B5EF4-FFF2-40B4-BE49-F238E27FC236}">
                    <a16:creationId xmlns:a16="http://schemas.microsoft.com/office/drawing/2014/main" id="{F7E3BCBC-D1B8-4CA5-B312-B00A37AC1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" y="1544"/>
                <a:ext cx="157" cy="120"/>
              </a:xfrm>
              <a:custGeom>
                <a:avLst/>
                <a:gdLst>
                  <a:gd name="T0" fmla="*/ 149 w 75"/>
                  <a:gd name="T1" fmla="*/ 236 h 57"/>
                  <a:gd name="T2" fmla="*/ 180 w 75"/>
                  <a:gd name="T3" fmla="*/ 13 h 57"/>
                  <a:gd name="T4" fmla="*/ 149 w 75"/>
                  <a:gd name="T5" fmla="*/ 236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5" h="57">
                    <a:moveTo>
                      <a:pt x="34" y="53"/>
                    </a:moveTo>
                    <a:cubicBezTo>
                      <a:pt x="0" y="50"/>
                      <a:pt x="6" y="0"/>
                      <a:pt x="41" y="3"/>
                    </a:cubicBezTo>
                    <a:cubicBezTo>
                      <a:pt x="75" y="7"/>
                      <a:pt x="71" y="57"/>
                      <a:pt x="34" y="53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7" name="Freeform 83">
                <a:extLst>
                  <a:ext uri="{FF2B5EF4-FFF2-40B4-BE49-F238E27FC236}">
                    <a16:creationId xmlns:a16="http://schemas.microsoft.com/office/drawing/2014/main" id="{5D84B5A0-EA02-41CB-9DD1-0E4B82961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" y="1605"/>
                <a:ext cx="176" cy="180"/>
              </a:xfrm>
              <a:custGeom>
                <a:avLst/>
                <a:gdLst>
                  <a:gd name="T0" fmla="*/ 96 w 84"/>
                  <a:gd name="T1" fmla="*/ 249 h 86"/>
                  <a:gd name="T2" fmla="*/ 272 w 84"/>
                  <a:gd name="T3" fmla="*/ 119 h 86"/>
                  <a:gd name="T4" fmla="*/ 96 w 84"/>
                  <a:gd name="T5" fmla="*/ 249 h 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4" h="86">
                    <a:moveTo>
                      <a:pt x="22" y="57"/>
                    </a:moveTo>
                    <a:cubicBezTo>
                      <a:pt x="0" y="30"/>
                      <a:pt x="40" y="0"/>
                      <a:pt x="62" y="27"/>
                    </a:cubicBezTo>
                    <a:cubicBezTo>
                      <a:pt x="84" y="55"/>
                      <a:pt x="45" y="86"/>
                      <a:pt x="22" y="57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8" name="Freeform 84">
                <a:extLst>
                  <a:ext uri="{FF2B5EF4-FFF2-40B4-BE49-F238E27FC236}">
                    <a16:creationId xmlns:a16="http://schemas.microsoft.com/office/drawing/2014/main" id="{8A356573-765D-4523-9A04-1EBC6C7DF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1458"/>
                <a:ext cx="298" cy="223"/>
              </a:xfrm>
              <a:custGeom>
                <a:avLst/>
                <a:gdLst>
                  <a:gd name="T0" fmla="*/ 325 w 142"/>
                  <a:gd name="T1" fmla="*/ 442 h 106"/>
                  <a:gd name="T2" fmla="*/ 285 w 142"/>
                  <a:gd name="T3" fmla="*/ 32 h 106"/>
                  <a:gd name="T4" fmla="*/ 325 w 142"/>
                  <a:gd name="T5" fmla="*/ 442 h 1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2" h="106">
                    <a:moveTo>
                      <a:pt x="74" y="100"/>
                    </a:moveTo>
                    <a:cubicBezTo>
                      <a:pt x="9" y="106"/>
                      <a:pt x="0" y="13"/>
                      <a:pt x="65" y="7"/>
                    </a:cubicBezTo>
                    <a:cubicBezTo>
                      <a:pt x="129" y="0"/>
                      <a:pt x="142" y="93"/>
                      <a:pt x="74" y="100"/>
                    </a:cubicBezTo>
                    <a:close/>
                  </a:path>
                </a:pathLst>
              </a:cu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9" name="Freeform 85">
                <a:extLst>
                  <a:ext uri="{FF2B5EF4-FFF2-40B4-BE49-F238E27FC236}">
                    <a16:creationId xmlns:a16="http://schemas.microsoft.com/office/drawing/2014/main" id="{585E3481-1133-494E-B9C9-E17E68FCC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" y="1412"/>
                <a:ext cx="348" cy="334"/>
              </a:xfrm>
              <a:custGeom>
                <a:avLst/>
                <a:gdLst>
                  <a:gd name="T0" fmla="*/ 436 w 166"/>
                  <a:gd name="T1" fmla="*/ 27 h 159"/>
                  <a:gd name="T2" fmla="*/ 44 w 166"/>
                  <a:gd name="T3" fmla="*/ 321 h 159"/>
                  <a:gd name="T4" fmla="*/ 329 w 166"/>
                  <a:gd name="T5" fmla="*/ 697 h 159"/>
                  <a:gd name="T6" fmla="*/ 709 w 166"/>
                  <a:gd name="T7" fmla="*/ 393 h 159"/>
                  <a:gd name="T8" fmla="*/ 436 w 166"/>
                  <a:gd name="T9" fmla="*/ 27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6" h="159">
                    <a:moveTo>
                      <a:pt x="99" y="6"/>
                    </a:moveTo>
                    <a:cubicBezTo>
                      <a:pt x="70" y="0"/>
                      <a:pt x="21" y="21"/>
                      <a:pt x="10" y="73"/>
                    </a:cubicBezTo>
                    <a:cubicBezTo>
                      <a:pt x="0" y="125"/>
                      <a:pt x="41" y="159"/>
                      <a:pt x="75" y="158"/>
                    </a:cubicBezTo>
                    <a:cubicBezTo>
                      <a:pt x="108" y="157"/>
                      <a:pt x="157" y="150"/>
                      <a:pt x="161" y="89"/>
                    </a:cubicBezTo>
                    <a:cubicBezTo>
                      <a:pt x="166" y="28"/>
                      <a:pt x="121" y="9"/>
                      <a:pt x="99" y="6"/>
                    </a:cubicBezTo>
                    <a:close/>
                  </a:path>
                </a:pathLst>
              </a:cu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0" name="Freeform 86">
                <a:extLst>
                  <a:ext uri="{FF2B5EF4-FFF2-40B4-BE49-F238E27FC236}">
                    <a16:creationId xmlns:a16="http://schemas.microsoft.com/office/drawing/2014/main" id="{5F6D0C08-718F-4D0A-8F62-D34BBE0EF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081"/>
                <a:ext cx="770" cy="687"/>
              </a:xfrm>
              <a:custGeom>
                <a:avLst/>
                <a:gdLst>
                  <a:gd name="T0" fmla="*/ 638 w 367"/>
                  <a:gd name="T1" fmla="*/ 1382 h 327"/>
                  <a:gd name="T2" fmla="*/ 220 w 367"/>
                  <a:gd name="T3" fmla="*/ 513 h 327"/>
                  <a:gd name="T4" fmla="*/ 1215 w 367"/>
                  <a:gd name="T5" fmla="*/ 204 h 327"/>
                  <a:gd name="T6" fmla="*/ 1299 w 367"/>
                  <a:gd name="T7" fmla="*/ 1162 h 327"/>
                  <a:gd name="T8" fmla="*/ 638 w 367"/>
                  <a:gd name="T9" fmla="*/ 1382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7" h="327">
                    <a:moveTo>
                      <a:pt x="145" y="313"/>
                    </a:moveTo>
                    <a:cubicBezTo>
                      <a:pt x="84" y="299"/>
                      <a:pt x="0" y="230"/>
                      <a:pt x="50" y="116"/>
                    </a:cubicBezTo>
                    <a:cubicBezTo>
                      <a:pt x="100" y="1"/>
                      <a:pt x="212" y="0"/>
                      <a:pt x="276" y="46"/>
                    </a:cubicBezTo>
                    <a:cubicBezTo>
                      <a:pt x="340" y="92"/>
                      <a:pt x="367" y="212"/>
                      <a:pt x="295" y="263"/>
                    </a:cubicBezTo>
                    <a:cubicBezTo>
                      <a:pt x="243" y="304"/>
                      <a:pt x="207" y="327"/>
                      <a:pt x="145" y="313"/>
                    </a:cubicBezTo>
                    <a:close/>
                  </a:path>
                </a:pathLst>
              </a:cu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1" name="Freeform 87">
                <a:extLst>
                  <a:ext uri="{FF2B5EF4-FFF2-40B4-BE49-F238E27FC236}">
                    <a16:creationId xmlns:a16="http://schemas.microsoft.com/office/drawing/2014/main" id="{A9CAE65E-713E-4B73-A364-3BFD5EB0B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8" y="1454"/>
                <a:ext cx="487" cy="520"/>
              </a:xfrm>
              <a:custGeom>
                <a:avLst/>
                <a:gdLst>
                  <a:gd name="T0" fmla="*/ 947 w 232"/>
                  <a:gd name="T1" fmla="*/ 352 h 248"/>
                  <a:gd name="T2" fmla="*/ 630 w 232"/>
                  <a:gd name="T3" fmla="*/ 1011 h 248"/>
                  <a:gd name="T4" fmla="*/ 4 w 232"/>
                  <a:gd name="T5" fmla="*/ 497 h 248"/>
                  <a:gd name="T6" fmla="*/ 529 w 232"/>
                  <a:gd name="T7" fmla="*/ 71 h 248"/>
                  <a:gd name="T8" fmla="*/ 947 w 232"/>
                  <a:gd name="T9" fmla="*/ 352 h 2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" h="248">
                    <a:moveTo>
                      <a:pt x="215" y="80"/>
                    </a:moveTo>
                    <a:cubicBezTo>
                      <a:pt x="232" y="122"/>
                      <a:pt x="232" y="213"/>
                      <a:pt x="143" y="230"/>
                    </a:cubicBezTo>
                    <a:cubicBezTo>
                      <a:pt x="54" y="248"/>
                      <a:pt x="0" y="170"/>
                      <a:pt x="1" y="113"/>
                    </a:cubicBezTo>
                    <a:cubicBezTo>
                      <a:pt x="2" y="55"/>
                      <a:pt x="62" y="0"/>
                      <a:pt x="120" y="16"/>
                    </a:cubicBezTo>
                    <a:cubicBezTo>
                      <a:pt x="162" y="31"/>
                      <a:pt x="198" y="38"/>
                      <a:pt x="215" y="80"/>
                    </a:cubicBezTo>
                    <a:close/>
                  </a:path>
                </a:pathLst>
              </a:cu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2" name="Freeform 88">
                <a:extLst>
                  <a:ext uri="{FF2B5EF4-FFF2-40B4-BE49-F238E27FC236}">
                    <a16:creationId xmlns:a16="http://schemas.microsoft.com/office/drawing/2014/main" id="{8A8F2B03-BDAC-44AB-BA58-A2A6EBECD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2654"/>
                <a:ext cx="55" cy="95"/>
              </a:xfrm>
              <a:custGeom>
                <a:avLst/>
                <a:gdLst>
                  <a:gd name="T0" fmla="*/ 112 w 26"/>
                  <a:gd name="T1" fmla="*/ 188 h 45"/>
                  <a:gd name="T2" fmla="*/ 104 w 26"/>
                  <a:gd name="T3" fmla="*/ 165 h 45"/>
                  <a:gd name="T4" fmla="*/ 99 w 26"/>
                  <a:gd name="T5" fmla="*/ 8 h 45"/>
                  <a:gd name="T6" fmla="*/ 93 w 26"/>
                  <a:gd name="T7" fmla="*/ 0 h 45"/>
                  <a:gd name="T8" fmla="*/ 85 w 26"/>
                  <a:gd name="T9" fmla="*/ 4 h 45"/>
                  <a:gd name="T10" fmla="*/ 68 w 26"/>
                  <a:gd name="T11" fmla="*/ 97 h 45"/>
                  <a:gd name="T12" fmla="*/ 8 w 26"/>
                  <a:gd name="T13" fmla="*/ 169 h 45"/>
                  <a:gd name="T14" fmla="*/ 4 w 26"/>
                  <a:gd name="T15" fmla="*/ 184 h 45"/>
                  <a:gd name="T16" fmla="*/ 13 w 26"/>
                  <a:gd name="T17" fmla="*/ 188 h 45"/>
                  <a:gd name="T18" fmla="*/ 44 w 26"/>
                  <a:gd name="T19" fmla="*/ 169 h 45"/>
                  <a:gd name="T20" fmla="*/ 85 w 26"/>
                  <a:gd name="T21" fmla="*/ 173 h 45"/>
                  <a:gd name="T22" fmla="*/ 99 w 26"/>
                  <a:gd name="T23" fmla="*/ 196 h 45"/>
                  <a:gd name="T24" fmla="*/ 112 w 26"/>
                  <a:gd name="T25" fmla="*/ 201 h 45"/>
                  <a:gd name="T26" fmla="*/ 112 w 26"/>
                  <a:gd name="T27" fmla="*/ 188 h 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6" h="45">
                    <a:moveTo>
                      <a:pt x="25" y="42"/>
                    </a:moveTo>
                    <a:cubicBezTo>
                      <a:pt x="24" y="40"/>
                      <a:pt x="23" y="38"/>
                      <a:pt x="23" y="37"/>
                    </a:cubicBezTo>
                    <a:cubicBezTo>
                      <a:pt x="19" y="27"/>
                      <a:pt x="22" y="2"/>
                      <a:pt x="22" y="2"/>
                    </a:cubicBezTo>
                    <a:cubicBezTo>
                      <a:pt x="22" y="1"/>
                      <a:pt x="22" y="0"/>
                      <a:pt x="21" y="0"/>
                    </a:cubicBezTo>
                    <a:cubicBezTo>
                      <a:pt x="20" y="0"/>
                      <a:pt x="19" y="1"/>
                      <a:pt x="19" y="1"/>
                    </a:cubicBezTo>
                    <a:cubicBezTo>
                      <a:pt x="19" y="1"/>
                      <a:pt x="15" y="19"/>
                      <a:pt x="15" y="22"/>
                    </a:cubicBezTo>
                    <a:cubicBezTo>
                      <a:pt x="13" y="29"/>
                      <a:pt x="5" y="36"/>
                      <a:pt x="2" y="38"/>
                    </a:cubicBezTo>
                    <a:cubicBezTo>
                      <a:pt x="1" y="39"/>
                      <a:pt x="0" y="40"/>
                      <a:pt x="1" y="41"/>
                    </a:cubicBezTo>
                    <a:cubicBezTo>
                      <a:pt x="1" y="42"/>
                      <a:pt x="2" y="42"/>
                      <a:pt x="3" y="42"/>
                    </a:cubicBezTo>
                    <a:cubicBezTo>
                      <a:pt x="6" y="40"/>
                      <a:pt x="8" y="39"/>
                      <a:pt x="10" y="38"/>
                    </a:cubicBezTo>
                    <a:cubicBezTo>
                      <a:pt x="13" y="35"/>
                      <a:pt x="18" y="34"/>
                      <a:pt x="19" y="39"/>
                    </a:cubicBezTo>
                    <a:cubicBezTo>
                      <a:pt x="20" y="41"/>
                      <a:pt x="21" y="42"/>
                      <a:pt x="22" y="44"/>
                    </a:cubicBezTo>
                    <a:cubicBezTo>
                      <a:pt x="23" y="45"/>
                      <a:pt x="24" y="45"/>
                      <a:pt x="25" y="45"/>
                    </a:cubicBezTo>
                    <a:cubicBezTo>
                      <a:pt x="26" y="44"/>
                      <a:pt x="26" y="43"/>
                      <a:pt x="25" y="42"/>
                    </a:cubicBezTo>
                    <a:close/>
                  </a:path>
                </a:pathLst>
              </a:custGeom>
              <a:solidFill>
                <a:srgbClr val="A5C7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3" name="Freeform 89">
                <a:extLst>
                  <a:ext uri="{FF2B5EF4-FFF2-40B4-BE49-F238E27FC236}">
                    <a16:creationId xmlns:a16="http://schemas.microsoft.com/office/drawing/2014/main" id="{7C0EA237-5F37-401B-9111-0EC3812D3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2554"/>
                <a:ext cx="98" cy="75"/>
              </a:xfrm>
              <a:custGeom>
                <a:avLst/>
                <a:gdLst>
                  <a:gd name="T0" fmla="*/ 196 w 47"/>
                  <a:gd name="T1" fmla="*/ 4 h 36"/>
                  <a:gd name="T2" fmla="*/ 104 w 47"/>
                  <a:gd name="T3" fmla="*/ 31 h 36"/>
                  <a:gd name="T4" fmla="*/ 56 w 47"/>
                  <a:gd name="T5" fmla="*/ 56 h 36"/>
                  <a:gd name="T6" fmla="*/ 13 w 47"/>
                  <a:gd name="T7" fmla="*/ 56 h 36"/>
                  <a:gd name="T8" fmla="*/ 4 w 47"/>
                  <a:gd name="T9" fmla="*/ 60 h 36"/>
                  <a:gd name="T10" fmla="*/ 8 w 47"/>
                  <a:gd name="T11" fmla="*/ 69 h 36"/>
                  <a:gd name="T12" fmla="*/ 44 w 47"/>
                  <a:gd name="T13" fmla="*/ 73 h 36"/>
                  <a:gd name="T14" fmla="*/ 65 w 47"/>
                  <a:gd name="T15" fmla="*/ 100 h 36"/>
                  <a:gd name="T16" fmla="*/ 27 w 47"/>
                  <a:gd name="T17" fmla="*/ 144 h 36"/>
                  <a:gd name="T18" fmla="*/ 21 w 47"/>
                  <a:gd name="T19" fmla="*/ 148 h 36"/>
                  <a:gd name="T20" fmla="*/ 31 w 47"/>
                  <a:gd name="T21" fmla="*/ 156 h 36"/>
                  <a:gd name="T22" fmla="*/ 83 w 47"/>
                  <a:gd name="T23" fmla="*/ 100 h 36"/>
                  <a:gd name="T24" fmla="*/ 92 w 47"/>
                  <a:gd name="T25" fmla="*/ 65 h 36"/>
                  <a:gd name="T26" fmla="*/ 196 w 47"/>
                  <a:gd name="T27" fmla="*/ 21 h 36"/>
                  <a:gd name="T28" fmla="*/ 204 w 47"/>
                  <a:gd name="T29" fmla="*/ 13 h 36"/>
                  <a:gd name="T30" fmla="*/ 196 w 47"/>
                  <a:gd name="T31" fmla="*/ 4 h 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7" h="36">
                    <a:moveTo>
                      <a:pt x="45" y="1"/>
                    </a:moveTo>
                    <a:cubicBezTo>
                      <a:pt x="38" y="0"/>
                      <a:pt x="30" y="2"/>
                      <a:pt x="24" y="7"/>
                    </a:cubicBezTo>
                    <a:cubicBezTo>
                      <a:pt x="22" y="8"/>
                      <a:pt x="17" y="12"/>
                      <a:pt x="13" y="13"/>
                    </a:cubicBezTo>
                    <a:cubicBezTo>
                      <a:pt x="9" y="14"/>
                      <a:pt x="5" y="14"/>
                      <a:pt x="3" y="13"/>
                    </a:cubicBezTo>
                    <a:cubicBezTo>
                      <a:pt x="2" y="12"/>
                      <a:pt x="1" y="13"/>
                      <a:pt x="1" y="14"/>
                    </a:cubicBezTo>
                    <a:cubicBezTo>
                      <a:pt x="0" y="14"/>
                      <a:pt x="1" y="15"/>
                      <a:pt x="2" y="16"/>
                    </a:cubicBezTo>
                    <a:cubicBezTo>
                      <a:pt x="4" y="17"/>
                      <a:pt x="7" y="18"/>
                      <a:pt x="10" y="17"/>
                    </a:cubicBezTo>
                    <a:cubicBezTo>
                      <a:pt x="15" y="17"/>
                      <a:pt x="15" y="21"/>
                      <a:pt x="15" y="23"/>
                    </a:cubicBezTo>
                    <a:cubicBezTo>
                      <a:pt x="14" y="28"/>
                      <a:pt x="12" y="31"/>
                      <a:pt x="6" y="33"/>
                    </a:cubicBezTo>
                    <a:cubicBezTo>
                      <a:pt x="5" y="33"/>
                      <a:pt x="5" y="34"/>
                      <a:pt x="5" y="34"/>
                    </a:cubicBezTo>
                    <a:cubicBezTo>
                      <a:pt x="5" y="35"/>
                      <a:pt x="6" y="36"/>
                      <a:pt x="7" y="36"/>
                    </a:cubicBezTo>
                    <a:cubicBezTo>
                      <a:pt x="15" y="34"/>
                      <a:pt x="18" y="29"/>
                      <a:pt x="19" y="23"/>
                    </a:cubicBezTo>
                    <a:cubicBezTo>
                      <a:pt x="19" y="21"/>
                      <a:pt x="19" y="18"/>
                      <a:pt x="21" y="15"/>
                    </a:cubicBezTo>
                    <a:cubicBezTo>
                      <a:pt x="26" y="8"/>
                      <a:pt x="37" y="4"/>
                      <a:pt x="45" y="5"/>
                    </a:cubicBezTo>
                    <a:cubicBezTo>
                      <a:pt x="46" y="5"/>
                      <a:pt x="47" y="4"/>
                      <a:pt x="47" y="3"/>
                    </a:cubicBezTo>
                    <a:cubicBezTo>
                      <a:pt x="47" y="2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rgbClr val="F44D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4" name="Freeform 90">
                <a:extLst>
                  <a:ext uri="{FF2B5EF4-FFF2-40B4-BE49-F238E27FC236}">
                    <a16:creationId xmlns:a16="http://schemas.microsoft.com/office/drawing/2014/main" id="{5AEA4020-DF56-47DD-9FB5-D7AF7C0097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1" y="1752"/>
                <a:ext cx="1222" cy="237"/>
              </a:xfrm>
              <a:custGeom>
                <a:avLst/>
                <a:gdLst>
                  <a:gd name="T0" fmla="*/ 2549 w 582"/>
                  <a:gd name="T1" fmla="*/ 115 h 113"/>
                  <a:gd name="T2" fmla="*/ 2538 w 582"/>
                  <a:gd name="T3" fmla="*/ 115 h 113"/>
                  <a:gd name="T4" fmla="*/ 2538 w 582"/>
                  <a:gd name="T5" fmla="*/ 124 h 113"/>
                  <a:gd name="T6" fmla="*/ 2549 w 582"/>
                  <a:gd name="T7" fmla="*/ 172 h 113"/>
                  <a:gd name="T8" fmla="*/ 2526 w 582"/>
                  <a:gd name="T9" fmla="*/ 185 h 113"/>
                  <a:gd name="T10" fmla="*/ 2517 w 582"/>
                  <a:gd name="T11" fmla="*/ 176 h 113"/>
                  <a:gd name="T12" fmla="*/ 2490 w 582"/>
                  <a:gd name="T13" fmla="*/ 141 h 113"/>
                  <a:gd name="T14" fmla="*/ 2482 w 582"/>
                  <a:gd name="T15" fmla="*/ 136 h 113"/>
                  <a:gd name="T16" fmla="*/ 2473 w 582"/>
                  <a:gd name="T17" fmla="*/ 145 h 113"/>
                  <a:gd name="T18" fmla="*/ 2505 w 582"/>
                  <a:gd name="T19" fmla="*/ 189 h 113"/>
                  <a:gd name="T20" fmla="*/ 2526 w 582"/>
                  <a:gd name="T21" fmla="*/ 220 h 113"/>
                  <a:gd name="T22" fmla="*/ 2534 w 582"/>
                  <a:gd name="T23" fmla="*/ 264 h 113"/>
                  <a:gd name="T24" fmla="*/ 2549 w 582"/>
                  <a:gd name="T25" fmla="*/ 304 h 113"/>
                  <a:gd name="T26" fmla="*/ 2562 w 582"/>
                  <a:gd name="T27" fmla="*/ 304 h 113"/>
                  <a:gd name="T28" fmla="*/ 2562 w 582"/>
                  <a:gd name="T29" fmla="*/ 289 h 113"/>
                  <a:gd name="T30" fmla="*/ 2557 w 582"/>
                  <a:gd name="T31" fmla="*/ 212 h 113"/>
                  <a:gd name="T32" fmla="*/ 2549 w 582"/>
                  <a:gd name="T33" fmla="*/ 115 h 113"/>
                  <a:gd name="T34" fmla="*/ 65 w 582"/>
                  <a:gd name="T35" fmla="*/ 426 h 113"/>
                  <a:gd name="T36" fmla="*/ 124 w 582"/>
                  <a:gd name="T37" fmla="*/ 489 h 113"/>
                  <a:gd name="T38" fmla="*/ 132 w 582"/>
                  <a:gd name="T39" fmla="*/ 497 h 113"/>
                  <a:gd name="T40" fmla="*/ 136 w 582"/>
                  <a:gd name="T41" fmla="*/ 484 h 113"/>
                  <a:gd name="T42" fmla="*/ 124 w 582"/>
                  <a:gd name="T43" fmla="*/ 449 h 113"/>
                  <a:gd name="T44" fmla="*/ 92 w 582"/>
                  <a:gd name="T45" fmla="*/ 409 h 113"/>
                  <a:gd name="T46" fmla="*/ 88 w 582"/>
                  <a:gd name="T47" fmla="*/ 373 h 113"/>
                  <a:gd name="T48" fmla="*/ 76 w 582"/>
                  <a:gd name="T49" fmla="*/ 325 h 113"/>
                  <a:gd name="T50" fmla="*/ 61 w 582"/>
                  <a:gd name="T51" fmla="*/ 321 h 113"/>
                  <a:gd name="T52" fmla="*/ 57 w 582"/>
                  <a:gd name="T53" fmla="*/ 333 h 113"/>
                  <a:gd name="T54" fmla="*/ 71 w 582"/>
                  <a:gd name="T55" fmla="*/ 378 h 113"/>
                  <a:gd name="T56" fmla="*/ 71 w 582"/>
                  <a:gd name="T57" fmla="*/ 392 h 113"/>
                  <a:gd name="T58" fmla="*/ 44 w 582"/>
                  <a:gd name="T59" fmla="*/ 396 h 113"/>
                  <a:gd name="T60" fmla="*/ 13 w 582"/>
                  <a:gd name="T61" fmla="*/ 357 h 113"/>
                  <a:gd name="T62" fmla="*/ 4 w 582"/>
                  <a:gd name="T63" fmla="*/ 352 h 113"/>
                  <a:gd name="T64" fmla="*/ 0 w 582"/>
                  <a:gd name="T65" fmla="*/ 361 h 113"/>
                  <a:gd name="T66" fmla="*/ 65 w 582"/>
                  <a:gd name="T67" fmla="*/ 426 h 113"/>
                  <a:gd name="T68" fmla="*/ 1354 w 582"/>
                  <a:gd name="T69" fmla="*/ 61 h 113"/>
                  <a:gd name="T70" fmla="*/ 1344 w 582"/>
                  <a:gd name="T71" fmla="*/ 71 h 113"/>
                  <a:gd name="T72" fmla="*/ 1279 w 582"/>
                  <a:gd name="T73" fmla="*/ 115 h 113"/>
                  <a:gd name="T74" fmla="*/ 1251 w 582"/>
                  <a:gd name="T75" fmla="*/ 124 h 113"/>
                  <a:gd name="T76" fmla="*/ 1203 w 582"/>
                  <a:gd name="T77" fmla="*/ 101 h 113"/>
                  <a:gd name="T78" fmla="*/ 1207 w 582"/>
                  <a:gd name="T79" fmla="*/ 13 h 113"/>
                  <a:gd name="T80" fmla="*/ 1203 w 582"/>
                  <a:gd name="T81" fmla="*/ 4 h 113"/>
                  <a:gd name="T82" fmla="*/ 1191 w 582"/>
                  <a:gd name="T83" fmla="*/ 8 h 113"/>
                  <a:gd name="T84" fmla="*/ 1186 w 582"/>
                  <a:gd name="T85" fmla="*/ 105 h 113"/>
                  <a:gd name="T86" fmla="*/ 1195 w 582"/>
                  <a:gd name="T87" fmla="*/ 149 h 113"/>
                  <a:gd name="T88" fmla="*/ 1182 w 582"/>
                  <a:gd name="T89" fmla="*/ 216 h 113"/>
                  <a:gd name="T90" fmla="*/ 1174 w 582"/>
                  <a:gd name="T91" fmla="*/ 308 h 113"/>
                  <a:gd name="T92" fmla="*/ 1182 w 582"/>
                  <a:gd name="T93" fmla="*/ 313 h 113"/>
                  <a:gd name="T94" fmla="*/ 1191 w 582"/>
                  <a:gd name="T95" fmla="*/ 300 h 113"/>
                  <a:gd name="T96" fmla="*/ 1199 w 582"/>
                  <a:gd name="T97" fmla="*/ 224 h 113"/>
                  <a:gd name="T98" fmla="*/ 1287 w 582"/>
                  <a:gd name="T99" fmla="*/ 136 h 113"/>
                  <a:gd name="T100" fmla="*/ 1363 w 582"/>
                  <a:gd name="T101" fmla="*/ 71 h 113"/>
                  <a:gd name="T102" fmla="*/ 1354 w 582"/>
                  <a:gd name="T103" fmla="*/ 61 h 11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82" h="113">
                    <a:moveTo>
                      <a:pt x="578" y="26"/>
                    </a:moveTo>
                    <a:cubicBezTo>
                      <a:pt x="578" y="25"/>
                      <a:pt x="577" y="25"/>
                      <a:pt x="576" y="26"/>
                    </a:cubicBezTo>
                    <a:cubicBezTo>
                      <a:pt x="575" y="26"/>
                      <a:pt x="575" y="27"/>
                      <a:pt x="576" y="28"/>
                    </a:cubicBezTo>
                    <a:cubicBezTo>
                      <a:pt x="578" y="31"/>
                      <a:pt x="578" y="35"/>
                      <a:pt x="578" y="39"/>
                    </a:cubicBezTo>
                    <a:cubicBezTo>
                      <a:pt x="577" y="42"/>
                      <a:pt x="575" y="46"/>
                      <a:pt x="573" y="42"/>
                    </a:cubicBezTo>
                    <a:cubicBezTo>
                      <a:pt x="572" y="42"/>
                      <a:pt x="571" y="41"/>
                      <a:pt x="571" y="40"/>
                    </a:cubicBezTo>
                    <a:cubicBezTo>
                      <a:pt x="569" y="38"/>
                      <a:pt x="566" y="35"/>
                      <a:pt x="565" y="32"/>
                    </a:cubicBezTo>
                    <a:cubicBezTo>
                      <a:pt x="565" y="31"/>
                      <a:pt x="564" y="30"/>
                      <a:pt x="563" y="31"/>
                    </a:cubicBezTo>
                    <a:cubicBezTo>
                      <a:pt x="562" y="31"/>
                      <a:pt x="561" y="32"/>
                      <a:pt x="561" y="33"/>
                    </a:cubicBezTo>
                    <a:cubicBezTo>
                      <a:pt x="563" y="37"/>
                      <a:pt x="565" y="40"/>
                      <a:pt x="568" y="43"/>
                    </a:cubicBezTo>
                    <a:cubicBezTo>
                      <a:pt x="570" y="45"/>
                      <a:pt x="571" y="47"/>
                      <a:pt x="573" y="50"/>
                    </a:cubicBezTo>
                    <a:cubicBezTo>
                      <a:pt x="575" y="53"/>
                      <a:pt x="574" y="59"/>
                      <a:pt x="575" y="60"/>
                    </a:cubicBezTo>
                    <a:cubicBezTo>
                      <a:pt x="575" y="63"/>
                      <a:pt x="576" y="66"/>
                      <a:pt x="578" y="69"/>
                    </a:cubicBezTo>
                    <a:cubicBezTo>
                      <a:pt x="579" y="69"/>
                      <a:pt x="580" y="70"/>
                      <a:pt x="581" y="69"/>
                    </a:cubicBezTo>
                    <a:cubicBezTo>
                      <a:pt x="582" y="68"/>
                      <a:pt x="582" y="67"/>
                      <a:pt x="581" y="66"/>
                    </a:cubicBezTo>
                    <a:cubicBezTo>
                      <a:pt x="577" y="60"/>
                      <a:pt x="578" y="54"/>
                      <a:pt x="580" y="48"/>
                    </a:cubicBezTo>
                    <a:cubicBezTo>
                      <a:pt x="582" y="40"/>
                      <a:pt x="582" y="33"/>
                      <a:pt x="578" y="26"/>
                    </a:cubicBezTo>
                    <a:close/>
                    <a:moveTo>
                      <a:pt x="15" y="97"/>
                    </a:moveTo>
                    <a:cubicBezTo>
                      <a:pt x="21" y="101"/>
                      <a:pt x="26" y="104"/>
                      <a:pt x="28" y="111"/>
                    </a:cubicBezTo>
                    <a:cubicBezTo>
                      <a:pt x="28" y="112"/>
                      <a:pt x="29" y="113"/>
                      <a:pt x="30" y="113"/>
                    </a:cubicBezTo>
                    <a:cubicBezTo>
                      <a:pt x="31" y="112"/>
                      <a:pt x="32" y="111"/>
                      <a:pt x="31" y="110"/>
                    </a:cubicBezTo>
                    <a:cubicBezTo>
                      <a:pt x="31" y="107"/>
                      <a:pt x="29" y="104"/>
                      <a:pt x="28" y="102"/>
                    </a:cubicBezTo>
                    <a:cubicBezTo>
                      <a:pt x="27" y="101"/>
                      <a:pt x="22" y="97"/>
                      <a:pt x="21" y="93"/>
                    </a:cubicBezTo>
                    <a:cubicBezTo>
                      <a:pt x="20" y="91"/>
                      <a:pt x="20" y="88"/>
                      <a:pt x="20" y="85"/>
                    </a:cubicBezTo>
                    <a:cubicBezTo>
                      <a:pt x="19" y="82"/>
                      <a:pt x="19" y="78"/>
                      <a:pt x="17" y="74"/>
                    </a:cubicBezTo>
                    <a:cubicBezTo>
                      <a:pt x="16" y="73"/>
                      <a:pt x="15" y="73"/>
                      <a:pt x="14" y="73"/>
                    </a:cubicBezTo>
                    <a:cubicBezTo>
                      <a:pt x="13" y="74"/>
                      <a:pt x="13" y="75"/>
                      <a:pt x="13" y="76"/>
                    </a:cubicBezTo>
                    <a:cubicBezTo>
                      <a:pt x="15" y="79"/>
                      <a:pt x="15" y="82"/>
                      <a:pt x="16" y="86"/>
                    </a:cubicBezTo>
                    <a:cubicBezTo>
                      <a:pt x="16" y="87"/>
                      <a:pt x="16" y="88"/>
                      <a:pt x="16" y="89"/>
                    </a:cubicBezTo>
                    <a:cubicBezTo>
                      <a:pt x="17" y="92"/>
                      <a:pt x="12" y="92"/>
                      <a:pt x="10" y="90"/>
                    </a:cubicBezTo>
                    <a:cubicBezTo>
                      <a:pt x="7" y="88"/>
                      <a:pt x="4" y="85"/>
                      <a:pt x="3" y="81"/>
                    </a:cubicBezTo>
                    <a:cubicBezTo>
                      <a:pt x="3" y="80"/>
                      <a:pt x="2" y="79"/>
                      <a:pt x="1" y="80"/>
                    </a:cubicBezTo>
                    <a:cubicBezTo>
                      <a:pt x="0" y="80"/>
                      <a:pt x="0" y="81"/>
                      <a:pt x="0" y="82"/>
                    </a:cubicBezTo>
                    <a:cubicBezTo>
                      <a:pt x="2" y="89"/>
                      <a:pt x="8" y="94"/>
                      <a:pt x="15" y="97"/>
                    </a:cubicBezTo>
                    <a:close/>
                    <a:moveTo>
                      <a:pt x="307" y="14"/>
                    </a:moveTo>
                    <a:cubicBezTo>
                      <a:pt x="306" y="14"/>
                      <a:pt x="305" y="15"/>
                      <a:pt x="305" y="16"/>
                    </a:cubicBezTo>
                    <a:cubicBezTo>
                      <a:pt x="304" y="23"/>
                      <a:pt x="297" y="24"/>
                      <a:pt x="290" y="26"/>
                    </a:cubicBezTo>
                    <a:cubicBezTo>
                      <a:pt x="288" y="27"/>
                      <a:pt x="286" y="27"/>
                      <a:pt x="284" y="28"/>
                    </a:cubicBezTo>
                    <a:cubicBezTo>
                      <a:pt x="275" y="30"/>
                      <a:pt x="273" y="23"/>
                      <a:pt x="273" y="23"/>
                    </a:cubicBezTo>
                    <a:cubicBezTo>
                      <a:pt x="272" y="16"/>
                      <a:pt x="271" y="12"/>
                      <a:pt x="274" y="3"/>
                    </a:cubicBezTo>
                    <a:cubicBezTo>
                      <a:pt x="274" y="2"/>
                      <a:pt x="274" y="1"/>
                      <a:pt x="273" y="1"/>
                    </a:cubicBezTo>
                    <a:cubicBezTo>
                      <a:pt x="271" y="0"/>
                      <a:pt x="270" y="1"/>
                      <a:pt x="270" y="2"/>
                    </a:cubicBezTo>
                    <a:cubicBezTo>
                      <a:pt x="267" y="12"/>
                      <a:pt x="268" y="17"/>
                      <a:pt x="269" y="24"/>
                    </a:cubicBezTo>
                    <a:cubicBezTo>
                      <a:pt x="271" y="34"/>
                      <a:pt x="271" y="34"/>
                      <a:pt x="271" y="34"/>
                    </a:cubicBezTo>
                    <a:cubicBezTo>
                      <a:pt x="271" y="40"/>
                      <a:pt x="270" y="44"/>
                      <a:pt x="268" y="49"/>
                    </a:cubicBezTo>
                    <a:cubicBezTo>
                      <a:pt x="265" y="56"/>
                      <a:pt x="263" y="62"/>
                      <a:pt x="266" y="70"/>
                    </a:cubicBezTo>
                    <a:cubicBezTo>
                      <a:pt x="266" y="71"/>
                      <a:pt x="267" y="71"/>
                      <a:pt x="268" y="71"/>
                    </a:cubicBezTo>
                    <a:cubicBezTo>
                      <a:pt x="269" y="71"/>
                      <a:pt x="270" y="69"/>
                      <a:pt x="270" y="68"/>
                    </a:cubicBezTo>
                    <a:cubicBezTo>
                      <a:pt x="267" y="62"/>
                      <a:pt x="269" y="57"/>
                      <a:pt x="272" y="51"/>
                    </a:cubicBezTo>
                    <a:cubicBezTo>
                      <a:pt x="273" y="46"/>
                      <a:pt x="279" y="34"/>
                      <a:pt x="292" y="31"/>
                    </a:cubicBezTo>
                    <a:cubicBezTo>
                      <a:pt x="300" y="29"/>
                      <a:pt x="307" y="26"/>
                      <a:pt x="309" y="16"/>
                    </a:cubicBezTo>
                    <a:cubicBezTo>
                      <a:pt x="309" y="15"/>
                      <a:pt x="308" y="14"/>
                      <a:pt x="307" y="14"/>
                    </a:cubicBezTo>
                    <a:close/>
                  </a:path>
                </a:pathLst>
              </a:custGeom>
              <a:solidFill>
                <a:srgbClr val="F44D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5" name="Line 91">
                <a:extLst>
                  <a:ext uri="{FF2B5EF4-FFF2-40B4-BE49-F238E27FC236}">
                    <a16:creationId xmlns:a16="http://schemas.microsoft.com/office/drawing/2014/main" id="{1FDF09E8-5119-4F85-9C9C-B47954773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5" y="1706"/>
                <a:ext cx="160" cy="382"/>
              </a:xfrm>
              <a:prstGeom prst="lin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6" name="Freeform 92">
                <a:extLst>
                  <a:ext uri="{FF2B5EF4-FFF2-40B4-BE49-F238E27FC236}">
                    <a16:creationId xmlns:a16="http://schemas.microsoft.com/office/drawing/2014/main" id="{EC8975A9-B377-45B7-B3B1-D2EEBF733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1874"/>
                <a:ext cx="2390" cy="728"/>
              </a:xfrm>
              <a:custGeom>
                <a:avLst/>
                <a:gdLst>
                  <a:gd name="T0" fmla="*/ 4826 w 1139"/>
                  <a:gd name="T1" fmla="*/ 204 h 347"/>
                  <a:gd name="T2" fmla="*/ 4354 w 1139"/>
                  <a:gd name="T3" fmla="*/ 325 h 347"/>
                  <a:gd name="T4" fmla="*/ 4138 w 1139"/>
                  <a:gd name="T5" fmla="*/ 357 h 347"/>
                  <a:gd name="T6" fmla="*/ 3536 w 1139"/>
                  <a:gd name="T7" fmla="*/ 470 h 347"/>
                  <a:gd name="T8" fmla="*/ 3131 w 1139"/>
                  <a:gd name="T9" fmla="*/ 629 h 347"/>
                  <a:gd name="T10" fmla="*/ 2814 w 1139"/>
                  <a:gd name="T11" fmla="*/ 541 h 347"/>
                  <a:gd name="T12" fmla="*/ 2629 w 1139"/>
                  <a:gd name="T13" fmla="*/ 321 h 347"/>
                  <a:gd name="T14" fmla="*/ 2730 w 1139"/>
                  <a:gd name="T15" fmla="*/ 489 h 347"/>
                  <a:gd name="T16" fmla="*/ 2845 w 1139"/>
                  <a:gd name="T17" fmla="*/ 678 h 347"/>
                  <a:gd name="T18" fmla="*/ 2581 w 1139"/>
                  <a:gd name="T19" fmla="*/ 745 h 347"/>
                  <a:gd name="T20" fmla="*/ 2180 w 1139"/>
                  <a:gd name="T21" fmla="*/ 915 h 347"/>
                  <a:gd name="T22" fmla="*/ 1647 w 1139"/>
                  <a:gd name="T23" fmla="*/ 990 h 347"/>
                  <a:gd name="T24" fmla="*/ 1251 w 1139"/>
                  <a:gd name="T25" fmla="*/ 963 h 347"/>
                  <a:gd name="T26" fmla="*/ 1047 w 1139"/>
                  <a:gd name="T27" fmla="*/ 934 h 347"/>
                  <a:gd name="T28" fmla="*/ 846 w 1139"/>
                  <a:gd name="T29" fmla="*/ 730 h 347"/>
                  <a:gd name="T30" fmla="*/ 749 w 1139"/>
                  <a:gd name="T31" fmla="*/ 529 h 347"/>
                  <a:gd name="T32" fmla="*/ 745 w 1139"/>
                  <a:gd name="T33" fmla="*/ 634 h 347"/>
                  <a:gd name="T34" fmla="*/ 841 w 1139"/>
                  <a:gd name="T35" fmla="*/ 845 h 347"/>
                  <a:gd name="T36" fmla="*/ 625 w 1139"/>
                  <a:gd name="T37" fmla="*/ 894 h 347"/>
                  <a:gd name="T38" fmla="*/ 321 w 1139"/>
                  <a:gd name="T39" fmla="*/ 814 h 347"/>
                  <a:gd name="T40" fmla="*/ 4 w 1139"/>
                  <a:gd name="T41" fmla="*/ 818 h 347"/>
                  <a:gd name="T42" fmla="*/ 132 w 1139"/>
                  <a:gd name="T43" fmla="*/ 818 h 347"/>
                  <a:gd name="T44" fmla="*/ 76 w 1139"/>
                  <a:gd name="T45" fmla="*/ 955 h 347"/>
                  <a:gd name="T46" fmla="*/ 159 w 1139"/>
                  <a:gd name="T47" fmla="*/ 890 h 347"/>
                  <a:gd name="T48" fmla="*/ 317 w 1139"/>
                  <a:gd name="T49" fmla="*/ 850 h 347"/>
                  <a:gd name="T50" fmla="*/ 642 w 1139"/>
                  <a:gd name="T51" fmla="*/ 969 h 347"/>
                  <a:gd name="T52" fmla="*/ 445 w 1139"/>
                  <a:gd name="T53" fmla="*/ 1175 h 347"/>
                  <a:gd name="T54" fmla="*/ 361 w 1139"/>
                  <a:gd name="T55" fmla="*/ 1219 h 347"/>
                  <a:gd name="T56" fmla="*/ 497 w 1139"/>
                  <a:gd name="T57" fmla="*/ 1202 h 347"/>
                  <a:gd name="T58" fmla="*/ 449 w 1139"/>
                  <a:gd name="T59" fmla="*/ 1330 h 347"/>
                  <a:gd name="T60" fmla="*/ 516 w 1139"/>
                  <a:gd name="T61" fmla="*/ 1211 h 347"/>
                  <a:gd name="T62" fmla="*/ 686 w 1139"/>
                  <a:gd name="T63" fmla="*/ 1030 h 347"/>
                  <a:gd name="T64" fmla="*/ 1022 w 1139"/>
                  <a:gd name="T65" fmla="*/ 978 h 347"/>
                  <a:gd name="T66" fmla="*/ 1150 w 1139"/>
                  <a:gd name="T67" fmla="*/ 1051 h 347"/>
                  <a:gd name="T68" fmla="*/ 1009 w 1139"/>
                  <a:gd name="T69" fmla="*/ 1286 h 347"/>
                  <a:gd name="T70" fmla="*/ 925 w 1139"/>
                  <a:gd name="T71" fmla="*/ 1395 h 347"/>
                  <a:gd name="T72" fmla="*/ 1053 w 1139"/>
                  <a:gd name="T73" fmla="*/ 1368 h 347"/>
                  <a:gd name="T74" fmla="*/ 1091 w 1139"/>
                  <a:gd name="T75" fmla="*/ 1435 h 347"/>
                  <a:gd name="T76" fmla="*/ 1053 w 1139"/>
                  <a:gd name="T77" fmla="*/ 1259 h 347"/>
                  <a:gd name="T78" fmla="*/ 1383 w 1139"/>
                  <a:gd name="T79" fmla="*/ 1078 h 347"/>
                  <a:gd name="T80" fmla="*/ 1784 w 1139"/>
                  <a:gd name="T81" fmla="*/ 1013 h 347"/>
                  <a:gd name="T82" fmla="*/ 2193 w 1139"/>
                  <a:gd name="T83" fmla="*/ 990 h 347"/>
                  <a:gd name="T84" fmla="*/ 2069 w 1139"/>
                  <a:gd name="T85" fmla="*/ 1206 h 347"/>
                  <a:gd name="T86" fmla="*/ 1956 w 1139"/>
                  <a:gd name="T87" fmla="*/ 1471 h 347"/>
                  <a:gd name="T88" fmla="*/ 1972 w 1139"/>
                  <a:gd name="T89" fmla="*/ 1471 h 347"/>
                  <a:gd name="T90" fmla="*/ 2044 w 1139"/>
                  <a:gd name="T91" fmla="*/ 1387 h 347"/>
                  <a:gd name="T92" fmla="*/ 2061 w 1139"/>
                  <a:gd name="T93" fmla="*/ 1483 h 347"/>
                  <a:gd name="T94" fmla="*/ 2105 w 1139"/>
                  <a:gd name="T95" fmla="*/ 1215 h 347"/>
                  <a:gd name="T96" fmla="*/ 2249 w 1139"/>
                  <a:gd name="T97" fmla="*/ 994 h 347"/>
                  <a:gd name="T98" fmla="*/ 2682 w 1139"/>
                  <a:gd name="T99" fmla="*/ 778 h 347"/>
                  <a:gd name="T100" fmla="*/ 2990 w 1139"/>
                  <a:gd name="T101" fmla="*/ 709 h 347"/>
                  <a:gd name="T102" fmla="*/ 3255 w 1139"/>
                  <a:gd name="T103" fmla="*/ 629 h 347"/>
                  <a:gd name="T104" fmla="*/ 3557 w 1139"/>
                  <a:gd name="T105" fmla="*/ 577 h 347"/>
                  <a:gd name="T106" fmla="*/ 4153 w 1139"/>
                  <a:gd name="T107" fmla="*/ 480 h 347"/>
                  <a:gd name="T108" fmla="*/ 4434 w 1139"/>
                  <a:gd name="T109" fmla="*/ 432 h 347"/>
                  <a:gd name="T110" fmla="*/ 4763 w 1139"/>
                  <a:gd name="T111" fmla="*/ 290 h 347"/>
                  <a:gd name="T112" fmla="*/ 4967 w 1139"/>
                  <a:gd name="T113" fmla="*/ 204 h 34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39" h="347">
                    <a:moveTo>
                      <a:pt x="1112" y="9"/>
                    </a:moveTo>
                    <a:cubicBezTo>
                      <a:pt x="1112" y="9"/>
                      <a:pt x="1102" y="22"/>
                      <a:pt x="1104" y="39"/>
                    </a:cubicBezTo>
                    <a:cubicBezTo>
                      <a:pt x="1104" y="47"/>
                      <a:pt x="1104" y="48"/>
                      <a:pt x="1103" y="48"/>
                    </a:cubicBezTo>
                    <a:cubicBezTo>
                      <a:pt x="1101" y="49"/>
                      <a:pt x="1101" y="49"/>
                      <a:pt x="1096" y="46"/>
                    </a:cubicBezTo>
                    <a:cubicBezTo>
                      <a:pt x="1088" y="41"/>
                      <a:pt x="1075" y="32"/>
                      <a:pt x="1055" y="39"/>
                    </a:cubicBezTo>
                    <a:cubicBezTo>
                      <a:pt x="1032" y="47"/>
                      <a:pt x="1029" y="65"/>
                      <a:pt x="1027" y="76"/>
                    </a:cubicBezTo>
                    <a:cubicBezTo>
                      <a:pt x="1027" y="78"/>
                      <a:pt x="1024" y="81"/>
                      <a:pt x="1021" y="78"/>
                    </a:cubicBezTo>
                    <a:cubicBezTo>
                      <a:pt x="1015" y="73"/>
                      <a:pt x="1005" y="66"/>
                      <a:pt x="989" y="74"/>
                    </a:cubicBezTo>
                    <a:cubicBezTo>
                      <a:pt x="977" y="80"/>
                      <a:pt x="975" y="91"/>
                      <a:pt x="975" y="99"/>
                    </a:cubicBezTo>
                    <a:cubicBezTo>
                      <a:pt x="975" y="102"/>
                      <a:pt x="975" y="105"/>
                      <a:pt x="975" y="107"/>
                    </a:cubicBezTo>
                    <a:cubicBezTo>
                      <a:pt x="976" y="109"/>
                      <a:pt x="973" y="114"/>
                      <a:pt x="969" y="105"/>
                    </a:cubicBezTo>
                    <a:cubicBezTo>
                      <a:pt x="967" y="96"/>
                      <a:pt x="960" y="77"/>
                      <a:pt x="940" y="81"/>
                    </a:cubicBezTo>
                    <a:cubicBezTo>
                      <a:pt x="926" y="84"/>
                      <a:pt x="921" y="97"/>
                      <a:pt x="918" y="108"/>
                    </a:cubicBezTo>
                    <a:cubicBezTo>
                      <a:pt x="914" y="121"/>
                      <a:pt x="910" y="132"/>
                      <a:pt x="891" y="135"/>
                    </a:cubicBezTo>
                    <a:cubicBezTo>
                      <a:pt x="872" y="139"/>
                      <a:pt x="861" y="131"/>
                      <a:pt x="848" y="123"/>
                    </a:cubicBezTo>
                    <a:cubicBezTo>
                      <a:pt x="837" y="115"/>
                      <a:pt x="823" y="106"/>
                      <a:pt x="803" y="107"/>
                    </a:cubicBezTo>
                    <a:cubicBezTo>
                      <a:pt x="782" y="109"/>
                      <a:pt x="783" y="121"/>
                      <a:pt x="780" y="133"/>
                    </a:cubicBezTo>
                    <a:cubicBezTo>
                      <a:pt x="777" y="144"/>
                      <a:pt x="766" y="135"/>
                      <a:pt x="760" y="129"/>
                    </a:cubicBezTo>
                    <a:cubicBezTo>
                      <a:pt x="753" y="123"/>
                      <a:pt x="744" y="114"/>
                      <a:pt x="730" y="118"/>
                    </a:cubicBezTo>
                    <a:cubicBezTo>
                      <a:pt x="715" y="122"/>
                      <a:pt x="712" y="135"/>
                      <a:pt x="711" y="143"/>
                    </a:cubicBezTo>
                    <a:cubicBezTo>
                      <a:pt x="706" y="155"/>
                      <a:pt x="701" y="149"/>
                      <a:pt x="699" y="148"/>
                    </a:cubicBezTo>
                    <a:cubicBezTo>
                      <a:pt x="695" y="141"/>
                      <a:pt x="689" y="132"/>
                      <a:pt x="676" y="130"/>
                    </a:cubicBezTo>
                    <a:cubicBezTo>
                      <a:pt x="671" y="130"/>
                      <a:pt x="666" y="130"/>
                      <a:pt x="663" y="131"/>
                    </a:cubicBezTo>
                    <a:cubicBezTo>
                      <a:pt x="651" y="134"/>
                      <a:pt x="643" y="132"/>
                      <a:pt x="639" y="123"/>
                    </a:cubicBezTo>
                    <a:cubicBezTo>
                      <a:pt x="637" y="118"/>
                      <a:pt x="634" y="112"/>
                      <a:pt x="629" y="108"/>
                    </a:cubicBezTo>
                    <a:cubicBezTo>
                      <a:pt x="624" y="105"/>
                      <a:pt x="624" y="105"/>
                      <a:pt x="624" y="105"/>
                    </a:cubicBezTo>
                    <a:cubicBezTo>
                      <a:pt x="618" y="100"/>
                      <a:pt x="615" y="98"/>
                      <a:pt x="612" y="90"/>
                    </a:cubicBezTo>
                    <a:cubicBezTo>
                      <a:pt x="609" y="80"/>
                      <a:pt x="601" y="77"/>
                      <a:pt x="597" y="73"/>
                    </a:cubicBezTo>
                    <a:cubicBezTo>
                      <a:pt x="596" y="72"/>
                      <a:pt x="595" y="72"/>
                      <a:pt x="594" y="73"/>
                    </a:cubicBezTo>
                    <a:cubicBezTo>
                      <a:pt x="593" y="74"/>
                      <a:pt x="593" y="76"/>
                      <a:pt x="594" y="76"/>
                    </a:cubicBezTo>
                    <a:cubicBezTo>
                      <a:pt x="597" y="80"/>
                      <a:pt x="602" y="84"/>
                      <a:pt x="604" y="92"/>
                    </a:cubicBezTo>
                    <a:cubicBezTo>
                      <a:pt x="608" y="103"/>
                      <a:pt x="613" y="106"/>
                      <a:pt x="620" y="111"/>
                    </a:cubicBezTo>
                    <a:cubicBezTo>
                      <a:pt x="624" y="115"/>
                      <a:pt x="624" y="115"/>
                      <a:pt x="624" y="115"/>
                    </a:cubicBezTo>
                    <a:cubicBezTo>
                      <a:pt x="627" y="117"/>
                      <a:pt x="629" y="122"/>
                      <a:pt x="632" y="126"/>
                    </a:cubicBezTo>
                    <a:cubicBezTo>
                      <a:pt x="634" y="132"/>
                      <a:pt x="637" y="139"/>
                      <a:pt x="642" y="142"/>
                    </a:cubicBezTo>
                    <a:cubicBezTo>
                      <a:pt x="644" y="143"/>
                      <a:pt x="646" y="151"/>
                      <a:pt x="646" y="154"/>
                    </a:cubicBezTo>
                    <a:cubicBezTo>
                      <a:pt x="644" y="161"/>
                      <a:pt x="643" y="162"/>
                      <a:pt x="642" y="162"/>
                    </a:cubicBezTo>
                    <a:cubicBezTo>
                      <a:pt x="639" y="163"/>
                      <a:pt x="638" y="163"/>
                      <a:pt x="632" y="157"/>
                    </a:cubicBezTo>
                    <a:cubicBezTo>
                      <a:pt x="627" y="152"/>
                      <a:pt x="618" y="139"/>
                      <a:pt x="603" y="146"/>
                    </a:cubicBezTo>
                    <a:cubicBezTo>
                      <a:pt x="591" y="151"/>
                      <a:pt x="590" y="159"/>
                      <a:pt x="586" y="169"/>
                    </a:cubicBezTo>
                    <a:cubicBezTo>
                      <a:pt x="586" y="171"/>
                      <a:pt x="580" y="177"/>
                      <a:pt x="576" y="179"/>
                    </a:cubicBezTo>
                    <a:cubicBezTo>
                      <a:pt x="564" y="186"/>
                      <a:pt x="545" y="189"/>
                      <a:pt x="537" y="199"/>
                    </a:cubicBezTo>
                    <a:cubicBezTo>
                      <a:pt x="530" y="206"/>
                      <a:pt x="523" y="206"/>
                      <a:pt x="513" y="207"/>
                    </a:cubicBezTo>
                    <a:cubicBezTo>
                      <a:pt x="507" y="207"/>
                      <a:pt x="501" y="207"/>
                      <a:pt x="495" y="208"/>
                    </a:cubicBezTo>
                    <a:cubicBezTo>
                      <a:pt x="490" y="210"/>
                      <a:pt x="485" y="213"/>
                      <a:pt x="480" y="216"/>
                    </a:cubicBezTo>
                    <a:cubicBezTo>
                      <a:pt x="470" y="222"/>
                      <a:pt x="459" y="229"/>
                      <a:pt x="436" y="226"/>
                    </a:cubicBezTo>
                    <a:cubicBezTo>
                      <a:pt x="424" y="224"/>
                      <a:pt x="417" y="220"/>
                      <a:pt x="414" y="217"/>
                    </a:cubicBezTo>
                    <a:cubicBezTo>
                      <a:pt x="401" y="207"/>
                      <a:pt x="393" y="207"/>
                      <a:pt x="374" y="225"/>
                    </a:cubicBezTo>
                    <a:cubicBezTo>
                      <a:pt x="367" y="231"/>
                      <a:pt x="367" y="231"/>
                      <a:pt x="367" y="231"/>
                    </a:cubicBezTo>
                    <a:cubicBezTo>
                      <a:pt x="357" y="242"/>
                      <a:pt x="355" y="244"/>
                      <a:pt x="340" y="239"/>
                    </a:cubicBezTo>
                    <a:cubicBezTo>
                      <a:pt x="333" y="237"/>
                      <a:pt x="327" y="234"/>
                      <a:pt x="322" y="231"/>
                    </a:cubicBezTo>
                    <a:cubicBezTo>
                      <a:pt x="311" y="225"/>
                      <a:pt x="301" y="220"/>
                      <a:pt x="284" y="219"/>
                    </a:cubicBezTo>
                    <a:cubicBezTo>
                      <a:pt x="277" y="218"/>
                      <a:pt x="272" y="222"/>
                      <a:pt x="269" y="222"/>
                    </a:cubicBezTo>
                    <a:cubicBezTo>
                      <a:pt x="264" y="223"/>
                      <a:pt x="260" y="224"/>
                      <a:pt x="256" y="223"/>
                    </a:cubicBezTo>
                    <a:cubicBezTo>
                      <a:pt x="249" y="222"/>
                      <a:pt x="248" y="221"/>
                      <a:pt x="246" y="219"/>
                    </a:cubicBezTo>
                    <a:cubicBezTo>
                      <a:pt x="245" y="217"/>
                      <a:pt x="243" y="215"/>
                      <a:pt x="238" y="212"/>
                    </a:cubicBezTo>
                    <a:cubicBezTo>
                      <a:pt x="231" y="207"/>
                      <a:pt x="222" y="202"/>
                      <a:pt x="213" y="199"/>
                    </a:cubicBezTo>
                    <a:cubicBezTo>
                      <a:pt x="202" y="194"/>
                      <a:pt x="197" y="187"/>
                      <a:pt x="197" y="187"/>
                    </a:cubicBezTo>
                    <a:cubicBezTo>
                      <a:pt x="193" y="182"/>
                      <a:pt x="193" y="178"/>
                      <a:pt x="193" y="172"/>
                    </a:cubicBezTo>
                    <a:cubicBezTo>
                      <a:pt x="192" y="166"/>
                      <a:pt x="192" y="166"/>
                      <a:pt x="192" y="166"/>
                    </a:cubicBezTo>
                    <a:cubicBezTo>
                      <a:pt x="192" y="155"/>
                      <a:pt x="185" y="149"/>
                      <a:pt x="179" y="143"/>
                    </a:cubicBezTo>
                    <a:cubicBezTo>
                      <a:pt x="175" y="139"/>
                      <a:pt x="175" y="139"/>
                      <a:pt x="175" y="139"/>
                    </a:cubicBezTo>
                    <a:cubicBezTo>
                      <a:pt x="171" y="134"/>
                      <a:pt x="170" y="130"/>
                      <a:pt x="170" y="125"/>
                    </a:cubicBezTo>
                    <a:cubicBezTo>
                      <a:pt x="170" y="120"/>
                      <a:pt x="170" y="120"/>
                      <a:pt x="170" y="120"/>
                    </a:cubicBezTo>
                    <a:cubicBezTo>
                      <a:pt x="170" y="118"/>
                      <a:pt x="169" y="117"/>
                      <a:pt x="167" y="117"/>
                    </a:cubicBezTo>
                    <a:cubicBezTo>
                      <a:pt x="165" y="117"/>
                      <a:pt x="164" y="119"/>
                      <a:pt x="164" y="120"/>
                    </a:cubicBezTo>
                    <a:cubicBezTo>
                      <a:pt x="164" y="125"/>
                      <a:pt x="164" y="125"/>
                      <a:pt x="164" y="125"/>
                    </a:cubicBezTo>
                    <a:cubicBezTo>
                      <a:pt x="164" y="130"/>
                      <a:pt x="163" y="137"/>
                      <a:pt x="169" y="144"/>
                    </a:cubicBezTo>
                    <a:cubicBezTo>
                      <a:pt x="174" y="148"/>
                      <a:pt x="174" y="148"/>
                      <a:pt x="174" y="148"/>
                    </a:cubicBezTo>
                    <a:cubicBezTo>
                      <a:pt x="179" y="154"/>
                      <a:pt x="184" y="159"/>
                      <a:pt x="184" y="167"/>
                    </a:cubicBezTo>
                    <a:cubicBezTo>
                      <a:pt x="184" y="167"/>
                      <a:pt x="185" y="172"/>
                      <a:pt x="185" y="172"/>
                    </a:cubicBezTo>
                    <a:cubicBezTo>
                      <a:pt x="185" y="179"/>
                      <a:pt x="186" y="187"/>
                      <a:pt x="191" y="192"/>
                    </a:cubicBezTo>
                    <a:cubicBezTo>
                      <a:pt x="197" y="197"/>
                      <a:pt x="190" y="197"/>
                      <a:pt x="188" y="197"/>
                    </a:cubicBezTo>
                    <a:cubicBezTo>
                      <a:pt x="179" y="199"/>
                      <a:pt x="173" y="203"/>
                      <a:pt x="168" y="205"/>
                    </a:cubicBezTo>
                    <a:cubicBezTo>
                      <a:pt x="163" y="208"/>
                      <a:pt x="159" y="210"/>
                      <a:pt x="155" y="210"/>
                    </a:cubicBezTo>
                    <a:cubicBezTo>
                      <a:pt x="150" y="211"/>
                      <a:pt x="146" y="207"/>
                      <a:pt x="142" y="203"/>
                    </a:cubicBezTo>
                    <a:cubicBezTo>
                      <a:pt x="139" y="201"/>
                      <a:pt x="134" y="195"/>
                      <a:pt x="130" y="193"/>
                    </a:cubicBezTo>
                    <a:cubicBezTo>
                      <a:pt x="130" y="193"/>
                      <a:pt x="112" y="182"/>
                      <a:pt x="97" y="184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84" y="186"/>
                      <a:pt x="79" y="187"/>
                      <a:pt x="73" y="185"/>
                    </a:cubicBezTo>
                    <a:cubicBezTo>
                      <a:pt x="66" y="183"/>
                      <a:pt x="66" y="183"/>
                      <a:pt x="66" y="183"/>
                    </a:cubicBezTo>
                    <a:cubicBezTo>
                      <a:pt x="54" y="179"/>
                      <a:pt x="36" y="180"/>
                      <a:pt x="29" y="182"/>
                    </a:cubicBezTo>
                    <a:cubicBezTo>
                      <a:pt x="27" y="182"/>
                      <a:pt x="27" y="182"/>
                      <a:pt x="27" y="182"/>
                    </a:cubicBezTo>
                    <a:cubicBezTo>
                      <a:pt x="18" y="185"/>
                      <a:pt x="6" y="186"/>
                      <a:pt x="1" y="186"/>
                    </a:cubicBezTo>
                    <a:cubicBezTo>
                      <a:pt x="1" y="186"/>
                      <a:pt x="0" y="187"/>
                      <a:pt x="0" y="187"/>
                    </a:cubicBezTo>
                    <a:cubicBezTo>
                      <a:pt x="0" y="188"/>
                      <a:pt x="1" y="188"/>
                      <a:pt x="1" y="188"/>
                    </a:cubicBezTo>
                    <a:cubicBezTo>
                      <a:pt x="6" y="188"/>
                      <a:pt x="19" y="189"/>
                      <a:pt x="28" y="186"/>
                    </a:cubicBezTo>
                    <a:cubicBezTo>
                      <a:pt x="30" y="186"/>
                      <a:pt x="30" y="186"/>
                      <a:pt x="30" y="186"/>
                    </a:cubicBezTo>
                    <a:cubicBezTo>
                      <a:pt x="36" y="184"/>
                      <a:pt x="40" y="184"/>
                      <a:pt x="45" y="185"/>
                    </a:cubicBezTo>
                    <a:cubicBezTo>
                      <a:pt x="45" y="185"/>
                      <a:pt x="45" y="185"/>
                      <a:pt x="45" y="185"/>
                    </a:cubicBezTo>
                    <a:cubicBezTo>
                      <a:pt x="40" y="189"/>
                      <a:pt x="35" y="195"/>
                      <a:pt x="33" y="200"/>
                    </a:cubicBezTo>
                    <a:cubicBezTo>
                      <a:pt x="27" y="212"/>
                      <a:pt x="22" y="212"/>
                      <a:pt x="17" y="217"/>
                    </a:cubicBezTo>
                    <a:cubicBezTo>
                      <a:pt x="17" y="217"/>
                      <a:pt x="17" y="217"/>
                      <a:pt x="17" y="218"/>
                    </a:cubicBezTo>
                    <a:cubicBezTo>
                      <a:pt x="17" y="218"/>
                      <a:pt x="17" y="218"/>
                      <a:pt x="17" y="218"/>
                    </a:cubicBezTo>
                    <a:cubicBezTo>
                      <a:pt x="17" y="219"/>
                      <a:pt x="18" y="219"/>
                      <a:pt x="18" y="218"/>
                    </a:cubicBezTo>
                    <a:cubicBezTo>
                      <a:pt x="23" y="214"/>
                      <a:pt x="30" y="214"/>
                      <a:pt x="36" y="202"/>
                    </a:cubicBezTo>
                    <a:cubicBezTo>
                      <a:pt x="38" y="198"/>
                      <a:pt x="41" y="194"/>
                      <a:pt x="44" y="190"/>
                    </a:cubicBezTo>
                    <a:cubicBezTo>
                      <a:pt x="47" y="187"/>
                      <a:pt x="51" y="188"/>
                      <a:pt x="52" y="188"/>
                    </a:cubicBezTo>
                    <a:cubicBezTo>
                      <a:pt x="56" y="188"/>
                      <a:pt x="59" y="189"/>
                      <a:pt x="63" y="191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79" y="195"/>
                      <a:pt x="85" y="194"/>
                      <a:pt x="91" y="193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110" y="190"/>
                      <a:pt x="131" y="210"/>
                      <a:pt x="134" y="212"/>
                    </a:cubicBezTo>
                    <a:cubicBezTo>
                      <a:pt x="137" y="215"/>
                      <a:pt x="141" y="218"/>
                      <a:pt x="146" y="220"/>
                    </a:cubicBezTo>
                    <a:cubicBezTo>
                      <a:pt x="152" y="223"/>
                      <a:pt x="142" y="244"/>
                      <a:pt x="133" y="249"/>
                    </a:cubicBezTo>
                    <a:cubicBezTo>
                      <a:pt x="129" y="251"/>
                      <a:pt x="129" y="251"/>
                      <a:pt x="129" y="251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17" y="259"/>
                      <a:pt x="105" y="266"/>
                      <a:pt x="101" y="267"/>
                    </a:cubicBezTo>
                    <a:cubicBezTo>
                      <a:pt x="99" y="268"/>
                      <a:pt x="96" y="268"/>
                      <a:pt x="94" y="268"/>
                    </a:cubicBezTo>
                    <a:cubicBezTo>
                      <a:pt x="88" y="268"/>
                      <a:pt x="82" y="271"/>
                      <a:pt x="80" y="276"/>
                    </a:cubicBezTo>
                    <a:cubicBezTo>
                      <a:pt x="80" y="277"/>
                      <a:pt x="80" y="277"/>
                      <a:pt x="80" y="277"/>
                    </a:cubicBezTo>
                    <a:cubicBezTo>
                      <a:pt x="81" y="277"/>
                      <a:pt x="81" y="277"/>
                      <a:pt x="82" y="277"/>
                    </a:cubicBezTo>
                    <a:cubicBezTo>
                      <a:pt x="83" y="273"/>
                      <a:pt x="88" y="272"/>
                      <a:pt x="94" y="272"/>
                    </a:cubicBezTo>
                    <a:cubicBezTo>
                      <a:pt x="96" y="272"/>
                      <a:pt x="99" y="272"/>
                      <a:pt x="102" y="271"/>
                    </a:cubicBezTo>
                    <a:cubicBezTo>
                      <a:pt x="106" y="270"/>
                      <a:pt x="111" y="268"/>
                      <a:pt x="116" y="266"/>
                    </a:cubicBezTo>
                    <a:cubicBezTo>
                      <a:pt x="115" y="268"/>
                      <a:pt x="114" y="270"/>
                      <a:pt x="113" y="273"/>
                    </a:cubicBezTo>
                    <a:cubicBezTo>
                      <a:pt x="111" y="281"/>
                      <a:pt x="111" y="281"/>
                      <a:pt x="111" y="281"/>
                    </a:cubicBezTo>
                    <a:cubicBezTo>
                      <a:pt x="110" y="283"/>
                      <a:pt x="108" y="286"/>
                      <a:pt x="106" y="288"/>
                    </a:cubicBezTo>
                    <a:cubicBezTo>
                      <a:pt x="102" y="293"/>
                      <a:pt x="100" y="298"/>
                      <a:pt x="101" y="302"/>
                    </a:cubicBezTo>
                    <a:cubicBezTo>
                      <a:pt x="101" y="302"/>
                      <a:pt x="102" y="303"/>
                      <a:pt x="102" y="302"/>
                    </a:cubicBezTo>
                    <a:cubicBezTo>
                      <a:pt x="103" y="302"/>
                      <a:pt x="103" y="302"/>
                      <a:pt x="103" y="301"/>
                    </a:cubicBezTo>
                    <a:cubicBezTo>
                      <a:pt x="102" y="299"/>
                      <a:pt x="106" y="295"/>
                      <a:pt x="109" y="291"/>
                    </a:cubicBezTo>
                    <a:cubicBezTo>
                      <a:pt x="111" y="288"/>
                      <a:pt x="114" y="285"/>
                      <a:pt x="115" y="282"/>
                    </a:cubicBezTo>
                    <a:cubicBezTo>
                      <a:pt x="117" y="275"/>
                      <a:pt x="117" y="275"/>
                      <a:pt x="117" y="275"/>
                    </a:cubicBezTo>
                    <a:cubicBezTo>
                      <a:pt x="119" y="270"/>
                      <a:pt x="126" y="263"/>
                      <a:pt x="127" y="262"/>
                    </a:cubicBezTo>
                    <a:cubicBezTo>
                      <a:pt x="133" y="258"/>
                      <a:pt x="133" y="258"/>
                      <a:pt x="133" y="258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46" y="250"/>
                      <a:pt x="151" y="248"/>
                      <a:pt x="156" y="234"/>
                    </a:cubicBezTo>
                    <a:cubicBezTo>
                      <a:pt x="157" y="230"/>
                      <a:pt x="157" y="230"/>
                      <a:pt x="157" y="230"/>
                    </a:cubicBezTo>
                    <a:cubicBezTo>
                      <a:pt x="160" y="222"/>
                      <a:pt x="170" y="218"/>
                      <a:pt x="174" y="216"/>
                    </a:cubicBezTo>
                    <a:cubicBezTo>
                      <a:pt x="179" y="213"/>
                      <a:pt x="184" y="211"/>
                      <a:pt x="191" y="209"/>
                    </a:cubicBezTo>
                    <a:cubicBezTo>
                      <a:pt x="204" y="206"/>
                      <a:pt x="216" y="211"/>
                      <a:pt x="232" y="222"/>
                    </a:cubicBezTo>
                    <a:cubicBezTo>
                      <a:pt x="235" y="224"/>
                      <a:pt x="236" y="225"/>
                      <a:pt x="237" y="227"/>
                    </a:cubicBezTo>
                    <a:cubicBezTo>
                      <a:pt x="241" y="231"/>
                      <a:pt x="244" y="233"/>
                      <a:pt x="254" y="235"/>
                    </a:cubicBezTo>
                    <a:cubicBezTo>
                      <a:pt x="256" y="235"/>
                      <a:pt x="257" y="235"/>
                      <a:pt x="259" y="235"/>
                    </a:cubicBezTo>
                    <a:cubicBezTo>
                      <a:pt x="263" y="234"/>
                      <a:pt x="262" y="238"/>
                      <a:pt x="261" y="239"/>
                    </a:cubicBezTo>
                    <a:cubicBezTo>
                      <a:pt x="259" y="242"/>
                      <a:pt x="258" y="245"/>
                      <a:pt x="256" y="247"/>
                    </a:cubicBezTo>
                    <a:cubicBezTo>
                      <a:pt x="253" y="254"/>
                      <a:pt x="250" y="260"/>
                      <a:pt x="243" y="266"/>
                    </a:cubicBezTo>
                    <a:cubicBezTo>
                      <a:pt x="235" y="273"/>
                      <a:pt x="233" y="279"/>
                      <a:pt x="232" y="284"/>
                    </a:cubicBezTo>
                    <a:cubicBezTo>
                      <a:pt x="229" y="292"/>
                      <a:pt x="229" y="292"/>
                      <a:pt x="229" y="292"/>
                    </a:cubicBezTo>
                    <a:cubicBezTo>
                      <a:pt x="229" y="293"/>
                      <a:pt x="223" y="304"/>
                      <a:pt x="219" y="307"/>
                    </a:cubicBezTo>
                    <a:cubicBezTo>
                      <a:pt x="214" y="310"/>
                      <a:pt x="209" y="314"/>
                      <a:pt x="208" y="316"/>
                    </a:cubicBezTo>
                    <a:cubicBezTo>
                      <a:pt x="208" y="317"/>
                      <a:pt x="208" y="317"/>
                      <a:pt x="208" y="318"/>
                    </a:cubicBezTo>
                    <a:cubicBezTo>
                      <a:pt x="209" y="318"/>
                      <a:pt x="209" y="318"/>
                      <a:pt x="210" y="317"/>
                    </a:cubicBezTo>
                    <a:cubicBezTo>
                      <a:pt x="211" y="315"/>
                      <a:pt x="217" y="313"/>
                      <a:pt x="221" y="310"/>
                    </a:cubicBezTo>
                    <a:cubicBezTo>
                      <a:pt x="225" y="307"/>
                      <a:pt x="229" y="304"/>
                      <a:pt x="232" y="300"/>
                    </a:cubicBezTo>
                    <a:cubicBezTo>
                      <a:pt x="233" y="302"/>
                      <a:pt x="234" y="303"/>
                      <a:pt x="235" y="304"/>
                    </a:cubicBezTo>
                    <a:cubicBezTo>
                      <a:pt x="236" y="306"/>
                      <a:pt x="238" y="309"/>
                      <a:pt x="239" y="311"/>
                    </a:cubicBezTo>
                    <a:cubicBezTo>
                      <a:pt x="239" y="313"/>
                      <a:pt x="239" y="315"/>
                      <a:pt x="239" y="317"/>
                    </a:cubicBezTo>
                    <a:cubicBezTo>
                      <a:pt x="238" y="322"/>
                      <a:pt x="243" y="326"/>
                      <a:pt x="248" y="327"/>
                    </a:cubicBezTo>
                    <a:cubicBezTo>
                      <a:pt x="248" y="328"/>
                      <a:pt x="249" y="327"/>
                      <a:pt x="249" y="327"/>
                    </a:cubicBezTo>
                    <a:cubicBezTo>
                      <a:pt x="249" y="326"/>
                      <a:pt x="249" y="326"/>
                      <a:pt x="248" y="326"/>
                    </a:cubicBezTo>
                    <a:cubicBezTo>
                      <a:pt x="245" y="325"/>
                      <a:pt x="242" y="323"/>
                      <a:pt x="243" y="318"/>
                    </a:cubicBezTo>
                    <a:cubicBezTo>
                      <a:pt x="243" y="316"/>
                      <a:pt x="243" y="313"/>
                      <a:pt x="243" y="310"/>
                    </a:cubicBezTo>
                    <a:cubicBezTo>
                      <a:pt x="242" y="307"/>
                      <a:pt x="241" y="304"/>
                      <a:pt x="239" y="300"/>
                    </a:cubicBezTo>
                    <a:cubicBezTo>
                      <a:pt x="236" y="296"/>
                      <a:pt x="239" y="286"/>
                      <a:pt x="239" y="286"/>
                    </a:cubicBezTo>
                    <a:cubicBezTo>
                      <a:pt x="241" y="280"/>
                      <a:pt x="242" y="278"/>
                      <a:pt x="249" y="272"/>
                    </a:cubicBezTo>
                    <a:cubicBezTo>
                      <a:pt x="256" y="265"/>
                      <a:pt x="260" y="258"/>
                      <a:pt x="263" y="251"/>
                    </a:cubicBezTo>
                    <a:cubicBezTo>
                      <a:pt x="267" y="243"/>
                      <a:pt x="275" y="235"/>
                      <a:pt x="283" y="235"/>
                    </a:cubicBezTo>
                    <a:cubicBezTo>
                      <a:pt x="297" y="236"/>
                      <a:pt x="304" y="240"/>
                      <a:pt x="314" y="245"/>
                    </a:cubicBezTo>
                    <a:cubicBezTo>
                      <a:pt x="320" y="248"/>
                      <a:pt x="326" y="251"/>
                      <a:pt x="335" y="254"/>
                    </a:cubicBezTo>
                    <a:cubicBezTo>
                      <a:pt x="359" y="263"/>
                      <a:pt x="368" y="254"/>
                      <a:pt x="379" y="243"/>
                    </a:cubicBezTo>
                    <a:cubicBezTo>
                      <a:pt x="385" y="237"/>
                      <a:pt x="385" y="237"/>
                      <a:pt x="385" y="237"/>
                    </a:cubicBezTo>
                    <a:cubicBezTo>
                      <a:pt x="397" y="225"/>
                      <a:pt x="398" y="225"/>
                      <a:pt x="405" y="230"/>
                    </a:cubicBezTo>
                    <a:cubicBezTo>
                      <a:pt x="407" y="232"/>
                      <a:pt x="411" y="235"/>
                      <a:pt x="415" y="237"/>
                    </a:cubicBezTo>
                    <a:cubicBezTo>
                      <a:pt x="421" y="240"/>
                      <a:pt x="428" y="242"/>
                      <a:pt x="430" y="242"/>
                    </a:cubicBezTo>
                    <a:cubicBezTo>
                      <a:pt x="463" y="248"/>
                      <a:pt x="477" y="237"/>
                      <a:pt x="489" y="229"/>
                    </a:cubicBezTo>
                    <a:cubicBezTo>
                      <a:pt x="492" y="227"/>
                      <a:pt x="495" y="226"/>
                      <a:pt x="498" y="225"/>
                    </a:cubicBezTo>
                    <a:cubicBezTo>
                      <a:pt x="502" y="223"/>
                      <a:pt x="501" y="229"/>
                      <a:pt x="499" y="232"/>
                    </a:cubicBezTo>
                    <a:cubicBezTo>
                      <a:pt x="496" y="241"/>
                      <a:pt x="496" y="241"/>
                      <a:pt x="496" y="241"/>
                    </a:cubicBezTo>
                    <a:cubicBezTo>
                      <a:pt x="493" y="246"/>
                      <a:pt x="489" y="249"/>
                      <a:pt x="485" y="253"/>
                    </a:cubicBezTo>
                    <a:cubicBezTo>
                      <a:pt x="479" y="258"/>
                      <a:pt x="473" y="263"/>
                      <a:pt x="470" y="274"/>
                    </a:cubicBezTo>
                    <a:cubicBezTo>
                      <a:pt x="469" y="281"/>
                      <a:pt x="468" y="284"/>
                      <a:pt x="466" y="287"/>
                    </a:cubicBezTo>
                    <a:cubicBezTo>
                      <a:pt x="466" y="288"/>
                      <a:pt x="463" y="295"/>
                      <a:pt x="460" y="298"/>
                    </a:cubicBezTo>
                    <a:cubicBezTo>
                      <a:pt x="453" y="305"/>
                      <a:pt x="453" y="305"/>
                      <a:pt x="453" y="305"/>
                    </a:cubicBezTo>
                    <a:cubicBezTo>
                      <a:pt x="443" y="314"/>
                      <a:pt x="444" y="324"/>
                      <a:pt x="444" y="334"/>
                    </a:cubicBezTo>
                    <a:cubicBezTo>
                      <a:pt x="444" y="339"/>
                      <a:pt x="444" y="343"/>
                      <a:pt x="444" y="346"/>
                    </a:cubicBezTo>
                    <a:cubicBezTo>
                      <a:pt x="444" y="347"/>
                      <a:pt x="444" y="347"/>
                      <a:pt x="445" y="347"/>
                    </a:cubicBezTo>
                    <a:cubicBezTo>
                      <a:pt x="445" y="347"/>
                      <a:pt x="446" y="347"/>
                      <a:pt x="446" y="346"/>
                    </a:cubicBezTo>
                    <a:cubicBezTo>
                      <a:pt x="446" y="344"/>
                      <a:pt x="448" y="339"/>
                      <a:pt x="448" y="334"/>
                    </a:cubicBezTo>
                    <a:cubicBezTo>
                      <a:pt x="448" y="324"/>
                      <a:pt x="448" y="316"/>
                      <a:pt x="456" y="307"/>
                    </a:cubicBezTo>
                    <a:cubicBezTo>
                      <a:pt x="463" y="300"/>
                      <a:pt x="463" y="300"/>
                      <a:pt x="463" y="300"/>
                    </a:cubicBezTo>
                    <a:cubicBezTo>
                      <a:pt x="464" y="300"/>
                      <a:pt x="465" y="299"/>
                      <a:pt x="465" y="298"/>
                    </a:cubicBezTo>
                    <a:cubicBezTo>
                      <a:pt x="464" y="304"/>
                      <a:pt x="463" y="310"/>
                      <a:pt x="464" y="315"/>
                    </a:cubicBezTo>
                    <a:cubicBezTo>
                      <a:pt x="464" y="318"/>
                      <a:pt x="465" y="321"/>
                      <a:pt x="466" y="324"/>
                    </a:cubicBezTo>
                    <a:cubicBezTo>
                      <a:pt x="467" y="330"/>
                      <a:pt x="468" y="335"/>
                      <a:pt x="467" y="336"/>
                    </a:cubicBezTo>
                    <a:cubicBezTo>
                      <a:pt x="466" y="336"/>
                      <a:pt x="466" y="337"/>
                      <a:pt x="467" y="337"/>
                    </a:cubicBezTo>
                    <a:cubicBezTo>
                      <a:pt x="467" y="338"/>
                      <a:pt x="468" y="338"/>
                      <a:pt x="468" y="337"/>
                    </a:cubicBezTo>
                    <a:cubicBezTo>
                      <a:pt x="470" y="335"/>
                      <a:pt x="471" y="330"/>
                      <a:pt x="469" y="323"/>
                    </a:cubicBezTo>
                    <a:cubicBezTo>
                      <a:pt x="469" y="320"/>
                      <a:pt x="468" y="317"/>
                      <a:pt x="468" y="315"/>
                    </a:cubicBezTo>
                    <a:cubicBezTo>
                      <a:pt x="467" y="308"/>
                      <a:pt x="473" y="291"/>
                      <a:pt x="474" y="290"/>
                    </a:cubicBezTo>
                    <a:cubicBezTo>
                      <a:pt x="475" y="286"/>
                      <a:pt x="476" y="282"/>
                      <a:pt x="478" y="276"/>
                    </a:cubicBezTo>
                    <a:cubicBezTo>
                      <a:pt x="480" y="268"/>
                      <a:pt x="484" y="264"/>
                      <a:pt x="490" y="259"/>
                    </a:cubicBezTo>
                    <a:cubicBezTo>
                      <a:pt x="495" y="255"/>
                      <a:pt x="499" y="251"/>
                      <a:pt x="503" y="245"/>
                    </a:cubicBezTo>
                    <a:cubicBezTo>
                      <a:pt x="507" y="234"/>
                      <a:pt x="507" y="234"/>
                      <a:pt x="507" y="234"/>
                    </a:cubicBezTo>
                    <a:cubicBezTo>
                      <a:pt x="508" y="231"/>
                      <a:pt x="509" y="229"/>
                      <a:pt x="511" y="226"/>
                    </a:cubicBezTo>
                    <a:cubicBezTo>
                      <a:pt x="512" y="225"/>
                      <a:pt x="513" y="223"/>
                      <a:pt x="520" y="222"/>
                    </a:cubicBezTo>
                    <a:cubicBezTo>
                      <a:pt x="529" y="222"/>
                      <a:pt x="539" y="220"/>
                      <a:pt x="548" y="210"/>
                    </a:cubicBezTo>
                    <a:cubicBezTo>
                      <a:pt x="555" y="203"/>
                      <a:pt x="565" y="202"/>
                      <a:pt x="580" y="198"/>
                    </a:cubicBezTo>
                    <a:cubicBezTo>
                      <a:pt x="600" y="195"/>
                      <a:pt x="606" y="188"/>
                      <a:pt x="609" y="177"/>
                    </a:cubicBezTo>
                    <a:cubicBezTo>
                      <a:pt x="610" y="170"/>
                      <a:pt x="613" y="175"/>
                      <a:pt x="615" y="176"/>
                    </a:cubicBezTo>
                    <a:cubicBezTo>
                      <a:pt x="620" y="181"/>
                      <a:pt x="631" y="191"/>
                      <a:pt x="649" y="185"/>
                    </a:cubicBezTo>
                    <a:cubicBezTo>
                      <a:pt x="664" y="180"/>
                      <a:pt x="668" y="166"/>
                      <a:pt x="669" y="159"/>
                    </a:cubicBezTo>
                    <a:cubicBezTo>
                      <a:pt x="670" y="152"/>
                      <a:pt x="676" y="156"/>
                      <a:pt x="679" y="161"/>
                    </a:cubicBezTo>
                    <a:cubicBezTo>
                      <a:pt x="684" y="167"/>
                      <a:pt x="693" y="181"/>
                      <a:pt x="712" y="176"/>
                    </a:cubicBezTo>
                    <a:cubicBezTo>
                      <a:pt x="729" y="171"/>
                      <a:pt x="732" y="157"/>
                      <a:pt x="734" y="148"/>
                    </a:cubicBezTo>
                    <a:cubicBezTo>
                      <a:pt x="734" y="146"/>
                      <a:pt x="735" y="145"/>
                      <a:pt x="735" y="143"/>
                    </a:cubicBezTo>
                    <a:cubicBezTo>
                      <a:pt x="735" y="143"/>
                      <a:pt x="738" y="142"/>
                      <a:pt x="739" y="143"/>
                    </a:cubicBezTo>
                    <a:cubicBezTo>
                      <a:pt x="741" y="144"/>
                      <a:pt x="742" y="146"/>
                      <a:pt x="743" y="147"/>
                    </a:cubicBezTo>
                    <a:cubicBezTo>
                      <a:pt x="751" y="154"/>
                      <a:pt x="762" y="164"/>
                      <a:pt x="781" y="161"/>
                    </a:cubicBezTo>
                    <a:cubicBezTo>
                      <a:pt x="799" y="158"/>
                      <a:pt x="803" y="146"/>
                      <a:pt x="804" y="138"/>
                    </a:cubicBezTo>
                    <a:cubicBezTo>
                      <a:pt x="804" y="132"/>
                      <a:pt x="808" y="131"/>
                      <a:pt x="808" y="131"/>
                    </a:cubicBezTo>
                    <a:cubicBezTo>
                      <a:pt x="818" y="131"/>
                      <a:pt x="826" y="136"/>
                      <a:pt x="835" y="143"/>
                    </a:cubicBezTo>
                    <a:cubicBezTo>
                      <a:pt x="849" y="152"/>
                      <a:pt x="866" y="164"/>
                      <a:pt x="895" y="159"/>
                    </a:cubicBezTo>
                    <a:cubicBezTo>
                      <a:pt x="928" y="153"/>
                      <a:pt x="936" y="129"/>
                      <a:pt x="941" y="115"/>
                    </a:cubicBezTo>
                    <a:cubicBezTo>
                      <a:pt x="941" y="114"/>
                      <a:pt x="942" y="111"/>
                      <a:pt x="943" y="109"/>
                    </a:cubicBezTo>
                    <a:cubicBezTo>
                      <a:pt x="943" y="108"/>
                      <a:pt x="945" y="108"/>
                      <a:pt x="947" y="112"/>
                    </a:cubicBezTo>
                    <a:cubicBezTo>
                      <a:pt x="950" y="121"/>
                      <a:pt x="956" y="143"/>
                      <a:pt x="980" y="137"/>
                    </a:cubicBezTo>
                    <a:cubicBezTo>
                      <a:pt x="1003" y="131"/>
                      <a:pt x="1000" y="112"/>
                      <a:pt x="999" y="104"/>
                    </a:cubicBezTo>
                    <a:cubicBezTo>
                      <a:pt x="998" y="93"/>
                      <a:pt x="1006" y="97"/>
                      <a:pt x="1007" y="98"/>
                    </a:cubicBezTo>
                    <a:cubicBezTo>
                      <a:pt x="1011" y="102"/>
                      <a:pt x="1020" y="111"/>
                      <a:pt x="1033" y="106"/>
                    </a:cubicBezTo>
                    <a:cubicBezTo>
                      <a:pt x="1046" y="101"/>
                      <a:pt x="1049" y="89"/>
                      <a:pt x="1051" y="80"/>
                    </a:cubicBezTo>
                    <a:cubicBezTo>
                      <a:pt x="1052" y="70"/>
                      <a:pt x="1054" y="65"/>
                      <a:pt x="1063" y="62"/>
                    </a:cubicBezTo>
                    <a:cubicBezTo>
                      <a:pt x="1072" y="59"/>
                      <a:pt x="1076" y="61"/>
                      <a:pt x="1082" y="66"/>
                    </a:cubicBezTo>
                    <a:cubicBezTo>
                      <a:pt x="1089" y="70"/>
                      <a:pt x="1100" y="77"/>
                      <a:pt x="1115" y="69"/>
                    </a:cubicBezTo>
                    <a:cubicBezTo>
                      <a:pt x="1123" y="65"/>
                      <a:pt x="1126" y="58"/>
                      <a:pt x="1127" y="51"/>
                    </a:cubicBezTo>
                    <a:cubicBezTo>
                      <a:pt x="1127" y="50"/>
                      <a:pt x="1127" y="49"/>
                      <a:pt x="1128" y="48"/>
                    </a:cubicBezTo>
                    <a:cubicBezTo>
                      <a:pt x="1128" y="47"/>
                      <a:pt x="1128" y="46"/>
                      <a:pt x="1128" y="46"/>
                    </a:cubicBezTo>
                    <a:cubicBezTo>
                      <a:pt x="1139" y="36"/>
                      <a:pt x="1128" y="0"/>
                      <a:pt x="1112" y="9"/>
                    </a:cubicBezTo>
                    <a:close/>
                  </a:path>
                </a:pathLst>
              </a:custGeom>
              <a:solidFill>
                <a:srgbClr val="F44D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7" name="Freeform 93">
                <a:extLst>
                  <a:ext uri="{FF2B5EF4-FFF2-40B4-BE49-F238E27FC236}">
                    <a16:creationId xmlns:a16="http://schemas.microsoft.com/office/drawing/2014/main" id="{E51642AC-2D98-42CE-AD7B-7B0600DF1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1874"/>
                <a:ext cx="2390" cy="728"/>
              </a:xfrm>
              <a:custGeom>
                <a:avLst/>
                <a:gdLst>
                  <a:gd name="T0" fmla="*/ 4826 w 1139"/>
                  <a:gd name="T1" fmla="*/ 204 h 347"/>
                  <a:gd name="T2" fmla="*/ 4354 w 1139"/>
                  <a:gd name="T3" fmla="*/ 325 h 347"/>
                  <a:gd name="T4" fmla="*/ 4138 w 1139"/>
                  <a:gd name="T5" fmla="*/ 357 h 347"/>
                  <a:gd name="T6" fmla="*/ 3536 w 1139"/>
                  <a:gd name="T7" fmla="*/ 470 h 347"/>
                  <a:gd name="T8" fmla="*/ 3131 w 1139"/>
                  <a:gd name="T9" fmla="*/ 629 h 347"/>
                  <a:gd name="T10" fmla="*/ 2814 w 1139"/>
                  <a:gd name="T11" fmla="*/ 541 h 347"/>
                  <a:gd name="T12" fmla="*/ 2629 w 1139"/>
                  <a:gd name="T13" fmla="*/ 321 h 347"/>
                  <a:gd name="T14" fmla="*/ 2730 w 1139"/>
                  <a:gd name="T15" fmla="*/ 489 h 347"/>
                  <a:gd name="T16" fmla="*/ 2845 w 1139"/>
                  <a:gd name="T17" fmla="*/ 678 h 347"/>
                  <a:gd name="T18" fmla="*/ 2581 w 1139"/>
                  <a:gd name="T19" fmla="*/ 745 h 347"/>
                  <a:gd name="T20" fmla="*/ 2180 w 1139"/>
                  <a:gd name="T21" fmla="*/ 915 h 347"/>
                  <a:gd name="T22" fmla="*/ 1647 w 1139"/>
                  <a:gd name="T23" fmla="*/ 990 h 347"/>
                  <a:gd name="T24" fmla="*/ 1251 w 1139"/>
                  <a:gd name="T25" fmla="*/ 963 h 347"/>
                  <a:gd name="T26" fmla="*/ 1047 w 1139"/>
                  <a:gd name="T27" fmla="*/ 934 h 347"/>
                  <a:gd name="T28" fmla="*/ 846 w 1139"/>
                  <a:gd name="T29" fmla="*/ 730 h 347"/>
                  <a:gd name="T30" fmla="*/ 749 w 1139"/>
                  <a:gd name="T31" fmla="*/ 529 h 347"/>
                  <a:gd name="T32" fmla="*/ 745 w 1139"/>
                  <a:gd name="T33" fmla="*/ 634 h 347"/>
                  <a:gd name="T34" fmla="*/ 841 w 1139"/>
                  <a:gd name="T35" fmla="*/ 845 h 347"/>
                  <a:gd name="T36" fmla="*/ 625 w 1139"/>
                  <a:gd name="T37" fmla="*/ 894 h 347"/>
                  <a:gd name="T38" fmla="*/ 321 w 1139"/>
                  <a:gd name="T39" fmla="*/ 814 h 347"/>
                  <a:gd name="T40" fmla="*/ 4 w 1139"/>
                  <a:gd name="T41" fmla="*/ 818 h 347"/>
                  <a:gd name="T42" fmla="*/ 132 w 1139"/>
                  <a:gd name="T43" fmla="*/ 818 h 347"/>
                  <a:gd name="T44" fmla="*/ 76 w 1139"/>
                  <a:gd name="T45" fmla="*/ 955 h 347"/>
                  <a:gd name="T46" fmla="*/ 159 w 1139"/>
                  <a:gd name="T47" fmla="*/ 890 h 347"/>
                  <a:gd name="T48" fmla="*/ 317 w 1139"/>
                  <a:gd name="T49" fmla="*/ 850 h 347"/>
                  <a:gd name="T50" fmla="*/ 642 w 1139"/>
                  <a:gd name="T51" fmla="*/ 969 h 347"/>
                  <a:gd name="T52" fmla="*/ 445 w 1139"/>
                  <a:gd name="T53" fmla="*/ 1175 h 347"/>
                  <a:gd name="T54" fmla="*/ 361 w 1139"/>
                  <a:gd name="T55" fmla="*/ 1219 h 347"/>
                  <a:gd name="T56" fmla="*/ 497 w 1139"/>
                  <a:gd name="T57" fmla="*/ 1202 h 347"/>
                  <a:gd name="T58" fmla="*/ 449 w 1139"/>
                  <a:gd name="T59" fmla="*/ 1330 h 347"/>
                  <a:gd name="T60" fmla="*/ 516 w 1139"/>
                  <a:gd name="T61" fmla="*/ 1211 h 347"/>
                  <a:gd name="T62" fmla="*/ 686 w 1139"/>
                  <a:gd name="T63" fmla="*/ 1030 h 347"/>
                  <a:gd name="T64" fmla="*/ 1022 w 1139"/>
                  <a:gd name="T65" fmla="*/ 978 h 347"/>
                  <a:gd name="T66" fmla="*/ 1150 w 1139"/>
                  <a:gd name="T67" fmla="*/ 1051 h 347"/>
                  <a:gd name="T68" fmla="*/ 1009 w 1139"/>
                  <a:gd name="T69" fmla="*/ 1286 h 347"/>
                  <a:gd name="T70" fmla="*/ 925 w 1139"/>
                  <a:gd name="T71" fmla="*/ 1395 h 347"/>
                  <a:gd name="T72" fmla="*/ 1053 w 1139"/>
                  <a:gd name="T73" fmla="*/ 1368 h 347"/>
                  <a:gd name="T74" fmla="*/ 1091 w 1139"/>
                  <a:gd name="T75" fmla="*/ 1435 h 347"/>
                  <a:gd name="T76" fmla="*/ 1053 w 1139"/>
                  <a:gd name="T77" fmla="*/ 1259 h 347"/>
                  <a:gd name="T78" fmla="*/ 1383 w 1139"/>
                  <a:gd name="T79" fmla="*/ 1078 h 347"/>
                  <a:gd name="T80" fmla="*/ 1784 w 1139"/>
                  <a:gd name="T81" fmla="*/ 1013 h 347"/>
                  <a:gd name="T82" fmla="*/ 2193 w 1139"/>
                  <a:gd name="T83" fmla="*/ 990 h 347"/>
                  <a:gd name="T84" fmla="*/ 2069 w 1139"/>
                  <a:gd name="T85" fmla="*/ 1206 h 347"/>
                  <a:gd name="T86" fmla="*/ 1956 w 1139"/>
                  <a:gd name="T87" fmla="*/ 1471 h 347"/>
                  <a:gd name="T88" fmla="*/ 1972 w 1139"/>
                  <a:gd name="T89" fmla="*/ 1471 h 347"/>
                  <a:gd name="T90" fmla="*/ 2044 w 1139"/>
                  <a:gd name="T91" fmla="*/ 1387 h 347"/>
                  <a:gd name="T92" fmla="*/ 2061 w 1139"/>
                  <a:gd name="T93" fmla="*/ 1483 h 347"/>
                  <a:gd name="T94" fmla="*/ 2105 w 1139"/>
                  <a:gd name="T95" fmla="*/ 1215 h 347"/>
                  <a:gd name="T96" fmla="*/ 2249 w 1139"/>
                  <a:gd name="T97" fmla="*/ 994 h 347"/>
                  <a:gd name="T98" fmla="*/ 2682 w 1139"/>
                  <a:gd name="T99" fmla="*/ 778 h 347"/>
                  <a:gd name="T100" fmla="*/ 2990 w 1139"/>
                  <a:gd name="T101" fmla="*/ 709 h 347"/>
                  <a:gd name="T102" fmla="*/ 3255 w 1139"/>
                  <a:gd name="T103" fmla="*/ 629 h 347"/>
                  <a:gd name="T104" fmla="*/ 3557 w 1139"/>
                  <a:gd name="T105" fmla="*/ 577 h 347"/>
                  <a:gd name="T106" fmla="*/ 4153 w 1139"/>
                  <a:gd name="T107" fmla="*/ 480 h 347"/>
                  <a:gd name="T108" fmla="*/ 4434 w 1139"/>
                  <a:gd name="T109" fmla="*/ 432 h 347"/>
                  <a:gd name="T110" fmla="*/ 4763 w 1139"/>
                  <a:gd name="T111" fmla="*/ 290 h 347"/>
                  <a:gd name="T112" fmla="*/ 4967 w 1139"/>
                  <a:gd name="T113" fmla="*/ 204 h 34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39" h="347">
                    <a:moveTo>
                      <a:pt x="1112" y="9"/>
                    </a:moveTo>
                    <a:cubicBezTo>
                      <a:pt x="1112" y="9"/>
                      <a:pt x="1102" y="22"/>
                      <a:pt x="1104" y="39"/>
                    </a:cubicBezTo>
                    <a:cubicBezTo>
                      <a:pt x="1104" y="47"/>
                      <a:pt x="1104" y="48"/>
                      <a:pt x="1103" y="48"/>
                    </a:cubicBezTo>
                    <a:cubicBezTo>
                      <a:pt x="1101" y="49"/>
                      <a:pt x="1101" y="49"/>
                      <a:pt x="1096" y="46"/>
                    </a:cubicBezTo>
                    <a:cubicBezTo>
                      <a:pt x="1088" y="41"/>
                      <a:pt x="1075" y="32"/>
                      <a:pt x="1055" y="39"/>
                    </a:cubicBezTo>
                    <a:cubicBezTo>
                      <a:pt x="1032" y="47"/>
                      <a:pt x="1029" y="65"/>
                      <a:pt x="1027" y="76"/>
                    </a:cubicBezTo>
                    <a:cubicBezTo>
                      <a:pt x="1027" y="78"/>
                      <a:pt x="1024" y="81"/>
                      <a:pt x="1021" y="78"/>
                    </a:cubicBezTo>
                    <a:cubicBezTo>
                      <a:pt x="1015" y="73"/>
                      <a:pt x="1005" y="66"/>
                      <a:pt x="989" y="74"/>
                    </a:cubicBezTo>
                    <a:cubicBezTo>
                      <a:pt x="977" y="80"/>
                      <a:pt x="975" y="91"/>
                      <a:pt x="975" y="99"/>
                    </a:cubicBezTo>
                    <a:cubicBezTo>
                      <a:pt x="975" y="102"/>
                      <a:pt x="975" y="105"/>
                      <a:pt x="975" y="107"/>
                    </a:cubicBezTo>
                    <a:cubicBezTo>
                      <a:pt x="976" y="109"/>
                      <a:pt x="973" y="114"/>
                      <a:pt x="969" y="105"/>
                    </a:cubicBezTo>
                    <a:cubicBezTo>
                      <a:pt x="967" y="96"/>
                      <a:pt x="960" y="77"/>
                      <a:pt x="940" y="81"/>
                    </a:cubicBezTo>
                    <a:cubicBezTo>
                      <a:pt x="926" y="84"/>
                      <a:pt x="921" y="97"/>
                      <a:pt x="918" y="108"/>
                    </a:cubicBezTo>
                    <a:cubicBezTo>
                      <a:pt x="914" y="121"/>
                      <a:pt x="910" y="132"/>
                      <a:pt x="891" y="135"/>
                    </a:cubicBezTo>
                    <a:cubicBezTo>
                      <a:pt x="872" y="139"/>
                      <a:pt x="861" y="131"/>
                      <a:pt x="848" y="123"/>
                    </a:cubicBezTo>
                    <a:cubicBezTo>
                      <a:pt x="837" y="115"/>
                      <a:pt x="823" y="106"/>
                      <a:pt x="803" y="107"/>
                    </a:cubicBezTo>
                    <a:cubicBezTo>
                      <a:pt x="782" y="109"/>
                      <a:pt x="783" y="121"/>
                      <a:pt x="780" y="133"/>
                    </a:cubicBezTo>
                    <a:cubicBezTo>
                      <a:pt x="777" y="144"/>
                      <a:pt x="766" y="135"/>
                      <a:pt x="760" y="129"/>
                    </a:cubicBezTo>
                    <a:cubicBezTo>
                      <a:pt x="753" y="123"/>
                      <a:pt x="744" y="114"/>
                      <a:pt x="730" y="118"/>
                    </a:cubicBezTo>
                    <a:cubicBezTo>
                      <a:pt x="715" y="122"/>
                      <a:pt x="712" y="135"/>
                      <a:pt x="711" y="143"/>
                    </a:cubicBezTo>
                    <a:cubicBezTo>
                      <a:pt x="706" y="155"/>
                      <a:pt x="701" y="149"/>
                      <a:pt x="699" y="148"/>
                    </a:cubicBezTo>
                    <a:cubicBezTo>
                      <a:pt x="695" y="141"/>
                      <a:pt x="689" y="132"/>
                      <a:pt x="676" y="130"/>
                    </a:cubicBezTo>
                    <a:cubicBezTo>
                      <a:pt x="671" y="130"/>
                      <a:pt x="666" y="130"/>
                      <a:pt x="663" y="131"/>
                    </a:cubicBezTo>
                    <a:cubicBezTo>
                      <a:pt x="651" y="134"/>
                      <a:pt x="643" y="132"/>
                      <a:pt x="639" y="123"/>
                    </a:cubicBezTo>
                    <a:cubicBezTo>
                      <a:pt x="637" y="118"/>
                      <a:pt x="634" y="112"/>
                      <a:pt x="629" y="108"/>
                    </a:cubicBezTo>
                    <a:cubicBezTo>
                      <a:pt x="624" y="105"/>
                      <a:pt x="624" y="105"/>
                      <a:pt x="624" y="105"/>
                    </a:cubicBezTo>
                    <a:cubicBezTo>
                      <a:pt x="618" y="100"/>
                      <a:pt x="615" y="98"/>
                      <a:pt x="612" y="90"/>
                    </a:cubicBezTo>
                    <a:cubicBezTo>
                      <a:pt x="609" y="80"/>
                      <a:pt x="601" y="77"/>
                      <a:pt x="597" y="73"/>
                    </a:cubicBezTo>
                    <a:cubicBezTo>
                      <a:pt x="596" y="72"/>
                      <a:pt x="595" y="72"/>
                      <a:pt x="594" y="73"/>
                    </a:cubicBezTo>
                    <a:cubicBezTo>
                      <a:pt x="593" y="74"/>
                      <a:pt x="593" y="76"/>
                      <a:pt x="594" y="76"/>
                    </a:cubicBezTo>
                    <a:cubicBezTo>
                      <a:pt x="597" y="80"/>
                      <a:pt x="602" y="84"/>
                      <a:pt x="604" y="92"/>
                    </a:cubicBezTo>
                    <a:cubicBezTo>
                      <a:pt x="608" y="103"/>
                      <a:pt x="613" y="106"/>
                      <a:pt x="620" y="111"/>
                    </a:cubicBezTo>
                    <a:cubicBezTo>
                      <a:pt x="624" y="115"/>
                      <a:pt x="624" y="115"/>
                      <a:pt x="624" y="115"/>
                    </a:cubicBezTo>
                    <a:cubicBezTo>
                      <a:pt x="627" y="117"/>
                      <a:pt x="629" y="122"/>
                      <a:pt x="632" y="126"/>
                    </a:cubicBezTo>
                    <a:cubicBezTo>
                      <a:pt x="634" y="132"/>
                      <a:pt x="637" y="139"/>
                      <a:pt x="642" y="142"/>
                    </a:cubicBezTo>
                    <a:cubicBezTo>
                      <a:pt x="644" y="143"/>
                      <a:pt x="646" y="151"/>
                      <a:pt x="646" y="154"/>
                    </a:cubicBezTo>
                    <a:cubicBezTo>
                      <a:pt x="644" y="161"/>
                      <a:pt x="643" y="162"/>
                      <a:pt x="642" y="162"/>
                    </a:cubicBezTo>
                    <a:cubicBezTo>
                      <a:pt x="639" y="163"/>
                      <a:pt x="638" y="163"/>
                      <a:pt x="632" y="157"/>
                    </a:cubicBezTo>
                    <a:cubicBezTo>
                      <a:pt x="627" y="152"/>
                      <a:pt x="618" y="139"/>
                      <a:pt x="603" y="146"/>
                    </a:cubicBezTo>
                    <a:cubicBezTo>
                      <a:pt x="591" y="151"/>
                      <a:pt x="590" y="159"/>
                      <a:pt x="586" y="169"/>
                    </a:cubicBezTo>
                    <a:cubicBezTo>
                      <a:pt x="586" y="171"/>
                      <a:pt x="580" y="177"/>
                      <a:pt x="576" y="179"/>
                    </a:cubicBezTo>
                    <a:cubicBezTo>
                      <a:pt x="564" y="186"/>
                      <a:pt x="545" y="189"/>
                      <a:pt x="537" y="199"/>
                    </a:cubicBezTo>
                    <a:cubicBezTo>
                      <a:pt x="530" y="206"/>
                      <a:pt x="523" y="206"/>
                      <a:pt x="513" y="207"/>
                    </a:cubicBezTo>
                    <a:cubicBezTo>
                      <a:pt x="507" y="207"/>
                      <a:pt x="501" y="207"/>
                      <a:pt x="495" y="208"/>
                    </a:cubicBezTo>
                    <a:cubicBezTo>
                      <a:pt x="490" y="210"/>
                      <a:pt x="485" y="213"/>
                      <a:pt x="480" y="216"/>
                    </a:cubicBezTo>
                    <a:cubicBezTo>
                      <a:pt x="470" y="222"/>
                      <a:pt x="459" y="229"/>
                      <a:pt x="436" y="226"/>
                    </a:cubicBezTo>
                    <a:cubicBezTo>
                      <a:pt x="424" y="224"/>
                      <a:pt x="417" y="220"/>
                      <a:pt x="414" y="217"/>
                    </a:cubicBezTo>
                    <a:cubicBezTo>
                      <a:pt x="401" y="207"/>
                      <a:pt x="393" y="207"/>
                      <a:pt x="374" y="225"/>
                    </a:cubicBezTo>
                    <a:cubicBezTo>
                      <a:pt x="367" y="231"/>
                      <a:pt x="367" y="231"/>
                      <a:pt x="367" y="231"/>
                    </a:cubicBezTo>
                    <a:cubicBezTo>
                      <a:pt x="357" y="242"/>
                      <a:pt x="355" y="244"/>
                      <a:pt x="340" y="239"/>
                    </a:cubicBezTo>
                    <a:cubicBezTo>
                      <a:pt x="333" y="237"/>
                      <a:pt x="327" y="234"/>
                      <a:pt x="322" y="231"/>
                    </a:cubicBezTo>
                    <a:cubicBezTo>
                      <a:pt x="311" y="225"/>
                      <a:pt x="301" y="220"/>
                      <a:pt x="284" y="219"/>
                    </a:cubicBezTo>
                    <a:cubicBezTo>
                      <a:pt x="277" y="218"/>
                      <a:pt x="272" y="222"/>
                      <a:pt x="269" y="222"/>
                    </a:cubicBezTo>
                    <a:cubicBezTo>
                      <a:pt x="264" y="223"/>
                      <a:pt x="260" y="224"/>
                      <a:pt x="256" y="223"/>
                    </a:cubicBezTo>
                    <a:cubicBezTo>
                      <a:pt x="249" y="222"/>
                      <a:pt x="248" y="221"/>
                      <a:pt x="246" y="219"/>
                    </a:cubicBezTo>
                    <a:cubicBezTo>
                      <a:pt x="245" y="217"/>
                      <a:pt x="243" y="215"/>
                      <a:pt x="238" y="212"/>
                    </a:cubicBezTo>
                    <a:cubicBezTo>
                      <a:pt x="231" y="207"/>
                      <a:pt x="222" y="202"/>
                      <a:pt x="213" y="199"/>
                    </a:cubicBezTo>
                    <a:cubicBezTo>
                      <a:pt x="202" y="194"/>
                      <a:pt x="197" y="187"/>
                      <a:pt x="197" y="187"/>
                    </a:cubicBezTo>
                    <a:cubicBezTo>
                      <a:pt x="193" y="182"/>
                      <a:pt x="193" y="178"/>
                      <a:pt x="193" y="172"/>
                    </a:cubicBezTo>
                    <a:cubicBezTo>
                      <a:pt x="192" y="166"/>
                      <a:pt x="192" y="166"/>
                      <a:pt x="192" y="166"/>
                    </a:cubicBezTo>
                    <a:cubicBezTo>
                      <a:pt x="192" y="155"/>
                      <a:pt x="185" y="149"/>
                      <a:pt x="179" y="143"/>
                    </a:cubicBezTo>
                    <a:cubicBezTo>
                      <a:pt x="175" y="139"/>
                      <a:pt x="175" y="139"/>
                      <a:pt x="175" y="139"/>
                    </a:cubicBezTo>
                    <a:cubicBezTo>
                      <a:pt x="171" y="134"/>
                      <a:pt x="170" y="130"/>
                      <a:pt x="170" y="125"/>
                    </a:cubicBezTo>
                    <a:cubicBezTo>
                      <a:pt x="170" y="120"/>
                      <a:pt x="170" y="120"/>
                      <a:pt x="170" y="120"/>
                    </a:cubicBezTo>
                    <a:cubicBezTo>
                      <a:pt x="170" y="118"/>
                      <a:pt x="169" y="117"/>
                      <a:pt x="167" y="117"/>
                    </a:cubicBezTo>
                    <a:cubicBezTo>
                      <a:pt x="165" y="117"/>
                      <a:pt x="164" y="119"/>
                      <a:pt x="164" y="120"/>
                    </a:cubicBezTo>
                    <a:cubicBezTo>
                      <a:pt x="164" y="125"/>
                      <a:pt x="164" y="125"/>
                      <a:pt x="164" y="125"/>
                    </a:cubicBezTo>
                    <a:cubicBezTo>
                      <a:pt x="164" y="130"/>
                      <a:pt x="163" y="137"/>
                      <a:pt x="169" y="144"/>
                    </a:cubicBezTo>
                    <a:cubicBezTo>
                      <a:pt x="174" y="148"/>
                      <a:pt x="174" y="148"/>
                      <a:pt x="174" y="148"/>
                    </a:cubicBezTo>
                    <a:cubicBezTo>
                      <a:pt x="179" y="154"/>
                      <a:pt x="184" y="159"/>
                      <a:pt x="184" y="167"/>
                    </a:cubicBezTo>
                    <a:cubicBezTo>
                      <a:pt x="184" y="167"/>
                      <a:pt x="185" y="172"/>
                      <a:pt x="185" y="172"/>
                    </a:cubicBezTo>
                    <a:cubicBezTo>
                      <a:pt x="185" y="179"/>
                      <a:pt x="186" y="187"/>
                      <a:pt x="191" y="192"/>
                    </a:cubicBezTo>
                    <a:cubicBezTo>
                      <a:pt x="197" y="197"/>
                      <a:pt x="190" y="197"/>
                      <a:pt x="188" y="197"/>
                    </a:cubicBezTo>
                    <a:cubicBezTo>
                      <a:pt x="179" y="199"/>
                      <a:pt x="173" y="203"/>
                      <a:pt x="168" y="205"/>
                    </a:cubicBezTo>
                    <a:cubicBezTo>
                      <a:pt x="163" y="208"/>
                      <a:pt x="159" y="210"/>
                      <a:pt x="155" y="210"/>
                    </a:cubicBezTo>
                    <a:cubicBezTo>
                      <a:pt x="150" y="211"/>
                      <a:pt x="146" y="207"/>
                      <a:pt x="142" y="203"/>
                    </a:cubicBezTo>
                    <a:cubicBezTo>
                      <a:pt x="139" y="201"/>
                      <a:pt x="134" y="195"/>
                      <a:pt x="130" y="193"/>
                    </a:cubicBezTo>
                    <a:cubicBezTo>
                      <a:pt x="130" y="193"/>
                      <a:pt x="112" y="182"/>
                      <a:pt x="97" y="184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84" y="186"/>
                      <a:pt x="79" y="187"/>
                      <a:pt x="73" y="185"/>
                    </a:cubicBezTo>
                    <a:cubicBezTo>
                      <a:pt x="66" y="183"/>
                      <a:pt x="66" y="183"/>
                      <a:pt x="66" y="183"/>
                    </a:cubicBezTo>
                    <a:cubicBezTo>
                      <a:pt x="54" y="179"/>
                      <a:pt x="36" y="180"/>
                      <a:pt x="29" y="182"/>
                    </a:cubicBezTo>
                    <a:cubicBezTo>
                      <a:pt x="27" y="182"/>
                      <a:pt x="27" y="182"/>
                      <a:pt x="27" y="182"/>
                    </a:cubicBezTo>
                    <a:cubicBezTo>
                      <a:pt x="18" y="185"/>
                      <a:pt x="6" y="186"/>
                      <a:pt x="1" y="186"/>
                    </a:cubicBezTo>
                    <a:cubicBezTo>
                      <a:pt x="1" y="186"/>
                      <a:pt x="0" y="187"/>
                      <a:pt x="0" y="187"/>
                    </a:cubicBezTo>
                    <a:cubicBezTo>
                      <a:pt x="0" y="188"/>
                      <a:pt x="1" y="188"/>
                      <a:pt x="1" y="188"/>
                    </a:cubicBezTo>
                    <a:cubicBezTo>
                      <a:pt x="6" y="188"/>
                      <a:pt x="19" y="189"/>
                      <a:pt x="28" y="186"/>
                    </a:cubicBezTo>
                    <a:cubicBezTo>
                      <a:pt x="30" y="186"/>
                      <a:pt x="30" y="186"/>
                      <a:pt x="30" y="186"/>
                    </a:cubicBezTo>
                    <a:cubicBezTo>
                      <a:pt x="36" y="184"/>
                      <a:pt x="40" y="184"/>
                      <a:pt x="45" y="185"/>
                    </a:cubicBezTo>
                    <a:cubicBezTo>
                      <a:pt x="45" y="185"/>
                      <a:pt x="45" y="185"/>
                      <a:pt x="45" y="185"/>
                    </a:cubicBezTo>
                    <a:cubicBezTo>
                      <a:pt x="40" y="189"/>
                      <a:pt x="35" y="195"/>
                      <a:pt x="33" y="200"/>
                    </a:cubicBezTo>
                    <a:cubicBezTo>
                      <a:pt x="27" y="212"/>
                      <a:pt x="22" y="212"/>
                      <a:pt x="17" y="217"/>
                    </a:cubicBezTo>
                    <a:cubicBezTo>
                      <a:pt x="17" y="217"/>
                      <a:pt x="17" y="217"/>
                      <a:pt x="17" y="218"/>
                    </a:cubicBezTo>
                    <a:cubicBezTo>
                      <a:pt x="17" y="218"/>
                      <a:pt x="17" y="218"/>
                      <a:pt x="17" y="218"/>
                    </a:cubicBezTo>
                    <a:cubicBezTo>
                      <a:pt x="17" y="219"/>
                      <a:pt x="18" y="219"/>
                      <a:pt x="18" y="218"/>
                    </a:cubicBezTo>
                    <a:cubicBezTo>
                      <a:pt x="23" y="214"/>
                      <a:pt x="30" y="214"/>
                      <a:pt x="36" y="202"/>
                    </a:cubicBezTo>
                    <a:cubicBezTo>
                      <a:pt x="38" y="198"/>
                      <a:pt x="41" y="194"/>
                      <a:pt x="44" y="190"/>
                    </a:cubicBezTo>
                    <a:cubicBezTo>
                      <a:pt x="47" y="187"/>
                      <a:pt x="51" y="188"/>
                      <a:pt x="52" y="188"/>
                    </a:cubicBezTo>
                    <a:cubicBezTo>
                      <a:pt x="56" y="188"/>
                      <a:pt x="59" y="189"/>
                      <a:pt x="63" y="191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79" y="195"/>
                      <a:pt x="85" y="194"/>
                      <a:pt x="91" y="193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110" y="190"/>
                      <a:pt x="131" y="210"/>
                      <a:pt x="134" y="212"/>
                    </a:cubicBezTo>
                    <a:cubicBezTo>
                      <a:pt x="137" y="215"/>
                      <a:pt x="141" y="218"/>
                      <a:pt x="146" y="220"/>
                    </a:cubicBezTo>
                    <a:cubicBezTo>
                      <a:pt x="152" y="223"/>
                      <a:pt x="142" y="244"/>
                      <a:pt x="133" y="249"/>
                    </a:cubicBezTo>
                    <a:cubicBezTo>
                      <a:pt x="129" y="251"/>
                      <a:pt x="129" y="251"/>
                      <a:pt x="129" y="251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17" y="259"/>
                      <a:pt x="105" y="266"/>
                      <a:pt x="101" y="267"/>
                    </a:cubicBezTo>
                    <a:cubicBezTo>
                      <a:pt x="99" y="268"/>
                      <a:pt x="96" y="268"/>
                      <a:pt x="94" y="268"/>
                    </a:cubicBezTo>
                    <a:cubicBezTo>
                      <a:pt x="88" y="268"/>
                      <a:pt x="82" y="271"/>
                      <a:pt x="80" y="276"/>
                    </a:cubicBezTo>
                    <a:cubicBezTo>
                      <a:pt x="80" y="277"/>
                      <a:pt x="80" y="277"/>
                      <a:pt x="80" y="277"/>
                    </a:cubicBezTo>
                    <a:cubicBezTo>
                      <a:pt x="81" y="277"/>
                      <a:pt x="81" y="277"/>
                      <a:pt x="82" y="277"/>
                    </a:cubicBezTo>
                    <a:cubicBezTo>
                      <a:pt x="83" y="273"/>
                      <a:pt x="88" y="272"/>
                      <a:pt x="94" y="272"/>
                    </a:cubicBezTo>
                    <a:cubicBezTo>
                      <a:pt x="96" y="272"/>
                      <a:pt x="99" y="272"/>
                      <a:pt x="102" y="271"/>
                    </a:cubicBezTo>
                    <a:cubicBezTo>
                      <a:pt x="106" y="270"/>
                      <a:pt x="111" y="268"/>
                      <a:pt x="116" y="266"/>
                    </a:cubicBezTo>
                    <a:cubicBezTo>
                      <a:pt x="115" y="268"/>
                      <a:pt x="114" y="270"/>
                      <a:pt x="113" y="273"/>
                    </a:cubicBezTo>
                    <a:cubicBezTo>
                      <a:pt x="111" y="281"/>
                      <a:pt x="111" y="281"/>
                      <a:pt x="111" y="281"/>
                    </a:cubicBezTo>
                    <a:cubicBezTo>
                      <a:pt x="110" y="283"/>
                      <a:pt x="108" y="286"/>
                      <a:pt x="106" y="288"/>
                    </a:cubicBezTo>
                    <a:cubicBezTo>
                      <a:pt x="102" y="293"/>
                      <a:pt x="100" y="298"/>
                      <a:pt x="101" y="302"/>
                    </a:cubicBezTo>
                    <a:cubicBezTo>
                      <a:pt x="101" y="302"/>
                      <a:pt x="102" y="303"/>
                      <a:pt x="102" y="302"/>
                    </a:cubicBezTo>
                    <a:cubicBezTo>
                      <a:pt x="103" y="302"/>
                      <a:pt x="103" y="302"/>
                      <a:pt x="103" y="301"/>
                    </a:cubicBezTo>
                    <a:cubicBezTo>
                      <a:pt x="102" y="299"/>
                      <a:pt x="106" y="295"/>
                      <a:pt x="109" y="291"/>
                    </a:cubicBezTo>
                    <a:cubicBezTo>
                      <a:pt x="111" y="288"/>
                      <a:pt x="114" y="285"/>
                      <a:pt x="115" y="282"/>
                    </a:cubicBezTo>
                    <a:cubicBezTo>
                      <a:pt x="117" y="275"/>
                      <a:pt x="117" y="275"/>
                      <a:pt x="117" y="275"/>
                    </a:cubicBezTo>
                    <a:cubicBezTo>
                      <a:pt x="119" y="270"/>
                      <a:pt x="126" y="263"/>
                      <a:pt x="127" y="262"/>
                    </a:cubicBezTo>
                    <a:cubicBezTo>
                      <a:pt x="133" y="258"/>
                      <a:pt x="133" y="258"/>
                      <a:pt x="133" y="258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46" y="250"/>
                      <a:pt x="151" y="248"/>
                      <a:pt x="156" y="234"/>
                    </a:cubicBezTo>
                    <a:cubicBezTo>
                      <a:pt x="157" y="230"/>
                      <a:pt x="157" y="230"/>
                      <a:pt x="157" y="230"/>
                    </a:cubicBezTo>
                    <a:cubicBezTo>
                      <a:pt x="160" y="222"/>
                      <a:pt x="170" y="218"/>
                      <a:pt x="174" y="216"/>
                    </a:cubicBezTo>
                    <a:cubicBezTo>
                      <a:pt x="179" y="213"/>
                      <a:pt x="184" y="211"/>
                      <a:pt x="191" y="209"/>
                    </a:cubicBezTo>
                    <a:cubicBezTo>
                      <a:pt x="204" y="206"/>
                      <a:pt x="216" y="211"/>
                      <a:pt x="232" y="222"/>
                    </a:cubicBezTo>
                    <a:cubicBezTo>
                      <a:pt x="235" y="224"/>
                      <a:pt x="236" y="225"/>
                      <a:pt x="237" y="227"/>
                    </a:cubicBezTo>
                    <a:cubicBezTo>
                      <a:pt x="241" y="231"/>
                      <a:pt x="244" y="233"/>
                      <a:pt x="254" y="235"/>
                    </a:cubicBezTo>
                    <a:cubicBezTo>
                      <a:pt x="256" y="235"/>
                      <a:pt x="257" y="235"/>
                      <a:pt x="259" y="235"/>
                    </a:cubicBezTo>
                    <a:cubicBezTo>
                      <a:pt x="263" y="234"/>
                      <a:pt x="262" y="238"/>
                      <a:pt x="261" y="239"/>
                    </a:cubicBezTo>
                    <a:cubicBezTo>
                      <a:pt x="259" y="242"/>
                      <a:pt x="258" y="245"/>
                      <a:pt x="256" y="247"/>
                    </a:cubicBezTo>
                    <a:cubicBezTo>
                      <a:pt x="253" y="254"/>
                      <a:pt x="250" y="260"/>
                      <a:pt x="243" y="266"/>
                    </a:cubicBezTo>
                    <a:cubicBezTo>
                      <a:pt x="235" y="273"/>
                      <a:pt x="233" y="279"/>
                      <a:pt x="232" y="284"/>
                    </a:cubicBezTo>
                    <a:cubicBezTo>
                      <a:pt x="229" y="292"/>
                      <a:pt x="229" y="292"/>
                      <a:pt x="229" y="292"/>
                    </a:cubicBezTo>
                    <a:cubicBezTo>
                      <a:pt x="229" y="293"/>
                      <a:pt x="223" y="304"/>
                      <a:pt x="219" y="307"/>
                    </a:cubicBezTo>
                    <a:cubicBezTo>
                      <a:pt x="214" y="310"/>
                      <a:pt x="209" y="314"/>
                      <a:pt x="208" y="316"/>
                    </a:cubicBezTo>
                    <a:cubicBezTo>
                      <a:pt x="208" y="317"/>
                      <a:pt x="208" y="317"/>
                      <a:pt x="208" y="318"/>
                    </a:cubicBezTo>
                    <a:cubicBezTo>
                      <a:pt x="209" y="318"/>
                      <a:pt x="209" y="318"/>
                      <a:pt x="210" y="317"/>
                    </a:cubicBezTo>
                    <a:cubicBezTo>
                      <a:pt x="211" y="315"/>
                      <a:pt x="217" y="313"/>
                      <a:pt x="221" y="310"/>
                    </a:cubicBezTo>
                    <a:cubicBezTo>
                      <a:pt x="225" y="307"/>
                      <a:pt x="229" y="304"/>
                      <a:pt x="232" y="300"/>
                    </a:cubicBezTo>
                    <a:cubicBezTo>
                      <a:pt x="233" y="302"/>
                      <a:pt x="234" y="303"/>
                      <a:pt x="235" y="304"/>
                    </a:cubicBezTo>
                    <a:cubicBezTo>
                      <a:pt x="236" y="306"/>
                      <a:pt x="238" y="309"/>
                      <a:pt x="239" y="311"/>
                    </a:cubicBezTo>
                    <a:cubicBezTo>
                      <a:pt x="239" y="313"/>
                      <a:pt x="239" y="315"/>
                      <a:pt x="239" y="317"/>
                    </a:cubicBezTo>
                    <a:cubicBezTo>
                      <a:pt x="238" y="322"/>
                      <a:pt x="243" y="326"/>
                      <a:pt x="248" y="327"/>
                    </a:cubicBezTo>
                    <a:cubicBezTo>
                      <a:pt x="248" y="328"/>
                      <a:pt x="249" y="327"/>
                      <a:pt x="249" y="327"/>
                    </a:cubicBezTo>
                    <a:cubicBezTo>
                      <a:pt x="249" y="326"/>
                      <a:pt x="249" y="326"/>
                      <a:pt x="248" y="326"/>
                    </a:cubicBezTo>
                    <a:cubicBezTo>
                      <a:pt x="245" y="325"/>
                      <a:pt x="242" y="323"/>
                      <a:pt x="243" y="318"/>
                    </a:cubicBezTo>
                    <a:cubicBezTo>
                      <a:pt x="243" y="316"/>
                      <a:pt x="243" y="313"/>
                      <a:pt x="243" y="310"/>
                    </a:cubicBezTo>
                    <a:cubicBezTo>
                      <a:pt x="242" y="307"/>
                      <a:pt x="241" y="304"/>
                      <a:pt x="239" y="300"/>
                    </a:cubicBezTo>
                    <a:cubicBezTo>
                      <a:pt x="236" y="296"/>
                      <a:pt x="239" y="286"/>
                      <a:pt x="239" y="286"/>
                    </a:cubicBezTo>
                    <a:cubicBezTo>
                      <a:pt x="241" y="280"/>
                      <a:pt x="242" y="278"/>
                      <a:pt x="249" y="272"/>
                    </a:cubicBezTo>
                    <a:cubicBezTo>
                      <a:pt x="256" y="265"/>
                      <a:pt x="260" y="258"/>
                      <a:pt x="263" y="251"/>
                    </a:cubicBezTo>
                    <a:cubicBezTo>
                      <a:pt x="267" y="243"/>
                      <a:pt x="275" y="235"/>
                      <a:pt x="283" y="235"/>
                    </a:cubicBezTo>
                    <a:cubicBezTo>
                      <a:pt x="297" y="236"/>
                      <a:pt x="304" y="240"/>
                      <a:pt x="314" y="245"/>
                    </a:cubicBezTo>
                    <a:cubicBezTo>
                      <a:pt x="320" y="248"/>
                      <a:pt x="326" y="251"/>
                      <a:pt x="335" y="254"/>
                    </a:cubicBezTo>
                    <a:cubicBezTo>
                      <a:pt x="359" y="263"/>
                      <a:pt x="368" y="254"/>
                      <a:pt x="379" y="243"/>
                    </a:cubicBezTo>
                    <a:cubicBezTo>
                      <a:pt x="385" y="237"/>
                      <a:pt x="385" y="237"/>
                      <a:pt x="385" y="237"/>
                    </a:cubicBezTo>
                    <a:cubicBezTo>
                      <a:pt x="397" y="225"/>
                      <a:pt x="398" y="225"/>
                      <a:pt x="405" y="230"/>
                    </a:cubicBezTo>
                    <a:cubicBezTo>
                      <a:pt x="407" y="232"/>
                      <a:pt x="411" y="235"/>
                      <a:pt x="415" y="237"/>
                    </a:cubicBezTo>
                    <a:cubicBezTo>
                      <a:pt x="421" y="240"/>
                      <a:pt x="428" y="242"/>
                      <a:pt x="430" y="242"/>
                    </a:cubicBezTo>
                    <a:cubicBezTo>
                      <a:pt x="463" y="248"/>
                      <a:pt x="477" y="237"/>
                      <a:pt x="489" y="229"/>
                    </a:cubicBezTo>
                    <a:cubicBezTo>
                      <a:pt x="492" y="227"/>
                      <a:pt x="495" y="226"/>
                      <a:pt x="498" y="225"/>
                    </a:cubicBezTo>
                    <a:cubicBezTo>
                      <a:pt x="502" y="223"/>
                      <a:pt x="501" y="229"/>
                      <a:pt x="499" y="232"/>
                    </a:cubicBezTo>
                    <a:cubicBezTo>
                      <a:pt x="496" y="241"/>
                      <a:pt x="496" y="241"/>
                      <a:pt x="496" y="241"/>
                    </a:cubicBezTo>
                    <a:cubicBezTo>
                      <a:pt x="493" y="246"/>
                      <a:pt x="489" y="249"/>
                      <a:pt x="485" y="253"/>
                    </a:cubicBezTo>
                    <a:cubicBezTo>
                      <a:pt x="479" y="258"/>
                      <a:pt x="473" y="263"/>
                      <a:pt x="470" y="274"/>
                    </a:cubicBezTo>
                    <a:cubicBezTo>
                      <a:pt x="469" y="281"/>
                      <a:pt x="468" y="284"/>
                      <a:pt x="466" y="287"/>
                    </a:cubicBezTo>
                    <a:cubicBezTo>
                      <a:pt x="466" y="288"/>
                      <a:pt x="463" y="295"/>
                      <a:pt x="460" y="298"/>
                    </a:cubicBezTo>
                    <a:cubicBezTo>
                      <a:pt x="453" y="305"/>
                      <a:pt x="453" y="305"/>
                      <a:pt x="453" y="305"/>
                    </a:cubicBezTo>
                    <a:cubicBezTo>
                      <a:pt x="443" y="314"/>
                      <a:pt x="444" y="324"/>
                      <a:pt x="444" y="334"/>
                    </a:cubicBezTo>
                    <a:cubicBezTo>
                      <a:pt x="444" y="339"/>
                      <a:pt x="444" y="343"/>
                      <a:pt x="444" y="346"/>
                    </a:cubicBezTo>
                    <a:cubicBezTo>
                      <a:pt x="444" y="347"/>
                      <a:pt x="444" y="347"/>
                      <a:pt x="445" y="347"/>
                    </a:cubicBezTo>
                    <a:cubicBezTo>
                      <a:pt x="445" y="347"/>
                      <a:pt x="446" y="347"/>
                      <a:pt x="446" y="346"/>
                    </a:cubicBezTo>
                    <a:cubicBezTo>
                      <a:pt x="446" y="344"/>
                      <a:pt x="448" y="339"/>
                      <a:pt x="448" y="334"/>
                    </a:cubicBezTo>
                    <a:cubicBezTo>
                      <a:pt x="448" y="324"/>
                      <a:pt x="448" y="316"/>
                      <a:pt x="456" y="307"/>
                    </a:cubicBezTo>
                    <a:cubicBezTo>
                      <a:pt x="463" y="300"/>
                      <a:pt x="463" y="300"/>
                      <a:pt x="463" y="300"/>
                    </a:cubicBezTo>
                    <a:cubicBezTo>
                      <a:pt x="464" y="300"/>
                      <a:pt x="465" y="299"/>
                      <a:pt x="465" y="298"/>
                    </a:cubicBezTo>
                    <a:cubicBezTo>
                      <a:pt x="464" y="304"/>
                      <a:pt x="463" y="310"/>
                      <a:pt x="464" y="315"/>
                    </a:cubicBezTo>
                    <a:cubicBezTo>
                      <a:pt x="464" y="318"/>
                      <a:pt x="465" y="321"/>
                      <a:pt x="466" y="324"/>
                    </a:cubicBezTo>
                    <a:cubicBezTo>
                      <a:pt x="467" y="330"/>
                      <a:pt x="468" y="335"/>
                      <a:pt x="467" y="336"/>
                    </a:cubicBezTo>
                    <a:cubicBezTo>
                      <a:pt x="466" y="336"/>
                      <a:pt x="466" y="337"/>
                      <a:pt x="467" y="337"/>
                    </a:cubicBezTo>
                    <a:cubicBezTo>
                      <a:pt x="467" y="338"/>
                      <a:pt x="468" y="338"/>
                      <a:pt x="468" y="337"/>
                    </a:cubicBezTo>
                    <a:cubicBezTo>
                      <a:pt x="470" y="335"/>
                      <a:pt x="471" y="330"/>
                      <a:pt x="469" y="323"/>
                    </a:cubicBezTo>
                    <a:cubicBezTo>
                      <a:pt x="469" y="320"/>
                      <a:pt x="468" y="317"/>
                      <a:pt x="468" y="315"/>
                    </a:cubicBezTo>
                    <a:cubicBezTo>
                      <a:pt x="467" y="308"/>
                      <a:pt x="473" y="291"/>
                      <a:pt x="474" y="290"/>
                    </a:cubicBezTo>
                    <a:cubicBezTo>
                      <a:pt x="475" y="286"/>
                      <a:pt x="476" y="282"/>
                      <a:pt x="478" y="276"/>
                    </a:cubicBezTo>
                    <a:cubicBezTo>
                      <a:pt x="480" y="268"/>
                      <a:pt x="484" y="264"/>
                      <a:pt x="490" y="259"/>
                    </a:cubicBezTo>
                    <a:cubicBezTo>
                      <a:pt x="495" y="255"/>
                      <a:pt x="499" y="251"/>
                      <a:pt x="503" y="245"/>
                    </a:cubicBezTo>
                    <a:cubicBezTo>
                      <a:pt x="507" y="234"/>
                      <a:pt x="507" y="234"/>
                      <a:pt x="507" y="234"/>
                    </a:cubicBezTo>
                    <a:cubicBezTo>
                      <a:pt x="508" y="231"/>
                      <a:pt x="509" y="229"/>
                      <a:pt x="511" y="226"/>
                    </a:cubicBezTo>
                    <a:cubicBezTo>
                      <a:pt x="512" y="225"/>
                      <a:pt x="513" y="223"/>
                      <a:pt x="520" y="222"/>
                    </a:cubicBezTo>
                    <a:cubicBezTo>
                      <a:pt x="529" y="222"/>
                      <a:pt x="539" y="220"/>
                      <a:pt x="548" y="210"/>
                    </a:cubicBezTo>
                    <a:cubicBezTo>
                      <a:pt x="555" y="203"/>
                      <a:pt x="565" y="202"/>
                      <a:pt x="580" y="198"/>
                    </a:cubicBezTo>
                    <a:cubicBezTo>
                      <a:pt x="600" y="195"/>
                      <a:pt x="606" y="188"/>
                      <a:pt x="609" y="177"/>
                    </a:cubicBezTo>
                    <a:cubicBezTo>
                      <a:pt x="610" y="170"/>
                      <a:pt x="613" y="175"/>
                      <a:pt x="615" y="176"/>
                    </a:cubicBezTo>
                    <a:cubicBezTo>
                      <a:pt x="620" y="181"/>
                      <a:pt x="631" y="191"/>
                      <a:pt x="649" y="185"/>
                    </a:cubicBezTo>
                    <a:cubicBezTo>
                      <a:pt x="664" y="180"/>
                      <a:pt x="668" y="166"/>
                      <a:pt x="669" y="159"/>
                    </a:cubicBezTo>
                    <a:cubicBezTo>
                      <a:pt x="670" y="152"/>
                      <a:pt x="676" y="156"/>
                      <a:pt x="679" y="161"/>
                    </a:cubicBezTo>
                    <a:cubicBezTo>
                      <a:pt x="684" y="167"/>
                      <a:pt x="693" y="181"/>
                      <a:pt x="712" y="176"/>
                    </a:cubicBezTo>
                    <a:cubicBezTo>
                      <a:pt x="729" y="171"/>
                      <a:pt x="732" y="157"/>
                      <a:pt x="734" y="148"/>
                    </a:cubicBezTo>
                    <a:cubicBezTo>
                      <a:pt x="734" y="146"/>
                      <a:pt x="735" y="145"/>
                      <a:pt x="735" y="143"/>
                    </a:cubicBezTo>
                    <a:cubicBezTo>
                      <a:pt x="735" y="143"/>
                      <a:pt x="738" y="142"/>
                      <a:pt x="739" y="143"/>
                    </a:cubicBezTo>
                    <a:cubicBezTo>
                      <a:pt x="741" y="144"/>
                      <a:pt x="742" y="146"/>
                      <a:pt x="743" y="147"/>
                    </a:cubicBezTo>
                    <a:cubicBezTo>
                      <a:pt x="751" y="154"/>
                      <a:pt x="762" y="164"/>
                      <a:pt x="781" y="161"/>
                    </a:cubicBezTo>
                    <a:cubicBezTo>
                      <a:pt x="799" y="158"/>
                      <a:pt x="803" y="146"/>
                      <a:pt x="804" y="138"/>
                    </a:cubicBezTo>
                    <a:cubicBezTo>
                      <a:pt x="804" y="132"/>
                      <a:pt x="808" y="131"/>
                      <a:pt x="808" y="131"/>
                    </a:cubicBezTo>
                    <a:cubicBezTo>
                      <a:pt x="818" y="131"/>
                      <a:pt x="826" y="136"/>
                      <a:pt x="835" y="143"/>
                    </a:cubicBezTo>
                    <a:cubicBezTo>
                      <a:pt x="849" y="152"/>
                      <a:pt x="866" y="164"/>
                      <a:pt x="895" y="159"/>
                    </a:cubicBezTo>
                    <a:cubicBezTo>
                      <a:pt x="928" y="153"/>
                      <a:pt x="936" y="129"/>
                      <a:pt x="941" y="115"/>
                    </a:cubicBezTo>
                    <a:cubicBezTo>
                      <a:pt x="941" y="114"/>
                      <a:pt x="942" y="111"/>
                      <a:pt x="943" y="109"/>
                    </a:cubicBezTo>
                    <a:cubicBezTo>
                      <a:pt x="943" y="108"/>
                      <a:pt x="945" y="108"/>
                      <a:pt x="947" y="112"/>
                    </a:cubicBezTo>
                    <a:cubicBezTo>
                      <a:pt x="950" y="121"/>
                      <a:pt x="956" y="143"/>
                      <a:pt x="980" y="137"/>
                    </a:cubicBezTo>
                    <a:cubicBezTo>
                      <a:pt x="1003" y="131"/>
                      <a:pt x="1000" y="112"/>
                      <a:pt x="999" y="104"/>
                    </a:cubicBezTo>
                    <a:cubicBezTo>
                      <a:pt x="998" y="93"/>
                      <a:pt x="1006" y="97"/>
                      <a:pt x="1007" y="98"/>
                    </a:cubicBezTo>
                    <a:cubicBezTo>
                      <a:pt x="1011" y="102"/>
                      <a:pt x="1020" y="111"/>
                      <a:pt x="1033" y="106"/>
                    </a:cubicBezTo>
                    <a:cubicBezTo>
                      <a:pt x="1046" y="101"/>
                      <a:pt x="1049" y="89"/>
                      <a:pt x="1051" y="80"/>
                    </a:cubicBezTo>
                    <a:cubicBezTo>
                      <a:pt x="1052" y="70"/>
                      <a:pt x="1054" y="65"/>
                      <a:pt x="1063" y="62"/>
                    </a:cubicBezTo>
                    <a:cubicBezTo>
                      <a:pt x="1072" y="59"/>
                      <a:pt x="1076" y="61"/>
                      <a:pt x="1082" y="66"/>
                    </a:cubicBezTo>
                    <a:cubicBezTo>
                      <a:pt x="1089" y="70"/>
                      <a:pt x="1100" y="77"/>
                      <a:pt x="1115" y="69"/>
                    </a:cubicBezTo>
                    <a:cubicBezTo>
                      <a:pt x="1123" y="65"/>
                      <a:pt x="1126" y="58"/>
                      <a:pt x="1127" y="51"/>
                    </a:cubicBezTo>
                    <a:cubicBezTo>
                      <a:pt x="1127" y="50"/>
                      <a:pt x="1127" y="49"/>
                      <a:pt x="1128" y="48"/>
                    </a:cubicBezTo>
                    <a:cubicBezTo>
                      <a:pt x="1128" y="47"/>
                      <a:pt x="1128" y="46"/>
                      <a:pt x="1128" y="46"/>
                    </a:cubicBezTo>
                    <a:cubicBezTo>
                      <a:pt x="1139" y="36"/>
                      <a:pt x="1128" y="0"/>
                      <a:pt x="1112" y="9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8" name="Freeform 94">
                <a:extLst>
                  <a:ext uri="{FF2B5EF4-FFF2-40B4-BE49-F238E27FC236}">
                    <a16:creationId xmlns:a16="http://schemas.microsoft.com/office/drawing/2014/main" id="{42B5D930-269A-4253-A958-BC668FAE7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7" y="2180"/>
                <a:ext cx="149" cy="111"/>
              </a:xfrm>
              <a:custGeom>
                <a:avLst/>
                <a:gdLst>
                  <a:gd name="T0" fmla="*/ 0 w 71"/>
                  <a:gd name="T1" fmla="*/ 232 h 53"/>
                  <a:gd name="T2" fmla="*/ 80 w 71"/>
                  <a:gd name="T3" fmla="*/ 193 h 53"/>
                  <a:gd name="T4" fmla="*/ 197 w 71"/>
                  <a:gd name="T5" fmla="*/ 132 h 53"/>
                  <a:gd name="T6" fmla="*/ 241 w 71"/>
                  <a:gd name="T7" fmla="*/ 40 h 53"/>
                  <a:gd name="T8" fmla="*/ 313 w 71"/>
                  <a:gd name="T9" fmla="*/ 0 h 53"/>
                  <a:gd name="T10" fmla="*/ 248 w 71"/>
                  <a:gd name="T11" fmla="*/ 57 h 53"/>
                  <a:gd name="T12" fmla="*/ 197 w 71"/>
                  <a:gd name="T13" fmla="*/ 161 h 53"/>
                  <a:gd name="T14" fmla="*/ 0 w 71"/>
                  <a:gd name="T15" fmla="*/ 232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1" h="53">
                    <a:moveTo>
                      <a:pt x="0" y="53"/>
                    </a:moveTo>
                    <a:cubicBezTo>
                      <a:pt x="5" y="48"/>
                      <a:pt x="9" y="47"/>
                      <a:pt x="18" y="44"/>
                    </a:cubicBezTo>
                    <a:cubicBezTo>
                      <a:pt x="27" y="40"/>
                      <a:pt x="41" y="35"/>
                      <a:pt x="45" y="30"/>
                    </a:cubicBezTo>
                    <a:cubicBezTo>
                      <a:pt x="50" y="24"/>
                      <a:pt x="50" y="15"/>
                      <a:pt x="55" y="9"/>
                    </a:cubicBezTo>
                    <a:cubicBezTo>
                      <a:pt x="61" y="3"/>
                      <a:pt x="65" y="0"/>
                      <a:pt x="71" y="0"/>
                    </a:cubicBezTo>
                    <a:cubicBezTo>
                      <a:pt x="64" y="2"/>
                      <a:pt x="58" y="8"/>
                      <a:pt x="56" y="13"/>
                    </a:cubicBezTo>
                    <a:cubicBezTo>
                      <a:pt x="55" y="18"/>
                      <a:pt x="55" y="31"/>
                      <a:pt x="45" y="37"/>
                    </a:cubicBezTo>
                    <a:cubicBezTo>
                      <a:pt x="35" y="42"/>
                      <a:pt x="5" y="49"/>
                      <a:pt x="0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9" name="Freeform 95">
                <a:extLst>
                  <a:ext uri="{FF2B5EF4-FFF2-40B4-BE49-F238E27FC236}">
                    <a16:creationId xmlns:a16="http://schemas.microsoft.com/office/drawing/2014/main" id="{0C64392E-7CD6-42D3-B1E9-8BFCAFB1C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1800"/>
                <a:ext cx="2749" cy="798"/>
              </a:xfrm>
              <a:custGeom>
                <a:avLst/>
                <a:gdLst>
                  <a:gd name="T0" fmla="*/ 5508 w 1310"/>
                  <a:gd name="T1" fmla="*/ 124 h 380"/>
                  <a:gd name="T2" fmla="*/ 5215 w 1310"/>
                  <a:gd name="T3" fmla="*/ 155 h 380"/>
                  <a:gd name="T4" fmla="*/ 4980 w 1310"/>
                  <a:gd name="T5" fmla="*/ 233 h 380"/>
                  <a:gd name="T6" fmla="*/ 4766 w 1310"/>
                  <a:gd name="T7" fmla="*/ 561 h 380"/>
                  <a:gd name="T8" fmla="*/ 4065 w 1310"/>
                  <a:gd name="T9" fmla="*/ 473 h 380"/>
                  <a:gd name="T10" fmla="*/ 3423 w 1310"/>
                  <a:gd name="T11" fmla="*/ 605 h 380"/>
                  <a:gd name="T12" fmla="*/ 3324 w 1310"/>
                  <a:gd name="T13" fmla="*/ 498 h 380"/>
                  <a:gd name="T14" fmla="*/ 3311 w 1310"/>
                  <a:gd name="T15" fmla="*/ 481 h 380"/>
                  <a:gd name="T16" fmla="*/ 3158 w 1310"/>
                  <a:gd name="T17" fmla="*/ 365 h 380"/>
                  <a:gd name="T18" fmla="*/ 3188 w 1310"/>
                  <a:gd name="T19" fmla="*/ 508 h 380"/>
                  <a:gd name="T20" fmla="*/ 2739 w 1310"/>
                  <a:gd name="T21" fmla="*/ 953 h 380"/>
                  <a:gd name="T22" fmla="*/ 2409 w 1310"/>
                  <a:gd name="T23" fmla="*/ 777 h 380"/>
                  <a:gd name="T24" fmla="*/ 2396 w 1310"/>
                  <a:gd name="T25" fmla="*/ 525 h 380"/>
                  <a:gd name="T26" fmla="*/ 2545 w 1310"/>
                  <a:gd name="T27" fmla="*/ 292 h 380"/>
                  <a:gd name="T28" fmla="*/ 2361 w 1310"/>
                  <a:gd name="T29" fmla="*/ 401 h 380"/>
                  <a:gd name="T30" fmla="*/ 2329 w 1310"/>
                  <a:gd name="T31" fmla="*/ 305 h 380"/>
                  <a:gd name="T32" fmla="*/ 2365 w 1310"/>
                  <a:gd name="T33" fmla="*/ 617 h 380"/>
                  <a:gd name="T34" fmla="*/ 2338 w 1310"/>
                  <a:gd name="T35" fmla="*/ 922 h 380"/>
                  <a:gd name="T36" fmla="*/ 1832 w 1310"/>
                  <a:gd name="T37" fmla="*/ 733 h 380"/>
                  <a:gd name="T38" fmla="*/ 1744 w 1310"/>
                  <a:gd name="T39" fmla="*/ 370 h 380"/>
                  <a:gd name="T40" fmla="*/ 1775 w 1310"/>
                  <a:gd name="T41" fmla="*/ 634 h 380"/>
                  <a:gd name="T42" fmla="*/ 1555 w 1310"/>
                  <a:gd name="T43" fmla="*/ 454 h 380"/>
                  <a:gd name="T44" fmla="*/ 1599 w 1310"/>
                  <a:gd name="T45" fmla="*/ 542 h 380"/>
                  <a:gd name="T46" fmla="*/ 1832 w 1310"/>
                  <a:gd name="T47" fmla="*/ 790 h 380"/>
                  <a:gd name="T48" fmla="*/ 1223 w 1310"/>
                  <a:gd name="T49" fmla="*/ 790 h 380"/>
                  <a:gd name="T50" fmla="*/ 990 w 1310"/>
                  <a:gd name="T51" fmla="*/ 590 h 380"/>
                  <a:gd name="T52" fmla="*/ 982 w 1310"/>
                  <a:gd name="T53" fmla="*/ 578 h 380"/>
                  <a:gd name="T54" fmla="*/ 894 w 1310"/>
                  <a:gd name="T55" fmla="*/ 433 h 380"/>
                  <a:gd name="T56" fmla="*/ 990 w 1310"/>
                  <a:gd name="T57" fmla="*/ 718 h 380"/>
                  <a:gd name="T58" fmla="*/ 378 w 1310"/>
                  <a:gd name="T59" fmla="*/ 741 h 380"/>
                  <a:gd name="T60" fmla="*/ 8 w 1310"/>
                  <a:gd name="T61" fmla="*/ 678 h 380"/>
                  <a:gd name="T62" fmla="*/ 145 w 1310"/>
                  <a:gd name="T63" fmla="*/ 762 h 380"/>
                  <a:gd name="T64" fmla="*/ 180 w 1310"/>
                  <a:gd name="T65" fmla="*/ 899 h 380"/>
                  <a:gd name="T66" fmla="*/ 441 w 1310"/>
                  <a:gd name="T67" fmla="*/ 750 h 380"/>
                  <a:gd name="T68" fmla="*/ 915 w 1310"/>
                  <a:gd name="T69" fmla="*/ 838 h 380"/>
                  <a:gd name="T70" fmla="*/ 506 w 1310"/>
                  <a:gd name="T71" fmla="*/ 1111 h 380"/>
                  <a:gd name="T72" fmla="*/ 594 w 1310"/>
                  <a:gd name="T73" fmla="*/ 1107 h 380"/>
                  <a:gd name="T74" fmla="*/ 573 w 1310"/>
                  <a:gd name="T75" fmla="*/ 1271 h 380"/>
                  <a:gd name="T76" fmla="*/ 485 w 1310"/>
                  <a:gd name="T77" fmla="*/ 1447 h 380"/>
                  <a:gd name="T78" fmla="*/ 573 w 1310"/>
                  <a:gd name="T79" fmla="*/ 1218 h 380"/>
                  <a:gd name="T80" fmla="*/ 823 w 1310"/>
                  <a:gd name="T81" fmla="*/ 909 h 380"/>
                  <a:gd name="T82" fmla="*/ 1555 w 1310"/>
                  <a:gd name="T83" fmla="*/ 909 h 380"/>
                  <a:gd name="T84" fmla="*/ 1985 w 1310"/>
                  <a:gd name="T85" fmla="*/ 1071 h 380"/>
                  <a:gd name="T86" fmla="*/ 1624 w 1310"/>
                  <a:gd name="T87" fmla="*/ 1447 h 380"/>
                  <a:gd name="T88" fmla="*/ 1752 w 1310"/>
                  <a:gd name="T89" fmla="*/ 1384 h 380"/>
                  <a:gd name="T90" fmla="*/ 1928 w 1310"/>
                  <a:gd name="T91" fmla="*/ 1191 h 380"/>
                  <a:gd name="T92" fmla="*/ 2254 w 1310"/>
                  <a:gd name="T93" fmla="*/ 1006 h 380"/>
                  <a:gd name="T94" fmla="*/ 2911 w 1310"/>
                  <a:gd name="T95" fmla="*/ 979 h 380"/>
                  <a:gd name="T96" fmla="*/ 2778 w 1310"/>
                  <a:gd name="T97" fmla="*/ 1302 h 380"/>
                  <a:gd name="T98" fmla="*/ 2598 w 1310"/>
                  <a:gd name="T99" fmla="*/ 1611 h 380"/>
                  <a:gd name="T100" fmla="*/ 2709 w 1310"/>
                  <a:gd name="T101" fmla="*/ 1588 h 380"/>
                  <a:gd name="T102" fmla="*/ 2726 w 1310"/>
                  <a:gd name="T103" fmla="*/ 1592 h 380"/>
                  <a:gd name="T104" fmla="*/ 2831 w 1310"/>
                  <a:gd name="T105" fmla="*/ 1310 h 380"/>
                  <a:gd name="T106" fmla="*/ 3196 w 1310"/>
                  <a:gd name="T107" fmla="*/ 966 h 380"/>
                  <a:gd name="T108" fmla="*/ 3901 w 1310"/>
                  <a:gd name="T109" fmla="*/ 517 h 380"/>
                  <a:gd name="T110" fmla="*/ 4359 w 1310"/>
                  <a:gd name="T111" fmla="*/ 477 h 380"/>
                  <a:gd name="T112" fmla="*/ 5095 w 1310"/>
                  <a:gd name="T113" fmla="*/ 313 h 380"/>
                  <a:gd name="T114" fmla="*/ 5347 w 1310"/>
                  <a:gd name="T115" fmla="*/ 288 h 380"/>
                  <a:gd name="T116" fmla="*/ 5620 w 1310"/>
                  <a:gd name="T117" fmla="*/ 155 h 3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10" h="380">
                    <a:moveTo>
                      <a:pt x="1291" y="1"/>
                    </a:moveTo>
                    <a:cubicBezTo>
                      <a:pt x="1290" y="1"/>
                      <a:pt x="1289" y="1"/>
                      <a:pt x="1287" y="0"/>
                    </a:cubicBezTo>
                    <a:cubicBezTo>
                      <a:pt x="1287" y="1"/>
                      <a:pt x="1287" y="1"/>
                      <a:pt x="1286" y="1"/>
                    </a:cubicBezTo>
                    <a:cubicBezTo>
                      <a:pt x="1286" y="1"/>
                      <a:pt x="1287" y="1"/>
                      <a:pt x="1287" y="0"/>
                    </a:cubicBezTo>
                    <a:cubicBezTo>
                      <a:pt x="1277" y="0"/>
                      <a:pt x="1266" y="1"/>
                      <a:pt x="1258" y="8"/>
                    </a:cubicBezTo>
                    <a:cubicBezTo>
                      <a:pt x="1252" y="14"/>
                      <a:pt x="1251" y="22"/>
                      <a:pt x="1251" y="28"/>
                    </a:cubicBezTo>
                    <a:cubicBezTo>
                      <a:pt x="1251" y="32"/>
                      <a:pt x="1251" y="35"/>
                      <a:pt x="1252" y="38"/>
                    </a:cubicBezTo>
                    <a:cubicBezTo>
                      <a:pt x="1252" y="40"/>
                      <a:pt x="1250" y="41"/>
                      <a:pt x="1249" y="39"/>
                    </a:cubicBezTo>
                    <a:cubicBezTo>
                      <a:pt x="1249" y="38"/>
                      <a:pt x="1248" y="37"/>
                      <a:pt x="1247" y="36"/>
                    </a:cubicBezTo>
                    <a:cubicBezTo>
                      <a:pt x="1243" y="27"/>
                      <a:pt x="1237" y="16"/>
                      <a:pt x="1223" y="13"/>
                    </a:cubicBezTo>
                    <a:cubicBezTo>
                      <a:pt x="1213" y="11"/>
                      <a:pt x="1199" y="10"/>
                      <a:pt x="1190" y="19"/>
                    </a:cubicBezTo>
                    <a:cubicBezTo>
                      <a:pt x="1186" y="24"/>
                      <a:pt x="1184" y="29"/>
                      <a:pt x="1184" y="35"/>
                    </a:cubicBezTo>
                    <a:cubicBezTo>
                      <a:pt x="1184" y="41"/>
                      <a:pt x="1186" y="48"/>
                      <a:pt x="1188" y="54"/>
                    </a:cubicBezTo>
                    <a:cubicBezTo>
                      <a:pt x="1188" y="56"/>
                      <a:pt x="1185" y="56"/>
                      <a:pt x="1184" y="55"/>
                    </a:cubicBezTo>
                    <a:cubicBezTo>
                      <a:pt x="1184" y="54"/>
                      <a:pt x="1183" y="53"/>
                      <a:pt x="1182" y="52"/>
                    </a:cubicBezTo>
                    <a:cubicBezTo>
                      <a:pt x="1175" y="41"/>
                      <a:pt x="1168" y="32"/>
                      <a:pt x="1159" y="31"/>
                    </a:cubicBezTo>
                    <a:cubicBezTo>
                      <a:pt x="1155" y="31"/>
                      <a:pt x="1143" y="30"/>
                      <a:pt x="1136" y="38"/>
                    </a:cubicBezTo>
                    <a:cubicBezTo>
                      <a:pt x="1132" y="43"/>
                      <a:pt x="1131" y="48"/>
                      <a:pt x="1131" y="53"/>
                    </a:cubicBezTo>
                    <a:cubicBezTo>
                      <a:pt x="1131" y="57"/>
                      <a:pt x="1131" y="60"/>
                      <a:pt x="1132" y="63"/>
                    </a:cubicBezTo>
                    <a:cubicBezTo>
                      <a:pt x="1132" y="65"/>
                      <a:pt x="1134" y="73"/>
                      <a:pt x="1128" y="70"/>
                    </a:cubicBezTo>
                    <a:cubicBezTo>
                      <a:pt x="1127" y="70"/>
                      <a:pt x="1126" y="69"/>
                      <a:pt x="1125" y="68"/>
                    </a:cubicBezTo>
                    <a:cubicBezTo>
                      <a:pt x="1115" y="62"/>
                      <a:pt x="1093" y="48"/>
                      <a:pt x="1076" y="75"/>
                    </a:cubicBezTo>
                    <a:cubicBezTo>
                      <a:pt x="1067" y="90"/>
                      <a:pt x="1075" y="102"/>
                      <a:pt x="1080" y="110"/>
                    </a:cubicBezTo>
                    <a:cubicBezTo>
                      <a:pt x="1086" y="118"/>
                      <a:pt x="1087" y="120"/>
                      <a:pt x="1082" y="127"/>
                    </a:cubicBezTo>
                    <a:cubicBezTo>
                      <a:pt x="1076" y="136"/>
                      <a:pt x="1045" y="115"/>
                      <a:pt x="1030" y="104"/>
                    </a:cubicBezTo>
                    <a:cubicBezTo>
                      <a:pt x="1018" y="96"/>
                      <a:pt x="1007" y="89"/>
                      <a:pt x="999" y="86"/>
                    </a:cubicBezTo>
                    <a:cubicBezTo>
                      <a:pt x="992" y="83"/>
                      <a:pt x="992" y="83"/>
                      <a:pt x="992" y="83"/>
                    </a:cubicBezTo>
                    <a:cubicBezTo>
                      <a:pt x="982" y="79"/>
                      <a:pt x="976" y="77"/>
                      <a:pt x="960" y="81"/>
                    </a:cubicBezTo>
                    <a:cubicBezTo>
                      <a:pt x="951" y="83"/>
                      <a:pt x="943" y="90"/>
                      <a:pt x="936" y="97"/>
                    </a:cubicBezTo>
                    <a:cubicBezTo>
                      <a:pt x="932" y="101"/>
                      <a:pt x="926" y="107"/>
                      <a:pt x="923" y="107"/>
                    </a:cubicBezTo>
                    <a:cubicBezTo>
                      <a:pt x="920" y="107"/>
                      <a:pt x="915" y="104"/>
                      <a:pt x="910" y="101"/>
                    </a:cubicBezTo>
                    <a:cubicBezTo>
                      <a:pt x="903" y="98"/>
                      <a:pt x="895" y="93"/>
                      <a:pt x="886" y="93"/>
                    </a:cubicBezTo>
                    <a:cubicBezTo>
                      <a:pt x="858" y="93"/>
                      <a:pt x="850" y="107"/>
                      <a:pt x="843" y="119"/>
                    </a:cubicBezTo>
                    <a:cubicBezTo>
                      <a:pt x="841" y="124"/>
                      <a:pt x="838" y="128"/>
                      <a:pt x="834" y="133"/>
                    </a:cubicBezTo>
                    <a:cubicBezTo>
                      <a:pt x="828" y="141"/>
                      <a:pt x="825" y="140"/>
                      <a:pt x="815" y="136"/>
                    </a:cubicBezTo>
                    <a:cubicBezTo>
                      <a:pt x="806" y="133"/>
                      <a:pt x="792" y="127"/>
                      <a:pt x="777" y="137"/>
                    </a:cubicBezTo>
                    <a:cubicBezTo>
                      <a:pt x="768" y="143"/>
                      <a:pt x="763" y="149"/>
                      <a:pt x="759" y="156"/>
                    </a:cubicBezTo>
                    <a:cubicBezTo>
                      <a:pt x="756" y="161"/>
                      <a:pt x="751" y="161"/>
                      <a:pt x="750" y="158"/>
                    </a:cubicBezTo>
                    <a:cubicBezTo>
                      <a:pt x="749" y="154"/>
                      <a:pt x="748" y="149"/>
                      <a:pt x="747" y="144"/>
                    </a:cubicBezTo>
                    <a:cubicBezTo>
                      <a:pt x="746" y="137"/>
                      <a:pt x="744" y="130"/>
                      <a:pt x="741" y="124"/>
                    </a:cubicBezTo>
                    <a:cubicBezTo>
                      <a:pt x="739" y="120"/>
                      <a:pt x="743" y="119"/>
                      <a:pt x="746" y="118"/>
                    </a:cubicBezTo>
                    <a:cubicBezTo>
                      <a:pt x="749" y="117"/>
                      <a:pt x="753" y="116"/>
                      <a:pt x="755" y="113"/>
                    </a:cubicBezTo>
                    <a:cubicBezTo>
                      <a:pt x="760" y="108"/>
                      <a:pt x="760" y="103"/>
                      <a:pt x="760" y="98"/>
                    </a:cubicBezTo>
                    <a:cubicBezTo>
                      <a:pt x="760" y="92"/>
                      <a:pt x="760" y="88"/>
                      <a:pt x="768" y="83"/>
                    </a:cubicBezTo>
                    <a:cubicBezTo>
                      <a:pt x="769" y="83"/>
                      <a:pt x="769" y="82"/>
                      <a:pt x="769" y="81"/>
                    </a:cubicBezTo>
                    <a:cubicBezTo>
                      <a:pt x="768" y="80"/>
                      <a:pt x="767" y="79"/>
                      <a:pt x="766" y="80"/>
                    </a:cubicBezTo>
                    <a:cubicBezTo>
                      <a:pt x="756" y="85"/>
                      <a:pt x="756" y="92"/>
                      <a:pt x="756" y="98"/>
                    </a:cubicBezTo>
                    <a:cubicBezTo>
                      <a:pt x="756" y="103"/>
                      <a:pt x="756" y="105"/>
                      <a:pt x="752" y="109"/>
                    </a:cubicBezTo>
                    <a:cubicBezTo>
                      <a:pt x="751" y="111"/>
                      <a:pt x="746" y="112"/>
                      <a:pt x="743" y="113"/>
                    </a:cubicBezTo>
                    <a:cubicBezTo>
                      <a:pt x="741" y="114"/>
                      <a:pt x="740" y="114"/>
                      <a:pt x="739" y="115"/>
                    </a:cubicBezTo>
                    <a:cubicBezTo>
                      <a:pt x="738" y="116"/>
                      <a:pt x="735" y="116"/>
                      <a:pt x="733" y="115"/>
                    </a:cubicBezTo>
                    <a:cubicBezTo>
                      <a:pt x="731" y="113"/>
                      <a:pt x="729" y="112"/>
                      <a:pt x="728" y="111"/>
                    </a:cubicBezTo>
                    <a:cubicBezTo>
                      <a:pt x="721" y="106"/>
                      <a:pt x="715" y="102"/>
                      <a:pt x="715" y="94"/>
                    </a:cubicBezTo>
                    <a:cubicBezTo>
                      <a:pt x="715" y="89"/>
                      <a:pt x="716" y="86"/>
                      <a:pt x="717" y="83"/>
                    </a:cubicBezTo>
                    <a:cubicBezTo>
                      <a:pt x="718" y="78"/>
                      <a:pt x="720" y="73"/>
                      <a:pt x="716" y="64"/>
                    </a:cubicBezTo>
                    <a:cubicBezTo>
                      <a:pt x="715" y="63"/>
                      <a:pt x="714" y="62"/>
                      <a:pt x="713" y="63"/>
                    </a:cubicBezTo>
                    <a:cubicBezTo>
                      <a:pt x="712" y="63"/>
                      <a:pt x="711" y="64"/>
                      <a:pt x="712" y="65"/>
                    </a:cubicBezTo>
                    <a:cubicBezTo>
                      <a:pt x="715" y="73"/>
                      <a:pt x="714" y="77"/>
                      <a:pt x="713" y="82"/>
                    </a:cubicBezTo>
                    <a:cubicBezTo>
                      <a:pt x="712" y="85"/>
                      <a:pt x="711" y="89"/>
                      <a:pt x="711" y="94"/>
                    </a:cubicBezTo>
                    <a:cubicBezTo>
                      <a:pt x="711" y="104"/>
                      <a:pt x="718" y="109"/>
                      <a:pt x="724" y="115"/>
                    </a:cubicBezTo>
                    <a:cubicBezTo>
                      <a:pt x="730" y="119"/>
                      <a:pt x="733" y="126"/>
                      <a:pt x="734" y="128"/>
                    </a:cubicBezTo>
                    <a:cubicBezTo>
                      <a:pt x="736" y="132"/>
                      <a:pt x="738" y="139"/>
                      <a:pt x="739" y="146"/>
                    </a:cubicBezTo>
                    <a:cubicBezTo>
                      <a:pt x="740" y="152"/>
                      <a:pt x="742" y="158"/>
                      <a:pt x="744" y="164"/>
                    </a:cubicBezTo>
                    <a:cubicBezTo>
                      <a:pt x="748" y="174"/>
                      <a:pt x="746" y="185"/>
                      <a:pt x="740" y="192"/>
                    </a:cubicBezTo>
                    <a:cubicBezTo>
                      <a:pt x="734" y="199"/>
                      <a:pt x="722" y="206"/>
                      <a:pt x="689" y="205"/>
                    </a:cubicBezTo>
                    <a:cubicBezTo>
                      <a:pt x="661" y="204"/>
                      <a:pt x="649" y="206"/>
                      <a:pt x="622" y="216"/>
                    </a:cubicBezTo>
                    <a:cubicBezTo>
                      <a:pt x="614" y="219"/>
                      <a:pt x="614" y="219"/>
                      <a:pt x="614" y="219"/>
                    </a:cubicBezTo>
                    <a:cubicBezTo>
                      <a:pt x="607" y="222"/>
                      <a:pt x="602" y="224"/>
                      <a:pt x="593" y="224"/>
                    </a:cubicBezTo>
                    <a:cubicBezTo>
                      <a:pt x="588" y="223"/>
                      <a:pt x="584" y="221"/>
                      <a:pt x="579" y="217"/>
                    </a:cubicBezTo>
                    <a:cubicBezTo>
                      <a:pt x="574" y="215"/>
                      <a:pt x="569" y="211"/>
                      <a:pt x="562" y="210"/>
                    </a:cubicBezTo>
                    <a:cubicBezTo>
                      <a:pt x="558" y="209"/>
                      <a:pt x="550" y="206"/>
                      <a:pt x="547" y="196"/>
                    </a:cubicBezTo>
                    <a:cubicBezTo>
                      <a:pt x="546" y="188"/>
                      <a:pt x="544" y="182"/>
                      <a:pt x="547" y="176"/>
                    </a:cubicBezTo>
                    <a:cubicBezTo>
                      <a:pt x="547" y="174"/>
                      <a:pt x="549" y="172"/>
                      <a:pt x="551" y="171"/>
                    </a:cubicBezTo>
                    <a:cubicBezTo>
                      <a:pt x="553" y="168"/>
                      <a:pt x="556" y="165"/>
                      <a:pt x="557" y="160"/>
                    </a:cubicBezTo>
                    <a:cubicBezTo>
                      <a:pt x="557" y="155"/>
                      <a:pt x="553" y="150"/>
                      <a:pt x="550" y="147"/>
                    </a:cubicBezTo>
                    <a:cubicBezTo>
                      <a:pt x="547" y="144"/>
                      <a:pt x="545" y="141"/>
                      <a:pt x="545" y="139"/>
                    </a:cubicBezTo>
                    <a:cubicBezTo>
                      <a:pt x="544" y="136"/>
                      <a:pt x="545" y="134"/>
                      <a:pt x="545" y="132"/>
                    </a:cubicBezTo>
                    <a:cubicBezTo>
                      <a:pt x="546" y="129"/>
                      <a:pt x="546" y="125"/>
                      <a:pt x="544" y="119"/>
                    </a:cubicBezTo>
                    <a:cubicBezTo>
                      <a:pt x="544" y="119"/>
                      <a:pt x="545" y="110"/>
                      <a:pt x="546" y="108"/>
                    </a:cubicBezTo>
                    <a:cubicBezTo>
                      <a:pt x="548" y="102"/>
                      <a:pt x="551" y="100"/>
                      <a:pt x="558" y="94"/>
                    </a:cubicBezTo>
                    <a:cubicBezTo>
                      <a:pt x="563" y="90"/>
                      <a:pt x="565" y="84"/>
                      <a:pt x="567" y="79"/>
                    </a:cubicBezTo>
                    <a:cubicBezTo>
                      <a:pt x="569" y="73"/>
                      <a:pt x="575" y="69"/>
                      <a:pt x="578" y="68"/>
                    </a:cubicBezTo>
                    <a:cubicBezTo>
                      <a:pt x="579" y="68"/>
                      <a:pt x="579" y="67"/>
                      <a:pt x="579" y="67"/>
                    </a:cubicBezTo>
                    <a:cubicBezTo>
                      <a:pt x="579" y="66"/>
                      <a:pt x="578" y="66"/>
                      <a:pt x="578" y="66"/>
                    </a:cubicBezTo>
                    <a:cubicBezTo>
                      <a:pt x="573" y="67"/>
                      <a:pt x="566" y="71"/>
                      <a:pt x="563" y="78"/>
                    </a:cubicBezTo>
                    <a:cubicBezTo>
                      <a:pt x="561" y="83"/>
                      <a:pt x="559" y="88"/>
                      <a:pt x="555" y="91"/>
                    </a:cubicBezTo>
                    <a:cubicBezTo>
                      <a:pt x="545" y="99"/>
                      <a:pt x="543" y="101"/>
                      <a:pt x="540" y="113"/>
                    </a:cubicBezTo>
                    <a:cubicBezTo>
                      <a:pt x="540" y="112"/>
                      <a:pt x="539" y="111"/>
                      <a:pt x="538" y="110"/>
                    </a:cubicBezTo>
                    <a:cubicBezTo>
                      <a:pt x="536" y="106"/>
                      <a:pt x="533" y="104"/>
                      <a:pt x="533" y="100"/>
                    </a:cubicBezTo>
                    <a:cubicBezTo>
                      <a:pt x="533" y="96"/>
                      <a:pt x="534" y="93"/>
                      <a:pt x="536" y="91"/>
                    </a:cubicBezTo>
                    <a:cubicBezTo>
                      <a:pt x="537" y="87"/>
                      <a:pt x="539" y="83"/>
                      <a:pt x="537" y="76"/>
                    </a:cubicBezTo>
                    <a:cubicBezTo>
                      <a:pt x="536" y="72"/>
                      <a:pt x="534" y="70"/>
                      <a:pt x="532" y="67"/>
                    </a:cubicBezTo>
                    <a:cubicBezTo>
                      <a:pt x="528" y="62"/>
                      <a:pt x="527" y="59"/>
                      <a:pt x="528" y="55"/>
                    </a:cubicBezTo>
                    <a:cubicBezTo>
                      <a:pt x="528" y="55"/>
                      <a:pt x="528" y="54"/>
                      <a:pt x="527" y="54"/>
                    </a:cubicBezTo>
                    <a:cubicBezTo>
                      <a:pt x="527" y="54"/>
                      <a:pt x="526" y="54"/>
                      <a:pt x="526" y="55"/>
                    </a:cubicBezTo>
                    <a:cubicBezTo>
                      <a:pt x="524" y="59"/>
                      <a:pt x="525" y="64"/>
                      <a:pt x="529" y="69"/>
                    </a:cubicBezTo>
                    <a:cubicBezTo>
                      <a:pt x="530" y="72"/>
                      <a:pt x="532" y="74"/>
                      <a:pt x="533" y="77"/>
                    </a:cubicBezTo>
                    <a:cubicBezTo>
                      <a:pt x="535" y="83"/>
                      <a:pt x="534" y="86"/>
                      <a:pt x="532" y="89"/>
                    </a:cubicBezTo>
                    <a:cubicBezTo>
                      <a:pt x="531" y="92"/>
                      <a:pt x="529" y="95"/>
                      <a:pt x="529" y="100"/>
                    </a:cubicBezTo>
                    <a:cubicBezTo>
                      <a:pt x="529" y="106"/>
                      <a:pt x="536" y="121"/>
                      <a:pt x="537" y="122"/>
                    </a:cubicBezTo>
                    <a:cubicBezTo>
                      <a:pt x="538" y="126"/>
                      <a:pt x="538" y="128"/>
                      <a:pt x="537" y="130"/>
                    </a:cubicBezTo>
                    <a:cubicBezTo>
                      <a:pt x="537" y="133"/>
                      <a:pt x="536" y="136"/>
                      <a:pt x="537" y="140"/>
                    </a:cubicBezTo>
                    <a:cubicBezTo>
                      <a:pt x="537" y="145"/>
                      <a:pt x="541" y="149"/>
                      <a:pt x="544" y="152"/>
                    </a:cubicBezTo>
                    <a:cubicBezTo>
                      <a:pt x="546" y="155"/>
                      <a:pt x="549" y="157"/>
                      <a:pt x="549" y="159"/>
                    </a:cubicBezTo>
                    <a:cubicBezTo>
                      <a:pt x="548" y="161"/>
                      <a:pt x="547" y="163"/>
                      <a:pt x="545" y="165"/>
                    </a:cubicBezTo>
                    <a:cubicBezTo>
                      <a:pt x="543" y="167"/>
                      <a:pt x="540" y="170"/>
                      <a:pt x="539" y="173"/>
                    </a:cubicBezTo>
                    <a:cubicBezTo>
                      <a:pt x="536" y="181"/>
                      <a:pt x="538" y="189"/>
                      <a:pt x="540" y="197"/>
                    </a:cubicBezTo>
                    <a:cubicBezTo>
                      <a:pt x="540" y="201"/>
                      <a:pt x="541" y="208"/>
                      <a:pt x="531" y="209"/>
                    </a:cubicBezTo>
                    <a:cubicBezTo>
                      <a:pt x="523" y="210"/>
                      <a:pt x="516" y="211"/>
                      <a:pt x="509" y="212"/>
                    </a:cubicBezTo>
                    <a:cubicBezTo>
                      <a:pt x="486" y="216"/>
                      <a:pt x="466" y="220"/>
                      <a:pt x="442" y="204"/>
                    </a:cubicBezTo>
                    <a:cubicBezTo>
                      <a:pt x="439" y="201"/>
                      <a:pt x="435" y="199"/>
                      <a:pt x="432" y="198"/>
                    </a:cubicBezTo>
                    <a:cubicBezTo>
                      <a:pt x="430" y="197"/>
                      <a:pt x="426" y="194"/>
                      <a:pt x="426" y="189"/>
                    </a:cubicBezTo>
                    <a:cubicBezTo>
                      <a:pt x="425" y="185"/>
                      <a:pt x="425" y="180"/>
                      <a:pt x="423" y="176"/>
                    </a:cubicBezTo>
                    <a:cubicBezTo>
                      <a:pt x="421" y="171"/>
                      <a:pt x="418" y="168"/>
                      <a:pt x="416" y="166"/>
                    </a:cubicBezTo>
                    <a:cubicBezTo>
                      <a:pt x="413" y="163"/>
                      <a:pt x="411" y="161"/>
                      <a:pt x="410" y="157"/>
                    </a:cubicBezTo>
                    <a:cubicBezTo>
                      <a:pt x="410" y="155"/>
                      <a:pt x="409" y="143"/>
                      <a:pt x="409" y="140"/>
                    </a:cubicBezTo>
                    <a:cubicBezTo>
                      <a:pt x="409" y="133"/>
                      <a:pt x="408" y="130"/>
                      <a:pt x="402" y="121"/>
                    </a:cubicBezTo>
                    <a:cubicBezTo>
                      <a:pt x="399" y="116"/>
                      <a:pt x="399" y="116"/>
                      <a:pt x="399" y="116"/>
                    </a:cubicBezTo>
                    <a:cubicBezTo>
                      <a:pt x="395" y="108"/>
                      <a:pt x="396" y="102"/>
                      <a:pt x="396" y="95"/>
                    </a:cubicBezTo>
                    <a:cubicBezTo>
                      <a:pt x="397" y="91"/>
                      <a:pt x="396" y="87"/>
                      <a:pt x="396" y="84"/>
                    </a:cubicBezTo>
                    <a:cubicBezTo>
                      <a:pt x="396" y="84"/>
                      <a:pt x="396" y="83"/>
                      <a:pt x="395" y="83"/>
                    </a:cubicBezTo>
                    <a:cubicBezTo>
                      <a:pt x="394" y="83"/>
                      <a:pt x="394" y="84"/>
                      <a:pt x="394" y="84"/>
                    </a:cubicBezTo>
                    <a:cubicBezTo>
                      <a:pt x="394" y="87"/>
                      <a:pt x="393" y="91"/>
                      <a:pt x="392" y="95"/>
                    </a:cubicBezTo>
                    <a:cubicBezTo>
                      <a:pt x="392" y="102"/>
                      <a:pt x="391" y="109"/>
                      <a:pt x="396" y="118"/>
                    </a:cubicBezTo>
                    <a:cubicBezTo>
                      <a:pt x="399" y="123"/>
                      <a:pt x="399" y="123"/>
                      <a:pt x="399" y="123"/>
                    </a:cubicBezTo>
                    <a:cubicBezTo>
                      <a:pt x="405" y="133"/>
                      <a:pt x="404" y="133"/>
                      <a:pt x="403" y="144"/>
                    </a:cubicBezTo>
                    <a:cubicBezTo>
                      <a:pt x="403" y="145"/>
                      <a:pt x="403" y="150"/>
                      <a:pt x="400" y="147"/>
                    </a:cubicBezTo>
                    <a:cubicBezTo>
                      <a:pt x="396" y="143"/>
                      <a:pt x="392" y="143"/>
                      <a:pt x="388" y="141"/>
                    </a:cubicBezTo>
                    <a:cubicBezTo>
                      <a:pt x="381" y="137"/>
                      <a:pt x="375" y="135"/>
                      <a:pt x="371" y="128"/>
                    </a:cubicBezTo>
                    <a:cubicBezTo>
                      <a:pt x="367" y="121"/>
                      <a:pt x="367" y="121"/>
                      <a:pt x="367" y="121"/>
                    </a:cubicBezTo>
                    <a:cubicBezTo>
                      <a:pt x="365" y="118"/>
                      <a:pt x="364" y="115"/>
                      <a:pt x="361" y="111"/>
                    </a:cubicBezTo>
                    <a:cubicBezTo>
                      <a:pt x="359" y="108"/>
                      <a:pt x="356" y="105"/>
                      <a:pt x="353" y="103"/>
                    </a:cubicBezTo>
                    <a:cubicBezTo>
                      <a:pt x="349" y="100"/>
                      <a:pt x="344" y="97"/>
                      <a:pt x="343" y="94"/>
                    </a:cubicBezTo>
                    <a:cubicBezTo>
                      <a:pt x="343" y="94"/>
                      <a:pt x="342" y="93"/>
                      <a:pt x="341" y="93"/>
                    </a:cubicBezTo>
                    <a:cubicBezTo>
                      <a:pt x="341" y="94"/>
                      <a:pt x="341" y="94"/>
                      <a:pt x="341" y="95"/>
                    </a:cubicBezTo>
                    <a:cubicBezTo>
                      <a:pt x="342" y="98"/>
                      <a:pt x="347" y="102"/>
                      <a:pt x="351" y="106"/>
                    </a:cubicBezTo>
                    <a:cubicBezTo>
                      <a:pt x="353" y="108"/>
                      <a:pt x="356" y="110"/>
                      <a:pt x="358" y="113"/>
                    </a:cubicBezTo>
                    <a:cubicBezTo>
                      <a:pt x="361" y="117"/>
                      <a:pt x="362" y="119"/>
                      <a:pt x="363" y="123"/>
                    </a:cubicBezTo>
                    <a:cubicBezTo>
                      <a:pt x="368" y="130"/>
                      <a:pt x="368" y="130"/>
                      <a:pt x="368" y="130"/>
                    </a:cubicBezTo>
                    <a:cubicBezTo>
                      <a:pt x="372" y="138"/>
                      <a:pt x="379" y="141"/>
                      <a:pt x="386" y="144"/>
                    </a:cubicBezTo>
                    <a:cubicBezTo>
                      <a:pt x="389" y="146"/>
                      <a:pt x="393" y="149"/>
                      <a:pt x="396" y="151"/>
                    </a:cubicBezTo>
                    <a:cubicBezTo>
                      <a:pt x="400" y="155"/>
                      <a:pt x="403" y="162"/>
                      <a:pt x="404" y="164"/>
                    </a:cubicBezTo>
                    <a:cubicBezTo>
                      <a:pt x="405" y="167"/>
                      <a:pt x="408" y="169"/>
                      <a:pt x="410" y="172"/>
                    </a:cubicBezTo>
                    <a:cubicBezTo>
                      <a:pt x="412" y="174"/>
                      <a:pt x="414" y="176"/>
                      <a:pt x="416" y="179"/>
                    </a:cubicBezTo>
                    <a:cubicBezTo>
                      <a:pt x="417" y="181"/>
                      <a:pt x="417" y="183"/>
                      <a:pt x="417" y="186"/>
                    </a:cubicBezTo>
                    <a:cubicBezTo>
                      <a:pt x="418" y="187"/>
                      <a:pt x="417" y="192"/>
                      <a:pt x="412" y="191"/>
                    </a:cubicBezTo>
                    <a:cubicBezTo>
                      <a:pt x="394" y="187"/>
                      <a:pt x="375" y="188"/>
                      <a:pt x="357" y="190"/>
                    </a:cubicBezTo>
                    <a:cubicBezTo>
                      <a:pt x="351" y="190"/>
                      <a:pt x="351" y="190"/>
                      <a:pt x="351" y="190"/>
                    </a:cubicBezTo>
                    <a:cubicBezTo>
                      <a:pt x="349" y="190"/>
                      <a:pt x="305" y="194"/>
                      <a:pt x="285" y="183"/>
                    </a:cubicBezTo>
                    <a:cubicBezTo>
                      <a:pt x="278" y="179"/>
                      <a:pt x="278" y="179"/>
                      <a:pt x="278" y="179"/>
                    </a:cubicBezTo>
                    <a:cubicBezTo>
                      <a:pt x="268" y="174"/>
                      <a:pt x="261" y="170"/>
                      <a:pt x="251" y="168"/>
                    </a:cubicBezTo>
                    <a:cubicBezTo>
                      <a:pt x="242" y="167"/>
                      <a:pt x="239" y="164"/>
                      <a:pt x="237" y="162"/>
                    </a:cubicBezTo>
                    <a:cubicBezTo>
                      <a:pt x="235" y="161"/>
                      <a:pt x="233" y="160"/>
                      <a:pt x="232" y="158"/>
                    </a:cubicBezTo>
                    <a:cubicBezTo>
                      <a:pt x="230" y="156"/>
                      <a:pt x="230" y="153"/>
                      <a:pt x="229" y="149"/>
                    </a:cubicBezTo>
                    <a:cubicBezTo>
                      <a:pt x="228" y="146"/>
                      <a:pt x="227" y="142"/>
                      <a:pt x="225" y="139"/>
                    </a:cubicBezTo>
                    <a:cubicBezTo>
                      <a:pt x="225" y="139"/>
                      <a:pt x="225" y="135"/>
                      <a:pt x="225" y="134"/>
                    </a:cubicBezTo>
                    <a:cubicBezTo>
                      <a:pt x="227" y="133"/>
                      <a:pt x="229" y="132"/>
                      <a:pt x="230" y="129"/>
                    </a:cubicBezTo>
                    <a:cubicBezTo>
                      <a:pt x="232" y="125"/>
                      <a:pt x="233" y="111"/>
                      <a:pt x="233" y="111"/>
                    </a:cubicBezTo>
                    <a:cubicBezTo>
                      <a:pt x="234" y="111"/>
                      <a:pt x="233" y="110"/>
                      <a:pt x="233" y="110"/>
                    </a:cubicBezTo>
                    <a:cubicBezTo>
                      <a:pt x="232" y="110"/>
                      <a:pt x="232" y="110"/>
                      <a:pt x="232" y="111"/>
                    </a:cubicBezTo>
                    <a:cubicBezTo>
                      <a:pt x="232" y="111"/>
                      <a:pt x="229" y="124"/>
                      <a:pt x="227" y="128"/>
                    </a:cubicBezTo>
                    <a:cubicBezTo>
                      <a:pt x="226" y="129"/>
                      <a:pt x="225" y="130"/>
                      <a:pt x="223" y="131"/>
                    </a:cubicBezTo>
                    <a:cubicBezTo>
                      <a:pt x="219" y="132"/>
                      <a:pt x="215" y="129"/>
                      <a:pt x="215" y="129"/>
                    </a:cubicBezTo>
                    <a:cubicBezTo>
                      <a:pt x="211" y="125"/>
                      <a:pt x="207" y="121"/>
                      <a:pt x="205" y="116"/>
                    </a:cubicBezTo>
                    <a:cubicBezTo>
                      <a:pt x="204" y="110"/>
                      <a:pt x="205" y="102"/>
                      <a:pt x="205" y="99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7"/>
                      <a:pt x="205" y="97"/>
                      <a:pt x="205" y="97"/>
                    </a:cubicBezTo>
                    <a:cubicBezTo>
                      <a:pt x="204" y="97"/>
                      <a:pt x="203" y="97"/>
                      <a:pt x="203" y="98"/>
                    </a:cubicBezTo>
                    <a:cubicBezTo>
                      <a:pt x="203" y="99"/>
                      <a:pt x="203" y="99"/>
                      <a:pt x="203" y="99"/>
                    </a:cubicBezTo>
                    <a:cubicBezTo>
                      <a:pt x="203" y="102"/>
                      <a:pt x="200" y="110"/>
                      <a:pt x="201" y="117"/>
                    </a:cubicBezTo>
                    <a:cubicBezTo>
                      <a:pt x="203" y="121"/>
                      <a:pt x="205" y="125"/>
                      <a:pt x="208" y="128"/>
                    </a:cubicBezTo>
                    <a:cubicBezTo>
                      <a:pt x="214" y="133"/>
                      <a:pt x="219" y="142"/>
                      <a:pt x="219" y="142"/>
                    </a:cubicBezTo>
                    <a:cubicBezTo>
                      <a:pt x="220" y="145"/>
                      <a:pt x="221" y="148"/>
                      <a:pt x="221" y="151"/>
                    </a:cubicBezTo>
                    <a:cubicBezTo>
                      <a:pt x="222" y="155"/>
                      <a:pt x="223" y="159"/>
                      <a:pt x="225" y="163"/>
                    </a:cubicBezTo>
                    <a:cubicBezTo>
                      <a:pt x="229" y="169"/>
                      <a:pt x="225" y="169"/>
                      <a:pt x="222" y="171"/>
                    </a:cubicBezTo>
                    <a:cubicBezTo>
                      <a:pt x="214" y="172"/>
                      <a:pt x="207" y="174"/>
                      <a:pt x="201" y="176"/>
                    </a:cubicBezTo>
                    <a:cubicBezTo>
                      <a:pt x="187" y="180"/>
                      <a:pt x="173" y="184"/>
                      <a:pt x="160" y="181"/>
                    </a:cubicBezTo>
                    <a:cubicBezTo>
                      <a:pt x="150" y="179"/>
                      <a:pt x="143" y="175"/>
                      <a:pt x="136" y="171"/>
                    </a:cubicBezTo>
                    <a:cubicBezTo>
                      <a:pt x="126" y="165"/>
                      <a:pt x="116" y="160"/>
                      <a:pt x="99" y="163"/>
                    </a:cubicBezTo>
                    <a:cubicBezTo>
                      <a:pt x="93" y="163"/>
                      <a:pt x="89" y="166"/>
                      <a:pt x="86" y="168"/>
                    </a:cubicBezTo>
                    <a:cubicBezTo>
                      <a:pt x="71" y="176"/>
                      <a:pt x="52" y="176"/>
                      <a:pt x="44" y="173"/>
                    </a:cubicBezTo>
                    <a:cubicBezTo>
                      <a:pt x="41" y="172"/>
                      <a:pt x="38" y="171"/>
                      <a:pt x="35" y="170"/>
                    </a:cubicBezTo>
                    <a:cubicBezTo>
                      <a:pt x="29" y="165"/>
                      <a:pt x="29" y="165"/>
                      <a:pt x="29" y="165"/>
                    </a:cubicBezTo>
                    <a:cubicBezTo>
                      <a:pt x="26" y="162"/>
                      <a:pt x="23" y="160"/>
                      <a:pt x="19" y="158"/>
                    </a:cubicBezTo>
                    <a:cubicBezTo>
                      <a:pt x="16" y="157"/>
                      <a:pt x="14" y="157"/>
                      <a:pt x="12" y="157"/>
                    </a:cubicBezTo>
                    <a:cubicBezTo>
                      <a:pt x="8" y="157"/>
                      <a:pt x="4" y="156"/>
                      <a:pt x="2" y="154"/>
                    </a:cubicBezTo>
                    <a:cubicBezTo>
                      <a:pt x="1" y="153"/>
                      <a:pt x="1" y="153"/>
                      <a:pt x="1" y="152"/>
                    </a:cubicBezTo>
                    <a:cubicBezTo>
                      <a:pt x="0" y="151"/>
                      <a:pt x="0" y="148"/>
                      <a:pt x="0" y="149"/>
                    </a:cubicBezTo>
                    <a:cubicBezTo>
                      <a:pt x="0" y="159"/>
                      <a:pt x="6" y="161"/>
                      <a:pt x="11" y="161"/>
                    </a:cubicBezTo>
                    <a:cubicBezTo>
                      <a:pt x="13" y="161"/>
                      <a:pt x="16" y="161"/>
                      <a:pt x="17" y="162"/>
                    </a:cubicBezTo>
                    <a:cubicBezTo>
                      <a:pt x="21" y="163"/>
                      <a:pt x="24" y="165"/>
                      <a:pt x="26" y="168"/>
                    </a:cubicBezTo>
                    <a:cubicBezTo>
                      <a:pt x="33" y="173"/>
                      <a:pt x="33" y="173"/>
                      <a:pt x="33" y="173"/>
                    </a:cubicBezTo>
                    <a:cubicBezTo>
                      <a:pt x="39" y="176"/>
                      <a:pt x="49" y="179"/>
                      <a:pt x="59" y="180"/>
                    </a:cubicBezTo>
                    <a:cubicBezTo>
                      <a:pt x="60" y="180"/>
                      <a:pt x="61" y="181"/>
                      <a:pt x="60" y="183"/>
                    </a:cubicBezTo>
                    <a:cubicBezTo>
                      <a:pt x="59" y="185"/>
                      <a:pt x="56" y="188"/>
                      <a:pt x="54" y="190"/>
                    </a:cubicBezTo>
                    <a:cubicBezTo>
                      <a:pt x="52" y="192"/>
                      <a:pt x="51" y="193"/>
                      <a:pt x="47" y="195"/>
                    </a:cubicBezTo>
                    <a:cubicBezTo>
                      <a:pt x="45" y="196"/>
                      <a:pt x="43" y="199"/>
                      <a:pt x="41" y="202"/>
                    </a:cubicBezTo>
                    <a:cubicBezTo>
                      <a:pt x="37" y="206"/>
                      <a:pt x="37" y="206"/>
                      <a:pt x="41" y="204"/>
                    </a:cubicBezTo>
                    <a:cubicBezTo>
                      <a:pt x="44" y="201"/>
                      <a:pt x="46" y="199"/>
                      <a:pt x="47" y="199"/>
                    </a:cubicBezTo>
                    <a:cubicBezTo>
                      <a:pt x="50" y="197"/>
                      <a:pt x="52" y="196"/>
                      <a:pt x="56" y="193"/>
                    </a:cubicBezTo>
                    <a:cubicBezTo>
                      <a:pt x="59" y="190"/>
                      <a:pt x="64" y="186"/>
                      <a:pt x="68" y="184"/>
                    </a:cubicBezTo>
                    <a:cubicBezTo>
                      <a:pt x="70" y="183"/>
                      <a:pt x="81" y="180"/>
                      <a:pt x="83" y="179"/>
                    </a:cubicBezTo>
                    <a:cubicBezTo>
                      <a:pt x="85" y="178"/>
                      <a:pt x="88" y="176"/>
                      <a:pt x="90" y="175"/>
                    </a:cubicBezTo>
                    <a:cubicBezTo>
                      <a:pt x="93" y="173"/>
                      <a:pt x="96" y="171"/>
                      <a:pt x="100" y="170"/>
                    </a:cubicBezTo>
                    <a:cubicBezTo>
                      <a:pt x="114" y="168"/>
                      <a:pt x="122" y="173"/>
                      <a:pt x="132" y="178"/>
                    </a:cubicBezTo>
                    <a:cubicBezTo>
                      <a:pt x="139" y="182"/>
                      <a:pt x="147" y="187"/>
                      <a:pt x="158" y="189"/>
                    </a:cubicBezTo>
                    <a:cubicBezTo>
                      <a:pt x="174" y="192"/>
                      <a:pt x="188" y="188"/>
                      <a:pt x="203" y="184"/>
                    </a:cubicBezTo>
                    <a:cubicBezTo>
                      <a:pt x="206" y="183"/>
                      <a:pt x="208" y="182"/>
                      <a:pt x="211" y="181"/>
                    </a:cubicBezTo>
                    <a:cubicBezTo>
                      <a:pt x="213" y="181"/>
                      <a:pt x="215" y="183"/>
                      <a:pt x="214" y="184"/>
                    </a:cubicBezTo>
                    <a:cubicBezTo>
                      <a:pt x="212" y="186"/>
                      <a:pt x="210" y="188"/>
                      <a:pt x="208" y="190"/>
                    </a:cubicBezTo>
                    <a:cubicBezTo>
                      <a:pt x="202" y="195"/>
                      <a:pt x="194" y="196"/>
                      <a:pt x="186" y="198"/>
                    </a:cubicBezTo>
                    <a:cubicBezTo>
                      <a:pt x="176" y="199"/>
                      <a:pt x="166" y="201"/>
                      <a:pt x="158" y="209"/>
                    </a:cubicBezTo>
                    <a:cubicBezTo>
                      <a:pt x="153" y="214"/>
                      <a:pt x="149" y="220"/>
                      <a:pt x="146" y="226"/>
                    </a:cubicBezTo>
                    <a:cubicBezTo>
                      <a:pt x="143" y="232"/>
                      <a:pt x="140" y="236"/>
                      <a:pt x="136" y="240"/>
                    </a:cubicBezTo>
                    <a:cubicBezTo>
                      <a:pt x="135" y="241"/>
                      <a:pt x="131" y="247"/>
                      <a:pt x="128" y="249"/>
                    </a:cubicBezTo>
                    <a:cubicBezTo>
                      <a:pt x="124" y="250"/>
                      <a:pt x="120" y="251"/>
                      <a:pt x="115" y="252"/>
                    </a:cubicBezTo>
                    <a:cubicBezTo>
                      <a:pt x="105" y="255"/>
                      <a:pt x="91" y="259"/>
                      <a:pt x="88" y="264"/>
                    </a:cubicBezTo>
                    <a:cubicBezTo>
                      <a:pt x="88" y="264"/>
                      <a:pt x="88" y="265"/>
                      <a:pt x="88" y="265"/>
                    </a:cubicBezTo>
                    <a:cubicBezTo>
                      <a:pt x="89" y="265"/>
                      <a:pt x="89" y="265"/>
                      <a:pt x="90" y="265"/>
                    </a:cubicBezTo>
                    <a:cubicBezTo>
                      <a:pt x="92" y="261"/>
                      <a:pt x="106" y="259"/>
                      <a:pt x="116" y="256"/>
                    </a:cubicBezTo>
                    <a:cubicBezTo>
                      <a:pt x="121" y="255"/>
                      <a:pt x="127" y="255"/>
                      <a:pt x="131" y="253"/>
                    </a:cubicBezTo>
                    <a:cubicBezTo>
                      <a:pt x="132" y="253"/>
                      <a:pt x="133" y="252"/>
                      <a:pt x="135" y="251"/>
                    </a:cubicBezTo>
                    <a:cubicBezTo>
                      <a:pt x="134" y="253"/>
                      <a:pt x="134" y="255"/>
                      <a:pt x="134" y="257"/>
                    </a:cubicBezTo>
                    <a:cubicBezTo>
                      <a:pt x="134" y="260"/>
                      <a:pt x="133" y="261"/>
                      <a:pt x="132" y="264"/>
                    </a:cubicBezTo>
                    <a:cubicBezTo>
                      <a:pt x="132" y="265"/>
                      <a:pt x="131" y="266"/>
                      <a:pt x="130" y="268"/>
                    </a:cubicBezTo>
                    <a:cubicBezTo>
                      <a:pt x="128" y="270"/>
                      <a:pt x="127" y="272"/>
                      <a:pt x="126" y="275"/>
                    </a:cubicBezTo>
                    <a:cubicBezTo>
                      <a:pt x="126" y="278"/>
                      <a:pt x="127" y="281"/>
                      <a:pt x="128" y="283"/>
                    </a:cubicBezTo>
                    <a:cubicBezTo>
                      <a:pt x="129" y="285"/>
                      <a:pt x="130" y="286"/>
                      <a:pt x="130" y="288"/>
                    </a:cubicBezTo>
                    <a:cubicBezTo>
                      <a:pt x="129" y="295"/>
                      <a:pt x="125" y="300"/>
                      <a:pt x="121" y="305"/>
                    </a:cubicBezTo>
                    <a:cubicBezTo>
                      <a:pt x="115" y="312"/>
                      <a:pt x="115" y="312"/>
                      <a:pt x="115" y="312"/>
                    </a:cubicBezTo>
                    <a:cubicBezTo>
                      <a:pt x="113" y="315"/>
                      <a:pt x="111" y="321"/>
                      <a:pt x="110" y="323"/>
                    </a:cubicBezTo>
                    <a:cubicBezTo>
                      <a:pt x="110" y="324"/>
                      <a:pt x="109" y="326"/>
                      <a:pt x="108" y="327"/>
                    </a:cubicBezTo>
                    <a:cubicBezTo>
                      <a:pt x="108" y="328"/>
                      <a:pt x="108" y="328"/>
                      <a:pt x="108" y="329"/>
                    </a:cubicBezTo>
                    <a:cubicBezTo>
                      <a:pt x="109" y="329"/>
                      <a:pt x="109" y="329"/>
                      <a:pt x="110" y="328"/>
                    </a:cubicBezTo>
                    <a:cubicBezTo>
                      <a:pt x="111" y="327"/>
                      <a:pt x="111" y="325"/>
                      <a:pt x="112" y="323"/>
                    </a:cubicBezTo>
                    <a:cubicBezTo>
                      <a:pt x="113" y="322"/>
                      <a:pt x="117" y="317"/>
                      <a:pt x="119" y="314"/>
                    </a:cubicBezTo>
                    <a:cubicBezTo>
                      <a:pt x="124" y="308"/>
                      <a:pt x="124" y="308"/>
                      <a:pt x="124" y="308"/>
                    </a:cubicBezTo>
                    <a:cubicBezTo>
                      <a:pt x="129" y="302"/>
                      <a:pt x="133" y="297"/>
                      <a:pt x="134" y="288"/>
                    </a:cubicBezTo>
                    <a:cubicBezTo>
                      <a:pt x="134" y="285"/>
                      <a:pt x="133" y="283"/>
                      <a:pt x="132" y="281"/>
                    </a:cubicBezTo>
                    <a:cubicBezTo>
                      <a:pt x="131" y="279"/>
                      <a:pt x="130" y="278"/>
                      <a:pt x="130" y="276"/>
                    </a:cubicBezTo>
                    <a:cubicBezTo>
                      <a:pt x="131" y="274"/>
                      <a:pt x="132" y="272"/>
                      <a:pt x="133" y="270"/>
                    </a:cubicBezTo>
                    <a:cubicBezTo>
                      <a:pt x="134" y="269"/>
                      <a:pt x="137" y="265"/>
                      <a:pt x="137" y="263"/>
                    </a:cubicBezTo>
                    <a:cubicBezTo>
                      <a:pt x="138" y="261"/>
                      <a:pt x="139" y="252"/>
                      <a:pt x="143" y="244"/>
                    </a:cubicBezTo>
                    <a:cubicBezTo>
                      <a:pt x="146" y="237"/>
                      <a:pt x="151" y="233"/>
                      <a:pt x="152" y="230"/>
                    </a:cubicBezTo>
                    <a:cubicBezTo>
                      <a:pt x="156" y="225"/>
                      <a:pt x="159" y="219"/>
                      <a:pt x="163" y="215"/>
                    </a:cubicBezTo>
                    <a:cubicBezTo>
                      <a:pt x="170" y="209"/>
                      <a:pt x="178" y="207"/>
                      <a:pt x="187" y="206"/>
                    </a:cubicBezTo>
                    <a:cubicBezTo>
                      <a:pt x="196" y="204"/>
                      <a:pt x="205" y="203"/>
                      <a:pt x="213" y="197"/>
                    </a:cubicBezTo>
                    <a:cubicBezTo>
                      <a:pt x="218" y="193"/>
                      <a:pt x="221" y="189"/>
                      <a:pt x="224" y="185"/>
                    </a:cubicBezTo>
                    <a:cubicBezTo>
                      <a:pt x="225" y="183"/>
                      <a:pt x="227" y="181"/>
                      <a:pt x="234" y="180"/>
                    </a:cubicBezTo>
                    <a:cubicBezTo>
                      <a:pt x="251" y="178"/>
                      <a:pt x="258" y="182"/>
                      <a:pt x="272" y="190"/>
                    </a:cubicBezTo>
                    <a:cubicBezTo>
                      <a:pt x="279" y="194"/>
                      <a:pt x="279" y="194"/>
                      <a:pt x="279" y="194"/>
                    </a:cubicBezTo>
                    <a:cubicBezTo>
                      <a:pt x="302" y="206"/>
                      <a:pt x="351" y="206"/>
                      <a:pt x="353" y="206"/>
                    </a:cubicBezTo>
                    <a:cubicBezTo>
                      <a:pt x="359" y="206"/>
                      <a:pt x="359" y="206"/>
                      <a:pt x="359" y="206"/>
                    </a:cubicBezTo>
                    <a:cubicBezTo>
                      <a:pt x="385" y="204"/>
                      <a:pt x="410" y="202"/>
                      <a:pt x="433" y="217"/>
                    </a:cubicBezTo>
                    <a:cubicBezTo>
                      <a:pt x="443" y="223"/>
                      <a:pt x="451" y="227"/>
                      <a:pt x="460" y="229"/>
                    </a:cubicBezTo>
                    <a:cubicBezTo>
                      <a:pt x="465" y="230"/>
                      <a:pt x="463" y="234"/>
                      <a:pt x="462" y="235"/>
                    </a:cubicBezTo>
                    <a:cubicBezTo>
                      <a:pt x="461" y="237"/>
                      <a:pt x="460" y="238"/>
                      <a:pt x="458" y="239"/>
                    </a:cubicBezTo>
                    <a:cubicBezTo>
                      <a:pt x="456" y="241"/>
                      <a:pt x="454" y="242"/>
                      <a:pt x="451" y="243"/>
                    </a:cubicBezTo>
                    <a:cubicBezTo>
                      <a:pt x="448" y="245"/>
                      <a:pt x="444" y="247"/>
                      <a:pt x="440" y="252"/>
                    </a:cubicBezTo>
                    <a:cubicBezTo>
                      <a:pt x="436" y="257"/>
                      <a:pt x="434" y="262"/>
                      <a:pt x="431" y="267"/>
                    </a:cubicBezTo>
                    <a:cubicBezTo>
                      <a:pt x="428" y="274"/>
                      <a:pt x="425" y="280"/>
                      <a:pt x="417" y="285"/>
                    </a:cubicBezTo>
                    <a:cubicBezTo>
                      <a:pt x="414" y="287"/>
                      <a:pt x="411" y="289"/>
                      <a:pt x="409" y="291"/>
                    </a:cubicBezTo>
                    <a:cubicBezTo>
                      <a:pt x="401" y="297"/>
                      <a:pt x="396" y="308"/>
                      <a:pt x="393" y="313"/>
                    </a:cubicBezTo>
                    <a:cubicBezTo>
                      <a:pt x="390" y="318"/>
                      <a:pt x="379" y="325"/>
                      <a:pt x="369" y="328"/>
                    </a:cubicBezTo>
                    <a:cubicBezTo>
                      <a:pt x="363" y="330"/>
                      <a:pt x="354" y="333"/>
                      <a:pt x="351" y="335"/>
                    </a:cubicBezTo>
                    <a:cubicBezTo>
                      <a:pt x="351" y="335"/>
                      <a:pt x="350" y="336"/>
                      <a:pt x="351" y="336"/>
                    </a:cubicBezTo>
                    <a:cubicBezTo>
                      <a:pt x="351" y="337"/>
                      <a:pt x="352" y="337"/>
                      <a:pt x="352" y="336"/>
                    </a:cubicBezTo>
                    <a:cubicBezTo>
                      <a:pt x="355" y="335"/>
                      <a:pt x="365" y="334"/>
                      <a:pt x="371" y="332"/>
                    </a:cubicBezTo>
                    <a:cubicBezTo>
                      <a:pt x="380" y="329"/>
                      <a:pt x="390" y="326"/>
                      <a:pt x="397" y="316"/>
                    </a:cubicBezTo>
                    <a:cubicBezTo>
                      <a:pt x="398" y="314"/>
                      <a:pt x="398" y="314"/>
                      <a:pt x="398" y="314"/>
                    </a:cubicBezTo>
                    <a:cubicBezTo>
                      <a:pt x="397" y="321"/>
                      <a:pt x="398" y="332"/>
                      <a:pt x="400" y="335"/>
                    </a:cubicBezTo>
                    <a:cubicBezTo>
                      <a:pt x="400" y="336"/>
                      <a:pt x="401" y="336"/>
                      <a:pt x="401" y="336"/>
                    </a:cubicBezTo>
                    <a:cubicBezTo>
                      <a:pt x="402" y="335"/>
                      <a:pt x="402" y="335"/>
                      <a:pt x="402" y="334"/>
                    </a:cubicBezTo>
                    <a:cubicBezTo>
                      <a:pt x="400" y="331"/>
                      <a:pt x="402" y="308"/>
                      <a:pt x="407" y="303"/>
                    </a:cubicBezTo>
                    <a:cubicBezTo>
                      <a:pt x="410" y="299"/>
                      <a:pt x="415" y="296"/>
                      <a:pt x="422" y="291"/>
                    </a:cubicBezTo>
                    <a:cubicBezTo>
                      <a:pt x="431" y="285"/>
                      <a:pt x="435" y="278"/>
                      <a:pt x="438" y="270"/>
                    </a:cubicBezTo>
                    <a:cubicBezTo>
                      <a:pt x="441" y="266"/>
                      <a:pt x="443" y="261"/>
                      <a:pt x="447" y="257"/>
                    </a:cubicBezTo>
                    <a:cubicBezTo>
                      <a:pt x="449" y="254"/>
                      <a:pt x="452" y="252"/>
                      <a:pt x="455" y="251"/>
                    </a:cubicBezTo>
                    <a:cubicBezTo>
                      <a:pt x="458" y="249"/>
                      <a:pt x="460" y="248"/>
                      <a:pt x="463" y="246"/>
                    </a:cubicBezTo>
                    <a:cubicBezTo>
                      <a:pt x="467" y="243"/>
                      <a:pt x="470" y="239"/>
                      <a:pt x="472" y="236"/>
                    </a:cubicBezTo>
                    <a:cubicBezTo>
                      <a:pt x="474" y="231"/>
                      <a:pt x="478" y="232"/>
                      <a:pt x="480" y="232"/>
                    </a:cubicBezTo>
                    <a:cubicBezTo>
                      <a:pt x="491" y="232"/>
                      <a:pt x="501" y="230"/>
                      <a:pt x="512" y="228"/>
                    </a:cubicBezTo>
                    <a:cubicBezTo>
                      <a:pt x="527" y="225"/>
                      <a:pt x="543" y="223"/>
                      <a:pt x="560" y="226"/>
                    </a:cubicBezTo>
                    <a:cubicBezTo>
                      <a:pt x="563" y="227"/>
                      <a:pt x="566" y="229"/>
                      <a:pt x="570" y="231"/>
                    </a:cubicBezTo>
                    <a:cubicBezTo>
                      <a:pt x="576" y="234"/>
                      <a:pt x="582" y="239"/>
                      <a:pt x="592" y="239"/>
                    </a:cubicBezTo>
                    <a:cubicBezTo>
                      <a:pt x="604" y="240"/>
                      <a:pt x="612" y="237"/>
                      <a:pt x="620" y="234"/>
                    </a:cubicBezTo>
                    <a:cubicBezTo>
                      <a:pt x="628" y="231"/>
                      <a:pt x="628" y="231"/>
                      <a:pt x="628" y="231"/>
                    </a:cubicBezTo>
                    <a:cubicBezTo>
                      <a:pt x="642" y="226"/>
                      <a:pt x="651" y="223"/>
                      <a:pt x="661" y="222"/>
                    </a:cubicBezTo>
                    <a:cubicBezTo>
                      <a:pt x="669" y="220"/>
                      <a:pt x="671" y="226"/>
                      <a:pt x="672" y="228"/>
                    </a:cubicBezTo>
                    <a:cubicBezTo>
                      <a:pt x="672" y="239"/>
                      <a:pt x="667" y="245"/>
                      <a:pt x="657" y="257"/>
                    </a:cubicBezTo>
                    <a:cubicBezTo>
                      <a:pt x="652" y="263"/>
                      <a:pt x="651" y="265"/>
                      <a:pt x="650" y="269"/>
                    </a:cubicBezTo>
                    <a:cubicBezTo>
                      <a:pt x="648" y="275"/>
                      <a:pt x="648" y="275"/>
                      <a:pt x="648" y="275"/>
                    </a:cubicBezTo>
                    <a:cubicBezTo>
                      <a:pt x="645" y="283"/>
                      <a:pt x="644" y="285"/>
                      <a:pt x="637" y="291"/>
                    </a:cubicBezTo>
                    <a:cubicBezTo>
                      <a:pt x="631" y="295"/>
                      <a:pt x="631" y="295"/>
                      <a:pt x="631" y="295"/>
                    </a:cubicBezTo>
                    <a:cubicBezTo>
                      <a:pt x="628" y="297"/>
                      <a:pt x="623" y="300"/>
                      <a:pt x="620" y="304"/>
                    </a:cubicBezTo>
                    <a:cubicBezTo>
                      <a:pt x="616" y="309"/>
                      <a:pt x="616" y="315"/>
                      <a:pt x="615" y="321"/>
                    </a:cubicBezTo>
                    <a:cubicBezTo>
                      <a:pt x="615" y="324"/>
                      <a:pt x="614" y="327"/>
                      <a:pt x="613" y="330"/>
                    </a:cubicBezTo>
                    <a:cubicBezTo>
                      <a:pt x="612" y="335"/>
                      <a:pt x="603" y="341"/>
                      <a:pt x="601" y="343"/>
                    </a:cubicBezTo>
                    <a:cubicBezTo>
                      <a:pt x="597" y="347"/>
                      <a:pt x="595" y="351"/>
                      <a:pt x="594" y="355"/>
                    </a:cubicBezTo>
                    <a:cubicBezTo>
                      <a:pt x="590" y="365"/>
                      <a:pt x="590" y="365"/>
                      <a:pt x="590" y="365"/>
                    </a:cubicBezTo>
                    <a:cubicBezTo>
                      <a:pt x="590" y="365"/>
                      <a:pt x="590" y="366"/>
                      <a:pt x="591" y="366"/>
                    </a:cubicBezTo>
                    <a:cubicBezTo>
                      <a:pt x="591" y="366"/>
                      <a:pt x="592" y="366"/>
                      <a:pt x="592" y="365"/>
                    </a:cubicBezTo>
                    <a:cubicBezTo>
                      <a:pt x="592" y="365"/>
                      <a:pt x="600" y="350"/>
                      <a:pt x="604" y="346"/>
                    </a:cubicBezTo>
                    <a:cubicBezTo>
                      <a:pt x="606" y="344"/>
                      <a:pt x="609" y="343"/>
                      <a:pt x="610" y="342"/>
                    </a:cubicBezTo>
                    <a:cubicBezTo>
                      <a:pt x="611" y="343"/>
                      <a:pt x="613" y="348"/>
                      <a:pt x="614" y="350"/>
                    </a:cubicBezTo>
                    <a:cubicBezTo>
                      <a:pt x="615" y="353"/>
                      <a:pt x="615" y="357"/>
                      <a:pt x="615" y="360"/>
                    </a:cubicBezTo>
                    <a:cubicBezTo>
                      <a:pt x="615" y="363"/>
                      <a:pt x="613" y="366"/>
                      <a:pt x="611" y="369"/>
                    </a:cubicBezTo>
                    <a:cubicBezTo>
                      <a:pt x="608" y="374"/>
                      <a:pt x="608" y="378"/>
                      <a:pt x="610" y="380"/>
                    </a:cubicBezTo>
                    <a:cubicBezTo>
                      <a:pt x="610" y="380"/>
                      <a:pt x="611" y="380"/>
                      <a:pt x="611" y="380"/>
                    </a:cubicBezTo>
                    <a:cubicBezTo>
                      <a:pt x="612" y="380"/>
                      <a:pt x="612" y="379"/>
                      <a:pt x="611" y="379"/>
                    </a:cubicBezTo>
                    <a:cubicBezTo>
                      <a:pt x="610" y="378"/>
                      <a:pt x="612" y="376"/>
                      <a:pt x="615" y="371"/>
                    </a:cubicBezTo>
                    <a:cubicBezTo>
                      <a:pt x="617" y="368"/>
                      <a:pt x="618" y="364"/>
                      <a:pt x="619" y="361"/>
                    </a:cubicBezTo>
                    <a:cubicBezTo>
                      <a:pt x="619" y="356"/>
                      <a:pt x="618" y="352"/>
                      <a:pt x="617" y="349"/>
                    </a:cubicBezTo>
                    <a:cubicBezTo>
                      <a:pt x="616" y="340"/>
                      <a:pt x="619" y="337"/>
                      <a:pt x="621" y="333"/>
                    </a:cubicBezTo>
                    <a:cubicBezTo>
                      <a:pt x="622" y="329"/>
                      <a:pt x="623" y="325"/>
                      <a:pt x="623" y="321"/>
                    </a:cubicBezTo>
                    <a:cubicBezTo>
                      <a:pt x="624" y="316"/>
                      <a:pt x="624" y="312"/>
                      <a:pt x="627" y="308"/>
                    </a:cubicBezTo>
                    <a:cubicBezTo>
                      <a:pt x="629" y="306"/>
                      <a:pt x="632" y="304"/>
                      <a:pt x="636" y="302"/>
                    </a:cubicBezTo>
                    <a:cubicBezTo>
                      <a:pt x="643" y="297"/>
                      <a:pt x="643" y="297"/>
                      <a:pt x="643" y="297"/>
                    </a:cubicBezTo>
                    <a:cubicBezTo>
                      <a:pt x="651" y="290"/>
                      <a:pt x="652" y="287"/>
                      <a:pt x="655" y="278"/>
                    </a:cubicBezTo>
                    <a:cubicBezTo>
                      <a:pt x="658" y="271"/>
                      <a:pt x="658" y="271"/>
                      <a:pt x="658" y="271"/>
                    </a:cubicBezTo>
                    <a:cubicBezTo>
                      <a:pt x="658" y="268"/>
                      <a:pt x="658" y="267"/>
                      <a:pt x="663" y="262"/>
                    </a:cubicBezTo>
                    <a:cubicBezTo>
                      <a:pt x="673" y="251"/>
                      <a:pt x="681" y="243"/>
                      <a:pt x="681" y="230"/>
                    </a:cubicBezTo>
                    <a:cubicBezTo>
                      <a:pt x="681" y="222"/>
                      <a:pt x="685" y="221"/>
                      <a:pt x="688" y="221"/>
                    </a:cubicBezTo>
                    <a:cubicBezTo>
                      <a:pt x="703" y="222"/>
                      <a:pt x="715" y="221"/>
                      <a:pt x="726" y="219"/>
                    </a:cubicBezTo>
                    <a:cubicBezTo>
                      <a:pt x="744" y="213"/>
                      <a:pt x="759" y="208"/>
                      <a:pt x="773" y="179"/>
                    </a:cubicBezTo>
                    <a:cubicBezTo>
                      <a:pt x="777" y="169"/>
                      <a:pt x="779" y="162"/>
                      <a:pt x="788" y="157"/>
                    </a:cubicBezTo>
                    <a:cubicBezTo>
                      <a:pt x="792" y="154"/>
                      <a:pt x="798" y="155"/>
                      <a:pt x="807" y="158"/>
                    </a:cubicBezTo>
                    <a:cubicBezTo>
                      <a:pt x="817" y="162"/>
                      <a:pt x="835" y="169"/>
                      <a:pt x="853" y="148"/>
                    </a:cubicBezTo>
                    <a:cubicBezTo>
                      <a:pt x="858" y="142"/>
                      <a:pt x="862" y="136"/>
                      <a:pt x="864" y="131"/>
                    </a:cubicBezTo>
                    <a:cubicBezTo>
                      <a:pt x="870" y="120"/>
                      <a:pt x="872" y="117"/>
                      <a:pt x="886" y="117"/>
                    </a:cubicBezTo>
                    <a:cubicBezTo>
                      <a:pt x="889" y="117"/>
                      <a:pt x="894" y="120"/>
                      <a:pt x="899" y="123"/>
                    </a:cubicBezTo>
                    <a:cubicBezTo>
                      <a:pt x="906" y="126"/>
                      <a:pt x="914" y="131"/>
                      <a:pt x="923" y="131"/>
                    </a:cubicBezTo>
                    <a:cubicBezTo>
                      <a:pt x="935" y="131"/>
                      <a:pt x="944" y="122"/>
                      <a:pt x="953" y="114"/>
                    </a:cubicBezTo>
                    <a:cubicBezTo>
                      <a:pt x="957" y="110"/>
                      <a:pt x="962" y="105"/>
                      <a:pt x="966" y="104"/>
                    </a:cubicBezTo>
                    <a:cubicBezTo>
                      <a:pt x="974" y="102"/>
                      <a:pt x="975" y="102"/>
                      <a:pt x="983" y="106"/>
                    </a:cubicBezTo>
                    <a:cubicBezTo>
                      <a:pt x="990" y="108"/>
                      <a:pt x="990" y="108"/>
                      <a:pt x="990" y="108"/>
                    </a:cubicBezTo>
                    <a:cubicBezTo>
                      <a:pt x="996" y="111"/>
                      <a:pt x="1007" y="118"/>
                      <a:pt x="1017" y="124"/>
                    </a:cubicBezTo>
                    <a:cubicBezTo>
                      <a:pt x="1044" y="143"/>
                      <a:pt x="1083" y="169"/>
                      <a:pt x="1102" y="141"/>
                    </a:cubicBezTo>
                    <a:cubicBezTo>
                      <a:pt x="1116" y="120"/>
                      <a:pt x="1108" y="103"/>
                      <a:pt x="1102" y="95"/>
                    </a:cubicBezTo>
                    <a:cubicBezTo>
                      <a:pt x="1098" y="88"/>
                      <a:pt x="1102" y="84"/>
                      <a:pt x="1113" y="91"/>
                    </a:cubicBezTo>
                    <a:cubicBezTo>
                      <a:pt x="1121" y="96"/>
                      <a:pt x="1129" y="99"/>
                      <a:pt x="1140" y="95"/>
                    </a:cubicBezTo>
                    <a:cubicBezTo>
                      <a:pt x="1154" y="91"/>
                      <a:pt x="1157" y="80"/>
                      <a:pt x="1157" y="71"/>
                    </a:cubicBezTo>
                    <a:cubicBezTo>
                      <a:pt x="1157" y="68"/>
                      <a:pt x="1157" y="65"/>
                      <a:pt x="1156" y="63"/>
                    </a:cubicBezTo>
                    <a:cubicBezTo>
                      <a:pt x="1156" y="61"/>
                      <a:pt x="1158" y="59"/>
                      <a:pt x="1159" y="61"/>
                    </a:cubicBezTo>
                    <a:cubicBezTo>
                      <a:pt x="1160" y="63"/>
                      <a:pt x="1161" y="64"/>
                      <a:pt x="1162" y="65"/>
                    </a:cubicBezTo>
                    <a:cubicBezTo>
                      <a:pt x="1170" y="77"/>
                      <a:pt x="1180" y="90"/>
                      <a:pt x="1193" y="90"/>
                    </a:cubicBezTo>
                    <a:cubicBezTo>
                      <a:pt x="1198" y="89"/>
                      <a:pt x="1206" y="87"/>
                      <a:pt x="1212" y="76"/>
                    </a:cubicBezTo>
                    <a:cubicBezTo>
                      <a:pt x="1213" y="72"/>
                      <a:pt x="1214" y="69"/>
                      <a:pt x="1214" y="65"/>
                    </a:cubicBezTo>
                    <a:cubicBezTo>
                      <a:pt x="1214" y="59"/>
                      <a:pt x="1212" y="53"/>
                      <a:pt x="1211" y="48"/>
                    </a:cubicBezTo>
                    <a:cubicBezTo>
                      <a:pt x="1210" y="44"/>
                      <a:pt x="1207" y="35"/>
                      <a:pt x="1215" y="34"/>
                    </a:cubicBezTo>
                    <a:cubicBezTo>
                      <a:pt x="1223" y="34"/>
                      <a:pt x="1227" y="44"/>
                      <a:pt x="1229" y="48"/>
                    </a:cubicBezTo>
                    <a:cubicBezTo>
                      <a:pt x="1234" y="58"/>
                      <a:pt x="1241" y="74"/>
                      <a:pt x="1261" y="67"/>
                    </a:cubicBezTo>
                    <a:cubicBezTo>
                      <a:pt x="1274" y="63"/>
                      <a:pt x="1276" y="52"/>
                      <a:pt x="1276" y="44"/>
                    </a:cubicBezTo>
                    <a:cubicBezTo>
                      <a:pt x="1276" y="40"/>
                      <a:pt x="1276" y="38"/>
                      <a:pt x="1276" y="35"/>
                    </a:cubicBezTo>
                    <a:cubicBezTo>
                      <a:pt x="1276" y="34"/>
                      <a:pt x="1276" y="22"/>
                      <a:pt x="1290" y="25"/>
                    </a:cubicBezTo>
                    <a:cubicBezTo>
                      <a:pt x="1292" y="25"/>
                      <a:pt x="1294" y="25"/>
                      <a:pt x="1296" y="26"/>
                    </a:cubicBezTo>
                    <a:cubicBezTo>
                      <a:pt x="1310" y="18"/>
                      <a:pt x="1300" y="1"/>
                      <a:pt x="1291" y="1"/>
                    </a:cubicBezTo>
                    <a:close/>
                  </a:path>
                </a:pathLst>
              </a:custGeom>
              <a:solidFill>
                <a:srgbClr val="A5C7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0" name="Freeform 96">
                <a:extLst>
                  <a:ext uri="{FF2B5EF4-FFF2-40B4-BE49-F238E27FC236}">
                    <a16:creationId xmlns:a16="http://schemas.microsoft.com/office/drawing/2014/main" id="{72899C4C-14B2-4CD2-9B75-5B4E2BEA2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" y="1972"/>
                <a:ext cx="449" cy="149"/>
              </a:xfrm>
              <a:custGeom>
                <a:avLst/>
                <a:gdLst>
                  <a:gd name="T0" fmla="*/ 867 w 214"/>
                  <a:gd name="T1" fmla="*/ 8 h 71"/>
                  <a:gd name="T2" fmla="*/ 757 w 214"/>
                  <a:gd name="T3" fmla="*/ 84 h 71"/>
                  <a:gd name="T4" fmla="*/ 701 w 214"/>
                  <a:gd name="T5" fmla="*/ 120 h 71"/>
                  <a:gd name="T6" fmla="*/ 653 w 214"/>
                  <a:gd name="T7" fmla="*/ 105 h 71"/>
                  <a:gd name="T8" fmla="*/ 533 w 214"/>
                  <a:gd name="T9" fmla="*/ 61 h 71"/>
                  <a:gd name="T10" fmla="*/ 352 w 214"/>
                  <a:gd name="T11" fmla="*/ 176 h 71"/>
                  <a:gd name="T12" fmla="*/ 313 w 214"/>
                  <a:gd name="T13" fmla="*/ 237 h 71"/>
                  <a:gd name="T14" fmla="*/ 233 w 214"/>
                  <a:gd name="T15" fmla="*/ 256 h 71"/>
                  <a:gd name="T16" fmla="*/ 61 w 214"/>
                  <a:gd name="T17" fmla="*/ 260 h 71"/>
                  <a:gd name="T18" fmla="*/ 0 w 214"/>
                  <a:gd name="T19" fmla="*/ 313 h 71"/>
                  <a:gd name="T20" fmla="*/ 0 w 214"/>
                  <a:gd name="T21" fmla="*/ 313 h 71"/>
                  <a:gd name="T22" fmla="*/ 65 w 214"/>
                  <a:gd name="T23" fmla="*/ 264 h 71"/>
                  <a:gd name="T24" fmla="*/ 229 w 214"/>
                  <a:gd name="T25" fmla="*/ 277 h 71"/>
                  <a:gd name="T26" fmla="*/ 325 w 214"/>
                  <a:gd name="T27" fmla="*/ 260 h 71"/>
                  <a:gd name="T28" fmla="*/ 369 w 214"/>
                  <a:gd name="T29" fmla="*/ 197 h 71"/>
                  <a:gd name="T30" fmla="*/ 546 w 214"/>
                  <a:gd name="T31" fmla="*/ 88 h 71"/>
                  <a:gd name="T32" fmla="*/ 634 w 214"/>
                  <a:gd name="T33" fmla="*/ 124 h 71"/>
                  <a:gd name="T34" fmla="*/ 697 w 214"/>
                  <a:gd name="T35" fmla="*/ 149 h 71"/>
                  <a:gd name="T36" fmla="*/ 774 w 214"/>
                  <a:gd name="T37" fmla="*/ 92 h 71"/>
                  <a:gd name="T38" fmla="*/ 942 w 214"/>
                  <a:gd name="T39" fmla="*/ 0 h 71"/>
                  <a:gd name="T40" fmla="*/ 942 w 214"/>
                  <a:gd name="T41" fmla="*/ 0 h 71"/>
                  <a:gd name="T42" fmla="*/ 867 w 214"/>
                  <a:gd name="T43" fmla="*/ 8 h 7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14" h="71">
                    <a:moveTo>
                      <a:pt x="197" y="2"/>
                    </a:moveTo>
                    <a:cubicBezTo>
                      <a:pt x="187" y="5"/>
                      <a:pt x="179" y="12"/>
                      <a:pt x="172" y="19"/>
                    </a:cubicBezTo>
                    <a:cubicBezTo>
                      <a:pt x="170" y="21"/>
                      <a:pt x="163" y="27"/>
                      <a:pt x="159" y="27"/>
                    </a:cubicBezTo>
                    <a:cubicBezTo>
                      <a:pt x="155" y="28"/>
                      <a:pt x="152" y="26"/>
                      <a:pt x="148" y="24"/>
                    </a:cubicBezTo>
                    <a:cubicBezTo>
                      <a:pt x="141" y="20"/>
                      <a:pt x="131" y="14"/>
                      <a:pt x="121" y="14"/>
                    </a:cubicBezTo>
                    <a:cubicBezTo>
                      <a:pt x="91" y="14"/>
                      <a:pt x="87" y="28"/>
                      <a:pt x="80" y="40"/>
                    </a:cubicBezTo>
                    <a:cubicBezTo>
                      <a:pt x="78" y="45"/>
                      <a:pt x="75" y="50"/>
                      <a:pt x="71" y="54"/>
                    </a:cubicBezTo>
                    <a:cubicBezTo>
                      <a:pt x="66" y="60"/>
                      <a:pt x="63" y="62"/>
                      <a:pt x="53" y="58"/>
                    </a:cubicBezTo>
                    <a:cubicBezTo>
                      <a:pt x="44" y="54"/>
                      <a:pt x="30" y="48"/>
                      <a:pt x="14" y="59"/>
                    </a:cubicBezTo>
                    <a:cubicBezTo>
                      <a:pt x="8" y="62"/>
                      <a:pt x="3" y="66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3" y="67"/>
                      <a:pt x="10" y="63"/>
                      <a:pt x="15" y="60"/>
                    </a:cubicBezTo>
                    <a:cubicBezTo>
                      <a:pt x="29" y="51"/>
                      <a:pt x="43" y="60"/>
                      <a:pt x="52" y="63"/>
                    </a:cubicBezTo>
                    <a:cubicBezTo>
                      <a:pt x="62" y="67"/>
                      <a:pt x="67" y="69"/>
                      <a:pt x="74" y="59"/>
                    </a:cubicBezTo>
                    <a:cubicBezTo>
                      <a:pt x="79" y="54"/>
                      <a:pt x="81" y="49"/>
                      <a:pt x="84" y="45"/>
                    </a:cubicBezTo>
                    <a:cubicBezTo>
                      <a:pt x="91" y="32"/>
                      <a:pt x="98" y="20"/>
                      <a:pt x="124" y="20"/>
                    </a:cubicBezTo>
                    <a:cubicBezTo>
                      <a:pt x="132" y="21"/>
                      <a:pt x="137" y="24"/>
                      <a:pt x="144" y="28"/>
                    </a:cubicBezTo>
                    <a:cubicBezTo>
                      <a:pt x="150" y="31"/>
                      <a:pt x="154" y="34"/>
                      <a:pt x="158" y="34"/>
                    </a:cubicBezTo>
                    <a:cubicBezTo>
                      <a:pt x="164" y="33"/>
                      <a:pt x="168" y="28"/>
                      <a:pt x="176" y="21"/>
                    </a:cubicBezTo>
                    <a:cubicBezTo>
                      <a:pt x="182" y="15"/>
                      <a:pt x="195" y="0"/>
                      <a:pt x="214" y="0"/>
                    </a:cubicBezTo>
                    <a:cubicBezTo>
                      <a:pt x="214" y="0"/>
                      <a:pt x="214" y="0"/>
                      <a:pt x="214" y="0"/>
                    </a:cubicBezTo>
                    <a:cubicBezTo>
                      <a:pt x="210" y="0"/>
                      <a:pt x="204" y="1"/>
                      <a:pt x="19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1" name="Freeform 97">
                <a:extLst>
                  <a:ext uri="{FF2B5EF4-FFF2-40B4-BE49-F238E27FC236}">
                    <a16:creationId xmlns:a16="http://schemas.microsoft.com/office/drawing/2014/main" id="{9BB1E73B-03D6-4B72-AD9E-EEB81B6B8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7" y="1872"/>
                <a:ext cx="167" cy="115"/>
              </a:xfrm>
              <a:custGeom>
                <a:avLst/>
                <a:gdLst>
                  <a:gd name="T0" fmla="*/ 280 w 80"/>
                  <a:gd name="T1" fmla="*/ 27 h 55"/>
                  <a:gd name="T2" fmla="*/ 257 w 80"/>
                  <a:gd name="T3" fmla="*/ 100 h 55"/>
                  <a:gd name="T4" fmla="*/ 257 w 80"/>
                  <a:gd name="T5" fmla="*/ 100 h 55"/>
                  <a:gd name="T6" fmla="*/ 261 w 80"/>
                  <a:gd name="T7" fmla="*/ 161 h 55"/>
                  <a:gd name="T8" fmla="*/ 236 w 80"/>
                  <a:gd name="T9" fmla="*/ 176 h 55"/>
                  <a:gd name="T10" fmla="*/ 61 w 80"/>
                  <a:gd name="T11" fmla="*/ 136 h 55"/>
                  <a:gd name="T12" fmla="*/ 0 w 80"/>
                  <a:gd name="T13" fmla="*/ 240 h 55"/>
                  <a:gd name="T14" fmla="*/ 0 w 80"/>
                  <a:gd name="T15" fmla="*/ 240 h 55"/>
                  <a:gd name="T16" fmla="*/ 17 w 80"/>
                  <a:gd name="T17" fmla="*/ 205 h 55"/>
                  <a:gd name="T18" fmla="*/ 209 w 80"/>
                  <a:gd name="T19" fmla="*/ 188 h 55"/>
                  <a:gd name="T20" fmla="*/ 228 w 80"/>
                  <a:gd name="T21" fmla="*/ 201 h 55"/>
                  <a:gd name="T22" fmla="*/ 265 w 80"/>
                  <a:gd name="T23" fmla="*/ 201 h 55"/>
                  <a:gd name="T24" fmla="*/ 284 w 80"/>
                  <a:gd name="T25" fmla="*/ 148 h 55"/>
                  <a:gd name="T26" fmla="*/ 280 w 80"/>
                  <a:gd name="T27" fmla="*/ 92 h 55"/>
                  <a:gd name="T28" fmla="*/ 292 w 80"/>
                  <a:gd name="T29" fmla="*/ 31 h 55"/>
                  <a:gd name="T30" fmla="*/ 349 w 80"/>
                  <a:gd name="T31" fmla="*/ 0 h 55"/>
                  <a:gd name="T32" fmla="*/ 349 w 80"/>
                  <a:gd name="T33" fmla="*/ 0 h 55"/>
                  <a:gd name="T34" fmla="*/ 280 w 80"/>
                  <a:gd name="T35" fmla="*/ 27 h 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0" h="55">
                    <a:moveTo>
                      <a:pt x="64" y="6"/>
                    </a:moveTo>
                    <a:cubicBezTo>
                      <a:pt x="60" y="10"/>
                      <a:pt x="59" y="16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5"/>
                      <a:pt x="61" y="33"/>
                      <a:pt x="60" y="37"/>
                    </a:cubicBezTo>
                    <a:cubicBezTo>
                      <a:pt x="59" y="40"/>
                      <a:pt x="56" y="41"/>
                      <a:pt x="54" y="40"/>
                    </a:cubicBezTo>
                    <a:cubicBezTo>
                      <a:pt x="49" y="37"/>
                      <a:pt x="31" y="22"/>
                      <a:pt x="14" y="31"/>
                    </a:cubicBezTo>
                    <a:cubicBezTo>
                      <a:pt x="1" y="39"/>
                      <a:pt x="1" y="53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3"/>
                      <a:pt x="3" y="49"/>
                      <a:pt x="4" y="47"/>
                    </a:cubicBezTo>
                    <a:cubicBezTo>
                      <a:pt x="19" y="23"/>
                      <a:pt x="39" y="37"/>
                      <a:pt x="48" y="43"/>
                    </a:cubicBezTo>
                    <a:cubicBezTo>
                      <a:pt x="48" y="43"/>
                      <a:pt x="52" y="46"/>
                      <a:pt x="52" y="46"/>
                    </a:cubicBezTo>
                    <a:cubicBezTo>
                      <a:pt x="57" y="48"/>
                      <a:pt x="60" y="47"/>
                      <a:pt x="61" y="46"/>
                    </a:cubicBezTo>
                    <a:cubicBezTo>
                      <a:pt x="66" y="42"/>
                      <a:pt x="65" y="38"/>
                      <a:pt x="65" y="34"/>
                    </a:cubicBezTo>
                    <a:cubicBezTo>
                      <a:pt x="65" y="29"/>
                      <a:pt x="64" y="25"/>
                      <a:pt x="64" y="21"/>
                    </a:cubicBezTo>
                    <a:cubicBezTo>
                      <a:pt x="63" y="16"/>
                      <a:pt x="64" y="10"/>
                      <a:pt x="67" y="7"/>
                    </a:cubicBezTo>
                    <a:cubicBezTo>
                      <a:pt x="70" y="4"/>
                      <a:pt x="74" y="1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"/>
                      <a:pt x="67" y="2"/>
                      <a:pt x="64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2" name="Freeform 98">
                <a:extLst>
                  <a:ext uri="{FF2B5EF4-FFF2-40B4-BE49-F238E27FC236}">
                    <a16:creationId xmlns:a16="http://schemas.microsoft.com/office/drawing/2014/main" id="{25E3F8B0-FE67-418E-AE24-067BB9E3F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" y="2161"/>
                <a:ext cx="302" cy="63"/>
              </a:xfrm>
              <a:custGeom>
                <a:avLst/>
                <a:gdLst>
                  <a:gd name="T0" fmla="*/ 0 w 144"/>
                  <a:gd name="T1" fmla="*/ 0 h 30"/>
                  <a:gd name="T2" fmla="*/ 101 w 144"/>
                  <a:gd name="T3" fmla="*/ 67 h 30"/>
                  <a:gd name="T4" fmla="*/ 128 w 144"/>
                  <a:gd name="T5" fmla="*/ 84 h 30"/>
                  <a:gd name="T6" fmla="*/ 417 w 144"/>
                  <a:gd name="T7" fmla="*/ 105 h 30"/>
                  <a:gd name="T8" fmla="*/ 445 w 144"/>
                  <a:gd name="T9" fmla="*/ 105 h 30"/>
                  <a:gd name="T10" fmla="*/ 633 w 144"/>
                  <a:gd name="T11" fmla="*/ 84 h 30"/>
                  <a:gd name="T12" fmla="*/ 633 w 144"/>
                  <a:gd name="T13" fmla="*/ 84 h 30"/>
                  <a:gd name="T14" fmla="*/ 440 w 144"/>
                  <a:gd name="T15" fmla="*/ 88 h 30"/>
                  <a:gd name="T16" fmla="*/ 413 w 144"/>
                  <a:gd name="T17" fmla="*/ 88 h 30"/>
                  <a:gd name="T18" fmla="*/ 120 w 144"/>
                  <a:gd name="T19" fmla="*/ 61 h 30"/>
                  <a:gd name="T20" fmla="*/ 88 w 144"/>
                  <a:gd name="T21" fmla="*/ 44 h 30"/>
                  <a:gd name="T22" fmla="*/ 0 w 144"/>
                  <a:gd name="T23" fmla="*/ 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30">
                    <a:moveTo>
                      <a:pt x="0" y="0"/>
                    </a:moveTo>
                    <a:cubicBezTo>
                      <a:pt x="7" y="2"/>
                      <a:pt x="15" y="11"/>
                      <a:pt x="23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50" y="30"/>
                      <a:pt x="93" y="25"/>
                      <a:pt x="95" y="24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115" y="23"/>
                      <a:pt x="130" y="18"/>
                      <a:pt x="144" y="19"/>
                    </a:cubicBezTo>
                    <a:cubicBezTo>
                      <a:pt x="144" y="19"/>
                      <a:pt x="144" y="19"/>
                      <a:pt x="144" y="19"/>
                    </a:cubicBezTo>
                    <a:cubicBezTo>
                      <a:pt x="130" y="18"/>
                      <a:pt x="114" y="19"/>
                      <a:pt x="100" y="20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79" y="22"/>
                      <a:pt x="42" y="22"/>
                      <a:pt x="27" y="14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2" y="6"/>
                      <a:pt x="8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3" name="Freeform 99">
                <a:extLst>
                  <a:ext uri="{FF2B5EF4-FFF2-40B4-BE49-F238E27FC236}">
                    <a16:creationId xmlns:a16="http://schemas.microsoft.com/office/drawing/2014/main" id="{70B890DF-3106-4EB2-8157-7816B0FF4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2243"/>
                <a:ext cx="177" cy="29"/>
              </a:xfrm>
              <a:custGeom>
                <a:avLst/>
                <a:gdLst>
                  <a:gd name="T0" fmla="*/ 0 w 84"/>
                  <a:gd name="T1" fmla="*/ 12 h 14"/>
                  <a:gd name="T2" fmla="*/ 253 w 84"/>
                  <a:gd name="T3" fmla="*/ 39 h 14"/>
                  <a:gd name="T4" fmla="*/ 373 w 84"/>
                  <a:gd name="T5" fmla="*/ 0 h 14"/>
                  <a:gd name="T6" fmla="*/ 373 w 84"/>
                  <a:gd name="T7" fmla="*/ 0 h 14"/>
                  <a:gd name="T8" fmla="*/ 257 w 84"/>
                  <a:gd name="T9" fmla="*/ 25 h 14"/>
                  <a:gd name="T10" fmla="*/ 0 w 84"/>
                  <a:gd name="T11" fmla="*/ 12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4">
                    <a:moveTo>
                      <a:pt x="0" y="3"/>
                    </a:moveTo>
                    <a:cubicBezTo>
                      <a:pt x="21" y="14"/>
                      <a:pt x="47" y="12"/>
                      <a:pt x="57" y="9"/>
                    </a:cubicBezTo>
                    <a:cubicBezTo>
                      <a:pt x="68" y="6"/>
                      <a:pt x="84" y="0"/>
                      <a:pt x="84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37" y="9"/>
                      <a:pt x="21" y="1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4" name="Freeform 100">
                <a:extLst>
                  <a:ext uri="{FF2B5EF4-FFF2-40B4-BE49-F238E27FC236}">
                    <a16:creationId xmlns:a16="http://schemas.microsoft.com/office/drawing/2014/main" id="{98B3BEF6-0153-4AC8-B618-DE516709C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" y="2214"/>
                <a:ext cx="380" cy="73"/>
              </a:xfrm>
              <a:custGeom>
                <a:avLst/>
                <a:gdLst>
                  <a:gd name="T0" fmla="*/ 798 w 181"/>
                  <a:gd name="T1" fmla="*/ 0 h 35"/>
                  <a:gd name="T2" fmla="*/ 569 w 181"/>
                  <a:gd name="T3" fmla="*/ 52 h 35"/>
                  <a:gd name="T4" fmla="*/ 273 w 181"/>
                  <a:gd name="T5" fmla="*/ 96 h 35"/>
                  <a:gd name="T6" fmla="*/ 241 w 181"/>
                  <a:gd name="T7" fmla="*/ 108 h 35"/>
                  <a:gd name="T8" fmla="*/ 149 w 181"/>
                  <a:gd name="T9" fmla="*/ 131 h 35"/>
                  <a:gd name="T10" fmla="*/ 92 w 181"/>
                  <a:gd name="T11" fmla="*/ 104 h 35"/>
                  <a:gd name="T12" fmla="*/ 0 w 181"/>
                  <a:gd name="T13" fmla="*/ 65 h 35"/>
                  <a:gd name="T14" fmla="*/ 0 w 181"/>
                  <a:gd name="T15" fmla="*/ 65 h 35"/>
                  <a:gd name="T16" fmla="*/ 80 w 181"/>
                  <a:gd name="T17" fmla="*/ 117 h 35"/>
                  <a:gd name="T18" fmla="*/ 149 w 181"/>
                  <a:gd name="T19" fmla="*/ 148 h 35"/>
                  <a:gd name="T20" fmla="*/ 252 w 181"/>
                  <a:gd name="T21" fmla="*/ 125 h 35"/>
                  <a:gd name="T22" fmla="*/ 286 w 181"/>
                  <a:gd name="T23" fmla="*/ 113 h 35"/>
                  <a:gd name="T24" fmla="*/ 569 w 181"/>
                  <a:gd name="T25" fmla="*/ 69 h 35"/>
                  <a:gd name="T26" fmla="*/ 798 w 181"/>
                  <a:gd name="T27" fmla="*/ 0 h 35"/>
                  <a:gd name="T28" fmla="*/ 798 w 181"/>
                  <a:gd name="T29" fmla="*/ 0 h 35"/>
                  <a:gd name="T30" fmla="*/ 798 w 181"/>
                  <a:gd name="T31" fmla="*/ 0 h 3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1" h="35">
                    <a:moveTo>
                      <a:pt x="181" y="0"/>
                    </a:moveTo>
                    <a:cubicBezTo>
                      <a:pt x="176" y="6"/>
                      <a:pt x="163" y="12"/>
                      <a:pt x="129" y="12"/>
                    </a:cubicBezTo>
                    <a:cubicBezTo>
                      <a:pt x="101" y="10"/>
                      <a:pt x="90" y="12"/>
                      <a:pt x="62" y="22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47" y="29"/>
                      <a:pt x="41" y="30"/>
                      <a:pt x="34" y="30"/>
                    </a:cubicBezTo>
                    <a:cubicBezTo>
                      <a:pt x="29" y="29"/>
                      <a:pt x="25" y="27"/>
                      <a:pt x="21" y="24"/>
                    </a:cubicBezTo>
                    <a:cubicBezTo>
                      <a:pt x="16" y="21"/>
                      <a:pt x="7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6" y="16"/>
                      <a:pt x="14" y="24"/>
                      <a:pt x="18" y="27"/>
                    </a:cubicBezTo>
                    <a:cubicBezTo>
                      <a:pt x="23" y="30"/>
                      <a:pt x="28" y="33"/>
                      <a:pt x="34" y="34"/>
                    </a:cubicBezTo>
                    <a:cubicBezTo>
                      <a:pt x="44" y="35"/>
                      <a:pt x="50" y="32"/>
                      <a:pt x="57" y="29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92" y="16"/>
                      <a:pt x="102" y="14"/>
                      <a:pt x="129" y="16"/>
                    </a:cubicBezTo>
                    <a:cubicBezTo>
                      <a:pt x="157" y="16"/>
                      <a:pt x="172" y="10"/>
                      <a:pt x="181" y="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81" y="0"/>
                      <a:pt x="181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5" name="Freeform 101">
                <a:extLst>
                  <a:ext uri="{FF2B5EF4-FFF2-40B4-BE49-F238E27FC236}">
                    <a16:creationId xmlns:a16="http://schemas.microsoft.com/office/drawing/2014/main" id="{E787B973-09BF-41E5-A39E-6AA9E0325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2008"/>
                <a:ext cx="166" cy="130"/>
              </a:xfrm>
              <a:custGeom>
                <a:avLst/>
                <a:gdLst>
                  <a:gd name="T0" fmla="*/ 0 w 79"/>
                  <a:gd name="T1" fmla="*/ 132 h 62"/>
                  <a:gd name="T2" fmla="*/ 282 w 79"/>
                  <a:gd name="T3" fmla="*/ 197 h 62"/>
                  <a:gd name="T4" fmla="*/ 309 w 79"/>
                  <a:gd name="T5" fmla="*/ 0 h 62"/>
                  <a:gd name="T6" fmla="*/ 248 w 79"/>
                  <a:gd name="T7" fmla="*/ 185 h 62"/>
                  <a:gd name="T8" fmla="*/ 0 w 79"/>
                  <a:gd name="T9" fmla="*/ 13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" h="62">
                    <a:moveTo>
                      <a:pt x="0" y="30"/>
                    </a:moveTo>
                    <a:cubicBezTo>
                      <a:pt x="16" y="42"/>
                      <a:pt x="47" y="62"/>
                      <a:pt x="64" y="45"/>
                    </a:cubicBezTo>
                    <a:cubicBezTo>
                      <a:pt x="79" y="31"/>
                      <a:pt x="78" y="11"/>
                      <a:pt x="70" y="0"/>
                    </a:cubicBezTo>
                    <a:cubicBezTo>
                      <a:pt x="74" y="14"/>
                      <a:pt x="73" y="36"/>
                      <a:pt x="56" y="42"/>
                    </a:cubicBezTo>
                    <a:cubicBezTo>
                      <a:pt x="40" y="48"/>
                      <a:pt x="12" y="38"/>
                      <a:pt x="0" y="30"/>
                    </a:cubicBezTo>
                    <a:close/>
                  </a:path>
                </a:pathLst>
              </a:custGeom>
              <a:solidFill>
                <a:srgbClr val="529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6" name="Freeform 102">
                <a:extLst>
                  <a:ext uri="{FF2B5EF4-FFF2-40B4-BE49-F238E27FC236}">
                    <a16:creationId xmlns:a16="http://schemas.microsoft.com/office/drawing/2014/main" id="{F824E0CB-A8B8-4910-BB3A-FB5AC288C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1909"/>
                <a:ext cx="92" cy="82"/>
              </a:xfrm>
              <a:custGeom>
                <a:avLst/>
                <a:gdLst>
                  <a:gd name="T0" fmla="*/ 0 w 44"/>
                  <a:gd name="T1" fmla="*/ 71 h 39"/>
                  <a:gd name="T2" fmla="*/ 128 w 44"/>
                  <a:gd name="T3" fmla="*/ 145 h 39"/>
                  <a:gd name="T4" fmla="*/ 176 w 44"/>
                  <a:gd name="T5" fmla="*/ 0 h 39"/>
                  <a:gd name="T6" fmla="*/ 123 w 44"/>
                  <a:gd name="T7" fmla="*/ 116 h 39"/>
                  <a:gd name="T8" fmla="*/ 0 w 44"/>
                  <a:gd name="T9" fmla="*/ 71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39">
                    <a:moveTo>
                      <a:pt x="0" y="16"/>
                    </a:moveTo>
                    <a:cubicBezTo>
                      <a:pt x="6" y="27"/>
                      <a:pt x="17" y="39"/>
                      <a:pt x="29" y="33"/>
                    </a:cubicBezTo>
                    <a:cubicBezTo>
                      <a:pt x="41" y="28"/>
                      <a:pt x="44" y="18"/>
                      <a:pt x="40" y="0"/>
                    </a:cubicBezTo>
                    <a:cubicBezTo>
                      <a:pt x="41" y="9"/>
                      <a:pt x="39" y="22"/>
                      <a:pt x="28" y="26"/>
                    </a:cubicBezTo>
                    <a:cubicBezTo>
                      <a:pt x="16" y="31"/>
                      <a:pt x="2" y="22"/>
                      <a:pt x="0" y="16"/>
                    </a:cubicBezTo>
                    <a:close/>
                  </a:path>
                </a:pathLst>
              </a:custGeom>
              <a:solidFill>
                <a:srgbClr val="529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7" name="Freeform 103">
                <a:extLst>
                  <a:ext uri="{FF2B5EF4-FFF2-40B4-BE49-F238E27FC236}">
                    <a16:creationId xmlns:a16="http://schemas.microsoft.com/office/drawing/2014/main" id="{88EED2AA-681D-4FA0-A34D-84D0A3077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1880"/>
                <a:ext cx="86" cy="80"/>
              </a:xfrm>
              <a:custGeom>
                <a:avLst/>
                <a:gdLst>
                  <a:gd name="T0" fmla="*/ 0 w 41"/>
                  <a:gd name="T1" fmla="*/ 48 h 38"/>
                  <a:gd name="T2" fmla="*/ 109 w 41"/>
                  <a:gd name="T3" fmla="*/ 120 h 38"/>
                  <a:gd name="T4" fmla="*/ 180 w 41"/>
                  <a:gd name="T5" fmla="*/ 0 h 38"/>
                  <a:gd name="T6" fmla="*/ 0 w 41"/>
                  <a:gd name="T7" fmla="*/ 48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" h="38">
                    <a:moveTo>
                      <a:pt x="0" y="11"/>
                    </a:moveTo>
                    <a:cubicBezTo>
                      <a:pt x="3" y="20"/>
                      <a:pt x="13" y="31"/>
                      <a:pt x="25" y="27"/>
                    </a:cubicBezTo>
                    <a:cubicBezTo>
                      <a:pt x="37" y="23"/>
                      <a:pt x="39" y="16"/>
                      <a:pt x="41" y="0"/>
                    </a:cubicBezTo>
                    <a:cubicBezTo>
                      <a:pt x="39" y="10"/>
                      <a:pt x="19" y="38"/>
                      <a:pt x="0" y="11"/>
                    </a:cubicBezTo>
                    <a:close/>
                  </a:path>
                </a:pathLst>
              </a:custGeom>
              <a:solidFill>
                <a:srgbClr val="529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8" name="Freeform 104">
                <a:extLst>
                  <a:ext uri="{FF2B5EF4-FFF2-40B4-BE49-F238E27FC236}">
                    <a16:creationId xmlns:a16="http://schemas.microsoft.com/office/drawing/2014/main" id="{C97DA8B2-D2EE-49EC-9264-98B372D02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107"/>
                <a:ext cx="173" cy="121"/>
              </a:xfrm>
              <a:custGeom>
                <a:avLst/>
                <a:gdLst>
                  <a:gd name="T0" fmla="*/ 0 w 82"/>
                  <a:gd name="T1" fmla="*/ 252 h 58"/>
                  <a:gd name="T2" fmla="*/ 112 w 82"/>
                  <a:gd name="T3" fmla="*/ 100 h 58"/>
                  <a:gd name="T4" fmla="*/ 222 w 82"/>
                  <a:gd name="T5" fmla="*/ 27 h 58"/>
                  <a:gd name="T6" fmla="*/ 365 w 82"/>
                  <a:gd name="T7" fmla="*/ 56 h 58"/>
                  <a:gd name="T8" fmla="*/ 222 w 82"/>
                  <a:gd name="T9" fmla="*/ 13 h 58"/>
                  <a:gd name="T10" fmla="*/ 103 w 82"/>
                  <a:gd name="T11" fmla="*/ 83 h 58"/>
                  <a:gd name="T12" fmla="*/ 0 w 82"/>
                  <a:gd name="T13" fmla="*/ 252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58">
                    <a:moveTo>
                      <a:pt x="0" y="58"/>
                    </a:moveTo>
                    <a:cubicBezTo>
                      <a:pt x="12" y="52"/>
                      <a:pt x="20" y="34"/>
                      <a:pt x="25" y="23"/>
                    </a:cubicBezTo>
                    <a:cubicBezTo>
                      <a:pt x="31" y="11"/>
                      <a:pt x="42" y="4"/>
                      <a:pt x="50" y="6"/>
                    </a:cubicBezTo>
                    <a:cubicBezTo>
                      <a:pt x="59" y="8"/>
                      <a:pt x="72" y="15"/>
                      <a:pt x="82" y="13"/>
                    </a:cubicBezTo>
                    <a:cubicBezTo>
                      <a:pt x="70" y="13"/>
                      <a:pt x="61" y="5"/>
                      <a:pt x="50" y="3"/>
                    </a:cubicBezTo>
                    <a:cubicBezTo>
                      <a:pt x="39" y="0"/>
                      <a:pt x="28" y="9"/>
                      <a:pt x="23" y="19"/>
                    </a:cubicBezTo>
                    <a:cubicBezTo>
                      <a:pt x="19" y="28"/>
                      <a:pt x="11" y="50"/>
                      <a:pt x="0" y="58"/>
                    </a:cubicBezTo>
                    <a:close/>
                  </a:path>
                </a:pathLst>
              </a:custGeom>
              <a:solidFill>
                <a:srgbClr val="529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9" name="Freeform 105">
                <a:extLst>
                  <a:ext uri="{FF2B5EF4-FFF2-40B4-BE49-F238E27FC236}">
                    <a16:creationId xmlns:a16="http://schemas.microsoft.com/office/drawing/2014/main" id="{29244F61-4A70-45C6-B709-E3A922814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2125"/>
                <a:ext cx="65" cy="76"/>
              </a:xfrm>
              <a:custGeom>
                <a:avLst/>
                <a:gdLst>
                  <a:gd name="T0" fmla="*/ 136 w 31"/>
                  <a:gd name="T1" fmla="*/ 0 h 36"/>
                  <a:gd name="T2" fmla="*/ 57 w 31"/>
                  <a:gd name="T3" fmla="*/ 76 h 36"/>
                  <a:gd name="T4" fmla="*/ 0 w 31"/>
                  <a:gd name="T5" fmla="*/ 148 h 36"/>
                  <a:gd name="T6" fmla="*/ 71 w 31"/>
                  <a:gd name="T7" fmla="*/ 80 h 36"/>
                  <a:gd name="T8" fmla="*/ 136 w 31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6">
                    <a:moveTo>
                      <a:pt x="31" y="0"/>
                    </a:moveTo>
                    <a:cubicBezTo>
                      <a:pt x="23" y="1"/>
                      <a:pt x="15" y="8"/>
                      <a:pt x="13" y="17"/>
                    </a:cubicBezTo>
                    <a:cubicBezTo>
                      <a:pt x="10" y="27"/>
                      <a:pt x="6" y="34"/>
                      <a:pt x="0" y="33"/>
                    </a:cubicBezTo>
                    <a:cubicBezTo>
                      <a:pt x="8" y="36"/>
                      <a:pt x="11" y="29"/>
                      <a:pt x="16" y="18"/>
                    </a:cubicBezTo>
                    <a:cubicBezTo>
                      <a:pt x="21" y="8"/>
                      <a:pt x="23" y="2"/>
                      <a:pt x="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0" name="Freeform 106">
                <a:extLst>
                  <a:ext uri="{FF2B5EF4-FFF2-40B4-BE49-F238E27FC236}">
                    <a16:creationId xmlns:a16="http://schemas.microsoft.com/office/drawing/2014/main" id="{5215BC16-779B-4683-9D92-6E5FD371F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" y="2100"/>
                <a:ext cx="122" cy="61"/>
              </a:xfrm>
              <a:custGeom>
                <a:avLst/>
                <a:gdLst>
                  <a:gd name="T0" fmla="*/ 8 w 58"/>
                  <a:gd name="T1" fmla="*/ 128 h 29"/>
                  <a:gd name="T2" fmla="*/ 93 w 58"/>
                  <a:gd name="T3" fmla="*/ 8 h 29"/>
                  <a:gd name="T4" fmla="*/ 257 w 58"/>
                  <a:gd name="T5" fmla="*/ 53 h 29"/>
                  <a:gd name="T6" fmla="*/ 84 w 58"/>
                  <a:gd name="T7" fmla="*/ 27 h 29"/>
                  <a:gd name="T8" fmla="*/ 8 w 58"/>
                  <a:gd name="T9" fmla="*/ 1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9">
                    <a:moveTo>
                      <a:pt x="2" y="29"/>
                    </a:moveTo>
                    <a:cubicBezTo>
                      <a:pt x="6" y="24"/>
                      <a:pt x="0" y="4"/>
                      <a:pt x="21" y="2"/>
                    </a:cubicBezTo>
                    <a:cubicBezTo>
                      <a:pt x="35" y="0"/>
                      <a:pt x="45" y="3"/>
                      <a:pt x="58" y="12"/>
                    </a:cubicBezTo>
                    <a:cubicBezTo>
                      <a:pt x="44" y="6"/>
                      <a:pt x="29" y="4"/>
                      <a:pt x="19" y="6"/>
                    </a:cubicBezTo>
                    <a:cubicBezTo>
                      <a:pt x="10" y="8"/>
                      <a:pt x="8" y="27"/>
                      <a:pt x="2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1" name="Freeform 107">
                <a:extLst>
                  <a:ext uri="{FF2B5EF4-FFF2-40B4-BE49-F238E27FC236}">
                    <a16:creationId xmlns:a16="http://schemas.microsoft.com/office/drawing/2014/main" id="{FF9CCA52-6183-45AA-8508-C834FC47F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" y="2029"/>
                <a:ext cx="51" cy="82"/>
              </a:xfrm>
              <a:custGeom>
                <a:avLst/>
                <a:gdLst>
                  <a:gd name="T0" fmla="*/ 108 w 24"/>
                  <a:gd name="T1" fmla="*/ 0 h 39"/>
                  <a:gd name="T2" fmla="*/ 19 w 24"/>
                  <a:gd name="T3" fmla="*/ 116 h 39"/>
                  <a:gd name="T4" fmla="*/ 0 w 24"/>
                  <a:gd name="T5" fmla="*/ 172 h 39"/>
                  <a:gd name="T6" fmla="*/ 40 w 24"/>
                  <a:gd name="T7" fmla="*/ 111 h 39"/>
                  <a:gd name="T8" fmla="*/ 108 w 2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9">
                    <a:moveTo>
                      <a:pt x="24" y="0"/>
                    </a:moveTo>
                    <a:cubicBezTo>
                      <a:pt x="13" y="1"/>
                      <a:pt x="4" y="14"/>
                      <a:pt x="4" y="26"/>
                    </a:cubicBezTo>
                    <a:cubicBezTo>
                      <a:pt x="5" y="37"/>
                      <a:pt x="2" y="38"/>
                      <a:pt x="0" y="39"/>
                    </a:cubicBezTo>
                    <a:cubicBezTo>
                      <a:pt x="6" y="39"/>
                      <a:pt x="8" y="33"/>
                      <a:pt x="9" y="25"/>
                    </a:cubicBezTo>
                    <a:cubicBezTo>
                      <a:pt x="10" y="18"/>
                      <a:pt x="11" y="4"/>
                      <a:pt x="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2" name="Freeform 108">
                <a:extLst>
                  <a:ext uri="{FF2B5EF4-FFF2-40B4-BE49-F238E27FC236}">
                    <a16:creationId xmlns:a16="http://schemas.microsoft.com/office/drawing/2014/main" id="{71808DEE-A849-47F4-82CD-1BA9A3D4E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7" y="1955"/>
                <a:ext cx="78" cy="61"/>
              </a:xfrm>
              <a:custGeom>
                <a:avLst/>
                <a:gdLst>
                  <a:gd name="T0" fmla="*/ 164 w 37"/>
                  <a:gd name="T1" fmla="*/ 0 h 29"/>
                  <a:gd name="T2" fmla="*/ 0 w 37"/>
                  <a:gd name="T3" fmla="*/ 128 h 29"/>
                  <a:gd name="T4" fmla="*/ 164 w 37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29">
                    <a:moveTo>
                      <a:pt x="37" y="0"/>
                    </a:moveTo>
                    <a:cubicBezTo>
                      <a:pt x="23" y="0"/>
                      <a:pt x="9" y="7"/>
                      <a:pt x="0" y="29"/>
                    </a:cubicBezTo>
                    <a:cubicBezTo>
                      <a:pt x="9" y="12"/>
                      <a:pt x="26" y="3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3" name="Freeform 109">
                <a:extLst>
                  <a:ext uri="{FF2B5EF4-FFF2-40B4-BE49-F238E27FC236}">
                    <a16:creationId xmlns:a16="http://schemas.microsoft.com/office/drawing/2014/main" id="{24FACFEC-1EE1-435A-98C6-48A4FE16C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2048"/>
                <a:ext cx="102" cy="113"/>
              </a:xfrm>
              <a:custGeom>
                <a:avLst/>
                <a:gdLst>
                  <a:gd name="T0" fmla="*/ 212 w 49"/>
                  <a:gd name="T1" fmla="*/ 0 h 54"/>
                  <a:gd name="T2" fmla="*/ 108 w 49"/>
                  <a:gd name="T3" fmla="*/ 132 h 54"/>
                  <a:gd name="T4" fmla="*/ 0 w 49"/>
                  <a:gd name="T5" fmla="*/ 236 h 54"/>
                  <a:gd name="T6" fmla="*/ 112 w 49"/>
                  <a:gd name="T7" fmla="*/ 153 h 54"/>
                  <a:gd name="T8" fmla="*/ 212 w 49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54">
                    <a:moveTo>
                      <a:pt x="49" y="0"/>
                    </a:moveTo>
                    <a:cubicBezTo>
                      <a:pt x="34" y="4"/>
                      <a:pt x="32" y="12"/>
                      <a:pt x="25" y="30"/>
                    </a:cubicBezTo>
                    <a:cubicBezTo>
                      <a:pt x="19" y="48"/>
                      <a:pt x="13" y="52"/>
                      <a:pt x="0" y="54"/>
                    </a:cubicBezTo>
                    <a:cubicBezTo>
                      <a:pt x="14" y="52"/>
                      <a:pt x="18" y="50"/>
                      <a:pt x="26" y="35"/>
                    </a:cubicBezTo>
                    <a:cubicBezTo>
                      <a:pt x="34" y="19"/>
                      <a:pt x="39" y="3"/>
                      <a:pt x="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4" name="Freeform 110">
                <a:extLst>
                  <a:ext uri="{FF2B5EF4-FFF2-40B4-BE49-F238E27FC236}">
                    <a16:creationId xmlns:a16="http://schemas.microsoft.com/office/drawing/2014/main" id="{D8D721AB-FB99-44CF-9FFD-A0F37DCCC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" y="2319"/>
                <a:ext cx="97" cy="69"/>
              </a:xfrm>
              <a:custGeom>
                <a:avLst/>
                <a:gdLst>
                  <a:gd name="T0" fmla="*/ 0 w 46"/>
                  <a:gd name="T1" fmla="*/ 136 h 33"/>
                  <a:gd name="T2" fmla="*/ 93 w 46"/>
                  <a:gd name="T3" fmla="*/ 69 h 33"/>
                  <a:gd name="T4" fmla="*/ 205 w 46"/>
                  <a:gd name="T5" fmla="*/ 4 h 33"/>
                  <a:gd name="T6" fmla="*/ 103 w 46"/>
                  <a:gd name="T7" fmla="*/ 79 h 33"/>
                  <a:gd name="T8" fmla="*/ 0 w 46"/>
                  <a:gd name="T9" fmla="*/ 136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0" y="31"/>
                    </a:moveTo>
                    <a:cubicBezTo>
                      <a:pt x="8" y="31"/>
                      <a:pt x="14" y="24"/>
                      <a:pt x="21" y="16"/>
                    </a:cubicBezTo>
                    <a:cubicBezTo>
                      <a:pt x="29" y="8"/>
                      <a:pt x="39" y="0"/>
                      <a:pt x="46" y="1"/>
                    </a:cubicBezTo>
                    <a:cubicBezTo>
                      <a:pt x="40" y="2"/>
                      <a:pt x="29" y="10"/>
                      <a:pt x="23" y="18"/>
                    </a:cubicBezTo>
                    <a:cubicBezTo>
                      <a:pt x="18" y="26"/>
                      <a:pt x="7" y="33"/>
                      <a:pt x="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5" name="Freeform 111">
                <a:extLst>
                  <a:ext uri="{FF2B5EF4-FFF2-40B4-BE49-F238E27FC236}">
                    <a16:creationId xmlns:a16="http://schemas.microsoft.com/office/drawing/2014/main" id="{568F4DB0-2EA4-431D-B33A-1B82A2F7E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3" y="2291"/>
                <a:ext cx="114" cy="42"/>
              </a:xfrm>
              <a:custGeom>
                <a:avLst/>
                <a:gdLst>
                  <a:gd name="T0" fmla="*/ 0 w 54"/>
                  <a:gd name="T1" fmla="*/ 23 h 20"/>
                  <a:gd name="T2" fmla="*/ 84 w 54"/>
                  <a:gd name="T3" fmla="*/ 61 h 20"/>
                  <a:gd name="T4" fmla="*/ 241 w 54"/>
                  <a:gd name="T5" fmla="*/ 0 h 20"/>
                  <a:gd name="T6" fmla="*/ 112 w 54"/>
                  <a:gd name="T7" fmla="*/ 61 h 20"/>
                  <a:gd name="T8" fmla="*/ 0 w 54"/>
                  <a:gd name="T9" fmla="*/ 2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20">
                    <a:moveTo>
                      <a:pt x="0" y="5"/>
                    </a:moveTo>
                    <a:cubicBezTo>
                      <a:pt x="6" y="12"/>
                      <a:pt x="12" y="15"/>
                      <a:pt x="19" y="14"/>
                    </a:cubicBezTo>
                    <a:cubicBezTo>
                      <a:pt x="27" y="12"/>
                      <a:pt x="40" y="1"/>
                      <a:pt x="54" y="0"/>
                    </a:cubicBezTo>
                    <a:cubicBezTo>
                      <a:pt x="48" y="0"/>
                      <a:pt x="38" y="8"/>
                      <a:pt x="25" y="14"/>
                    </a:cubicBezTo>
                    <a:cubicBezTo>
                      <a:pt x="12" y="20"/>
                      <a:pt x="5" y="13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6" name="Freeform 112">
                <a:extLst>
                  <a:ext uri="{FF2B5EF4-FFF2-40B4-BE49-F238E27FC236}">
                    <a16:creationId xmlns:a16="http://schemas.microsoft.com/office/drawing/2014/main" id="{AAFA4584-5135-4FAB-A69B-EDF69E3C6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1781"/>
                <a:ext cx="30" cy="95"/>
              </a:xfrm>
              <a:custGeom>
                <a:avLst/>
                <a:gdLst>
                  <a:gd name="T0" fmla="*/ 4 w 14"/>
                  <a:gd name="T1" fmla="*/ 0 h 45"/>
                  <a:gd name="T2" fmla="*/ 4 w 14"/>
                  <a:gd name="T3" fmla="*/ 13 h 45"/>
                  <a:gd name="T4" fmla="*/ 13 w 14"/>
                  <a:gd name="T5" fmla="*/ 93 h 45"/>
                  <a:gd name="T6" fmla="*/ 45 w 14"/>
                  <a:gd name="T7" fmla="*/ 192 h 45"/>
                  <a:gd name="T8" fmla="*/ 60 w 14"/>
                  <a:gd name="T9" fmla="*/ 196 h 45"/>
                  <a:gd name="T10" fmla="*/ 64 w 14"/>
                  <a:gd name="T11" fmla="*/ 184 h 45"/>
                  <a:gd name="T12" fmla="*/ 41 w 14"/>
                  <a:gd name="T13" fmla="*/ 93 h 45"/>
                  <a:gd name="T14" fmla="*/ 19 w 14"/>
                  <a:gd name="T15" fmla="*/ 4 h 45"/>
                  <a:gd name="T16" fmla="*/ 4 w 14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45">
                    <a:moveTo>
                      <a:pt x="1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4" y="9"/>
                      <a:pt x="2" y="15"/>
                      <a:pt x="3" y="21"/>
                    </a:cubicBezTo>
                    <a:cubicBezTo>
                      <a:pt x="4" y="28"/>
                      <a:pt x="6" y="36"/>
                      <a:pt x="10" y="43"/>
                    </a:cubicBezTo>
                    <a:cubicBezTo>
                      <a:pt x="11" y="44"/>
                      <a:pt x="12" y="45"/>
                      <a:pt x="13" y="44"/>
                    </a:cubicBezTo>
                    <a:cubicBezTo>
                      <a:pt x="14" y="43"/>
                      <a:pt x="14" y="42"/>
                      <a:pt x="14" y="41"/>
                    </a:cubicBezTo>
                    <a:cubicBezTo>
                      <a:pt x="10" y="35"/>
                      <a:pt x="9" y="28"/>
                      <a:pt x="9" y="21"/>
                    </a:cubicBezTo>
                    <a:cubicBezTo>
                      <a:pt x="8" y="15"/>
                      <a:pt x="8" y="8"/>
                      <a:pt x="4" y="1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A5C7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7" name="Freeform 113">
                <a:extLst>
                  <a:ext uri="{FF2B5EF4-FFF2-40B4-BE49-F238E27FC236}">
                    <a16:creationId xmlns:a16="http://schemas.microsoft.com/office/drawing/2014/main" id="{59EFDE3D-C029-4429-87DD-6B8BCF22E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2" y="1788"/>
                <a:ext cx="126" cy="81"/>
              </a:xfrm>
              <a:custGeom>
                <a:avLst/>
                <a:gdLst>
                  <a:gd name="T0" fmla="*/ 248 w 60"/>
                  <a:gd name="T1" fmla="*/ 120 h 39"/>
                  <a:gd name="T2" fmla="*/ 185 w 60"/>
                  <a:gd name="T3" fmla="*/ 125 h 39"/>
                  <a:gd name="T4" fmla="*/ 149 w 60"/>
                  <a:gd name="T5" fmla="*/ 91 h 39"/>
                  <a:gd name="T6" fmla="*/ 155 w 60"/>
                  <a:gd name="T7" fmla="*/ 64 h 39"/>
                  <a:gd name="T8" fmla="*/ 212 w 60"/>
                  <a:gd name="T9" fmla="*/ 12 h 39"/>
                  <a:gd name="T10" fmla="*/ 216 w 60"/>
                  <a:gd name="T11" fmla="*/ 4 h 39"/>
                  <a:gd name="T12" fmla="*/ 208 w 60"/>
                  <a:gd name="T13" fmla="*/ 0 h 39"/>
                  <a:gd name="T14" fmla="*/ 137 w 60"/>
                  <a:gd name="T15" fmla="*/ 56 h 39"/>
                  <a:gd name="T16" fmla="*/ 128 w 60"/>
                  <a:gd name="T17" fmla="*/ 91 h 39"/>
                  <a:gd name="T18" fmla="*/ 111 w 60"/>
                  <a:gd name="T19" fmla="*/ 125 h 39"/>
                  <a:gd name="T20" fmla="*/ 4 w 60"/>
                  <a:gd name="T21" fmla="*/ 156 h 39"/>
                  <a:gd name="T22" fmla="*/ 0 w 60"/>
                  <a:gd name="T23" fmla="*/ 164 h 39"/>
                  <a:gd name="T24" fmla="*/ 8 w 60"/>
                  <a:gd name="T25" fmla="*/ 168 h 39"/>
                  <a:gd name="T26" fmla="*/ 128 w 60"/>
                  <a:gd name="T27" fmla="*/ 147 h 39"/>
                  <a:gd name="T28" fmla="*/ 181 w 60"/>
                  <a:gd name="T29" fmla="*/ 143 h 39"/>
                  <a:gd name="T30" fmla="*/ 260 w 60"/>
                  <a:gd name="T31" fmla="*/ 133 h 39"/>
                  <a:gd name="T32" fmla="*/ 260 w 60"/>
                  <a:gd name="T33" fmla="*/ 120 h 39"/>
                  <a:gd name="T34" fmla="*/ 248 w 60"/>
                  <a:gd name="T35" fmla="*/ 120 h 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0" h="39">
                    <a:moveTo>
                      <a:pt x="56" y="28"/>
                    </a:moveTo>
                    <a:cubicBezTo>
                      <a:pt x="52" y="31"/>
                      <a:pt x="48" y="30"/>
                      <a:pt x="42" y="29"/>
                    </a:cubicBezTo>
                    <a:cubicBezTo>
                      <a:pt x="39" y="28"/>
                      <a:pt x="33" y="27"/>
                      <a:pt x="34" y="21"/>
                    </a:cubicBezTo>
                    <a:cubicBezTo>
                      <a:pt x="34" y="19"/>
                      <a:pt x="34" y="17"/>
                      <a:pt x="35" y="15"/>
                    </a:cubicBezTo>
                    <a:cubicBezTo>
                      <a:pt x="38" y="9"/>
                      <a:pt x="44" y="4"/>
                      <a:pt x="48" y="3"/>
                    </a:cubicBezTo>
                    <a:cubicBezTo>
                      <a:pt x="49" y="2"/>
                      <a:pt x="49" y="2"/>
                      <a:pt x="49" y="1"/>
                    </a:cubicBezTo>
                    <a:cubicBezTo>
                      <a:pt x="49" y="0"/>
                      <a:pt x="48" y="0"/>
                      <a:pt x="47" y="0"/>
                    </a:cubicBezTo>
                    <a:cubicBezTo>
                      <a:pt x="42" y="2"/>
                      <a:pt x="35" y="6"/>
                      <a:pt x="31" y="13"/>
                    </a:cubicBezTo>
                    <a:cubicBezTo>
                      <a:pt x="30" y="15"/>
                      <a:pt x="29" y="18"/>
                      <a:pt x="29" y="21"/>
                    </a:cubicBezTo>
                    <a:cubicBezTo>
                      <a:pt x="28" y="24"/>
                      <a:pt x="27" y="27"/>
                      <a:pt x="25" y="29"/>
                    </a:cubicBezTo>
                    <a:cubicBezTo>
                      <a:pt x="22" y="32"/>
                      <a:pt x="6" y="36"/>
                      <a:pt x="1" y="36"/>
                    </a:cubicBezTo>
                    <a:cubicBezTo>
                      <a:pt x="1" y="36"/>
                      <a:pt x="0" y="37"/>
                      <a:pt x="0" y="38"/>
                    </a:cubicBezTo>
                    <a:cubicBezTo>
                      <a:pt x="0" y="39"/>
                      <a:pt x="1" y="39"/>
                      <a:pt x="2" y="39"/>
                    </a:cubicBezTo>
                    <a:cubicBezTo>
                      <a:pt x="5" y="39"/>
                      <a:pt x="21" y="39"/>
                      <a:pt x="29" y="34"/>
                    </a:cubicBezTo>
                    <a:cubicBezTo>
                      <a:pt x="34" y="32"/>
                      <a:pt x="37" y="32"/>
                      <a:pt x="41" y="33"/>
                    </a:cubicBezTo>
                    <a:cubicBezTo>
                      <a:pt x="47" y="34"/>
                      <a:pt x="54" y="36"/>
                      <a:pt x="59" y="31"/>
                    </a:cubicBezTo>
                    <a:cubicBezTo>
                      <a:pt x="60" y="31"/>
                      <a:pt x="60" y="29"/>
                      <a:pt x="59" y="28"/>
                    </a:cubicBezTo>
                    <a:cubicBezTo>
                      <a:pt x="58" y="28"/>
                      <a:pt x="57" y="28"/>
                      <a:pt x="56" y="28"/>
                    </a:cubicBezTo>
                    <a:close/>
                  </a:path>
                </a:pathLst>
              </a:custGeom>
              <a:solidFill>
                <a:srgbClr val="A5C7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8" name="Freeform 114">
                <a:extLst>
                  <a:ext uri="{FF2B5EF4-FFF2-40B4-BE49-F238E27FC236}">
                    <a16:creationId xmlns:a16="http://schemas.microsoft.com/office/drawing/2014/main" id="{74407327-67AF-40BD-921D-EF06BBF34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" y="2572"/>
                <a:ext cx="84" cy="129"/>
              </a:xfrm>
              <a:custGeom>
                <a:avLst/>
                <a:gdLst>
                  <a:gd name="T0" fmla="*/ 13 w 40"/>
                  <a:gd name="T1" fmla="*/ 273 h 61"/>
                  <a:gd name="T2" fmla="*/ 17 w 40"/>
                  <a:gd name="T3" fmla="*/ 264 h 61"/>
                  <a:gd name="T4" fmla="*/ 71 w 40"/>
                  <a:gd name="T5" fmla="*/ 173 h 61"/>
                  <a:gd name="T6" fmla="*/ 92 w 40"/>
                  <a:gd name="T7" fmla="*/ 180 h 61"/>
                  <a:gd name="T8" fmla="*/ 105 w 40"/>
                  <a:gd name="T9" fmla="*/ 220 h 61"/>
                  <a:gd name="T10" fmla="*/ 111 w 40"/>
                  <a:gd name="T11" fmla="*/ 233 h 61"/>
                  <a:gd name="T12" fmla="*/ 120 w 40"/>
                  <a:gd name="T13" fmla="*/ 237 h 61"/>
                  <a:gd name="T14" fmla="*/ 124 w 40"/>
                  <a:gd name="T15" fmla="*/ 228 h 61"/>
                  <a:gd name="T16" fmla="*/ 120 w 40"/>
                  <a:gd name="T17" fmla="*/ 216 h 61"/>
                  <a:gd name="T18" fmla="*/ 124 w 40"/>
                  <a:gd name="T19" fmla="*/ 129 h 61"/>
                  <a:gd name="T20" fmla="*/ 145 w 40"/>
                  <a:gd name="T21" fmla="*/ 85 h 61"/>
                  <a:gd name="T22" fmla="*/ 176 w 40"/>
                  <a:gd name="T23" fmla="*/ 8 h 61"/>
                  <a:gd name="T24" fmla="*/ 168 w 40"/>
                  <a:gd name="T25" fmla="*/ 4 h 61"/>
                  <a:gd name="T26" fmla="*/ 164 w 40"/>
                  <a:gd name="T27" fmla="*/ 8 h 61"/>
                  <a:gd name="T28" fmla="*/ 128 w 40"/>
                  <a:gd name="T29" fmla="*/ 72 h 61"/>
                  <a:gd name="T30" fmla="*/ 48 w 40"/>
                  <a:gd name="T31" fmla="*/ 156 h 61"/>
                  <a:gd name="T32" fmla="*/ 4 w 40"/>
                  <a:gd name="T33" fmla="*/ 269 h 61"/>
                  <a:gd name="T34" fmla="*/ 13 w 40"/>
                  <a:gd name="T35" fmla="*/ 273 h 6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61">
                    <a:moveTo>
                      <a:pt x="3" y="61"/>
                    </a:moveTo>
                    <a:cubicBezTo>
                      <a:pt x="4" y="61"/>
                      <a:pt x="5" y="60"/>
                      <a:pt x="4" y="59"/>
                    </a:cubicBezTo>
                    <a:cubicBezTo>
                      <a:pt x="3" y="50"/>
                      <a:pt x="9" y="45"/>
                      <a:pt x="16" y="39"/>
                    </a:cubicBezTo>
                    <a:cubicBezTo>
                      <a:pt x="17" y="38"/>
                      <a:pt x="21" y="36"/>
                      <a:pt x="21" y="40"/>
                    </a:cubicBezTo>
                    <a:cubicBezTo>
                      <a:pt x="22" y="43"/>
                      <a:pt x="23" y="47"/>
                      <a:pt x="24" y="49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6" y="53"/>
                      <a:pt x="27" y="53"/>
                    </a:cubicBezTo>
                    <a:cubicBezTo>
                      <a:pt x="28" y="53"/>
                      <a:pt x="28" y="52"/>
                      <a:pt x="28" y="51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3"/>
                      <a:pt x="25" y="37"/>
                      <a:pt x="28" y="29"/>
                    </a:cubicBezTo>
                    <a:cubicBezTo>
                      <a:pt x="29" y="26"/>
                      <a:pt x="31" y="22"/>
                      <a:pt x="33" y="19"/>
                    </a:cubicBezTo>
                    <a:cubicBezTo>
                      <a:pt x="36" y="14"/>
                      <a:pt x="40" y="8"/>
                      <a:pt x="40" y="2"/>
                    </a:cubicBezTo>
                    <a:cubicBezTo>
                      <a:pt x="40" y="1"/>
                      <a:pt x="39" y="0"/>
                      <a:pt x="38" y="1"/>
                    </a:cubicBezTo>
                    <a:cubicBezTo>
                      <a:pt x="37" y="1"/>
                      <a:pt x="37" y="1"/>
                      <a:pt x="37" y="2"/>
                    </a:cubicBezTo>
                    <a:cubicBezTo>
                      <a:pt x="37" y="7"/>
                      <a:pt x="33" y="12"/>
                      <a:pt x="29" y="16"/>
                    </a:cubicBezTo>
                    <a:cubicBezTo>
                      <a:pt x="27" y="19"/>
                      <a:pt x="15" y="32"/>
                      <a:pt x="11" y="35"/>
                    </a:cubicBezTo>
                    <a:cubicBezTo>
                      <a:pt x="4" y="40"/>
                      <a:pt x="0" y="49"/>
                      <a:pt x="1" y="60"/>
                    </a:cubicBezTo>
                    <a:cubicBezTo>
                      <a:pt x="1" y="60"/>
                      <a:pt x="2" y="61"/>
                      <a:pt x="3" y="61"/>
                    </a:cubicBezTo>
                    <a:close/>
                  </a:path>
                </a:pathLst>
              </a:custGeom>
              <a:solidFill>
                <a:srgbClr val="A5C7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9" name="Freeform 115">
                <a:extLst>
                  <a:ext uri="{FF2B5EF4-FFF2-40B4-BE49-F238E27FC236}">
                    <a16:creationId xmlns:a16="http://schemas.microsoft.com/office/drawing/2014/main" id="{836C02A6-4C6B-4054-AF85-3B95BB2E6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" y="1557"/>
                <a:ext cx="281" cy="317"/>
              </a:xfrm>
              <a:custGeom>
                <a:avLst/>
                <a:gdLst>
                  <a:gd name="T0" fmla="*/ 101 w 134"/>
                  <a:gd name="T1" fmla="*/ 44 h 151"/>
                  <a:gd name="T2" fmla="*/ 88 w 134"/>
                  <a:gd name="T3" fmla="*/ 216 h 151"/>
                  <a:gd name="T4" fmla="*/ 237 w 134"/>
                  <a:gd name="T5" fmla="*/ 361 h 151"/>
                  <a:gd name="T6" fmla="*/ 141 w 134"/>
                  <a:gd name="T7" fmla="*/ 529 h 151"/>
                  <a:gd name="T8" fmla="*/ 277 w 134"/>
                  <a:gd name="T9" fmla="*/ 665 h 151"/>
                  <a:gd name="T10" fmla="*/ 589 w 134"/>
                  <a:gd name="T11" fmla="*/ 348 h 151"/>
                  <a:gd name="T12" fmla="*/ 268 w 134"/>
                  <a:gd name="T13" fmla="*/ 4 h 151"/>
                  <a:gd name="T14" fmla="*/ 101 w 134"/>
                  <a:gd name="T15" fmla="*/ 44 h 1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4" h="151">
                    <a:moveTo>
                      <a:pt x="23" y="10"/>
                    </a:moveTo>
                    <a:cubicBezTo>
                      <a:pt x="0" y="21"/>
                      <a:pt x="3" y="49"/>
                      <a:pt x="20" y="49"/>
                    </a:cubicBezTo>
                    <a:cubicBezTo>
                      <a:pt x="46" y="53"/>
                      <a:pt x="53" y="71"/>
                      <a:pt x="54" y="82"/>
                    </a:cubicBezTo>
                    <a:cubicBezTo>
                      <a:pt x="55" y="94"/>
                      <a:pt x="56" y="116"/>
                      <a:pt x="32" y="120"/>
                    </a:cubicBezTo>
                    <a:cubicBezTo>
                      <a:pt x="18" y="121"/>
                      <a:pt x="17" y="150"/>
                      <a:pt x="63" y="151"/>
                    </a:cubicBezTo>
                    <a:cubicBezTo>
                      <a:pt x="103" y="151"/>
                      <a:pt x="134" y="118"/>
                      <a:pt x="134" y="79"/>
                    </a:cubicBezTo>
                    <a:cubicBezTo>
                      <a:pt x="133" y="39"/>
                      <a:pt x="100" y="0"/>
                      <a:pt x="61" y="1"/>
                    </a:cubicBezTo>
                    <a:cubicBezTo>
                      <a:pt x="50" y="1"/>
                      <a:pt x="32" y="6"/>
                      <a:pt x="23" y="10"/>
                    </a:cubicBezTo>
                    <a:close/>
                  </a:path>
                </a:pathLst>
              </a:custGeom>
              <a:solidFill>
                <a:srgbClr val="C9E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0" name="Freeform 116">
                <a:extLst>
                  <a:ext uri="{FF2B5EF4-FFF2-40B4-BE49-F238E27FC236}">
                    <a16:creationId xmlns:a16="http://schemas.microsoft.com/office/drawing/2014/main" id="{C3E7BFE7-FD1A-423A-80A1-D6E99E607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1576"/>
                <a:ext cx="189" cy="287"/>
              </a:xfrm>
              <a:custGeom>
                <a:avLst/>
                <a:gdLst>
                  <a:gd name="T0" fmla="*/ 101 w 90"/>
                  <a:gd name="T1" fmla="*/ 0 h 137"/>
                  <a:gd name="T2" fmla="*/ 393 w 90"/>
                  <a:gd name="T3" fmla="*/ 308 h 137"/>
                  <a:gd name="T4" fmla="*/ 111 w 90"/>
                  <a:gd name="T5" fmla="*/ 597 h 137"/>
                  <a:gd name="T6" fmla="*/ 0 w 90"/>
                  <a:gd name="T7" fmla="*/ 574 h 137"/>
                  <a:gd name="T8" fmla="*/ 277 w 90"/>
                  <a:gd name="T9" fmla="*/ 478 h 137"/>
                  <a:gd name="T10" fmla="*/ 101 w 90"/>
                  <a:gd name="T11" fmla="*/ 0 h 1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0" h="137">
                    <a:moveTo>
                      <a:pt x="23" y="0"/>
                    </a:moveTo>
                    <a:cubicBezTo>
                      <a:pt x="59" y="0"/>
                      <a:pt x="88" y="35"/>
                      <a:pt x="89" y="70"/>
                    </a:cubicBezTo>
                    <a:cubicBezTo>
                      <a:pt x="89" y="106"/>
                      <a:pt x="61" y="135"/>
                      <a:pt x="25" y="136"/>
                    </a:cubicBezTo>
                    <a:cubicBezTo>
                      <a:pt x="15" y="137"/>
                      <a:pt x="3" y="134"/>
                      <a:pt x="0" y="131"/>
                    </a:cubicBezTo>
                    <a:cubicBezTo>
                      <a:pt x="19" y="135"/>
                      <a:pt x="46" y="132"/>
                      <a:pt x="63" y="109"/>
                    </a:cubicBezTo>
                    <a:cubicBezTo>
                      <a:pt x="79" y="85"/>
                      <a:pt x="90" y="22"/>
                      <a:pt x="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1" name="Freeform 117">
                <a:extLst>
                  <a:ext uri="{FF2B5EF4-FFF2-40B4-BE49-F238E27FC236}">
                    <a16:creationId xmlns:a16="http://schemas.microsoft.com/office/drawing/2014/main" id="{9A15DB11-A0E6-45BE-B478-BC9EFCE52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" y="2501"/>
                <a:ext cx="596" cy="581"/>
              </a:xfrm>
              <a:custGeom>
                <a:avLst/>
                <a:gdLst>
                  <a:gd name="T0" fmla="*/ 806 w 284"/>
                  <a:gd name="T1" fmla="*/ 61 h 277"/>
                  <a:gd name="T2" fmla="*/ 617 w 284"/>
                  <a:gd name="T3" fmla="*/ 48 h 277"/>
                  <a:gd name="T4" fmla="*/ 357 w 284"/>
                  <a:gd name="T5" fmla="*/ 44 h 277"/>
                  <a:gd name="T6" fmla="*/ 189 w 284"/>
                  <a:gd name="T7" fmla="*/ 216 h 277"/>
                  <a:gd name="T8" fmla="*/ 48 w 284"/>
                  <a:gd name="T9" fmla="*/ 365 h 277"/>
                  <a:gd name="T10" fmla="*/ 36 w 284"/>
                  <a:gd name="T11" fmla="*/ 617 h 277"/>
                  <a:gd name="T12" fmla="*/ 57 w 284"/>
                  <a:gd name="T13" fmla="*/ 814 h 277"/>
                  <a:gd name="T14" fmla="*/ 193 w 284"/>
                  <a:gd name="T15" fmla="*/ 1047 h 277"/>
                  <a:gd name="T16" fmla="*/ 428 w 284"/>
                  <a:gd name="T17" fmla="*/ 1131 h 277"/>
                  <a:gd name="T18" fmla="*/ 594 w 284"/>
                  <a:gd name="T19" fmla="*/ 1191 h 277"/>
                  <a:gd name="T20" fmla="*/ 867 w 284"/>
                  <a:gd name="T21" fmla="*/ 1147 h 277"/>
                  <a:gd name="T22" fmla="*/ 1087 w 284"/>
                  <a:gd name="T23" fmla="*/ 998 h 277"/>
                  <a:gd name="T24" fmla="*/ 1211 w 284"/>
                  <a:gd name="T25" fmla="*/ 866 h 277"/>
                  <a:gd name="T26" fmla="*/ 1234 w 284"/>
                  <a:gd name="T27" fmla="*/ 669 h 277"/>
                  <a:gd name="T28" fmla="*/ 1142 w 284"/>
                  <a:gd name="T29" fmla="*/ 436 h 277"/>
                  <a:gd name="T30" fmla="*/ 1106 w 284"/>
                  <a:gd name="T31" fmla="*/ 285 h 277"/>
                  <a:gd name="T32" fmla="*/ 970 w 284"/>
                  <a:gd name="T33" fmla="*/ 180 h 277"/>
                  <a:gd name="T34" fmla="*/ 806 w 284"/>
                  <a:gd name="T35" fmla="*/ 61 h 2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84" h="277">
                    <a:moveTo>
                      <a:pt x="183" y="14"/>
                    </a:moveTo>
                    <a:cubicBezTo>
                      <a:pt x="169" y="9"/>
                      <a:pt x="152" y="12"/>
                      <a:pt x="140" y="11"/>
                    </a:cubicBezTo>
                    <a:cubicBezTo>
                      <a:pt x="112" y="8"/>
                      <a:pt x="98" y="0"/>
                      <a:pt x="81" y="10"/>
                    </a:cubicBezTo>
                    <a:cubicBezTo>
                      <a:pt x="63" y="19"/>
                      <a:pt x="55" y="36"/>
                      <a:pt x="43" y="49"/>
                    </a:cubicBezTo>
                    <a:cubicBezTo>
                      <a:pt x="31" y="59"/>
                      <a:pt x="17" y="70"/>
                      <a:pt x="11" y="83"/>
                    </a:cubicBezTo>
                    <a:cubicBezTo>
                      <a:pt x="0" y="103"/>
                      <a:pt x="8" y="114"/>
                      <a:pt x="8" y="140"/>
                    </a:cubicBezTo>
                    <a:cubicBezTo>
                      <a:pt x="8" y="154"/>
                      <a:pt x="7" y="172"/>
                      <a:pt x="13" y="185"/>
                    </a:cubicBezTo>
                    <a:cubicBezTo>
                      <a:pt x="23" y="209"/>
                      <a:pt x="26" y="220"/>
                      <a:pt x="44" y="238"/>
                    </a:cubicBezTo>
                    <a:cubicBezTo>
                      <a:pt x="59" y="253"/>
                      <a:pt x="78" y="253"/>
                      <a:pt x="97" y="257"/>
                    </a:cubicBezTo>
                    <a:cubicBezTo>
                      <a:pt x="110" y="260"/>
                      <a:pt x="122" y="267"/>
                      <a:pt x="135" y="271"/>
                    </a:cubicBezTo>
                    <a:cubicBezTo>
                      <a:pt x="158" y="277"/>
                      <a:pt x="179" y="272"/>
                      <a:pt x="197" y="261"/>
                    </a:cubicBezTo>
                    <a:cubicBezTo>
                      <a:pt x="205" y="255"/>
                      <a:pt x="239" y="235"/>
                      <a:pt x="247" y="227"/>
                    </a:cubicBezTo>
                    <a:cubicBezTo>
                      <a:pt x="257" y="215"/>
                      <a:pt x="267" y="209"/>
                      <a:pt x="275" y="197"/>
                    </a:cubicBezTo>
                    <a:cubicBezTo>
                      <a:pt x="282" y="184"/>
                      <a:pt x="276" y="167"/>
                      <a:pt x="280" y="152"/>
                    </a:cubicBezTo>
                    <a:cubicBezTo>
                      <a:pt x="284" y="137"/>
                      <a:pt x="266" y="121"/>
                      <a:pt x="259" y="99"/>
                    </a:cubicBezTo>
                    <a:cubicBezTo>
                      <a:pt x="254" y="86"/>
                      <a:pt x="257" y="73"/>
                      <a:pt x="251" y="65"/>
                    </a:cubicBezTo>
                    <a:cubicBezTo>
                      <a:pt x="239" y="49"/>
                      <a:pt x="234" y="51"/>
                      <a:pt x="220" y="41"/>
                    </a:cubicBezTo>
                    <a:cubicBezTo>
                      <a:pt x="212" y="35"/>
                      <a:pt x="200" y="20"/>
                      <a:pt x="183" y="14"/>
                    </a:cubicBezTo>
                    <a:close/>
                  </a:path>
                </a:pathLst>
              </a:custGeom>
              <a:solidFill>
                <a:srgbClr val="FDE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2" name="Freeform 118">
                <a:extLst>
                  <a:ext uri="{FF2B5EF4-FFF2-40B4-BE49-F238E27FC236}">
                    <a16:creationId xmlns:a16="http://schemas.microsoft.com/office/drawing/2014/main" id="{B136F448-C05B-4862-9EA5-9C6C08337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2713"/>
                <a:ext cx="272" cy="248"/>
              </a:xfrm>
              <a:custGeom>
                <a:avLst/>
                <a:gdLst>
                  <a:gd name="T0" fmla="*/ 416 w 130"/>
                  <a:gd name="T1" fmla="*/ 36 h 118"/>
                  <a:gd name="T2" fmla="*/ 490 w 130"/>
                  <a:gd name="T3" fmla="*/ 61 h 118"/>
                  <a:gd name="T4" fmla="*/ 569 w 130"/>
                  <a:gd name="T5" fmla="*/ 229 h 118"/>
                  <a:gd name="T6" fmla="*/ 500 w 130"/>
                  <a:gd name="T7" fmla="*/ 353 h 118"/>
                  <a:gd name="T8" fmla="*/ 481 w 130"/>
                  <a:gd name="T9" fmla="*/ 406 h 118"/>
                  <a:gd name="T10" fmla="*/ 412 w 130"/>
                  <a:gd name="T11" fmla="*/ 425 h 118"/>
                  <a:gd name="T12" fmla="*/ 328 w 130"/>
                  <a:gd name="T13" fmla="*/ 494 h 118"/>
                  <a:gd name="T14" fmla="*/ 201 w 130"/>
                  <a:gd name="T15" fmla="*/ 521 h 118"/>
                  <a:gd name="T16" fmla="*/ 105 w 130"/>
                  <a:gd name="T17" fmla="*/ 469 h 118"/>
                  <a:gd name="T18" fmla="*/ 48 w 130"/>
                  <a:gd name="T19" fmla="*/ 380 h 118"/>
                  <a:gd name="T20" fmla="*/ 0 w 130"/>
                  <a:gd name="T21" fmla="*/ 269 h 118"/>
                  <a:gd name="T22" fmla="*/ 0 w 130"/>
                  <a:gd name="T23" fmla="*/ 172 h 118"/>
                  <a:gd name="T24" fmla="*/ 88 w 130"/>
                  <a:gd name="T25" fmla="*/ 116 h 118"/>
                  <a:gd name="T26" fmla="*/ 153 w 130"/>
                  <a:gd name="T27" fmla="*/ 4 h 118"/>
                  <a:gd name="T28" fmla="*/ 345 w 130"/>
                  <a:gd name="T29" fmla="*/ 0 h 118"/>
                  <a:gd name="T30" fmla="*/ 416 w 130"/>
                  <a:gd name="T31" fmla="*/ 36 h 1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0" h="118">
                    <a:moveTo>
                      <a:pt x="95" y="8"/>
                    </a:moveTo>
                    <a:cubicBezTo>
                      <a:pt x="102" y="7"/>
                      <a:pt x="105" y="16"/>
                      <a:pt x="112" y="14"/>
                    </a:cubicBezTo>
                    <a:cubicBezTo>
                      <a:pt x="120" y="24"/>
                      <a:pt x="114" y="50"/>
                      <a:pt x="130" y="52"/>
                    </a:cubicBezTo>
                    <a:cubicBezTo>
                      <a:pt x="122" y="57"/>
                      <a:pt x="119" y="70"/>
                      <a:pt x="114" y="80"/>
                    </a:cubicBezTo>
                    <a:cubicBezTo>
                      <a:pt x="111" y="84"/>
                      <a:pt x="115" y="87"/>
                      <a:pt x="110" y="92"/>
                    </a:cubicBezTo>
                    <a:cubicBezTo>
                      <a:pt x="108" y="94"/>
                      <a:pt x="98" y="94"/>
                      <a:pt x="94" y="96"/>
                    </a:cubicBezTo>
                    <a:cubicBezTo>
                      <a:pt x="86" y="101"/>
                      <a:pt x="82" y="109"/>
                      <a:pt x="75" y="112"/>
                    </a:cubicBezTo>
                    <a:cubicBezTo>
                      <a:pt x="65" y="116"/>
                      <a:pt x="57" y="111"/>
                      <a:pt x="46" y="118"/>
                    </a:cubicBezTo>
                    <a:cubicBezTo>
                      <a:pt x="40" y="108"/>
                      <a:pt x="31" y="112"/>
                      <a:pt x="24" y="106"/>
                    </a:cubicBezTo>
                    <a:cubicBezTo>
                      <a:pt x="17" y="102"/>
                      <a:pt x="16" y="93"/>
                      <a:pt x="11" y="86"/>
                    </a:cubicBezTo>
                    <a:cubicBezTo>
                      <a:pt x="4" y="74"/>
                      <a:pt x="0" y="74"/>
                      <a:pt x="0" y="61"/>
                    </a:cubicBezTo>
                    <a:cubicBezTo>
                      <a:pt x="0" y="52"/>
                      <a:pt x="10" y="49"/>
                      <a:pt x="0" y="39"/>
                    </a:cubicBezTo>
                    <a:cubicBezTo>
                      <a:pt x="7" y="34"/>
                      <a:pt x="15" y="30"/>
                      <a:pt x="20" y="26"/>
                    </a:cubicBezTo>
                    <a:cubicBezTo>
                      <a:pt x="28" y="20"/>
                      <a:pt x="37" y="14"/>
                      <a:pt x="35" y="1"/>
                    </a:cubicBezTo>
                    <a:cubicBezTo>
                      <a:pt x="51" y="6"/>
                      <a:pt x="69" y="8"/>
                      <a:pt x="79" y="0"/>
                    </a:cubicBezTo>
                    <a:cubicBezTo>
                      <a:pt x="80" y="9"/>
                      <a:pt x="87" y="10"/>
                      <a:pt x="95" y="8"/>
                    </a:cubicBezTo>
                    <a:close/>
                  </a:path>
                </a:pathLst>
              </a:custGeom>
              <a:solidFill>
                <a:srgbClr val="F7C6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3" name="Freeform 119">
                <a:extLst>
                  <a:ext uri="{FF2B5EF4-FFF2-40B4-BE49-F238E27FC236}">
                    <a16:creationId xmlns:a16="http://schemas.microsoft.com/office/drawing/2014/main" id="{7B0632B2-3E71-4955-8242-4D2431800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2709"/>
                <a:ext cx="520" cy="512"/>
              </a:xfrm>
              <a:custGeom>
                <a:avLst/>
                <a:gdLst>
                  <a:gd name="T0" fmla="*/ 761 w 248"/>
                  <a:gd name="T1" fmla="*/ 80 h 244"/>
                  <a:gd name="T2" fmla="*/ 606 w 248"/>
                  <a:gd name="T3" fmla="*/ 4 h 244"/>
                  <a:gd name="T4" fmla="*/ 484 w 248"/>
                  <a:gd name="T5" fmla="*/ 80 h 244"/>
                  <a:gd name="T6" fmla="*/ 285 w 248"/>
                  <a:gd name="T7" fmla="*/ 105 h 244"/>
                  <a:gd name="T8" fmla="*/ 241 w 248"/>
                  <a:gd name="T9" fmla="*/ 172 h 244"/>
                  <a:gd name="T10" fmla="*/ 185 w 248"/>
                  <a:gd name="T11" fmla="*/ 172 h 244"/>
                  <a:gd name="T12" fmla="*/ 101 w 248"/>
                  <a:gd name="T13" fmla="*/ 212 h 244"/>
                  <a:gd name="T14" fmla="*/ 101 w 248"/>
                  <a:gd name="T15" fmla="*/ 273 h 244"/>
                  <a:gd name="T16" fmla="*/ 40 w 248"/>
                  <a:gd name="T17" fmla="*/ 317 h 244"/>
                  <a:gd name="T18" fmla="*/ 27 w 248"/>
                  <a:gd name="T19" fmla="*/ 445 h 244"/>
                  <a:gd name="T20" fmla="*/ 0 w 248"/>
                  <a:gd name="T21" fmla="*/ 493 h 244"/>
                  <a:gd name="T22" fmla="*/ 36 w 248"/>
                  <a:gd name="T23" fmla="*/ 546 h 244"/>
                  <a:gd name="T24" fmla="*/ 0 w 248"/>
                  <a:gd name="T25" fmla="*/ 657 h 244"/>
                  <a:gd name="T26" fmla="*/ 57 w 248"/>
                  <a:gd name="T27" fmla="*/ 758 h 244"/>
                  <a:gd name="T28" fmla="*/ 75 w 248"/>
                  <a:gd name="T29" fmla="*/ 862 h 244"/>
                  <a:gd name="T30" fmla="*/ 201 w 248"/>
                  <a:gd name="T31" fmla="*/ 911 h 244"/>
                  <a:gd name="T32" fmla="*/ 285 w 248"/>
                  <a:gd name="T33" fmla="*/ 1030 h 244"/>
                  <a:gd name="T34" fmla="*/ 585 w 248"/>
                  <a:gd name="T35" fmla="*/ 1062 h 244"/>
                  <a:gd name="T36" fmla="*/ 757 w 248"/>
                  <a:gd name="T37" fmla="*/ 1047 h 244"/>
                  <a:gd name="T38" fmla="*/ 826 w 248"/>
                  <a:gd name="T39" fmla="*/ 1009 h 244"/>
                  <a:gd name="T40" fmla="*/ 962 w 248"/>
                  <a:gd name="T41" fmla="*/ 946 h 244"/>
                  <a:gd name="T42" fmla="*/ 1006 w 248"/>
                  <a:gd name="T43" fmla="*/ 766 h 244"/>
                  <a:gd name="T44" fmla="*/ 1078 w 248"/>
                  <a:gd name="T45" fmla="*/ 558 h 244"/>
                  <a:gd name="T46" fmla="*/ 971 w 248"/>
                  <a:gd name="T47" fmla="*/ 344 h 244"/>
                  <a:gd name="T48" fmla="*/ 906 w 248"/>
                  <a:gd name="T49" fmla="*/ 97 h 244"/>
                  <a:gd name="T50" fmla="*/ 761 w 248"/>
                  <a:gd name="T51" fmla="*/ 80 h 2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8" h="244">
                    <a:moveTo>
                      <a:pt x="173" y="18"/>
                    </a:moveTo>
                    <a:cubicBezTo>
                      <a:pt x="156" y="13"/>
                      <a:pt x="147" y="2"/>
                      <a:pt x="138" y="1"/>
                    </a:cubicBezTo>
                    <a:cubicBezTo>
                      <a:pt x="126" y="0"/>
                      <a:pt x="121" y="16"/>
                      <a:pt x="110" y="18"/>
                    </a:cubicBezTo>
                    <a:cubicBezTo>
                      <a:pt x="86" y="21"/>
                      <a:pt x="84" y="8"/>
                      <a:pt x="65" y="24"/>
                    </a:cubicBezTo>
                    <a:cubicBezTo>
                      <a:pt x="58" y="30"/>
                      <a:pt x="61" y="36"/>
                      <a:pt x="55" y="39"/>
                    </a:cubicBezTo>
                    <a:cubicBezTo>
                      <a:pt x="50" y="42"/>
                      <a:pt x="47" y="40"/>
                      <a:pt x="42" y="39"/>
                    </a:cubicBezTo>
                    <a:cubicBezTo>
                      <a:pt x="38" y="38"/>
                      <a:pt x="27" y="42"/>
                      <a:pt x="23" y="48"/>
                    </a:cubicBezTo>
                    <a:cubicBezTo>
                      <a:pt x="20" y="53"/>
                      <a:pt x="25" y="59"/>
                      <a:pt x="23" y="62"/>
                    </a:cubicBezTo>
                    <a:cubicBezTo>
                      <a:pt x="21" y="66"/>
                      <a:pt x="13" y="64"/>
                      <a:pt x="9" y="72"/>
                    </a:cubicBezTo>
                    <a:cubicBezTo>
                      <a:pt x="2" y="86"/>
                      <a:pt x="8" y="88"/>
                      <a:pt x="6" y="101"/>
                    </a:cubicBezTo>
                    <a:cubicBezTo>
                      <a:pt x="6" y="105"/>
                      <a:pt x="0" y="106"/>
                      <a:pt x="0" y="112"/>
                    </a:cubicBezTo>
                    <a:cubicBezTo>
                      <a:pt x="0" y="118"/>
                      <a:pt x="8" y="119"/>
                      <a:pt x="8" y="124"/>
                    </a:cubicBezTo>
                    <a:cubicBezTo>
                      <a:pt x="9" y="133"/>
                      <a:pt x="0" y="141"/>
                      <a:pt x="0" y="149"/>
                    </a:cubicBezTo>
                    <a:cubicBezTo>
                      <a:pt x="1" y="158"/>
                      <a:pt x="10" y="163"/>
                      <a:pt x="13" y="172"/>
                    </a:cubicBezTo>
                    <a:cubicBezTo>
                      <a:pt x="17" y="182"/>
                      <a:pt x="10" y="187"/>
                      <a:pt x="17" y="196"/>
                    </a:cubicBezTo>
                    <a:cubicBezTo>
                      <a:pt x="24" y="204"/>
                      <a:pt x="39" y="202"/>
                      <a:pt x="46" y="207"/>
                    </a:cubicBezTo>
                    <a:cubicBezTo>
                      <a:pt x="55" y="214"/>
                      <a:pt x="55" y="229"/>
                      <a:pt x="65" y="234"/>
                    </a:cubicBezTo>
                    <a:cubicBezTo>
                      <a:pt x="85" y="244"/>
                      <a:pt x="121" y="242"/>
                      <a:pt x="133" y="241"/>
                    </a:cubicBezTo>
                    <a:cubicBezTo>
                      <a:pt x="145" y="240"/>
                      <a:pt x="169" y="238"/>
                      <a:pt x="172" y="238"/>
                    </a:cubicBezTo>
                    <a:cubicBezTo>
                      <a:pt x="181" y="234"/>
                      <a:pt x="180" y="234"/>
                      <a:pt x="188" y="229"/>
                    </a:cubicBezTo>
                    <a:cubicBezTo>
                      <a:pt x="200" y="222"/>
                      <a:pt x="208" y="226"/>
                      <a:pt x="219" y="215"/>
                    </a:cubicBezTo>
                    <a:cubicBezTo>
                      <a:pt x="230" y="204"/>
                      <a:pt x="224" y="187"/>
                      <a:pt x="229" y="174"/>
                    </a:cubicBezTo>
                    <a:cubicBezTo>
                      <a:pt x="232" y="164"/>
                      <a:pt x="248" y="155"/>
                      <a:pt x="245" y="127"/>
                    </a:cubicBezTo>
                    <a:cubicBezTo>
                      <a:pt x="242" y="99"/>
                      <a:pt x="221" y="94"/>
                      <a:pt x="221" y="78"/>
                    </a:cubicBezTo>
                    <a:cubicBezTo>
                      <a:pt x="222" y="57"/>
                      <a:pt x="225" y="37"/>
                      <a:pt x="206" y="22"/>
                    </a:cubicBezTo>
                    <a:cubicBezTo>
                      <a:pt x="196" y="14"/>
                      <a:pt x="189" y="23"/>
                      <a:pt x="173" y="18"/>
                    </a:cubicBezTo>
                    <a:close/>
                  </a:path>
                </a:pathLst>
              </a:custGeom>
              <a:solidFill>
                <a:srgbClr val="FDE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4" name="Freeform 120">
                <a:extLst>
                  <a:ext uri="{FF2B5EF4-FFF2-40B4-BE49-F238E27FC236}">
                    <a16:creationId xmlns:a16="http://schemas.microsoft.com/office/drawing/2014/main" id="{6C1E3E43-AD00-491C-A528-C0AA897A8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814"/>
                <a:ext cx="57" cy="138"/>
              </a:xfrm>
              <a:custGeom>
                <a:avLst/>
                <a:gdLst>
                  <a:gd name="T0" fmla="*/ 57 w 27"/>
                  <a:gd name="T1" fmla="*/ 92 h 66"/>
                  <a:gd name="T2" fmla="*/ 23 w 27"/>
                  <a:gd name="T3" fmla="*/ 192 h 66"/>
                  <a:gd name="T4" fmla="*/ 8 w 27"/>
                  <a:gd name="T5" fmla="*/ 240 h 66"/>
                  <a:gd name="T6" fmla="*/ 17 w 27"/>
                  <a:gd name="T7" fmla="*/ 289 h 66"/>
                  <a:gd name="T8" fmla="*/ 36 w 27"/>
                  <a:gd name="T9" fmla="*/ 213 h 66"/>
                  <a:gd name="T10" fmla="*/ 53 w 27"/>
                  <a:gd name="T11" fmla="*/ 140 h 66"/>
                  <a:gd name="T12" fmla="*/ 103 w 27"/>
                  <a:gd name="T13" fmla="*/ 79 h 66"/>
                  <a:gd name="T14" fmla="*/ 108 w 27"/>
                  <a:gd name="T15" fmla="*/ 36 h 66"/>
                  <a:gd name="T16" fmla="*/ 120 w 27"/>
                  <a:gd name="T17" fmla="*/ 0 h 66"/>
                  <a:gd name="T18" fmla="*/ 68 w 27"/>
                  <a:gd name="T19" fmla="*/ 84 h 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66">
                    <a:moveTo>
                      <a:pt x="13" y="21"/>
                    </a:moveTo>
                    <a:cubicBezTo>
                      <a:pt x="2" y="26"/>
                      <a:pt x="6" y="34"/>
                      <a:pt x="5" y="44"/>
                    </a:cubicBezTo>
                    <a:cubicBezTo>
                      <a:pt x="5" y="48"/>
                      <a:pt x="3" y="51"/>
                      <a:pt x="2" y="55"/>
                    </a:cubicBezTo>
                    <a:cubicBezTo>
                      <a:pt x="0" y="62"/>
                      <a:pt x="4" y="60"/>
                      <a:pt x="4" y="66"/>
                    </a:cubicBezTo>
                    <a:cubicBezTo>
                      <a:pt x="3" y="61"/>
                      <a:pt x="7" y="54"/>
                      <a:pt x="8" y="49"/>
                    </a:cubicBezTo>
                    <a:cubicBezTo>
                      <a:pt x="9" y="43"/>
                      <a:pt x="10" y="37"/>
                      <a:pt x="12" y="32"/>
                    </a:cubicBezTo>
                    <a:cubicBezTo>
                      <a:pt x="14" y="25"/>
                      <a:pt x="19" y="23"/>
                      <a:pt x="23" y="18"/>
                    </a:cubicBezTo>
                    <a:cubicBezTo>
                      <a:pt x="25" y="13"/>
                      <a:pt x="23" y="11"/>
                      <a:pt x="24" y="8"/>
                    </a:cubicBezTo>
                    <a:cubicBezTo>
                      <a:pt x="24" y="5"/>
                      <a:pt x="25" y="3"/>
                      <a:pt x="27" y="0"/>
                    </a:cubicBezTo>
                    <a:cubicBezTo>
                      <a:pt x="15" y="2"/>
                      <a:pt x="25" y="16"/>
                      <a:pt x="15" y="1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5" name="Freeform 121">
                <a:extLst>
                  <a:ext uri="{FF2B5EF4-FFF2-40B4-BE49-F238E27FC236}">
                    <a16:creationId xmlns:a16="http://schemas.microsoft.com/office/drawing/2014/main" id="{FEE9D658-AD25-47A8-9566-0E50E6A26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776"/>
                <a:ext cx="394" cy="416"/>
              </a:xfrm>
              <a:custGeom>
                <a:avLst/>
                <a:gdLst>
                  <a:gd name="T0" fmla="*/ 373 w 188"/>
                  <a:gd name="T1" fmla="*/ 40 h 198"/>
                  <a:gd name="T2" fmla="*/ 285 w 188"/>
                  <a:gd name="T3" fmla="*/ 84 h 198"/>
                  <a:gd name="T4" fmla="*/ 207 w 188"/>
                  <a:gd name="T5" fmla="*/ 124 h 198"/>
                  <a:gd name="T6" fmla="*/ 172 w 188"/>
                  <a:gd name="T7" fmla="*/ 208 h 198"/>
                  <a:gd name="T8" fmla="*/ 88 w 188"/>
                  <a:gd name="T9" fmla="*/ 212 h 198"/>
                  <a:gd name="T10" fmla="*/ 92 w 188"/>
                  <a:gd name="T11" fmla="*/ 292 h 198"/>
                  <a:gd name="T12" fmla="*/ 48 w 188"/>
                  <a:gd name="T13" fmla="*/ 353 h 198"/>
                  <a:gd name="T14" fmla="*/ 40 w 188"/>
                  <a:gd name="T15" fmla="*/ 420 h 198"/>
                  <a:gd name="T16" fmla="*/ 124 w 188"/>
                  <a:gd name="T17" fmla="*/ 437 h 198"/>
                  <a:gd name="T18" fmla="*/ 113 w 188"/>
                  <a:gd name="T19" fmla="*/ 508 h 198"/>
                  <a:gd name="T20" fmla="*/ 101 w 188"/>
                  <a:gd name="T21" fmla="*/ 569 h 198"/>
                  <a:gd name="T22" fmla="*/ 140 w 188"/>
                  <a:gd name="T23" fmla="*/ 653 h 198"/>
                  <a:gd name="T24" fmla="*/ 228 w 188"/>
                  <a:gd name="T25" fmla="*/ 653 h 198"/>
                  <a:gd name="T26" fmla="*/ 233 w 188"/>
                  <a:gd name="T27" fmla="*/ 733 h 198"/>
                  <a:gd name="T28" fmla="*/ 277 w 188"/>
                  <a:gd name="T29" fmla="*/ 733 h 198"/>
                  <a:gd name="T30" fmla="*/ 289 w 188"/>
                  <a:gd name="T31" fmla="*/ 803 h 198"/>
                  <a:gd name="T32" fmla="*/ 400 w 188"/>
                  <a:gd name="T33" fmla="*/ 798 h 198"/>
                  <a:gd name="T34" fmla="*/ 537 w 188"/>
                  <a:gd name="T35" fmla="*/ 803 h 198"/>
                  <a:gd name="T36" fmla="*/ 662 w 188"/>
                  <a:gd name="T37" fmla="*/ 803 h 198"/>
                  <a:gd name="T38" fmla="*/ 669 w 188"/>
                  <a:gd name="T39" fmla="*/ 702 h 198"/>
                  <a:gd name="T40" fmla="*/ 769 w 188"/>
                  <a:gd name="T41" fmla="*/ 641 h 198"/>
                  <a:gd name="T42" fmla="*/ 761 w 188"/>
                  <a:gd name="T43" fmla="*/ 561 h 198"/>
                  <a:gd name="T44" fmla="*/ 822 w 188"/>
                  <a:gd name="T45" fmla="*/ 517 h 198"/>
                  <a:gd name="T46" fmla="*/ 773 w 188"/>
                  <a:gd name="T47" fmla="*/ 437 h 198"/>
                  <a:gd name="T48" fmla="*/ 790 w 188"/>
                  <a:gd name="T49" fmla="*/ 336 h 198"/>
                  <a:gd name="T50" fmla="*/ 721 w 188"/>
                  <a:gd name="T51" fmla="*/ 229 h 198"/>
                  <a:gd name="T52" fmla="*/ 625 w 188"/>
                  <a:gd name="T53" fmla="*/ 176 h 198"/>
                  <a:gd name="T54" fmla="*/ 576 w 188"/>
                  <a:gd name="T55" fmla="*/ 32 h 198"/>
                  <a:gd name="T56" fmla="*/ 461 w 188"/>
                  <a:gd name="T57" fmla="*/ 84 h 198"/>
                  <a:gd name="T58" fmla="*/ 373 w 188"/>
                  <a:gd name="T59" fmla="*/ 40 h 19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88" h="198">
                    <a:moveTo>
                      <a:pt x="85" y="9"/>
                    </a:moveTo>
                    <a:cubicBezTo>
                      <a:pt x="79" y="12"/>
                      <a:pt x="71" y="17"/>
                      <a:pt x="65" y="19"/>
                    </a:cubicBezTo>
                    <a:cubicBezTo>
                      <a:pt x="57" y="21"/>
                      <a:pt x="50" y="17"/>
                      <a:pt x="47" y="28"/>
                    </a:cubicBezTo>
                    <a:cubicBezTo>
                      <a:pt x="44" y="37"/>
                      <a:pt x="52" y="43"/>
                      <a:pt x="39" y="47"/>
                    </a:cubicBezTo>
                    <a:cubicBezTo>
                      <a:pt x="32" y="50"/>
                      <a:pt x="27" y="44"/>
                      <a:pt x="20" y="48"/>
                    </a:cubicBezTo>
                    <a:cubicBezTo>
                      <a:pt x="11" y="53"/>
                      <a:pt x="18" y="59"/>
                      <a:pt x="21" y="66"/>
                    </a:cubicBezTo>
                    <a:cubicBezTo>
                      <a:pt x="26" y="75"/>
                      <a:pt x="19" y="80"/>
                      <a:pt x="11" y="80"/>
                    </a:cubicBezTo>
                    <a:cubicBezTo>
                      <a:pt x="5" y="80"/>
                      <a:pt x="0" y="87"/>
                      <a:pt x="9" y="95"/>
                    </a:cubicBezTo>
                    <a:cubicBezTo>
                      <a:pt x="15" y="99"/>
                      <a:pt x="22" y="93"/>
                      <a:pt x="28" y="99"/>
                    </a:cubicBezTo>
                    <a:cubicBezTo>
                      <a:pt x="35" y="106"/>
                      <a:pt x="30" y="110"/>
                      <a:pt x="26" y="115"/>
                    </a:cubicBezTo>
                    <a:cubicBezTo>
                      <a:pt x="19" y="122"/>
                      <a:pt x="19" y="121"/>
                      <a:pt x="23" y="129"/>
                    </a:cubicBezTo>
                    <a:cubicBezTo>
                      <a:pt x="27" y="138"/>
                      <a:pt x="25" y="146"/>
                      <a:pt x="32" y="148"/>
                    </a:cubicBezTo>
                    <a:cubicBezTo>
                      <a:pt x="38" y="149"/>
                      <a:pt x="48" y="135"/>
                      <a:pt x="52" y="148"/>
                    </a:cubicBezTo>
                    <a:cubicBezTo>
                      <a:pt x="54" y="156"/>
                      <a:pt x="46" y="164"/>
                      <a:pt x="53" y="166"/>
                    </a:cubicBezTo>
                    <a:cubicBezTo>
                      <a:pt x="59" y="168"/>
                      <a:pt x="59" y="163"/>
                      <a:pt x="63" y="166"/>
                    </a:cubicBezTo>
                    <a:cubicBezTo>
                      <a:pt x="68" y="170"/>
                      <a:pt x="60" y="178"/>
                      <a:pt x="66" y="182"/>
                    </a:cubicBezTo>
                    <a:cubicBezTo>
                      <a:pt x="72" y="186"/>
                      <a:pt x="83" y="180"/>
                      <a:pt x="91" y="181"/>
                    </a:cubicBezTo>
                    <a:cubicBezTo>
                      <a:pt x="100" y="182"/>
                      <a:pt x="116" y="198"/>
                      <a:pt x="122" y="182"/>
                    </a:cubicBezTo>
                    <a:cubicBezTo>
                      <a:pt x="127" y="166"/>
                      <a:pt x="142" y="186"/>
                      <a:pt x="151" y="182"/>
                    </a:cubicBezTo>
                    <a:cubicBezTo>
                      <a:pt x="159" y="177"/>
                      <a:pt x="152" y="165"/>
                      <a:pt x="152" y="159"/>
                    </a:cubicBezTo>
                    <a:cubicBezTo>
                      <a:pt x="152" y="138"/>
                      <a:pt x="172" y="155"/>
                      <a:pt x="175" y="145"/>
                    </a:cubicBezTo>
                    <a:cubicBezTo>
                      <a:pt x="179" y="134"/>
                      <a:pt x="163" y="129"/>
                      <a:pt x="173" y="127"/>
                    </a:cubicBezTo>
                    <a:cubicBezTo>
                      <a:pt x="185" y="125"/>
                      <a:pt x="188" y="123"/>
                      <a:pt x="187" y="117"/>
                    </a:cubicBezTo>
                    <a:cubicBezTo>
                      <a:pt x="186" y="111"/>
                      <a:pt x="179" y="112"/>
                      <a:pt x="176" y="99"/>
                    </a:cubicBezTo>
                    <a:cubicBezTo>
                      <a:pt x="173" y="86"/>
                      <a:pt x="179" y="85"/>
                      <a:pt x="180" y="76"/>
                    </a:cubicBezTo>
                    <a:cubicBezTo>
                      <a:pt x="180" y="63"/>
                      <a:pt x="163" y="63"/>
                      <a:pt x="164" y="52"/>
                    </a:cubicBezTo>
                    <a:cubicBezTo>
                      <a:pt x="165" y="33"/>
                      <a:pt x="149" y="46"/>
                      <a:pt x="142" y="40"/>
                    </a:cubicBezTo>
                    <a:cubicBezTo>
                      <a:pt x="131" y="31"/>
                      <a:pt x="147" y="14"/>
                      <a:pt x="131" y="7"/>
                    </a:cubicBezTo>
                    <a:cubicBezTo>
                      <a:pt x="117" y="0"/>
                      <a:pt x="116" y="21"/>
                      <a:pt x="105" y="19"/>
                    </a:cubicBezTo>
                    <a:cubicBezTo>
                      <a:pt x="97" y="17"/>
                      <a:pt x="97" y="3"/>
                      <a:pt x="85" y="9"/>
                    </a:cubicBezTo>
                    <a:close/>
                  </a:path>
                </a:pathLst>
              </a:custGeom>
              <a:solidFill>
                <a:srgbClr val="F7C6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6" name="Freeform 122">
                <a:extLst>
                  <a:ext uri="{FF2B5EF4-FFF2-40B4-BE49-F238E27FC236}">
                    <a16:creationId xmlns:a16="http://schemas.microsoft.com/office/drawing/2014/main" id="{4C288F1A-BD3A-4FD8-8826-DECECBFF0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2281"/>
                <a:ext cx="338" cy="289"/>
              </a:xfrm>
              <a:custGeom>
                <a:avLst/>
                <a:gdLst>
                  <a:gd name="T0" fmla="*/ 441 w 161"/>
                  <a:gd name="T1" fmla="*/ 140 h 138"/>
                  <a:gd name="T2" fmla="*/ 330 w 161"/>
                  <a:gd name="T3" fmla="*/ 44 h 138"/>
                  <a:gd name="T4" fmla="*/ 225 w 161"/>
                  <a:gd name="T5" fmla="*/ 109 h 138"/>
                  <a:gd name="T6" fmla="*/ 233 w 161"/>
                  <a:gd name="T7" fmla="*/ 205 h 138"/>
                  <a:gd name="T8" fmla="*/ 160 w 161"/>
                  <a:gd name="T9" fmla="*/ 197 h 138"/>
                  <a:gd name="T10" fmla="*/ 97 w 161"/>
                  <a:gd name="T11" fmla="*/ 260 h 138"/>
                  <a:gd name="T12" fmla="*/ 71 w 161"/>
                  <a:gd name="T13" fmla="*/ 377 h 138"/>
                  <a:gd name="T14" fmla="*/ 4 w 161"/>
                  <a:gd name="T15" fmla="*/ 448 h 138"/>
                  <a:gd name="T16" fmla="*/ 40 w 161"/>
                  <a:gd name="T17" fmla="*/ 526 h 138"/>
                  <a:gd name="T18" fmla="*/ 132 w 161"/>
                  <a:gd name="T19" fmla="*/ 601 h 138"/>
                  <a:gd name="T20" fmla="*/ 313 w 161"/>
                  <a:gd name="T21" fmla="*/ 565 h 138"/>
                  <a:gd name="T22" fmla="*/ 384 w 161"/>
                  <a:gd name="T23" fmla="*/ 452 h 138"/>
                  <a:gd name="T24" fmla="*/ 498 w 161"/>
                  <a:gd name="T25" fmla="*/ 477 h 138"/>
                  <a:gd name="T26" fmla="*/ 569 w 161"/>
                  <a:gd name="T27" fmla="*/ 329 h 138"/>
                  <a:gd name="T28" fmla="*/ 621 w 161"/>
                  <a:gd name="T29" fmla="*/ 325 h 138"/>
                  <a:gd name="T30" fmla="*/ 666 w 161"/>
                  <a:gd name="T31" fmla="*/ 253 h 138"/>
                  <a:gd name="T32" fmla="*/ 613 w 161"/>
                  <a:gd name="T33" fmla="*/ 197 h 138"/>
                  <a:gd name="T34" fmla="*/ 689 w 161"/>
                  <a:gd name="T35" fmla="*/ 172 h 138"/>
                  <a:gd name="T36" fmla="*/ 705 w 161"/>
                  <a:gd name="T37" fmla="*/ 88 h 138"/>
                  <a:gd name="T38" fmla="*/ 613 w 161"/>
                  <a:gd name="T39" fmla="*/ 0 h 138"/>
                  <a:gd name="T40" fmla="*/ 533 w 161"/>
                  <a:gd name="T41" fmla="*/ 36 h 138"/>
                  <a:gd name="T42" fmla="*/ 453 w 161"/>
                  <a:gd name="T43" fmla="*/ 31 h 138"/>
                  <a:gd name="T44" fmla="*/ 441 w 161"/>
                  <a:gd name="T45" fmla="*/ 140 h 1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1" h="138">
                    <a:moveTo>
                      <a:pt x="100" y="32"/>
                    </a:moveTo>
                    <a:cubicBezTo>
                      <a:pt x="97" y="26"/>
                      <a:pt x="102" y="3"/>
                      <a:pt x="75" y="10"/>
                    </a:cubicBezTo>
                    <a:cubicBezTo>
                      <a:pt x="69" y="11"/>
                      <a:pt x="56" y="19"/>
                      <a:pt x="51" y="25"/>
                    </a:cubicBezTo>
                    <a:cubicBezTo>
                      <a:pt x="41" y="37"/>
                      <a:pt x="49" y="41"/>
                      <a:pt x="53" y="47"/>
                    </a:cubicBezTo>
                    <a:cubicBezTo>
                      <a:pt x="50" y="44"/>
                      <a:pt x="43" y="43"/>
                      <a:pt x="36" y="45"/>
                    </a:cubicBezTo>
                    <a:cubicBezTo>
                      <a:pt x="30" y="47"/>
                      <a:pt x="25" y="54"/>
                      <a:pt x="22" y="59"/>
                    </a:cubicBezTo>
                    <a:cubicBezTo>
                      <a:pt x="12" y="71"/>
                      <a:pt x="10" y="78"/>
                      <a:pt x="16" y="86"/>
                    </a:cubicBezTo>
                    <a:cubicBezTo>
                      <a:pt x="12" y="88"/>
                      <a:pt x="2" y="98"/>
                      <a:pt x="1" y="102"/>
                    </a:cubicBezTo>
                    <a:cubicBezTo>
                      <a:pt x="0" y="111"/>
                      <a:pt x="6" y="114"/>
                      <a:pt x="9" y="120"/>
                    </a:cubicBezTo>
                    <a:cubicBezTo>
                      <a:pt x="12" y="125"/>
                      <a:pt x="16" y="136"/>
                      <a:pt x="30" y="137"/>
                    </a:cubicBezTo>
                    <a:cubicBezTo>
                      <a:pt x="43" y="138"/>
                      <a:pt x="65" y="131"/>
                      <a:pt x="71" y="129"/>
                    </a:cubicBezTo>
                    <a:cubicBezTo>
                      <a:pt x="91" y="125"/>
                      <a:pt x="83" y="115"/>
                      <a:pt x="87" y="103"/>
                    </a:cubicBezTo>
                    <a:cubicBezTo>
                      <a:pt x="83" y="123"/>
                      <a:pt x="94" y="123"/>
                      <a:pt x="113" y="109"/>
                    </a:cubicBezTo>
                    <a:cubicBezTo>
                      <a:pt x="121" y="103"/>
                      <a:pt x="159" y="72"/>
                      <a:pt x="129" y="75"/>
                    </a:cubicBezTo>
                    <a:cubicBezTo>
                      <a:pt x="133" y="74"/>
                      <a:pt x="138" y="76"/>
                      <a:pt x="141" y="74"/>
                    </a:cubicBezTo>
                    <a:cubicBezTo>
                      <a:pt x="148" y="71"/>
                      <a:pt x="149" y="63"/>
                      <a:pt x="151" y="58"/>
                    </a:cubicBezTo>
                    <a:cubicBezTo>
                      <a:pt x="155" y="49"/>
                      <a:pt x="155" y="43"/>
                      <a:pt x="139" y="45"/>
                    </a:cubicBezTo>
                    <a:cubicBezTo>
                      <a:pt x="146" y="42"/>
                      <a:pt x="150" y="43"/>
                      <a:pt x="156" y="39"/>
                    </a:cubicBezTo>
                    <a:cubicBezTo>
                      <a:pt x="161" y="34"/>
                      <a:pt x="160" y="25"/>
                      <a:pt x="160" y="20"/>
                    </a:cubicBezTo>
                    <a:cubicBezTo>
                      <a:pt x="159" y="10"/>
                      <a:pt x="152" y="0"/>
                      <a:pt x="139" y="0"/>
                    </a:cubicBezTo>
                    <a:cubicBezTo>
                      <a:pt x="132" y="0"/>
                      <a:pt x="128" y="6"/>
                      <a:pt x="121" y="8"/>
                    </a:cubicBezTo>
                    <a:cubicBezTo>
                      <a:pt x="116" y="9"/>
                      <a:pt x="109" y="4"/>
                      <a:pt x="103" y="7"/>
                    </a:cubicBezTo>
                    <a:cubicBezTo>
                      <a:pt x="93" y="13"/>
                      <a:pt x="99" y="25"/>
                      <a:pt x="100" y="32"/>
                    </a:cubicBezTo>
                    <a:close/>
                  </a:path>
                </a:pathLst>
              </a:custGeom>
              <a:solidFill>
                <a:srgbClr val="FE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7" name="Freeform 123">
                <a:extLst>
                  <a:ext uri="{FF2B5EF4-FFF2-40B4-BE49-F238E27FC236}">
                    <a16:creationId xmlns:a16="http://schemas.microsoft.com/office/drawing/2014/main" id="{16AF81B5-F508-4FDF-834D-C819CAB7F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1670"/>
                <a:ext cx="149" cy="151"/>
              </a:xfrm>
              <a:custGeom>
                <a:avLst/>
                <a:gdLst>
                  <a:gd name="T0" fmla="*/ 269 w 71"/>
                  <a:gd name="T1" fmla="*/ 241 h 72"/>
                  <a:gd name="T2" fmla="*/ 76 w 71"/>
                  <a:gd name="T3" fmla="*/ 268 h 72"/>
                  <a:gd name="T4" fmla="*/ 44 w 71"/>
                  <a:gd name="T5" fmla="*/ 76 h 72"/>
                  <a:gd name="T6" fmla="*/ 237 w 71"/>
                  <a:gd name="T7" fmla="*/ 44 h 72"/>
                  <a:gd name="T8" fmla="*/ 269 w 71"/>
                  <a:gd name="T9" fmla="*/ 241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72">
                    <a:moveTo>
                      <a:pt x="61" y="55"/>
                    </a:moveTo>
                    <a:cubicBezTo>
                      <a:pt x="51" y="69"/>
                      <a:pt x="31" y="72"/>
                      <a:pt x="17" y="61"/>
                    </a:cubicBezTo>
                    <a:cubicBezTo>
                      <a:pt x="3" y="51"/>
                      <a:pt x="0" y="31"/>
                      <a:pt x="10" y="17"/>
                    </a:cubicBezTo>
                    <a:cubicBezTo>
                      <a:pt x="20" y="3"/>
                      <a:pt x="40" y="0"/>
                      <a:pt x="54" y="10"/>
                    </a:cubicBezTo>
                    <a:cubicBezTo>
                      <a:pt x="68" y="21"/>
                      <a:pt x="71" y="40"/>
                      <a:pt x="61" y="55"/>
                    </a:cubicBezTo>
                    <a:close/>
                  </a:path>
                </a:pathLst>
              </a:custGeom>
              <a:solidFill>
                <a:srgbClr val="FCE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8" name="Freeform 124">
                <a:extLst>
                  <a:ext uri="{FF2B5EF4-FFF2-40B4-BE49-F238E27FC236}">
                    <a16:creationId xmlns:a16="http://schemas.microsoft.com/office/drawing/2014/main" id="{D164EED3-67D8-4FD7-9DB8-F814D1634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1685"/>
                <a:ext cx="120" cy="121"/>
              </a:xfrm>
              <a:custGeom>
                <a:avLst/>
                <a:gdLst>
                  <a:gd name="T0" fmla="*/ 217 w 57"/>
                  <a:gd name="T1" fmla="*/ 192 h 58"/>
                  <a:gd name="T2" fmla="*/ 61 w 57"/>
                  <a:gd name="T3" fmla="*/ 213 h 58"/>
                  <a:gd name="T4" fmla="*/ 36 w 57"/>
                  <a:gd name="T5" fmla="*/ 61 h 58"/>
                  <a:gd name="T6" fmla="*/ 192 w 57"/>
                  <a:gd name="T7" fmla="*/ 35 h 58"/>
                  <a:gd name="T8" fmla="*/ 217 w 57"/>
                  <a:gd name="T9" fmla="*/ 192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49" y="44"/>
                    </a:moveTo>
                    <a:cubicBezTo>
                      <a:pt x="41" y="55"/>
                      <a:pt x="25" y="58"/>
                      <a:pt x="14" y="49"/>
                    </a:cubicBezTo>
                    <a:cubicBezTo>
                      <a:pt x="2" y="41"/>
                      <a:pt x="0" y="25"/>
                      <a:pt x="8" y="14"/>
                    </a:cubicBezTo>
                    <a:cubicBezTo>
                      <a:pt x="16" y="3"/>
                      <a:pt x="32" y="0"/>
                      <a:pt x="43" y="8"/>
                    </a:cubicBezTo>
                    <a:cubicBezTo>
                      <a:pt x="55" y="17"/>
                      <a:pt x="57" y="32"/>
                      <a:pt x="49" y="44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9" name="Freeform 125">
                <a:extLst>
                  <a:ext uri="{FF2B5EF4-FFF2-40B4-BE49-F238E27FC236}">
                    <a16:creationId xmlns:a16="http://schemas.microsoft.com/office/drawing/2014/main" id="{FF92D012-5CB5-48E8-A97A-01253FA48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1727"/>
                <a:ext cx="36" cy="37"/>
              </a:xfrm>
              <a:custGeom>
                <a:avLst/>
                <a:gdLst>
                  <a:gd name="T0" fmla="*/ 68 w 17"/>
                  <a:gd name="T1" fmla="*/ 55 h 18"/>
                  <a:gd name="T2" fmla="*/ 17 w 17"/>
                  <a:gd name="T3" fmla="*/ 64 h 18"/>
                  <a:gd name="T4" fmla="*/ 8 w 17"/>
                  <a:gd name="T5" fmla="*/ 16 h 18"/>
                  <a:gd name="T6" fmla="*/ 59 w 17"/>
                  <a:gd name="T7" fmla="*/ 12 h 18"/>
                  <a:gd name="T8" fmla="*/ 68 w 17"/>
                  <a:gd name="T9" fmla="*/ 5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5" y="13"/>
                    </a:moveTo>
                    <a:cubicBezTo>
                      <a:pt x="12" y="17"/>
                      <a:pt x="7" y="18"/>
                      <a:pt x="4" y="15"/>
                    </a:cubicBezTo>
                    <a:cubicBezTo>
                      <a:pt x="1" y="13"/>
                      <a:pt x="0" y="8"/>
                      <a:pt x="2" y="4"/>
                    </a:cubicBezTo>
                    <a:cubicBezTo>
                      <a:pt x="5" y="1"/>
                      <a:pt x="10" y="0"/>
                      <a:pt x="13" y="3"/>
                    </a:cubicBezTo>
                    <a:cubicBezTo>
                      <a:pt x="16" y="5"/>
                      <a:pt x="17" y="10"/>
                      <a:pt x="15" y="13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0" name="Freeform 126">
                <a:extLst>
                  <a:ext uri="{FF2B5EF4-FFF2-40B4-BE49-F238E27FC236}">
                    <a16:creationId xmlns:a16="http://schemas.microsoft.com/office/drawing/2014/main" id="{3DC9E5A8-B2D0-403A-A418-708F9E40E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7" y="2132"/>
                <a:ext cx="577" cy="529"/>
              </a:xfrm>
              <a:custGeom>
                <a:avLst/>
                <a:gdLst>
                  <a:gd name="T0" fmla="*/ 8 w 275"/>
                  <a:gd name="T1" fmla="*/ 714 h 252"/>
                  <a:gd name="T2" fmla="*/ 290 w 275"/>
                  <a:gd name="T3" fmla="*/ 785 h 252"/>
                  <a:gd name="T4" fmla="*/ 617 w 275"/>
                  <a:gd name="T5" fmla="*/ 590 h 252"/>
                  <a:gd name="T6" fmla="*/ 690 w 275"/>
                  <a:gd name="T7" fmla="*/ 926 h 252"/>
                  <a:gd name="T8" fmla="*/ 837 w 275"/>
                  <a:gd name="T9" fmla="*/ 1079 h 252"/>
                  <a:gd name="T10" fmla="*/ 1070 w 275"/>
                  <a:gd name="T11" fmla="*/ 886 h 252"/>
                  <a:gd name="T12" fmla="*/ 833 w 275"/>
                  <a:gd name="T13" fmla="*/ 141 h 252"/>
                  <a:gd name="T14" fmla="*/ 92 w 275"/>
                  <a:gd name="T15" fmla="*/ 369 h 252"/>
                  <a:gd name="T16" fmla="*/ 8 w 275"/>
                  <a:gd name="T17" fmla="*/ 714 h 2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5" h="252">
                    <a:moveTo>
                      <a:pt x="2" y="162"/>
                    </a:moveTo>
                    <a:cubicBezTo>
                      <a:pt x="0" y="204"/>
                      <a:pt x="51" y="203"/>
                      <a:pt x="66" y="178"/>
                    </a:cubicBezTo>
                    <a:cubicBezTo>
                      <a:pt x="93" y="142"/>
                      <a:pt x="122" y="127"/>
                      <a:pt x="140" y="134"/>
                    </a:cubicBezTo>
                    <a:cubicBezTo>
                      <a:pt x="158" y="142"/>
                      <a:pt x="171" y="171"/>
                      <a:pt x="157" y="210"/>
                    </a:cubicBezTo>
                    <a:cubicBezTo>
                      <a:pt x="149" y="233"/>
                      <a:pt x="165" y="252"/>
                      <a:pt x="190" y="245"/>
                    </a:cubicBezTo>
                    <a:cubicBezTo>
                      <a:pt x="203" y="241"/>
                      <a:pt x="228" y="225"/>
                      <a:pt x="243" y="201"/>
                    </a:cubicBezTo>
                    <a:cubicBezTo>
                      <a:pt x="275" y="141"/>
                      <a:pt x="248" y="63"/>
                      <a:pt x="189" y="32"/>
                    </a:cubicBezTo>
                    <a:cubicBezTo>
                      <a:pt x="129" y="0"/>
                      <a:pt x="52" y="24"/>
                      <a:pt x="21" y="84"/>
                    </a:cubicBezTo>
                    <a:cubicBezTo>
                      <a:pt x="12" y="100"/>
                      <a:pt x="3" y="144"/>
                      <a:pt x="2" y="162"/>
                    </a:cubicBezTo>
                    <a:close/>
                  </a:path>
                </a:pathLst>
              </a:custGeom>
              <a:solidFill>
                <a:srgbClr val="C9E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1" name="Freeform 127">
                <a:extLst>
                  <a:ext uri="{FF2B5EF4-FFF2-40B4-BE49-F238E27FC236}">
                    <a16:creationId xmlns:a16="http://schemas.microsoft.com/office/drawing/2014/main" id="{CDC9F618-5D6B-4951-953D-E0FD82013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" y="2094"/>
                <a:ext cx="502" cy="537"/>
              </a:xfrm>
              <a:custGeom>
                <a:avLst/>
                <a:gdLst>
                  <a:gd name="T0" fmla="*/ 0 w 239"/>
                  <a:gd name="T1" fmla="*/ 457 h 256"/>
                  <a:gd name="T2" fmla="*/ 697 w 239"/>
                  <a:gd name="T3" fmla="*/ 237 h 256"/>
                  <a:gd name="T4" fmla="*/ 922 w 239"/>
                  <a:gd name="T5" fmla="*/ 942 h 256"/>
                  <a:gd name="T6" fmla="*/ 702 w 239"/>
                  <a:gd name="T7" fmla="*/ 1126 h 256"/>
                  <a:gd name="T8" fmla="*/ 895 w 239"/>
                  <a:gd name="T9" fmla="*/ 568 h 256"/>
                  <a:gd name="T10" fmla="*/ 0 w 239"/>
                  <a:gd name="T11" fmla="*/ 457 h 2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9" h="256">
                    <a:moveTo>
                      <a:pt x="0" y="104"/>
                    </a:moveTo>
                    <a:cubicBezTo>
                      <a:pt x="30" y="47"/>
                      <a:pt x="102" y="24"/>
                      <a:pt x="158" y="54"/>
                    </a:cubicBezTo>
                    <a:cubicBezTo>
                      <a:pt x="214" y="84"/>
                      <a:pt x="239" y="158"/>
                      <a:pt x="209" y="214"/>
                    </a:cubicBezTo>
                    <a:cubicBezTo>
                      <a:pt x="196" y="237"/>
                      <a:pt x="177" y="255"/>
                      <a:pt x="159" y="256"/>
                    </a:cubicBezTo>
                    <a:cubicBezTo>
                      <a:pt x="191" y="238"/>
                      <a:pt x="225" y="189"/>
                      <a:pt x="203" y="129"/>
                    </a:cubicBezTo>
                    <a:cubicBezTo>
                      <a:pt x="181" y="68"/>
                      <a:pt x="83" y="0"/>
                      <a:pt x="0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2" name="Freeform 128">
                <a:extLst>
                  <a:ext uri="{FF2B5EF4-FFF2-40B4-BE49-F238E27FC236}">
                    <a16:creationId xmlns:a16="http://schemas.microsoft.com/office/drawing/2014/main" id="{C2BEAD7D-6D46-4298-ACF7-F83C26E5E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2423"/>
                <a:ext cx="172" cy="173"/>
              </a:xfrm>
              <a:custGeom>
                <a:avLst/>
                <a:gdLst>
                  <a:gd name="T0" fmla="*/ 329 w 82"/>
                  <a:gd name="T1" fmla="*/ 108 h 82"/>
                  <a:gd name="T2" fmla="*/ 237 w 82"/>
                  <a:gd name="T3" fmla="*/ 325 h 82"/>
                  <a:gd name="T4" fmla="*/ 31 w 82"/>
                  <a:gd name="T5" fmla="*/ 257 h 82"/>
                  <a:gd name="T6" fmla="*/ 124 w 82"/>
                  <a:gd name="T7" fmla="*/ 44 h 82"/>
                  <a:gd name="T8" fmla="*/ 329 w 82"/>
                  <a:gd name="T9" fmla="*/ 108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" h="82">
                    <a:moveTo>
                      <a:pt x="75" y="24"/>
                    </a:moveTo>
                    <a:cubicBezTo>
                      <a:pt x="82" y="41"/>
                      <a:pt x="73" y="63"/>
                      <a:pt x="54" y="73"/>
                    </a:cubicBezTo>
                    <a:cubicBezTo>
                      <a:pt x="35" y="82"/>
                      <a:pt x="14" y="76"/>
                      <a:pt x="7" y="58"/>
                    </a:cubicBezTo>
                    <a:cubicBezTo>
                      <a:pt x="0" y="41"/>
                      <a:pt x="9" y="19"/>
                      <a:pt x="28" y="10"/>
                    </a:cubicBezTo>
                    <a:cubicBezTo>
                      <a:pt x="47" y="0"/>
                      <a:pt x="68" y="7"/>
                      <a:pt x="75" y="24"/>
                    </a:cubicBezTo>
                    <a:close/>
                  </a:path>
                </a:pathLst>
              </a:custGeom>
              <a:solidFill>
                <a:srgbClr val="FCE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3" name="Freeform 129">
                <a:extLst>
                  <a:ext uri="{FF2B5EF4-FFF2-40B4-BE49-F238E27FC236}">
                    <a16:creationId xmlns:a16="http://schemas.microsoft.com/office/drawing/2014/main" id="{8004EFAC-BDF4-4370-A143-167A0688E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3" y="2440"/>
                <a:ext cx="139" cy="139"/>
              </a:xfrm>
              <a:custGeom>
                <a:avLst/>
                <a:gdLst>
                  <a:gd name="T0" fmla="*/ 265 w 66"/>
                  <a:gd name="T1" fmla="*/ 84 h 66"/>
                  <a:gd name="T2" fmla="*/ 196 w 66"/>
                  <a:gd name="T3" fmla="*/ 261 h 66"/>
                  <a:gd name="T4" fmla="*/ 27 w 66"/>
                  <a:gd name="T5" fmla="*/ 209 h 66"/>
                  <a:gd name="T6" fmla="*/ 97 w 66"/>
                  <a:gd name="T7" fmla="*/ 36 h 66"/>
                  <a:gd name="T8" fmla="*/ 265 w 66"/>
                  <a:gd name="T9" fmla="*/ 84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" h="66">
                    <a:moveTo>
                      <a:pt x="60" y="19"/>
                    </a:moveTo>
                    <a:cubicBezTo>
                      <a:pt x="66" y="33"/>
                      <a:pt x="59" y="51"/>
                      <a:pt x="44" y="59"/>
                    </a:cubicBezTo>
                    <a:cubicBezTo>
                      <a:pt x="28" y="66"/>
                      <a:pt x="11" y="61"/>
                      <a:pt x="6" y="47"/>
                    </a:cubicBezTo>
                    <a:cubicBezTo>
                      <a:pt x="0" y="33"/>
                      <a:pt x="7" y="16"/>
                      <a:pt x="22" y="8"/>
                    </a:cubicBezTo>
                    <a:cubicBezTo>
                      <a:pt x="38" y="0"/>
                      <a:pt x="55" y="5"/>
                      <a:pt x="60" y="19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4" name="Freeform 130">
                <a:extLst>
                  <a:ext uri="{FF2B5EF4-FFF2-40B4-BE49-F238E27FC236}">
                    <a16:creationId xmlns:a16="http://schemas.microsoft.com/office/drawing/2014/main" id="{4A6BA9DC-2650-4992-B98A-0E02FB04D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2489"/>
                <a:ext cx="42" cy="42"/>
              </a:xfrm>
              <a:custGeom>
                <a:avLst/>
                <a:gdLst>
                  <a:gd name="T0" fmla="*/ 80 w 20"/>
                  <a:gd name="T1" fmla="*/ 27 h 20"/>
                  <a:gd name="T2" fmla="*/ 57 w 20"/>
                  <a:gd name="T3" fmla="*/ 80 h 20"/>
                  <a:gd name="T4" fmla="*/ 8 w 20"/>
                  <a:gd name="T5" fmla="*/ 61 h 20"/>
                  <a:gd name="T6" fmla="*/ 32 w 20"/>
                  <a:gd name="T7" fmla="*/ 13 h 20"/>
                  <a:gd name="T8" fmla="*/ 80 w 20"/>
                  <a:gd name="T9" fmla="*/ 2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8" y="6"/>
                    </a:moveTo>
                    <a:cubicBezTo>
                      <a:pt x="20" y="10"/>
                      <a:pt x="18" y="16"/>
                      <a:pt x="13" y="18"/>
                    </a:cubicBezTo>
                    <a:cubicBezTo>
                      <a:pt x="9" y="20"/>
                      <a:pt x="3" y="19"/>
                      <a:pt x="2" y="14"/>
                    </a:cubicBezTo>
                    <a:cubicBezTo>
                      <a:pt x="0" y="10"/>
                      <a:pt x="2" y="5"/>
                      <a:pt x="7" y="3"/>
                    </a:cubicBezTo>
                    <a:cubicBezTo>
                      <a:pt x="11" y="0"/>
                      <a:pt x="17" y="2"/>
                      <a:pt x="18" y="6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5" name="Freeform 131">
                <a:extLst>
                  <a:ext uri="{FF2B5EF4-FFF2-40B4-BE49-F238E27FC236}">
                    <a16:creationId xmlns:a16="http://schemas.microsoft.com/office/drawing/2014/main" id="{50BA9D02-3697-4971-A66A-CF5BF932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6" y="2656"/>
                <a:ext cx="476" cy="544"/>
              </a:xfrm>
              <a:custGeom>
                <a:avLst/>
                <a:gdLst>
                  <a:gd name="T0" fmla="*/ 172 w 227"/>
                  <a:gd name="T1" fmla="*/ 958 h 259"/>
                  <a:gd name="T2" fmla="*/ 212 w 227"/>
                  <a:gd name="T3" fmla="*/ 939 h 259"/>
                  <a:gd name="T4" fmla="*/ 208 w 227"/>
                  <a:gd name="T5" fmla="*/ 882 h 259"/>
                  <a:gd name="T6" fmla="*/ 197 w 227"/>
                  <a:gd name="T7" fmla="*/ 762 h 259"/>
                  <a:gd name="T8" fmla="*/ 115 w 227"/>
                  <a:gd name="T9" fmla="*/ 706 h 259"/>
                  <a:gd name="T10" fmla="*/ 124 w 227"/>
                  <a:gd name="T11" fmla="*/ 601 h 259"/>
                  <a:gd name="T12" fmla="*/ 140 w 227"/>
                  <a:gd name="T13" fmla="*/ 525 h 259"/>
                  <a:gd name="T14" fmla="*/ 164 w 227"/>
                  <a:gd name="T15" fmla="*/ 454 h 259"/>
                  <a:gd name="T16" fmla="*/ 145 w 227"/>
                  <a:gd name="T17" fmla="*/ 370 h 259"/>
                  <a:gd name="T18" fmla="*/ 233 w 227"/>
                  <a:gd name="T19" fmla="*/ 361 h 259"/>
                  <a:gd name="T20" fmla="*/ 260 w 227"/>
                  <a:gd name="T21" fmla="*/ 265 h 259"/>
                  <a:gd name="T22" fmla="*/ 338 w 227"/>
                  <a:gd name="T23" fmla="*/ 212 h 259"/>
                  <a:gd name="T24" fmla="*/ 421 w 227"/>
                  <a:gd name="T25" fmla="*/ 128 h 259"/>
                  <a:gd name="T26" fmla="*/ 421 w 227"/>
                  <a:gd name="T27" fmla="*/ 128 h 259"/>
                  <a:gd name="T28" fmla="*/ 528 w 227"/>
                  <a:gd name="T29" fmla="*/ 185 h 259"/>
                  <a:gd name="T30" fmla="*/ 642 w 227"/>
                  <a:gd name="T31" fmla="*/ 116 h 259"/>
                  <a:gd name="T32" fmla="*/ 738 w 227"/>
                  <a:gd name="T33" fmla="*/ 229 h 259"/>
                  <a:gd name="T34" fmla="*/ 849 w 227"/>
                  <a:gd name="T35" fmla="*/ 317 h 259"/>
                  <a:gd name="T36" fmla="*/ 822 w 227"/>
                  <a:gd name="T37" fmla="*/ 445 h 259"/>
                  <a:gd name="T38" fmla="*/ 910 w 227"/>
                  <a:gd name="T39" fmla="*/ 525 h 259"/>
                  <a:gd name="T40" fmla="*/ 841 w 227"/>
                  <a:gd name="T41" fmla="*/ 582 h 259"/>
                  <a:gd name="T42" fmla="*/ 862 w 227"/>
                  <a:gd name="T43" fmla="*/ 674 h 259"/>
                  <a:gd name="T44" fmla="*/ 765 w 227"/>
                  <a:gd name="T45" fmla="*/ 746 h 259"/>
                  <a:gd name="T46" fmla="*/ 742 w 227"/>
                  <a:gd name="T47" fmla="*/ 825 h 259"/>
                  <a:gd name="T48" fmla="*/ 606 w 227"/>
                  <a:gd name="T49" fmla="*/ 838 h 259"/>
                  <a:gd name="T50" fmla="*/ 589 w 227"/>
                  <a:gd name="T51" fmla="*/ 939 h 259"/>
                  <a:gd name="T52" fmla="*/ 629 w 227"/>
                  <a:gd name="T53" fmla="*/ 1086 h 259"/>
                  <a:gd name="T54" fmla="*/ 698 w 227"/>
                  <a:gd name="T55" fmla="*/ 1086 h 259"/>
                  <a:gd name="T56" fmla="*/ 705 w 227"/>
                  <a:gd name="T57" fmla="*/ 935 h 259"/>
                  <a:gd name="T58" fmla="*/ 778 w 227"/>
                  <a:gd name="T59" fmla="*/ 861 h 259"/>
                  <a:gd name="T60" fmla="*/ 906 w 227"/>
                  <a:gd name="T61" fmla="*/ 781 h 259"/>
                  <a:gd name="T62" fmla="*/ 937 w 227"/>
                  <a:gd name="T63" fmla="*/ 590 h 259"/>
                  <a:gd name="T64" fmla="*/ 986 w 227"/>
                  <a:gd name="T65" fmla="*/ 428 h 259"/>
                  <a:gd name="T66" fmla="*/ 910 w 227"/>
                  <a:gd name="T67" fmla="*/ 277 h 259"/>
                  <a:gd name="T68" fmla="*/ 805 w 227"/>
                  <a:gd name="T69" fmla="*/ 84 h 259"/>
                  <a:gd name="T70" fmla="*/ 665 w 227"/>
                  <a:gd name="T71" fmla="*/ 23 h 259"/>
                  <a:gd name="T72" fmla="*/ 533 w 227"/>
                  <a:gd name="T73" fmla="*/ 4 h 259"/>
                  <a:gd name="T74" fmla="*/ 388 w 227"/>
                  <a:gd name="T75" fmla="*/ 61 h 259"/>
                  <a:gd name="T76" fmla="*/ 212 w 227"/>
                  <a:gd name="T77" fmla="*/ 149 h 259"/>
                  <a:gd name="T78" fmla="*/ 168 w 227"/>
                  <a:gd name="T79" fmla="*/ 265 h 259"/>
                  <a:gd name="T80" fmla="*/ 80 w 227"/>
                  <a:gd name="T81" fmla="*/ 357 h 259"/>
                  <a:gd name="T82" fmla="*/ 4 w 227"/>
                  <a:gd name="T83" fmla="*/ 512 h 259"/>
                  <a:gd name="T84" fmla="*/ 8 w 227"/>
                  <a:gd name="T85" fmla="*/ 601 h 259"/>
                  <a:gd name="T86" fmla="*/ 21 w 227"/>
                  <a:gd name="T87" fmla="*/ 714 h 259"/>
                  <a:gd name="T88" fmla="*/ 92 w 227"/>
                  <a:gd name="T89" fmla="*/ 781 h 259"/>
                  <a:gd name="T90" fmla="*/ 124 w 227"/>
                  <a:gd name="T91" fmla="*/ 899 h 259"/>
                  <a:gd name="T92" fmla="*/ 172 w 227"/>
                  <a:gd name="T93" fmla="*/ 958 h 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27" h="259">
                    <a:moveTo>
                      <a:pt x="39" y="217"/>
                    </a:moveTo>
                    <a:cubicBezTo>
                      <a:pt x="44" y="219"/>
                      <a:pt x="50" y="218"/>
                      <a:pt x="48" y="213"/>
                    </a:cubicBezTo>
                    <a:cubicBezTo>
                      <a:pt x="48" y="210"/>
                      <a:pt x="46" y="207"/>
                      <a:pt x="47" y="200"/>
                    </a:cubicBezTo>
                    <a:cubicBezTo>
                      <a:pt x="48" y="189"/>
                      <a:pt x="51" y="183"/>
                      <a:pt x="45" y="173"/>
                    </a:cubicBezTo>
                    <a:cubicBezTo>
                      <a:pt x="40" y="165"/>
                      <a:pt x="34" y="171"/>
                      <a:pt x="26" y="160"/>
                    </a:cubicBezTo>
                    <a:cubicBezTo>
                      <a:pt x="18" y="149"/>
                      <a:pt x="34" y="140"/>
                      <a:pt x="28" y="136"/>
                    </a:cubicBezTo>
                    <a:cubicBezTo>
                      <a:pt x="17" y="129"/>
                      <a:pt x="27" y="123"/>
                      <a:pt x="32" y="119"/>
                    </a:cubicBezTo>
                    <a:cubicBezTo>
                      <a:pt x="40" y="111"/>
                      <a:pt x="43" y="113"/>
                      <a:pt x="37" y="103"/>
                    </a:cubicBezTo>
                    <a:cubicBezTo>
                      <a:pt x="32" y="97"/>
                      <a:pt x="24" y="91"/>
                      <a:pt x="33" y="84"/>
                    </a:cubicBezTo>
                    <a:cubicBezTo>
                      <a:pt x="40" y="79"/>
                      <a:pt x="47" y="85"/>
                      <a:pt x="53" y="82"/>
                    </a:cubicBezTo>
                    <a:cubicBezTo>
                      <a:pt x="66" y="75"/>
                      <a:pt x="57" y="69"/>
                      <a:pt x="59" y="60"/>
                    </a:cubicBezTo>
                    <a:cubicBezTo>
                      <a:pt x="61" y="47"/>
                      <a:pt x="69" y="51"/>
                      <a:pt x="77" y="48"/>
                    </a:cubicBezTo>
                    <a:cubicBezTo>
                      <a:pt x="84" y="45"/>
                      <a:pt x="90" y="32"/>
                      <a:pt x="96" y="29"/>
                    </a:cubicBezTo>
                    <a:cubicBezTo>
                      <a:pt x="96" y="29"/>
                      <a:pt x="96" y="29"/>
                      <a:pt x="96" y="29"/>
                    </a:cubicBezTo>
                    <a:cubicBezTo>
                      <a:pt x="108" y="20"/>
                      <a:pt x="110" y="41"/>
                      <a:pt x="120" y="42"/>
                    </a:cubicBezTo>
                    <a:cubicBezTo>
                      <a:pt x="132" y="43"/>
                      <a:pt x="130" y="21"/>
                      <a:pt x="146" y="26"/>
                    </a:cubicBezTo>
                    <a:cubicBezTo>
                      <a:pt x="163" y="32"/>
                      <a:pt x="155" y="44"/>
                      <a:pt x="168" y="52"/>
                    </a:cubicBezTo>
                    <a:cubicBezTo>
                      <a:pt x="177" y="58"/>
                      <a:pt x="192" y="51"/>
                      <a:pt x="193" y="72"/>
                    </a:cubicBezTo>
                    <a:cubicBezTo>
                      <a:pt x="193" y="84"/>
                      <a:pt x="185" y="87"/>
                      <a:pt x="187" y="101"/>
                    </a:cubicBezTo>
                    <a:cubicBezTo>
                      <a:pt x="188" y="111"/>
                      <a:pt x="205" y="113"/>
                      <a:pt x="207" y="119"/>
                    </a:cubicBezTo>
                    <a:cubicBezTo>
                      <a:pt x="209" y="125"/>
                      <a:pt x="196" y="124"/>
                      <a:pt x="191" y="132"/>
                    </a:cubicBezTo>
                    <a:cubicBezTo>
                      <a:pt x="186" y="141"/>
                      <a:pt x="198" y="142"/>
                      <a:pt x="196" y="153"/>
                    </a:cubicBezTo>
                    <a:cubicBezTo>
                      <a:pt x="193" y="165"/>
                      <a:pt x="171" y="148"/>
                      <a:pt x="174" y="169"/>
                    </a:cubicBezTo>
                    <a:cubicBezTo>
                      <a:pt x="174" y="176"/>
                      <a:pt x="177" y="180"/>
                      <a:pt x="169" y="187"/>
                    </a:cubicBezTo>
                    <a:cubicBezTo>
                      <a:pt x="159" y="192"/>
                      <a:pt x="145" y="184"/>
                      <a:pt x="138" y="190"/>
                    </a:cubicBezTo>
                    <a:cubicBezTo>
                      <a:pt x="129" y="196"/>
                      <a:pt x="132" y="205"/>
                      <a:pt x="134" y="213"/>
                    </a:cubicBezTo>
                    <a:cubicBezTo>
                      <a:pt x="136" y="221"/>
                      <a:pt x="148" y="235"/>
                      <a:pt x="143" y="246"/>
                    </a:cubicBezTo>
                    <a:cubicBezTo>
                      <a:pt x="140" y="251"/>
                      <a:pt x="153" y="259"/>
                      <a:pt x="159" y="246"/>
                    </a:cubicBezTo>
                    <a:cubicBezTo>
                      <a:pt x="165" y="233"/>
                      <a:pt x="152" y="218"/>
                      <a:pt x="160" y="212"/>
                    </a:cubicBezTo>
                    <a:cubicBezTo>
                      <a:pt x="168" y="207"/>
                      <a:pt x="170" y="201"/>
                      <a:pt x="177" y="195"/>
                    </a:cubicBezTo>
                    <a:cubicBezTo>
                      <a:pt x="188" y="186"/>
                      <a:pt x="197" y="189"/>
                      <a:pt x="206" y="177"/>
                    </a:cubicBezTo>
                    <a:cubicBezTo>
                      <a:pt x="216" y="165"/>
                      <a:pt x="210" y="148"/>
                      <a:pt x="213" y="134"/>
                    </a:cubicBezTo>
                    <a:cubicBezTo>
                      <a:pt x="215" y="124"/>
                      <a:pt x="227" y="109"/>
                      <a:pt x="224" y="97"/>
                    </a:cubicBezTo>
                    <a:cubicBezTo>
                      <a:pt x="221" y="85"/>
                      <a:pt x="209" y="79"/>
                      <a:pt x="207" y="63"/>
                    </a:cubicBezTo>
                    <a:cubicBezTo>
                      <a:pt x="205" y="43"/>
                      <a:pt x="203" y="31"/>
                      <a:pt x="183" y="19"/>
                    </a:cubicBezTo>
                    <a:cubicBezTo>
                      <a:pt x="172" y="12"/>
                      <a:pt x="168" y="9"/>
                      <a:pt x="151" y="5"/>
                    </a:cubicBezTo>
                    <a:cubicBezTo>
                      <a:pt x="134" y="2"/>
                      <a:pt x="130" y="0"/>
                      <a:pt x="121" y="1"/>
                    </a:cubicBezTo>
                    <a:cubicBezTo>
                      <a:pt x="108" y="1"/>
                      <a:pt x="99" y="11"/>
                      <a:pt x="88" y="14"/>
                    </a:cubicBezTo>
                    <a:cubicBezTo>
                      <a:pt x="65" y="21"/>
                      <a:pt x="54" y="25"/>
                      <a:pt x="48" y="34"/>
                    </a:cubicBezTo>
                    <a:cubicBezTo>
                      <a:pt x="43" y="43"/>
                      <a:pt x="43" y="56"/>
                      <a:pt x="38" y="60"/>
                    </a:cubicBezTo>
                    <a:cubicBezTo>
                      <a:pt x="33" y="64"/>
                      <a:pt x="26" y="68"/>
                      <a:pt x="18" y="81"/>
                    </a:cubicBezTo>
                    <a:cubicBezTo>
                      <a:pt x="11" y="93"/>
                      <a:pt x="3" y="100"/>
                      <a:pt x="1" y="116"/>
                    </a:cubicBezTo>
                    <a:cubicBezTo>
                      <a:pt x="0" y="121"/>
                      <a:pt x="1" y="131"/>
                      <a:pt x="2" y="136"/>
                    </a:cubicBezTo>
                    <a:cubicBezTo>
                      <a:pt x="4" y="145"/>
                      <a:pt x="3" y="155"/>
                      <a:pt x="5" y="162"/>
                    </a:cubicBezTo>
                    <a:cubicBezTo>
                      <a:pt x="6" y="172"/>
                      <a:pt x="17" y="169"/>
                      <a:pt x="21" y="177"/>
                    </a:cubicBezTo>
                    <a:cubicBezTo>
                      <a:pt x="26" y="187"/>
                      <a:pt x="20" y="196"/>
                      <a:pt x="28" y="204"/>
                    </a:cubicBezTo>
                    <a:cubicBezTo>
                      <a:pt x="31" y="208"/>
                      <a:pt x="34" y="214"/>
                      <a:pt x="39" y="217"/>
                    </a:cubicBezTo>
                    <a:close/>
                  </a:path>
                </a:pathLst>
              </a:custGeom>
              <a:solidFill>
                <a:srgbClr val="FDF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6" name="Oval 132">
                <a:extLst>
                  <a:ext uri="{FF2B5EF4-FFF2-40B4-BE49-F238E27FC236}">
                    <a16:creationId xmlns:a16="http://schemas.microsoft.com/office/drawing/2014/main" id="{5E6D9A42-EC9F-43EC-A4D8-DAAB175FA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1517"/>
                <a:ext cx="116" cy="115"/>
              </a:xfrm>
              <a:prstGeom prst="ellipse">
                <a:avLst/>
              </a:prstGeom>
              <a:solidFill>
                <a:srgbClr val="FCE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177" name="Oval 133">
                <a:extLst>
                  <a:ext uri="{FF2B5EF4-FFF2-40B4-BE49-F238E27FC236}">
                    <a16:creationId xmlns:a16="http://schemas.microsoft.com/office/drawing/2014/main" id="{B7A9B9E9-161F-4092-B706-BAFB3266F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" y="1529"/>
                <a:ext cx="86" cy="89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178" name="Oval 134">
                <a:extLst>
                  <a:ext uri="{FF2B5EF4-FFF2-40B4-BE49-F238E27FC236}">
                    <a16:creationId xmlns:a16="http://schemas.microsoft.com/office/drawing/2014/main" id="{C582B9AF-7C75-4642-AD21-6D9F9C467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1546"/>
                <a:ext cx="29" cy="30"/>
              </a:xfrm>
              <a:prstGeom prst="ellipse">
                <a:avLst/>
              </a:pr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179" name="Oval 135">
                <a:extLst>
                  <a:ext uri="{FF2B5EF4-FFF2-40B4-BE49-F238E27FC236}">
                    <a16:creationId xmlns:a16="http://schemas.microsoft.com/office/drawing/2014/main" id="{C701403D-6BF1-4BC7-9F83-91906B218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1" y="1504"/>
                <a:ext cx="126" cy="118"/>
              </a:xfrm>
              <a:prstGeom prst="ellipse">
                <a:avLst/>
              </a:prstGeom>
              <a:solidFill>
                <a:srgbClr val="FCE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180" name="Oval 136">
                <a:extLst>
                  <a:ext uri="{FF2B5EF4-FFF2-40B4-BE49-F238E27FC236}">
                    <a16:creationId xmlns:a16="http://schemas.microsoft.com/office/drawing/2014/main" id="{62915B37-9863-4F02-8BD8-4A7AA103A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6" y="1515"/>
                <a:ext cx="94" cy="9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181" name="Oval 137">
                <a:extLst>
                  <a:ext uri="{FF2B5EF4-FFF2-40B4-BE49-F238E27FC236}">
                    <a16:creationId xmlns:a16="http://schemas.microsoft.com/office/drawing/2014/main" id="{E441DD48-012F-41A1-A7D2-38B9C553C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7" y="1546"/>
                <a:ext cx="27" cy="28"/>
              </a:xfrm>
              <a:prstGeom prst="ellipse">
                <a:avLst/>
              </a:pr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182" name="Freeform 138">
                <a:extLst>
                  <a:ext uri="{FF2B5EF4-FFF2-40B4-BE49-F238E27FC236}">
                    <a16:creationId xmlns:a16="http://schemas.microsoft.com/office/drawing/2014/main" id="{D2A5B2B8-671F-437A-BC58-7A7DEE665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" y="1441"/>
                <a:ext cx="222" cy="97"/>
              </a:xfrm>
              <a:custGeom>
                <a:avLst/>
                <a:gdLst>
                  <a:gd name="T0" fmla="*/ 48 w 106"/>
                  <a:gd name="T1" fmla="*/ 152 h 46"/>
                  <a:gd name="T2" fmla="*/ 264 w 106"/>
                  <a:gd name="T3" fmla="*/ 103 h 46"/>
                  <a:gd name="T4" fmla="*/ 421 w 106"/>
                  <a:gd name="T5" fmla="*/ 169 h 46"/>
                  <a:gd name="T6" fmla="*/ 268 w 106"/>
                  <a:gd name="T7" fmla="*/ 27 h 46"/>
                  <a:gd name="T8" fmla="*/ 48 w 106"/>
                  <a:gd name="T9" fmla="*/ 152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" h="46">
                    <a:moveTo>
                      <a:pt x="11" y="34"/>
                    </a:moveTo>
                    <a:cubicBezTo>
                      <a:pt x="18" y="42"/>
                      <a:pt x="37" y="18"/>
                      <a:pt x="60" y="23"/>
                    </a:cubicBezTo>
                    <a:cubicBezTo>
                      <a:pt x="84" y="28"/>
                      <a:pt x="85" y="46"/>
                      <a:pt x="96" y="38"/>
                    </a:cubicBezTo>
                    <a:cubicBezTo>
                      <a:pt x="106" y="31"/>
                      <a:pt x="89" y="12"/>
                      <a:pt x="61" y="6"/>
                    </a:cubicBezTo>
                    <a:cubicBezTo>
                      <a:pt x="34" y="0"/>
                      <a:pt x="0" y="21"/>
                      <a:pt x="11" y="34"/>
                    </a:cubicBezTo>
                    <a:close/>
                  </a:path>
                </a:pathLst>
              </a:custGeom>
              <a:solidFill>
                <a:srgbClr val="C9E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3" name="Freeform 139">
                <a:extLst>
                  <a:ext uri="{FF2B5EF4-FFF2-40B4-BE49-F238E27FC236}">
                    <a16:creationId xmlns:a16="http://schemas.microsoft.com/office/drawing/2014/main" id="{64FD574C-9B7A-4CB6-B715-D9E27C245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1546"/>
                <a:ext cx="235" cy="181"/>
              </a:xfrm>
              <a:custGeom>
                <a:avLst/>
                <a:gdLst>
                  <a:gd name="T0" fmla="*/ 101 w 112"/>
                  <a:gd name="T1" fmla="*/ 4 h 86"/>
                  <a:gd name="T2" fmla="*/ 172 w 112"/>
                  <a:gd name="T3" fmla="*/ 320 h 86"/>
                  <a:gd name="T4" fmla="*/ 485 w 112"/>
                  <a:gd name="T5" fmla="*/ 221 h 86"/>
                  <a:gd name="T6" fmla="*/ 229 w 112"/>
                  <a:gd name="T7" fmla="*/ 213 h 86"/>
                  <a:gd name="T8" fmla="*/ 101 w 112"/>
                  <a:gd name="T9" fmla="*/ 4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2" h="86">
                    <a:moveTo>
                      <a:pt x="23" y="1"/>
                    </a:moveTo>
                    <a:cubicBezTo>
                      <a:pt x="10" y="1"/>
                      <a:pt x="0" y="57"/>
                      <a:pt x="39" y="72"/>
                    </a:cubicBezTo>
                    <a:cubicBezTo>
                      <a:pt x="79" y="86"/>
                      <a:pt x="110" y="60"/>
                      <a:pt x="110" y="50"/>
                    </a:cubicBezTo>
                    <a:cubicBezTo>
                      <a:pt x="112" y="38"/>
                      <a:pt x="75" y="63"/>
                      <a:pt x="52" y="48"/>
                    </a:cubicBezTo>
                    <a:cubicBezTo>
                      <a:pt x="29" y="32"/>
                      <a:pt x="32" y="0"/>
                      <a:pt x="23" y="1"/>
                    </a:cubicBezTo>
                    <a:close/>
                  </a:path>
                </a:pathLst>
              </a:custGeom>
              <a:solidFill>
                <a:srgbClr val="C9E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4" name="Freeform 140">
                <a:extLst>
                  <a:ext uri="{FF2B5EF4-FFF2-40B4-BE49-F238E27FC236}">
                    <a16:creationId xmlns:a16="http://schemas.microsoft.com/office/drawing/2014/main" id="{762A4BCB-D7BB-41A9-867E-1B1E989B2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2713"/>
                <a:ext cx="214" cy="248"/>
              </a:xfrm>
              <a:custGeom>
                <a:avLst/>
                <a:gdLst>
                  <a:gd name="T0" fmla="*/ 361 w 102"/>
                  <a:gd name="T1" fmla="*/ 473 h 118"/>
                  <a:gd name="T2" fmla="*/ 245 w 102"/>
                  <a:gd name="T3" fmla="*/ 464 h 118"/>
                  <a:gd name="T4" fmla="*/ 189 w 102"/>
                  <a:gd name="T5" fmla="*/ 429 h 118"/>
                  <a:gd name="T6" fmla="*/ 124 w 102"/>
                  <a:gd name="T7" fmla="*/ 406 h 118"/>
                  <a:gd name="T8" fmla="*/ 88 w 102"/>
                  <a:gd name="T9" fmla="*/ 305 h 118"/>
                  <a:gd name="T10" fmla="*/ 76 w 102"/>
                  <a:gd name="T11" fmla="*/ 248 h 118"/>
                  <a:gd name="T12" fmla="*/ 105 w 102"/>
                  <a:gd name="T13" fmla="*/ 193 h 118"/>
                  <a:gd name="T14" fmla="*/ 120 w 102"/>
                  <a:gd name="T15" fmla="*/ 156 h 118"/>
                  <a:gd name="T16" fmla="*/ 164 w 102"/>
                  <a:gd name="T17" fmla="*/ 132 h 118"/>
                  <a:gd name="T18" fmla="*/ 245 w 102"/>
                  <a:gd name="T19" fmla="*/ 76 h 118"/>
                  <a:gd name="T20" fmla="*/ 348 w 102"/>
                  <a:gd name="T21" fmla="*/ 67 h 118"/>
                  <a:gd name="T22" fmla="*/ 397 w 102"/>
                  <a:gd name="T23" fmla="*/ 48 h 118"/>
                  <a:gd name="T24" fmla="*/ 449 w 102"/>
                  <a:gd name="T25" fmla="*/ 44 h 118"/>
                  <a:gd name="T26" fmla="*/ 418 w 102"/>
                  <a:gd name="T27" fmla="*/ 36 h 118"/>
                  <a:gd name="T28" fmla="*/ 348 w 102"/>
                  <a:gd name="T29" fmla="*/ 0 h 118"/>
                  <a:gd name="T30" fmla="*/ 153 w 102"/>
                  <a:gd name="T31" fmla="*/ 4 h 118"/>
                  <a:gd name="T32" fmla="*/ 88 w 102"/>
                  <a:gd name="T33" fmla="*/ 116 h 118"/>
                  <a:gd name="T34" fmla="*/ 0 w 102"/>
                  <a:gd name="T35" fmla="*/ 172 h 118"/>
                  <a:gd name="T36" fmla="*/ 0 w 102"/>
                  <a:gd name="T37" fmla="*/ 269 h 118"/>
                  <a:gd name="T38" fmla="*/ 48 w 102"/>
                  <a:gd name="T39" fmla="*/ 380 h 118"/>
                  <a:gd name="T40" fmla="*/ 105 w 102"/>
                  <a:gd name="T41" fmla="*/ 469 h 118"/>
                  <a:gd name="T42" fmla="*/ 204 w 102"/>
                  <a:gd name="T43" fmla="*/ 521 h 118"/>
                  <a:gd name="T44" fmla="*/ 329 w 102"/>
                  <a:gd name="T45" fmla="*/ 494 h 118"/>
                  <a:gd name="T46" fmla="*/ 361 w 102"/>
                  <a:gd name="T47" fmla="*/ 473 h 11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2" h="118">
                    <a:moveTo>
                      <a:pt x="82" y="107"/>
                    </a:moveTo>
                    <a:cubicBezTo>
                      <a:pt x="73" y="108"/>
                      <a:pt x="63" y="108"/>
                      <a:pt x="56" y="105"/>
                    </a:cubicBezTo>
                    <a:cubicBezTo>
                      <a:pt x="51" y="103"/>
                      <a:pt x="48" y="100"/>
                      <a:pt x="43" y="97"/>
                    </a:cubicBezTo>
                    <a:cubicBezTo>
                      <a:pt x="39" y="95"/>
                      <a:pt x="32" y="95"/>
                      <a:pt x="28" y="92"/>
                    </a:cubicBezTo>
                    <a:cubicBezTo>
                      <a:pt x="22" y="87"/>
                      <a:pt x="23" y="76"/>
                      <a:pt x="20" y="69"/>
                    </a:cubicBezTo>
                    <a:cubicBezTo>
                      <a:pt x="19" y="64"/>
                      <a:pt x="16" y="61"/>
                      <a:pt x="17" y="56"/>
                    </a:cubicBezTo>
                    <a:cubicBezTo>
                      <a:pt x="18" y="52"/>
                      <a:pt x="22" y="48"/>
                      <a:pt x="24" y="44"/>
                    </a:cubicBezTo>
                    <a:cubicBezTo>
                      <a:pt x="25" y="39"/>
                      <a:pt x="23" y="38"/>
                      <a:pt x="27" y="35"/>
                    </a:cubicBezTo>
                    <a:cubicBezTo>
                      <a:pt x="29" y="32"/>
                      <a:pt x="34" y="31"/>
                      <a:pt x="37" y="30"/>
                    </a:cubicBezTo>
                    <a:cubicBezTo>
                      <a:pt x="45" y="26"/>
                      <a:pt x="49" y="22"/>
                      <a:pt x="56" y="17"/>
                    </a:cubicBezTo>
                    <a:cubicBezTo>
                      <a:pt x="64" y="12"/>
                      <a:pt x="71" y="18"/>
                      <a:pt x="79" y="15"/>
                    </a:cubicBezTo>
                    <a:cubicBezTo>
                      <a:pt x="83" y="14"/>
                      <a:pt x="86" y="12"/>
                      <a:pt x="90" y="11"/>
                    </a:cubicBezTo>
                    <a:cubicBezTo>
                      <a:pt x="94" y="10"/>
                      <a:pt x="98" y="10"/>
                      <a:pt x="102" y="10"/>
                    </a:cubicBezTo>
                    <a:cubicBezTo>
                      <a:pt x="100" y="9"/>
                      <a:pt x="98" y="8"/>
                      <a:pt x="95" y="8"/>
                    </a:cubicBezTo>
                    <a:cubicBezTo>
                      <a:pt x="87" y="10"/>
                      <a:pt x="80" y="9"/>
                      <a:pt x="79" y="0"/>
                    </a:cubicBezTo>
                    <a:cubicBezTo>
                      <a:pt x="69" y="8"/>
                      <a:pt x="51" y="6"/>
                      <a:pt x="35" y="1"/>
                    </a:cubicBezTo>
                    <a:cubicBezTo>
                      <a:pt x="37" y="14"/>
                      <a:pt x="28" y="20"/>
                      <a:pt x="20" y="26"/>
                    </a:cubicBezTo>
                    <a:cubicBezTo>
                      <a:pt x="15" y="30"/>
                      <a:pt x="7" y="34"/>
                      <a:pt x="0" y="39"/>
                    </a:cubicBezTo>
                    <a:cubicBezTo>
                      <a:pt x="10" y="49"/>
                      <a:pt x="0" y="52"/>
                      <a:pt x="0" y="61"/>
                    </a:cubicBezTo>
                    <a:cubicBezTo>
                      <a:pt x="0" y="74"/>
                      <a:pt x="4" y="74"/>
                      <a:pt x="11" y="86"/>
                    </a:cubicBezTo>
                    <a:cubicBezTo>
                      <a:pt x="16" y="93"/>
                      <a:pt x="17" y="102"/>
                      <a:pt x="24" y="106"/>
                    </a:cubicBezTo>
                    <a:cubicBezTo>
                      <a:pt x="31" y="112"/>
                      <a:pt x="40" y="108"/>
                      <a:pt x="46" y="118"/>
                    </a:cubicBezTo>
                    <a:cubicBezTo>
                      <a:pt x="57" y="111"/>
                      <a:pt x="65" y="116"/>
                      <a:pt x="75" y="112"/>
                    </a:cubicBezTo>
                    <a:cubicBezTo>
                      <a:pt x="78" y="111"/>
                      <a:pt x="80" y="109"/>
                      <a:pt x="82" y="107"/>
                    </a:cubicBezTo>
                    <a:close/>
                  </a:path>
                </a:pathLst>
              </a:custGeom>
              <a:solidFill>
                <a:srgbClr val="F4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5" name="Freeform 141">
                <a:extLst>
                  <a:ext uri="{FF2B5EF4-FFF2-40B4-BE49-F238E27FC236}">
                    <a16:creationId xmlns:a16="http://schemas.microsoft.com/office/drawing/2014/main" id="{1C7A2FA9-45A9-4438-87A0-FA70DE66C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776"/>
                <a:ext cx="306" cy="411"/>
              </a:xfrm>
              <a:custGeom>
                <a:avLst/>
                <a:gdLst>
                  <a:gd name="T0" fmla="*/ 589 w 146"/>
                  <a:gd name="T1" fmla="*/ 115 h 196"/>
                  <a:gd name="T2" fmla="*/ 614 w 146"/>
                  <a:gd name="T3" fmla="*/ 172 h 196"/>
                  <a:gd name="T4" fmla="*/ 576 w 146"/>
                  <a:gd name="T5" fmla="*/ 31 h 196"/>
                  <a:gd name="T6" fmla="*/ 461 w 146"/>
                  <a:gd name="T7" fmla="*/ 84 h 196"/>
                  <a:gd name="T8" fmla="*/ 373 w 146"/>
                  <a:gd name="T9" fmla="*/ 40 h 196"/>
                  <a:gd name="T10" fmla="*/ 285 w 146"/>
                  <a:gd name="T11" fmla="*/ 84 h 196"/>
                  <a:gd name="T12" fmla="*/ 207 w 146"/>
                  <a:gd name="T13" fmla="*/ 124 h 196"/>
                  <a:gd name="T14" fmla="*/ 172 w 146"/>
                  <a:gd name="T15" fmla="*/ 208 h 196"/>
                  <a:gd name="T16" fmla="*/ 88 w 146"/>
                  <a:gd name="T17" fmla="*/ 212 h 196"/>
                  <a:gd name="T18" fmla="*/ 92 w 146"/>
                  <a:gd name="T19" fmla="*/ 289 h 196"/>
                  <a:gd name="T20" fmla="*/ 48 w 146"/>
                  <a:gd name="T21" fmla="*/ 352 h 196"/>
                  <a:gd name="T22" fmla="*/ 40 w 146"/>
                  <a:gd name="T23" fmla="*/ 417 h 196"/>
                  <a:gd name="T24" fmla="*/ 124 w 146"/>
                  <a:gd name="T25" fmla="*/ 436 h 196"/>
                  <a:gd name="T26" fmla="*/ 113 w 146"/>
                  <a:gd name="T27" fmla="*/ 505 h 196"/>
                  <a:gd name="T28" fmla="*/ 101 w 146"/>
                  <a:gd name="T29" fmla="*/ 568 h 196"/>
                  <a:gd name="T30" fmla="*/ 140 w 146"/>
                  <a:gd name="T31" fmla="*/ 650 h 196"/>
                  <a:gd name="T32" fmla="*/ 228 w 146"/>
                  <a:gd name="T33" fmla="*/ 650 h 196"/>
                  <a:gd name="T34" fmla="*/ 233 w 146"/>
                  <a:gd name="T35" fmla="*/ 730 h 196"/>
                  <a:gd name="T36" fmla="*/ 277 w 146"/>
                  <a:gd name="T37" fmla="*/ 730 h 196"/>
                  <a:gd name="T38" fmla="*/ 289 w 146"/>
                  <a:gd name="T39" fmla="*/ 801 h 196"/>
                  <a:gd name="T40" fmla="*/ 400 w 146"/>
                  <a:gd name="T41" fmla="*/ 797 h 196"/>
                  <a:gd name="T42" fmla="*/ 528 w 146"/>
                  <a:gd name="T43" fmla="*/ 809 h 196"/>
                  <a:gd name="T44" fmla="*/ 518 w 146"/>
                  <a:gd name="T45" fmla="*/ 805 h 196"/>
                  <a:gd name="T46" fmla="*/ 377 w 146"/>
                  <a:gd name="T47" fmla="*/ 747 h 196"/>
                  <a:gd name="T48" fmla="*/ 293 w 146"/>
                  <a:gd name="T49" fmla="*/ 642 h 196"/>
                  <a:gd name="T50" fmla="*/ 245 w 146"/>
                  <a:gd name="T51" fmla="*/ 598 h 196"/>
                  <a:gd name="T52" fmla="*/ 245 w 146"/>
                  <a:gd name="T53" fmla="*/ 558 h 196"/>
                  <a:gd name="T54" fmla="*/ 224 w 146"/>
                  <a:gd name="T55" fmla="*/ 541 h 196"/>
                  <a:gd name="T56" fmla="*/ 184 w 146"/>
                  <a:gd name="T57" fmla="*/ 489 h 196"/>
                  <a:gd name="T58" fmla="*/ 193 w 146"/>
                  <a:gd name="T59" fmla="*/ 405 h 196"/>
                  <a:gd name="T60" fmla="*/ 184 w 146"/>
                  <a:gd name="T61" fmla="*/ 281 h 196"/>
                  <a:gd name="T62" fmla="*/ 228 w 146"/>
                  <a:gd name="T63" fmla="*/ 229 h 196"/>
                  <a:gd name="T64" fmla="*/ 260 w 146"/>
                  <a:gd name="T65" fmla="*/ 168 h 196"/>
                  <a:gd name="T66" fmla="*/ 381 w 146"/>
                  <a:gd name="T67" fmla="*/ 88 h 196"/>
                  <a:gd name="T68" fmla="*/ 532 w 146"/>
                  <a:gd name="T69" fmla="*/ 101 h 196"/>
                  <a:gd name="T70" fmla="*/ 589 w 146"/>
                  <a:gd name="T71" fmla="*/ 115 h 19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46" h="196">
                    <a:moveTo>
                      <a:pt x="134" y="26"/>
                    </a:moveTo>
                    <a:cubicBezTo>
                      <a:pt x="138" y="31"/>
                      <a:pt x="131" y="39"/>
                      <a:pt x="140" y="39"/>
                    </a:cubicBezTo>
                    <a:cubicBezTo>
                      <a:pt x="132" y="30"/>
                      <a:pt x="146" y="13"/>
                      <a:pt x="131" y="7"/>
                    </a:cubicBezTo>
                    <a:cubicBezTo>
                      <a:pt x="117" y="0"/>
                      <a:pt x="116" y="21"/>
                      <a:pt x="105" y="19"/>
                    </a:cubicBezTo>
                    <a:cubicBezTo>
                      <a:pt x="97" y="17"/>
                      <a:pt x="97" y="3"/>
                      <a:pt x="85" y="9"/>
                    </a:cubicBezTo>
                    <a:cubicBezTo>
                      <a:pt x="79" y="12"/>
                      <a:pt x="71" y="17"/>
                      <a:pt x="65" y="19"/>
                    </a:cubicBezTo>
                    <a:cubicBezTo>
                      <a:pt x="57" y="21"/>
                      <a:pt x="50" y="17"/>
                      <a:pt x="47" y="28"/>
                    </a:cubicBezTo>
                    <a:cubicBezTo>
                      <a:pt x="44" y="37"/>
                      <a:pt x="52" y="43"/>
                      <a:pt x="39" y="47"/>
                    </a:cubicBezTo>
                    <a:cubicBezTo>
                      <a:pt x="32" y="50"/>
                      <a:pt x="27" y="44"/>
                      <a:pt x="20" y="48"/>
                    </a:cubicBezTo>
                    <a:cubicBezTo>
                      <a:pt x="11" y="53"/>
                      <a:pt x="18" y="59"/>
                      <a:pt x="21" y="66"/>
                    </a:cubicBezTo>
                    <a:cubicBezTo>
                      <a:pt x="26" y="75"/>
                      <a:pt x="19" y="80"/>
                      <a:pt x="11" y="80"/>
                    </a:cubicBezTo>
                    <a:cubicBezTo>
                      <a:pt x="5" y="80"/>
                      <a:pt x="0" y="87"/>
                      <a:pt x="9" y="95"/>
                    </a:cubicBezTo>
                    <a:cubicBezTo>
                      <a:pt x="15" y="99"/>
                      <a:pt x="22" y="93"/>
                      <a:pt x="28" y="99"/>
                    </a:cubicBezTo>
                    <a:cubicBezTo>
                      <a:pt x="35" y="106"/>
                      <a:pt x="30" y="110"/>
                      <a:pt x="26" y="115"/>
                    </a:cubicBezTo>
                    <a:cubicBezTo>
                      <a:pt x="19" y="122"/>
                      <a:pt x="19" y="121"/>
                      <a:pt x="23" y="129"/>
                    </a:cubicBezTo>
                    <a:cubicBezTo>
                      <a:pt x="27" y="138"/>
                      <a:pt x="25" y="146"/>
                      <a:pt x="32" y="148"/>
                    </a:cubicBezTo>
                    <a:cubicBezTo>
                      <a:pt x="38" y="149"/>
                      <a:pt x="48" y="135"/>
                      <a:pt x="52" y="148"/>
                    </a:cubicBezTo>
                    <a:cubicBezTo>
                      <a:pt x="54" y="156"/>
                      <a:pt x="46" y="164"/>
                      <a:pt x="53" y="166"/>
                    </a:cubicBezTo>
                    <a:cubicBezTo>
                      <a:pt x="59" y="168"/>
                      <a:pt x="59" y="163"/>
                      <a:pt x="63" y="166"/>
                    </a:cubicBezTo>
                    <a:cubicBezTo>
                      <a:pt x="68" y="170"/>
                      <a:pt x="60" y="178"/>
                      <a:pt x="66" y="182"/>
                    </a:cubicBezTo>
                    <a:cubicBezTo>
                      <a:pt x="72" y="186"/>
                      <a:pt x="83" y="180"/>
                      <a:pt x="91" y="181"/>
                    </a:cubicBezTo>
                    <a:cubicBezTo>
                      <a:pt x="100" y="182"/>
                      <a:pt x="114" y="196"/>
                      <a:pt x="120" y="184"/>
                    </a:cubicBezTo>
                    <a:cubicBezTo>
                      <a:pt x="120" y="184"/>
                      <a:pt x="119" y="183"/>
                      <a:pt x="118" y="183"/>
                    </a:cubicBezTo>
                    <a:cubicBezTo>
                      <a:pt x="110" y="178"/>
                      <a:pt x="87" y="185"/>
                      <a:pt x="86" y="170"/>
                    </a:cubicBezTo>
                    <a:cubicBezTo>
                      <a:pt x="70" y="167"/>
                      <a:pt x="74" y="158"/>
                      <a:pt x="67" y="146"/>
                    </a:cubicBezTo>
                    <a:cubicBezTo>
                      <a:pt x="64" y="141"/>
                      <a:pt x="59" y="140"/>
                      <a:pt x="56" y="136"/>
                    </a:cubicBezTo>
                    <a:cubicBezTo>
                      <a:pt x="55" y="135"/>
                      <a:pt x="58" y="130"/>
                      <a:pt x="56" y="127"/>
                    </a:cubicBezTo>
                    <a:cubicBezTo>
                      <a:pt x="55" y="125"/>
                      <a:pt x="52" y="125"/>
                      <a:pt x="51" y="123"/>
                    </a:cubicBezTo>
                    <a:cubicBezTo>
                      <a:pt x="46" y="117"/>
                      <a:pt x="44" y="119"/>
                      <a:pt x="42" y="111"/>
                    </a:cubicBezTo>
                    <a:cubicBezTo>
                      <a:pt x="41" y="106"/>
                      <a:pt x="46" y="98"/>
                      <a:pt x="44" y="92"/>
                    </a:cubicBezTo>
                    <a:cubicBezTo>
                      <a:pt x="42" y="81"/>
                      <a:pt x="36" y="76"/>
                      <a:pt x="42" y="64"/>
                    </a:cubicBezTo>
                    <a:cubicBezTo>
                      <a:pt x="45" y="58"/>
                      <a:pt x="48" y="57"/>
                      <a:pt x="52" y="52"/>
                    </a:cubicBezTo>
                    <a:cubicBezTo>
                      <a:pt x="57" y="46"/>
                      <a:pt x="56" y="44"/>
                      <a:pt x="59" y="38"/>
                    </a:cubicBezTo>
                    <a:cubicBezTo>
                      <a:pt x="64" y="27"/>
                      <a:pt x="72" y="20"/>
                      <a:pt x="87" y="20"/>
                    </a:cubicBezTo>
                    <a:cubicBezTo>
                      <a:pt x="100" y="21"/>
                      <a:pt x="108" y="24"/>
                      <a:pt x="121" y="23"/>
                    </a:cubicBezTo>
                    <a:cubicBezTo>
                      <a:pt x="131" y="21"/>
                      <a:pt x="127" y="18"/>
                      <a:pt x="134" y="26"/>
                    </a:cubicBezTo>
                    <a:close/>
                  </a:path>
                </a:pathLst>
              </a:custGeom>
              <a:solidFill>
                <a:srgbClr val="F4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6" name="Freeform 142">
                <a:extLst>
                  <a:ext uri="{FF2B5EF4-FFF2-40B4-BE49-F238E27FC236}">
                    <a16:creationId xmlns:a16="http://schemas.microsoft.com/office/drawing/2014/main" id="{ECC6D4E6-768F-4E3D-8214-7E8C357AC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" y="2698"/>
                <a:ext cx="370" cy="410"/>
              </a:xfrm>
              <a:custGeom>
                <a:avLst/>
                <a:gdLst>
                  <a:gd name="T0" fmla="*/ 761 w 176"/>
                  <a:gd name="T1" fmla="*/ 296 h 195"/>
                  <a:gd name="T2" fmla="*/ 778 w 176"/>
                  <a:gd name="T3" fmla="*/ 229 h 195"/>
                  <a:gd name="T4" fmla="*/ 666 w 176"/>
                  <a:gd name="T5" fmla="*/ 141 h 195"/>
                  <a:gd name="T6" fmla="*/ 570 w 176"/>
                  <a:gd name="T7" fmla="*/ 27 h 195"/>
                  <a:gd name="T8" fmla="*/ 456 w 176"/>
                  <a:gd name="T9" fmla="*/ 97 h 195"/>
                  <a:gd name="T10" fmla="*/ 349 w 176"/>
                  <a:gd name="T11" fmla="*/ 40 h 195"/>
                  <a:gd name="T12" fmla="*/ 265 w 176"/>
                  <a:gd name="T13" fmla="*/ 124 h 195"/>
                  <a:gd name="T14" fmla="*/ 185 w 176"/>
                  <a:gd name="T15" fmla="*/ 177 h 195"/>
                  <a:gd name="T16" fmla="*/ 160 w 176"/>
                  <a:gd name="T17" fmla="*/ 273 h 195"/>
                  <a:gd name="T18" fmla="*/ 71 w 176"/>
                  <a:gd name="T19" fmla="*/ 284 h 195"/>
                  <a:gd name="T20" fmla="*/ 88 w 176"/>
                  <a:gd name="T21" fmla="*/ 368 h 195"/>
                  <a:gd name="T22" fmla="*/ 67 w 176"/>
                  <a:gd name="T23" fmla="*/ 437 h 195"/>
                  <a:gd name="T24" fmla="*/ 48 w 176"/>
                  <a:gd name="T25" fmla="*/ 513 h 195"/>
                  <a:gd name="T26" fmla="*/ 40 w 176"/>
                  <a:gd name="T27" fmla="*/ 618 h 195"/>
                  <a:gd name="T28" fmla="*/ 124 w 176"/>
                  <a:gd name="T29" fmla="*/ 677 h 195"/>
                  <a:gd name="T30" fmla="*/ 132 w 176"/>
                  <a:gd name="T31" fmla="*/ 795 h 195"/>
                  <a:gd name="T32" fmla="*/ 137 w 176"/>
                  <a:gd name="T33" fmla="*/ 849 h 195"/>
                  <a:gd name="T34" fmla="*/ 145 w 176"/>
                  <a:gd name="T35" fmla="*/ 791 h 195"/>
                  <a:gd name="T36" fmla="*/ 149 w 176"/>
                  <a:gd name="T37" fmla="*/ 730 h 195"/>
                  <a:gd name="T38" fmla="*/ 160 w 176"/>
                  <a:gd name="T39" fmla="*/ 618 h 195"/>
                  <a:gd name="T40" fmla="*/ 181 w 176"/>
                  <a:gd name="T41" fmla="*/ 500 h 195"/>
                  <a:gd name="T42" fmla="*/ 181 w 176"/>
                  <a:gd name="T43" fmla="*/ 429 h 195"/>
                  <a:gd name="T44" fmla="*/ 233 w 176"/>
                  <a:gd name="T45" fmla="*/ 389 h 195"/>
                  <a:gd name="T46" fmla="*/ 269 w 176"/>
                  <a:gd name="T47" fmla="*/ 265 h 195"/>
                  <a:gd name="T48" fmla="*/ 416 w 176"/>
                  <a:gd name="T49" fmla="*/ 204 h 195"/>
                  <a:gd name="T50" fmla="*/ 469 w 176"/>
                  <a:gd name="T51" fmla="*/ 229 h 195"/>
                  <a:gd name="T52" fmla="*/ 517 w 176"/>
                  <a:gd name="T53" fmla="*/ 185 h 195"/>
                  <a:gd name="T54" fmla="*/ 629 w 176"/>
                  <a:gd name="T55" fmla="*/ 233 h 195"/>
                  <a:gd name="T56" fmla="*/ 706 w 176"/>
                  <a:gd name="T57" fmla="*/ 244 h 195"/>
                  <a:gd name="T58" fmla="*/ 751 w 176"/>
                  <a:gd name="T59" fmla="*/ 292 h 195"/>
                  <a:gd name="T60" fmla="*/ 761 w 176"/>
                  <a:gd name="T61" fmla="*/ 296 h 19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6" h="195">
                    <a:moveTo>
                      <a:pt x="172" y="67"/>
                    </a:moveTo>
                    <a:cubicBezTo>
                      <a:pt x="174" y="63"/>
                      <a:pt x="176" y="59"/>
                      <a:pt x="176" y="52"/>
                    </a:cubicBezTo>
                    <a:cubicBezTo>
                      <a:pt x="175" y="31"/>
                      <a:pt x="160" y="38"/>
                      <a:pt x="151" y="32"/>
                    </a:cubicBezTo>
                    <a:cubicBezTo>
                      <a:pt x="138" y="24"/>
                      <a:pt x="146" y="12"/>
                      <a:pt x="129" y="6"/>
                    </a:cubicBezTo>
                    <a:cubicBezTo>
                      <a:pt x="113" y="1"/>
                      <a:pt x="115" y="23"/>
                      <a:pt x="103" y="22"/>
                    </a:cubicBezTo>
                    <a:cubicBezTo>
                      <a:pt x="93" y="21"/>
                      <a:pt x="91" y="0"/>
                      <a:pt x="79" y="9"/>
                    </a:cubicBezTo>
                    <a:cubicBezTo>
                      <a:pt x="73" y="12"/>
                      <a:pt x="67" y="25"/>
                      <a:pt x="60" y="28"/>
                    </a:cubicBezTo>
                    <a:cubicBezTo>
                      <a:pt x="52" y="31"/>
                      <a:pt x="44" y="27"/>
                      <a:pt x="42" y="40"/>
                    </a:cubicBezTo>
                    <a:cubicBezTo>
                      <a:pt x="40" y="49"/>
                      <a:pt x="49" y="55"/>
                      <a:pt x="36" y="62"/>
                    </a:cubicBezTo>
                    <a:cubicBezTo>
                      <a:pt x="30" y="65"/>
                      <a:pt x="23" y="59"/>
                      <a:pt x="16" y="64"/>
                    </a:cubicBezTo>
                    <a:cubicBezTo>
                      <a:pt x="7" y="71"/>
                      <a:pt x="15" y="77"/>
                      <a:pt x="20" y="83"/>
                    </a:cubicBezTo>
                    <a:cubicBezTo>
                      <a:pt x="26" y="93"/>
                      <a:pt x="23" y="91"/>
                      <a:pt x="15" y="99"/>
                    </a:cubicBezTo>
                    <a:cubicBezTo>
                      <a:pt x="10" y="103"/>
                      <a:pt x="0" y="109"/>
                      <a:pt x="11" y="116"/>
                    </a:cubicBezTo>
                    <a:cubicBezTo>
                      <a:pt x="17" y="120"/>
                      <a:pt x="1" y="129"/>
                      <a:pt x="9" y="140"/>
                    </a:cubicBezTo>
                    <a:cubicBezTo>
                      <a:pt x="17" y="151"/>
                      <a:pt x="23" y="145"/>
                      <a:pt x="28" y="153"/>
                    </a:cubicBezTo>
                    <a:cubicBezTo>
                      <a:pt x="34" y="163"/>
                      <a:pt x="31" y="169"/>
                      <a:pt x="30" y="180"/>
                    </a:cubicBezTo>
                    <a:cubicBezTo>
                      <a:pt x="29" y="186"/>
                      <a:pt x="30" y="189"/>
                      <a:pt x="31" y="192"/>
                    </a:cubicBezTo>
                    <a:cubicBezTo>
                      <a:pt x="32" y="195"/>
                      <a:pt x="31" y="184"/>
                      <a:pt x="33" y="179"/>
                    </a:cubicBezTo>
                    <a:cubicBezTo>
                      <a:pt x="34" y="175"/>
                      <a:pt x="34" y="169"/>
                      <a:pt x="34" y="165"/>
                    </a:cubicBezTo>
                    <a:cubicBezTo>
                      <a:pt x="34" y="151"/>
                      <a:pt x="40" y="153"/>
                      <a:pt x="36" y="140"/>
                    </a:cubicBezTo>
                    <a:cubicBezTo>
                      <a:pt x="33" y="129"/>
                      <a:pt x="39" y="123"/>
                      <a:pt x="41" y="113"/>
                    </a:cubicBezTo>
                    <a:cubicBezTo>
                      <a:pt x="42" y="107"/>
                      <a:pt x="38" y="103"/>
                      <a:pt x="41" y="97"/>
                    </a:cubicBezTo>
                    <a:cubicBezTo>
                      <a:pt x="43" y="93"/>
                      <a:pt x="50" y="92"/>
                      <a:pt x="53" y="88"/>
                    </a:cubicBezTo>
                    <a:cubicBezTo>
                      <a:pt x="62" y="78"/>
                      <a:pt x="56" y="70"/>
                      <a:pt x="61" y="60"/>
                    </a:cubicBezTo>
                    <a:cubicBezTo>
                      <a:pt x="65" y="50"/>
                      <a:pt x="86" y="46"/>
                      <a:pt x="94" y="46"/>
                    </a:cubicBezTo>
                    <a:cubicBezTo>
                      <a:pt x="99" y="47"/>
                      <a:pt x="97" y="54"/>
                      <a:pt x="106" y="52"/>
                    </a:cubicBezTo>
                    <a:cubicBezTo>
                      <a:pt x="112" y="51"/>
                      <a:pt x="112" y="45"/>
                      <a:pt x="117" y="42"/>
                    </a:cubicBezTo>
                    <a:cubicBezTo>
                      <a:pt x="134" y="35"/>
                      <a:pt x="131" y="49"/>
                      <a:pt x="142" y="53"/>
                    </a:cubicBezTo>
                    <a:cubicBezTo>
                      <a:pt x="148" y="56"/>
                      <a:pt x="153" y="51"/>
                      <a:pt x="160" y="55"/>
                    </a:cubicBezTo>
                    <a:cubicBezTo>
                      <a:pt x="166" y="58"/>
                      <a:pt x="166" y="61"/>
                      <a:pt x="170" y="66"/>
                    </a:cubicBezTo>
                    <a:cubicBezTo>
                      <a:pt x="171" y="66"/>
                      <a:pt x="171" y="67"/>
                      <a:pt x="172" y="67"/>
                    </a:cubicBezTo>
                    <a:close/>
                  </a:path>
                </a:pathLst>
              </a:custGeom>
              <a:solidFill>
                <a:srgbClr val="F4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7" name="Freeform 143">
                <a:extLst>
                  <a:ext uri="{FF2B5EF4-FFF2-40B4-BE49-F238E27FC236}">
                    <a16:creationId xmlns:a16="http://schemas.microsoft.com/office/drawing/2014/main" id="{DB3721CD-4BD4-4F4C-B06A-B6F6DEAAE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2329"/>
                <a:ext cx="264" cy="206"/>
              </a:xfrm>
              <a:custGeom>
                <a:avLst/>
                <a:gdLst>
                  <a:gd name="T0" fmla="*/ 553 w 126"/>
                  <a:gd name="T1" fmla="*/ 145 h 98"/>
                  <a:gd name="T2" fmla="*/ 293 w 126"/>
                  <a:gd name="T3" fmla="*/ 240 h 98"/>
                  <a:gd name="T4" fmla="*/ 140 w 126"/>
                  <a:gd name="T5" fmla="*/ 406 h 98"/>
                  <a:gd name="T6" fmla="*/ 0 w 126"/>
                  <a:gd name="T7" fmla="*/ 397 h 98"/>
                  <a:gd name="T8" fmla="*/ 201 w 126"/>
                  <a:gd name="T9" fmla="*/ 269 h 98"/>
                  <a:gd name="T10" fmla="*/ 553 w 126"/>
                  <a:gd name="T11" fmla="*/ 145 h 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6" h="98">
                    <a:moveTo>
                      <a:pt x="126" y="33"/>
                    </a:moveTo>
                    <a:cubicBezTo>
                      <a:pt x="106" y="21"/>
                      <a:pt x="82" y="39"/>
                      <a:pt x="67" y="54"/>
                    </a:cubicBezTo>
                    <a:cubicBezTo>
                      <a:pt x="52" y="68"/>
                      <a:pt x="42" y="88"/>
                      <a:pt x="32" y="92"/>
                    </a:cubicBezTo>
                    <a:cubicBezTo>
                      <a:pt x="21" y="97"/>
                      <a:pt x="8" y="98"/>
                      <a:pt x="0" y="90"/>
                    </a:cubicBezTo>
                    <a:cubicBezTo>
                      <a:pt x="16" y="93"/>
                      <a:pt x="31" y="78"/>
                      <a:pt x="46" y="61"/>
                    </a:cubicBezTo>
                    <a:cubicBezTo>
                      <a:pt x="59" y="47"/>
                      <a:pt x="96" y="0"/>
                      <a:pt x="126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8" name="Freeform 144">
                <a:extLst>
                  <a:ext uri="{FF2B5EF4-FFF2-40B4-BE49-F238E27FC236}">
                    <a16:creationId xmlns:a16="http://schemas.microsoft.com/office/drawing/2014/main" id="{B6FE49C8-5831-47A9-9E93-A8ED8E69B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0" y="3252"/>
                <a:ext cx="162" cy="183"/>
              </a:xfrm>
              <a:custGeom>
                <a:avLst/>
                <a:gdLst>
                  <a:gd name="T0" fmla="*/ 261 w 77"/>
                  <a:gd name="T1" fmla="*/ 53 h 87"/>
                  <a:gd name="T2" fmla="*/ 292 w 77"/>
                  <a:gd name="T3" fmla="*/ 284 h 87"/>
                  <a:gd name="T4" fmla="*/ 80 w 77"/>
                  <a:gd name="T5" fmla="*/ 337 h 87"/>
                  <a:gd name="T6" fmla="*/ 48 w 77"/>
                  <a:gd name="T7" fmla="*/ 101 h 87"/>
                  <a:gd name="T8" fmla="*/ 261 w 77"/>
                  <a:gd name="T9" fmla="*/ 53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87">
                    <a:moveTo>
                      <a:pt x="59" y="12"/>
                    </a:moveTo>
                    <a:cubicBezTo>
                      <a:pt x="74" y="23"/>
                      <a:pt x="77" y="46"/>
                      <a:pt x="66" y="64"/>
                    </a:cubicBezTo>
                    <a:cubicBezTo>
                      <a:pt x="55" y="82"/>
                      <a:pt x="33" y="87"/>
                      <a:pt x="18" y="76"/>
                    </a:cubicBezTo>
                    <a:cubicBezTo>
                      <a:pt x="3" y="65"/>
                      <a:pt x="0" y="41"/>
                      <a:pt x="11" y="23"/>
                    </a:cubicBezTo>
                    <a:cubicBezTo>
                      <a:pt x="23" y="5"/>
                      <a:pt x="44" y="0"/>
                      <a:pt x="59" y="12"/>
                    </a:cubicBezTo>
                    <a:close/>
                  </a:path>
                </a:pathLst>
              </a:custGeom>
              <a:solidFill>
                <a:srgbClr val="FCE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9" name="Freeform 145">
                <a:extLst>
                  <a:ext uri="{FF2B5EF4-FFF2-40B4-BE49-F238E27FC236}">
                    <a16:creationId xmlns:a16="http://schemas.microsoft.com/office/drawing/2014/main" id="{15E2C96A-32F8-4789-AB39-5B4DDB98D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5" y="3271"/>
                <a:ext cx="132" cy="147"/>
              </a:xfrm>
              <a:custGeom>
                <a:avLst/>
                <a:gdLst>
                  <a:gd name="T0" fmla="*/ 212 w 63"/>
                  <a:gd name="T1" fmla="*/ 40 h 70"/>
                  <a:gd name="T2" fmla="*/ 237 w 63"/>
                  <a:gd name="T3" fmla="*/ 225 h 70"/>
                  <a:gd name="T4" fmla="*/ 65 w 63"/>
                  <a:gd name="T5" fmla="*/ 269 h 70"/>
                  <a:gd name="T6" fmla="*/ 44 w 63"/>
                  <a:gd name="T7" fmla="*/ 80 h 70"/>
                  <a:gd name="T8" fmla="*/ 212 w 63"/>
                  <a:gd name="T9" fmla="*/ 4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70">
                    <a:moveTo>
                      <a:pt x="48" y="9"/>
                    </a:moveTo>
                    <a:cubicBezTo>
                      <a:pt x="60" y="18"/>
                      <a:pt x="63" y="37"/>
                      <a:pt x="54" y="51"/>
                    </a:cubicBezTo>
                    <a:cubicBezTo>
                      <a:pt x="44" y="66"/>
                      <a:pt x="27" y="70"/>
                      <a:pt x="15" y="61"/>
                    </a:cubicBezTo>
                    <a:cubicBezTo>
                      <a:pt x="3" y="52"/>
                      <a:pt x="0" y="33"/>
                      <a:pt x="10" y="18"/>
                    </a:cubicBezTo>
                    <a:cubicBezTo>
                      <a:pt x="19" y="4"/>
                      <a:pt x="36" y="0"/>
                      <a:pt x="48" y="9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0" name="Freeform 146">
                <a:extLst>
                  <a:ext uri="{FF2B5EF4-FFF2-40B4-BE49-F238E27FC236}">
                    <a16:creationId xmlns:a16="http://schemas.microsoft.com/office/drawing/2014/main" id="{B9893547-4212-48FD-99BA-E0F9511A0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3322"/>
                <a:ext cx="40" cy="44"/>
              </a:xfrm>
              <a:custGeom>
                <a:avLst/>
                <a:gdLst>
                  <a:gd name="T0" fmla="*/ 67 w 19"/>
                  <a:gd name="T1" fmla="*/ 13 h 21"/>
                  <a:gd name="T2" fmla="*/ 72 w 19"/>
                  <a:gd name="T3" fmla="*/ 71 h 21"/>
                  <a:gd name="T4" fmla="*/ 23 w 19"/>
                  <a:gd name="T5" fmla="*/ 84 h 21"/>
                  <a:gd name="T6" fmla="*/ 13 w 19"/>
                  <a:gd name="T7" fmla="*/ 27 h 21"/>
                  <a:gd name="T8" fmla="*/ 67 w 19"/>
                  <a:gd name="T9" fmla="*/ 1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15" y="3"/>
                    </a:moveTo>
                    <a:cubicBezTo>
                      <a:pt x="18" y="6"/>
                      <a:pt x="19" y="11"/>
                      <a:pt x="16" y="16"/>
                    </a:cubicBezTo>
                    <a:cubicBezTo>
                      <a:pt x="13" y="20"/>
                      <a:pt x="8" y="21"/>
                      <a:pt x="5" y="19"/>
                    </a:cubicBezTo>
                    <a:cubicBezTo>
                      <a:pt x="1" y="16"/>
                      <a:pt x="0" y="10"/>
                      <a:pt x="3" y="6"/>
                    </a:cubicBezTo>
                    <a:cubicBezTo>
                      <a:pt x="6" y="1"/>
                      <a:pt x="11" y="0"/>
                      <a:pt x="15" y="3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1" name="Freeform 147">
                <a:extLst>
                  <a:ext uri="{FF2B5EF4-FFF2-40B4-BE49-F238E27FC236}">
                    <a16:creationId xmlns:a16="http://schemas.microsoft.com/office/drawing/2014/main" id="{778B2F97-92EB-4D51-AC76-0C483AC28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9" y="1615"/>
                <a:ext cx="103" cy="91"/>
              </a:xfrm>
              <a:custGeom>
                <a:avLst/>
                <a:gdLst>
                  <a:gd name="T0" fmla="*/ 204 w 49"/>
                  <a:gd name="T1" fmla="*/ 193 h 43"/>
                  <a:gd name="T2" fmla="*/ 84 w 49"/>
                  <a:gd name="T3" fmla="*/ 76 h 43"/>
                  <a:gd name="T4" fmla="*/ 17 w 49"/>
                  <a:gd name="T5" fmla="*/ 0 h 43"/>
                  <a:gd name="T6" fmla="*/ 88 w 49"/>
                  <a:gd name="T7" fmla="*/ 44 h 43"/>
                  <a:gd name="T8" fmla="*/ 204 w 49"/>
                  <a:gd name="T9" fmla="*/ 19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3">
                    <a:moveTo>
                      <a:pt x="46" y="43"/>
                    </a:moveTo>
                    <a:cubicBezTo>
                      <a:pt x="46" y="29"/>
                      <a:pt x="30" y="21"/>
                      <a:pt x="19" y="17"/>
                    </a:cubicBezTo>
                    <a:cubicBezTo>
                      <a:pt x="7" y="13"/>
                      <a:pt x="0" y="12"/>
                      <a:pt x="4" y="0"/>
                    </a:cubicBezTo>
                    <a:cubicBezTo>
                      <a:pt x="2" y="7"/>
                      <a:pt x="10" y="8"/>
                      <a:pt x="20" y="10"/>
                    </a:cubicBezTo>
                    <a:cubicBezTo>
                      <a:pt x="29" y="12"/>
                      <a:pt x="49" y="25"/>
                      <a:pt x="46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2" name="Freeform 148">
                <a:extLst>
                  <a:ext uri="{FF2B5EF4-FFF2-40B4-BE49-F238E27FC236}">
                    <a16:creationId xmlns:a16="http://schemas.microsoft.com/office/drawing/2014/main" id="{ECB36BFC-3002-4A97-9CDE-3BFC9A5E3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" y="1563"/>
                <a:ext cx="67" cy="124"/>
              </a:xfrm>
              <a:custGeom>
                <a:avLst/>
                <a:gdLst>
                  <a:gd name="T0" fmla="*/ 71 w 32"/>
                  <a:gd name="T1" fmla="*/ 0 h 59"/>
                  <a:gd name="T2" fmla="*/ 140 w 32"/>
                  <a:gd name="T3" fmla="*/ 261 h 59"/>
                  <a:gd name="T4" fmla="*/ 71 w 32"/>
                  <a:gd name="T5" fmla="*/ 0 h 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59">
                    <a:moveTo>
                      <a:pt x="16" y="0"/>
                    </a:moveTo>
                    <a:cubicBezTo>
                      <a:pt x="12" y="0"/>
                      <a:pt x="0" y="45"/>
                      <a:pt x="32" y="59"/>
                    </a:cubicBezTo>
                    <a:cubicBezTo>
                      <a:pt x="18" y="46"/>
                      <a:pt x="10" y="26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3" name="Freeform 149">
                <a:extLst>
                  <a:ext uri="{FF2B5EF4-FFF2-40B4-BE49-F238E27FC236}">
                    <a16:creationId xmlns:a16="http://schemas.microsoft.com/office/drawing/2014/main" id="{B6521D5A-2727-4748-BA18-DE96DF6B8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" y="1651"/>
                <a:ext cx="103" cy="27"/>
              </a:xfrm>
              <a:custGeom>
                <a:avLst/>
                <a:gdLst>
                  <a:gd name="T0" fmla="*/ 0 w 49"/>
                  <a:gd name="T1" fmla="*/ 17 h 13"/>
                  <a:gd name="T2" fmla="*/ 116 w 49"/>
                  <a:gd name="T3" fmla="*/ 52 h 13"/>
                  <a:gd name="T4" fmla="*/ 217 w 49"/>
                  <a:gd name="T5" fmla="*/ 0 h 13"/>
                  <a:gd name="T6" fmla="*/ 0 w 49"/>
                  <a:gd name="T7" fmla="*/ 17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13">
                    <a:moveTo>
                      <a:pt x="0" y="4"/>
                    </a:moveTo>
                    <a:cubicBezTo>
                      <a:pt x="5" y="8"/>
                      <a:pt x="15" y="13"/>
                      <a:pt x="26" y="12"/>
                    </a:cubicBezTo>
                    <a:cubicBezTo>
                      <a:pt x="34" y="11"/>
                      <a:pt x="41" y="6"/>
                      <a:pt x="49" y="0"/>
                    </a:cubicBezTo>
                    <a:cubicBezTo>
                      <a:pt x="40" y="3"/>
                      <a:pt x="22" y="12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4" name="Freeform 150">
                <a:extLst>
                  <a:ext uri="{FF2B5EF4-FFF2-40B4-BE49-F238E27FC236}">
                    <a16:creationId xmlns:a16="http://schemas.microsoft.com/office/drawing/2014/main" id="{D4792813-6F58-4F36-B3C7-23C076839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8" y="1441"/>
                <a:ext cx="135" cy="46"/>
              </a:xfrm>
              <a:custGeom>
                <a:avLst/>
                <a:gdLst>
                  <a:gd name="T0" fmla="*/ 0 w 64"/>
                  <a:gd name="T1" fmla="*/ 96 h 22"/>
                  <a:gd name="T2" fmla="*/ 285 w 64"/>
                  <a:gd name="T3" fmla="*/ 79 h 22"/>
                  <a:gd name="T4" fmla="*/ 0 w 64"/>
                  <a:gd name="T5" fmla="*/ 96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22">
                    <a:moveTo>
                      <a:pt x="0" y="22"/>
                    </a:moveTo>
                    <a:cubicBezTo>
                      <a:pt x="13" y="10"/>
                      <a:pt x="39" y="0"/>
                      <a:pt x="64" y="18"/>
                    </a:cubicBezTo>
                    <a:cubicBezTo>
                      <a:pt x="49" y="11"/>
                      <a:pt x="26" y="9"/>
                      <a:pt x="0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5" name="Freeform 151">
                <a:extLst>
                  <a:ext uri="{FF2B5EF4-FFF2-40B4-BE49-F238E27FC236}">
                    <a16:creationId xmlns:a16="http://schemas.microsoft.com/office/drawing/2014/main" id="{B3E2273F-BC96-42DF-9D3A-BE9C51CDD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" y="1660"/>
                <a:ext cx="40" cy="39"/>
              </a:xfrm>
              <a:custGeom>
                <a:avLst/>
                <a:gdLst>
                  <a:gd name="T0" fmla="*/ 4 w 19"/>
                  <a:gd name="T1" fmla="*/ 33 h 19"/>
                  <a:gd name="T2" fmla="*/ 48 w 19"/>
                  <a:gd name="T3" fmla="*/ 4 h 19"/>
                  <a:gd name="T4" fmla="*/ 80 w 19"/>
                  <a:gd name="T5" fmla="*/ 47 h 19"/>
                  <a:gd name="T6" fmla="*/ 36 w 19"/>
                  <a:gd name="T7" fmla="*/ 76 h 19"/>
                  <a:gd name="T8" fmla="*/ 4 w 19"/>
                  <a:gd name="T9" fmla="*/ 3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6" y="2"/>
                      <a:pt x="19" y="6"/>
                      <a:pt x="18" y="11"/>
                    </a:cubicBezTo>
                    <a:cubicBezTo>
                      <a:pt x="17" y="16"/>
                      <a:pt x="12" y="19"/>
                      <a:pt x="8" y="18"/>
                    </a:cubicBezTo>
                    <a:cubicBezTo>
                      <a:pt x="3" y="17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CEEF1"/>
              </a:solidFill>
              <a:ln w="26988" cap="flat">
                <a:solidFill>
                  <a:srgbClr val="FCEEF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6" name="Freeform 152">
                <a:extLst>
                  <a:ext uri="{FF2B5EF4-FFF2-40B4-BE49-F238E27FC236}">
                    <a16:creationId xmlns:a16="http://schemas.microsoft.com/office/drawing/2014/main" id="{E40972F7-4C64-455E-8006-85102B43A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586"/>
                <a:ext cx="39" cy="40"/>
              </a:xfrm>
              <a:custGeom>
                <a:avLst/>
                <a:gdLst>
                  <a:gd name="T0" fmla="*/ 4 w 19"/>
                  <a:gd name="T1" fmla="*/ 32 h 19"/>
                  <a:gd name="T2" fmla="*/ 47 w 19"/>
                  <a:gd name="T3" fmla="*/ 4 h 19"/>
                  <a:gd name="T4" fmla="*/ 76 w 19"/>
                  <a:gd name="T5" fmla="*/ 48 h 19"/>
                  <a:gd name="T6" fmla="*/ 33 w 19"/>
                  <a:gd name="T7" fmla="*/ 80 h 19"/>
                  <a:gd name="T8" fmla="*/ 4 w 19"/>
                  <a:gd name="T9" fmla="*/ 3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6" y="2"/>
                      <a:pt x="19" y="6"/>
                      <a:pt x="18" y="11"/>
                    </a:cubicBezTo>
                    <a:cubicBezTo>
                      <a:pt x="17" y="16"/>
                      <a:pt x="12" y="19"/>
                      <a:pt x="8" y="18"/>
                    </a:cubicBezTo>
                    <a:cubicBezTo>
                      <a:pt x="3" y="17"/>
                      <a:pt x="0" y="12"/>
                      <a:pt x="1" y="7"/>
                    </a:cubicBezTo>
                    <a:close/>
                  </a:path>
                </a:pathLst>
              </a:custGeom>
              <a:solidFill>
                <a:srgbClr val="FCEEF1"/>
              </a:solidFill>
              <a:ln w="26988" cap="flat">
                <a:solidFill>
                  <a:srgbClr val="FCEEF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7" name="Freeform 153">
                <a:extLst>
                  <a:ext uri="{FF2B5EF4-FFF2-40B4-BE49-F238E27FC236}">
                    <a16:creationId xmlns:a16="http://schemas.microsoft.com/office/drawing/2014/main" id="{DBD8335E-1926-47E5-886D-E55612D26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1676"/>
                <a:ext cx="40" cy="40"/>
              </a:xfrm>
              <a:custGeom>
                <a:avLst/>
                <a:gdLst>
                  <a:gd name="T0" fmla="*/ 4 w 19"/>
                  <a:gd name="T1" fmla="*/ 36 h 19"/>
                  <a:gd name="T2" fmla="*/ 48 w 19"/>
                  <a:gd name="T3" fmla="*/ 4 h 19"/>
                  <a:gd name="T4" fmla="*/ 80 w 19"/>
                  <a:gd name="T5" fmla="*/ 48 h 19"/>
                  <a:gd name="T6" fmla="*/ 36 w 19"/>
                  <a:gd name="T7" fmla="*/ 80 h 19"/>
                  <a:gd name="T8" fmla="*/ 4 w 19"/>
                  <a:gd name="T9" fmla="*/ 3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" y="8"/>
                    </a:moveTo>
                    <a:cubicBezTo>
                      <a:pt x="2" y="3"/>
                      <a:pt x="7" y="0"/>
                      <a:pt x="11" y="1"/>
                    </a:cubicBezTo>
                    <a:cubicBezTo>
                      <a:pt x="16" y="2"/>
                      <a:pt x="19" y="7"/>
                      <a:pt x="18" y="11"/>
                    </a:cubicBezTo>
                    <a:cubicBezTo>
                      <a:pt x="17" y="16"/>
                      <a:pt x="12" y="19"/>
                      <a:pt x="8" y="18"/>
                    </a:cubicBezTo>
                    <a:cubicBezTo>
                      <a:pt x="3" y="17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CEEF1"/>
              </a:solidFill>
              <a:ln w="26988" cap="flat">
                <a:solidFill>
                  <a:srgbClr val="FCEEF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8" name="Freeform 154">
                <a:extLst>
                  <a:ext uri="{FF2B5EF4-FFF2-40B4-BE49-F238E27FC236}">
                    <a16:creationId xmlns:a16="http://schemas.microsoft.com/office/drawing/2014/main" id="{CEF59236-79D5-4B63-8327-21D72BE7E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" y="1660"/>
                <a:ext cx="40" cy="39"/>
              </a:xfrm>
              <a:custGeom>
                <a:avLst/>
                <a:gdLst>
                  <a:gd name="T0" fmla="*/ 4 w 19"/>
                  <a:gd name="T1" fmla="*/ 33 h 19"/>
                  <a:gd name="T2" fmla="*/ 48 w 19"/>
                  <a:gd name="T3" fmla="*/ 4 h 19"/>
                  <a:gd name="T4" fmla="*/ 80 w 19"/>
                  <a:gd name="T5" fmla="*/ 47 h 19"/>
                  <a:gd name="T6" fmla="*/ 36 w 19"/>
                  <a:gd name="T7" fmla="*/ 76 h 19"/>
                  <a:gd name="T8" fmla="*/ 4 w 19"/>
                  <a:gd name="T9" fmla="*/ 3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6" y="2"/>
                      <a:pt x="19" y="6"/>
                      <a:pt x="18" y="11"/>
                    </a:cubicBezTo>
                    <a:cubicBezTo>
                      <a:pt x="17" y="16"/>
                      <a:pt x="12" y="19"/>
                      <a:pt x="8" y="18"/>
                    </a:cubicBezTo>
                    <a:cubicBezTo>
                      <a:pt x="3" y="17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9" name="Freeform 155">
                <a:extLst>
                  <a:ext uri="{FF2B5EF4-FFF2-40B4-BE49-F238E27FC236}">
                    <a16:creationId xmlns:a16="http://schemas.microsoft.com/office/drawing/2014/main" id="{5DF96658-E843-47C1-9366-89011C1F3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586"/>
                <a:ext cx="39" cy="40"/>
              </a:xfrm>
              <a:custGeom>
                <a:avLst/>
                <a:gdLst>
                  <a:gd name="T0" fmla="*/ 4 w 19"/>
                  <a:gd name="T1" fmla="*/ 32 h 19"/>
                  <a:gd name="T2" fmla="*/ 47 w 19"/>
                  <a:gd name="T3" fmla="*/ 4 h 19"/>
                  <a:gd name="T4" fmla="*/ 76 w 19"/>
                  <a:gd name="T5" fmla="*/ 48 h 19"/>
                  <a:gd name="T6" fmla="*/ 33 w 19"/>
                  <a:gd name="T7" fmla="*/ 80 h 19"/>
                  <a:gd name="T8" fmla="*/ 4 w 19"/>
                  <a:gd name="T9" fmla="*/ 3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6" y="2"/>
                      <a:pt x="19" y="6"/>
                      <a:pt x="18" y="11"/>
                    </a:cubicBezTo>
                    <a:cubicBezTo>
                      <a:pt x="17" y="16"/>
                      <a:pt x="12" y="19"/>
                      <a:pt x="8" y="18"/>
                    </a:cubicBezTo>
                    <a:cubicBezTo>
                      <a:pt x="3" y="17"/>
                      <a:pt x="0" y="12"/>
                      <a:pt x="1" y="7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0" name="Freeform 156">
                <a:extLst>
                  <a:ext uri="{FF2B5EF4-FFF2-40B4-BE49-F238E27FC236}">
                    <a16:creationId xmlns:a16="http://schemas.microsoft.com/office/drawing/2014/main" id="{BC7D6C2F-20DC-4F82-B925-9BFA55833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1676"/>
                <a:ext cx="40" cy="40"/>
              </a:xfrm>
              <a:custGeom>
                <a:avLst/>
                <a:gdLst>
                  <a:gd name="T0" fmla="*/ 4 w 19"/>
                  <a:gd name="T1" fmla="*/ 36 h 19"/>
                  <a:gd name="T2" fmla="*/ 48 w 19"/>
                  <a:gd name="T3" fmla="*/ 4 h 19"/>
                  <a:gd name="T4" fmla="*/ 80 w 19"/>
                  <a:gd name="T5" fmla="*/ 48 h 19"/>
                  <a:gd name="T6" fmla="*/ 36 w 19"/>
                  <a:gd name="T7" fmla="*/ 80 h 19"/>
                  <a:gd name="T8" fmla="*/ 4 w 19"/>
                  <a:gd name="T9" fmla="*/ 3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" y="8"/>
                    </a:moveTo>
                    <a:cubicBezTo>
                      <a:pt x="2" y="3"/>
                      <a:pt x="7" y="0"/>
                      <a:pt x="11" y="1"/>
                    </a:cubicBezTo>
                    <a:cubicBezTo>
                      <a:pt x="16" y="2"/>
                      <a:pt x="19" y="7"/>
                      <a:pt x="18" y="11"/>
                    </a:cubicBezTo>
                    <a:cubicBezTo>
                      <a:pt x="17" y="16"/>
                      <a:pt x="12" y="19"/>
                      <a:pt x="8" y="18"/>
                    </a:cubicBezTo>
                    <a:cubicBezTo>
                      <a:pt x="3" y="17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1" name="Freeform 157">
                <a:extLst>
                  <a:ext uri="{FF2B5EF4-FFF2-40B4-BE49-F238E27FC236}">
                    <a16:creationId xmlns:a16="http://schemas.microsoft.com/office/drawing/2014/main" id="{BCB8A10C-5545-4DDE-835F-668576298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1834"/>
                <a:ext cx="21" cy="21"/>
              </a:xfrm>
              <a:custGeom>
                <a:avLst/>
                <a:gdLst>
                  <a:gd name="T0" fmla="*/ 0 w 10"/>
                  <a:gd name="T1" fmla="*/ 27 h 10"/>
                  <a:gd name="T2" fmla="*/ 17 w 10"/>
                  <a:gd name="T3" fmla="*/ 0 h 10"/>
                  <a:gd name="T4" fmla="*/ 44 w 10"/>
                  <a:gd name="T5" fmla="*/ 17 h 10"/>
                  <a:gd name="T6" fmla="*/ 27 w 10"/>
                  <a:gd name="T7" fmla="*/ 44 h 10"/>
                  <a:gd name="T8" fmla="*/ 0 w 10"/>
                  <a:gd name="T9" fmla="*/ 2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6"/>
                    </a:moveTo>
                    <a:cubicBezTo>
                      <a:pt x="0" y="3"/>
                      <a:pt x="1" y="0"/>
                      <a:pt x="4" y="0"/>
                    </a:cubicBezTo>
                    <a:cubicBezTo>
                      <a:pt x="7" y="0"/>
                      <a:pt x="9" y="1"/>
                      <a:pt x="10" y="4"/>
                    </a:cubicBezTo>
                    <a:cubicBezTo>
                      <a:pt x="10" y="7"/>
                      <a:pt x="8" y="9"/>
                      <a:pt x="6" y="10"/>
                    </a:cubicBezTo>
                    <a:cubicBezTo>
                      <a:pt x="3" y="10"/>
                      <a:pt x="0" y="8"/>
                      <a:pt x="0" y="6"/>
                    </a:cubicBezTo>
                    <a:close/>
                  </a:path>
                </a:pathLst>
              </a:custGeom>
              <a:solidFill>
                <a:srgbClr val="FCEEF1"/>
              </a:solidFill>
              <a:ln w="20638" cap="flat">
                <a:solidFill>
                  <a:srgbClr val="FCEEF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2" name="Freeform 158">
                <a:extLst>
                  <a:ext uri="{FF2B5EF4-FFF2-40B4-BE49-F238E27FC236}">
                    <a16:creationId xmlns:a16="http://schemas.microsoft.com/office/drawing/2014/main" id="{7CBEE944-97C5-41E3-9694-2EC27BEC6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" y="1878"/>
                <a:ext cx="21" cy="23"/>
              </a:xfrm>
              <a:custGeom>
                <a:avLst/>
                <a:gdLst>
                  <a:gd name="T0" fmla="*/ 0 w 10"/>
                  <a:gd name="T1" fmla="*/ 27 h 11"/>
                  <a:gd name="T2" fmla="*/ 17 w 10"/>
                  <a:gd name="T3" fmla="*/ 4 h 11"/>
                  <a:gd name="T4" fmla="*/ 44 w 10"/>
                  <a:gd name="T5" fmla="*/ 21 h 11"/>
                  <a:gd name="T6" fmla="*/ 27 w 10"/>
                  <a:gd name="T7" fmla="*/ 44 h 11"/>
                  <a:gd name="T8" fmla="*/ 0 w 10"/>
                  <a:gd name="T9" fmla="*/ 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0" y="6"/>
                    </a:moveTo>
                    <a:cubicBezTo>
                      <a:pt x="0" y="4"/>
                      <a:pt x="2" y="1"/>
                      <a:pt x="4" y="1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0" y="7"/>
                      <a:pt x="9" y="10"/>
                      <a:pt x="6" y="10"/>
                    </a:cubicBezTo>
                    <a:cubicBezTo>
                      <a:pt x="3" y="11"/>
                      <a:pt x="1" y="9"/>
                      <a:pt x="0" y="6"/>
                    </a:cubicBezTo>
                    <a:close/>
                  </a:path>
                </a:pathLst>
              </a:custGeom>
              <a:solidFill>
                <a:srgbClr val="FCEEF1"/>
              </a:solidFill>
              <a:ln w="20638" cap="flat">
                <a:solidFill>
                  <a:srgbClr val="FCEEF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3" name="Freeform 159">
                <a:extLst>
                  <a:ext uri="{FF2B5EF4-FFF2-40B4-BE49-F238E27FC236}">
                    <a16:creationId xmlns:a16="http://schemas.microsoft.com/office/drawing/2014/main" id="{7AFD5562-BADC-4B0C-A921-C58B2AA3B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" y="1897"/>
                <a:ext cx="23" cy="23"/>
              </a:xfrm>
              <a:custGeom>
                <a:avLst/>
                <a:gdLst>
                  <a:gd name="T0" fmla="*/ 0 w 11"/>
                  <a:gd name="T1" fmla="*/ 31 h 11"/>
                  <a:gd name="T2" fmla="*/ 17 w 11"/>
                  <a:gd name="T3" fmla="*/ 4 h 11"/>
                  <a:gd name="T4" fmla="*/ 44 w 11"/>
                  <a:gd name="T5" fmla="*/ 21 h 11"/>
                  <a:gd name="T6" fmla="*/ 27 w 11"/>
                  <a:gd name="T7" fmla="*/ 48 h 11"/>
                  <a:gd name="T8" fmla="*/ 0 w 11"/>
                  <a:gd name="T9" fmla="*/ 3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0" y="7"/>
                    </a:moveTo>
                    <a:cubicBezTo>
                      <a:pt x="0" y="4"/>
                      <a:pt x="2" y="1"/>
                      <a:pt x="4" y="1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1" y="8"/>
                      <a:pt x="9" y="10"/>
                      <a:pt x="6" y="11"/>
                    </a:cubicBezTo>
                    <a:cubicBezTo>
                      <a:pt x="3" y="11"/>
                      <a:pt x="1" y="9"/>
                      <a:pt x="0" y="7"/>
                    </a:cubicBezTo>
                    <a:close/>
                  </a:path>
                </a:pathLst>
              </a:custGeom>
              <a:solidFill>
                <a:srgbClr val="FCEEF1"/>
              </a:solidFill>
              <a:ln w="20638" cap="flat">
                <a:solidFill>
                  <a:srgbClr val="FCEEF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4" name="Freeform 160">
                <a:extLst>
                  <a:ext uri="{FF2B5EF4-FFF2-40B4-BE49-F238E27FC236}">
                    <a16:creationId xmlns:a16="http://schemas.microsoft.com/office/drawing/2014/main" id="{678B1DCD-F641-4BBC-AFE9-59EDBFFB9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1754"/>
                <a:ext cx="21" cy="23"/>
              </a:xfrm>
              <a:custGeom>
                <a:avLst/>
                <a:gdLst>
                  <a:gd name="T0" fmla="*/ 0 w 10"/>
                  <a:gd name="T1" fmla="*/ 31 h 11"/>
                  <a:gd name="T2" fmla="*/ 17 w 10"/>
                  <a:gd name="T3" fmla="*/ 4 h 11"/>
                  <a:gd name="T4" fmla="*/ 44 w 10"/>
                  <a:gd name="T5" fmla="*/ 21 h 11"/>
                  <a:gd name="T6" fmla="*/ 27 w 10"/>
                  <a:gd name="T7" fmla="*/ 48 h 11"/>
                  <a:gd name="T8" fmla="*/ 0 w 10"/>
                  <a:gd name="T9" fmla="*/ 3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0" y="7"/>
                    </a:moveTo>
                    <a:cubicBezTo>
                      <a:pt x="0" y="4"/>
                      <a:pt x="1" y="1"/>
                      <a:pt x="4" y="1"/>
                    </a:cubicBezTo>
                    <a:cubicBezTo>
                      <a:pt x="7" y="0"/>
                      <a:pt x="9" y="2"/>
                      <a:pt x="10" y="5"/>
                    </a:cubicBezTo>
                    <a:cubicBezTo>
                      <a:pt x="10" y="8"/>
                      <a:pt x="8" y="10"/>
                      <a:pt x="6" y="11"/>
                    </a:cubicBezTo>
                    <a:cubicBezTo>
                      <a:pt x="3" y="11"/>
                      <a:pt x="1" y="9"/>
                      <a:pt x="0" y="7"/>
                    </a:cubicBezTo>
                    <a:close/>
                  </a:path>
                </a:pathLst>
              </a:custGeom>
              <a:solidFill>
                <a:srgbClr val="FCEEF1"/>
              </a:solidFill>
              <a:ln w="20638" cap="flat">
                <a:solidFill>
                  <a:srgbClr val="FCEEF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5" name="Freeform 161">
                <a:extLst>
                  <a:ext uri="{FF2B5EF4-FFF2-40B4-BE49-F238E27FC236}">
                    <a16:creationId xmlns:a16="http://schemas.microsoft.com/office/drawing/2014/main" id="{FB0821B4-F878-4739-99CA-58E7FE87D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1872"/>
                <a:ext cx="23" cy="23"/>
              </a:xfrm>
              <a:custGeom>
                <a:avLst/>
                <a:gdLst>
                  <a:gd name="T0" fmla="*/ 4 w 11"/>
                  <a:gd name="T1" fmla="*/ 27 h 11"/>
                  <a:gd name="T2" fmla="*/ 21 w 11"/>
                  <a:gd name="T3" fmla="*/ 4 h 11"/>
                  <a:gd name="T4" fmla="*/ 48 w 11"/>
                  <a:gd name="T5" fmla="*/ 21 h 11"/>
                  <a:gd name="T6" fmla="*/ 31 w 11"/>
                  <a:gd name="T7" fmla="*/ 44 h 11"/>
                  <a:gd name="T8" fmla="*/ 4 w 11"/>
                  <a:gd name="T9" fmla="*/ 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6"/>
                    </a:moveTo>
                    <a:cubicBezTo>
                      <a:pt x="0" y="4"/>
                      <a:pt x="2" y="1"/>
                      <a:pt x="5" y="1"/>
                    </a:cubicBezTo>
                    <a:cubicBezTo>
                      <a:pt x="8" y="0"/>
                      <a:pt x="10" y="2"/>
                      <a:pt x="11" y="5"/>
                    </a:cubicBezTo>
                    <a:cubicBezTo>
                      <a:pt x="11" y="7"/>
                      <a:pt x="9" y="10"/>
                      <a:pt x="7" y="10"/>
                    </a:cubicBezTo>
                    <a:cubicBezTo>
                      <a:pt x="4" y="11"/>
                      <a:pt x="1" y="9"/>
                      <a:pt x="1" y="6"/>
                    </a:cubicBezTo>
                    <a:close/>
                  </a:path>
                </a:pathLst>
              </a:custGeom>
              <a:solidFill>
                <a:srgbClr val="FCEEF1"/>
              </a:solidFill>
              <a:ln w="20638" cap="flat">
                <a:solidFill>
                  <a:srgbClr val="FCEEF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6" name="Freeform 162">
                <a:extLst>
                  <a:ext uri="{FF2B5EF4-FFF2-40B4-BE49-F238E27FC236}">
                    <a16:creationId xmlns:a16="http://schemas.microsoft.com/office/drawing/2014/main" id="{0B2405FF-357A-459A-A004-568EB15CA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1806"/>
                <a:ext cx="94" cy="74"/>
              </a:xfrm>
              <a:custGeom>
                <a:avLst/>
                <a:gdLst>
                  <a:gd name="T0" fmla="*/ 100 w 45"/>
                  <a:gd name="T1" fmla="*/ 8 h 35"/>
                  <a:gd name="T2" fmla="*/ 100 w 45"/>
                  <a:gd name="T3" fmla="*/ 152 h 35"/>
                  <a:gd name="T4" fmla="*/ 100 w 45"/>
                  <a:gd name="T5" fmla="*/ 8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35">
                    <a:moveTo>
                      <a:pt x="23" y="2"/>
                    </a:moveTo>
                    <a:cubicBezTo>
                      <a:pt x="5" y="0"/>
                      <a:pt x="0" y="35"/>
                      <a:pt x="23" y="34"/>
                    </a:cubicBezTo>
                    <a:cubicBezTo>
                      <a:pt x="45" y="33"/>
                      <a:pt x="41" y="4"/>
                      <a:pt x="23" y="2"/>
                    </a:cubicBezTo>
                    <a:close/>
                  </a:path>
                </a:pathLst>
              </a:custGeom>
              <a:noFill/>
              <a:ln w="26988" cap="flat">
                <a:solidFill>
                  <a:srgbClr val="F3ACB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7" name="Freeform 163">
                <a:extLst>
                  <a:ext uri="{FF2B5EF4-FFF2-40B4-BE49-F238E27FC236}">
                    <a16:creationId xmlns:a16="http://schemas.microsoft.com/office/drawing/2014/main" id="{998F7693-13F8-4BAE-ACAB-959D62B21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1848"/>
                <a:ext cx="89" cy="80"/>
              </a:xfrm>
              <a:custGeom>
                <a:avLst/>
                <a:gdLst>
                  <a:gd name="T0" fmla="*/ 112 w 42"/>
                  <a:gd name="T1" fmla="*/ 145 h 38"/>
                  <a:gd name="T2" fmla="*/ 85 w 42"/>
                  <a:gd name="T3" fmla="*/ 23 h 38"/>
                  <a:gd name="T4" fmla="*/ 112 w 42"/>
                  <a:gd name="T5" fmla="*/ 145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8">
                    <a:moveTo>
                      <a:pt x="25" y="33"/>
                    </a:moveTo>
                    <a:cubicBezTo>
                      <a:pt x="7" y="38"/>
                      <a:pt x="0" y="10"/>
                      <a:pt x="19" y="5"/>
                    </a:cubicBezTo>
                    <a:cubicBezTo>
                      <a:pt x="38" y="0"/>
                      <a:pt x="42" y="28"/>
                      <a:pt x="25" y="33"/>
                    </a:cubicBezTo>
                    <a:close/>
                  </a:path>
                </a:pathLst>
              </a:custGeom>
              <a:noFill/>
              <a:ln w="26988" cap="flat">
                <a:solidFill>
                  <a:srgbClr val="F3ACB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8" name="Freeform 164">
                <a:extLst>
                  <a:ext uri="{FF2B5EF4-FFF2-40B4-BE49-F238E27FC236}">
                    <a16:creationId xmlns:a16="http://schemas.microsoft.com/office/drawing/2014/main" id="{1E51EA6D-4C4C-463F-AC69-33E6B375E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" y="1867"/>
                <a:ext cx="96" cy="84"/>
              </a:xfrm>
              <a:custGeom>
                <a:avLst/>
                <a:gdLst>
                  <a:gd name="T0" fmla="*/ 113 w 46"/>
                  <a:gd name="T1" fmla="*/ 145 h 40"/>
                  <a:gd name="T2" fmla="*/ 83 w 46"/>
                  <a:gd name="T3" fmla="*/ 23 h 40"/>
                  <a:gd name="T4" fmla="*/ 113 w 46"/>
                  <a:gd name="T5" fmla="*/ 145 h 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40">
                    <a:moveTo>
                      <a:pt x="26" y="33"/>
                    </a:moveTo>
                    <a:cubicBezTo>
                      <a:pt x="5" y="40"/>
                      <a:pt x="0" y="11"/>
                      <a:pt x="19" y="5"/>
                    </a:cubicBezTo>
                    <a:cubicBezTo>
                      <a:pt x="38" y="0"/>
                      <a:pt x="46" y="27"/>
                      <a:pt x="26" y="33"/>
                    </a:cubicBezTo>
                    <a:close/>
                  </a:path>
                </a:pathLst>
              </a:custGeom>
              <a:noFill/>
              <a:ln w="26988" cap="flat">
                <a:solidFill>
                  <a:srgbClr val="F3ACB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9" name="Freeform 165">
                <a:extLst>
                  <a:ext uri="{FF2B5EF4-FFF2-40B4-BE49-F238E27FC236}">
                    <a16:creationId xmlns:a16="http://schemas.microsoft.com/office/drawing/2014/main" id="{E43E50BB-A1AB-4552-9CCB-7299600E2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1716"/>
                <a:ext cx="86" cy="93"/>
              </a:xfrm>
              <a:custGeom>
                <a:avLst/>
                <a:gdLst>
                  <a:gd name="T0" fmla="*/ 36 w 41"/>
                  <a:gd name="T1" fmla="*/ 129 h 44"/>
                  <a:gd name="T2" fmla="*/ 153 w 41"/>
                  <a:gd name="T3" fmla="*/ 80 h 44"/>
                  <a:gd name="T4" fmla="*/ 36 w 41"/>
                  <a:gd name="T5" fmla="*/ 129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44">
                    <a:moveTo>
                      <a:pt x="8" y="29"/>
                    </a:moveTo>
                    <a:cubicBezTo>
                      <a:pt x="0" y="11"/>
                      <a:pt x="28" y="0"/>
                      <a:pt x="35" y="18"/>
                    </a:cubicBezTo>
                    <a:cubicBezTo>
                      <a:pt x="41" y="36"/>
                      <a:pt x="16" y="44"/>
                      <a:pt x="8" y="29"/>
                    </a:cubicBezTo>
                    <a:close/>
                  </a:path>
                </a:pathLst>
              </a:custGeom>
              <a:noFill/>
              <a:ln w="26988" cap="flat">
                <a:solidFill>
                  <a:srgbClr val="F3ACB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0" name="Freeform 166">
                <a:extLst>
                  <a:ext uri="{FF2B5EF4-FFF2-40B4-BE49-F238E27FC236}">
                    <a16:creationId xmlns:a16="http://schemas.microsoft.com/office/drawing/2014/main" id="{EF559A03-C05E-4F90-946A-AFE4908F8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1838"/>
                <a:ext cx="105" cy="86"/>
              </a:xfrm>
              <a:custGeom>
                <a:avLst/>
                <a:gdLst>
                  <a:gd name="T0" fmla="*/ 80 w 50"/>
                  <a:gd name="T1" fmla="*/ 149 h 41"/>
                  <a:gd name="T2" fmla="*/ 145 w 50"/>
                  <a:gd name="T3" fmla="*/ 40 h 41"/>
                  <a:gd name="T4" fmla="*/ 80 w 50"/>
                  <a:gd name="T5" fmla="*/ 149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0" h="41">
                    <a:moveTo>
                      <a:pt x="18" y="34"/>
                    </a:moveTo>
                    <a:cubicBezTo>
                      <a:pt x="0" y="26"/>
                      <a:pt x="15" y="0"/>
                      <a:pt x="33" y="9"/>
                    </a:cubicBezTo>
                    <a:cubicBezTo>
                      <a:pt x="50" y="18"/>
                      <a:pt x="37" y="41"/>
                      <a:pt x="18" y="34"/>
                    </a:cubicBezTo>
                    <a:close/>
                  </a:path>
                </a:pathLst>
              </a:custGeom>
              <a:noFill/>
              <a:ln w="26988" cap="flat">
                <a:solidFill>
                  <a:srgbClr val="F3ACB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1" name="Freeform 167">
                <a:extLst>
                  <a:ext uri="{FF2B5EF4-FFF2-40B4-BE49-F238E27FC236}">
                    <a16:creationId xmlns:a16="http://schemas.microsoft.com/office/drawing/2014/main" id="{5B0B0C48-A78C-4FDE-B817-528FA9687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1834"/>
                <a:ext cx="21" cy="21"/>
              </a:xfrm>
              <a:custGeom>
                <a:avLst/>
                <a:gdLst>
                  <a:gd name="T0" fmla="*/ 0 w 10"/>
                  <a:gd name="T1" fmla="*/ 27 h 10"/>
                  <a:gd name="T2" fmla="*/ 17 w 10"/>
                  <a:gd name="T3" fmla="*/ 0 h 10"/>
                  <a:gd name="T4" fmla="*/ 44 w 10"/>
                  <a:gd name="T5" fmla="*/ 17 h 10"/>
                  <a:gd name="T6" fmla="*/ 27 w 10"/>
                  <a:gd name="T7" fmla="*/ 44 h 10"/>
                  <a:gd name="T8" fmla="*/ 0 w 10"/>
                  <a:gd name="T9" fmla="*/ 2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6"/>
                    </a:moveTo>
                    <a:cubicBezTo>
                      <a:pt x="0" y="3"/>
                      <a:pt x="1" y="0"/>
                      <a:pt x="4" y="0"/>
                    </a:cubicBezTo>
                    <a:cubicBezTo>
                      <a:pt x="7" y="0"/>
                      <a:pt x="9" y="1"/>
                      <a:pt x="10" y="4"/>
                    </a:cubicBezTo>
                    <a:cubicBezTo>
                      <a:pt x="10" y="7"/>
                      <a:pt x="8" y="9"/>
                      <a:pt x="6" y="10"/>
                    </a:cubicBezTo>
                    <a:cubicBezTo>
                      <a:pt x="3" y="10"/>
                      <a:pt x="0" y="8"/>
                      <a:pt x="0" y="6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2" name="Freeform 168">
                <a:extLst>
                  <a:ext uri="{FF2B5EF4-FFF2-40B4-BE49-F238E27FC236}">
                    <a16:creationId xmlns:a16="http://schemas.microsoft.com/office/drawing/2014/main" id="{40046E41-EE0A-442E-9812-76C701E2B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" y="1878"/>
                <a:ext cx="21" cy="23"/>
              </a:xfrm>
              <a:custGeom>
                <a:avLst/>
                <a:gdLst>
                  <a:gd name="T0" fmla="*/ 0 w 10"/>
                  <a:gd name="T1" fmla="*/ 27 h 11"/>
                  <a:gd name="T2" fmla="*/ 17 w 10"/>
                  <a:gd name="T3" fmla="*/ 4 h 11"/>
                  <a:gd name="T4" fmla="*/ 44 w 10"/>
                  <a:gd name="T5" fmla="*/ 21 h 11"/>
                  <a:gd name="T6" fmla="*/ 27 w 10"/>
                  <a:gd name="T7" fmla="*/ 44 h 11"/>
                  <a:gd name="T8" fmla="*/ 0 w 10"/>
                  <a:gd name="T9" fmla="*/ 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0" y="6"/>
                    </a:moveTo>
                    <a:cubicBezTo>
                      <a:pt x="0" y="4"/>
                      <a:pt x="2" y="1"/>
                      <a:pt x="4" y="1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0" y="7"/>
                      <a:pt x="9" y="10"/>
                      <a:pt x="6" y="10"/>
                    </a:cubicBezTo>
                    <a:cubicBezTo>
                      <a:pt x="3" y="11"/>
                      <a:pt x="1" y="9"/>
                      <a:pt x="0" y="6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3" name="Freeform 169">
                <a:extLst>
                  <a:ext uri="{FF2B5EF4-FFF2-40B4-BE49-F238E27FC236}">
                    <a16:creationId xmlns:a16="http://schemas.microsoft.com/office/drawing/2014/main" id="{23481F65-B152-41F1-91D3-9AC319FCD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" y="1897"/>
                <a:ext cx="23" cy="23"/>
              </a:xfrm>
              <a:custGeom>
                <a:avLst/>
                <a:gdLst>
                  <a:gd name="T0" fmla="*/ 0 w 11"/>
                  <a:gd name="T1" fmla="*/ 31 h 11"/>
                  <a:gd name="T2" fmla="*/ 17 w 11"/>
                  <a:gd name="T3" fmla="*/ 4 h 11"/>
                  <a:gd name="T4" fmla="*/ 44 w 11"/>
                  <a:gd name="T5" fmla="*/ 21 h 11"/>
                  <a:gd name="T6" fmla="*/ 27 w 11"/>
                  <a:gd name="T7" fmla="*/ 48 h 11"/>
                  <a:gd name="T8" fmla="*/ 0 w 11"/>
                  <a:gd name="T9" fmla="*/ 3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0" y="7"/>
                    </a:moveTo>
                    <a:cubicBezTo>
                      <a:pt x="0" y="4"/>
                      <a:pt x="2" y="1"/>
                      <a:pt x="4" y="1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1" y="8"/>
                      <a:pt x="9" y="10"/>
                      <a:pt x="6" y="11"/>
                    </a:cubicBezTo>
                    <a:cubicBezTo>
                      <a:pt x="3" y="11"/>
                      <a:pt x="1" y="9"/>
                      <a:pt x="0" y="7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4" name="Freeform 170">
                <a:extLst>
                  <a:ext uri="{FF2B5EF4-FFF2-40B4-BE49-F238E27FC236}">
                    <a16:creationId xmlns:a16="http://schemas.microsoft.com/office/drawing/2014/main" id="{162D13ED-F20D-4204-8033-FC8874DAB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1754"/>
                <a:ext cx="21" cy="23"/>
              </a:xfrm>
              <a:custGeom>
                <a:avLst/>
                <a:gdLst>
                  <a:gd name="T0" fmla="*/ 0 w 10"/>
                  <a:gd name="T1" fmla="*/ 31 h 11"/>
                  <a:gd name="T2" fmla="*/ 17 w 10"/>
                  <a:gd name="T3" fmla="*/ 4 h 11"/>
                  <a:gd name="T4" fmla="*/ 44 w 10"/>
                  <a:gd name="T5" fmla="*/ 21 h 11"/>
                  <a:gd name="T6" fmla="*/ 27 w 10"/>
                  <a:gd name="T7" fmla="*/ 48 h 11"/>
                  <a:gd name="T8" fmla="*/ 0 w 10"/>
                  <a:gd name="T9" fmla="*/ 3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0" y="7"/>
                    </a:moveTo>
                    <a:cubicBezTo>
                      <a:pt x="0" y="4"/>
                      <a:pt x="1" y="1"/>
                      <a:pt x="4" y="1"/>
                    </a:cubicBezTo>
                    <a:cubicBezTo>
                      <a:pt x="7" y="0"/>
                      <a:pt x="9" y="2"/>
                      <a:pt x="10" y="5"/>
                    </a:cubicBezTo>
                    <a:cubicBezTo>
                      <a:pt x="10" y="8"/>
                      <a:pt x="8" y="10"/>
                      <a:pt x="6" y="11"/>
                    </a:cubicBezTo>
                    <a:cubicBezTo>
                      <a:pt x="3" y="11"/>
                      <a:pt x="1" y="9"/>
                      <a:pt x="0" y="7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5" name="Freeform 171">
                <a:extLst>
                  <a:ext uri="{FF2B5EF4-FFF2-40B4-BE49-F238E27FC236}">
                    <a16:creationId xmlns:a16="http://schemas.microsoft.com/office/drawing/2014/main" id="{B4E58B56-3AEB-4EC6-8121-2C9CB022B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1872"/>
                <a:ext cx="23" cy="23"/>
              </a:xfrm>
              <a:custGeom>
                <a:avLst/>
                <a:gdLst>
                  <a:gd name="T0" fmla="*/ 4 w 11"/>
                  <a:gd name="T1" fmla="*/ 27 h 11"/>
                  <a:gd name="T2" fmla="*/ 21 w 11"/>
                  <a:gd name="T3" fmla="*/ 4 h 11"/>
                  <a:gd name="T4" fmla="*/ 48 w 11"/>
                  <a:gd name="T5" fmla="*/ 21 h 11"/>
                  <a:gd name="T6" fmla="*/ 31 w 11"/>
                  <a:gd name="T7" fmla="*/ 44 h 11"/>
                  <a:gd name="T8" fmla="*/ 4 w 11"/>
                  <a:gd name="T9" fmla="*/ 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6"/>
                    </a:moveTo>
                    <a:cubicBezTo>
                      <a:pt x="0" y="4"/>
                      <a:pt x="2" y="1"/>
                      <a:pt x="5" y="1"/>
                    </a:cubicBezTo>
                    <a:cubicBezTo>
                      <a:pt x="8" y="0"/>
                      <a:pt x="10" y="2"/>
                      <a:pt x="11" y="5"/>
                    </a:cubicBezTo>
                    <a:cubicBezTo>
                      <a:pt x="11" y="7"/>
                      <a:pt x="9" y="10"/>
                      <a:pt x="7" y="10"/>
                    </a:cubicBezTo>
                    <a:cubicBezTo>
                      <a:pt x="4" y="11"/>
                      <a:pt x="1" y="9"/>
                      <a:pt x="1" y="6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6" name="Freeform 172">
                <a:extLst>
                  <a:ext uri="{FF2B5EF4-FFF2-40B4-BE49-F238E27FC236}">
                    <a16:creationId xmlns:a16="http://schemas.microsoft.com/office/drawing/2014/main" id="{75B46EED-6FA1-451B-AEBB-9DE5E6BE4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3181"/>
                <a:ext cx="63" cy="132"/>
              </a:xfrm>
              <a:custGeom>
                <a:avLst/>
                <a:gdLst>
                  <a:gd name="T0" fmla="*/ 4 w 30"/>
                  <a:gd name="T1" fmla="*/ 277 h 63"/>
                  <a:gd name="T2" fmla="*/ 4 w 30"/>
                  <a:gd name="T3" fmla="*/ 241 h 63"/>
                  <a:gd name="T4" fmla="*/ 36 w 30"/>
                  <a:gd name="T5" fmla="*/ 205 h 63"/>
                  <a:gd name="T6" fmla="*/ 67 w 30"/>
                  <a:gd name="T7" fmla="*/ 128 h 63"/>
                  <a:gd name="T8" fmla="*/ 124 w 30"/>
                  <a:gd name="T9" fmla="*/ 31 h 63"/>
                  <a:gd name="T10" fmla="*/ 132 w 30"/>
                  <a:gd name="T11" fmla="*/ 0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63">
                    <a:moveTo>
                      <a:pt x="1" y="63"/>
                    </a:moveTo>
                    <a:cubicBezTo>
                      <a:pt x="1" y="60"/>
                      <a:pt x="0" y="57"/>
                      <a:pt x="1" y="55"/>
                    </a:cubicBezTo>
                    <a:cubicBezTo>
                      <a:pt x="2" y="48"/>
                      <a:pt x="4" y="51"/>
                      <a:pt x="8" y="47"/>
                    </a:cubicBezTo>
                    <a:cubicBezTo>
                      <a:pt x="13" y="41"/>
                      <a:pt x="13" y="36"/>
                      <a:pt x="15" y="29"/>
                    </a:cubicBezTo>
                    <a:cubicBezTo>
                      <a:pt x="17" y="18"/>
                      <a:pt x="24" y="18"/>
                      <a:pt x="28" y="7"/>
                    </a:cubicBezTo>
                    <a:cubicBezTo>
                      <a:pt x="29" y="4"/>
                      <a:pt x="30" y="2"/>
                      <a:pt x="30" y="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" name="Freeform 173">
                <a:extLst>
                  <a:ext uri="{FF2B5EF4-FFF2-40B4-BE49-F238E27FC236}">
                    <a16:creationId xmlns:a16="http://schemas.microsoft.com/office/drawing/2014/main" id="{D20D3B3C-5A52-41E0-B1DB-87BFAD423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3112"/>
                <a:ext cx="46" cy="149"/>
              </a:xfrm>
              <a:custGeom>
                <a:avLst/>
                <a:gdLst>
                  <a:gd name="T0" fmla="*/ 96 w 22"/>
                  <a:gd name="T1" fmla="*/ 0 h 71"/>
                  <a:gd name="T2" fmla="*/ 65 w 22"/>
                  <a:gd name="T3" fmla="*/ 71 h 71"/>
                  <a:gd name="T4" fmla="*/ 44 w 22"/>
                  <a:gd name="T5" fmla="*/ 136 h 71"/>
                  <a:gd name="T6" fmla="*/ 36 w 22"/>
                  <a:gd name="T7" fmla="*/ 208 h 71"/>
                  <a:gd name="T8" fmla="*/ 4 w 22"/>
                  <a:gd name="T9" fmla="*/ 269 h 71"/>
                  <a:gd name="T10" fmla="*/ 0 w 22"/>
                  <a:gd name="T11" fmla="*/ 313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71">
                    <a:moveTo>
                      <a:pt x="22" y="0"/>
                    </a:moveTo>
                    <a:cubicBezTo>
                      <a:pt x="20" y="5"/>
                      <a:pt x="17" y="10"/>
                      <a:pt x="15" y="16"/>
                    </a:cubicBezTo>
                    <a:cubicBezTo>
                      <a:pt x="13" y="22"/>
                      <a:pt x="12" y="25"/>
                      <a:pt x="10" y="31"/>
                    </a:cubicBezTo>
                    <a:cubicBezTo>
                      <a:pt x="7" y="38"/>
                      <a:pt x="9" y="40"/>
                      <a:pt x="8" y="47"/>
                    </a:cubicBezTo>
                    <a:cubicBezTo>
                      <a:pt x="7" y="53"/>
                      <a:pt x="3" y="56"/>
                      <a:pt x="1" y="61"/>
                    </a:cubicBezTo>
                    <a:cubicBezTo>
                      <a:pt x="0" y="64"/>
                      <a:pt x="0" y="67"/>
                      <a:pt x="0" y="71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" name="Freeform 174">
                <a:extLst>
                  <a:ext uri="{FF2B5EF4-FFF2-40B4-BE49-F238E27FC236}">
                    <a16:creationId xmlns:a16="http://schemas.microsoft.com/office/drawing/2014/main" id="{5EBF1D8D-F93F-4EF7-83EC-EE935BD7C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5" y="2887"/>
                <a:ext cx="178" cy="227"/>
              </a:xfrm>
              <a:custGeom>
                <a:avLst/>
                <a:gdLst>
                  <a:gd name="T0" fmla="*/ 312 w 85"/>
                  <a:gd name="T1" fmla="*/ 0 h 108"/>
                  <a:gd name="T2" fmla="*/ 373 w 85"/>
                  <a:gd name="T3" fmla="*/ 40 h 108"/>
                  <a:gd name="T4" fmla="*/ 312 w 85"/>
                  <a:gd name="T5" fmla="*/ 92 h 108"/>
                  <a:gd name="T6" fmla="*/ 325 w 85"/>
                  <a:gd name="T7" fmla="*/ 172 h 108"/>
                  <a:gd name="T8" fmla="*/ 245 w 85"/>
                  <a:gd name="T9" fmla="*/ 225 h 108"/>
                  <a:gd name="T10" fmla="*/ 180 w 85"/>
                  <a:gd name="T11" fmla="*/ 322 h 108"/>
                  <a:gd name="T12" fmla="*/ 71 w 85"/>
                  <a:gd name="T13" fmla="*/ 349 h 108"/>
                  <a:gd name="T14" fmla="*/ 52 w 85"/>
                  <a:gd name="T15" fmla="*/ 477 h 108"/>
                  <a:gd name="T16" fmla="*/ 52 w 85"/>
                  <a:gd name="T17" fmla="*/ 305 h 108"/>
                  <a:gd name="T18" fmla="*/ 184 w 85"/>
                  <a:gd name="T19" fmla="*/ 265 h 108"/>
                  <a:gd name="T20" fmla="*/ 201 w 85"/>
                  <a:gd name="T21" fmla="*/ 200 h 108"/>
                  <a:gd name="T22" fmla="*/ 264 w 85"/>
                  <a:gd name="T23" fmla="*/ 160 h 108"/>
                  <a:gd name="T24" fmla="*/ 276 w 85"/>
                  <a:gd name="T25" fmla="*/ 80 h 108"/>
                  <a:gd name="T26" fmla="*/ 312 w 85"/>
                  <a:gd name="T27" fmla="*/ 0 h 10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5" h="108">
                    <a:moveTo>
                      <a:pt x="71" y="0"/>
                    </a:moveTo>
                    <a:cubicBezTo>
                      <a:pt x="75" y="2"/>
                      <a:pt x="85" y="4"/>
                      <a:pt x="85" y="9"/>
                    </a:cubicBezTo>
                    <a:cubicBezTo>
                      <a:pt x="85" y="13"/>
                      <a:pt x="73" y="14"/>
                      <a:pt x="71" y="21"/>
                    </a:cubicBezTo>
                    <a:cubicBezTo>
                      <a:pt x="68" y="28"/>
                      <a:pt x="76" y="34"/>
                      <a:pt x="74" y="39"/>
                    </a:cubicBezTo>
                    <a:cubicBezTo>
                      <a:pt x="71" y="45"/>
                      <a:pt x="58" y="39"/>
                      <a:pt x="56" y="51"/>
                    </a:cubicBezTo>
                    <a:cubicBezTo>
                      <a:pt x="53" y="63"/>
                      <a:pt x="57" y="75"/>
                      <a:pt x="41" y="73"/>
                    </a:cubicBezTo>
                    <a:cubicBezTo>
                      <a:pt x="31" y="72"/>
                      <a:pt x="23" y="72"/>
                      <a:pt x="16" y="79"/>
                    </a:cubicBezTo>
                    <a:cubicBezTo>
                      <a:pt x="10" y="87"/>
                      <a:pt x="11" y="99"/>
                      <a:pt x="12" y="108"/>
                    </a:cubicBezTo>
                    <a:cubicBezTo>
                      <a:pt x="7" y="98"/>
                      <a:pt x="0" y="78"/>
                      <a:pt x="12" y="69"/>
                    </a:cubicBezTo>
                    <a:cubicBezTo>
                      <a:pt x="20" y="63"/>
                      <a:pt x="34" y="67"/>
                      <a:pt x="42" y="60"/>
                    </a:cubicBezTo>
                    <a:cubicBezTo>
                      <a:pt x="47" y="55"/>
                      <a:pt x="43" y="50"/>
                      <a:pt x="46" y="45"/>
                    </a:cubicBezTo>
                    <a:cubicBezTo>
                      <a:pt x="50" y="36"/>
                      <a:pt x="55" y="40"/>
                      <a:pt x="60" y="36"/>
                    </a:cubicBezTo>
                    <a:cubicBezTo>
                      <a:pt x="64" y="31"/>
                      <a:pt x="61" y="24"/>
                      <a:pt x="63" y="18"/>
                    </a:cubicBezTo>
                    <a:cubicBezTo>
                      <a:pt x="65" y="13"/>
                      <a:pt x="85" y="9"/>
                      <a:pt x="71" y="0"/>
                    </a:cubicBezTo>
                    <a:close/>
                  </a:path>
                </a:pathLst>
              </a:custGeom>
              <a:solidFill>
                <a:srgbClr val="F4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" name="Freeform 175">
                <a:extLst>
                  <a:ext uri="{FF2B5EF4-FFF2-40B4-BE49-F238E27FC236}">
                    <a16:creationId xmlns:a16="http://schemas.microsoft.com/office/drawing/2014/main" id="{20AEA9F8-52D2-44DF-B6E8-3848F71E9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" y="2701"/>
                <a:ext cx="214" cy="319"/>
              </a:xfrm>
              <a:custGeom>
                <a:avLst/>
                <a:gdLst>
                  <a:gd name="T0" fmla="*/ 445 w 102"/>
                  <a:gd name="T1" fmla="*/ 97 h 152"/>
                  <a:gd name="T2" fmla="*/ 449 w 102"/>
                  <a:gd name="T3" fmla="*/ 92 h 152"/>
                  <a:gd name="T4" fmla="*/ 348 w 102"/>
                  <a:gd name="T5" fmla="*/ 36 h 152"/>
                  <a:gd name="T6" fmla="*/ 264 w 102"/>
                  <a:gd name="T7" fmla="*/ 120 h 152"/>
                  <a:gd name="T8" fmla="*/ 185 w 102"/>
                  <a:gd name="T9" fmla="*/ 172 h 152"/>
                  <a:gd name="T10" fmla="*/ 159 w 102"/>
                  <a:gd name="T11" fmla="*/ 269 h 152"/>
                  <a:gd name="T12" fmla="*/ 71 w 102"/>
                  <a:gd name="T13" fmla="*/ 277 h 152"/>
                  <a:gd name="T14" fmla="*/ 88 w 102"/>
                  <a:gd name="T15" fmla="*/ 361 h 152"/>
                  <a:gd name="T16" fmla="*/ 65 w 102"/>
                  <a:gd name="T17" fmla="*/ 432 h 152"/>
                  <a:gd name="T18" fmla="*/ 48 w 102"/>
                  <a:gd name="T19" fmla="*/ 506 h 152"/>
                  <a:gd name="T20" fmla="*/ 40 w 102"/>
                  <a:gd name="T21" fmla="*/ 613 h 152"/>
                  <a:gd name="T22" fmla="*/ 124 w 102"/>
                  <a:gd name="T23" fmla="*/ 669 h 152"/>
                  <a:gd name="T24" fmla="*/ 92 w 102"/>
                  <a:gd name="T25" fmla="*/ 560 h 152"/>
                  <a:gd name="T26" fmla="*/ 109 w 102"/>
                  <a:gd name="T27" fmla="*/ 497 h 152"/>
                  <a:gd name="T28" fmla="*/ 109 w 102"/>
                  <a:gd name="T29" fmla="*/ 441 h 152"/>
                  <a:gd name="T30" fmla="*/ 149 w 102"/>
                  <a:gd name="T31" fmla="*/ 378 h 152"/>
                  <a:gd name="T32" fmla="*/ 136 w 102"/>
                  <a:gd name="T33" fmla="*/ 317 h 152"/>
                  <a:gd name="T34" fmla="*/ 204 w 102"/>
                  <a:gd name="T35" fmla="*/ 281 h 152"/>
                  <a:gd name="T36" fmla="*/ 233 w 102"/>
                  <a:gd name="T37" fmla="*/ 229 h 152"/>
                  <a:gd name="T38" fmla="*/ 252 w 102"/>
                  <a:gd name="T39" fmla="*/ 168 h 152"/>
                  <a:gd name="T40" fmla="*/ 313 w 102"/>
                  <a:gd name="T41" fmla="*/ 128 h 152"/>
                  <a:gd name="T42" fmla="*/ 378 w 102"/>
                  <a:gd name="T43" fmla="*/ 88 h 152"/>
                  <a:gd name="T44" fmla="*/ 445 w 102"/>
                  <a:gd name="T45" fmla="*/ 97 h 1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2" h="152">
                    <a:moveTo>
                      <a:pt x="101" y="22"/>
                    </a:moveTo>
                    <a:cubicBezTo>
                      <a:pt x="102" y="21"/>
                      <a:pt x="102" y="21"/>
                      <a:pt x="102" y="21"/>
                    </a:cubicBezTo>
                    <a:cubicBezTo>
                      <a:pt x="93" y="19"/>
                      <a:pt x="90" y="0"/>
                      <a:pt x="79" y="8"/>
                    </a:cubicBezTo>
                    <a:cubicBezTo>
                      <a:pt x="73" y="11"/>
                      <a:pt x="67" y="24"/>
                      <a:pt x="60" y="27"/>
                    </a:cubicBezTo>
                    <a:cubicBezTo>
                      <a:pt x="52" y="30"/>
                      <a:pt x="44" y="26"/>
                      <a:pt x="42" y="39"/>
                    </a:cubicBezTo>
                    <a:cubicBezTo>
                      <a:pt x="40" y="48"/>
                      <a:pt x="49" y="54"/>
                      <a:pt x="36" y="61"/>
                    </a:cubicBezTo>
                    <a:cubicBezTo>
                      <a:pt x="30" y="64"/>
                      <a:pt x="23" y="58"/>
                      <a:pt x="16" y="63"/>
                    </a:cubicBezTo>
                    <a:cubicBezTo>
                      <a:pt x="7" y="70"/>
                      <a:pt x="15" y="76"/>
                      <a:pt x="20" y="82"/>
                    </a:cubicBezTo>
                    <a:cubicBezTo>
                      <a:pt x="26" y="92"/>
                      <a:pt x="23" y="90"/>
                      <a:pt x="15" y="98"/>
                    </a:cubicBezTo>
                    <a:cubicBezTo>
                      <a:pt x="10" y="102"/>
                      <a:pt x="0" y="108"/>
                      <a:pt x="11" y="115"/>
                    </a:cubicBezTo>
                    <a:cubicBezTo>
                      <a:pt x="17" y="119"/>
                      <a:pt x="1" y="128"/>
                      <a:pt x="9" y="139"/>
                    </a:cubicBezTo>
                    <a:cubicBezTo>
                      <a:pt x="17" y="149"/>
                      <a:pt x="23" y="144"/>
                      <a:pt x="28" y="152"/>
                    </a:cubicBezTo>
                    <a:cubicBezTo>
                      <a:pt x="27" y="143"/>
                      <a:pt x="21" y="135"/>
                      <a:pt x="21" y="127"/>
                    </a:cubicBezTo>
                    <a:cubicBezTo>
                      <a:pt x="21" y="122"/>
                      <a:pt x="25" y="118"/>
                      <a:pt x="25" y="113"/>
                    </a:cubicBezTo>
                    <a:cubicBezTo>
                      <a:pt x="26" y="107"/>
                      <a:pt x="23" y="105"/>
                      <a:pt x="25" y="100"/>
                    </a:cubicBezTo>
                    <a:cubicBezTo>
                      <a:pt x="27" y="95"/>
                      <a:pt x="34" y="93"/>
                      <a:pt x="34" y="86"/>
                    </a:cubicBezTo>
                    <a:cubicBezTo>
                      <a:pt x="35" y="81"/>
                      <a:pt x="28" y="77"/>
                      <a:pt x="31" y="72"/>
                    </a:cubicBezTo>
                    <a:cubicBezTo>
                      <a:pt x="34" y="68"/>
                      <a:pt x="43" y="67"/>
                      <a:pt x="46" y="64"/>
                    </a:cubicBezTo>
                    <a:cubicBezTo>
                      <a:pt x="50" y="61"/>
                      <a:pt x="52" y="56"/>
                      <a:pt x="53" y="52"/>
                    </a:cubicBezTo>
                    <a:cubicBezTo>
                      <a:pt x="55" y="47"/>
                      <a:pt x="55" y="41"/>
                      <a:pt x="57" y="38"/>
                    </a:cubicBezTo>
                    <a:cubicBezTo>
                      <a:pt x="60" y="34"/>
                      <a:pt x="68" y="32"/>
                      <a:pt x="71" y="29"/>
                    </a:cubicBezTo>
                    <a:cubicBezTo>
                      <a:pt x="76" y="26"/>
                      <a:pt x="79" y="20"/>
                      <a:pt x="86" y="20"/>
                    </a:cubicBezTo>
                    <a:cubicBezTo>
                      <a:pt x="91" y="19"/>
                      <a:pt x="95" y="23"/>
                      <a:pt x="101" y="22"/>
                    </a:cubicBezTo>
                    <a:close/>
                  </a:path>
                </a:pathLst>
              </a:custGeom>
              <a:solidFill>
                <a:srgbClr val="F08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0" name="Freeform 176">
                <a:extLst>
                  <a:ext uri="{FF2B5EF4-FFF2-40B4-BE49-F238E27FC236}">
                    <a16:creationId xmlns:a16="http://schemas.microsoft.com/office/drawing/2014/main" id="{757A0013-54CB-4325-A3B1-142EDA0D4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" y="3133"/>
                <a:ext cx="48" cy="113"/>
              </a:xfrm>
              <a:custGeom>
                <a:avLst/>
                <a:gdLst>
                  <a:gd name="T0" fmla="*/ 69 w 23"/>
                  <a:gd name="T1" fmla="*/ 0 h 54"/>
                  <a:gd name="T2" fmla="*/ 31 w 23"/>
                  <a:gd name="T3" fmla="*/ 128 h 54"/>
                  <a:gd name="T4" fmla="*/ 21 w 23"/>
                  <a:gd name="T5" fmla="*/ 180 h 54"/>
                  <a:gd name="T6" fmla="*/ 13 w 23"/>
                  <a:gd name="T7" fmla="*/ 236 h 54"/>
                  <a:gd name="T8" fmla="*/ 40 w 23"/>
                  <a:gd name="T9" fmla="*/ 209 h 54"/>
                  <a:gd name="T10" fmla="*/ 100 w 23"/>
                  <a:gd name="T11" fmla="*/ 197 h 54"/>
                  <a:gd name="T12" fmla="*/ 48 w 23"/>
                  <a:gd name="T13" fmla="*/ 172 h 54"/>
                  <a:gd name="T14" fmla="*/ 52 w 23"/>
                  <a:gd name="T15" fmla="*/ 113 h 54"/>
                  <a:gd name="T16" fmla="*/ 56 w 23"/>
                  <a:gd name="T17" fmla="*/ 69 h 54"/>
                  <a:gd name="T18" fmla="*/ 69 w 23"/>
                  <a:gd name="T19" fmla="*/ 0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54">
                    <a:moveTo>
                      <a:pt x="16" y="0"/>
                    </a:moveTo>
                    <a:cubicBezTo>
                      <a:pt x="13" y="10"/>
                      <a:pt x="7" y="18"/>
                      <a:pt x="7" y="29"/>
                    </a:cubicBezTo>
                    <a:cubicBezTo>
                      <a:pt x="7" y="34"/>
                      <a:pt x="7" y="37"/>
                      <a:pt x="5" y="41"/>
                    </a:cubicBezTo>
                    <a:cubicBezTo>
                      <a:pt x="3" y="45"/>
                      <a:pt x="0" y="50"/>
                      <a:pt x="3" y="54"/>
                    </a:cubicBezTo>
                    <a:cubicBezTo>
                      <a:pt x="5" y="52"/>
                      <a:pt x="7" y="49"/>
                      <a:pt x="9" y="48"/>
                    </a:cubicBezTo>
                    <a:cubicBezTo>
                      <a:pt x="14" y="45"/>
                      <a:pt x="18" y="46"/>
                      <a:pt x="23" y="45"/>
                    </a:cubicBezTo>
                    <a:cubicBezTo>
                      <a:pt x="18" y="43"/>
                      <a:pt x="13" y="44"/>
                      <a:pt x="11" y="39"/>
                    </a:cubicBezTo>
                    <a:cubicBezTo>
                      <a:pt x="10" y="35"/>
                      <a:pt x="12" y="30"/>
                      <a:pt x="12" y="26"/>
                    </a:cubicBezTo>
                    <a:cubicBezTo>
                      <a:pt x="12" y="22"/>
                      <a:pt x="12" y="21"/>
                      <a:pt x="13" y="16"/>
                    </a:cubicBezTo>
                    <a:cubicBezTo>
                      <a:pt x="14" y="12"/>
                      <a:pt x="15" y="6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1" name="Freeform 177">
                <a:extLst>
                  <a:ext uri="{FF2B5EF4-FFF2-40B4-BE49-F238E27FC236}">
                    <a16:creationId xmlns:a16="http://schemas.microsoft.com/office/drawing/2014/main" id="{016D0C1B-E37B-4298-B864-6995FFBA4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3" y="2984"/>
                <a:ext cx="138" cy="187"/>
              </a:xfrm>
              <a:custGeom>
                <a:avLst/>
                <a:gdLst>
                  <a:gd name="T0" fmla="*/ 289 w 66"/>
                  <a:gd name="T1" fmla="*/ 0 h 89"/>
                  <a:gd name="T2" fmla="*/ 232 w 66"/>
                  <a:gd name="T3" fmla="*/ 27 h 89"/>
                  <a:gd name="T4" fmla="*/ 205 w 66"/>
                  <a:gd name="T5" fmla="*/ 61 h 89"/>
                  <a:gd name="T6" fmla="*/ 171 w 66"/>
                  <a:gd name="T7" fmla="*/ 149 h 89"/>
                  <a:gd name="T8" fmla="*/ 69 w 66"/>
                  <a:gd name="T9" fmla="*/ 155 h 89"/>
                  <a:gd name="T10" fmla="*/ 21 w 66"/>
                  <a:gd name="T11" fmla="*/ 237 h 89"/>
                  <a:gd name="T12" fmla="*/ 65 w 66"/>
                  <a:gd name="T13" fmla="*/ 393 h 89"/>
                  <a:gd name="T14" fmla="*/ 48 w 66"/>
                  <a:gd name="T15" fmla="*/ 237 h 89"/>
                  <a:gd name="T16" fmla="*/ 88 w 66"/>
                  <a:gd name="T17" fmla="*/ 181 h 89"/>
                  <a:gd name="T18" fmla="*/ 184 w 66"/>
                  <a:gd name="T19" fmla="*/ 155 h 89"/>
                  <a:gd name="T20" fmla="*/ 228 w 66"/>
                  <a:gd name="T21" fmla="*/ 80 h 89"/>
                  <a:gd name="T22" fmla="*/ 289 w 66"/>
                  <a:gd name="T23" fmla="*/ 0 h 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89">
                    <a:moveTo>
                      <a:pt x="66" y="0"/>
                    </a:moveTo>
                    <a:cubicBezTo>
                      <a:pt x="65" y="5"/>
                      <a:pt x="60" y="6"/>
                      <a:pt x="53" y="6"/>
                    </a:cubicBezTo>
                    <a:cubicBezTo>
                      <a:pt x="47" y="6"/>
                      <a:pt x="46" y="8"/>
                      <a:pt x="47" y="14"/>
                    </a:cubicBezTo>
                    <a:cubicBezTo>
                      <a:pt x="47" y="20"/>
                      <a:pt x="45" y="28"/>
                      <a:pt x="39" y="34"/>
                    </a:cubicBezTo>
                    <a:cubicBezTo>
                      <a:pt x="32" y="39"/>
                      <a:pt x="21" y="36"/>
                      <a:pt x="16" y="35"/>
                    </a:cubicBezTo>
                    <a:cubicBezTo>
                      <a:pt x="12" y="34"/>
                      <a:pt x="0" y="40"/>
                      <a:pt x="5" y="54"/>
                    </a:cubicBezTo>
                    <a:cubicBezTo>
                      <a:pt x="11" y="68"/>
                      <a:pt x="19" y="79"/>
                      <a:pt x="15" y="89"/>
                    </a:cubicBezTo>
                    <a:cubicBezTo>
                      <a:pt x="21" y="76"/>
                      <a:pt x="14" y="63"/>
                      <a:pt x="11" y="54"/>
                    </a:cubicBezTo>
                    <a:cubicBezTo>
                      <a:pt x="9" y="44"/>
                      <a:pt x="13" y="41"/>
                      <a:pt x="20" y="41"/>
                    </a:cubicBezTo>
                    <a:cubicBezTo>
                      <a:pt x="27" y="41"/>
                      <a:pt x="34" y="42"/>
                      <a:pt x="42" y="35"/>
                    </a:cubicBezTo>
                    <a:cubicBezTo>
                      <a:pt x="50" y="28"/>
                      <a:pt x="50" y="27"/>
                      <a:pt x="52" y="18"/>
                    </a:cubicBezTo>
                    <a:cubicBezTo>
                      <a:pt x="55" y="10"/>
                      <a:pt x="65" y="11"/>
                      <a:pt x="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" name="Freeform 178">
                <a:extLst>
                  <a:ext uri="{FF2B5EF4-FFF2-40B4-BE49-F238E27FC236}">
                    <a16:creationId xmlns:a16="http://schemas.microsoft.com/office/drawing/2014/main" id="{CA4CA049-0FED-4E4F-AC28-6A0A56DEA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2719"/>
                <a:ext cx="51" cy="49"/>
              </a:xfrm>
              <a:custGeom>
                <a:avLst/>
                <a:gdLst>
                  <a:gd name="T0" fmla="*/ 0 w 24"/>
                  <a:gd name="T1" fmla="*/ 0 h 23"/>
                  <a:gd name="T2" fmla="*/ 108 w 24"/>
                  <a:gd name="T3" fmla="*/ 104 h 23"/>
                  <a:gd name="T4" fmla="*/ 0 w 24"/>
                  <a:gd name="T5" fmla="*/ 0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23">
                    <a:moveTo>
                      <a:pt x="0" y="0"/>
                    </a:moveTo>
                    <a:cubicBezTo>
                      <a:pt x="4" y="10"/>
                      <a:pt x="3" y="18"/>
                      <a:pt x="24" y="23"/>
                    </a:cubicBezTo>
                    <a:cubicBezTo>
                      <a:pt x="18" y="20"/>
                      <a:pt x="3" y="1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" name="Freeform 179">
                <a:extLst>
                  <a:ext uri="{FF2B5EF4-FFF2-40B4-BE49-F238E27FC236}">
                    <a16:creationId xmlns:a16="http://schemas.microsoft.com/office/drawing/2014/main" id="{851798CA-CD52-4E91-87EB-B0910653A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2" y="2900"/>
                <a:ext cx="33" cy="99"/>
              </a:xfrm>
              <a:custGeom>
                <a:avLst/>
                <a:gdLst>
                  <a:gd name="T0" fmla="*/ 0 w 16"/>
                  <a:gd name="T1" fmla="*/ 0 h 47"/>
                  <a:gd name="T2" fmla="*/ 43 w 16"/>
                  <a:gd name="T3" fmla="*/ 101 h 47"/>
                  <a:gd name="T4" fmla="*/ 64 w 16"/>
                  <a:gd name="T5" fmla="*/ 209 h 47"/>
                  <a:gd name="T6" fmla="*/ 64 w 16"/>
                  <a:gd name="T7" fmla="*/ 88 h 47"/>
                  <a:gd name="T8" fmla="*/ 12 w 16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0" y="0"/>
                    </a:moveTo>
                    <a:cubicBezTo>
                      <a:pt x="8" y="8"/>
                      <a:pt x="15" y="11"/>
                      <a:pt x="10" y="23"/>
                    </a:cubicBezTo>
                    <a:cubicBezTo>
                      <a:pt x="8" y="31"/>
                      <a:pt x="5" y="43"/>
                      <a:pt x="15" y="47"/>
                    </a:cubicBezTo>
                    <a:cubicBezTo>
                      <a:pt x="6" y="38"/>
                      <a:pt x="14" y="30"/>
                      <a:pt x="15" y="20"/>
                    </a:cubicBezTo>
                    <a:cubicBezTo>
                      <a:pt x="16" y="8"/>
                      <a:pt x="10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" name="Freeform 180">
                <a:extLst>
                  <a:ext uri="{FF2B5EF4-FFF2-40B4-BE49-F238E27FC236}">
                    <a16:creationId xmlns:a16="http://schemas.microsoft.com/office/drawing/2014/main" id="{17ECD840-711F-47C9-A98A-3F65B003D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3089"/>
                <a:ext cx="33" cy="73"/>
              </a:xfrm>
              <a:custGeom>
                <a:avLst/>
                <a:gdLst>
                  <a:gd name="T0" fmla="*/ 60 w 16"/>
                  <a:gd name="T1" fmla="*/ 21 h 35"/>
                  <a:gd name="T2" fmla="*/ 39 w 16"/>
                  <a:gd name="T3" fmla="*/ 88 h 35"/>
                  <a:gd name="T4" fmla="*/ 0 w 16"/>
                  <a:gd name="T5" fmla="*/ 152 h 35"/>
                  <a:gd name="T6" fmla="*/ 60 w 16"/>
                  <a:gd name="T7" fmla="*/ 96 h 35"/>
                  <a:gd name="T8" fmla="*/ 68 w 16"/>
                  <a:gd name="T9" fmla="*/ 2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5">
                    <a:moveTo>
                      <a:pt x="14" y="5"/>
                    </a:moveTo>
                    <a:cubicBezTo>
                      <a:pt x="4" y="0"/>
                      <a:pt x="8" y="16"/>
                      <a:pt x="9" y="20"/>
                    </a:cubicBezTo>
                    <a:cubicBezTo>
                      <a:pt x="9" y="27"/>
                      <a:pt x="7" y="33"/>
                      <a:pt x="0" y="35"/>
                    </a:cubicBezTo>
                    <a:cubicBezTo>
                      <a:pt x="7" y="35"/>
                      <a:pt x="13" y="29"/>
                      <a:pt x="14" y="22"/>
                    </a:cubicBezTo>
                    <a:cubicBezTo>
                      <a:pt x="14" y="16"/>
                      <a:pt x="8" y="10"/>
                      <a:pt x="16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" name="Freeform 181">
                <a:extLst>
                  <a:ext uri="{FF2B5EF4-FFF2-40B4-BE49-F238E27FC236}">
                    <a16:creationId xmlns:a16="http://schemas.microsoft.com/office/drawing/2014/main" id="{832E9AE9-AA2E-451F-B9D6-88E35DCD7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2528"/>
                <a:ext cx="164" cy="296"/>
              </a:xfrm>
              <a:custGeom>
                <a:avLst/>
                <a:gdLst>
                  <a:gd name="T0" fmla="*/ 345 w 78"/>
                  <a:gd name="T1" fmla="*/ 0 h 141"/>
                  <a:gd name="T2" fmla="*/ 229 w 78"/>
                  <a:gd name="T3" fmla="*/ 101 h 141"/>
                  <a:gd name="T4" fmla="*/ 93 w 78"/>
                  <a:gd name="T5" fmla="*/ 237 h 141"/>
                  <a:gd name="T6" fmla="*/ 8 w 78"/>
                  <a:gd name="T7" fmla="*/ 409 h 141"/>
                  <a:gd name="T8" fmla="*/ 17 w 78"/>
                  <a:gd name="T9" fmla="*/ 621 h 141"/>
                  <a:gd name="T10" fmla="*/ 44 w 78"/>
                  <a:gd name="T11" fmla="*/ 405 h 141"/>
                  <a:gd name="T12" fmla="*/ 124 w 78"/>
                  <a:gd name="T13" fmla="*/ 241 h 141"/>
                  <a:gd name="T14" fmla="*/ 265 w 78"/>
                  <a:gd name="T15" fmla="*/ 97 h 141"/>
                  <a:gd name="T16" fmla="*/ 345 w 78"/>
                  <a:gd name="T17" fmla="*/ 0 h 1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8" h="141">
                    <a:moveTo>
                      <a:pt x="78" y="0"/>
                    </a:moveTo>
                    <a:cubicBezTo>
                      <a:pt x="67" y="4"/>
                      <a:pt x="60" y="12"/>
                      <a:pt x="52" y="23"/>
                    </a:cubicBezTo>
                    <a:cubicBezTo>
                      <a:pt x="43" y="34"/>
                      <a:pt x="32" y="44"/>
                      <a:pt x="21" y="54"/>
                    </a:cubicBezTo>
                    <a:cubicBezTo>
                      <a:pt x="10" y="64"/>
                      <a:pt x="0" y="79"/>
                      <a:pt x="2" y="93"/>
                    </a:cubicBezTo>
                    <a:cubicBezTo>
                      <a:pt x="4" y="107"/>
                      <a:pt x="5" y="124"/>
                      <a:pt x="4" y="141"/>
                    </a:cubicBezTo>
                    <a:cubicBezTo>
                      <a:pt x="6" y="123"/>
                      <a:pt x="8" y="111"/>
                      <a:pt x="10" y="92"/>
                    </a:cubicBezTo>
                    <a:cubicBezTo>
                      <a:pt x="11" y="73"/>
                      <a:pt x="14" y="70"/>
                      <a:pt x="28" y="55"/>
                    </a:cubicBezTo>
                    <a:cubicBezTo>
                      <a:pt x="42" y="40"/>
                      <a:pt x="50" y="36"/>
                      <a:pt x="60" y="22"/>
                    </a:cubicBezTo>
                    <a:cubicBezTo>
                      <a:pt x="70" y="9"/>
                      <a:pt x="70" y="2"/>
                      <a:pt x="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" name="Freeform 182">
                <a:extLst>
                  <a:ext uri="{FF2B5EF4-FFF2-40B4-BE49-F238E27FC236}">
                    <a16:creationId xmlns:a16="http://schemas.microsoft.com/office/drawing/2014/main" id="{FA082C50-2E14-4693-8308-0C2FD6AA6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" y="2835"/>
                <a:ext cx="40" cy="119"/>
              </a:xfrm>
              <a:custGeom>
                <a:avLst/>
                <a:gdLst>
                  <a:gd name="T0" fmla="*/ 48 w 19"/>
                  <a:gd name="T1" fmla="*/ 104 h 57"/>
                  <a:gd name="T2" fmla="*/ 0 w 19"/>
                  <a:gd name="T3" fmla="*/ 248 h 57"/>
                  <a:gd name="T4" fmla="*/ 23 w 19"/>
                  <a:gd name="T5" fmla="*/ 140 h 57"/>
                  <a:gd name="T6" fmla="*/ 84 w 19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57">
                    <a:moveTo>
                      <a:pt x="11" y="24"/>
                    </a:moveTo>
                    <a:cubicBezTo>
                      <a:pt x="6" y="33"/>
                      <a:pt x="8" y="42"/>
                      <a:pt x="0" y="57"/>
                    </a:cubicBezTo>
                    <a:cubicBezTo>
                      <a:pt x="0" y="57"/>
                      <a:pt x="2" y="46"/>
                      <a:pt x="5" y="32"/>
                    </a:cubicBezTo>
                    <a:cubicBezTo>
                      <a:pt x="7" y="19"/>
                      <a:pt x="12" y="9"/>
                      <a:pt x="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7" name="Freeform 183">
                <a:extLst>
                  <a:ext uri="{FF2B5EF4-FFF2-40B4-BE49-F238E27FC236}">
                    <a16:creationId xmlns:a16="http://schemas.microsoft.com/office/drawing/2014/main" id="{E07F0E92-B79E-4E64-B720-1D8E32FC4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919"/>
                <a:ext cx="97" cy="61"/>
              </a:xfrm>
              <a:custGeom>
                <a:avLst/>
                <a:gdLst>
                  <a:gd name="T0" fmla="*/ 112 w 46"/>
                  <a:gd name="T1" fmla="*/ 101 h 29"/>
                  <a:gd name="T2" fmla="*/ 205 w 46"/>
                  <a:gd name="T3" fmla="*/ 0 h 29"/>
                  <a:gd name="T4" fmla="*/ 97 w 46"/>
                  <a:gd name="T5" fmla="*/ 80 h 29"/>
                  <a:gd name="T6" fmla="*/ 0 w 46"/>
                  <a:gd name="T7" fmla="*/ 97 h 29"/>
                  <a:gd name="T8" fmla="*/ 112 w 46"/>
                  <a:gd name="T9" fmla="*/ 10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29">
                    <a:moveTo>
                      <a:pt x="25" y="23"/>
                    </a:moveTo>
                    <a:cubicBezTo>
                      <a:pt x="33" y="17"/>
                      <a:pt x="41" y="6"/>
                      <a:pt x="46" y="0"/>
                    </a:cubicBezTo>
                    <a:cubicBezTo>
                      <a:pt x="37" y="2"/>
                      <a:pt x="32" y="13"/>
                      <a:pt x="22" y="18"/>
                    </a:cubicBezTo>
                    <a:cubicBezTo>
                      <a:pt x="13" y="23"/>
                      <a:pt x="7" y="19"/>
                      <a:pt x="0" y="22"/>
                    </a:cubicBezTo>
                    <a:cubicBezTo>
                      <a:pt x="7" y="22"/>
                      <a:pt x="15" y="29"/>
                      <a:pt x="25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" name="Freeform 184">
                <a:extLst>
                  <a:ext uri="{FF2B5EF4-FFF2-40B4-BE49-F238E27FC236}">
                    <a16:creationId xmlns:a16="http://schemas.microsoft.com/office/drawing/2014/main" id="{D9EDF4DD-6E77-452D-8C60-DFF0597C6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2751"/>
                <a:ext cx="34" cy="65"/>
              </a:xfrm>
              <a:custGeom>
                <a:avLst/>
                <a:gdLst>
                  <a:gd name="T0" fmla="*/ 4 w 16"/>
                  <a:gd name="T1" fmla="*/ 0 h 31"/>
                  <a:gd name="T2" fmla="*/ 72 w 16"/>
                  <a:gd name="T3" fmla="*/ 136 h 31"/>
                  <a:gd name="T4" fmla="*/ 36 w 16"/>
                  <a:gd name="T5" fmla="*/ 61 h 31"/>
                  <a:gd name="T6" fmla="*/ 4 w 16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1">
                    <a:moveTo>
                      <a:pt x="1" y="0"/>
                    </a:moveTo>
                    <a:cubicBezTo>
                      <a:pt x="4" y="8"/>
                      <a:pt x="0" y="30"/>
                      <a:pt x="16" y="31"/>
                    </a:cubicBezTo>
                    <a:cubicBezTo>
                      <a:pt x="11" y="30"/>
                      <a:pt x="11" y="26"/>
                      <a:pt x="8" y="14"/>
                    </a:cubicBezTo>
                    <a:cubicBezTo>
                      <a:pt x="6" y="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Freeform 185">
                <a:extLst>
                  <a:ext uri="{FF2B5EF4-FFF2-40B4-BE49-F238E27FC236}">
                    <a16:creationId xmlns:a16="http://schemas.microsoft.com/office/drawing/2014/main" id="{9CFD5E4B-300E-4F8C-B984-47A79EAF8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2" y="2382"/>
                <a:ext cx="67" cy="67"/>
              </a:xfrm>
              <a:custGeom>
                <a:avLst/>
                <a:gdLst>
                  <a:gd name="T0" fmla="*/ 140 w 32"/>
                  <a:gd name="T1" fmla="*/ 4 h 32"/>
                  <a:gd name="T2" fmla="*/ 44 w 32"/>
                  <a:gd name="T3" fmla="*/ 71 h 32"/>
                  <a:gd name="T4" fmla="*/ 57 w 32"/>
                  <a:gd name="T5" fmla="*/ 140 h 32"/>
                  <a:gd name="T6" fmla="*/ 128 w 32"/>
                  <a:gd name="T7" fmla="*/ 36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32">
                    <a:moveTo>
                      <a:pt x="32" y="1"/>
                    </a:moveTo>
                    <a:cubicBezTo>
                      <a:pt x="21" y="0"/>
                      <a:pt x="16" y="8"/>
                      <a:pt x="10" y="16"/>
                    </a:cubicBezTo>
                    <a:cubicBezTo>
                      <a:pt x="6" y="24"/>
                      <a:pt x="0" y="32"/>
                      <a:pt x="13" y="32"/>
                    </a:cubicBezTo>
                    <a:cubicBezTo>
                      <a:pt x="6" y="27"/>
                      <a:pt x="23" y="9"/>
                      <a:pt x="29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Freeform 186">
                <a:extLst>
                  <a:ext uri="{FF2B5EF4-FFF2-40B4-BE49-F238E27FC236}">
                    <a16:creationId xmlns:a16="http://schemas.microsoft.com/office/drawing/2014/main" id="{6DC6DC29-3F27-41FE-AEE0-355491704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" y="2308"/>
                <a:ext cx="74" cy="57"/>
              </a:xfrm>
              <a:custGeom>
                <a:avLst/>
                <a:gdLst>
                  <a:gd name="T0" fmla="*/ 156 w 35"/>
                  <a:gd name="T1" fmla="*/ 4 h 27"/>
                  <a:gd name="T2" fmla="*/ 49 w 35"/>
                  <a:gd name="T3" fmla="*/ 120 h 27"/>
                  <a:gd name="T4" fmla="*/ 125 w 35"/>
                  <a:gd name="T5" fmla="*/ 40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27">
                    <a:moveTo>
                      <a:pt x="35" y="1"/>
                    </a:moveTo>
                    <a:cubicBezTo>
                      <a:pt x="24" y="0"/>
                      <a:pt x="0" y="15"/>
                      <a:pt x="11" y="27"/>
                    </a:cubicBezTo>
                    <a:cubicBezTo>
                      <a:pt x="12" y="19"/>
                      <a:pt x="19" y="10"/>
                      <a:pt x="28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Freeform 187">
                <a:extLst>
                  <a:ext uri="{FF2B5EF4-FFF2-40B4-BE49-F238E27FC236}">
                    <a16:creationId xmlns:a16="http://schemas.microsoft.com/office/drawing/2014/main" id="{1FF842D3-E9A8-4E30-A7A2-AFFCCF718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2476"/>
                <a:ext cx="30" cy="67"/>
              </a:xfrm>
              <a:custGeom>
                <a:avLst/>
                <a:gdLst>
                  <a:gd name="T0" fmla="*/ 45 w 14"/>
                  <a:gd name="T1" fmla="*/ 0 h 32"/>
                  <a:gd name="T2" fmla="*/ 13 w 14"/>
                  <a:gd name="T3" fmla="*/ 65 h 32"/>
                  <a:gd name="T4" fmla="*/ 64 w 14"/>
                  <a:gd name="T5" fmla="*/ 140 h 32"/>
                  <a:gd name="T6" fmla="*/ 32 w 14"/>
                  <a:gd name="T7" fmla="*/ 65 h 32"/>
                  <a:gd name="T8" fmla="*/ 56 w 14"/>
                  <a:gd name="T9" fmla="*/ 8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32">
                    <a:moveTo>
                      <a:pt x="10" y="0"/>
                    </a:moveTo>
                    <a:cubicBezTo>
                      <a:pt x="5" y="5"/>
                      <a:pt x="0" y="8"/>
                      <a:pt x="3" y="15"/>
                    </a:cubicBezTo>
                    <a:cubicBezTo>
                      <a:pt x="5" y="21"/>
                      <a:pt x="13" y="27"/>
                      <a:pt x="14" y="32"/>
                    </a:cubicBezTo>
                    <a:cubicBezTo>
                      <a:pt x="12" y="27"/>
                      <a:pt x="8" y="20"/>
                      <a:pt x="7" y="15"/>
                    </a:cubicBezTo>
                    <a:cubicBezTo>
                      <a:pt x="7" y="10"/>
                      <a:pt x="9" y="7"/>
                      <a:pt x="1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Freeform 188">
                <a:extLst>
                  <a:ext uri="{FF2B5EF4-FFF2-40B4-BE49-F238E27FC236}">
                    <a16:creationId xmlns:a16="http://schemas.microsoft.com/office/drawing/2014/main" id="{D82BA196-E750-47F1-A05A-B9C4933D4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7" y="2449"/>
                <a:ext cx="95" cy="79"/>
              </a:xfrm>
              <a:custGeom>
                <a:avLst/>
                <a:gdLst>
                  <a:gd name="T0" fmla="*/ 23 w 45"/>
                  <a:gd name="T1" fmla="*/ 121 h 38"/>
                  <a:gd name="T2" fmla="*/ 116 w 45"/>
                  <a:gd name="T3" fmla="*/ 100 h 38"/>
                  <a:gd name="T4" fmla="*/ 201 w 45"/>
                  <a:gd name="T5" fmla="*/ 8 h 38"/>
                  <a:gd name="T6" fmla="*/ 156 w 45"/>
                  <a:gd name="T7" fmla="*/ 0 h 38"/>
                  <a:gd name="T8" fmla="*/ 93 w 45"/>
                  <a:gd name="T9" fmla="*/ 96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38">
                    <a:moveTo>
                      <a:pt x="5" y="28"/>
                    </a:moveTo>
                    <a:cubicBezTo>
                      <a:pt x="0" y="38"/>
                      <a:pt x="24" y="25"/>
                      <a:pt x="26" y="23"/>
                    </a:cubicBezTo>
                    <a:cubicBezTo>
                      <a:pt x="33" y="19"/>
                      <a:pt x="43" y="9"/>
                      <a:pt x="45" y="2"/>
                    </a:cubicBezTo>
                    <a:cubicBezTo>
                      <a:pt x="42" y="0"/>
                      <a:pt x="39" y="2"/>
                      <a:pt x="35" y="0"/>
                    </a:cubicBezTo>
                    <a:cubicBezTo>
                      <a:pt x="40" y="8"/>
                      <a:pt x="25" y="18"/>
                      <a:pt x="21" y="22"/>
                    </a:cubicBezTo>
                  </a:path>
                </a:pathLst>
              </a:custGeom>
              <a:solidFill>
                <a:srgbClr val="FDED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3" name="Freeform 189">
                <a:extLst>
                  <a:ext uri="{FF2B5EF4-FFF2-40B4-BE49-F238E27FC236}">
                    <a16:creationId xmlns:a16="http://schemas.microsoft.com/office/drawing/2014/main" id="{628D5BB3-8043-4720-861E-8A839FFC2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375"/>
                <a:ext cx="27" cy="53"/>
              </a:xfrm>
              <a:custGeom>
                <a:avLst/>
                <a:gdLst>
                  <a:gd name="T0" fmla="*/ 0 w 13"/>
                  <a:gd name="T1" fmla="*/ 112 h 25"/>
                  <a:gd name="T2" fmla="*/ 52 w 13"/>
                  <a:gd name="T3" fmla="*/ 68 h 25"/>
                  <a:gd name="T4" fmla="*/ 21 w 13"/>
                  <a:gd name="T5" fmla="*/ 32 h 25"/>
                  <a:gd name="T6" fmla="*/ 25 w 13"/>
                  <a:gd name="T7" fmla="*/ 10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5">
                    <a:moveTo>
                      <a:pt x="0" y="25"/>
                    </a:moveTo>
                    <a:cubicBezTo>
                      <a:pt x="6" y="25"/>
                      <a:pt x="11" y="21"/>
                      <a:pt x="12" y="15"/>
                    </a:cubicBezTo>
                    <a:cubicBezTo>
                      <a:pt x="13" y="10"/>
                      <a:pt x="11" y="0"/>
                      <a:pt x="5" y="7"/>
                    </a:cubicBezTo>
                    <a:cubicBezTo>
                      <a:pt x="9" y="11"/>
                      <a:pt x="8" y="17"/>
                      <a:pt x="6" y="22"/>
                    </a:cubicBezTo>
                  </a:path>
                </a:pathLst>
              </a:custGeom>
              <a:solidFill>
                <a:srgbClr val="FDED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" name="Freeform 190">
                <a:extLst>
                  <a:ext uri="{FF2B5EF4-FFF2-40B4-BE49-F238E27FC236}">
                    <a16:creationId xmlns:a16="http://schemas.microsoft.com/office/drawing/2014/main" id="{68926131-7D3C-4630-8674-155175CA2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293"/>
                <a:ext cx="50" cy="65"/>
              </a:xfrm>
              <a:custGeom>
                <a:avLst/>
                <a:gdLst>
                  <a:gd name="T0" fmla="*/ 35 w 24"/>
                  <a:gd name="T1" fmla="*/ 136 h 31"/>
                  <a:gd name="T2" fmla="*/ 79 w 24"/>
                  <a:gd name="T3" fmla="*/ 48 h 31"/>
                  <a:gd name="T4" fmla="*/ 0 w 24"/>
                  <a:gd name="T5" fmla="*/ 36 h 31"/>
                  <a:gd name="T6" fmla="*/ 52 w 24"/>
                  <a:gd name="T7" fmla="*/ 101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31">
                    <a:moveTo>
                      <a:pt x="8" y="31"/>
                    </a:moveTo>
                    <a:cubicBezTo>
                      <a:pt x="20" y="31"/>
                      <a:pt x="24" y="21"/>
                      <a:pt x="18" y="11"/>
                    </a:cubicBezTo>
                    <a:cubicBezTo>
                      <a:pt x="13" y="3"/>
                      <a:pt x="8" y="0"/>
                      <a:pt x="0" y="8"/>
                    </a:cubicBezTo>
                    <a:cubicBezTo>
                      <a:pt x="11" y="7"/>
                      <a:pt x="13" y="13"/>
                      <a:pt x="12" y="23"/>
                    </a:cubicBezTo>
                  </a:path>
                </a:pathLst>
              </a:custGeom>
              <a:solidFill>
                <a:srgbClr val="FDED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Freeform 191">
                <a:extLst>
                  <a:ext uri="{FF2B5EF4-FFF2-40B4-BE49-F238E27FC236}">
                    <a16:creationId xmlns:a16="http://schemas.microsoft.com/office/drawing/2014/main" id="{6E6B9530-3870-4C96-8D01-CE3EF1163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" y="2570"/>
                <a:ext cx="153" cy="418"/>
              </a:xfrm>
              <a:custGeom>
                <a:avLst/>
                <a:gdLst>
                  <a:gd name="T0" fmla="*/ 268 w 73"/>
                  <a:gd name="T1" fmla="*/ 389 h 199"/>
                  <a:gd name="T2" fmla="*/ 316 w 73"/>
                  <a:gd name="T3" fmla="*/ 513 h 199"/>
                  <a:gd name="T4" fmla="*/ 304 w 73"/>
                  <a:gd name="T5" fmla="*/ 626 h 199"/>
                  <a:gd name="T6" fmla="*/ 281 w 73"/>
                  <a:gd name="T7" fmla="*/ 750 h 199"/>
                  <a:gd name="T8" fmla="*/ 140 w 73"/>
                  <a:gd name="T9" fmla="*/ 878 h 199"/>
                  <a:gd name="T10" fmla="*/ 207 w 73"/>
                  <a:gd name="T11" fmla="*/ 786 h 199"/>
                  <a:gd name="T12" fmla="*/ 249 w 73"/>
                  <a:gd name="T13" fmla="*/ 645 h 199"/>
                  <a:gd name="T14" fmla="*/ 256 w 73"/>
                  <a:gd name="T15" fmla="*/ 513 h 199"/>
                  <a:gd name="T16" fmla="*/ 153 w 73"/>
                  <a:gd name="T17" fmla="*/ 468 h 199"/>
                  <a:gd name="T18" fmla="*/ 168 w 73"/>
                  <a:gd name="T19" fmla="*/ 424 h 199"/>
                  <a:gd name="T20" fmla="*/ 201 w 73"/>
                  <a:gd name="T21" fmla="*/ 370 h 199"/>
                  <a:gd name="T22" fmla="*/ 189 w 73"/>
                  <a:gd name="T23" fmla="*/ 309 h 199"/>
                  <a:gd name="T24" fmla="*/ 180 w 73"/>
                  <a:gd name="T25" fmla="*/ 216 h 199"/>
                  <a:gd name="T26" fmla="*/ 84 w 73"/>
                  <a:gd name="T27" fmla="*/ 92 h 199"/>
                  <a:gd name="T28" fmla="*/ 0 w 73"/>
                  <a:gd name="T29" fmla="*/ 0 h 199"/>
                  <a:gd name="T30" fmla="*/ 128 w 73"/>
                  <a:gd name="T31" fmla="*/ 84 h 199"/>
                  <a:gd name="T32" fmla="*/ 189 w 73"/>
                  <a:gd name="T33" fmla="*/ 172 h 199"/>
                  <a:gd name="T34" fmla="*/ 256 w 73"/>
                  <a:gd name="T35" fmla="*/ 370 h 1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3" h="199">
                    <a:moveTo>
                      <a:pt x="61" y="88"/>
                    </a:moveTo>
                    <a:cubicBezTo>
                      <a:pt x="65" y="98"/>
                      <a:pt x="72" y="104"/>
                      <a:pt x="72" y="116"/>
                    </a:cubicBezTo>
                    <a:cubicBezTo>
                      <a:pt x="73" y="125"/>
                      <a:pt x="69" y="133"/>
                      <a:pt x="69" y="142"/>
                    </a:cubicBezTo>
                    <a:cubicBezTo>
                      <a:pt x="68" y="152"/>
                      <a:pt x="69" y="161"/>
                      <a:pt x="64" y="170"/>
                    </a:cubicBezTo>
                    <a:cubicBezTo>
                      <a:pt x="56" y="181"/>
                      <a:pt x="43" y="191"/>
                      <a:pt x="32" y="199"/>
                    </a:cubicBezTo>
                    <a:cubicBezTo>
                      <a:pt x="35" y="191"/>
                      <a:pt x="42" y="184"/>
                      <a:pt x="47" y="178"/>
                    </a:cubicBezTo>
                    <a:cubicBezTo>
                      <a:pt x="55" y="169"/>
                      <a:pt x="55" y="157"/>
                      <a:pt x="57" y="146"/>
                    </a:cubicBezTo>
                    <a:cubicBezTo>
                      <a:pt x="59" y="136"/>
                      <a:pt x="65" y="124"/>
                      <a:pt x="58" y="116"/>
                    </a:cubicBezTo>
                    <a:cubicBezTo>
                      <a:pt x="52" y="108"/>
                      <a:pt x="40" y="111"/>
                      <a:pt x="35" y="106"/>
                    </a:cubicBezTo>
                    <a:cubicBezTo>
                      <a:pt x="31" y="102"/>
                      <a:pt x="34" y="99"/>
                      <a:pt x="38" y="96"/>
                    </a:cubicBezTo>
                    <a:cubicBezTo>
                      <a:pt x="44" y="92"/>
                      <a:pt x="46" y="92"/>
                      <a:pt x="46" y="84"/>
                    </a:cubicBezTo>
                    <a:cubicBezTo>
                      <a:pt x="46" y="79"/>
                      <a:pt x="44" y="75"/>
                      <a:pt x="43" y="70"/>
                    </a:cubicBezTo>
                    <a:cubicBezTo>
                      <a:pt x="42" y="63"/>
                      <a:pt x="43" y="56"/>
                      <a:pt x="41" y="49"/>
                    </a:cubicBezTo>
                    <a:cubicBezTo>
                      <a:pt x="38" y="37"/>
                      <a:pt x="29" y="28"/>
                      <a:pt x="19" y="21"/>
                    </a:cubicBezTo>
                    <a:cubicBezTo>
                      <a:pt x="13" y="16"/>
                      <a:pt x="0" y="10"/>
                      <a:pt x="0" y="0"/>
                    </a:cubicBezTo>
                    <a:cubicBezTo>
                      <a:pt x="7" y="12"/>
                      <a:pt x="17" y="13"/>
                      <a:pt x="29" y="19"/>
                    </a:cubicBezTo>
                    <a:cubicBezTo>
                      <a:pt x="38" y="24"/>
                      <a:pt x="40" y="29"/>
                      <a:pt x="43" y="39"/>
                    </a:cubicBezTo>
                    <a:cubicBezTo>
                      <a:pt x="48" y="54"/>
                      <a:pt x="55" y="69"/>
                      <a:pt x="58" y="84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Freeform 192">
                <a:extLst>
                  <a:ext uri="{FF2B5EF4-FFF2-40B4-BE49-F238E27FC236}">
                    <a16:creationId xmlns:a16="http://schemas.microsoft.com/office/drawing/2014/main" id="{1CDB789B-5F7E-4F67-8D83-7ADCD9252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3007"/>
                <a:ext cx="183" cy="59"/>
              </a:xfrm>
              <a:custGeom>
                <a:avLst/>
                <a:gdLst>
                  <a:gd name="T0" fmla="*/ 0 w 87"/>
                  <a:gd name="T1" fmla="*/ 89 h 28"/>
                  <a:gd name="T2" fmla="*/ 185 w 87"/>
                  <a:gd name="T3" fmla="*/ 112 h 28"/>
                  <a:gd name="T4" fmla="*/ 284 w 87"/>
                  <a:gd name="T5" fmla="*/ 80 h 28"/>
                  <a:gd name="T6" fmla="*/ 385 w 87"/>
                  <a:gd name="T7" fmla="*/ 13 h 28"/>
                  <a:gd name="T8" fmla="*/ 273 w 87"/>
                  <a:gd name="T9" fmla="*/ 63 h 28"/>
                  <a:gd name="T10" fmla="*/ 137 w 87"/>
                  <a:gd name="T11" fmla="*/ 72 h 28"/>
                  <a:gd name="T12" fmla="*/ 61 w 87"/>
                  <a:gd name="T13" fmla="*/ 8 h 28"/>
                  <a:gd name="T14" fmla="*/ 44 w 87"/>
                  <a:gd name="T15" fmla="*/ 84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" h="28">
                    <a:moveTo>
                      <a:pt x="0" y="20"/>
                    </a:moveTo>
                    <a:cubicBezTo>
                      <a:pt x="12" y="26"/>
                      <a:pt x="28" y="28"/>
                      <a:pt x="42" y="25"/>
                    </a:cubicBezTo>
                    <a:cubicBezTo>
                      <a:pt x="49" y="24"/>
                      <a:pt x="57" y="21"/>
                      <a:pt x="64" y="18"/>
                    </a:cubicBezTo>
                    <a:cubicBezTo>
                      <a:pt x="71" y="14"/>
                      <a:pt x="81" y="9"/>
                      <a:pt x="87" y="3"/>
                    </a:cubicBezTo>
                    <a:cubicBezTo>
                      <a:pt x="78" y="5"/>
                      <a:pt x="71" y="12"/>
                      <a:pt x="62" y="14"/>
                    </a:cubicBezTo>
                    <a:cubicBezTo>
                      <a:pt x="54" y="16"/>
                      <a:pt x="40" y="20"/>
                      <a:pt x="31" y="16"/>
                    </a:cubicBezTo>
                    <a:cubicBezTo>
                      <a:pt x="27" y="13"/>
                      <a:pt x="19" y="0"/>
                      <a:pt x="14" y="2"/>
                    </a:cubicBezTo>
                    <a:cubicBezTo>
                      <a:pt x="9" y="4"/>
                      <a:pt x="9" y="15"/>
                      <a:pt x="10" y="19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Freeform 193">
                <a:extLst>
                  <a:ext uri="{FF2B5EF4-FFF2-40B4-BE49-F238E27FC236}">
                    <a16:creationId xmlns:a16="http://schemas.microsoft.com/office/drawing/2014/main" id="{6DDF126E-3651-465B-A7BD-F9F8D73AB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5" y="2957"/>
                <a:ext cx="42" cy="39"/>
              </a:xfrm>
              <a:custGeom>
                <a:avLst/>
                <a:gdLst>
                  <a:gd name="T0" fmla="*/ 0 w 20"/>
                  <a:gd name="T1" fmla="*/ 43 h 19"/>
                  <a:gd name="T2" fmla="*/ 71 w 20"/>
                  <a:gd name="T3" fmla="*/ 0 h 19"/>
                  <a:gd name="T4" fmla="*/ 8 w 20"/>
                  <a:gd name="T5" fmla="*/ 33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9">
                    <a:moveTo>
                      <a:pt x="0" y="10"/>
                    </a:moveTo>
                    <a:cubicBezTo>
                      <a:pt x="7" y="19"/>
                      <a:pt x="20" y="12"/>
                      <a:pt x="16" y="0"/>
                    </a:cubicBezTo>
                    <a:cubicBezTo>
                      <a:pt x="15" y="9"/>
                      <a:pt x="9" y="10"/>
                      <a:pt x="2" y="8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8" name="Freeform 194">
                <a:extLst>
                  <a:ext uri="{FF2B5EF4-FFF2-40B4-BE49-F238E27FC236}">
                    <a16:creationId xmlns:a16="http://schemas.microsoft.com/office/drawing/2014/main" id="{9E3D7F83-1F42-4863-AE98-B4B58804E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" y="2921"/>
                <a:ext cx="53" cy="61"/>
              </a:xfrm>
              <a:custGeom>
                <a:avLst/>
                <a:gdLst>
                  <a:gd name="T0" fmla="*/ 4 w 25"/>
                  <a:gd name="T1" fmla="*/ 36 h 29"/>
                  <a:gd name="T2" fmla="*/ 104 w 25"/>
                  <a:gd name="T3" fmla="*/ 40 h 29"/>
                  <a:gd name="T4" fmla="*/ 59 w 25"/>
                  <a:gd name="T5" fmla="*/ 128 h 29"/>
                  <a:gd name="T6" fmla="*/ 0 w 25"/>
                  <a:gd name="T7" fmla="*/ 48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29">
                    <a:moveTo>
                      <a:pt x="1" y="8"/>
                    </a:moveTo>
                    <a:cubicBezTo>
                      <a:pt x="7" y="6"/>
                      <a:pt x="25" y="0"/>
                      <a:pt x="23" y="9"/>
                    </a:cubicBezTo>
                    <a:cubicBezTo>
                      <a:pt x="22" y="16"/>
                      <a:pt x="6" y="20"/>
                      <a:pt x="13" y="29"/>
                    </a:cubicBezTo>
                    <a:cubicBezTo>
                      <a:pt x="11" y="25"/>
                      <a:pt x="6" y="10"/>
                      <a:pt x="0" y="11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Freeform 195">
                <a:extLst>
                  <a:ext uri="{FF2B5EF4-FFF2-40B4-BE49-F238E27FC236}">
                    <a16:creationId xmlns:a16="http://schemas.microsoft.com/office/drawing/2014/main" id="{416863BE-22D5-4936-A3DC-5BA6D4B5E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2980"/>
                <a:ext cx="149" cy="58"/>
              </a:xfrm>
              <a:custGeom>
                <a:avLst/>
                <a:gdLst>
                  <a:gd name="T0" fmla="*/ 0 w 71"/>
                  <a:gd name="T1" fmla="*/ 39 h 28"/>
                  <a:gd name="T2" fmla="*/ 180 w 71"/>
                  <a:gd name="T3" fmla="*/ 95 h 28"/>
                  <a:gd name="T4" fmla="*/ 264 w 71"/>
                  <a:gd name="T5" fmla="*/ 112 h 28"/>
                  <a:gd name="T6" fmla="*/ 304 w 71"/>
                  <a:gd name="T7" fmla="*/ 4 h 28"/>
                  <a:gd name="T8" fmla="*/ 208 w 71"/>
                  <a:gd name="T9" fmla="*/ 81 h 28"/>
                  <a:gd name="T10" fmla="*/ 21 w 71"/>
                  <a:gd name="T11" fmla="*/ 39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" h="28">
                    <a:moveTo>
                      <a:pt x="0" y="9"/>
                    </a:moveTo>
                    <a:cubicBezTo>
                      <a:pt x="13" y="17"/>
                      <a:pt x="27" y="17"/>
                      <a:pt x="41" y="22"/>
                    </a:cubicBezTo>
                    <a:cubicBezTo>
                      <a:pt x="46" y="23"/>
                      <a:pt x="54" y="28"/>
                      <a:pt x="60" y="26"/>
                    </a:cubicBezTo>
                    <a:cubicBezTo>
                      <a:pt x="68" y="23"/>
                      <a:pt x="71" y="8"/>
                      <a:pt x="69" y="1"/>
                    </a:cubicBezTo>
                    <a:cubicBezTo>
                      <a:pt x="67" y="14"/>
                      <a:pt x="62" y="26"/>
                      <a:pt x="47" y="19"/>
                    </a:cubicBezTo>
                    <a:cubicBezTo>
                      <a:pt x="36" y="13"/>
                      <a:pt x="19" y="0"/>
                      <a:pt x="5" y="9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0" name="Freeform 196">
                <a:extLst>
                  <a:ext uri="{FF2B5EF4-FFF2-40B4-BE49-F238E27FC236}">
                    <a16:creationId xmlns:a16="http://schemas.microsoft.com/office/drawing/2014/main" id="{31D37FB2-2FA6-4543-83AB-F5D56D114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2675"/>
                <a:ext cx="136" cy="103"/>
              </a:xfrm>
              <a:custGeom>
                <a:avLst/>
                <a:gdLst>
                  <a:gd name="T0" fmla="*/ 0 w 65"/>
                  <a:gd name="T1" fmla="*/ 160 h 49"/>
                  <a:gd name="T2" fmla="*/ 100 w 65"/>
                  <a:gd name="T3" fmla="*/ 189 h 49"/>
                  <a:gd name="T4" fmla="*/ 209 w 65"/>
                  <a:gd name="T5" fmla="*/ 193 h 49"/>
                  <a:gd name="T6" fmla="*/ 280 w 65"/>
                  <a:gd name="T7" fmla="*/ 105 h 49"/>
                  <a:gd name="T8" fmla="*/ 241 w 65"/>
                  <a:gd name="T9" fmla="*/ 61 h 49"/>
                  <a:gd name="T10" fmla="*/ 232 w 65"/>
                  <a:gd name="T11" fmla="*/ 0 h 49"/>
                  <a:gd name="T12" fmla="*/ 224 w 65"/>
                  <a:gd name="T13" fmla="*/ 80 h 49"/>
                  <a:gd name="T14" fmla="*/ 167 w 65"/>
                  <a:gd name="T15" fmla="*/ 145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49">
                    <a:moveTo>
                      <a:pt x="0" y="36"/>
                    </a:moveTo>
                    <a:cubicBezTo>
                      <a:pt x="7" y="45"/>
                      <a:pt x="12" y="44"/>
                      <a:pt x="23" y="43"/>
                    </a:cubicBezTo>
                    <a:cubicBezTo>
                      <a:pt x="32" y="43"/>
                      <a:pt x="39" y="49"/>
                      <a:pt x="48" y="44"/>
                    </a:cubicBezTo>
                    <a:cubicBezTo>
                      <a:pt x="53" y="41"/>
                      <a:pt x="65" y="30"/>
                      <a:pt x="64" y="24"/>
                    </a:cubicBezTo>
                    <a:cubicBezTo>
                      <a:pt x="64" y="19"/>
                      <a:pt x="58" y="18"/>
                      <a:pt x="55" y="14"/>
                    </a:cubicBezTo>
                    <a:cubicBezTo>
                      <a:pt x="52" y="10"/>
                      <a:pt x="53" y="4"/>
                      <a:pt x="53" y="0"/>
                    </a:cubicBezTo>
                    <a:cubicBezTo>
                      <a:pt x="47" y="5"/>
                      <a:pt x="50" y="12"/>
                      <a:pt x="51" y="18"/>
                    </a:cubicBezTo>
                    <a:cubicBezTo>
                      <a:pt x="51" y="29"/>
                      <a:pt x="43" y="26"/>
                      <a:pt x="38" y="33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Freeform 197">
                <a:extLst>
                  <a:ext uri="{FF2B5EF4-FFF2-40B4-BE49-F238E27FC236}">
                    <a16:creationId xmlns:a16="http://schemas.microsoft.com/office/drawing/2014/main" id="{87F8294B-0058-4C50-8B47-6385C63F0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" y="2644"/>
                <a:ext cx="37" cy="29"/>
              </a:xfrm>
              <a:custGeom>
                <a:avLst/>
                <a:gdLst>
                  <a:gd name="T0" fmla="*/ 0 w 18"/>
                  <a:gd name="T1" fmla="*/ 39 h 14"/>
                  <a:gd name="T2" fmla="*/ 60 w 18"/>
                  <a:gd name="T3" fmla="*/ 0 h 14"/>
                  <a:gd name="T4" fmla="*/ 4 w 18"/>
                  <a:gd name="T5" fmla="*/ 39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4">
                    <a:moveTo>
                      <a:pt x="0" y="9"/>
                    </a:moveTo>
                    <a:cubicBezTo>
                      <a:pt x="8" y="14"/>
                      <a:pt x="18" y="12"/>
                      <a:pt x="14" y="0"/>
                    </a:cubicBezTo>
                    <a:cubicBezTo>
                      <a:pt x="13" y="8"/>
                      <a:pt x="8" y="9"/>
                      <a:pt x="1" y="9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Freeform 198">
                <a:extLst>
                  <a:ext uri="{FF2B5EF4-FFF2-40B4-BE49-F238E27FC236}">
                    <a16:creationId xmlns:a16="http://schemas.microsoft.com/office/drawing/2014/main" id="{0054F94B-2EDF-457A-B28D-DDF364AE6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2648"/>
                <a:ext cx="136" cy="69"/>
              </a:xfrm>
              <a:custGeom>
                <a:avLst/>
                <a:gdLst>
                  <a:gd name="T0" fmla="*/ 8 w 65"/>
                  <a:gd name="T1" fmla="*/ 0 h 33"/>
                  <a:gd name="T2" fmla="*/ 8 w 65"/>
                  <a:gd name="T3" fmla="*/ 79 h 33"/>
                  <a:gd name="T4" fmla="*/ 109 w 65"/>
                  <a:gd name="T5" fmla="*/ 128 h 33"/>
                  <a:gd name="T6" fmla="*/ 268 w 65"/>
                  <a:gd name="T7" fmla="*/ 17 h 33"/>
                  <a:gd name="T8" fmla="*/ 149 w 65"/>
                  <a:gd name="T9" fmla="*/ 109 h 33"/>
                  <a:gd name="T10" fmla="*/ 44 w 65"/>
                  <a:gd name="T11" fmla="*/ 17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" h="33">
                    <a:moveTo>
                      <a:pt x="2" y="0"/>
                    </a:moveTo>
                    <a:cubicBezTo>
                      <a:pt x="4" y="6"/>
                      <a:pt x="0" y="12"/>
                      <a:pt x="2" y="18"/>
                    </a:cubicBezTo>
                    <a:cubicBezTo>
                      <a:pt x="6" y="25"/>
                      <a:pt x="18" y="28"/>
                      <a:pt x="25" y="29"/>
                    </a:cubicBezTo>
                    <a:cubicBezTo>
                      <a:pt x="42" y="33"/>
                      <a:pt x="65" y="28"/>
                      <a:pt x="61" y="4"/>
                    </a:cubicBezTo>
                    <a:cubicBezTo>
                      <a:pt x="56" y="14"/>
                      <a:pt x="49" y="30"/>
                      <a:pt x="34" y="25"/>
                    </a:cubicBezTo>
                    <a:cubicBezTo>
                      <a:pt x="24" y="22"/>
                      <a:pt x="19" y="9"/>
                      <a:pt x="10" y="4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Freeform 199">
                <a:extLst>
                  <a:ext uri="{FF2B5EF4-FFF2-40B4-BE49-F238E27FC236}">
                    <a16:creationId xmlns:a16="http://schemas.microsoft.com/office/drawing/2014/main" id="{0534C7FE-BBE4-4E18-ACC5-AC7FDFEC2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692"/>
                <a:ext cx="80" cy="40"/>
              </a:xfrm>
              <a:custGeom>
                <a:avLst/>
                <a:gdLst>
                  <a:gd name="T0" fmla="*/ 36 w 38"/>
                  <a:gd name="T1" fmla="*/ 0 h 19"/>
                  <a:gd name="T2" fmla="*/ 8 w 38"/>
                  <a:gd name="T3" fmla="*/ 53 h 19"/>
                  <a:gd name="T4" fmla="*/ 61 w 38"/>
                  <a:gd name="T5" fmla="*/ 53 h 19"/>
                  <a:gd name="T6" fmla="*/ 112 w 38"/>
                  <a:gd name="T7" fmla="*/ 80 h 19"/>
                  <a:gd name="T8" fmla="*/ 168 w 38"/>
                  <a:gd name="T9" fmla="*/ 32 h 19"/>
                  <a:gd name="T10" fmla="*/ 107 w 38"/>
                  <a:gd name="T11" fmla="*/ 67 h 19"/>
                  <a:gd name="T12" fmla="*/ 57 w 38"/>
                  <a:gd name="T13" fmla="*/ 8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19">
                    <a:moveTo>
                      <a:pt x="8" y="0"/>
                    </a:moveTo>
                    <a:cubicBezTo>
                      <a:pt x="5" y="3"/>
                      <a:pt x="0" y="8"/>
                      <a:pt x="2" y="12"/>
                    </a:cubicBezTo>
                    <a:cubicBezTo>
                      <a:pt x="5" y="15"/>
                      <a:pt x="11" y="11"/>
                      <a:pt x="14" y="12"/>
                    </a:cubicBezTo>
                    <a:cubicBezTo>
                      <a:pt x="19" y="14"/>
                      <a:pt x="19" y="18"/>
                      <a:pt x="25" y="18"/>
                    </a:cubicBezTo>
                    <a:cubicBezTo>
                      <a:pt x="32" y="19"/>
                      <a:pt x="38" y="13"/>
                      <a:pt x="38" y="7"/>
                    </a:cubicBezTo>
                    <a:cubicBezTo>
                      <a:pt x="35" y="8"/>
                      <a:pt x="29" y="17"/>
                      <a:pt x="24" y="15"/>
                    </a:cubicBezTo>
                    <a:cubicBezTo>
                      <a:pt x="19" y="13"/>
                      <a:pt x="20" y="3"/>
                      <a:pt x="13" y="2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Freeform 200">
                <a:extLst>
                  <a:ext uri="{FF2B5EF4-FFF2-40B4-BE49-F238E27FC236}">
                    <a16:creationId xmlns:a16="http://schemas.microsoft.com/office/drawing/2014/main" id="{39AFF387-5659-4465-A4AE-7F61AE94E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5" y="2793"/>
                <a:ext cx="58" cy="124"/>
              </a:xfrm>
              <a:custGeom>
                <a:avLst/>
                <a:gdLst>
                  <a:gd name="T0" fmla="*/ 64 w 28"/>
                  <a:gd name="T1" fmla="*/ 36 h 59"/>
                  <a:gd name="T2" fmla="*/ 64 w 28"/>
                  <a:gd name="T3" fmla="*/ 88 h 59"/>
                  <a:gd name="T4" fmla="*/ 68 w 28"/>
                  <a:gd name="T5" fmla="*/ 145 h 59"/>
                  <a:gd name="T6" fmla="*/ 104 w 28"/>
                  <a:gd name="T7" fmla="*/ 204 h 59"/>
                  <a:gd name="T8" fmla="*/ 120 w 28"/>
                  <a:gd name="T9" fmla="*/ 261 h 59"/>
                  <a:gd name="T10" fmla="*/ 31 w 28"/>
                  <a:gd name="T11" fmla="*/ 124 h 59"/>
                  <a:gd name="T12" fmla="*/ 0 w 28"/>
                  <a:gd name="T13" fmla="*/ 0 h 59"/>
                  <a:gd name="T14" fmla="*/ 64 w 28"/>
                  <a:gd name="T15" fmla="*/ 36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59">
                    <a:moveTo>
                      <a:pt x="15" y="8"/>
                    </a:moveTo>
                    <a:cubicBezTo>
                      <a:pt x="21" y="12"/>
                      <a:pt x="17" y="15"/>
                      <a:pt x="15" y="20"/>
                    </a:cubicBezTo>
                    <a:cubicBezTo>
                      <a:pt x="14" y="25"/>
                      <a:pt x="16" y="28"/>
                      <a:pt x="16" y="33"/>
                    </a:cubicBezTo>
                    <a:cubicBezTo>
                      <a:pt x="18" y="42"/>
                      <a:pt x="18" y="40"/>
                      <a:pt x="24" y="46"/>
                    </a:cubicBezTo>
                    <a:cubicBezTo>
                      <a:pt x="27" y="49"/>
                      <a:pt x="28" y="54"/>
                      <a:pt x="28" y="59"/>
                    </a:cubicBezTo>
                    <a:cubicBezTo>
                      <a:pt x="18" y="54"/>
                      <a:pt x="9" y="40"/>
                      <a:pt x="7" y="28"/>
                    </a:cubicBezTo>
                    <a:cubicBezTo>
                      <a:pt x="5" y="20"/>
                      <a:pt x="11" y="4"/>
                      <a:pt x="0" y="0"/>
                    </a:cubicBezTo>
                    <a:cubicBezTo>
                      <a:pt x="4" y="1"/>
                      <a:pt x="12" y="5"/>
                      <a:pt x="15" y="8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Freeform 201">
                <a:extLst>
                  <a:ext uri="{FF2B5EF4-FFF2-40B4-BE49-F238E27FC236}">
                    <a16:creationId xmlns:a16="http://schemas.microsoft.com/office/drawing/2014/main" id="{889B2637-969C-46A8-9685-C8F144350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2562"/>
                <a:ext cx="40" cy="44"/>
              </a:xfrm>
              <a:custGeom>
                <a:avLst/>
                <a:gdLst>
                  <a:gd name="T0" fmla="*/ 17 w 19"/>
                  <a:gd name="T1" fmla="*/ 0 h 21"/>
                  <a:gd name="T2" fmla="*/ 23 w 19"/>
                  <a:gd name="T3" fmla="*/ 65 h 21"/>
                  <a:gd name="T4" fmla="*/ 80 w 19"/>
                  <a:gd name="T5" fmla="*/ 4 h 21"/>
                  <a:gd name="T6" fmla="*/ 23 w 19"/>
                  <a:gd name="T7" fmla="*/ 31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21">
                    <a:moveTo>
                      <a:pt x="4" y="0"/>
                    </a:moveTo>
                    <a:cubicBezTo>
                      <a:pt x="3" y="4"/>
                      <a:pt x="0" y="12"/>
                      <a:pt x="5" y="15"/>
                    </a:cubicBezTo>
                    <a:cubicBezTo>
                      <a:pt x="13" y="21"/>
                      <a:pt x="18" y="7"/>
                      <a:pt x="18" y="1"/>
                    </a:cubicBezTo>
                    <a:cubicBezTo>
                      <a:pt x="19" y="12"/>
                      <a:pt x="11" y="18"/>
                      <a:pt x="5" y="7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Freeform 202">
                <a:extLst>
                  <a:ext uri="{FF2B5EF4-FFF2-40B4-BE49-F238E27FC236}">
                    <a16:creationId xmlns:a16="http://schemas.microsoft.com/office/drawing/2014/main" id="{E5402DE6-75C7-4B0D-89ED-77692D5DA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1" y="3061"/>
                <a:ext cx="156" cy="154"/>
              </a:xfrm>
              <a:custGeom>
                <a:avLst/>
                <a:gdLst>
                  <a:gd name="T0" fmla="*/ 0 w 74"/>
                  <a:gd name="T1" fmla="*/ 0 h 73"/>
                  <a:gd name="T2" fmla="*/ 32 w 74"/>
                  <a:gd name="T3" fmla="*/ 112 h 73"/>
                  <a:gd name="T4" fmla="*/ 137 w 74"/>
                  <a:gd name="T5" fmla="*/ 152 h 73"/>
                  <a:gd name="T6" fmla="*/ 200 w 74"/>
                  <a:gd name="T7" fmla="*/ 245 h 73"/>
                  <a:gd name="T8" fmla="*/ 329 w 74"/>
                  <a:gd name="T9" fmla="*/ 285 h 73"/>
                  <a:gd name="T10" fmla="*/ 177 w 74"/>
                  <a:gd name="T11" fmla="*/ 143 h 73"/>
                  <a:gd name="T12" fmla="*/ 27 w 74"/>
                  <a:gd name="T13" fmla="*/ 27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73">
                    <a:moveTo>
                      <a:pt x="0" y="0"/>
                    </a:moveTo>
                    <a:cubicBezTo>
                      <a:pt x="3" y="8"/>
                      <a:pt x="0" y="20"/>
                      <a:pt x="7" y="25"/>
                    </a:cubicBezTo>
                    <a:cubicBezTo>
                      <a:pt x="14" y="29"/>
                      <a:pt x="24" y="29"/>
                      <a:pt x="31" y="34"/>
                    </a:cubicBezTo>
                    <a:cubicBezTo>
                      <a:pt x="38" y="40"/>
                      <a:pt x="39" y="49"/>
                      <a:pt x="45" y="55"/>
                    </a:cubicBezTo>
                    <a:cubicBezTo>
                      <a:pt x="51" y="63"/>
                      <a:pt x="65" y="65"/>
                      <a:pt x="74" y="64"/>
                    </a:cubicBezTo>
                    <a:cubicBezTo>
                      <a:pt x="57" y="73"/>
                      <a:pt x="50" y="40"/>
                      <a:pt x="40" y="32"/>
                    </a:cubicBezTo>
                    <a:cubicBezTo>
                      <a:pt x="28" y="23"/>
                      <a:pt x="10" y="27"/>
                      <a:pt x="6" y="6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Freeform 203">
                <a:extLst>
                  <a:ext uri="{FF2B5EF4-FFF2-40B4-BE49-F238E27FC236}">
                    <a16:creationId xmlns:a16="http://schemas.microsoft.com/office/drawing/2014/main" id="{08657265-D98E-4A41-94C4-39C3A2436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" y="3179"/>
                <a:ext cx="121" cy="32"/>
              </a:xfrm>
              <a:custGeom>
                <a:avLst/>
                <a:gdLst>
                  <a:gd name="T0" fmla="*/ 8 w 58"/>
                  <a:gd name="T1" fmla="*/ 55 h 15"/>
                  <a:gd name="T2" fmla="*/ 248 w 58"/>
                  <a:gd name="T3" fmla="*/ 0 h 15"/>
                  <a:gd name="T4" fmla="*/ 204 w 58"/>
                  <a:gd name="T5" fmla="*/ 36 h 15"/>
                  <a:gd name="T6" fmla="*/ 156 w 58"/>
                  <a:gd name="T7" fmla="*/ 32 h 15"/>
                  <a:gd name="T8" fmla="*/ 0 w 58"/>
                  <a:gd name="T9" fmla="*/ 5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15">
                    <a:moveTo>
                      <a:pt x="2" y="12"/>
                    </a:moveTo>
                    <a:cubicBezTo>
                      <a:pt x="9" y="15"/>
                      <a:pt x="58" y="13"/>
                      <a:pt x="57" y="0"/>
                    </a:cubicBezTo>
                    <a:cubicBezTo>
                      <a:pt x="54" y="2"/>
                      <a:pt x="51" y="6"/>
                      <a:pt x="47" y="8"/>
                    </a:cubicBezTo>
                    <a:cubicBezTo>
                      <a:pt x="42" y="9"/>
                      <a:pt x="40" y="7"/>
                      <a:pt x="36" y="7"/>
                    </a:cubicBezTo>
                    <a:cubicBezTo>
                      <a:pt x="25" y="5"/>
                      <a:pt x="10" y="9"/>
                      <a:pt x="0" y="12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Freeform 204">
                <a:extLst>
                  <a:ext uri="{FF2B5EF4-FFF2-40B4-BE49-F238E27FC236}">
                    <a16:creationId xmlns:a16="http://schemas.microsoft.com/office/drawing/2014/main" id="{B68E1BAD-7E38-4CEB-9A71-9EF6F5339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3068"/>
                <a:ext cx="53" cy="98"/>
              </a:xfrm>
              <a:custGeom>
                <a:avLst/>
                <a:gdLst>
                  <a:gd name="T0" fmla="*/ 112 w 25"/>
                  <a:gd name="T1" fmla="*/ 0 h 47"/>
                  <a:gd name="T2" fmla="*/ 89 w 25"/>
                  <a:gd name="T3" fmla="*/ 117 h 47"/>
                  <a:gd name="T4" fmla="*/ 0 w 25"/>
                  <a:gd name="T5" fmla="*/ 204 h 47"/>
                  <a:gd name="T6" fmla="*/ 53 w 25"/>
                  <a:gd name="T7" fmla="*/ 108 h 47"/>
                  <a:gd name="T8" fmla="*/ 112 w 25"/>
                  <a:gd name="T9" fmla="*/ 4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47">
                    <a:moveTo>
                      <a:pt x="25" y="0"/>
                    </a:moveTo>
                    <a:cubicBezTo>
                      <a:pt x="21" y="9"/>
                      <a:pt x="21" y="17"/>
                      <a:pt x="20" y="27"/>
                    </a:cubicBezTo>
                    <a:cubicBezTo>
                      <a:pt x="18" y="41"/>
                      <a:pt x="12" y="40"/>
                      <a:pt x="0" y="47"/>
                    </a:cubicBezTo>
                    <a:cubicBezTo>
                      <a:pt x="11" y="45"/>
                      <a:pt x="11" y="34"/>
                      <a:pt x="12" y="25"/>
                    </a:cubicBezTo>
                    <a:cubicBezTo>
                      <a:pt x="13" y="17"/>
                      <a:pt x="18" y="7"/>
                      <a:pt x="25" y="1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97" name="Group 406">
              <a:extLst>
                <a:ext uri="{FF2B5EF4-FFF2-40B4-BE49-F238E27FC236}">
                  <a16:creationId xmlns:a16="http://schemas.microsoft.com/office/drawing/2014/main" id="{D7317001-A868-46D8-84CE-3EFE85B675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4" y="1418"/>
              <a:ext cx="3068" cy="1921"/>
              <a:chOff x="1464" y="1418"/>
              <a:chExt cx="3068" cy="1921"/>
            </a:xfrm>
          </p:grpSpPr>
          <p:sp>
            <p:nvSpPr>
              <p:cNvPr id="8849" name="Freeform 206">
                <a:extLst>
                  <a:ext uri="{FF2B5EF4-FFF2-40B4-BE49-F238E27FC236}">
                    <a16:creationId xmlns:a16="http://schemas.microsoft.com/office/drawing/2014/main" id="{7B9331B2-4C21-47DE-84DC-B1024F5CC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759"/>
                <a:ext cx="78" cy="99"/>
              </a:xfrm>
              <a:custGeom>
                <a:avLst/>
                <a:gdLst>
                  <a:gd name="T0" fmla="*/ 0 w 37"/>
                  <a:gd name="T1" fmla="*/ 0 h 47"/>
                  <a:gd name="T2" fmla="*/ 133 w 37"/>
                  <a:gd name="T3" fmla="*/ 53 h 47"/>
                  <a:gd name="T4" fmla="*/ 156 w 37"/>
                  <a:gd name="T5" fmla="*/ 209 h 47"/>
                  <a:gd name="T6" fmla="*/ 112 w 37"/>
                  <a:gd name="T7" fmla="*/ 67 h 47"/>
                  <a:gd name="T8" fmla="*/ 8 w 37"/>
                  <a:gd name="T9" fmla="*/ 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47">
                    <a:moveTo>
                      <a:pt x="0" y="0"/>
                    </a:moveTo>
                    <a:cubicBezTo>
                      <a:pt x="13" y="2"/>
                      <a:pt x="23" y="0"/>
                      <a:pt x="30" y="12"/>
                    </a:cubicBezTo>
                    <a:cubicBezTo>
                      <a:pt x="37" y="24"/>
                      <a:pt x="33" y="35"/>
                      <a:pt x="35" y="47"/>
                    </a:cubicBezTo>
                    <a:cubicBezTo>
                      <a:pt x="34" y="37"/>
                      <a:pt x="32" y="23"/>
                      <a:pt x="25" y="15"/>
                    </a:cubicBezTo>
                    <a:cubicBezTo>
                      <a:pt x="21" y="10"/>
                      <a:pt x="9" y="1"/>
                      <a:pt x="2" y="2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0" name="Freeform 207">
                <a:extLst>
                  <a:ext uri="{FF2B5EF4-FFF2-40B4-BE49-F238E27FC236}">
                    <a16:creationId xmlns:a16="http://schemas.microsoft.com/office/drawing/2014/main" id="{086D6CB2-BE3C-47AD-BBD4-31CA5FA27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2780"/>
                <a:ext cx="132" cy="88"/>
              </a:xfrm>
              <a:custGeom>
                <a:avLst/>
                <a:gdLst>
                  <a:gd name="T0" fmla="*/ 245 w 63"/>
                  <a:gd name="T1" fmla="*/ 0 h 42"/>
                  <a:gd name="T2" fmla="*/ 277 w 63"/>
                  <a:gd name="T3" fmla="*/ 17 h 42"/>
                  <a:gd name="T4" fmla="*/ 193 w 63"/>
                  <a:gd name="T5" fmla="*/ 48 h 42"/>
                  <a:gd name="T6" fmla="*/ 105 w 63"/>
                  <a:gd name="T7" fmla="*/ 71 h 42"/>
                  <a:gd name="T8" fmla="*/ 80 w 63"/>
                  <a:gd name="T9" fmla="*/ 157 h 42"/>
                  <a:gd name="T10" fmla="*/ 0 w 63"/>
                  <a:gd name="T11" fmla="*/ 172 h 42"/>
                  <a:gd name="T12" fmla="*/ 48 w 63"/>
                  <a:gd name="T13" fmla="*/ 132 h 42"/>
                  <a:gd name="T14" fmla="*/ 92 w 63"/>
                  <a:gd name="T15" fmla="*/ 61 h 42"/>
                  <a:gd name="T16" fmla="*/ 241 w 63"/>
                  <a:gd name="T17" fmla="*/ 13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3" h="42">
                    <a:moveTo>
                      <a:pt x="56" y="0"/>
                    </a:moveTo>
                    <a:cubicBezTo>
                      <a:pt x="59" y="0"/>
                      <a:pt x="63" y="0"/>
                      <a:pt x="63" y="4"/>
                    </a:cubicBezTo>
                    <a:cubicBezTo>
                      <a:pt x="57" y="7"/>
                      <a:pt x="51" y="10"/>
                      <a:pt x="44" y="11"/>
                    </a:cubicBezTo>
                    <a:cubicBezTo>
                      <a:pt x="37" y="12"/>
                      <a:pt x="30" y="11"/>
                      <a:pt x="24" y="16"/>
                    </a:cubicBezTo>
                    <a:cubicBezTo>
                      <a:pt x="16" y="22"/>
                      <a:pt x="22" y="30"/>
                      <a:pt x="18" y="36"/>
                    </a:cubicBezTo>
                    <a:cubicBezTo>
                      <a:pt x="14" y="42"/>
                      <a:pt x="7" y="32"/>
                      <a:pt x="0" y="39"/>
                    </a:cubicBezTo>
                    <a:cubicBezTo>
                      <a:pt x="2" y="33"/>
                      <a:pt x="8" y="34"/>
                      <a:pt x="11" y="30"/>
                    </a:cubicBezTo>
                    <a:cubicBezTo>
                      <a:pt x="16" y="24"/>
                      <a:pt x="14" y="19"/>
                      <a:pt x="21" y="14"/>
                    </a:cubicBezTo>
                    <a:cubicBezTo>
                      <a:pt x="30" y="7"/>
                      <a:pt x="43" y="7"/>
                      <a:pt x="55" y="3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1" name="Freeform 208">
                <a:extLst>
                  <a:ext uri="{FF2B5EF4-FFF2-40B4-BE49-F238E27FC236}">
                    <a16:creationId xmlns:a16="http://schemas.microsoft.com/office/drawing/2014/main" id="{7F403E57-DBF0-4D39-B13C-3D675C142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" y="2763"/>
                <a:ext cx="84" cy="66"/>
              </a:xfrm>
              <a:custGeom>
                <a:avLst/>
                <a:gdLst>
                  <a:gd name="T0" fmla="*/ 27 w 40"/>
                  <a:gd name="T1" fmla="*/ 55 h 31"/>
                  <a:gd name="T2" fmla="*/ 176 w 40"/>
                  <a:gd name="T3" fmla="*/ 36 h 31"/>
                  <a:gd name="T4" fmla="*/ 88 w 40"/>
                  <a:gd name="T5" fmla="*/ 45 h 31"/>
                  <a:gd name="T6" fmla="*/ 0 w 40"/>
                  <a:gd name="T7" fmla="*/ 36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" h="31">
                    <a:moveTo>
                      <a:pt x="6" y="12"/>
                    </a:moveTo>
                    <a:cubicBezTo>
                      <a:pt x="15" y="31"/>
                      <a:pt x="27" y="0"/>
                      <a:pt x="40" y="8"/>
                    </a:cubicBezTo>
                    <a:cubicBezTo>
                      <a:pt x="31" y="5"/>
                      <a:pt x="28" y="8"/>
                      <a:pt x="20" y="10"/>
                    </a:cubicBezTo>
                    <a:cubicBezTo>
                      <a:pt x="13" y="12"/>
                      <a:pt x="6" y="4"/>
                      <a:pt x="0" y="8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2" name="Freeform 209">
                <a:extLst>
                  <a:ext uri="{FF2B5EF4-FFF2-40B4-BE49-F238E27FC236}">
                    <a16:creationId xmlns:a16="http://schemas.microsoft.com/office/drawing/2014/main" id="{F876AD52-CAA8-4649-A770-36A36FC0D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" y="3034"/>
                <a:ext cx="15" cy="36"/>
              </a:xfrm>
              <a:custGeom>
                <a:avLst/>
                <a:gdLst>
                  <a:gd name="T0" fmla="*/ 19 w 7"/>
                  <a:gd name="T1" fmla="*/ 23 h 17"/>
                  <a:gd name="T2" fmla="*/ 32 w 7"/>
                  <a:gd name="T3" fmla="*/ 76 h 17"/>
                  <a:gd name="T4" fmla="*/ 0 w 7"/>
                  <a:gd name="T5" fmla="*/ 53 h 17"/>
                  <a:gd name="T6" fmla="*/ 13 w 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7">
                    <a:moveTo>
                      <a:pt x="4" y="5"/>
                    </a:moveTo>
                    <a:cubicBezTo>
                      <a:pt x="5" y="9"/>
                      <a:pt x="5" y="14"/>
                      <a:pt x="7" y="17"/>
                    </a:cubicBezTo>
                    <a:cubicBezTo>
                      <a:pt x="4" y="17"/>
                      <a:pt x="2" y="15"/>
                      <a:pt x="0" y="12"/>
                    </a:cubicBezTo>
                    <a:cubicBezTo>
                      <a:pt x="4" y="9"/>
                      <a:pt x="2" y="4"/>
                      <a:pt x="3" y="0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3" name="Freeform 210">
                <a:extLst>
                  <a:ext uri="{FF2B5EF4-FFF2-40B4-BE49-F238E27FC236}">
                    <a16:creationId xmlns:a16="http://schemas.microsoft.com/office/drawing/2014/main" id="{1A992C16-586A-4793-9A5F-F1B7B54BE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868"/>
                <a:ext cx="128" cy="261"/>
              </a:xfrm>
              <a:custGeom>
                <a:avLst/>
                <a:gdLst>
                  <a:gd name="T0" fmla="*/ 241 w 61"/>
                  <a:gd name="T1" fmla="*/ 497 h 124"/>
                  <a:gd name="T2" fmla="*/ 229 w 61"/>
                  <a:gd name="T3" fmla="*/ 438 h 124"/>
                  <a:gd name="T4" fmla="*/ 145 w 61"/>
                  <a:gd name="T5" fmla="*/ 389 h 124"/>
                  <a:gd name="T6" fmla="*/ 168 w 61"/>
                  <a:gd name="T7" fmla="*/ 265 h 124"/>
                  <a:gd name="T8" fmla="*/ 88 w 61"/>
                  <a:gd name="T9" fmla="*/ 181 h 124"/>
                  <a:gd name="T10" fmla="*/ 120 w 61"/>
                  <a:gd name="T11" fmla="*/ 141 h 124"/>
                  <a:gd name="T12" fmla="*/ 115 w 61"/>
                  <a:gd name="T13" fmla="*/ 80 h 124"/>
                  <a:gd name="T14" fmla="*/ 159 w 61"/>
                  <a:gd name="T15" fmla="*/ 17 h 124"/>
                  <a:gd name="T16" fmla="*/ 88 w 61"/>
                  <a:gd name="T17" fmla="*/ 17 h 124"/>
                  <a:gd name="T18" fmla="*/ 92 w 61"/>
                  <a:gd name="T19" fmla="*/ 97 h 124"/>
                  <a:gd name="T20" fmla="*/ 48 w 61"/>
                  <a:gd name="T21" fmla="*/ 160 h 124"/>
                  <a:gd name="T22" fmla="*/ 40 w 61"/>
                  <a:gd name="T23" fmla="*/ 225 h 124"/>
                  <a:gd name="T24" fmla="*/ 124 w 61"/>
                  <a:gd name="T25" fmla="*/ 244 h 124"/>
                  <a:gd name="T26" fmla="*/ 115 w 61"/>
                  <a:gd name="T27" fmla="*/ 314 h 124"/>
                  <a:gd name="T28" fmla="*/ 101 w 61"/>
                  <a:gd name="T29" fmla="*/ 377 h 124"/>
                  <a:gd name="T30" fmla="*/ 141 w 61"/>
                  <a:gd name="T31" fmla="*/ 461 h 124"/>
                  <a:gd name="T32" fmla="*/ 229 w 61"/>
                  <a:gd name="T33" fmla="*/ 461 h 124"/>
                  <a:gd name="T34" fmla="*/ 233 w 61"/>
                  <a:gd name="T35" fmla="*/ 541 h 124"/>
                  <a:gd name="T36" fmla="*/ 264 w 61"/>
                  <a:gd name="T37" fmla="*/ 537 h 124"/>
                  <a:gd name="T38" fmla="*/ 241 w 61"/>
                  <a:gd name="T39" fmla="*/ 497 h 12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1" h="124">
                    <a:moveTo>
                      <a:pt x="55" y="112"/>
                    </a:moveTo>
                    <a:cubicBezTo>
                      <a:pt x="54" y="108"/>
                      <a:pt x="55" y="102"/>
                      <a:pt x="52" y="99"/>
                    </a:cubicBezTo>
                    <a:cubicBezTo>
                      <a:pt x="44" y="92"/>
                      <a:pt x="37" y="101"/>
                      <a:pt x="33" y="88"/>
                    </a:cubicBezTo>
                    <a:cubicBezTo>
                      <a:pt x="30" y="77"/>
                      <a:pt x="39" y="71"/>
                      <a:pt x="38" y="60"/>
                    </a:cubicBezTo>
                    <a:cubicBezTo>
                      <a:pt x="36" y="49"/>
                      <a:pt x="22" y="49"/>
                      <a:pt x="20" y="41"/>
                    </a:cubicBezTo>
                    <a:cubicBezTo>
                      <a:pt x="19" y="35"/>
                      <a:pt x="25" y="36"/>
                      <a:pt x="27" y="32"/>
                    </a:cubicBezTo>
                    <a:cubicBezTo>
                      <a:pt x="29" y="26"/>
                      <a:pt x="27" y="24"/>
                      <a:pt x="26" y="18"/>
                    </a:cubicBezTo>
                    <a:cubicBezTo>
                      <a:pt x="25" y="5"/>
                      <a:pt x="30" y="10"/>
                      <a:pt x="36" y="4"/>
                    </a:cubicBezTo>
                    <a:cubicBezTo>
                      <a:pt x="30" y="4"/>
                      <a:pt x="26" y="0"/>
                      <a:pt x="20" y="4"/>
                    </a:cubicBezTo>
                    <a:cubicBezTo>
                      <a:pt x="11" y="9"/>
                      <a:pt x="18" y="15"/>
                      <a:pt x="21" y="22"/>
                    </a:cubicBezTo>
                    <a:cubicBezTo>
                      <a:pt x="26" y="31"/>
                      <a:pt x="19" y="36"/>
                      <a:pt x="11" y="36"/>
                    </a:cubicBezTo>
                    <a:cubicBezTo>
                      <a:pt x="5" y="36"/>
                      <a:pt x="0" y="43"/>
                      <a:pt x="9" y="51"/>
                    </a:cubicBezTo>
                    <a:cubicBezTo>
                      <a:pt x="15" y="55"/>
                      <a:pt x="22" y="49"/>
                      <a:pt x="28" y="55"/>
                    </a:cubicBezTo>
                    <a:cubicBezTo>
                      <a:pt x="35" y="62"/>
                      <a:pt x="30" y="66"/>
                      <a:pt x="26" y="71"/>
                    </a:cubicBezTo>
                    <a:cubicBezTo>
                      <a:pt x="19" y="78"/>
                      <a:pt x="19" y="77"/>
                      <a:pt x="23" y="85"/>
                    </a:cubicBezTo>
                    <a:cubicBezTo>
                      <a:pt x="27" y="94"/>
                      <a:pt x="25" y="102"/>
                      <a:pt x="32" y="104"/>
                    </a:cubicBezTo>
                    <a:cubicBezTo>
                      <a:pt x="38" y="105"/>
                      <a:pt x="48" y="91"/>
                      <a:pt x="52" y="104"/>
                    </a:cubicBezTo>
                    <a:cubicBezTo>
                      <a:pt x="54" y="112"/>
                      <a:pt x="46" y="120"/>
                      <a:pt x="53" y="122"/>
                    </a:cubicBezTo>
                    <a:cubicBezTo>
                      <a:pt x="57" y="124"/>
                      <a:pt x="58" y="121"/>
                      <a:pt x="60" y="121"/>
                    </a:cubicBezTo>
                    <a:cubicBezTo>
                      <a:pt x="61" y="115"/>
                      <a:pt x="58" y="118"/>
                      <a:pt x="55" y="112"/>
                    </a:cubicBezTo>
                    <a:close/>
                  </a:path>
                </a:pathLst>
              </a:custGeom>
              <a:solidFill>
                <a:srgbClr val="F08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4" name="Freeform 211">
                <a:extLst>
                  <a:ext uri="{FF2B5EF4-FFF2-40B4-BE49-F238E27FC236}">
                    <a16:creationId xmlns:a16="http://schemas.microsoft.com/office/drawing/2014/main" id="{6AFA79A2-2174-48A5-BE71-1DD451D93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2713"/>
                <a:ext cx="172" cy="248"/>
              </a:xfrm>
              <a:custGeom>
                <a:avLst/>
                <a:gdLst>
                  <a:gd name="T0" fmla="*/ 136 w 82"/>
                  <a:gd name="T1" fmla="*/ 441 h 118"/>
                  <a:gd name="T2" fmla="*/ 44 w 82"/>
                  <a:gd name="T3" fmla="*/ 216 h 118"/>
                  <a:gd name="T4" fmla="*/ 176 w 82"/>
                  <a:gd name="T5" fmla="*/ 67 h 118"/>
                  <a:gd name="T6" fmla="*/ 361 w 82"/>
                  <a:gd name="T7" fmla="*/ 32 h 118"/>
                  <a:gd name="T8" fmla="*/ 348 w 82"/>
                  <a:gd name="T9" fmla="*/ 0 h 118"/>
                  <a:gd name="T10" fmla="*/ 153 w 82"/>
                  <a:gd name="T11" fmla="*/ 4 h 118"/>
                  <a:gd name="T12" fmla="*/ 88 w 82"/>
                  <a:gd name="T13" fmla="*/ 116 h 118"/>
                  <a:gd name="T14" fmla="*/ 0 w 82"/>
                  <a:gd name="T15" fmla="*/ 172 h 118"/>
                  <a:gd name="T16" fmla="*/ 0 w 82"/>
                  <a:gd name="T17" fmla="*/ 269 h 118"/>
                  <a:gd name="T18" fmla="*/ 48 w 82"/>
                  <a:gd name="T19" fmla="*/ 380 h 118"/>
                  <a:gd name="T20" fmla="*/ 105 w 82"/>
                  <a:gd name="T21" fmla="*/ 469 h 118"/>
                  <a:gd name="T22" fmla="*/ 201 w 82"/>
                  <a:gd name="T23" fmla="*/ 521 h 118"/>
                  <a:gd name="T24" fmla="*/ 245 w 82"/>
                  <a:gd name="T25" fmla="*/ 504 h 118"/>
                  <a:gd name="T26" fmla="*/ 136 w 82"/>
                  <a:gd name="T27" fmla="*/ 441 h 1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2" h="118">
                    <a:moveTo>
                      <a:pt x="31" y="100"/>
                    </a:moveTo>
                    <a:cubicBezTo>
                      <a:pt x="15" y="87"/>
                      <a:pt x="7" y="66"/>
                      <a:pt x="10" y="49"/>
                    </a:cubicBezTo>
                    <a:cubicBezTo>
                      <a:pt x="13" y="36"/>
                      <a:pt x="28" y="22"/>
                      <a:pt x="40" y="15"/>
                    </a:cubicBezTo>
                    <a:cubicBezTo>
                      <a:pt x="53" y="6"/>
                      <a:pt x="68" y="11"/>
                      <a:pt x="82" y="7"/>
                    </a:cubicBezTo>
                    <a:cubicBezTo>
                      <a:pt x="80" y="5"/>
                      <a:pt x="79" y="3"/>
                      <a:pt x="79" y="0"/>
                    </a:cubicBezTo>
                    <a:cubicBezTo>
                      <a:pt x="69" y="8"/>
                      <a:pt x="51" y="6"/>
                      <a:pt x="35" y="1"/>
                    </a:cubicBezTo>
                    <a:cubicBezTo>
                      <a:pt x="37" y="14"/>
                      <a:pt x="28" y="20"/>
                      <a:pt x="20" y="26"/>
                    </a:cubicBezTo>
                    <a:cubicBezTo>
                      <a:pt x="15" y="30"/>
                      <a:pt x="7" y="34"/>
                      <a:pt x="0" y="39"/>
                    </a:cubicBezTo>
                    <a:cubicBezTo>
                      <a:pt x="10" y="49"/>
                      <a:pt x="0" y="52"/>
                      <a:pt x="0" y="61"/>
                    </a:cubicBezTo>
                    <a:cubicBezTo>
                      <a:pt x="0" y="74"/>
                      <a:pt x="4" y="74"/>
                      <a:pt x="11" y="86"/>
                    </a:cubicBezTo>
                    <a:cubicBezTo>
                      <a:pt x="16" y="93"/>
                      <a:pt x="17" y="102"/>
                      <a:pt x="24" y="106"/>
                    </a:cubicBezTo>
                    <a:cubicBezTo>
                      <a:pt x="31" y="112"/>
                      <a:pt x="40" y="108"/>
                      <a:pt x="46" y="118"/>
                    </a:cubicBezTo>
                    <a:cubicBezTo>
                      <a:pt x="50" y="116"/>
                      <a:pt x="53" y="115"/>
                      <a:pt x="56" y="114"/>
                    </a:cubicBezTo>
                    <a:cubicBezTo>
                      <a:pt x="48" y="108"/>
                      <a:pt x="36" y="105"/>
                      <a:pt x="31" y="100"/>
                    </a:cubicBezTo>
                    <a:close/>
                  </a:path>
                </a:pathLst>
              </a:custGeom>
              <a:solidFill>
                <a:srgbClr val="F08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5" name="Freeform 212">
                <a:extLst>
                  <a:ext uri="{FF2B5EF4-FFF2-40B4-BE49-F238E27FC236}">
                    <a16:creationId xmlns:a16="http://schemas.microsoft.com/office/drawing/2014/main" id="{7FC54A3B-76A7-4F88-961F-B37181C3D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9" y="1884"/>
                <a:ext cx="33" cy="38"/>
              </a:xfrm>
              <a:custGeom>
                <a:avLst/>
                <a:gdLst>
                  <a:gd name="T0" fmla="*/ 0 w 16"/>
                  <a:gd name="T1" fmla="*/ 80 h 18"/>
                  <a:gd name="T2" fmla="*/ 68 w 16"/>
                  <a:gd name="T3" fmla="*/ 49 h 18"/>
                  <a:gd name="T4" fmla="*/ 0 w 16"/>
                  <a:gd name="T5" fmla="*/ 8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8">
                    <a:moveTo>
                      <a:pt x="0" y="18"/>
                    </a:moveTo>
                    <a:cubicBezTo>
                      <a:pt x="3" y="8"/>
                      <a:pt x="6" y="0"/>
                      <a:pt x="16" y="11"/>
                    </a:cubicBezTo>
                    <a:cubicBezTo>
                      <a:pt x="11" y="7"/>
                      <a:pt x="5" y="9"/>
                      <a:pt x="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6" name="Freeform 213">
                <a:extLst>
                  <a:ext uri="{FF2B5EF4-FFF2-40B4-BE49-F238E27FC236}">
                    <a16:creationId xmlns:a16="http://schemas.microsoft.com/office/drawing/2014/main" id="{454E8661-988F-485D-8A42-869D51EA7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9" y="1802"/>
                <a:ext cx="40" cy="23"/>
              </a:xfrm>
              <a:custGeom>
                <a:avLst/>
                <a:gdLst>
                  <a:gd name="T0" fmla="*/ 84 w 19"/>
                  <a:gd name="T1" fmla="*/ 48 h 11"/>
                  <a:gd name="T2" fmla="*/ 0 w 19"/>
                  <a:gd name="T3" fmla="*/ 8 h 11"/>
                  <a:gd name="T4" fmla="*/ 84 w 19"/>
                  <a:gd name="T5" fmla="*/ 48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11"/>
                    </a:moveTo>
                    <a:cubicBezTo>
                      <a:pt x="14" y="0"/>
                      <a:pt x="7" y="2"/>
                      <a:pt x="0" y="2"/>
                    </a:cubicBezTo>
                    <a:cubicBezTo>
                      <a:pt x="6" y="3"/>
                      <a:pt x="17" y="8"/>
                      <a:pt x="19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7" name="Oval 214">
                <a:extLst>
                  <a:ext uri="{FF2B5EF4-FFF2-40B4-BE49-F238E27FC236}">
                    <a16:creationId xmlns:a16="http://schemas.microsoft.com/office/drawing/2014/main" id="{D7ED22D5-3D09-424B-B16D-3A8A7FF63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2" y="1725"/>
                <a:ext cx="21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58" name="Oval 215">
                <a:extLst>
                  <a:ext uri="{FF2B5EF4-FFF2-40B4-BE49-F238E27FC236}">
                    <a16:creationId xmlns:a16="http://schemas.microsoft.com/office/drawing/2014/main" id="{8EE6E4A1-33A6-42AE-A54C-7FFF2BAA8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2" y="2484"/>
                <a:ext cx="21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59" name="Oval 216">
                <a:extLst>
                  <a:ext uri="{FF2B5EF4-FFF2-40B4-BE49-F238E27FC236}">
                    <a16:creationId xmlns:a16="http://schemas.microsoft.com/office/drawing/2014/main" id="{7546430A-1A06-4438-A4B0-C6A0976BF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1542"/>
                <a:ext cx="23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60" name="Oval 217">
                <a:extLst>
                  <a:ext uri="{FF2B5EF4-FFF2-40B4-BE49-F238E27FC236}">
                    <a16:creationId xmlns:a16="http://schemas.microsoft.com/office/drawing/2014/main" id="{C657B788-66A0-4F11-9073-47E376098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4" y="1542"/>
                <a:ext cx="23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61" name="Oval 218">
                <a:extLst>
                  <a:ext uri="{FF2B5EF4-FFF2-40B4-BE49-F238E27FC236}">
                    <a16:creationId xmlns:a16="http://schemas.microsoft.com/office/drawing/2014/main" id="{6FC29D93-92FC-440E-93D0-57BC125EC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0" y="1678"/>
                <a:ext cx="23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62" name="Oval 219">
                <a:extLst>
                  <a:ext uri="{FF2B5EF4-FFF2-40B4-BE49-F238E27FC236}">
                    <a16:creationId xmlns:a16="http://schemas.microsoft.com/office/drawing/2014/main" id="{41C8CF30-F2CD-402E-8D52-887B38032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9" y="3318"/>
                <a:ext cx="21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63" name="Oval 220">
                <a:extLst>
                  <a:ext uri="{FF2B5EF4-FFF2-40B4-BE49-F238E27FC236}">
                    <a16:creationId xmlns:a16="http://schemas.microsoft.com/office/drawing/2014/main" id="{1133D8CE-6ECA-4361-859D-0F18403D9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3" y="1586"/>
                <a:ext cx="23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64" name="Oval 221">
                <a:extLst>
                  <a:ext uri="{FF2B5EF4-FFF2-40B4-BE49-F238E27FC236}">
                    <a16:creationId xmlns:a16="http://schemas.microsoft.com/office/drawing/2014/main" id="{EB8E9756-2FFA-4DD0-8C4D-72F9582C0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2" y="1657"/>
                <a:ext cx="23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65" name="Oval 222">
                <a:extLst>
                  <a:ext uri="{FF2B5EF4-FFF2-40B4-BE49-F238E27FC236}">
                    <a16:creationId xmlns:a16="http://schemas.microsoft.com/office/drawing/2014/main" id="{BB41C78A-512F-4BF7-A369-513C46C5C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7" y="1754"/>
                <a:ext cx="15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66" name="Oval 223">
                <a:extLst>
                  <a:ext uri="{FF2B5EF4-FFF2-40B4-BE49-F238E27FC236}">
                    <a16:creationId xmlns:a16="http://schemas.microsoft.com/office/drawing/2014/main" id="{E0573446-A3CD-4412-A127-FDF799C78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5" y="1874"/>
                <a:ext cx="15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67" name="Oval 224">
                <a:extLst>
                  <a:ext uri="{FF2B5EF4-FFF2-40B4-BE49-F238E27FC236}">
                    <a16:creationId xmlns:a16="http://schemas.microsoft.com/office/drawing/2014/main" id="{15AC80D2-90A6-4F66-A949-E9CB0E25C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7" y="1895"/>
                <a:ext cx="13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68" name="Oval 225">
                <a:extLst>
                  <a:ext uri="{FF2B5EF4-FFF2-40B4-BE49-F238E27FC236}">
                    <a16:creationId xmlns:a16="http://schemas.microsoft.com/office/drawing/2014/main" id="{71650A1A-EB82-41DC-A42D-CC01144E0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8" y="1832"/>
                <a:ext cx="14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69" name="Oval 226">
                <a:extLst>
                  <a:ext uri="{FF2B5EF4-FFF2-40B4-BE49-F238E27FC236}">
                    <a16:creationId xmlns:a16="http://schemas.microsoft.com/office/drawing/2014/main" id="{B8180875-B082-4CF2-9889-7B1A3C41B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5" y="1869"/>
                <a:ext cx="14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70" name="Freeform 227">
                <a:extLst>
                  <a:ext uri="{FF2B5EF4-FFF2-40B4-BE49-F238E27FC236}">
                    <a16:creationId xmlns:a16="http://schemas.microsoft.com/office/drawing/2014/main" id="{44329430-8482-4EAA-B316-8532483C0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1660"/>
                <a:ext cx="12" cy="10"/>
              </a:xfrm>
              <a:custGeom>
                <a:avLst/>
                <a:gdLst>
                  <a:gd name="T0" fmla="*/ 20 w 6"/>
                  <a:gd name="T1" fmla="*/ 12 h 5"/>
                  <a:gd name="T2" fmla="*/ 12 w 6"/>
                  <a:gd name="T3" fmla="*/ 20 h 5"/>
                  <a:gd name="T4" fmla="*/ 0 w 6"/>
                  <a:gd name="T5" fmla="*/ 8 h 5"/>
                  <a:gd name="T6" fmla="*/ 12 w 6"/>
                  <a:gd name="T7" fmla="*/ 0 h 5"/>
                  <a:gd name="T8" fmla="*/ 20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1" name="Freeform 228">
                <a:extLst>
                  <a:ext uri="{FF2B5EF4-FFF2-40B4-BE49-F238E27FC236}">
                    <a16:creationId xmlns:a16="http://schemas.microsoft.com/office/drawing/2014/main" id="{B8D71152-2934-44E6-A113-B42CD4911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" y="1664"/>
                <a:ext cx="12" cy="10"/>
              </a:xfrm>
              <a:custGeom>
                <a:avLst/>
                <a:gdLst>
                  <a:gd name="T0" fmla="*/ 24 w 6"/>
                  <a:gd name="T1" fmla="*/ 12 h 5"/>
                  <a:gd name="T2" fmla="*/ 12 w 6"/>
                  <a:gd name="T3" fmla="*/ 20 h 5"/>
                  <a:gd name="T4" fmla="*/ 4 w 6"/>
                  <a:gd name="T5" fmla="*/ 8 h 5"/>
                  <a:gd name="T6" fmla="*/ 12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2" name="Freeform 229">
                <a:extLst>
                  <a:ext uri="{FF2B5EF4-FFF2-40B4-BE49-F238E27FC236}">
                    <a16:creationId xmlns:a16="http://schemas.microsoft.com/office/drawing/2014/main" id="{7976FBA8-EE09-400B-BA7B-011D40C74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" y="1666"/>
                <a:ext cx="10" cy="12"/>
              </a:xfrm>
              <a:custGeom>
                <a:avLst/>
                <a:gdLst>
                  <a:gd name="T0" fmla="*/ 20 w 5"/>
                  <a:gd name="T1" fmla="*/ 12 h 6"/>
                  <a:gd name="T2" fmla="*/ 8 w 5"/>
                  <a:gd name="T3" fmla="*/ 24 h 6"/>
                  <a:gd name="T4" fmla="*/ 0 w 5"/>
                  <a:gd name="T5" fmla="*/ 12 h 6"/>
                  <a:gd name="T6" fmla="*/ 12 w 5"/>
                  <a:gd name="T7" fmla="*/ 0 h 6"/>
                  <a:gd name="T8" fmla="*/ 20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3" name="Freeform 230">
                <a:extLst>
                  <a:ext uri="{FF2B5EF4-FFF2-40B4-BE49-F238E27FC236}">
                    <a16:creationId xmlns:a16="http://schemas.microsoft.com/office/drawing/2014/main" id="{64F1EB90-602E-4B44-80BF-34D3E9E8F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1676"/>
                <a:ext cx="12" cy="13"/>
              </a:xfrm>
              <a:custGeom>
                <a:avLst/>
                <a:gdLst>
                  <a:gd name="T0" fmla="*/ 20 w 6"/>
                  <a:gd name="T1" fmla="*/ 15 h 6"/>
                  <a:gd name="T2" fmla="*/ 8 w 6"/>
                  <a:gd name="T3" fmla="*/ 28 h 6"/>
                  <a:gd name="T4" fmla="*/ 0 w 6"/>
                  <a:gd name="T5" fmla="*/ 15 h 6"/>
                  <a:gd name="T6" fmla="*/ 12 w 6"/>
                  <a:gd name="T7" fmla="*/ 0 h 6"/>
                  <a:gd name="T8" fmla="*/ 20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4" name="Freeform 231">
                <a:extLst>
                  <a:ext uri="{FF2B5EF4-FFF2-40B4-BE49-F238E27FC236}">
                    <a16:creationId xmlns:a16="http://schemas.microsoft.com/office/drawing/2014/main" id="{B141CBE8-356E-4895-A19D-ACD9CDFF1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653"/>
                <a:ext cx="12" cy="13"/>
              </a:xfrm>
              <a:custGeom>
                <a:avLst/>
                <a:gdLst>
                  <a:gd name="T0" fmla="*/ 20 w 6"/>
                  <a:gd name="T1" fmla="*/ 15 h 6"/>
                  <a:gd name="T2" fmla="*/ 8 w 6"/>
                  <a:gd name="T3" fmla="*/ 28 h 6"/>
                  <a:gd name="T4" fmla="*/ 0 w 6"/>
                  <a:gd name="T5" fmla="*/ 15 h 6"/>
                  <a:gd name="T6" fmla="*/ 12 w 6"/>
                  <a:gd name="T7" fmla="*/ 4 h 6"/>
                  <a:gd name="T8" fmla="*/ 20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1"/>
                    </a:cubicBezTo>
                    <a:cubicBezTo>
                      <a:pt x="5" y="1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5" name="Freeform 232">
                <a:extLst>
                  <a:ext uri="{FF2B5EF4-FFF2-40B4-BE49-F238E27FC236}">
                    <a16:creationId xmlns:a16="http://schemas.microsoft.com/office/drawing/2014/main" id="{7251CC6B-D936-4287-8EC5-416790B36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3" y="1632"/>
                <a:ext cx="10" cy="11"/>
              </a:xfrm>
              <a:custGeom>
                <a:avLst/>
                <a:gdLst>
                  <a:gd name="T0" fmla="*/ 20 w 5"/>
                  <a:gd name="T1" fmla="*/ 15 h 5"/>
                  <a:gd name="T2" fmla="*/ 8 w 5"/>
                  <a:gd name="T3" fmla="*/ 24 h 5"/>
                  <a:gd name="T4" fmla="*/ 0 w 5"/>
                  <a:gd name="T5" fmla="*/ 9 h 5"/>
                  <a:gd name="T6" fmla="*/ 12 w 5"/>
                  <a:gd name="T7" fmla="*/ 0 h 5"/>
                  <a:gd name="T8" fmla="*/ 2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6" name="Freeform 233">
                <a:extLst>
                  <a:ext uri="{FF2B5EF4-FFF2-40B4-BE49-F238E27FC236}">
                    <a16:creationId xmlns:a16="http://schemas.microsoft.com/office/drawing/2014/main" id="{22801E9F-16F0-4360-9D39-3924A1D53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" y="1643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7" name="Freeform 234">
                <a:extLst>
                  <a:ext uri="{FF2B5EF4-FFF2-40B4-BE49-F238E27FC236}">
                    <a16:creationId xmlns:a16="http://schemas.microsoft.com/office/drawing/2014/main" id="{E87C7DA9-9717-4DA9-93B0-DE6D403FD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7" y="1607"/>
                <a:ext cx="11" cy="13"/>
              </a:xfrm>
              <a:custGeom>
                <a:avLst/>
                <a:gdLst>
                  <a:gd name="T0" fmla="*/ 24 w 5"/>
                  <a:gd name="T1" fmla="*/ 20 h 6"/>
                  <a:gd name="T2" fmla="*/ 9 w 5"/>
                  <a:gd name="T3" fmla="*/ 28 h 6"/>
                  <a:gd name="T4" fmla="*/ 0 w 5"/>
                  <a:gd name="T5" fmla="*/ 15 h 6"/>
                  <a:gd name="T6" fmla="*/ 15 w 5"/>
                  <a:gd name="T7" fmla="*/ 4 h 6"/>
                  <a:gd name="T8" fmla="*/ 24 w 5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8" name="Freeform 235">
                <a:extLst>
                  <a:ext uri="{FF2B5EF4-FFF2-40B4-BE49-F238E27FC236}">
                    <a16:creationId xmlns:a16="http://schemas.microsoft.com/office/drawing/2014/main" id="{09B18B35-70BE-4598-942D-5238BD5EF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1622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0 h 6"/>
                  <a:gd name="T4" fmla="*/ 4 w 6"/>
                  <a:gd name="T5" fmla="*/ 12 h 6"/>
                  <a:gd name="T6" fmla="*/ 20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5"/>
                    </a:cubicBezTo>
                    <a:cubicBezTo>
                      <a:pt x="2" y="5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9" name="Freeform 236">
                <a:extLst>
                  <a:ext uri="{FF2B5EF4-FFF2-40B4-BE49-F238E27FC236}">
                    <a16:creationId xmlns:a16="http://schemas.microsoft.com/office/drawing/2014/main" id="{0E065095-7F93-4B99-893C-D5CA13545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1636"/>
                <a:ext cx="12" cy="11"/>
              </a:xfrm>
              <a:custGeom>
                <a:avLst/>
                <a:gdLst>
                  <a:gd name="T0" fmla="*/ 24 w 6"/>
                  <a:gd name="T1" fmla="*/ 15 h 5"/>
                  <a:gd name="T2" fmla="*/ 12 w 6"/>
                  <a:gd name="T3" fmla="*/ 24 h 5"/>
                  <a:gd name="T4" fmla="*/ 0 w 6"/>
                  <a:gd name="T5" fmla="*/ 9 h 5"/>
                  <a:gd name="T6" fmla="*/ 12 w 6"/>
                  <a:gd name="T7" fmla="*/ 0 h 5"/>
                  <a:gd name="T8" fmla="*/ 24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0" name="Freeform 237">
                <a:extLst>
                  <a:ext uri="{FF2B5EF4-FFF2-40B4-BE49-F238E27FC236}">
                    <a16:creationId xmlns:a16="http://schemas.microsoft.com/office/drawing/2014/main" id="{4AFBB10E-9F08-40FB-BCA9-6068969E0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1" y="1674"/>
                <a:ext cx="11" cy="13"/>
              </a:xfrm>
              <a:custGeom>
                <a:avLst/>
                <a:gdLst>
                  <a:gd name="T0" fmla="*/ 24 w 5"/>
                  <a:gd name="T1" fmla="*/ 20 h 6"/>
                  <a:gd name="T2" fmla="*/ 9 w 5"/>
                  <a:gd name="T3" fmla="*/ 28 h 6"/>
                  <a:gd name="T4" fmla="*/ 0 w 5"/>
                  <a:gd name="T5" fmla="*/ 15 h 6"/>
                  <a:gd name="T6" fmla="*/ 15 w 5"/>
                  <a:gd name="T7" fmla="*/ 4 h 6"/>
                  <a:gd name="T8" fmla="*/ 24 w 5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1" name="Freeform 238">
                <a:extLst>
                  <a:ext uri="{FF2B5EF4-FFF2-40B4-BE49-F238E27FC236}">
                    <a16:creationId xmlns:a16="http://schemas.microsoft.com/office/drawing/2014/main" id="{3F1A3ADC-3284-4AEF-820E-448AB8A21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1685"/>
                <a:ext cx="12" cy="10"/>
              </a:xfrm>
              <a:custGeom>
                <a:avLst/>
                <a:gdLst>
                  <a:gd name="T0" fmla="*/ 24 w 6"/>
                  <a:gd name="T1" fmla="*/ 12 h 5"/>
                  <a:gd name="T2" fmla="*/ 12 w 6"/>
                  <a:gd name="T3" fmla="*/ 20 h 5"/>
                  <a:gd name="T4" fmla="*/ 0 w 6"/>
                  <a:gd name="T5" fmla="*/ 8 h 5"/>
                  <a:gd name="T6" fmla="*/ 12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2" name="Freeform 239">
                <a:extLst>
                  <a:ext uri="{FF2B5EF4-FFF2-40B4-BE49-F238E27FC236}">
                    <a16:creationId xmlns:a16="http://schemas.microsoft.com/office/drawing/2014/main" id="{EE1FA2C4-8ABB-4948-AE79-01B3CA046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1718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3" name="Freeform 240">
                <a:extLst>
                  <a:ext uri="{FF2B5EF4-FFF2-40B4-BE49-F238E27FC236}">
                    <a16:creationId xmlns:a16="http://schemas.microsoft.com/office/drawing/2014/main" id="{E590573D-8A6D-437A-9E80-61C75D6AA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1775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4" name="Freeform 241">
                <a:extLst>
                  <a:ext uri="{FF2B5EF4-FFF2-40B4-BE49-F238E27FC236}">
                    <a16:creationId xmlns:a16="http://schemas.microsoft.com/office/drawing/2014/main" id="{D21D174A-CD26-4CF0-B421-4D1423AFF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1741"/>
                <a:ext cx="10" cy="13"/>
              </a:xfrm>
              <a:custGeom>
                <a:avLst/>
                <a:gdLst>
                  <a:gd name="T0" fmla="*/ 20 w 5"/>
                  <a:gd name="T1" fmla="*/ 15 h 6"/>
                  <a:gd name="T2" fmla="*/ 8 w 5"/>
                  <a:gd name="T3" fmla="*/ 28 h 6"/>
                  <a:gd name="T4" fmla="*/ 0 w 5"/>
                  <a:gd name="T5" fmla="*/ 15 h 6"/>
                  <a:gd name="T6" fmla="*/ 12 w 5"/>
                  <a:gd name="T7" fmla="*/ 0 h 6"/>
                  <a:gd name="T8" fmla="*/ 20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5" name="Freeform 242">
                <a:extLst>
                  <a:ext uri="{FF2B5EF4-FFF2-40B4-BE49-F238E27FC236}">
                    <a16:creationId xmlns:a16="http://schemas.microsoft.com/office/drawing/2014/main" id="{7EE12301-A6F5-438C-96CE-A6A0E9E6D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7" y="1706"/>
                <a:ext cx="12" cy="10"/>
              </a:xfrm>
              <a:custGeom>
                <a:avLst/>
                <a:gdLst>
                  <a:gd name="T0" fmla="*/ 24 w 6"/>
                  <a:gd name="T1" fmla="*/ 12 h 5"/>
                  <a:gd name="T2" fmla="*/ 12 w 6"/>
                  <a:gd name="T3" fmla="*/ 20 h 5"/>
                  <a:gd name="T4" fmla="*/ 0 w 6"/>
                  <a:gd name="T5" fmla="*/ 8 h 5"/>
                  <a:gd name="T6" fmla="*/ 12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6" name="Freeform 243">
                <a:extLst>
                  <a:ext uri="{FF2B5EF4-FFF2-40B4-BE49-F238E27FC236}">
                    <a16:creationId xmlns:a16="http://schemas.microsoft.com/office/drawing/2014/main" id="{0A2E8C5A-F2FB-449D-A56E-3E84E529E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" y="1683"/>
                <a:ext cx="10" cy="10"/>
              </a:xfrm>
              <a:custGeom>
                <a:avLst/>
                <a:gdLst>
                  <a:gd name="T0" fmla="*/ 20 w 5"/>
                  <a:gd name="T1" fmla="*/ 12 h 5"/>
                  <a:gd name="T2" fmla="*/ 8 w 5"/>
                  <a:gd name="T3" fmla="*/ 20 h 5"/>
                  <a:gd name="T4" fmla="*/ 0 w 5"/>
                  <a:gd name="T5" fmla="*/ 8 h 5"/>
                  <a:gd name="T6" fmla="*/ 12 w 5"/>
                  <a:gd name="T7" fmla="*/ 0 h 5"/>
                  <a:gd name="T8" fmla="*/ 20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7" name="Freeform 244">
                <a:extLst>
                  <a:ext uri="{FF2B5EF4-FFF2-40B4-BE49-F238E27FC236}">
                    <a16:creationId xmlns:a16="http://schemas.microsoft.com/office/drawing/2014/main" id="{46283352-3FC4-4984-B15C-B863E7B61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1702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4 w 6"/>
                  <a:gd name="T5" fmla="*/ 8 h 5"/>
                  <a:gd name="T6" fmla="*/ 20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8" name="Freeform 245">
                <a:extLst>
                  <a:ext uri="{FF2B5EF4-FFF2-40B4-BE49-F238E27FC236}">
                    <a16:creationId xmlns:a16="http://schemas.microsoft.com/office/drawing/2014/main" id="{2777D0C0-8BB2-47C4-9E52-9477FEC7E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1674"/>
                <a:ext cx="10" cy="13"/>
              </a:xfrm>
              <a:custGeom>
                <a:avLst/>
                <a:gdLst>
                  <a:gd name="T0" fmla="*/ 20 w 5"/>
                  <a:gd name="T1" fmla="*/ 15 h 6"/>
                  <a:gd name="T2" fmla="*/ 8 w 5"/>
                  <a:gd name="T3" fmla="*/ 24 h 6"/>
                  <a:gd name="T4" fmla="*/ 0 w 5"/>
                  <a:gd name="T5" fmla="*/ 15 h 6"/>
                  <a:gd name="T6" fmla="*/ 12 w 5"/>
                  <a:gd name="T7" fmla="*/ 0 h 6"/>
                  <a:gd name="T8" fmla="*/ 20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9" name="Freeform 246">
                <a:extLst>
                  <a:ext uri="{FF2B5EF4-FFF2-40B4-BE49-F238E27FC236}">
                    <a16:creationId xmlns:a16="http://schemas.microsoft.com/office/drawing/2014/main" id="{B769BC67-0DB5-4661-A1E2-88E331723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" y="1660"/>
                <a:ext cx="11" cy="12"/>
              </a:xfrm>
              <a:custGeom>
                <a:avLst/>
                <a:gdLst>
                  <a:gd name="T0" fmla="*/ 24 w 5"/>
                  <a:gd name="T1" fmla="*/ 12 h 6"/>
                  <a:gd name="T2" fmla="*/ 9 w 5"/>
                  <a:gd name="T3" fmla="*/ 24 h 6"/>
                  <a:gd name="T4" fmla="*/ 0 w 5"/>
                  <a:gd name="T5" fmla="*/ 12 h 6"/>
                  <a:gd name="T6" fmla="*/ 15 w 5"/>
                  <a:gd name="T7" fmla="*/ 0 h 6"/>
                  <a:gd name="T8" fmla="*/ 24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0" name="Freeform 247">
                <a:extLst>
                  <a:ext uri="{FF2B5EF4-FFF2-40B4-BE49-F238E27FC236}">
                    <a16:creationId xmlns:a16="http://schemas.microsoft.com/office/drawing/2014/main" id="{FD11DC0F-D65B-4EE4-A3CD-20AFA587E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1655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4 w 6"/>
                  <a:gd name="T5" fmla="*/ 15 h 6"/>
                  <a:gd name="T6" fmla="*/ 15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1" name="Freeform 248">
                <a:extLst>
                  <a:ext uri="{FF2B5EF4-FFF2-40B4-BE49-F238E27FC236}">
                    <a16:creationId xmlns:a16="http://schemas.microsoft.com/office/drawing/2014/main" id="{AB4C3287-42C5-42A9-A9C6-A7C4637E2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" y="1720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2" name="Freeform 249">
                <a:extLst>
                  <a:ext uri="{FF2B5EF4-FFF2-40B4-BE49-F238E27FC236}">
                    <a16:creationId xmlns:a16="http://schemas.microsoft.com/office/drawing/2014/main" id="{8D31E10B-1313-4CEB-8560-3DC9CE2DE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" y="1702"/>
                <a:ext cx="11" cy="12"/>
              </a:xfrm>
              <a:custGeom>
                <a:avLst/>
                <a:gdLst>
                  <a:gd name="T0" fmla="*/ 24 w 5"/>
                  <a:gd name="T1" fmla="*/ 12 h 6"/>
                  <a:gd name="T2" fmla="*/ 9 w 5"/>
                  <a:gd name="T3" fmla="*/ 24 h 6"/>
                  <a:gd name="T4" fmla="*/ 0 w 5"/>
                  <a:gd name="T5" fmla="*/ 12 h 6"/>
                  <a:gd name="T6" fmla="*/ 15 w 5"/>
                  <a:gd name="T7" fmla="*/ 0 h 6"/>
                  <a:gd name="T8" fmla="*/ 24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3" name="Freeform 250">
                <a:extLst>
                  <a:ext uri="{FF2B5EF4-FFF2-40B4-BE49-F238E27FC236}">
                    <a16:creationId xmlns:a16="http://schemas.microsoft.com/office/drawing/2014/main" id="{CB4672E6-CABD-4284-ABDC-183923EB9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" y="1735"/>
                <a:ext cx="12" cy="11"/>
              </a:xfrm>
              <a:custGeom>
                <a:avLst/>
                <a:gdLst>
                  <a:gd name="T0" fmla="*/ 20 w 6"/>
                  <a:gd name="T1" fmla="*/ 15 h 5"/>
                  <a:gd name="T2" fmla="*/ 12 w 6"/>
                  <a:gd name="T3" fmla="*/ 24 h 5"/>
                  <a:gd name="T4" fmla="*/ 0 w 6"/>
                  <a:gd name="T5" fmla="*/ 9 h 5"/>
                  <a:gd name="T6" fmla="*/ 12 w 6"/>
                  <a:gd name="T7" fmla="*/ 0 h 5"/>
                  <a:gd name="T8" fmla="*/ 20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4" name="Freeform 251">
                <a:extLst>
                  <a:ext uri="{FF2B5EF4-FFF2-40B4-BE49-F238E27FC236}">
                    <a16:creationId xmlns:a16="http://schemas.microsoft.com/office/drawing/2014/main" id="{B664B9C1-57C4-4709-B8A6-C35C8CDEA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1790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0 h 6"/>
                  <a:gd name="T4" fmla="*/ 0 w 6"/>
                  <a:gd name="T5" fmla="*/ 8 h 6"/>
                  <a:gd name="T6" fmla="*/ 15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4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5" name="Freeform 252">
                <a:extLst>
                  <a:ext uri="{FF2B5EF4-FFF2-40B4-BE49-F238E27FC236}">
                    <a16:creationId xmlns:a16="http://schemas.microsoft.com/office/drawing/2014/main" id="{E91FE39A-B3F6-4F8C-AAB2-FF2DDA66B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" y="1821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6" name="Freeform 253">
                <a:extLst>
                  <a:ext uri="{FF2B5EF4-FFF2-40B4-BE49-F238E27FC236}">
                    <a16:creationId xmlns:a16="http://schemas.microsoft.com/office/drawing/2014/main" id="{E1C79E41-725D-4C71-891A-436456462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" y="1800"/>
                <a:ext cx="12" cy="13"/>
              </a:xfrm>
              <a:custGeom>
                <a:avLst/>
                <a:gdLst>
                  <a:gd name="T0" fmla="*/ 24 w 6"/>
                  <a:gd name="T1" fmla="*/ 15 h 6"/>
                  <a:gd name="T2" fmla="*/ 12 w 6"/>
                  <a:gd name="T3" fmla="*/ 28 h 6"/>
                  <a:gd name="T4" fmla="*/ 0 w 6"/>
                  <a:gd name="T5" fmla="*/ 15 h 6"/>
                  <a:gd name="T6" fmla="*/ 12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7" name="Freeform 254">
                <a:extLst>
                  <a:ext uri="{FF2B5EF4-FFF2-40B4-BE49-F238E27FC236}">
                    <a16:creationId xmlns:a16="http://schemas.microsoft.com/office/drawing/2014/main" id="{42759F72-E1A1-4458-BDDE-5930ECF18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821"/>
                <a:ext cx="12" cy="13"/>
              </a:xfrm>
              <a:custGeom>
                <a:avLst/>
                <a:gdLst>
                  <a:gd name="T0" fmla="*/ 20 w 6"/>
                  <a:gd name="T1" fmla="*/ 15 h 6"/>
                  <a:gd name="T2" fmla="*/ 12 w 6"/>
                  <a:gd name="T3" fmla="*/ 28 h 6"/>
                  <a:gd name="T4" fmla="*/ 0 w 6"/>
                  <a:gd name="T5" fmla="*/ 15 h 6"/>
                  <a:gd name="T6" fmla="*/ 12 w 6"/>
                  <a:gd name="T7" fmla="*/ 0 h 6"/>
                  <a:gd name="T8" fmla="*/ 20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8" name="Freeform 255">
                <a:extLst>
                  <a:ext uri="{FF2B5EF4-FFF2-40B4-BE49-F238E27FC236}">
                    <a16:creationId xmlns:a16="http://schemas.microsoft.com/office/drawing/2014/main" id="{BA46C10C-6FAE-433F-991B-84ABC04C6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" y="1785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9" name="Freeform 256">
                <a:extLst>
                  <a:ext uri="{FF2B5EF4-FFF2-40B4-BE49-F238E27FC236}">
                    <a16:creationId xmlns:a16="http://schemas.microsoft.com/office/drawing/2014/main" id="{74D1BF3D-EFE9-4FF0-868D-0F590B194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1764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0" name="Freeform 257">
                <a:extLst>
                  <a:ext uri="{FF2B5EF4-FFF2-40B4-BE49-F238E27FC236}">
                    <a16:creationId xmlns:a16="http://schemas.microsoft.com/office/drawing/2014/main" id="{3CAA802D-5B14-43B7-AD9B-86BE9A1FF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1" y="1748"/>
                <a:ext cx="13" cy="10"/>
              </a:xfrm>
              <a:custGeom>
                <a:avLst/>
                <a:gdLst>
                  <a:gd name="T0" fmla="*/ 24 w 6"/>
                  <a:gd name="T1" fmla="*/ 12 h 5"/>
                  <a:gd name="T2" fmla="*/ 9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1" name="Freeform 258">
                <a:extLst>
                  <a:ext uri="{FF2B5EF4-FFF2-40B4-BE49-F238E27FC236}">
                    <a16:creationId xmlns:a16="http://schemas.microsoft.com/office/drawing/2014/main" id="{D17185B5-4B5C-422A-83C5-01B8CF29C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1725"/>
                <a:ext cx="11" cy="12"/>
              </a:xfrm>
              <a:custGeom>
                <a:avLst/>
                <a:gdLst>
                  <a:gd name="T0" fmla="*/ 24 w 5"/>
                  <a:gd name="T1" fmla="*/ 12 h 6"/>
                  <a:gd name="T2" fmla="*/ 9 w 5"/>
                  <a:gd name="T3" fmla="*/ 24 h 6"/>
                  <a:gd name="T4" fmla="*/ 0 w 5"/>
                  <a:gd name="T5" fmla="*/ 12 h 6"/>
                  <a:gd name="T6" fmla="*/ 15 w 5"/>
                  <a:gd name="T7" fmla="*/ 0 h 6"/>
                  <a:gd name="T8" fmla="*/ 24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2" name="Freeform 259">
                <a:extLst>
                  <a:ext uri="{FF2B5EF4-FFF2-40B4-BE49-F238E27FC236}">
                    <a16:creationId xmlns:a16="http://schemas.microsoft.com/office/drawing/2014/main" id="{E8E241AD-CF80-4E1D-8214-E53D08B20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9" y="1687"/>
                <a:ext cx="13" cy="12"/>
              </a:xfrm>
              <a:custGeom>
                <a:avLst/>
                <a:gdLst>
                  <a:gd name="T0" fmla="*/ 24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4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1"/>
                    </a:cubicBezTo>
                    <a:cubicBezTo>
                      <a:pt x="5" y="1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3" name="Freeform 260">
                <a:extLst>
                  <a:ext uri="{FF2B5EF4-FFF2-40B4-BE49-F238E27FC236}">
                    <a16:creationId xmlns:a16="http://schemas.microsoft.com/office/drawing/2014/main" id="{8FDDCF1D-95A9-4929-A44A-A35A80F3D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0" y="1716"/>
                <a:ext cx="11" cy="13"/>
              </a:xfrm>
              <a:custGeom>
                <a:avLst/>
                <a:gdLst>
                  <a:gd name="T0" fmla="*/ 24 w 5"/>
                  <a:gd name="T1" fmla="*/ 15 h 6"/>
                  <a:gd name="T2" fmla="*/ 9 w 5"/>
                  <a:gd name="T3" fmla="*/ 28 h 6"/>
                  <a:gd name="T4" fmla="*/ 0 w 5"/>
                  <a:gd name="T5" fmla="*/ 15 h 6"/>
                  <a:gd name="T6" fmla="*/ 15 w 5"/>
                  <a:gd name="T7" fmla="*/ 0 h 6"/>
                  <a:gd name="T8" fmla="*/ 24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4" name="Freeform 261">
                <a:extLst>
                  <a:ext uri="{FF2B5EF4-FFF2-40B4-BE49-F238E27FC236}">
                    <a16:creationId xmlns:a16="http://schemas.microsoft.com/office/drawing/2014/main" id="{9AD91653-71A2-4A3F-90FC-AED2CCE4F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764"/>
                <a:ext cx="12" cy="11"/>
              </a:xfrm>
              <a:custGeom>
                <a:avLst/>
                <a:gdLst>
                  <a:gd name="T0" fmla="*/ 24 w 6"/>
                  <a:gd name="T1" fmla="*/ 15 h 5"/>
                  <a:gd name="T2" fmla="*/ 12 w 6"/>
                  <a:gd name="T3" fmla="*/ 24 h 5"/>
                  <a:gd name="T4" fmla="*/ 0 w 6"/>
                  <a:gd name="T5" fmla="*/ 9 h 5"/>
                  <a:gd name="T6" fmla="*/ 12 w 6"/>
                  <a:gd name="T7" fmla="*/ 0 h 5"/>
                  <a:gd name="T8" fmla="*/ 24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5" name="Freeform 262">
                <a:extLst>
                  <a:ext uri="{FF2B5EF4-FFF2-40B4-BE49-F238E27FC236}">
                    <a16:creationId xmlns:a16="http://schemas.microsoft.com/office/drawing/2014/main" id="{8EB05C2C-5648-46A6-8AB5-DD16BCAF9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1788"/>
                <a:ext cx="11" cy="12"/>
              </a:xfrm>
              <a:custGeom>
                <a:avLst/>
                <a:gdLst>
                  <a:gd name="T0" fmla="*/ 24 w 5"/>
                  <a:gd name="T1" fmla="*/ 12 h 6"/>
                  <a:gd name="T2" fmla="*/ 9 w 5"/>
                  <a:gd name="T3" fmla="*/ 24 h 6"/>
                  <a:gd name="T4" fmla="*/ 0 w 5"/>
                  <a:gd name="T5" fmla="*/ 12 h 6"/>
                  <a:gd name="T6" fmla="*/ 15 w 5"/>
                  <a:gd name="T7" fmla="*/ 4 h 6"/>
                  <a:gd name="T8" fmla="*/ 24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6" name="Freeform 263">
                <a:extLst>
                  <a:ext uri="{FF2B5EF4-FFF2-40B4-BE49-F238E27FC236}">
                    <a16:creationId xmlns:a16="http://schemas.microsoft.com/office/drawing/2014/main" id="{7FBC0E1D-D7E4-4E81-A16A-5CCF38777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" y="1819"/>
                <a:ext cx="11" cy="13"/>
              </a:xfrm>
              <a:custGeom>
                <a:avLst/>
                <a:gdLst>
                  <a:gd name="T0" fmla="*/ 24 w 5"/>
                  <a:gd name="T1" fmla="*/ 15 h 6"/>
                  <a:gd name="T2" fmla="*/ 9 w 5"/>
                  <a:gd name="T3" fmla="*/ 24 h 6"/>
                  <a:gd name="T4" fmla="*/ 0 w 5"/>
                  <a:gd name="T5" fmla="*/ 9 h 6"/>
                  <a:gd name="T6" fmla="*/ 15 w 5"/>
                  <a:gd name="T7" fmla="*/ 0 h 6"/>
                  <a:gd name="T8" fmla="*/ 24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7" name="Freeform 264">
                <a:extLst>
                  <a:ext uri="{FF2B5EF4-FFF2-40B4-BE49-F238E27FC236}">
                    <a16:creationId xmlns:a16="http://schemas.microsoft.com/office/drawing/2014/main" id="{1F9A0F43-4446-49B9-A5D0-FACA9F606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1821"/>
                <a:ext cx="13" cy="13"/>
              </a:xfrm>
              <a:custGeom>
                <a:avLst/>
                <a:gdLst>
                  <a:gd name="T0" fmla="*/ 24 w 6"/>
                  <a:gd name="T1" fmla="*/ 15 h 6"/>
                  <a:gd name="T2" fmla="*/ 15 w 6"/>
                  <a:gd name="T3" fmla="*/ 24 h 6"/>
                  <a:gd name="T4" fmla="*/ 0 w 6"/>
                  <a:gd name="T5" fmla="*/ 9 h 6"/>
                  <a:gd name="T6" fmla="*/ 15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4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8" name="Freeform 265">
                <a:extLst>
                  <a:ext uri="{FF2B5EF4-FFF2-40B4-BE49-F238E27FC236}">
                    <a16:creationId xmlns:a16="http://schemas.microsoft.com/office/drawing/2014/main" id="{19F9D712-9AF3-4305-9497-3FDB82512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" y="1846"/>
                <a:ext cx="12" cy="13"/>
              </a:xfrm>
              <a:custGeom>
                <a:avLst/>
                <a:gdLst>
                  <a:gd name="T0" fmla="*/ 20 w 6"/>
                  <a:gd name="T1" fmla="*/ 15 h 6"/>
                  <a:gd name="T2" fmla="*/ 12 w 6"/>
                  <a:gd name="T3" fmla="*/ 28 h 6"/>
                  <a:gd name="T4" fmla="*/ 0 w 6"/>
                  <a:gd name="T5" fmla="*/ 15 h 6"/>
                  <a:gd name="T6" fmla="*/ 12 w 6"/>
                  <a:gd name="T7" fmla="*/ 0 h 6"/>
                  <a:gd name="T8" fmla="*/ 20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9" name="Freeform 266">
                <a:extLst>
                  <a:ext uri="{FF2B5EF4-FFF2-40B4-BE49-F238E27FC236}">
                    <a16:creationId xmlns:a16="http://schemas.microsoft.com/office/drawing/2014/main" id="{D54615B8-542A-49E4-B1CD-33C8BA905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1842"/>
                <a:ext cx="10" cy="13"/>
              </a:xfrm>
              <a:custGeom>
                <a:avLst/>
                <a:gdLst>
                  <a:gd name="T0" fmla="*/ 20 w 5"/>
                  <a:gd name="T1" fmla="*/ 15 h 6"/>
                  <a:gd name="T2" fmla="*/ 8 w 5"/>
                  <a:gd name="T3" fmla="*/ 28 h 6"/>
                  <a:gd name="T4" fmla="*/ 0 w 5"/>
                  <a:gd name="T5" fmla="*/ 15 h 6"/>
                  <a:gd name="T6" fmla="*/ 12 w 5"/>
                  <a:gd name="T7" fmla="*/ 4 h 6"/>
                  <a:gd name="T8" fmla="*/ 20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" name="Freeform 267">
                <a:extLst>
                  <a:ext uri="{FF2B5EF4-FFF2-40B4-BE49-F238E27FC236}">
                    <a16:creationId xmlns:a16="http://schemas.microsoft.com/office/drawing/2014/main" id="{D56D0906-6061-4F8C-916F-168972D77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1838"/>
                <a:ext cx="13" cy="10"/>
              </a:xfrm>
              <a:custGeom>
                <a:avLst/>
                <a:gdLst>
                  <a:gd name="T0" fmla="*/ 24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" name="Freeform 268">
                <a:extLst>
                  <a:ext uri="{FF2B5EF4-FFF2-40B4-BE49-F238E27FC236}">
                    <a16:creationId xmlns:a16="http://schemas.microsoft.com/office/drawing/2014/main" id="{9B8CC6CE-389D-4BD5-80E7-84AE0136F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0" y="1672"/>
                <a:ext cx="13" cy="13"/>
              </a:xfrm>
              <a:custGeom>
                <a:avLst/>
                <a:gdLst>
                  <a:gd name="T0" fmla="*/ 24 w 6"/>
                  <a:gd name="T1" fmla="*/ 15 h 6"/>
                  <a:gd name="T2" fmla="*/ 9 w 6"/>
                  <a:gd name="T3" fmla="*/ 24 h 6"/>
                  <a:gd name="T4" fmla="*/ 0 w 6"/>
                  <a:gd name="T5" fmla="*/ 9 h 6"/>
                  <a:gd name="T6" fmla="*/ 15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4"/>
                      <a:pt x="4" y="6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" name="Freeform 269">
                <a:extLst>
                  <a:ext uri="{FF2B5EF4-FFF2-40B4-BE49-F238E27FC236}">
                    <a16:creationId xmlns:a16="http://schemas.microsoft.com/office/drawing/2014/main" id="{2228D0A1-A225-47C5-8725-4800BC9EA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1767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4 w 6"/>
                  <a:gd name="T5" fmla="*/ 8 h 5"/>
                  <a:gd name="T6" fmla="*/ 20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2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" name="Freeform 270">
                <a:extLst>
                  <a:ext uri="{FF2B5EF4-FFF2-40B4-BE49-F238E27FC236}">
                    <a16:creationId xmlns:a16="http://schemas.microsoft.com/office/drawing/2014/main" id="{F85C7406-2592-4E79-B580-F9CD09F79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" y="1806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" name="Freeform 271">
                <a:extLst>
                  <a:ext uri="{FF2B5EF4-FFF2-40B4-BE49-F238E27FC236}">
                    <a16:creationId xmlns:a16="http://schemas.microsoft.com/office/drawing/2014/main" id="{640AF21F-746E-4378-8A2B-6A19C3749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1806"/>
                <a:ext cx="13" cy="11"/>
              </a:xfrm>
              <a:custGeom>
                <a:avLst/>
                <a:gdLst>
                  <a:gd name="T0" fmla="*/ 24 w 6"/>
                  <a:gd name="T1" fmla="*/ 15 h 5"/>
                  <a:gd name="T2" fmla="*/ 9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4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5" name="Freeform 272">
                <a:extLst>
                  <a:ext uri="{FF2B5EF4-FFF2-40B4-BE49-F238E27FC236}">
                    <a16:creationId xmlns:a16="http://schemas.microsoft.com/office/drawing/2014/main" id="{9E38C55B-DDC4-4339-AD99-FA46BDE1C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" y="1874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6" name="Freeform 273">
                <a:extLst>
                  <a:ext uri="{FF2B5EF4-FFF2-40B4-BE49-F238E27FC236}">
                    <a16:creationId xmlns:a16="http://schemas.microsoft.com/office/drawing/2014/main" id="{CE4F4843-5CB5-4F08-B311-E764D4C89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1888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4 h 6"/>
                  <a:gd name="T4" fmla="*/ 0 w 6"/>
                  <a:gd name="T5" fmla="*/ 15 h 6"/>
                  <a:gd name="T6" fmla="*/ 15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7" name="Freeform 274">
                <a:extLst>
                  <a:ext uri="{FF2B5EF4-FFF2-40B4-BE49-F238E27FC236}">
                    <a16:creationId xmlns:a16="http://schemas.microsoft.com/office/drawing/2014/main" id="{E46E9DAE-CAE0-4CA1-94AF-C9E6084E5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" y="1907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8" name="Freeform 275">
                <a:extLst>
                  <a:ext uri="{FF2B5EF4-FFF2-40B4-BE49-F238E27FC236}">
                    <a16:creationId xmlns:a16="http://schemas.microsoft.com/office/drawing/2014/main" id="{66A60954-D85A-4898-BECA-422EA5D8A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" y="1884"/>
                <a:ext cx="11" cy="13"/>
              </a:xfrm>
              <a:custGeom>
                <a:avLst/>
                <a:gdLst>
                  <a:gd name="T0" fmla="*/ 24 w 5"/>
                  <a:gd name="T1" fmla="*/ 15 h 6"/>
                  <a:gd name="T2" fmla="*/ 9 w 5"/>
                  <a:gd name="T3" fmla="*/ 28 h 6"/>
                  <a:gd name="T4" fmla="*/ 0 w 5"/>
                  <a:gd name="T5" fmla="*/ 15 h 6"/>
                  <a:gd name="T6" fmla="*/ 15 w 5"/>
                  <a:gd name="T7" fmla="*/ 4 h 6"/>
                  <a:gd name="T8" fmla="*/ 24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9" name="Freeform 276">
                <a:extLst>
                  <a:ext uri="{FF2B5EF4-FFF2-40B4-BE49-F238E27FC236}">
                    <a16:creationId xmlns:a16="http://schemas.microsoft.com/office/drawing/2014/main" id="{C1CAC81A-6D76-4F2B-A912-2709653CB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1909"/>
                <a:ext cx="11" cy="13"/>
              </a:xfrm>
              <a:custGeom>
                <a:avLst/>
                <a:gdLst>
                  <a:gd name="T0" fmla="*/ 24 w 5"/>
                  <a:gd name="T1" fmla="*/ 15 h 6"/>
                  <a:gd name="T2" fmla="*/ 9 w 5"/>
                  <a:gd name="T3" fmla="*/ 28 h 6"/>
                  <a:gd name="T4" fmla="*/ 0 w 5"/>
                  <a:gd name="T5" fmla="*/ 15 h 6"/>
                  <a:gd name="T6" fmla="*/ 15 w 5"/>
                  <a:gd name="T7" fmla="*/ 0 h 6"/>
                  <a:gd name="T8" fmla="*/ 24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0" name="Freeform 277">
                <a:extLst>
                  <a:ext uri="{FF2B5EF4-FFF2-40B4-BE49-F238E27FC236}">
                    <a16:creationId xmlns:a16="http://schemas.microsoft.com/office/drawing/2014/main" id="{81827478-8CE2-440B-A295-2701B5FC6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2" y="1916"/>
                <a:ext cx="12" cy="10"/>
              </a:xfrm>
              <a:custGeom>
                <a:avLst/>
                <a:gdLst>
                  <a:gd name="T0" fmla="*/ 24 w 6"/>
                  <a:gd name="T1" fmla="*/ 12 h 5"/>
                  <a:gd name="T2" fmla="*/ 12 w 6"/>
                  <a:gd name="T3" fmla="*/ 20 h 5"/>
                  <a:gd name="T4" fmla="*/ 4 w 6"/>
                  <a:gd name="T5" fmla="*/ 8 h 5"/>
                  <a:gd name="T6" fmla="*/ 16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1" name="Freeform 278">
                <a:extLst>
                  <a:ext uri="{FF2B5EF4-FFF2-40B4-BE49-F238E27FC236}">
                    <a16:creationId xmlns:a16="http://schemas.microsoft.com/office/drawing/2014/main" id="{5655F91E-A0A1-4AC4-A445-7AEFD8F07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0" y="1932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0 w 6"/>
                  <a:gd name="T5" fmla="*/ 15 h 6"/>
                  <a:gd name="T6" fmla="*/ 15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2" name="Freeform 279">
                <a:extLst>
                  <a:ext uri="{FF2B5EF4-FFF2-40B4-BE49-F238E27FC236}">
                    <a16:creationId xmlns:a16="http://schemas.microsoft.com/office/drawing/2014/main" id="{7E19E01E-F12B-47BE-9D72-5847A4912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0" y="1926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3" name="Freeform 280">
                <a:extLst>
                  <a:ext uri="{FF2B5EF4-FFF2-40B4-BE49-F238E27FC236}">
                    <a16:creationId xmlns:a16="http://schemas.microsoft.com/office/drawing/2014/main" id="{4C6248BC-D362-4879-AA70-47DC89830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" y="1895"/>
                <a:ext cx="10" cy="10"/>
              </a:xfrm>
              <a:custGeom>
                <a:avLst/>
                <a:gdLst>
                  <a:gd name="T0" fmla="*/ 20 w 5"/>
                  <a:gd name="T1" fmla="*/ 12 h 5"/>
                  <a:gd name="T2" fmla="*/ 8 w 5"/>
                  <a:gd name="T3" fmla="*/ 20 h 5"/>
                  <a:gd name="T4" fmla="*/ 0 w 5"/>
                  <a:gd name="T5" fmla="*/ 8 h 5"/>
                  <a:gd name="T6" fmla="*/ 12 w 5"/>
                  <a:gd name="T7" fmla="*/ 0 h 5"/>
                  <a:gd name="T8" fmla="*/ 20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4" name="Freeform 281">
                <a:extLst>
                  <a:ext uri="{FF2B5EF4-FFF2-40B4-BE49-F238E27FC236}">
                    <a16:creationId xmlns:a16="http://schemas.microsoft.com/office/drawing/2014/main" id="{41FED407-9562-4C84-B5F5-B946812A7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1550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5" name="Freeform 282">
                <a:extLst>
                  <a:ext uri="{FF2B5EF4-FFF2-40B4-BE49-F238E27FC236}">
                    <a16:creationId xmlns:a16="http://schemas.microsoft.com/office/drawing/2014/main" id="{3DFC6581-AD30-4F99-9790-167D72E17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3" y="1500"/>
                <a:ext cx="12" cy="11"/>
              </a:xfrm>
              <a:custGeom>
                <a:avLst/>
                <a:gdLst>
                  <a:gd name="T0" fmla="*/ 24 w 6"/>
                  <a:gd name="T1" fmla="*/ 15 h 5"/>
                  <a:gd name="T2" fmla="*/ 12 w 6"/>
                  <a:gd name="T3" fmla="*/ 24 h 5"/>
                  <a:gd name="T4" fmla="*/ 0 w 6"/>
                  <a:gd name="T5" fmla="*/ 9 h 5"/>
                  <a:gd name="T6" fmla="*/ 12 w 6"/>
                  <a:gd name="T7" fmla="*/ 0 h 5"/>
                  <a:gd name="T8" fmla="*/ 24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6" name="Freeform 283">
                <a:extLst>
                  <a:ext uri="{FF2B5EF4-FFF2-40B4-BE49-F238E27FC236}">
                    <a16:creationId xmlns:a16="http://schemas.microsoft.com/office/drawing/2014/main" id="{FE9083D6-54F7-4359-9A98-7A0605C0D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1494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7" name="Freeform 284">
                <a:extLst>
                  <a:ext uri="{FF2B5EF4-FFF2-40B4-BE49-F238E27FC236}">
                    <a16:creationId xmlns:a16="http://schemas.microsoft.com/office/drawing/2014/main" id="{A84E773B-2AD8-4310-B4F2-A6438105A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1601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4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8" name="Freeform 285">
                <a:extLst>
                  <a:ext uri="{FF2B5EF4-FFF2-40B4-BE49-F238E27FC236}">
                    <a16:creationId xmlns:a16="http://schemas.microsoft.com/office/drawing/2014/main" id="{A8C9AE9C-FE09-46C9-924D-70CA1972F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1590"/>
                <a:ext cx="10" cy="11"/>
              </a:xfrm>
              <a:custGeom>
                <a:avLst/>
                <a:gdLst>
                  <a:gd name="T0" fmla="*/ 20 w 5"/>
                  <a:gd name="T1" fmla="*/ 15 h 5"/>
                  <a:gd name="T2" fmla="*/ 8 w 5"/>
                  <a:gd name="T3" fmla="*/ 24 h 5"/>
                  <a:gd name="T4" fmla="*/ 0 w 5"/>
                  <a:gd name="T5" fmla="*/ 9 h 5"/>
                  <a:gd name="T6" fmla="*/ 12 w 5"/>
                  <a:gd name="T7" fmla="*/ 0 h 5"/>
                  <a:gd name="T8" fmla="*/ 2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9" name="Freeform 286">
                <a:extLst>
                  <a:ext uri="{FF2B5EF4-FFF2-40B4-BE49-F238E27FC236}">
                    <a16:creationId xmlns:a16="http://schemas.microsoft.com/office/drawing/2014/main" id="{4F3009F8-5048-4E6C-9C9C-FAAD717CC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1527"/>
                <a:ext cx="11" cy="13"/>
              </a:xfrm>
              <a:custGeom>
                <a:avLst/>
                <a:gdLst>
                  <a:gd name="T0" fmla="*/ 24 w 5"/>
                  <a:gd name="T1" fmla="*/ 15 h 6"/>
                  <a:gd name="T2" fmla="*/ 9 w 5"/>
                  <a:gd name="T3" fmla="*/ 24 h 6"/>
                  <a:gd name="T4" fmla="*/ 0 w 5"/>
                  <a:gd name="T5" fmla="*/ 15 h 6"/>
                  <a:gd name="T6" fmla="*/ 15 w 5"/>
                  <a:gd name="T7" fmla="*/ 0 h 6"/>
                  <a:gd name="T8" fmla="*/ 24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0" name="Freeform 287">
                <a:extLst>
                  <a:ext uri="{FF2B5EF4-FFF2-40B4-BE49-F238E27FC236}">
                    <a16:creationId xmlns:a16="http://schemas.microsoft.com/office/drawing/2014/main" id="{BF8C5873-A117-42AE-83BF-DF69C11D6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592"/>
                <a:ext cx="11" cy="13"/>
              </a:xfrm>
              <a:custGeom>
                <a:avLst/>
                <a:gdLst>
                  <a:gd name="T0" fmla="*/ 24 w 5"/>
                  <a:gd name="T1" fmla="*/ 15 h 6"/>
                  <a:gd name="T2" fmla="*/ 9 w 5"/>
                  <a:gd name="T3" fmla="*/ 28 h 6"/>
                  <a:gd name="T4" fmla="*/ 0 w 5"/>
                  <a:gd name="T5" fmla="*/ 15 h 6"/>
                  <a:gd name="T6" fmla="*/ 15 w 5"/>
                  <a:gd name="T7" fmla="*/ 0 h 6"/>
                  <a:gd name="T8" fmla="*/ 24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1" name="Freeform 288">
                <a:extLst>
                  <a:ext uri="{FF2B5EF4-FFF2-40B4-BE49-F238E27FC236}">
                    <a16:creationId xmlns:a16="http://schemas.microsoft.com/office/drawing/2014/main" id="{D3B4D2DC-092E-415C-86E0-C07DFCA69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1897"/>
                <a:ext cx="10" cy="10"/>
              </a:xfrm>
              <a:custGeom>
                <a:avLst/>
                <a:gdLst>
                  <a:gd name="T0" fmla="*/ 20 w 5"/>
                  <a:gd name="T1" fmla="*/ 12 h 5"/>
                  <a:gd name="T2" fmla="*/ 8 w 5"/>
                  <a:gd name="T3" fmla="*/ 20 h 5"/>
                  <a:gd name="T4" fmla="*/ 0 w 5"/>
                  <a:gd name="T5" fmla="*/ 8 h 5"/>
                  <a:gd name="T6" fmla="*/ 12 w 5"/>
                  <a:gd name="T7" fmla="*/ 0 h 5"/>
                  <a:gd name="T8" fmla="*/ 20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2" name="Freeform 289">
                <a:extLst>
                  <a:ext uri="{FF2B5EF4-FFF2-40B4-BE49-F238E27FC236}">
                    <a16:creationId xmlns:a16="http://schemas.microsoft.com/office/drawing/2014/main" id="{4E11C769-ECB0-4905-AE20-ACAEAC894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" y="1874"/>
                <a:ext cx="12" cy="12"/>
              </a:xfrm>
              <a:custGeom>
                <a:avLst/>
                <a:gdLst>
                  <a:gd name="T0" fmla="*/ 24 w 6"/>
                  <a:gd name="T1" fmla="*/ 12 h 6"/>
                  <a:gd name="T2" fmla="*/ 12 w 6"/>
                  <a:gd name="T3" fmla="*/ 20 h 6"/>
                  <a:gd name="T4" fmla="*/ 0 w 6"/>
                  <a:gd name="T5" fmla="*/ 12 h 6"/>
                  <a:gd name="T6" fmla="*/ 12 w 6"/>
                  <a:gd name="T7" fmla="*/ 0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3" name="Freeform 290">
                <a:extLst>
                  <a:ext uri="{FF2B5EF4-FFF2-40B4-BE49-F238E27FC236}">
                    <a16:creationId xmlns:a16="http://schemas.microsoft.com/office/drawing/2014/main" id="{308BF2C0-C9E5-4447-8614-D663FF064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884"/>
                <a:ext cx="11" cy="13"/>
              </a:xfrm>
              <a:custGeom>
                <a:avLst/>
                <a:gdLst>
                  <a:gd name="T0" fmla="*/ 24 w 5"/>
                  <a:gd name="T1" fmla="*/ 15 h 6"/>
                  <a:gd name="T2" fmla="*/ 9 w 5"/>
                  <a:gd name="T3" fmla="*/ 28 h 6"/>
                  <a:gd name="T4" fmla="*/ 0 w 5"/>
                  <a:gd name="T5" fmla="*/ 15 h 6"/>
                  <a:gd name="T6" fmla="*/ 15 w 5"/>
                  <a:gd name="T7" fmla="*/ 0 h 6"/>
                  <a:gd name="T8" fmla="*/ 24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4" name="Freeform 291">
                <a:extLst>
                  <a:ext uri="{FF2B5EF4-FFF2-40B4-BE49-F238E27FC236}">
                    <a16:creationId xmlns:a16="http://schemas.microsoft.com/office/drawing/2014/main" id="{F359AE6C-20CC-45CC-972B-C1693C969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855"/>
                <a:ext cx="11" cy="12"/>
              </a:xfrm>
              <a:custGeom>
                <a:avLst/>
                <a:gdLst>
                  <a:gd name="T0" fmla="*/ 24 w 5"/>
                  <a:gd name="T1" fmla="*/ 12 h 6"/>
                  <a:gd name="T2" fmla="*/ 9 w 5"/>
                  <a:gd name="T3" fmla="*/ 24 h 6"/>
                  <a:gd name="T4" fmla="*/ 0 w 5"/>
                  <a:gd name="T5" fmla="*/ 12 h 6"/>
                  <a:gd name="T6" fmla="*/ 15 w 5"/>
                  <a:gd name="T7" fmla="*/ 0 h 6"/>
                  <a:gd name="T8" fmla="*/ 24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5" name="Freeform 292">
                <a:extLst>
                  <a:ext uri="{FF2B5EF4-FFF2-40B4-BE49-F238E27FC236}">
                    <a16:creationId xmlns:a16="http://schemas.microsoft.com/office/drawing/2014/main" id="{D9DB4F53-2948-48E1-B6CD-83C20F593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1859"/>
                <a:ext cx="12" cy="10"/>
              </a:xfrm>
              <a:custGeom>
                <a:avLst/>
                <a:gdLst>
                  <a:gd name="T0" fmla="*/ 24 w 6"/>
                  <a:gd name="T1" fmla="*/ 12 h 5"/>
                  <a:gd name="T2" fmla="*/ 12 w 6"/>
                  <a:gd name="T3" fmla="*/ 20 h 5"/>
                  <a:gd name="T4" fmla="*/ 4 w 6"/>
                  <a:gd name="T5" fmla="*/ 8 h 5"/>
                  <a:gd name="T6" fmla="*/ 12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6" name="Freeform 293">
                <a:extLst>
                  <a:ext uri="{FF2B5EF4-FFF2-40B4-BE49-F238E27FC236}">
                    <a16:creationId xmlns:a16="http://schemas.microsoft.com/office/drawing/2014/main" id="{4819E72D-453E-463B-B65C-2CAF46269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" y="1878"/>
                <a:ext cx="13" cy="12"/>
              </a:xfrm>
              <a:custGeom>
                <a:avLst/>
                <a:gdLst>
                  <a:gd name="T0" fmla="*/ 24 w 6"/>
                  <a:gd name="T1" fmla="*/ 12 h 6"/>
                  <a:gd name="T2" fmla="*/ 9 w 6"/>
                  <a:gd name="T3" fmla="*/ 24 h 6"/>
                  <a:gd name="T4" fmla="*/ 0 w 6"/>
                  <a:gd name="T5" fmla="*/ 12 h 6"/>
                  <a:gd name="T6" fmla="*/ 15 w 6"/>
                  <a:gd name="T7" fmla="*/ 0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7" name="Freeform 294">
                <a:extLst>
                  <a:ext uri="{FF2B5EF4-FFF2-40B4-BE49-F238E27FC236}">
                    <a16:creationId xmlns:a16="http://schemas.microsoft.com/office/drawing/2014/main" id="{3B729AE6-15C6-4B64-91A4-8D66BFA4D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1578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8" name="Freeform 295">
                <a:extLst>
                  <a:ext uri="{FF2B5EF4-FFF2-40B4-BE49-F238E27FC236}">
                    <a16:creationId xmlns:a16="http://schemas.microsoft.com/office/drawing/2014/main" id="{1B7DF492-05D6-41ED-B4F5-CA223D2C9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" y="1578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9" name="Freeform 296">
                <a:extLst>
                  <a:ext uri="{FF2B5EF4-FFF2-40B4-BE49-F238E27FC236}">
                    <a16:creationId xmlns:a16="http://schemas.microsoft.com/office/drawing/2014/main" id="{383055DA-9875-4F24-A863-E9B967365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5" y="1511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4 w 6"/>
                  <a:gd name="T5" fmla="*/ 12 h 6"/>
                  <a:gd name="T6" fmla="*/ 20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0" name="Freeform 297">
                <a:extLst>
                  <a:ext uri="{FF2B5EF4-FFF2-40B4-BE49-F238E27FC236}">
                    <a16:creationId xmlns:a16="http://schemas.microsoft.com/office/drawing/2014/main" id="{400A1693-EB78-4B5D-9EA5-B6A47F0CA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1613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1" name="Freeform 298">
                <a:extLst>
                  <a:ext uri="{FF2B5EF4-FFF2-40B4-BE49-F238E27FC236}">
                    <a16:creationId xmlns:a16="http://schemas.microsoft.com/office/drawing/2014/main" id="{836F9762-B3CA-41FD-97A6-31BBDDB01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8" y="1536"/>
                <a:ext cx="12" cy="10"/>
              </a:xfrm>
              <a:custGeom>
                <a:avLst/>
                <a:gdLst>
                  <a:gd name="T0" fmla="*/ 24 w 6"/>
                  <a:gd name="T1" fmla="*/ 12 h 5"/>
                  <a:gd name="T2" fmla="*/ 12 w 6"/>
                  <a:gd name="T3" fmla="*/ 20 h 5"/>
                  <a:gd name="T4" fmla="*/ 0 w 6"/>
                  <a:gd name="T5" fmla="*/ 8 h 5"/>
                  <a:gd name="T6" fmla="*/ 12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2" name="Freeform 299">
                <a:extLst>
                  <a:ext uri="{FF2B5EF4-FFF2-40B4-BE49-F238E27FC236}">
                    <a16:creationId xmlns:a16="http://schemas.microsoft.com/office/drawing/2014/main" id="{BC9DB706-4E01-4B85-AFA7-AAA7D50AE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" y="1498"/>
                <a:ext cx="11" cy="13"/>
              </a:xfrm>
              <a:custGeom>
                <a:avLst/>
                <a:gdLst>
                  <a:gd name="T0" fmla="*/ 24 w 5"/>
                  <a:gd name="T1" fmla="*/ 15 h 6"/>
                  <a:gd name="T2" fmla="*/ 9 w 5"/>
                  <a:gd name="T3" fmla="*/ 28 h 6"/>
                  <a:gd name="T4" fmla="*/ 0 w 5"/>
                  <a:gd name="T5" fmla="*/ 15 h 6"/>
                  <a:gd name="T6" fmla="*/ 15 w 5"/>
                  <a:gd name="T7" fmla="*/ 0 h 6"/>
                  <a:gd name="T8" fmla="*/ 24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3" name="Freeform 300">
                <a:extLst>
                  <a:ext uri="{FF2B5EF4-FFF2-40B4-BE49-F238E27FC236}">
                    <a16:creationId xmlns:a16="http://schemas.microsoft.com/office/drawing/2014/main" id="{D8466D49-020B-47D9-827C-E86BD9641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9" y="1557"/>
                <a:ext cx="11" cy="12"/>
              </a:xfrm>
              <a:custGeom>
                <a:avLst/>
                <a:gdLst>
                  <a:gd name="T0" fmla="*/ 24 w 5"/>
                  <a:gd name="T1" fmla="*/ 12 h 6"/>
                  <a:gd name="T2" fmla="*/ 9 w 5"/>
                  <a:gd name="T3" fmla="*/ 24 h 6"/>
                  <a:gd name="T4" fmla="*/ 0 w 5"/>
                  <a:gd name="T5" fmla="*/ 12 h 6"/>
                  <a:gd name="T6" fmla="*/ 15 w 5"/>
                  <a:gd name="T7" fmla="*/ 0 h 6"/>
                  <a:gd name="T8" fmla="*/ 24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4" name="Freeform 301">
                <a:extLst>
                  <a:ext uri="{FF2B5EF4-FFF2-40B4-BE49-F238E27FC236}">
                    <a16:creationId xmlns:a16="http://schemas.microsoft.com/office/drawing/2014/main" id="{95B38DF9-3CCC-497A-A40B-C64DE16DD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0" y="1494"/>
                <a:ext cx="10" cy="12"/>
              </a:xfrm>
              <a:custGeom>
                <a:avLst/>
                <a:gdLst>
                  <a:gd name="T0" fmla="*/ 20 w 5"/>
                  <a:gd name="T1" fmla="*/ 12 h 6"/>
                  <a:gd name="T2" fmla="*/ 8 w 5"/>
                  <a:gd name="T3" fmla="*/ 24 h 6"/>
                  <a:gd name="T4" fmla="*/ 0 w 5"/>
                  <a:gd name="T5" fmla="*/ 12 h 6"/>
                  <a:gd name="T6" fmla="*/ 12 w 5"/>
                  <a:gd name="T7" fmla="*/ 0 h 6"/>
                  <a:gd name="T8" fmla="*/ 20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5" name="Freeform 302">
                <a:extLst>
                  <a:ext uri="{FF2B5EF4-FFF2-40B4-BE49-F238E27FC236}">
                    <a16:creationId xmlns:a16="http://schemas.microsoft.com/office/drawing/2014/main" id="{39C23535-0D94-4D97-B885-BD03FDF04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50"/>
                <a:ext cx="13" cy="11"/>
              </a:xfrm>
              <a:custGeom>
                <a:avLst/>
                <a:gdLst>
                  <a:gd name="T0" fmla="*/ 24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4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6" name="Freeform 303">
                <a:extLst>
                  <a:ext uri="{FF2B5EF4-FFF2-40B4-BE49-F238E27FC236}">
                    <a16:creationId xmlns:a16="http://schemas.microsoft.com/office/drawing/2014/main" id="{92CCA495-12C5-411F-BC09-2A1B2DBEE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1" y="1536"/>
                <a:ext cx="13" cy="10"/>
              </a:xfrm>
              <a:custGeom>
                <a:avLst/>
                <a:gdLst>
                  <a:gd name="T0" fmla="*/ 24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7" name="Freeform 304">
                <a:extLst>
                  <a:ext uri="{FF2B5EF4-FFF2-40B4-BE49-F238E27FC236}">
                    <a16:creationId xmlns:a16="http://schemas.microsoft.com/office/drawing/2014/main" id="{05608DE6-9F56-4F15-8D75-565DD38C3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" y="1899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8" name="Freeform 305">
                <a:extLst>
                  <a:ext uri="{FF2B5EF4-FFF2-40B4-BE49-F238E27FC236}">
                    <a16:creationId xmlns:a16="http://schemas.microsoft.com/office/drawing/2014/main" id="{DA8339DA-CD8F-4DFA-9F91-CA318A76B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" y="1874"/>
                <a:ext cx="12" cy="12"/>
              </a:xfrm>
              <a:custGeom>
                <a:avLst/>
                <a:gdLst>
                  <a:gd name="T0" fmla="*/ 24 w 6"/>
                  <a:gd name="T1" fmla="*/ 12 h 6"/>
                  <a:gd name="T2" fmla="*/ 12 w 6"/>
                  <a:gd name="T3" fmla="*/ 24 h 6"/>
                  <a:gd name="T4" fmla="*/ 0 w 6"/>
                  <a:gd name="T5" fmla="*/ 12 h 6"/>
                  <a:gd name="T6" fmla="*/ 12 w 6"/>
                  <a:gd name="T7" fmla="*/ 0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9" name="Freeform 306">
                <a:extLst>
                  <a:ext uri="{FF2B5EF4-FFF2-40B4-BE49-F238E27FC236}">
                    <a16:creationId xmlns:a16="http://schemas.microsoft.com/office/drawing/2014/main" id="{CA6FA69C-2D97-4ABD-81B9-01DA381A3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" y="1913"/>
                <a:ext cx="10" cy="13"/>
              </a:xfrm>
              <a:custGeom>
                <a:avLst/>
                <a:gdLst>
                  <a:gd name="T0" fmla="*/ 20 w 5"/>
                  <a:gd name="T1" fmla="*/ 15 h 6"/>
                  <a:gd name="T2" fmla="*/ 8 w 5"/>
                  <a:gd name="T3" fmla="*/ 28 h 6"/>
                  <a:gd name="T4" fmla="*/ 0 w 5"/>
                  <a:gd name="T5" fmla="*/ 15 h 6"/>
                  <a:gd name="T6" fmla="*/ 12 w 5"/>
                  <a:gd name="T7" fmla="*/ 0 h 6"/>
                  <a:gd name="T8" fmla="*/ 20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0" name="Freeform 307">
                <a:extLst>
                  <a:ext uri="{FF2B5EF4-FFF2-40B4-BE49-F238E27FC236}">
                    <a16:creationId xmlns:a16="http://schemas.microsoft.com/office/drawing/2014/main" id="{0B4DB574-6CCC-4829-AB8E-F49DA2317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" y="1890"/>
                <a:ext cx="12" cy="13"/>
              </a:xfrm>
              <a:custGeom>
                <a:avLst/>
                <a:gdLst>
                  <a:gd name="T0" fmla="*/ 24 w 6"/>
                  <a:gd name="T1" fmla="*/ 15 h 6"/>
                  <a:gd name="T2" fmla="*/ 12 w 6"/>
                  <a:gd name="T3" fmla="*/ 28 h 6"/>
                  <a:gd name="T4" fmla="*/ 0 w 6"/>
                  <a:gd name="T5" fmla="*/ 15 h 6"/>
                  <a:gd name="T6" fmla="*/ 12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1" name="Freeform 308">
                <a:extLst>
                  <a:ext uri="{FF2B5EF4-FFF2-40B4-BE49-F238E27FC236}">
                    <a16:creationId xmlns:a16="http://schemas.microsoft.com/office/drawing/2014/main" id="{9B0D6AA2-5AC3-4FAE-B631-91C31B8C6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1798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4 h 6"/>
                  <a:gd name="T4" fmla="*/ 0 w 6"/>
                  <a:gd name="T5" fmla="*/ 9 h 6"/>
                  <a:gd name="T6" fmla="*/ 15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2" name="Freeform 309">
                <a:extLst>
                  <a:ext uri="{FF2B5EF4-FFF2-40B4-BE49-F238E27FC236}">
                    <a16:creationId xmlns:a16="http://schemas.microsoft.com/office/drawing/2014/main" id="{1FC9FDF6-5C21-4454-A63A-BEA2FCA6C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1825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3" name="Freeform 310">
                <a:extLst>
                  <a:ext uri="{FF2B5EF4-FFF2-40B4-BE49-F238E27FC236}">
                    <a16:creationId xmlns:a16="http://schemas.microsoft.com/office/drawing/2014/main" id="{D466D12B-C1E7-4DFF-AA1F-F786120E5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1748"/>
                <a:ext cx="12" cy="12"/>
              </a:xfrm>
              <a:custGeom>
                <a:avLst/>
                <a:gdLst>
                  <a:gd name="T0" fmla="*/ 20 w 6"/>
                  <a:gd name="T1" fmla="*/ 12 h 6"/>
                  <a:gd name="T2" fmla="*/ 12 w 6"/>
                  <a:gd name="T3" fmla="*/ 24 h 6"/>
                  <a:gd name="T4" fmla="*/ 0 w 6"/>
                  <a:gd name="T5" fmla="*/ 12 h 6"/>
                  <a:gd name="T6" fmla="*/ 12 w 6"/>
                  <a:gd name="T7" fmla="*/ 0 h 6"/>
                  <a:gd name="T8" fmla="*/ 20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4" name="Freeform 311">
                <a:extLst>
                  <a:ext uri="{FF2B5EF4-FFF2-40B4-BE49-F238E27FC236}">
                    <a16:creationId xmlns:a16="http://schemas.microsoft.com/office/drawing/2014/main" id="{E3C080EF-33A4-4FD1-B8E1-9CF69E01C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" y="1714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5" name="Freeform 312">
                <a:extLst>
                  <a:ext uri="{FF2B5EF4-FFF2-40B4-BE49-F238E27FC236}">
                    <a16:creationId xmlns:a16="http://schemas.microsoft.com/office/drawing/2014/main" id="{0836C233-29A1-48A6-91CD-1CA34CEEB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706"/>
                <a:ext cx="13" cy="10"/>
              </a:xfrm>
              <a:custGeom>
                <a:avLst/>
                <a:gdLst>
                  <a:gd name="T0" fmla="*/ 24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6" name="Freeform 313">
                <a:extLst>
                  <a:ext uri="{FF2B5EF4-FFF2-40B4-BE49-F238E27FC236}">
                    <a16:creationId xmlns:a16="http://schemas.microsoft.com/office/drawing/2014/main" id="{591F7A8C-A3F8-4C72-A492-5BED8E238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1681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7" name="Freeform 314">
                <a:extLst>
                  <a:ext uri="{FF2B5EF4-FFF2-40B4-BE49-F238E27FC236}">
                    <a16:creationId xmlns:a16="http://schemas.microsoft.com/office/drawing/2014/main" id="{4AC5F323-2583-4FB4-BB26-D7226BC69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670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4 w 6"/>
                  <a:gd name="T5" fmla="*/ 15 h 6"/>
                  <a:gd name="T6" fmla="*/ 15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8" name="Freeform 315">
                <a:extLst>
                  <a:ext uri="{FF2B5EF4-FFF2-40B4-BE49-F238E27FC236}">
                    <a16:creationId xmlns:a16="http://schemas.microsoft.com/office/drawing/2014/main" id="{906C2F03-C692-4E34-AD59-563E14375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7" y="1754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9" name="Freeform 316">
                <a:extLst>
                  <a:ext uri="{FF2B5EF4-FFF2-40B4-BE49-F238E27FC236}">
                    <a16:creationId xmlns:a16="http://schemas.microsoft.com/office/drawing/2014/main" id="{A69F69EA-1F48-4932-B0D1-2B2010831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" y="1781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0" name="Freeform 317">
                <a:extLst>
                  <a:ext uri="{FF2B5EF4-FFF2-40B4-BE49-F238E27FC236}">
                    <a16:creationId xmlns:a16="http://schemas.microsoft.com/office/drawing/2014/main" id="{9B34C9AC-A199-4EF4-8C71-5EDBDB796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8" y="1588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1" name="Freeform 318">
                <a:extLst>
                  <a:ext uri="{FF2B5EF4-FFF2-40B4-BE49-F238E27FC236}">
                    <a16:creationId xmlns:a16="http://schemas.microsoft.com/office/drawing/2014/main" id="{2B449924-1582-4231-996F-F6F5879CC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1622"/>
                <a:ext cx="12" cy="10"/>
              </a:xfrm>
              <a:custGeom>
                <a:avLst/>
                <a:gdLst>
                  <a:gd name="T0" fmla="*/ 24 w 6"/>
                  <a:gd name="T1" fmla="*/ 12 h 5"/>
                  <a:gd name="T2" fmla="*/ 12 w 6"/>
                  <a:gd name="T3" fmla="*/ 20 h 5"/>
                  <a:gd name="T4" fmla="*/ 0 w 6"/>
                  <a:gd name="T5" fmla="*/ 8 h 5"/>
                  <a:gd name="T6" fmla="*/ 12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2" name="Freeform 319">
                <a:extLst>
                  <a:ext uri="{FF2B5EF4-FFF2-40B4-BE49-F238E27FC236}">
                    <a16:creationId xmlns:a16="http://schemas.microsoft.com/office/drawing/2014/main" id="{2838EA7E-C994-4850-95B9-B00E7C552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1664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3" name="Freeform 320">
                <a:extLst>
                  <a:ext uri="{FF2B5EF4-FFF2-40B4-BE49-F238E27FC236}">
                    <a16:creationId xmlns:a16="http://schemas.microsoft.com/office/drawing/2014/main" id="{AD255276-E61F-4C71-B74F-68448604B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7" y="1725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4" name="Freeform 321">
                <a:extLst>
                  <a:ext uri="{FF2B5EF4-FFF2-40B4-BE49-F238E27FC236}">
                    <a16:creationId xmlns:a16="http://schemas.microsoft.com/office/drawing/2014/main" id="{6C1A7D3D-66AC-40D2-870B-245C57AE6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1737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5" name="Freeform 322">
                <a:extLst>
                  <a:ext uri="{FF2B5EF4-FFF2-40B4-BE49-F238E27FC236}">
                    <a16:creationId xmlns:a16="http://schemas.microsoft.com/office/drawing/2014/main" id="{5905A9ED-8DA4-4499-8202-FA1475983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1" y="1699"/>
                <a:ext cx="12" cy="11"/>
              </a:xfrm>
              <a:custGeom>
                <a:avLst/>
                <a:gdLst>
                  <a:gd name="T0" fmla="*/ 24 w 6"/>
                  <a:gd name="T1" fmla="*/ 15 h 5"/>
                  <a:gd name="T2" fmla="*/ 12 w 6"/>
                  <a:gd name="T3" fmla="*/ 24 h 5"/>
                  <a:gd name="T4" fmla="*/ 0 w 6"/>
                  <a:gd name="T5" fmla="*/ 9 h 5"/>
                  <a:gd name="T6" fmla="*/ 12 w 6"/>
                  <a:gd name="T7" fmla="*/ 0 h 5"/>
                  <a:gd name="T8" fmla="*/ 24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6" name="Freeform 323">
                <a:extLst>
                  <a:ext uri="{FF2B5EF4-FFF2-40B4-BE49-F238E27FC236}">
                    <a16:creationId xmlns:a16="http://schemas.microsoft.com/office/drawing/2014/main" id="{97842AB0-053E-480F-89FB-CF319F86D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1771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4 w 6"/>
                  <a:gd name="T5" fmla="*/ 12 h 6"/>
                  <a:gd name="T6" fmla="*/ 20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7" name="Freeform 324">
                <a:extLst>
                  <a:ext uri="{FF2B5EF4-FFF2-40B4-BE49-F238E27FC236}">
                    <a16:creationId xmlns:a16="http://schemas.microsoft.com/office/drawing/2014/main" id="{D080ABFE-9DAB-482B-925D-EBDA1DB29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1806"/>
                <a:ext cx="13" cy="13"/>
              </a:xfrm>
              <a:custGeom>
                <a:avLst/>
                <a:gdLst>
                  <a:gd name="T0" fmla="*/ 28 w 6"/>
                  <a:gd name="T1" fmla="*/ 20 h 6"/>
                  <a:gd name="T2" fmla="*/ 15 w 6"/>
                  <a:gd name="T3" fmla="*/ 28 h 6"/>
                  <a:gd name="T4" fmla="*/ 0 w 6"/>
                  <a:gd name="T5" fmla="*/ 15 h 6"/>
                  <a:gd name="T6" fmla="*/ 15 w 6"/>
                  <a:gd name="T7" fmla="*/ 4 h 6"/>
                  <a:gd name="T8" fmla="*/ 28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2" y="0"/>
                      <a:pt x="3" y="1"/>
                    </a:cubicBezTo>
                    <a:cubicBezTo>
                      <a:pt x="5" y="1"/>
                      <a:pt x="6" y="2"/>
                      <a:pt x="6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8" name="Freeform 325">
                <a:extLst>
                  <a:ext uri="{FF2B5EF4-FFF2-40B4-BE49-F238E27FC236}">
                    <a16:creationId xmlns:a16="http://schemas.microsoft.com/office/drawing/2014/main" id="{CD7E0C38-1DF3-49B5-BB86-6241978D9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" y="1783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4 h 6"/>
                  <a:gd name="T4" fmla="*/ 0 w 6"/>
                  <a:gd name="T5" fmla="*/ 15 h 6"/>
                  <a:gd name="T6" fmla="*/ 15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9" name="Freeform 326">
                <a:extLst>
                  <a:ext uri="{FF2B5EF4-FFF2-40B4-BE49-F238E27FC236}">
                    <a16:creationId xmlns:a16="http://schemas.microsoft.com/office/drawing/2014/main" id="{C865AE57-5551-4FA0-96E1-BDE86A846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6" y="1823"/>
                <a:ext cx="10" cy="13"/>
              </a:xfrm>
              <a:custGeom>
                <a:avLst/>
                <a:gdLst>
                  <a:gd name="T0" fmla="*/ 20 w 5"/>
                  <a:gd name="T1" fmla="*/ 15 h 6"/>
                  <a:gd name="T2" fmla="*/ 8 w 5"/>
                  <a:gd name="T3" fmla="*/ 28 h 6"/>
                  <a:gd name="T4" fmla="*/ 0 w 5"/>
                  <a:gd name="T5" fmla="*/ 15 h 6"/>
                  <a:gd name="T6" fmla="*/ 12 w 5"/>
                  <a:gd name="T7" fmla="*/ 0 h 6"/>
                  <a:gd name="T8" fmla="*/ 20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0" name="Freeform 327">
                <a:extLst>
                  <a:ext uri="{FF2B5EF4-FFF2-40B4-BE49-F238E27FC236}">
                    <a16:creationId xmlns:a16="http://schemas.microsoft.com/office/drawing/2014/main" id="{09F68277-424D-465B-9D46-213642DAC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1855"/>
                <a:ext cx="12" cy="12"/>
              </a:xfrm>
              <a:custGeom>
                <a:avLst/>
                <a:gdLst>
                  <a:gd name="T0" fmla="*/ 24 w 6"/>
                  <a:gd name="T1" fmla="*/ 12 h 6"/>
                  <a:gd name="T2" fmla="*/ 12 w 6"/>
                  <a:gd name="T3" fmla="*/ 24 h 6"/>
                  <a:gd name="T4" fmla="*/ 0 w 6"/>
                  <a:gd name="T5" fmla="*/ 12 h 6"/>
                  <a:gd name="T6" fmla="*/ 12 w 6"/>
                  <a:gd name="T7" fmla="*/ 0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1" name="Freeform 328">
                <a:extLst>
                  <a:ext uri="{FF2B5EF4-FFF2-40B4-BE49-F238E27FC236}">
                    <a16:creationId xmlns:a16="http://schemas.microsoft.com/office/drawing/2014/main" id="{182D9EF5-40E1-4389-990D-3BC90A896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1830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2" name="Freeform 329">
                <a:extLst>
                  <a:ext uri="{FF2B5EF4-FFF2-40B4-BE49-F238E27FC236}">
                    <a16:creationId xmlns:a16="http://schemas.microsoft.com/office/drawing/2014/main" id="{A8F34C76-6A2F-46A0-90C7-CEA34A99E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" y="1800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4 w 6"/>
                  <a:gd name="T5" fmla="*/ 15 h 6"/>
                  <a:gd name="T6" fmla="*/ 20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5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3" name="Freeform 330">
                <a:extLst>
                  <a:ext uri="{FF2B5EF4-FFF2-40B4-BE49-F238E27FC236}">
                    <a16:creationId xmlns:a16="http://schemas.microsoft.com/office/drawing/2014/main" id="{78155948-82F8-4915-8783-D3CE591F2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1924"/>
                <a:ext cx="11" cy="13"/>
              </a:xfrm>
              <a:custGeom>
                <a:avLst/>
                <a:gdLst>
                  <a:gd name="T0" fmla="*/ 24 w 5"/>
                  <a:gd name="T1" fmla="*/ 15 h 6"/>
                  <a:gd name="T2" fmla="*/ 9 w 5"/>
                  <a:gd name="T3" fmla="*/ 28 h 6"/>
                  <a:gd name="T4" fmla="*/ 0 w 5"/>
                  <a:gd name="T5" fmla="*/ 15 h 6"/>
                  <a:gd name="T6" fmla="*/ 15 w 5"/>
                  <a:gd name="T7" fmla="*/ 0 h 6"/>
                  <a:gd name="T8" fmla="*/ 24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4" name="Freeform 331">
                <a:extLst>
                  <a:ext uri="{FF2B5EF4-FFF2-40B4-BE49-F238E27FC236}">
                    <a16:creationId xmlns:a16="http://schemas.microsoft.com/office/drawing/2014/main" id="{047B48AC-13F5-4BF6-A3DE-839AD180B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" y="1911"/>
                <a:ext cx="10" cy="11"/>
              </a:xfrm>
              <a:custGeom>
                <a:avLst/>
                <a:gdLst>
                  <a:gd name="T0" fmla="*/ 20 w 5"/>
                  <a:gd name="T1" fmla="*/ 15 h 5"/>
                  <a:gd name="T2" fmla="*/ 8 w 5"/>
                  <a:gd name="T3" fmla="*/ 24 h 5"/>
                  <a:gd name="T4" fmla="*/ 0 w 5"/>
                  <a:gd name="T5" fmla="*/ 9 h 5"/>
                  <a:gd name="T6" fmla="*/ 12 w 5"/>
                  <a:gd name="T7" fmla="*/ 0 h 5"/>
                  <a:gd name="T8" fmla="*/ 2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5" name="Freeform 332">
                <a:extLst>
                  <a:ext uri="{FF2B5EF4-FFF2-40B4-BE49-F238E27FC236}">
                    <a16:creationId xmlns:a16="http://schemas.microsoft.com/office/drawing/2014/main" id="{7E782C4D-4A2F-4EEF-97DE-6D7E1896A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" y="1926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0 w 6"/>
                  <a:gd name="T5" fmla="*/ 15 h 6"/>
                  <a:gd name="T6" fmla="*/ 15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6" name="Freeform 333">
                <a:extLst>
                  <a:ext uri="{FF2B5EF4-FFF2-40B4-BE49-F238E27FC236}">
                    <a16:creationId xmlns:a16="http://schemas.microsoft.com/office/drawing/2014/main" id="{6BBDEAB2-2A4B-47D1-9894-FE9C43EA8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" y="1859"/>
                <a:ext cx="10" cy="10"/>
              </a:xfrm>
              <a:custGeom>
                <a:avLst/>
                <a:gdLst>
                  <a:gd name="T0" fmla="*/ 20 w 5"/>
                  <a:gd name="T1" fmla="*/ 12 h 5"/>
                  <a:gd name="T2" fmla="*/ 8 w 5"/>
                  <a:gd name="T3" fmla="*/ 20 h 5"/>
                  <a:gd name="T4" fmla="*/ 0 w 5"/>
                  <a:gd name="T5" fmla="*/ 8 h 5"/>
                  <a:gd name="T6" fmla="*/ 12 w 5"/>
                  <a:gd name="T7" fmla="*/ 0 h 5"/>
                  <a:gd name="T8" fmla="*/ 20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7" name="Freeform 334">
                <a:extLst>
                  <a:ext uri="{FF2B5EF4-FFF2-40B4-BE49-F238E27FC236}">
                    <a16:creationId xmlns:a16="http://schemas.microsoft.com/office/drawing/2014/main" id="{204CA8B0-F3A7-4FEE-AE04-DD8AFB3C4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9" y="1538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8" name="Freeform 335">
                <a:extLst>
                  <a:ext uri="{FF2B5EF4-FFF2-40B4-BE49-F238E27FC236}">
                    <a16:creationId xmlns:a16="http://schemas.microsoft.com/office/drawing/2014/main" id="{1DA11FFA-6FBF-4F90-99CF-1120F6616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" y="1542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9" name="Freeform 336">
                <a:extLst>
                  <a:ext uri="{FF2B5EF4-FFF2-40B4-BE49-F238E27FC236}">
                    <a16:creationId xmlns:a16="http://schemas.microsoft.com/office/drawing/2014/main" id="{65E62BFA-9DA4-4EE2-870A-7B1650128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1561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0" name="Freeform 337">
                <a:extLst>
                  <a:ext uri="{FF2B5EF4-FFF2-40B4-BE49-F238E27FC236}">
                    <a16:creationId xmlns:a16="http://schemas.microsoft.com/office/drawing/2014/main" id="{F68F059B-8909-4488-A6AE-0DB8F12F3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4" y="1632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4 w 6"/>
                  <a:gd name="T5" fmla="*/ 15 h 6"/>
                  <a:gd name="T6" fmla="*/ 20 w 6"/>
                  <a:gd name="T7" fmla="*/ 4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1" name="Freeform 338">
                <a:extLst>
                  <a:ext uri="{FF2B5EF4-FFF2-40B4-BE49-F238E27FC236}">
                    <a16:creationId xmlns:a16="http://schemas.microsoft.com/office/drawing/2014/main" id="{EAE6305B-8138-410B-9337-9502CC315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1603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2" name="Freeform 339">
                <a:extLst>
                  <a:ext uri="{FF2B5EF4-FFF2-40B4-BE49-F238E27FC236}">
                    <a16:creationId xmlns:a16="http://schemas.microsoft.com/office/drawing/2014/main" id="{9C57DBF4-94F4-40B0-935F-2EF9A9BF5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4" y="1574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4 w 6"/>
                  <a:gd name="T5" fmla="*/ 8 h 5"/>
                  <a:gd name="T6" fmla="*/ 20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2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3" name="Freeform 340">
                <a:extLst>
                  <a:ext uri="{FF2B5EF4-FFF2-40B4-BE49-F238E27FC236}">
                    <a16:creationId xmlns:a16="http://schemas.microsoft.com/office/drawing/2014/main" id="{A84AE3C4-552D-4538-BF30-711119E9F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1613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4" name="Freeform 341">
                <a:extLst>
                  <a:ext uri="{FF2B5EF4-FFF2-40B4-BE49-F238E27FC236}">
                    <a16:creationId xmlns:a16="http://schemas.microsoft.com/office/drawing/2014/main" id="{5C3F0102-4A8D-475D-97F9-588B37F94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1657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4 w 6"/>
                  <a:gd name="T5" fmla="*/ 15 h 6"/>
                  <a:gd name="T6" fmla="*/ 20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5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5" name="Freeform 342">
                <a:extLst>
                  <a:ext uri="{FF2B5EF4-FFF2-40B4-BE49-F238E27FC236}">
                    <a16:creationId xmlns:a16="http://schemas.microsoft.com/office/drawing/2014/main" id="{FED09E1F-8DFC-4B3E-9843-49ED02CF7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1632"/>
                <a:ext cx="11" cy="13"/>
              </a:xfrm>
              <a:custGeom>
                <a:avLst/>
                <a:gdLst>
                  <a:gd name="T0" fmla="*/ 24 w 5"/>
                  <a:gd name="T1" fmla="*/ 15 h 6"/>
                  <a:gd name="T2" fmla="*/ 9 w 5"/>
                  <a:gd name="T3" fmla="*/ 28 h 6"/>
                  <a:gd name="T4" fmla="*/ 0 w 5"/>
                  <a:gd name="T5" fmla="*/ 15 h 6"/>
                  <a:gd name="T6" fmla="*/ 15 w 5"/>
                  <a:gd name="T7" fmla="*/ 0 h 6"/>
                  <a:gd name="T8" fmla="*/ 24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3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6" name="Freeform 343">
                <a:extLst>
                  <a:ext uri="{FF2B5EF4-FFF2-40B4-BE49-F238E27FC236}">
                    <a16:creationId xmlns:a16="http://schemas.microsoft.com/office/drawing/2014/main" id="{813D2400-28FA-4F6F-A1E2-392ED5272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9" y="1590"/>
                <a:ext cx="13" cy="13"/>
              </a:xfrm>
              <a:custGeom>
                <a:avLst/>
                <a:gdLst>
                  <a:gd name="T0" fmla="*/ 24 w 6"/>
                  <a:gd name="T1" fmla="*/ 15 h 6"/>
                  <a:gd name="T2" fmla="*/ 9 w 6"/>
                  <a:gd name="T3" fmla="*/ 28 h 6"/>
                  <a:gd name="T4" fmla="*/ 0 w 6"/>
                  <a:gd name="T5" fmla="*/ 15 h 6"/>
                  <a:gd name="T6" fmla="*/ 15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1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7" name="Freeform 344">
                <a:extLst>
                  <a:ext uri="{FF2B5EF4-FFF2-40B4-BE49-F238E27FC236}">
                    <a16:creationId xmlns:a16="http://schemas.microsoft.com/office/drawing/2014/main" id="{71376DC7-348E-4918-9885-C6AABD2B0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" y="1655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8" name="Freeform 345">
                <a:extLst>
                  <a:ext uri="{FF2B5EF4-FFF2-40B4-BE49-F238E27FC236}">
                    <a16:creationId xmlns:a16="http://schemas.microsoft.com/office/drawing/2014/main" id="{F112C6CA-7858-4D89-8AA4-D1EFB8CFF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511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9" name="Freeform 346">
                <a:extLst>
                  <a:ext uri="{FF2B5EF4-FFF2-40B4-BE49-F238E27FC236}">
                    <a16:creationId xmlns:a16="http://schemas.microsoft.com/office/drawing/2014/main" id="{991B79FD-08A9-4219-B3BF-71BD90C58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" y="1492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0" name="Freeform 347">
                <a:extLst>
                  <a:ext uri="{FF2B5EF4-FFF2-40B4-BE49-F238E27FC236}">
                    <a16:creationId xmlns:a16="http://schemas.microsoft.com/office/drawing/2014/main" id="{395C29A9-10EE-4609-8790-EEBC3396E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1473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1" name="Freeform 348">
                <a:extLst>
                  <a:ext uri="{FF2B5EF4-FFF2-40B4-BE49-F238E27FC236}">
                    <a16:creationId xmlns:a16="http://schemas.microsoft.com/office/drawing/2014/main" id="{3A05F878-8765-43D7-B317-0432F8147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1448"/>
                <a:ext cx="10" cy="12"/>
              </a:xfrm>
              <a:custGeom>
                <a:avLst/>
                <a:gdLst>
                  <a:gd name="T0" fmla="*/ 20 w 5"/>
                  <a:gd name="T1" fmla="*/ 12 h 6"/>
                  <a:gd name="T2" fmla="*/ 8 w 5"/>
                  <a:gd name="T3" fmla="*/ 24 h 6"/>
                  <a:gd name="T4" fmla="*/ 0 w 5"/>
                  <a:gd name="T5" fmla="*/ 12 h 6"/>
                  <a:gd name="T6" fmla="*/ 12 w 5"/>
                  <a:gd name="T7" fmla="*/ 4 h 6"/>
                  <a:gd name="T8" fmla="*/ 20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2" name="Freeform 349">
                <a:extLst>
                  <a:ext uri="{FF2B5EF4-FFF2-40B4-BE49-F238E27FC236}">
                    <a16:creationId xmlns:a16="http://schemas.microsoft.com/office/drawing/2014/main" id="{6B567C23-0518-4896-8F05-556D4B6DE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1443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4 w 6"/>
                  <a:gd name="T5" fmla="*/ 9 h 5"/>
                  <a:gd name="T6" fmla="*/ 20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2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3" name="Freeform 350">
                <a:extLst>
                  <a:ext uri="{FF2B5EF4-FFF2-40B4-BE49-F238E27FC236}">
                    <a16:creationId xmlns:a16="http://schemas.microsoft.com/office/drawing/2014/main" id="{D1D98B6B-4E15-4302-BADB-EFA2002A0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1429"/>
                <a:ext cx="10" cy="12"/>
              </a:xfrm>
              <a:custGeom>
                <a:avLst/>
                <a:gdLst>
                  <a:gd name="T0" fmla="*/ 20 w 5"/>
                  <a:gd name="T1" fmla="*/ 12 h 6"/>
                  <a:gd name="T2" fmla="*/ 8 w 5"/>
                  <a:gd name="T3" fmla="*/ 24 h 6"/>
                  <a:gd name="T4" fmla="*/ 0 w 5"/>
                  <a:gd name="T5" fmla="*/ 12 h 6"/>
                  <a:gd name="T6" fmla="*/ 12 w 5"/>
                  <a:gd name="T7" fmla="*/ 0 h 6"/>
                  <a:gd name="T8" fmla="*/ 20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4" name="Freeform 351">
                <a:extLst>
                  <a:ext uri="{FF2B5EF4-FFF2-40B4-BE49-F238E27FC236}">
                    <a16:creationId xmlns:a16="http://schemas.microsoft.com/office/drawing/2014/main" id="{62C68C42-B650-4578-8C3D-724BCE9EB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1418"/>
                <a:ext cx="12" cy="11"/>
              </a:xfrm>
              <a:custGeom>
                <a:avLst/>
                <a:gdLst>
                  <a:gd name="T0" fmla="*/ 24 w 6"/>
                  <a:gd name="T1" fmla="*/ 15 h 5"/>
                  <a:gd name="T2" fmla="*/ 12 w 6"/>
                  <a:gd name="T3" fmla="*/ 24 h 5"/>
                  <a:gd name="T4" fmla="*/ 0 w 6"/>
                  <a:gd name="T5" fmla="*/ 9 h 5"/>
                  <a:gd name="T6" fmla="*/ 12 w 6"/>
                  <a:gd name="T7" fmla="*/ 0 h 5"/>
                  <a:gd name="T8" fmla="*/ 24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5" name="Freeform 352">
                <a:extLst>
                  <a:ext uri="{FF2B5EF4-FFF2-40B4-BE49-F238E27FC236}">
                    <a16:creationId xmlns:a16="http://schemas.microsoft.com/office/drawing/2014/main" id="{1BEE77F5-C0B7-4E2E-8EF7-0494B725C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" y="1435"/>
                <a:ext cx="10" cy="13"/>
              </a:xfrm>
              <a:custGeom>
                <a:avLst/>
                <a:gdLst>
                  <a:gd name="T0" fmla="*/ 20 w 5"/>
                  <a:gd name="T1" fmla="*/ 15 h 6"/>
                  <a:gd name="T2" fmla="*/ 8 w 5"/>
                  <a:gd name="T3" fmla="*/ 28 h 6"/>
                  <a:gd name="T4" fmla="*/ 0 w 5"/>
                  <a:gd name="T5" fmla="*/ 15 h 6"/>
                  <a:gd name="T6" fmla="*/ 12 w 5"/>
                  <a:gd name="T7" fmla="*/ 0 h 6"/>
                  <a:gd name="T8" fmla="*/ 20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6" name="Freeform 353">
                <a:extLst>
                  <a:ext uri="{FF2B5EF4-FFF2-40B4-BE49-F238E27FC236}">
                    <a16:creationId xmlns:a16="http://schemas.microsoft.com/office/drawing/2014/main" id="{43C2FC8A-8B64-425F-93E0-744360E35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1422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0 w 6"/>
                  <a:gd name="T5" fmla="*/ 15 h 6"/>
                  <a:gd name="T6" fmla="*/ 15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7" name="Freeform 354">
                <a:extLst>
                  <a:ext uri="{FF2B5EF4-FFF2-40B4-BE49-F238E27FC236}">
                    <a16:creationId xmlns:a16="http://schemas.microsoft.com/office/drawing/2014/main" id="{E7F2F3CA-5BF9-48C2-B89D-D5FA0DF3E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4" y="1431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0 h 6"/>
                  <a:gd name="T4" fmla="*/ 0 w 6"/>
                  <a:gd name="T5" fmla="*/ 12 h 6"/>
                  <a:gd name="T6" fmla="*/ 15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8" name="Freeform 355">
                <a:extLst>
                  <a:ext uri="{FF2B5EF4-FFF2-40B4-BE49-F238E27FC236}">
                    <a16:creationId xmlns:a16="http://schemas.microsoft.com/office/drawing/2014/main" id="{8CF5EC0D-F853-4253-A411-59F2BD750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441"/>
                <a:ext cx="12" cy="13"/>
              </a:xfrm>
              <a:custGeom>
                <a:avLst/>
                <a:gdLst>
                  <a:gd name="T0" fmla="*/ 20 w 6"/>
                  <a:gd name="T1" fmla="*/ 20 h 6"/>
                  <a:gd name="T2" fmla="*/ 12 w 6"/>
                  <a:gd name="T3" fmla="*/ 28 h 6"/>
                  <a:gd name="T4" fmla="*/ 0 w 6"/>
                  <a:gd name="T5" fmla="*/ 15 h 6"/>
                  <a:gd name="T6" fmla="*/ 12 w 6"/>
                  <a:gd name="T7" fmla="*/ 4 h 6"/>
                  <a:gd name="T8" fmla="*/ 20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2" y="0"/>
                      <a:pt x="3" y="1"/>
                    </a:cubicBezTo>
                    <a:cubicBezTo>
                      <a:pt x="5" y="1"/>
                      <a:pt x="6" y="2"/>
                      <a:pt x="5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9" name="Freeform 356">
                <a:extLst>
                  <a:ext uri="{FF2B5EF4-FFF2-40B4-BE49-F238E27FC236}">
                    <a16:creationId xmlns:a16="http://schemas.microsoft.com/office/drawing/2014/main" id="{D4ED0021-444A-48D2-BBF5-8EB76EA43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1443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0 w 6"/>
                  <a:gd name="T5" fmla="*/ 15 h 6"/>
                  <a:gd name="T6" fmla="*/ 15 w 6"/>
                  <a:gd name="T7" fmla="*/ 4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0" name="Freeform 357">
                <a:extLst>
                  <a:ext uri="{FF2B5EF4-FFF2-40B4-BE49-F238E27FC236}">
                    <a16:creationId xmlns:a16="http://schemas.microsoft.com/office/drawing/2014/main" id="{61BE35DC-2E7B-4972-95D3-D26C8A24E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" y="1471"/>
                <a:ext cx="10" cy="10"/>
              </a:xfrm>
              <a:custGeom>
                <a:avLst/>
                <a:gdLst>
                  <a:gd name="T0" fmla="*/ 20 w 5"/>
                  <a:gd name="T1" fmla="*/ 12 h 5"/>
                  <a:gd name="T2" fmla="*/ 8 w 5"/>
                  <a:gd name="T3" fmla="*/ 20 h 5"/>
                  <a:gd name="T4" fmla="*/ 0 w 5"/>
                  <a:gd name="T5" fmla="*/ 8 h 5"/>
                  <a:gd name="T6" fmla="*/ 12 w 5"/>
                  <a:gd name="T7" fmla="*/ 0 h 5"/>
                  <a:gd name="T8" fmla="*/ 20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1" name="Freeform 358">
                <a:extLst>
                  <a:ext uri="{FF2B5EF4-FFF2-40B4-BE49-F238E27FC236}">
                    <a16:creationId xmlns:a16="http://schemas.microsoft.com/office/drawing/2014/main" id="{8E53F706-95DC-499A-80B4-67FACF353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" y="1515"/>
                <a:ext cx="10" cy="12"/>
              </a:xfrm>
              <a:custGeom>
                <a:avLst/>
                <a:gdLst>
                  <a:gd name="T0" fmla="*/ 20 w 5"/>
                  <a:gd name="T1" fmla="*/ 12 h 6"/>
                  <a:gd name="T2" fmla="*/ 8 w 5"/>
                  <a:gd name="T3" fmla="*/ 20 h 6"/>
                  <a:gd name="T4" fmla="*/ 0 w 5"/>
                  <a:gd name="T5" fmla="*/ 8 h 6"/>
                  <a:gd name="T6" fmla="*/ 12 w 5"/>
                  <a:gd name="T7" fmla="*/ 0 h 6"/>
                  <a:gd name="T8" fmla="*/ 20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4"/>
                      <a:pt x="4" y="6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2" name="Freeform 359">
                <a:extLst>
                  <a:ext uri="{FF2B5EF4-FFF2-40B4-BE49-F238E27FC236}">
                    <a16:creationId xmlns:a16="http://schemas.microsoft.com/office/drawing/2014/main" id="{23D26261-23DC-47D6-A794-EF2D9D012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1548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3" name="Freeform 360">
                <a:extLst>
                  <a:ext uri="{FF2B5EF4-FFF2-40B4-BE49-F238E27FC236}">
                    <a16:creationId xmlns:a16="http://schemas.microsoft.com/office/drawing/2014/main" id="{50F1B965-397C-4D12-AE46-E85BF2583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1607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4" name="Freeform 361">
                <a:extLst>
                  <a:ext uri="{FF2B5EF4-FFF2-40B4-BE49-F238E27FC236}">
                    <a16:creationId xmlns:a16="http://schemas.microsoft.com/office/drawing/2014/main" id="{BAF291AE-D30E-480C-9B19-6342973EB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1576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5" name="Freeform 362">
                <a:extLst>
                  <a:ext uri="{FF2B5EF4-FFF2-40B4-BE49-F238E27FC236}">
                    <a16:creationId xmlns:a16="http://schemas.microsoft.com/office/drawing/2014/main" id="{C19DDB1D-C65D-4084-B098-0A38EC9F0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529"/>
                <a:ext cx="13" cy="13"/>
              </a:xfrm>
              <a:custGeom>
                <a:avLst/>
                <a:gdLst>
                  <a:gd name="T0" fmla="*/ 24 w 6"/>
                  <a:gd name="T1" fmla="*/ 15 h 6"/>
                  <a:gd name="T2" fmla="*/ 15 w 6"/>
                  <a:gd name="T3" fmla="*/ 24 h 6"/>
                  <a:gd name="T4" fmla="*/ 0 w 6"/>
                  <a:gd name="T5" fmla="*/ 15 h 6"/>
                  <a:gd name="T6" fmla="*/ 15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6" name="Freeform 363">
                <a:extLst>
                  <a:ext uri="{FF2B5EF4-FFF2-40B4-BE49-F238E27FC236}">
                    <a16:creationId xmlns:a16="http://schemas.microsoft.com/office/drawing/2014/main" id="{413C8B37-5D82-4E74-92D5-E3919E334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" y="1594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4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7" name="Freeform 364">
                <a:extLst>
                  <a:ext uri="{FF2B5EF4-FFF2-40B4-BE49-F238E27FC236}">
                    <a16:creationId xmlns:a16="http://schemas.microsoft.com/office/drawing/2014/main" id="{23A7AF1D-BBDA-4A89-8FBA-911ED9CEA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" y="1521"/>
                <a:ext cx="10" cy="13"/>
              </a:xfrm>
              <a:custGeom>
                <a:avLst/>
                <a:gdLst>
                  <a:gd name="T0" fmla="*/ 20 w 5"/>
                  <a:gd name="T1" fmla="*/ 15 h 6"/>
                  <a:gd name="T2" fmla="*/ 8 w 5"/>
                  <a:gd name="T3" fmla="*/ 28 h 6"/>
                  <a:gd name="T4" fmla="*/ 0 w 5"/>
                  <a:gd name="T5" fmla="*/ 15 h 6"/>
                  <a:gd name="T6" fmla="*/ 12 w 5"/>
                  <a:gd name="T7" fmla="*/ 0 h 6"/>
                  <a:gd name="T8" fmla="*/ 20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8" name="Freeform 365">
                <a:extLst>
                  <a:ext uri="{FF2B5EF4-FFF2-40B4-BE49-F238E27FC236}">
                    <a16:creationId xmlns:a16="http://schemas.microsoft.com/office/drawing/2014/main" id="{E11B2004-2BD7-4477-857A-ADC5DBDC7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9" y="1548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4 w 6"/>
                  <a:gd name="T5" fmla="*/ 15 h 6"/>
                  <a:gd name="T6" fmla="*/ 20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9" name="Freeform 366">
                <a:extLst>
                  <a:ext uri="{FF2B5EF4-FFF2-40B4-BE49-F238E27FC236}">
                    <a16:creationId xmlns:a16="http://schemas.microsoft.com/office/drawing/2014/main" id="{0E96F612-DCDA-4292-9B8D-8A287C48B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9" y="1574"/>
                <a:ext cx="13" cy="12"/>
              </a:xfrm>
              <a:custGeom>
                <a:avLst/>
                <a:gdLst>
                  <a:gd name="T0" fmla="*/ 24 w 6"/>
                  <a:gd name="T1" fmla="*/ 12 h 6"/>
                  <a:gd name="T2" fmla="*/ 9 w 6"/>
                  <a:gd name="T3" fmla="*/ 24 h 6"/>
                  <a:gd name="T4" fmla="*/ 0 w 6"/>
                  <a:gd name="T5" fmla="*/ 12 h 6"/>
                  <a:gd name="T6" fmla="*/ 15 w 6"/>
                  <a:gd name="T7" fmla="*/ 0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0" name="Freeform 367">
                <a:extLst>
                  <a:ext uri="{FF2B5EF4-FFF2-40B4-BE49-F238E27FC236}">
                    <a16:creationId xmlns:a16="http://schemas.microsoft.com/office/drawing/2014/main" id="{80F2E97E-2C60-4781-A11D-1B28B7ED5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" y="1599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1" name="Freeform 368">
                <a:extLst>
                  <a:ext uri="{FF2B5EF4-FFF2-40B4-BE49-F238E27FC236}">
                    <a16:creationId xmlns:a16="http://schemas.microsoft.com/office/drawing/2014/main" id="{D9F69B4A-3C60-42BB-B4C1-3E82BD89A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2" y="1628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2" name="Freeform 369">
                <a:extLst>
                  <a:ext uri="{FF2B5EF4-FFF2-40B4-BE49-F238E27FC236}">
                    <a16:creationId xmlns:a16="http://schemas.microsoft.com/office/drawing/2014/main" id="{310B05E2-5A6D-4618-B9F7-478EFBECF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1620"/>
                <a:ext cx="10" cy="12"/>
              </a:xfrm>
              <a:custGeom>
                <a:avLst/>
                <a:gdLst>
                  <a:gd name="T0" fmla="*/ 20 w 5"/>
                  <a:gd name="T1" fmla="*/ 16 h 6"/>
                  <a:gd name="T2" fmla="*/ 8 w 5"/>
                  <a:gd name="T3" fmla="*/ 24 h 6"/>
                  <a:gd name="T4" fmla="*/ 0 w 5"/>
                  <a:gd name="T5" fmla="*/ 12 h 6"/>
                  <a:gd name="T6" fmla="*/ 12 w 5"/>
                  <a:gd name="T7" fmla="*/ 4 h 6"/>
                  <a:gd name="T8" fmla="*/ 20 w 5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3" name="Freeform 370">
                <a:extLst>
                  <a:ext uri="{FF2B5EF4-FFF2-40B4-BE49-F238E27FC236}">
                    <a16:creationId xmlns:a16="http://schemas.microsoft.com/office/drawing/2014/main" id="{71D656E0-6D2A-4CEC-B28C-44CFFA912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1565"/>
                <a:ext cx="10" cy="13"/>
              </a:xfrm>
              <a:custGeom>
                <a:avLst/>
                <a:gdLst>
                  <a:gd name="T0" fmla="*/ 20 w 5"/>
                  <a:gd name="T1" fmla="*/ 15 h 6"/>
                  <a:gd name="T2" fmla="*/ 8 w 5"/>
                  <a:gd name="T3" fmla="*/ 24 h 6"/>
                  <a:gd name="T4" fmla="*/ 0 w 5"/>
                  <a:gd name="T5" fmla="*/ 15 h 6"/>
                  <a:gd name="T6" fmla="*/ 12 w 5"/>
                  <a:gd name="T7" fmla="*/ 0 h 6"/>
                  <a:gd name="T8" fmla="*/ 20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" name="Freeform 371">
                <a:extLst>
                  <a:ext uri="{FF2B5EF4-FFF2-40B4-BE49-F238E27FC236}">
                    <a16:creationId xmlns:a16="http://schemas.microsoft.com/office/drawing/2014/main" id="{399FF64F-B3BF-47D5-99A1-63006A8AA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" y="1622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" name="Freeform 372">
                <a:extLst>
                  <a:ext uri="{FF2B5EF4-FFF2-40B4-BE49-F238E27FC236}">
                    <a16:creationId xmlns:a16="http://schemas.microsoft.com/office/drawing/2014/main" id="{2CC6AC3C-184E-4E00-9426-38F748DC8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8" y="1884"/>
                <a:ext cx="11" cy="13"/>
              </a:xfrm>
              <a:custGeom>
                <a:avLst/>
                <a:gdLst>
                  <a:gd name="T0" fmla="*/ 24 w 5"/>
                  <a:gd name="T1" fmla="*/ 20 h 6"/>
                  <a:gd name="T2" fmla="*/ 9 w 5"/>
                  <a:gd name="T3" fmla="*/ 28 h 6"/>
                  <a:gd name="T4" fmla="*/ 0 w 5"/>
                  <a:gd name="T5" fmla="*/ 15 h 6"/>
                  <a:gd name="T6" fmla="*/ 15 w 5"/>
                  <a:gd name="T7" fmla="*/ 4 h 6"/>
                  <a:gd name="T8" fmla="*/ 24 w 5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" name="Freeform 373">
                <a:extLst>
                  <a:ext uri="{FF2B5EF4-FFF2-40B4-BE49-F238E27FC236}">
                    <a16:creationId xmlns:a16="http://schemas.microsoft.com/office/drawing/2014/main" id="{9D67F99E-DD3D-4FD9-99DB-C12DD1570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1939"/>
                <a:ext cx="12" cy="10"/>
              </a:xfrm>
              <a:custGeom>
                <a:avLst/>
                <a:gdLst>
                  <a:gd name="T0" fmla="*/ 24 w 6"/>
                  <a:gd name="T1" fmla="*/ 12 h 5"/>
                  <a:gd name="T2" fmla="*/ 12 w 6"/>
                  <a:gd name="T3" fmla="*/ 20 h 5"/>
                  <a:gd name="T4" fmla="*/ 4 w 6"/>
                  <a:gd name="T5" fmla="*/ 8 h 5"/>
                  <a:gd name="T6" fmla="*/ 12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" name="Freeform 374">
                <a:extLst>
                  <a:ext uri="{FF2B5EF4-FFF2-40B4-BE49-F238E27FC236}">
                    <a16:creationId xmlns:a16="http://schemas.microsoft.com/office/drawing/2014/main" id="{A640DED1-5562-4D67-B74B-AFDBD1916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1916"/>
                <a:ext cx="11" cy="12"/>
              </a:xfrm>
              <a:custGeom>
                <a:avLst/>
                <a:gdLst>
                  <a:gd name="T0" fmla="*/ 24 w 5"/>
                  <a:gd name="T1" fmla="*/ 16 h 6"/>
                  <a:gd name="T2" fmla="*/ 9 w 5"/>
                  <a:gd name="T3" fmla="*/ 24 h 6"/>
                  <a:gd name="T4" fmla="*/ 0 w 5"/>
                  <a:gd name="T5" fmla="*/ 12 h 6"/>
                  <a:gd name="T6" fmla="*/ 15 w 5"/>
                  <a:gd name="T7" fmla="*/ 4 h 6"/>
                  <a:gd name="T8" fmla="*/ 24 w 5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8" name="Freeform 375">
                <a:extLst>
                  <a:ext uri="{FF2B5EF4-FFF2-40B4-BE49-F238E27FC236}">
                    <a16:creationId xmlns:a16="http://schemas.microsoft.com/office/drawing/2014/main" id="{6C218625-4BA4-4393-9466-00BBD923B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" y="1901"/>
                <a:ext cx="12" cy="12"/>
              </a:xfrm>
              <a:custGeom>
                <a:avLst/>
                <a:gdLst>
                  <a:gd name="T0" fmla="*/ 24 w 6"/>
                  <a:gd name="T1" fmla="*/ 12 h 6"/>
                  <a:gd name="T2" fmla="*/ 12 w 6"/>
                  <a:gd name="T3" fmla="*/ 24 h 6"/>
                  <a:gd name="T4" fmla="*/ 4 w 6"/>
                  <a:gd name="T5" fmla="*/ 12 h 6"/>
                  <a:gd name="T6" fmla="*/ 16 w 6"/>
                  <a:gd name="T7" fmla="*/ 0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" name="Freeform 376">
                <a:extLst>
                  <a:ext uri="{FF2B5EF4-FFF2-40B4-BE49-F238E27FC236}">
                    <a16:creationId xmlns:a16="http://schemas.microsoft.com/office/drawing/2014/main" id="{AD0A5AFA-AA7E-4C9D-A2BE-FE4551171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1888"/>
                <a:ext cx="13" cy="13"/>
              </a:xfrm>
              <a:custGeom>
                <a:avLst/>
                <a:gdLst>
                  <a:gd name="T0" fmla="*/ 24 w 6"/>
                  <a:gd name="T1" fmla="*/ 15 h 6"/>
                  <a:gd name="T2" fmla="*/ 15 w 6"/>
                  <a:gd name="T3" fmla="*/ 28 h 6"/>
                  <a:gd name="T4" fmla="*/ 0 w 6"/>
                  <a:gd name="T5" fmla="*/ 15 h 6"/>
                  <a:gd name="T6" fmla="*/ 15 w 6"/>
                  <a:gd name="T7" fmla="*/ 4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1"/>
                    </a:cubicBezTo>
                    <a:cubicBezTo>
                      <a:pt x="5" y="1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" name="Freeform 377">
                <a:extLst>
                  <a:ext uri="{FF2B5EF4-FFF2-40B4-BE49-F238E27FC236}">
                    <a16:creationId xmlns:a16="http://schemas.microsoft.com/office/drawing/2014/main" id="{E1BD3E63-0664-4BBE-A331-A13AAD9EE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1869"/>
                <a:ext cx="12" cy="11"/>
              </a:xfrm>
              <a:custGeom>
                <a:avLst/>
                <a:gdLst>
                  <a:gd name="T0" fmla="*/ 24 w 6"/>
                  <a:gd name="T1" fmla="*/ 15 h 5"/>
                  <a:gd name="T2" fmla="*/ 12 w 6"/>
                  <a:gd name="T3" fmla="*/ 24 h 5"/>
                  <a:gd name="T4" fmla="*/ 0 w 6"/>
                  <a:gd name="T5" fmla="*/ 9 h 5"/>
                  <a:gd name="T6" fmla="*/ 12 w 6"/>
                  <a:gd name="T7" fmla="*/ 0 h 5"/>
                  <a:gd name="T8" fmla="*/ 24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" name="Freeform 378">
                <a:extLst>
                  <a:ext uri="{FF2B5EF4-FFF2-40B4-BE49-F238E27FC236}">
                    <a16:creationId xmlns:a16="http://schemas.microsoft.com/office/drawing/2014/main" id="{950885BB-FAC0-446B-AC13-1E171EA44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1865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0 w 6"/>
                  <a:gd name="T5" fmla="*/ 15 h 6"/>
                  <a:gd name="T6" fmla="*/ 15 w 6"/>
                  <a:gd name="T7" fmla="*/ 4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1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" name="Freeform 379">
                <a:extLst>
                  <a:ext uri="{FF2B5EF4-FFF2-40B4-BE49-F238E27FC236}">
                    <a16:creationId xmlns:a16="http://schemas.microsoft.com/office/drawing/2014/main" id="{1BB68A6F-C05F-4605-9494-E6A9583C2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1" y="1893"/>
                <a:ext cx="11" cy="12"/>
              </a:xfrm>
              <a:custGeom>
                <a:avLst/>
                <a:gdLst>
                  <a:gd name="T0" fmla="*/ 24 w 5"/>
                  <a:gd name="T1" fmla="*/ 12 h 6"/>
                  <a:gd name="T2" fmla="*/ 9 w 5"/>
                  <a:gd name="T3" fmla="*/ 24 h 6"/>
                  <a:gd name="T4" fmla="*/ 0 w 5"/>
                  <a:gd name="T5" fmla="*/ 12 h 6"/>
                  <a:gd name="T6" fmla="*/ 15 w 5"/>
                  <a:gd name="T7" fmla="*/ 0 h 6"/>
                  <a:gd name="T8" fmla="*/ 24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3" name="Freeform 380">
                <a:extLst>
                  <a:ext uri="{FF2B5EF4-FFF2-40B4-BE49-F238E27FC236}">
                    <a16:creationId xmlns:a16="http://schemas.microsoft.com/office/drawing/2014/main" id="{4937B102-3A0A-4917-9CA7-192B0E31A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0" y="1876"/>
                <a:ext cx="10" cy="12"/>
              </a:xfrm>
              <a:custGeom>
                <a:avLst/>
                <a:gdLst>
                  <a:gd name="T0" fmla="*/ 20 w 5"/>
                  <a:gd name="T1" fmla="*/ 12 h 6"/>
                  <a:gd name="T2" fmla="*/ 8 w 5"/>
                  <a:gd name="T3" fmla="*/ 20 h 6"/>
                  <a:gd name="T4" fmla="*/ 0 w 5"/>
                  <a:gd name="T5" fmla="*/ 12 h 6"/>
                  <a:gd name="T6" fmla="*/ 12 w 5"/>
                  <a:gd name="T7" fmla="*/ 0 h 6"/>
                  <a:gd name="T8" fmla="*/ 20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4" name="Freeform 381">
                <a:extLst>
                  <a:ext uri="{FF2B5EF4-FFF2-40B4-BE49-F238E27FC236}">
                    <a16:creationId xmlns:a16="http://schemas.microsoft.com/office/drawing/2014/main" id="{261B7ADE-0A95-4F42-BDF3-9D83E6234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1867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0 w 6"/>
                  <a:gd name="T5" fmla="*/ 15 h 6"/>
                  <a:gd name="T6" fmla="*/ 15 w 6"/>
                  <a:gd name="T7" fmla="*/ 4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1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5" name="Freeform 382">
                <a:extLst>
                  <a:ext uri="{FF2B5EF4-FFF2-40B4-BE49-F238E27FC236}">
                    <a16:creationId xmlns:a16="http://schemas.microsoft.com/office/drawing/2014/main" id="{F08F69A9-3DF8-47C7-B627-2F42728B5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1846"/>
                <a:ext cx="13" cy="13"/>
              </a:xfrm>
              <a:custGeom>
                <a:avLst/>
                <a:gdLst>
                  <a:gd name="T0" fmla="*/ 24 w 6"/>
                  <a:gd name="T1" fmla="*/ 15 h 6"/>
                  <a:gd name="T2" fmla="*/ 15 w 6"/>
                  <a:gd name="T3" fmla="*/ 28 h 6"/>
                  <a:gd name="T4" fmla="*/ 0 w 6"/>
                  <a:gd name="T5" fmla="*/ 15 h 6"/>
                  <a:gd name="T6" fmla="*/ 15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1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6" name="Freeform 383">
                <a:extLst>
                  <a:ext uri="{FF2B5EF4-FFF2-40B4-BE49-F238E27FC236}">
                    <a16:creationId xmlns:a16="http://schemas.microsoft.com/office/drawing/2014/main" id="{5C220BD6-32CA-408B-8255-7A659E590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1838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7" name="Freeform 384">
                <a:extLst>
                  <a:ext uri="{FF2B5EF4-FFF2-40B4-BE49-F238E27FC236}">
                    <a16:creationId xmlns:a16="http://schemas.microsoft.com/office/drawing/2014/main" id="{4A8A177E-FB27-4DEE-9413-B366E5ED5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1811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8" name="Freeform 385">
                <a:extLst>
                  <a:ext uri="{FF2B5EF4-FFF2-40B4-BE49-F238E27FC236}">
                    <a16:creationId xmlns:a16="http://schemas.microsoft.com/office/drawing/2014/main" id="{8723F7E7-048D-4816-9CFC-2FAF2FA69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1760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4 h 6"/>
                  <a:gd name="T4" fmla="*/ 4 w 6"/>
                  <a:gd name="T5" fmla="*/ 9 h 6"/>
                  <a:gd name="T6" fmla="*/ 15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4"/>
                      <a:pt x="4" y="6"/>
                      <a:pt x="3" y="5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9" name="Freeform 386">
                <a:extLst>
                  <a:ext uri="{FF2B5EF4-FFF2-40B4-BE49-F238E27FC236}">
                    <a16:creationId xmlns:a16="http://schemas.microsoft.com/office/drawing/2014/main" id="{1200C445-46BD-44DA-8495-D4B342240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1647"/>
                <a:ext cx="13" cy="10"/>
              </a:xfrm>
              <a:custGeom>
                <a:avLst/>
                <a:gdLst>
                  <a:gd name="T0" fmla="*/ 24 w 6"/>
                  <a:gd name="T1" fmla="*/ 12 h 5"/>
                  <a:gd name="T2" fmla="*/ 9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0" name="Freeform 387">
                <a:extLst>
                  <a:ext uri="{FF2B5EF4-FFF2-40B4-BE49-F238E27FC236}">
                    <a16:creationId xmlns:a16="http://schemas.microsoft.com/office/drawing/2014/main" id="{CD448078-F1BD-4D2B-BF2C-ABB934BA5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1592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1" name="Freeform 388">
                <a:extLst>
                  <a:ext uri="{FF2B5EF4-FFF2-40B4-BE49-F238E27FC236}">
                    <a16:creationId xmlns:a16="http://schemas.microsoft.com/office/drawing/2014/main" id="{F2B05868-29DD-48B1-A84F-6955F59F8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1542"/>
                <a:ext cx="12" cy="13"/>
              </a:xfrm>
              <a:custGeom>
                <a:avLst/>
                <a:gdLst>
                  <a:gd name="T0" fmla="*/ 24 w 6"/>
                  <a:gd name="T1" fmla="*/ 15 h 6"/>
                  <a:gd name="T2" fmla="*/ 12 w 6"/>
                  <a:gd name="T3" fmla="*/ 24 h 6"/>
                  <a:gd name="T4" fmla="*/ 0 w 6"/>
                  <a:gd name="T5" fmla="*/ 9 h 6"/>
                  <a:gd name="T6" fmla="*/ 12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4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2" name="Freeform 389">
                <a:extLst>
                  <a:ext uri="{FF2B5EF4-FFF2-40B4-BE49-F238E27FC236}">
                    <a16:creationId xmlns:a16="http://schemas.microsoft.com/office/drawing/2014/main" id="{0B6A71DE-6227-41EB-B1D9-53E7CEAA4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1" y="1504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4 h 6"/>
                  <a:gd name="T4" fmla="*/ 4 w 6"/>
                  <a:gd name="T5" fmla="*/ 15 h 6"/>
                  <a:gd name="T6" fmla="*/ 15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3" name="Freeform 390">
                <a:extLst>
                  <a:ext uri="{FF2B5EF4-FFF2-40B4-BE49-F238E27FC236}">
                    <a16:creationId xmlns:a16="http://schemas.microsoft.com/office/drawing/2014/main" id="{30B66B83-F6C1-4042-86C3-09D1E81FF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3" y="1481"/>
                <a:ext cx="12" cy="13"/>
              </a:xfrm>
              <a:custGeom>
                <a:avLst/>
                <a:gdLst>
                  <a:gd name="T0" fmla="*/ 24 w 6"/>
                  <a:gd name="T1" fmla="*/ 15 h 6"/>
                  <a:gd name="T2" fmla="*/ 12 w 6"/>
                  <a:gd name="T3" fmla="*/ 28 h 6"/>
                  <a:gd name="T4" fmla="*/ 4 w 6"/>
                  <a:gd name="T5" fmla="*/ 15 h 6"/>
                  <a:gd name="T6" fmla="*/ 16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5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4" name="Freeform 391">
                <a:extLst>
                  <a:ext uri="{FF2B5EF4-FFF2-40B4-BE49-F238E27FC236}">
                    <a16:creationId xmlns:a16="http://schemas.microsoft.com/office/drawing/2014/main" id="{B84955C9-790B-40E1-A014-07A702711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1492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5" name="Freeform 392">
                <a:extLst>
                  <a:ext uri="{FF2B5EF4-FFF2-40B4-BE49-F238E27FC236}">
                    <a16:creationId xmlns:a16="http://schemas.microsoft.com/office/drawing/2014/main" id="{71CE24D1-0CEE-4D64-BB36-709D971FE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4" y="1506"/>
                <a:ext cx="12" cy="13"/>
              </a:xfrm>
              <a:custGeom>
                <a:avLst/>
                <a:gdLst>
                  <a:gd name="T0" fmla="*/ 24 w 6"/>
                  <a:gd name="T1" fmla="*/ 15 h 6"/>
                  <a:gd name="T2" fmla="*/ 12 w 6"/>
                  <a:gd name="T3" fmla="*/ 28 h 6"/>
                  <a:gd name="T4" fmla="*/ 4 w 6"/>
                  <a:gd name="T5" fmla="*/ 15 h 6"/>
                  <a:gd name="T6" fmla="*/ 16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6" name="Freeform 393">
                <a:extLst>
                  <a:ext uri="{FF2B5EF4-FFF2-40B4-BE49-F238E27FC236}">
                    <a16:creationId xmlns:a16="http://schemas.microsoft.com/office/drawing/2014/main" id="{C50DCC13-422B-448D-A150-6396B177B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534"/>
                <a:ext cx="13" cy="10"/>
              </a:xfrm>
              <a:custGeom>
                <a:avLst/>
                <a:gdLst>
                  <a:gd name="T0" fmla="*/ 24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7" name="Freeform 394">
                <a:extLst>
                  <a:ext uri="{FF2B5EF4-FFF2-40B4-BE49-F238E27FC236}">
                    <a16:creationId xmlns:a16="http://schemas.microsoft.com/office/drawing/2014/main" id="{2E16788F-DDFE-4470-9C06-4EE502373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1559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4 w 6"/>
                  <a:gd name="T5" fmla="*/ 12 h 6"/>
                  <a:gd name="T6" fmla="*/ 15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8" name="Freeform 395">
                <a:extLst>
                  <a:ext uri="{FF2B5EF4-FFF2-40B4-BE49-F238E27FC236}">
                    <a16:creationId xmlns:a16="http://schemas.microsoft.com/office/drawing/2014/main" id="{72E803D1-E40F-44FF-A60A-68D328E8A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" y="1569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9" name="Freeform 396">
                <a:extLst>
                  <a:ext uri="{FF2B5EF4-FFF2-40B4-BE49-F238E27FC236}">
                    <a16:creationId xmlns:a16="http://schemas.microsoft.com/office/drawing/2014/main" id="{99414903-649B-4269-BE89-26E54A278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7" y="1576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4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0" name="Freeform 397">
                <a:extLst>
                  <a:ext uri="{FF2B5EF4-FFF2-40B4-BE49-F238E27FC236}">
                    <a16:creationId xmlns:a16="http://schemas.microsoft.com/office/drawing/2014/main" id="{5E928FF8-8211-4D07-9E52-5E35D2911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" y="1643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4 w 6"/>
                  <a:gd name="T5" fmla="*/ 12 h 6"/>
                  <a:gd name="T6" fmla="*/ 20 w 6"/>
                  <a:gd name="T7" fmla="*/ 4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1" name="Freeform 398">
                <a:extLst>
                  <a:ext uri="{FF2B5EF4-FFF2-40B4-BE49-F238E27FC236}">
                    <a16:creationId xmlns:a16="http://schemas.microsoft.com/office/drawing/2014/main" id="{B582CCA5-2D2B-46B0-A6F4-FB392F3F1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" y="1687"/>
                <a:ext cx="10" cy="12"/>
              </a:xfrm>
              <a:custGeom>
                <a:avLst/>
                <a:gdLst>
                  <a:gd name="T0" fmla="*/ 20 w 5"/>
                  <a:gd name="T1" fmla="*/ 12 h 6"/>
                  <a:gd name="T2" fmla="*/ 8 w 5"/>
                  <a:gd name="T3" fmla="*/ 24 h 6"/>
                  <a:gd name="T4" fmla="*/ 0 w 5"/>
                  <a:gd name="T5" fmla="*/ 12 h 6"/>
                  <a:gd name="T6" fmla="*/ 12 w 5"/>
                  <a:gd name="T7" fmla="*/ 0 h 6"/>
                  <a:gd name="T8" fmla="*/ 20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2" name="Freeform 399">
                <a:extLst>
                  <a:ext uri="{FF2B5EF4-FFF2-40B4-BE49-F238E27FC236}">
                    <a16:creationId xmlns:a16="http://schemas.microsoft.com/office/drawing/2014/main" id="{CA81FAEE-CE59-4223-97A8-BCE43DD6A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720"/>
                <a:ext cx="12" cy="11"/>
              </a:xfrm>
              <a:custGeom>
                <a:avLst/>
                <a:gdLst>
                  <a:gd name="T0" fmla="*/ 24 w 6"/>
                  <a:gd name="T1" fmla="*/ 15 h 5"/>
                  <a:gd name="T2" fmla="*/ 12 w 6"/>
                  <a:gd name="T3" fmla="*/ 24 h 5"/>
                  <a:gd name="T4" fmla="*/ 4 w 6"/>
                  <a:gd name="T5" fmla="*/ 9 h 5"/>
                  <a:gd name="T6" fmla="*/ 16 w 6"/>
                  <a:gd name="T7" fmla="*/ 0 h 5"/>
                  <a:gd name="T8" fmla="*/ 24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2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3" name="Freeform 400">
                <a:extLst>
                  <a:ext uri="{FF2B5EF4-FFF2-40B4-BE49-F238E27FC236}">
                    <a16:creationId xmlns:a16="http://schemas.microsoft.com/office/drawing/2014/main" id="{AC5662D5-FDEA-425B-9694-D14D9B685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8" y="1513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4 w 6"/>
                  <a:gd name="T5" fmla="*/ 12 h 6"/>
                  <a:gd name="T6" fmla="*/ 20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4" name="Freeform 401">
                <a:extLst>
                  <a:ext uri="{FF2B5EF4-FFF2-40B4-BE49-F238E27FC236}">
                    <a16:creationId xmlns:a16="http://schemas.microsoft.com/office/drawing/2014/main" id="{CF3A8015-85AD-4E6E-B9B4-3B292F56A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" y="1496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5" name="Freeform 402">
                <a:extLst>
                  <a:ext uri="{FF2B5EF4-FFF2-40B4-BE49-F238E27FC236}">
                    <a16:creationId xmlns:a16="http://schemas.microsoft.com/office/drawing/2014/main" id="{00A474D3-FF3A-42D3-BAE7-5FC3F9360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1527"/>
                <a:ext cx="12" cy="13"/>
              </a:xfrm>
              <a:custGeom>
                <a:avLst/>
                <a:gdLst>
                  <a:gd name="T0" fmla="*/ 24 w 6"/>
                  <a:gd name="T1" fmla="*/ 15 h 6"/>
                  <a:gd name="T2" fmla="*/ 12 w 6"/>
                  <a:gd name="T3" fmla="*/ 28 h 6"/>
                  <a:gd name="T4" fmla="*/ 0 w 6"/>
                  <a:gd name="T5" fmla="*/ 15 h 6"/>
                  <a:gd name="T6" fmla="*/ 12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6" name="Freeform 403">
                <a:extLst>
                  <a:ext uri="{FF2B5EF4-FFF2-40B4-BE49-F238E27FC236}">
                    <a16:creationId xmlns:a16="http://schemas.microsoft.com/office/drawing/2014/main" id="{D9FE23E6-0F0E-440F-A618-E0B5AB46F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" y="1649"/>
                <a:ext cx="10" cy="13"/>
              </a:xfrm>
              <a:custGeom>
                <a:avLst/>
                <a:gdLst>
                  <a:gd name="T0" fmla="*/ 20 w 5"/>
                  <a:gd name="T1" fmla="*/ 15 h 6"/>
                  <a:gd name="T2" fmla="*/ 8 w 5"/>
                  <a:gd name="T3" fmla="*/ 24 h 6"/>
                  <a:gd name="T4" fmla="*/ 0 w 5"/>
                  <a:gd name="T5" fmla="*/ 15 h 6"/>
                  <a:gd name="T6" fmla="*/ 12 w 5"/>
                  <a:gd name="T7" fmla="*/ 0 h 6"/>
                  <a:gd name="T8" fmla="*/ 20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7" name="Freeform 404">
                <a:extLst>
                  <a:ext uri="{FF2B5EF4-FFF2-40B4-BE49-F238E27FC236}">
                    <a16:creationId xmlns:a16="http://schemas.microsoft.com/office/drawing/2014/main" id="{F5D848D3-59A8-4238-A8C0-7D8C06F91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1632"/>
                <a:ext cx="12" cy="13"/>
              </a:xfrm>
              <a:custGeom>
                <a:avLst/>
                <a:gdLst>
                  <a:gd name="T0" fmla="*/ 24 w 6"/>
                  <a:gd name="T1" fmla="*/ 15 h 6"/>
                  <a:gd name="T2" fmla="*/ 12 w 6"/>
                  <a:gd name="T3" fmla="*/ 24 h 6"/>
                  <a:gd name="T4" fmla="*/ 0 w 6"/>
                  <a:gd name="T5" fmla="*/ 15 h 6"/>
                  <a:gd name="T6" fmla="*/ 12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8" name="Freeform 405">
                <a:extLst>
                  <a:ext uri="{FF2B5EF4-FFF2-40B4-BE49-F238E27FC236}">
                    <a16:creationId xmlns:a16="http://schemas.microsoft.com/office/drawing/2014/main" id="{DC5FF50F-3532-4539-9896-97DA3EBEA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" y="1615"/>
                <a:ext cx="10" cy="11"/>
              </a:xfrm>
              <a:custGeom>
                <a:avLst/>
                <a:gdLst>
                  <a:gd name="T0" fmla="*/ 20 w 5"/>
                  <a:gd name="T1" fmla="*/ 15 h 5"/>
                  <a:gd name="T2" fmla="*/ 8 w 5"/>
                  <a:gd name="T3" fmla="*/ 24 h 5"/>
                  <a:gd name="T4" fmla="*/ 0 w 5"/>
                  <a:gd name="T5" fmla="*/ 9 h 5"/>
                  <a:gd name="T6" fmla="*/ 12 w 5"/>
                  <a:gd name="T7" fmla="*/ 0 h 5"/>
                  <a:gd name="T8" fmla="*/ 2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98" name="Group 607">
              <a:extLst>
                <a:ext uri="{FF2B5EF4-FFF2-40B4-BE49-F238E27FC236}">
                  <a16:creationId xmlns:a16="http://schemas.microsoft.com/office/drawing/2014/main" id="{EB793A5A-05C2-47A4-A47D-BDA718075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4" y="1433"/>
              <a:ext cx="1851" cy="334"/>
              <a:chOff x="1504" y="1433"/>
              <a:chExt cx="1851" cy="334"/>
            </a:xfrm>
          </p:grpSpPr>
          <p:sp>
            <p:nvSpPr>
              <p:cNvPr id="8649" name="Freeform 407">
                <a:extLst>
                  <a:ext uri="{FF2B5EF4-FFF2-40B4-BE49-F238E27FC236}">
                    <a16:creationId xmlns:a16="http://schemas.microsoft.com/office/drawing/2014/main" id="{168CA859-D574-4C71-A6A1-3653A8BFF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" y="1540"/>
                <a:ext cx="13" cy="10"/>
              </a:xfrm>
              <a:custGeom>
                <a:avLst/>
                <a:gdLst>
                  <a:gd name="T0" fmla="*/ 24 w 6"/>
                  <a:gd name="T1" fmla="*/ 12 h 5"/>
                  <a:gd name="T2" fmla="*/ 9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0" name="Freeform 408">
                <a:extLst>
                  <a:ext uri="{FF2B5EF4-FFF2-40B4-BE49-F238E27FC236}">
                    <a16:creationId xmlns:a16="http://schemas.microsoft.com/office/drawing/2014/main" id="{661A0EAF-DC1E-43B5-86D7-4A623474D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0" y="1557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4 w 6"/>
                  <a:gd name="T5" fmla="*/ 12 h 6"/>
                  <a:gd name="T6" fmla="*/ 20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1" name="Freeform 409">
                <a:extLst>
                  <a:ext uri="{FF2B5EF4-FFF2-40B4-BE49-F238E27FC236}">
                    <a16:creationId xmlns:a16="http://schemas.microsoft.com/office/drawing/2014/main" id="{F72A08F6-166A-42F6-85AF-0CFAB31D1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0" y="1536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4 w 6"/>
                  <a:gd name="T5" fmla="*/ 12 h 6"/>
                  <a:gd name="T6" fmla="*/ 15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2" name="Freeform 410">
                <a:extLst>
                  <a:ext uri="{FF2B5EF4-FFF2-40B4-BE49-F238E27FC236}">
                    <a16:creationId xmlns:a16="http://schemas.microsoft.com/office/drawing/2014/main" id="{A96C64BF-3E03-4F5C-AA7D-67FA1AAFD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1578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4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3" name="Freeform 411">
                <a:extLst>
                  <a:ext uri="{FF2B5EF4-FFF2-40B4-BE49-F238E27FC236}">
                    <a16:creationId xmlns:a16="http://schemas.microsoft.com/office/drawing/2014/main" id="{92C31A91-9190-4191-A3F6-3F18BF102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" y="1618"/>
                <a:ext cx="10" cy="12"/>
              </a:xfrm>
              <a:custGeom>
                <a:avLst/>
                <a:gdLst>
                  <a:gd name="T0" fmla="*/ 20 w 5"/>
                  <a:gd name="T1" fmla="*/ 12 h 6"/>
                  <a:gd name="T2" fmla="*/ 8 w 5"/>
                  <a:gd name="T3" fmla="*/ 20 h 6"/>
                  <a:gd name="T4" fmla="*/ 0 w 5"/>
                  <a:gd name="T5" fmla="*/ 8 h 6"/>
                  <a:gd name="T6" fmla="*/ 12 w 5"/>
                  <a:gd name="T7" fmla="*/ 0 h 6"/>
                  <a:gd name="T8" fmla="*/ 20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4" name="Freeform 412">
                <a:extLst>
                  <a:ext uri="{FF2B5EF4-FFF2-40B4-BE49-F238E27FC236}">
                    <a16:creationId xmlns:a16="http://schemas.microsoft.com/office/drawing/2014/main" id="{5ACD0959-638F-437A-80A6-4944F4B3B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" y="1609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5" name="Freeform 413">
                <a:extLst>
                  <a:ext uri="{FF2B5EF4-FFF2-40B4-BE49-F238E27FC236}">
                    <a16:creationId xmlns:a16="http://schemas.microsoft.com/office/drawing/2014/main" id="{F8E4D5FC-22BC-498E-8903-02D61D76A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" y="1620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6" name="Freeform 414">
                <a:extLst>
                  <a:ext uri="{FF2B5EF4-FFF2-40B4-BE49-F238E27FC236}">
                    <a16:creationId xmlns:a16="http://schemas.microsoft.com/office/drawing/2014/main" id="{788F551E-0F98-4F43-BC20-46639A699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1555"/>
                <a:ext cx="12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16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4" y="6"/>
                      <a:pt x="3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7" name="Freeform 415">
                <a:extLst>
                  <a:ext uri="{FF2B5EF4-FFF2-40B4-BE49-F238E27FC236}">
                    <a16:creationId xmlns:a16="http://schemas.microsoft.com/office/drawing/2014/main" id="{0BD7E1C9-D05F-430C-B6C5-9E1BC1585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1" y="1519"/>
                <a:ext cx="13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8" name="Freeform 416">
                <a:extLst>
                  <a:ext uri="{FF2B5EF4-FFF2-40B4-BE49-F238E27FC236}">
                    <a16:creationId xmlns:a16="http://schemas.microsoft.com/office/drawing/2014/main" id="{44D494FD-E32B-45C4-BE6D-6D3793ABE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1590"/>
                <a:ext cx="13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9" name="Freeform 417">
                <a:extLst>
                  <a:ext uri="{FF2B5EF4-FFF2-40B4-BE49-F238E27FC236}">
                    <a16:creationId xmlns:a16="http://schemas.microsoft.com/office/drawing/2014/main" id="{63B97C8B-3B4F-442D-805E-166A8F585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1578"/>
                <a:ext cx="13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0" name="Freeform 418">
                <a:extLst>
                  <a:ext uri="{FF2B5EF4-FFF2-40B4-BE49-F238E27FC236}">
                    <a16:creationId xmlns:a16="http://schemas.microsoft.com/office/drawing/2014/main" id="{114E86B8-3265-4CEB-BD6F-C9F513751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" y="1473"/>
                <a:ext cx="12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8 h 6"/>
                  <a:gd name="T4" fmla="*/ 16 w 6"/>
                  <a:gd name="T5" fmla="*/ 4 h 6"/>
                  <a:gd name="T6" fmla="*/ 20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1" name="Freeform 419">
                <a:extLst>
                  <a:ext uri="{FF2B5EF4-FFF2-40B4-BE49-F238E27FC236}">
                    <a16:creationId xmlns:a16="http://schemas.microsoft.com/office/drawing/2014/main" id="{878E7B62-336C-4816-BCD2-A0954D3BF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9" y="1693"/>
                <a:ext cx="13" cy="11"/>
              </a:xfrm>
              <a:custGeom>
                <a:avLst/>
                <a:gdLst>
                  <a:gd name="T0" fmla="*/ 9 w 6"/>
                  <a:gd name="T1" fmla="*/ 24 h 5"/>
                  <a:gd name="T2" fmla="*/ 4 w 6"/>
                  <a:gd name="T3" fmla="*/ 4 h 5"/>
                  <a:gd name="T4" fmla="*/ 24 w 6"/>
                  <a:gd name="T5" fmla="*/ 0 h 5"/>
                  <a:gd name="T6" fmla="*/ 24 w 6"/>
                  <a:gd name="T7" fmla="*/ 20 h 5"/>
                  <a:gd name="T8" fmla="*/ 9 w 6"/>
                  <a:gd name="T9" fmla="*/ 2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cubicBezTo>
                      <a:pt x="1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6" y="1"/>
                      <a:pt x="6" y="3"/>
                      <a:pt x="5" y="4"/>
                    </a:cubicBezTo>
                    <a:cubicBezTo>
                      <a:pt x="4" y="5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2" name="Freeform 420">
                <a:extLst>
                  <a:ext uri="{FF2B5EF4-FFF2-40B4-BE49-F238E27FC236}">
                    <a16:creationId xmlns:a16="http://schemas.microsoft.com/office/drawing/2014/main" id="{5FBD87A8-86EB-43DE-BDD0-6D187ADA7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1678"/>
                <a:ext cx="12" cy="13"/>
              </a:xfrm>
              <a:custGeom>
                <a:avLst/>
                <a:gdLst>
                  <a:gd name="T0" fmla="*/ 8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4 h 6"/>
                  <a:gd name="T8" fmla="*/ 8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1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5"/>
                    </a:cubicBezTo>
                    <a:cubicBezTo>
                      <a:pt x="5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3" name="Freeform 421">
                <a:extLst>
                  <a:ext uri="{FF2B5EF4-FFF2-40B4-BE49-F238E27FC236}">
                    <a16:creationId xmlns:a16="http://schemas.microsoft.com/office/drawing/2014/main" id="{07163B67-E798-48A3-96A8-CD05D1016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699"/>
                <a:ext cx="13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6" y="2"/>
                      <a:pt x="6" y="3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4" name="Freeform 422">
                <a:extLst>
                  <a:ext uri="{FF2B5EF4-FFF2-40B4-BE49-F238E27FC236}">
                    <a16:creationId xmlns:a16="http://schemas.microsoft.com/office/drawing/2014/main" id="{31B2B417-422E-4335-9F42-CD4014CF2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1725"/>
                <a:ext cx="13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5" name="Freeform 423">
                <a:extLst>
                  <a:ext uri="{FF2B5EF4-FFF2-40B4-BE49-F238E27FC236}">
                    <a16:creationId xmlns:a16="http://schemas.microsoft.com/office/drawing/2014/main" id="{4D2485C8-3E42-4D79-B8F4-5E544CA03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" y="1712"/>
                <a:ext cx="13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4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6" name="Freeform 424">
                <a:extLst>
                  <a:ext uri="{FF2B5EF4-FFF2-40B4-BE49-F238E27FC236}">
                    <a16:creationId xmlns:a16="http://schemas.microsoft.com/office/drawing/2014/main" id="{A4D308B0-CFFC-46E5-A628-806A86047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" y="1519"/>
                <a:ext cx="12" cy="13"/>
              </a:xfrm>
              <a:custGeom>
                <a:avLst/>
                <a:gdLst>
                  <a:gd name="T0" fmla="*/ 8 w 6"/>
                  <a:gd name="T1" fmla="*/ 24 h 6"/>
                  <a:gd name="T2" fmla="*/ 4 w 6"/>
                  <a:gd name="T3" fmla="*/ 9 h 6"/>
                  <a:gd name="T4" fmla="*/ 20 w 6"/>
                  <a:gd name="T5" fmla="*/ 4 h 6"/>
                  <a:gd name="T6" fmla="*/ 24 w 6"/>
                  <a:gd name="T7" fmla="*/ 24 h 6"/>
                  <a:gd name="T8" fmla="*/ 8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6" y="2"/>
                      <a:pt x="6" y="4"/>
                      <a:pt x="6" y="5"/>
                    </a:cubicBezTo>
                    <a:cubicBezTo>
                      <a:pt x="5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7" name="Freeform 425">
                <a:extLst>
                  <a:ext uri="{FF2B5EF4-FFF2-40B4-BE49-F238E27FC236}">
                    <a16:creationId xmlns:a16="http://schemas.microsoft.com/office/drawing/2014/main" id="{D8C67AA9-714B-4477-AA3B-E8567B61D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" y="1513"/>
                <a:ext cx="13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8 h 6"/>
                  <a:gd name="T4" fmla="*/ 20 w 6"/>
                  <a:gd name="T5" fmla="*/ 4 h 6"/>
                  <a:gd name="T6" fmla="*/ 24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8" name="Freeform 426">
                <a:extLst>
                  <a:ext uri="{FF2B5EF4-FFF2-40B4-BE49-F238E27FC236}">
                    <a16:creationId xmlns:a16="http://schemas.microsoft.com/office/drawing/2014/main" id="{813292E3-C6DF-4FEB-A0C0-2AB8D1B89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" y="1527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9" name="Freeform 427">
                <a:extLst>
                  <a:ext uri="{FF2B5EF4-FFF2-40B4-BE49-F238E27FC236}">
                    <a16:creationId xmlns:a16="http://schemas.microsoft.com/office/drawing/2014/main" id="{9E6786F5-2CA3-436D-B1F4-F54449186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0" y="1492"/>
                <a:ext cx="13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0" name="Freeform 428">
                <a:extLst>
                  <a:ext uri="{FF2B5EF4-FFF2-40B4-BE49-F238E27FC236}">
                    <a16:creationId xmlns:a16="http://schemas.microsoft.com/office/drawing/2014/main" id="{8B57D31F-7547-4857-9AFF-ABAF58B84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1538"/>
                <a:ext cx="12" cy="12"/>
              </a:xfrm>
              <a:custGeom>
                <a:avLst/>
                <a:gdLst>
                  <a:gd name="T0" fmla="*/ 4 w 6"/>
                  <a:gd name="T1" fmla="*/ 20 h 6"/>
                  <a:gd name="T2" fmla="*/ 0 w 6"/>
                  <a:gd name="T3" fmla="*/ 4 h 6"/>
                  <a:gd name="T4" fmla="*/ 16 w 6"/>
                  <a:gd name="T5" fmla="*/ 4 h 6"/>
                  <a:gd name="T6" fmla="*/ 20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1" name="Freeform 429">
                <a:extLst>
                  <a:ext uri="{FF2B5EF4-FFF2-40B4-BE49-F238E27FC236}">
                    <a16:creationId xmlns:a16="http://schemas.microsoft.com/office/drawing/2014/main" id="{DE3EBDD3-CF7A-4106-B0C9-F7D707927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1590"/>
                <a:ext cx="12" cy="13"/>
              </a:xfrm>
              <a:custGeom>
                <a:avLst/>
                <a:gdLst>
                  <a:gd name="T0" fmla="*/ 8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0 h 6"/>
                  <a:gd name="T8" fmla="*/ 8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1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4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2" name="Freeform 430">
                <a:extLst>
                  <a:ext uri="{FF2B5EF4-FFF2-40B4-BE49-F238E27FC236}">
                    <a16:creationId xmlns:a16="http://schemas.microsoft.com/office/drawing/2014/main" id="{1E3EC023-6609-4B7D-BB3D-03D13FFCF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1615"/>
                <a:ext cx="13" cy="13"/>
              </a:xfrm>
              <a:custGeom>
                <a:avLst/>
                <a:gdLst>
                  <a:gd name="T0" fmla="*/ 9 w 6"/>
                  <a:gd name="T1" fmla="*/ 24 h 6"/>
                  <a:gd name="T2" fmla="*/ 4 w 6"/>
                  <a:gd name="T3" fmla="*/ 4 h 6"/>
                  <a:gd name="T4" fmla="*/ 24 w 6"/>
                  <a:gd name="T5" fmla="*/ 0 h 6"/>
                  <a:gd name="T6" fmla="*/ 24 w 6"/>
                  <a:gd name="T7" fmla="*/ 20 h 6"/>
                  <a:gd name="T8" fmla="*/ 9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1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6" y="1"/>
                      <a:pt x="6" y="3"/>
                      <a:pt x="5" y="4"/>
                    </a:cubicBezTo>
                    <a:cubicBezTo>
                      <a:pt x="4" y="5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" name="Freeform 431">
                <a:extLst>
                  <a:ext uri="{FF2B5EF4-FFF2-40B4-BE49-F238E27FC236}">
                    <a16:creationId xmlns:a16="http://schemas.microsoft.com/office/drawing/2014/main" id="{85C0372B-3597-4B13-AB68-24C6E684D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1" y="1636"/>
                <a:ext cx="13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0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4" name="Freeform 432">
                <a:extLst>
                  <a:ext uri="{FF2B5EF4-FFF2-40B4-BE49-F238E27FC236}">
                    <a16:creationId xmlns:a16="http://schemas.microsoft.com/office/drawing/2014/main" id="{F14AD351-245F-4C22-B59A-6C9B72159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634"/>
                <a:ext cx="13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0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1"/>
                      <a:pt x="6" y="3"/>
                      <a:pt x="5" y="4"/>
                    </a:cubicBezTo>
                    <a:cubicBezTo>
                      <a:pt x="4" y="5"/>
                      <a:pt x="3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5" name="Freeform 433">
                <a:extLst>
                  <a:ext uri="{FF2B5EF4-FFF2-40B4-BE49-F238E27FC236}">
                    <a16:creationId xmlns:a16="http://schemas.microsoft.com/office/drawing/2014/main" id="{CEC5FAAB-549A-4A9B-8089-55FAFE3B4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1634"/>
                <a:ext cx="13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0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1"/>
                      <a:pt x="6" y="3"/>
                      <a:pt x="5" y="4"/>
                    </a:cubicBezTo>
                    <a:cubicBezTo>
                      <a:pt x="4" y="5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6" name="Freeform 434">
                <a:extLst>
                  <a:ext uri="{FF2B5EF4-FFF2-40B4-BE49-F238E27FC236}">
                    <a16:creationId xmlns:a16="http://schemas.microsoft.com/office/drawing/2014/main" id="{0F4E8D53-9BF6-48FB-BBDA-F9869BCF6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5" y="1433"/>
                <a:ext cx="12" cy="12"/>
              </a:xfrm>
              <a:custGeom>
                <a:avLst/>
                <a:gdLst>
                  <a:gd name="T0" fmla="*/ 8 w 6"/>
                  <a:gd name="T1" fmla="*/ 20 h 6"/>
                  <a:gd name="T2" fmla="*/ 4 w 6"/>
                  <a:gd name="T3" fmla="*/ 8 h 6"/>
                  <a:gd name="T4" fmla="*/ 20 w 6"/>
                  <a:gd name="T5" fmla="*/ 4 h 6"/>
                  <a:gd name="T6" fmla="*/ 20 w 6"/>
                  <a:gd name="T7" fmla="*/ 20 h 6"/>
                  <a:gd name="T8" fmla="*/ 8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1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7" name="Freeform 435">
                <a:extLst>
                  <a:ext uri="{FF2B5EF4-FFF2-40B4-BE49-F238E27FC236}">
                    <a16:creationId xmlns:a16="http://schemas.microsoft.com/office/drawing/2014/main" id="{C6B8E06F-3023-47EB-B3A1-A82DFE92B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5" y="1603"/>
                <a:ext cx="13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8 h 6"/>
                  <a:gd name="T4" fmla="*/ 20 w 6"/>
                  <a:gd name="T5" fmla="*/ 4 h 6"/>
                  <a:gd name="T6" fmla="*/ 24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5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8" name="Freeform 436">
                <a:extLst>
                  <a:ext uri="{FF2B5EF4-FFF2-40B4-BE49-F238E27FC236}">
                    <a16:creationId xmlns:a16="http://schemas.microsoft.com/office/drawing/2014/main" id="{5EA3D7DD-0338-43A8-AC88-84911DE59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1628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9 h 6"/>
                  <a:gd name="T4" fmla="*/ 16 w 6"/>
                  <a:gd name="T5" fmla="*/ 4 h 6"/>
                  <a:gd name="T6" fmla="*/ 20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9" name="Freeform 437">
                <a:extLst>
                  <a:ext uri="{FF2B5EF4-FFF2-40B4-BE49-F238E27FC236}">
                    <a16:creationId xmlns:a16="http://schemas.microsoft.com/office/drawing/2014/main" id="{0CA6B456-B17A-4BEB-A9D5-FBBE83DE5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" y="1706"/>
                <a:ext cx="12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4 h 6"/>
                  <a:gd name="T4" fmla="*/ 16 w 6"/>
                  <a:gd name="T5" fmla="*/ 4 h 6"/>
                  <a:gd name="T6" fmla="*/ 20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6" y="2"/>
                      <a:pt x="6" y="3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0" name="Freeform 438">
                <a:extLst>
                  <a:ext uri="{FF2B5EF4-FFF2-40B4-BE49-F238E27FC236}">
                    <a16:creationId xmlns:a16="http://schemas.microsoft.com/office/drawing/2014/main" id="{071C0977-9B8A-4439-AE49-0FC434CA0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4" y="1559"/>
                <a:ext cx="13" cy="12"/>
              </a:xfrm>
              <a:custGeom>
                <a:avLst/>
                <a:gdLst>
                  <a:gd name="T0" fmla="*/ 9 w 6"/>
                  <a:gd name="T1" fmla="*/ 20 h 6"/>
                  <a:gd name="T2" fmla="*/ 4 w 6"/>
                  <a:gd name="T3" fmla="*/ 4 h 6"/>
                  <a:gd name="T4" fmla="*/ 24 w 6"/>
                  <a:gd name="T5" fmla="*/ 4 h 6"/>
                  <a:gd name="T6" fmla="*/ 28 w 6"/>
                  <a:gd name="T7" fmla="*/ 20 h 6"/>
                  <a:gd name="T8" fmla="*/ 9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1" y="4"/>
                      <a:pt x="0" y="3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6" y="5"/>
                    </a:cubicBezTo>
                    <a:cubicBezTo>
                      <a:pt x="5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1" name="Freeform 439">
                <a:extLst>
                  <a:ext uri="{FF2B5EF4-FFF2-40B4-BE49-F238E27FC236}">
                    <a16:creationId xmlns:a16="http://schemas.microsoft.com/office/drawing/2014/main" id="{4186F766-AA16-4B42-8BD1-66C39DD3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1710"/>
                <a:ext cx="13" cy="13"/>
              </a:xfrm>
              <a:custGeom>
                <a:avLst/>
                <a:gdLst>
                  <a:gd name="T0" fmla="*/ 9 w 6"/>
                  <a:gd name="T1" fmla="*/ 24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0 h 6"/>
                  <a:gd name="T8" fmla="*/ 9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1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1"/>
                      <a:pt x="6" y="3"/>
                      <a:pt x="5" y="4"/>
                    </a:cubicBezTo>
                    <a:cubicBezTo>
                      <a:pt x="4" y="5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2" name="Freeform 440">
                <a:extLst>
                  <a:ext uri="{FF2B5EF4-FFF2-40B4-BE49-F238E27FC236}">
                    <a16:creationId xmlns:a16="http://schemas.microsoft.com/office/drawing/2014/main" id="{7D878BEC-8474-448F-AFDD-319A0BFC1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" y="1733"/>
                <a:ext cx="13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6" y="2"/>
                      <a:pt x="6" y="3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3" name="Freeform 441">
                <a:extLst>
                  <a:ext uri="{FF2B5EF4-FFF2-40B4-BE49-F238E27FC236}">
                    <a16:creationId xmlns:a16="http://schemas.microsoft.com/office/drawing/2014/main" id="{9D8B56B4-AD32-4775-B67F-E02097FBA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1714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6" y="2"/>
                      <a:pt x="6" y="3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4" name="Freeform 442">
                <a:extLst>
                  <a:ext uri="{FF2B5EF4-FFF2-40B4-BE49-F238E27FC236}">
                    <a16:creationId xmlns:a16="http://schemas.microsoft.com/office/drawing/2014/main" id="{4DBBB30D-0CA7-4628-8B0D-6CAC9ABFD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1735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0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5" name="Freeform 443">
                <a:extLst>
                  <a:ext uri="{FF2B5EF4-FFF2-40B4-BE49-F238E27FC236}">
                    <a16:creationId xmlns:a16="http://schemas.microsoft.com/office/drawing/2014/main" id="{476EF3E1-66DC-4890-8B38-B8647CE14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1723"/>
                <a:ext cx="13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16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4" y="6"/>
                      <a:pt x="3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6" name="Freeform 444">
                <a:extLst>
                  <a:ext uri="{FF2B5EF4-FFF2-40B4-BE49-F238E27FC236}">
                    <a16:creationId xmlns:a16="http://schemas.microsoft.com/office/drawing/2014/main" id="{3EC82745-E19A-4118-9ABE-4D21EBEFB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1697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7" name="Freeform 445">
                <a:extLst>
                  <a:ext uri="{FF2B5EF4-FFF2-40B4-BE49-F238E27FC236}">
                    <a16:creationId xmlns:a16="http://schemas.microsoft.com/office/drawing/2014/main" id="{CBF745E7-CCFB-4FCD-A394-C1EDCB9F4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1687"/>
                <a:ext cx="13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8" name="Freeform 446">
                <a:extLst>
                  <a:ext uri="{FF2B5EF4-FFF2-40B4-BE49-F238E27FC236}">
                    <a16:creationId xmlns:a16="http://schemas.microsoft.com/office/drawing/2014/main" id="{1A5149BC-E020-4355-9E72-335D62761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1702"/>
                <a:ext cx="13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8 h 6"/>
                  <a:gd name="T4" fmla="*/ 24 w 6"/>
                  <a:gd name="T5" fmla="*/ 4 h 6"/>
                  <a:gd name="T6" fmla="*/ 24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9" name="Freeform 447">
                <a:extLst>
                  <a:ext uri="{FF2B5EF4-FFF2-40B4-BE49-F238E27FC236}">
                    <a16:creationId xmlns:a16="http://schemas.microsoft.com/office/drawing/2014/main" id="{8D592D42-A4C2-4A0D-8511-AF5DC4A26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" y="1664"/>
                <a:ext cx="13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8 h 6"/>
                  <a:gd name="T4" fmla="*/ 24 w 6"/>
                  <a:gd name="T5" fmla="*/ 4 h 6"/>
                  <a:gd name="T6" fmla="*/ 24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0" name="Freeform 448">
                <a:extLst>
                  <a:ext uri="{FF2B5EF4-FFF2-40B4-BE49-F238E27FC236}">
                    <a16:creationId xmlns:a16="http://schemas.microsoft.com/office/drawing/2014/main" id="{07E23F7D-9980-4514-81A6-4F269BEFF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" y="1630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1" name="Freeform 449">
                <a:extLst>
                  <a:ext uri="{FF2B5EF4-FFF2-40B4-BE49-F238E27FC236}">
                    <a16:creationId xmlns:a16="http://schemas.microsoft.com/office/drawing/2014/main" id="{1E8A63A6-5945-44D4-BDE1-ADEE6A121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1502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9 h 6"/>
                  <a:gd name="T4" fmla="*/ 20 w 6"/>
                  <a:gd name="T5" fmla="*/ 4 h 6"/>
                  <a:gd name="T6" fmla="*/ 20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2" name="Freeform 450">
                <a:extLst>
                  <a:ext uri="{FF2B5EF4-FFF2-40B4-BE49-F238E27FC236}">
                    <a16:creationId xmlns:a16="http://schemas.microsoft.com/office/drawing/2014/main" id="{830D8C6C-894B-4771-886C-5CB04F02F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7" y="1685"/>
                <a:ext cx="12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5"/>
                    </a:cubicBezTo>
                    <a:cubicBezTo>
                      <a:pt x="4" y="6"/>
                      <a:pt x="3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3" name="Freeform 451">
                <a:extLst>
                  <a:ext uri="{FF2B5EF4-FFF2-40B4-BE49-F238E27FC236}">
                    <a16:creationId xmlns:a16="http://schemas.microsoft.com/office/drawing/2014/main" id="{E70B7FBC-E6FC-4417-900F-2267EC64D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1561"/>
                <a:ext cx="12" cy="13"/>
              </a:xfrm>
              <a:custGeom>
                <a:avLst/>
                <a:gdLst>
                  <a:gd name="T0" fmla="*/ 8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4 h 6"/>
                  <a:gd name="T8" fmla="*/ 8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1" y="4"/>
                      <a:pt x="0" y="3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4" name="Freeform 452">
                <a:extLst>
                  <a:ext uri="{FF2B5EF4-FFF2-40B4-BE49-F238E27FC236}">
                    <a16:creationId xmlns:a16="http://schemas.microsoft.com/office/drawing/2014/main" id="{76B5AE5E-D294-4F82-B078-BEBC1990E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2" y="1536"/>
                <a:ext cx="12" cy="12"/>
              </a:xfrm>
              <a:custGeom>
                <a:avLst/>
                <a:gdLst>
                  <a:gd name="T0" fmla="*/ 8 w 6"/>
                  <a:gd name="T1" fmla="*/ 20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16 h 6"/>
                  <a:gd name="T8" fmla="*/ 8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1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5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5" name="Freeform 453">
                <a:extLst>
                  <a:ext uri="{FF2B5EF4-FFF2-40B4-BE49-F238E27FC236}">
                    <a16:creationId xmlns:a16="http://schemas.microsoft.com/office/drawing/2014/main" id="{EBF325EE-7310-430E-B278-B8D1EBC10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1653"/>
                <a:ext cx="13" cy="13"/>
              </a:xfrm>
              <a:custGeom>
                <a:avLst/>
                <a:gdLst>
                  <a:gd name="T0" fmla="*/ 9 w 6"/>
                  <a:gd name="T1" fmla="*/ 24 h 6"/>
                  <a:gd name="T2" fmla="*/ 4 w 6"/>
                  <a:gd name="T3" fmla="*/ 4 h 6"/>
                  <a:gd name="T4" fmla="*/ 24 w 6"/>
                  <a:gd name="T5" fmla="*/ 4 h 6"/>
                  <a:gd name="T6" fmla="*/ 28 w 6"/>
                  <a:gd name="T7" fmla="*/ 24 h 6"/>
                  <a:gd name="T8" fmla="*/ 9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1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6" y="5"/>
                    </a:cubicBezTo>
                    <a:cubicBezTo>
                      <a:pt x="5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6" name="Freeform 454">
                <a:extLst>
                  <a:ext uri="{FF2B5EF4-FFF2-40B4-BE49-F238E27FC236}">
                    <a16:creationId xmlns:a16="http://schemas.microsoft.com/office/drawing/2014/main" id="{CF6F93EA-8E31-483D-A076-F35EC50F7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1607"/>
                <a:ext cx="12" cy="13"/>
              </a:xfrm>
              <a:custGeom>
                <a:avLst/>
                <a:gdLst>
                  <a:gd name="T0" fmla="*/ 8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4 h 6"/>
                  <a:gd name="T8" fmla="*/ 8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7" name="Freeform 455">
                <a:extLst>
                  <a:ext uri="{FF2B5EF4-FFF2-40B4-BE49-F238E27FC236}">
                    <a16:creationId xmlns:a16="http://schemas.microsoft.com/office/drawing/2014/main" id="{2B735066-8315-4341-AF17-F06019E34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" y="1670"/>
                <a:ext cx="13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8" name="Freeform 456">
                <a:extLst>
                  <a:ext uri="{FF2B5EF4-FFF2-40B4-BE49-F238E27FC236}">
                    <a16:creationId xmlns:a16="http://schemas.microsoft.com/office/drawing/2014/main" id="{E8E10232-AF88-43ED-8D00-5AADF1628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" y="1716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0 w 6"/>
                  <a:gd name="T3" fmla="*/ 9 h 6"/>
                  <a:gd name="T4" fmla="*/ 16 w 6"/>
                  <a:gd name="T5" fmla="*/ 4 h 6"/>
                  <a:gd name="T6" fmla="*/ 20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9" name="Freeform 457">
                <a:extLst>
                  <a:ext uri="{FF2B5EF4-FFF2-40B4-BE49-F238E27FC236}">
                    <a16:creationId xmlns:a16="http://schemas.microsoft.com/office/drawing/2014/main" id="{57FB0CB5-F97B-4328-B6B8-4669286AE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1592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16 w 6"/>
                  <a:gd name="T5" fmla="*/ 4 h 6"/>
                  <a:gd name="T6" fmla="*/ 20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0" name="Freeform 458">
                <a:extLst>
                  <a:ext uri="{FF2B5EF4-FFF2-40B4-BE49-F238E27FC236}">
                    <a16:creationId xmlns:a16="http://schemas.microsoft.com/office/drawing/2014/main" id="{E2E18AFF-6554-4818-BEEC-C5249F0A9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1618"/>
                <a:ext cx="12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1" name="Freeform 459">
                <a:extLst>
                  <a:ext uri="{FF2B5EF4-FFF2-40B4-BE49-F238E27FC236}">
                    <a16:creationId xmlns:a16="http://schemas.microsoft.com/office/drawing/2014/main" id="{B2DAF2CF-03FF-4F82-98F2-AD6DCE31A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1643"/>
                <a:ext cx="13" cy="10"/>
              </a:xfrm>
              <a:custGeom>
                <a:avLst/>
                <a:gdLst>
                  <a:gd name="T0" fmla="*/ 4 w 6"/>
                  <a:gd name="T1" fmla="*/ 16 h 5"/>
                  <a:gd name="T2" fmla="*/ 4 w 6"/>
                  <a:gd name="T3" fmla="*/ 4 h 5"/>
                  <a:gd name="T4" fmla="*/ 24 w 6"/>
                  <a:gd name="T5" fmla="*/ 4 h 5"/>
                  <a:gd name="T6" fmla="*/ 24 w 6"/>
                  <a:gd name="T7" fmla="*/ 16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2" name="Freeform 460">
                <a:extLst>
                  <a:ext uri="{FF2B5EF4-FFF2-40B4-BE49-F238E27FC236}">
                    <a16:creationId xmlns:a16="http://schemas.microsoft.com/office/drawing/2014/main" id="{6712FD40-A641-4B5B-A4C0-D9BA2FF8E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660"/>
                <a:ext cx="13" cy="10"/>
              </a:xfrm>
              <a:custGeom>
                <a:avLst/>
                <a:gdLst>
                  <a:gd name="T0" fmla="*/ 4 w 6"/>
                  <a:gd name="T1" fmla="*/ 16 h 5"/>
                  <a:gd name="T2" fmla="*/ 4 w 6"/>
                  <a:gd name="T3" fmla="*/ 4 h 5"/>
                  <a:gd name="T4" fmla="*/ 20 w 6"/>
                  <a:gd name="T5" fmla="*/ 4 h 5"/>
                  <a:gd name="T6" fmla="*/ 24 w 6"/>
                  <a:gd name="T7" fmla="*/ 16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3" name="Freeform 461">
                <a:extLst>
                  <a:ext uri="{FF2B5EF4-FFF2-40B4-BE49-F238E27FC236}">
                    <a16:creationId xmlns:a16="http://schemas.microsoft.com/office/drawing/2014/main" id="{15E4E3E0-1696-4A17-9609-18AD625F3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657"/>
                <a:ext cx="13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4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4" name="Freeform 462">
                <a:extLst>
                  <a:ext uri="{FF2B5EF4-FFF2-40B4-BE49-F238E27FC236}">
                    <a16:creationId xmlns:a16="http://schemas.microsoft.com/office/drawing/2014/main" id="{26F39E60-8F12-4B66-B233-81AAD2A48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1632"/>
                <a:ext cx="10" cy="13"/>
              </a:xfrm>
              <a:custGeom>
                <a:avLst/>
                <a:gdLst>
                  <a:gd name="T0" fmla="*/ 4 w 5"/>
                  <a:gd name="T1" fmla="*/ 24 h 6"/>
                  <a:gd name="T2" fmla="*/ 4 w 5"/>
                  <a:gd name="T3" fmla="*/ 9 h 6"/>
                  <a:gd name="T4" fmla="*/ 16 w 5"/>
                  <a:gd name="T5" fmla="*/ 4 h 6"/>
                  <a:gd name="T6" fmla="*/ 16 w 5"/>
                  <a:gd name="T7" fmla="*/ 24 h 6"/>
                  <a:gd name="T8" fmla="*/ 4 w 5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" name="Freeform 463">
                <a:extLst>
                  <a:ext uri="{FF2B5EF4-FFF2-40B4-BE49-F238E27FC236}">
                    <a16:creationId xmlns:a16="http://schemas.microsoft.com/office/drawing/2014/main" id="{31C1FC69-9B70-4F3F-9185-CC657A9B9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1620"/>
                <a:ext cx="12" cy="10"/>
              </a:xfrm>
              <a:custGeom>
                <a:avLst/>
                <a:gdLst>
                  <a:gd name="T0" fmla="*/ 4 w 6"/>
                  <a:gd name="T1" fmla="*/ 16 h 5"/>
                  <a:gd name="T2" fmla="*/ 4 w 6"/>
                  <a:gd name="T3" fmla="*/ 4 h 5"/>
                  <a:gd name="T4" fmla="*/ 16 w 6"/>
                  <a:gd name="T5" fmla="*/ 4 h 5"/>
                  <a:gd name="T6" fmla="*/ 20 w 6"/>
                  <a:gd name="T7" fmla="*/ 16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1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" name="Freeform 464">
                <a:extLst>
                  <a:ext uri="{FF2B5EF4-FFF2-40B4-BE49-F238E27FC236}">
                    <a16:creationId xmlns:a16="http://schemas.microsoft.com/office/drawing/2014/main" id="{05DE1FE2-143F-42FF-9829-B0197C3B0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1639"/>
                <a:ext cx="11" cy="12"/>
              </a:xfrm>
              <a:custGeom>
                <a:avLst/>
                <a:gdLst>
                  <a:gd name="T0" fmla="*/ 4 w 5"/>
                  <a:gd name="T1" fmla="*/ 20 h 6"/>
                  <a:gd name="T2" fmla="*/ 4 w 5"/>
                  <a:gd name="T3" fmla="*/ 4 h 6"/>
                  <a:gd name="T4" fmla="*/ 20 w 5"/>
                  <a:gd name="T5" fmla="*/ 4 h 6"/>
                  <a:gd name="T6" fmla="*/ 20 w 5"/>
                  <a:gd name="T7" fmla="*/ 16 h 6"/>
                  <a:gd name="T8" fmla="*/ 4 w 5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7" name="Freeform 465">
                <a:extLst>
                  <a:ext uri="{FF2B5EF4-FFF2-40B4-BE49-F238E27FC236}">
                    <a16:creationId xmlns:a16="http://schemas.microsoft.com/office/drawing/2014/main" id="{A314F327-6E4A-4193-8C54-788174601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" y="1634"/>
                <a:ext cx="13" cy="11"/>
              </a:xfrm>
              <a:custGeom>
                <a:avLst/>
                <a:gdLst>
                  <a:gd name="T0" fmla="*/ 4 w 6"/>
                  <a:gd name="T1" fmla="*/ 24 h 5"/>
                  <a:gd name="T2" fmla="*/ 4 w 6"/>
                  <a:gd name="T3" fmla="*/ 4 h 5"/>
                  <a:gd name="T4" fmla="*/ 20 w 6"/>
                  <a:gd name="T5" fmla="*/ 4 h 5"/>
                  <a:gd name="T6" fmla="*/ 24 w 6"/>
                  <a:gd name="T7" fmla="*/ 20 h 5"/>
                  <a:gd name="T8" fmla="*/ 4 w 6"/>
                  <a:gd name="T9" fmla="*/ 2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" name="Freeform 466">
                <a:extLst>
                  <a:ext uri="{FF2B5EF4-FFF2-40B4-BE49-F238E27FC236}">
                    <a16:creationId xmlns:a16="http://schemas.microsoft.com/office/drawing/2014/main" id="{EEBE8267-CDBF-4E64-9CFC-5639AF07A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1653"/>
                <a:ext cx="13" cy="11"/>
              </a:xfrm>
              <a:custGeom>
                <a:avLst/>
                <a:gdLst>
                  <a:gd name="T0" fmla="*/ 9 w 6"/>
                  <a:gd name="T1" fmla="*/ 20 h 5"/>
                  <a:gd name="T2" fmla="*/ 4 w 6"/>
                  <a:gd name="T3" fmla="*/ 4 h 5"/>
                  <a:gd name="T4" fmla="*/ 24 w 6"/>
                  <a:gd name="T5" fmla="*/ 0 h 5"/>
                  <a:gd name="T6" fmla="*/ 24 w 6"/>
                  <a:gd name="T7" fmla="*/ 20 h 5"/>
                  <a:gd name="T8" fmla="*/ 9 w 6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2" y="4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6" y="1"/>
                      <a:pt x="6" y="3"/>
                      <a:pt x="5" y="4"/>
                    </a:cubicBezTo>
                    <a:cubicBezTo>
                      <a:pt x="4" y="5"/>
                      <a:pt x="3" y="5"/>
                      <a:pt x="2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" name="Freeform 467">
                <a:extLst>
                  <a:ext uri="{FF2B5EF4-FFF2-40B4-BE49-F238E27FC236}">
                    <a16:creationId xmlns:a16="http://schemas.microsoft.com/office/drawing/2014/main" id="{46F3471A-A104-4E50-9E94-CF4049A58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1643"/>
                <a:ext cx="11" cy="12"/>
              </a:xfrm>
              <a:custGeom>
                <a:avLst/>
                <a:gdLst>
                  <a:gd name="T0" fmla="*/ 4 w 5"/>
                  <a:gd name="T1" fmla="*/ 20 h 6"/>
                  <a:gd name="T2" fmla="*/ 4 w 5"/>
                  <a:gd name="T3" fmla="*/ 4 h 6"/>
                  <a:gd name="T4" fmla="*/ 20 w 5"/>
                  <a:gd name="T5" fmla="*/ 4 h 6"/>
                  <a:gd name="T6" fmla="*/ 20 w 5"/>
                  <a:gd name="T7" fmla="*/ 20 h 6"/>
                  <a:gd name="T8" fmla="*/ 4 w 5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0" name="Freeform 468">
                <a:extLst>
                  <a:ext uri="{FF2B5EF4-FFF2-40B4-BE49-F238E27FC236}">
                    <a16:creationId xmlns:a16="http://schemas.microsoft.com/office/drawing/2014/main" id="{A3A8CDA9-597B-41B4-8AB6-57C2EFDB3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1620"/>
                <a:ext cx="11" cy="10"/>
              </a:xfrm>
              <a:custGeom>
                <a:avLst/>
                <a:gdLst>
                  <a:gd name="T0" fmla="*/ 4 w 5"/>
                  <a:gd name="T1" fmla="*/ 20 h 5"/>
                  <a:gd name="T2" fmla="*/ 0 w 5"/>
                  <a:gd name="T3" fmla="*/ 4 h 5"/>
                  <a:gd name="T4" fmla="*/ 20 w 5"/>
                  <a:gd name="T5" fmla="*/ 4 h 5"/>
                  <a:gd name="T6" fmla="*/ 20 w 5"/>
                  <a:gd name="T7" fmla="*/ 16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" name="Freeform 469">
                <a:extLst>
                  <a:ext uri="{FF2B5EF4-FFF2-40B4-BE49-F238E27FC236}">
                    <a16:creationId xmlns:a16="http://schemas.microsoft.com/office/drawing/2014/main" id="{C9321607-FE58-4CDE-9F98-1A0AECECC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1599"/>
                <a:ext cx="11" cy="12"/>
              </a:xfrm>
              <a:custGeom>
                <a:avLst/>
                <a:gdLst>
                  <a:gd name="T0" fmla="*/ 4 w 5"/>
                  <a:gd name="T1" fmla="*/ 20 h 6"/>
                  <a:gd name="T2" fmla="*/ 4 w 5"/>
                  <a:gd name="T3" fmla="*/ 4 h 6"/>
                  <a:gd name="T4" fmla="*/ 20 w 5"/>
                  <a:gd name="T5" fmla="*/ 4 h 6"/>
                  <a:gd name="T6" fmla="*/ 20 w 5"/>
                  <a:gd name="T7" fmla="*/ 16 h 6"/>
                  <a:gd name="T8" fmla="*/ 4 w 5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4" y="5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" name="Freeform 470">
                <a:extLst>
                  <a:ext uri="{FF2B5EF4-FFF2-40B4-BE49-F238E27FC236}">
                    <a16:creationId xmlns:a16="http://schemas.microsoft.com/office/drawing/2014/main" id="{2879B447-23BB-4F1F-895C-F5B15D8B5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1576"/>
                <a:ext cx="12" cy="10"/>
              </a:xfrm>
              <a:custGeom>
                <a:avLst/>
                <a:gdLst>
                  <a:gd name="T0" fmla="*/ 8 w 6"/>
                  <a:gd name="T1" fmla="*/ 20 h 5"/>
                  <a:gd name="T2" fmla="*/ 4 w 6"/>
                  <a:gd name="T3" fmla="*/ 4 h 5"/>
                  <a:gd name="T4" fmla="*/ 20 w 6"/>
                  <a:gd name="T5" fmla="*/ 4 h 5"/>
                  <a:gd name="T6" fmla="*/ 20 w 6"/>
                  <a:gd name="T7" fmla="*/ 16 h 5"/>
                  <a:gd name="T8" fmla="*/ 8 w 6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3" name="Freeform 471">
                <a:extLst>
                  <a:ext uri="{FF2B5EF4-FFF2-40B4-BE49-F238E27FC236}">
                    <a16:creationId xmlns:a16="http://schemas.microsoft.com/office/drawing/2014/main" id="{EB2E6E30-6F97-468E-A1A0-9D81E4583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1580"/>
                <a:ext cx="13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4 h 6"/>
                  <a:gd name="T4" fmla="*/ 20 w 6"/>
                  <a:gd name="T5" fmla="*/ 4 h 6"/>
                  <a:gd name="T6" fmla="*/ 24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4" name="Freeform 472">
                <a:extLst>
                  <a:ext uri="{FF2B5EF4-FFF2-40B4-BE49-F238E27FC236}">
                    <a16:creationId xmlns:a16="http://schemas.microsoft.com/office/drawing/2014/main" id="{461BB355-1BFC-49CF-92AF-1245FEC70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611"/>
                <a:ext cx="11" cy="13"/>
              </a:xfrm>
              <a:custGeom>
                <a:avLst/>
                <a:gdLst>
                  <a:gd name="T0" fmla="*/ 4 w 5"/>
                  <a:gd name="T1" fmla="*/ 24 h 6"/>
                  <a:gd name="T2" fmla="*/ 0 w 5"/>
                  <a:gd name="T3" fmla="*/ 4 h 6"/>
                  <a:gd name="T4" fmla="*/ 20 w 5"/>
                  <a:gd name="T5" fmla="*/ 4 h 6"/>
                  <a:gd name="T6" fmla="*/ 20 w 5"/>
                  <a:gd name="T7" fmla="*/ 24 h 6"/>
                  <a:gd name="T8" fmla="*/ 4 w 5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5" name="Freeform 473">
                <a:extLst>
                  <a:ext uri="{FF2B5EF4-FFF2-40B4-BE49-F238E27FC236}">
                    <a16:creationId xmlns:a16="http://schemas.microsoft.com/office/drawing/2014/main" id="{1361E247-966E-4937-A459-8928D9EC1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586"/>
                <a:ext cx="13" cy="11"/>
              </a:xfrm>
              <a:custGeom>
                <a:avLst/>
                <a:gdLst>
                  <a:gd name="T0" fmla="*/ 4 w 6"/>
                  <a:gd name="T1" fmla="*/ 20 h 5"/>
                  <a:gd name="T2" fmla="*/ 4 w 6"/>
                  <a:gd name="T3" fmla="*/ 4 h 5"/>
                  <a:gd name="T4" fmla="*/ 20 w 6"/>
                  <a:gd name="T5" fmla="*/ 4 h 5"/>
                  <a:gd name="T6" fmla="*/ 24 w 6"/>
                  <a:gd name="T7" fmla="*/ 20 h 5"/>
                  <a:gd name="T8" fmla="*/ 4 w 6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6" name="Freeform 474">
                <a:extLst>
                  <a:ext uri="{FF2B5EF4-FFF2-40B4-BE49-F238E27FC236}">
                    <a16:creationId xmlns:a16="http://schemas.microsoft.com/office/drawing/2014/main" id="{DA662BEB-47E8-45C7-831D-B8CF41455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653"/>
                <a:ext cx="13" cy="13"/>
              </a:xfrm>
              <a:custGeom>
                <a:avLst/>
                <a:gdLst>
                  <a:gd name="T0" fmla="*/ 9 w 6"/>
                  <a:gd name="T1" fmla="*/ 24 h 6"/>
                  <a:gd name="T2" fmla="*/ 4 w 6"/>
                  <a:gd name="T3" fmla="*/ 9 h 6"/>
                  <a:gd name="T4" fmla="*/ 24 w 6"/>
                  <a:gd name="T5" fmla="*/ 4 h 6"/>
                  <a:gd name="T6" fmla="*/ 24 w 6"/>
                  <a:gd name="T7" fmla="*/ 24 h 6"/>
                  <a:gd name="T8" fmla="*/ 9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7" name="Freeform 475">
                <a:extLst>
                  <a:ext uri="{FF2B5EF4-FFF2-40B4-BE49-F238E27FC236}">
                    <a16:creationId xmlns:a16="http://schemas.microsoft.com/office/drawing/2014/main" id="{6AF6DBE1-45D3-49A4-B902-BBCC686E3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2" y="1643"/>
                <a:ext cx="13" cy="10"/>
              </a:xfrm>
              <a:custGeom>
                <a:avLst/>
                <a:gdLst>
                  <a:gd name="T0" fmla="*/ 4 w 6"/>
                  <a:gd name="T1" fmla="*/ 20 h 5"/>
                  <a:gd name="T2" fmla="*/ 4 w 6"/>
                  <a:gd name="T3" fmla="*/ 4 h 5"/>
                  <a:gd name="T4" fmla="*/ 20 w 6"/>
                  <a:gd name="T5" fmla="*/ 4 h 5"/>
                  <a:gd name="T6" fmla="*/ 24 w 6"/>
                  <a:gd name="T7" fmla="*/ 16 h 5"/>
                  <a:gd name="T8" fmla="*/ 4 w 6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8" name="Freeform 476">
                <a:extLst>
                  <a:ext uri="{FF2B5EF4-FFF2-40B4-BE49-F238E27FC236}">
                    <a16:creationId xmlns:a16="http://schemas.microsoft.com/office/drawing/2014/main" id="{1121A9E1-630F-48C5-843A-D047EA00E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1624"/>
                <a:ext cx="12" cy="12"/>
              </a:xfrm>
              <a:custGeom>
                <a:avLst/>
                <a:gdLst>
                  <a:gd name="T0" fmla="*/ 8 w 6"/>
                  <a:gd name="T1" fmla="*/ 20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16 h 6"/>
                  <a:gd name="T8" fmla="*/ 8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1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4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9" name="Freeform 477">
                <a:extLst>
                  <a:ext uri="{FF2B5EF4-FFF2-40B4-BE49-F238E27FC236}">
                    <a16:creationId xmlns:a16="http://schemas.microsoft.com/office/drawing/2014/main" id="{935A0503-0415-4E43-B48A-B191CC43A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1599"/>
                <a:ext cx="12" cy="10"/>
              </a:xfrm>
              <a:custGeom>
                <a:avLst/>
                <a:gdLst>
                  <a:gd name="T0" fmla="*/ 4 w 6"/>
                  <a:gd name="T1" fmla="*/ 16 h 5"/>
                  <a:gd name="T2" fmla="*/ 4 w 6"/>
                  <a:gd name="T3" fmla="*/ 4 h 5"/>
                  <a:gd name="T4" fmla="*/ 16 w 6"/>
                  <a:gd name="T5" fmla="*/ 4 h 5"/>
                  <a:gd name="T6" fmla="*/ 20 w 6"/>
                  <a:gd name="T7" fmla="*/ 16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0" name="Freeform 478">
                <a:extLst>
                  <a:ext uri="{FF2B5EF4-FFF2-40B4-BE49-F238E27FC236}">
                    <a16:creationId xmlns:a16="http://schemas.microsoft.com/office/drawing/2014/main" id="{FE3D9B4A-0756-4891-9398-A0C9A7823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1630"/>
                <a:ext cx="10" cy="11"/>
              </a:xfrm>
              <a:custGeom>
                <a:avLst/>
                <a:gdLst>
                  <a:gd name="T0" fmla="*/ 4 w 5"/>
                  <a:gd name="T1" fmla="*/ 20 h 5"/>
                  <a:gd name="T2" fmla="*/ 0 w 5"/>
                  <a:gd name="T3" fmla="*/ 4 h 5"/>
                  <a:gd name="T4" fmla="*/ 16 w 5"/>
                  <a:gd name="T5" fmla="*/ 0 h 5"/>
                  <a:gd name="T6" fmla="*/ 16 w 5"/>
                  <a:gd name="T7" fmla="*/ 20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1" name="Freeform 479">
                <a:extLst>
                  <a:ext uri="{FF2B5EF4-FFF2-40B4-BE49-F238E27FC236}">
                    <a16:creationId xmlns:a16="http://schemas.microsoft.com/office/drawing/2014/main" id="{6A721DBA-DDE2-49E8-A265-9309147AF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2" y="1588"/>
                <a:ext cx="13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4 w 6"/>
                  <a:gd name="T7" fmla="*/ 20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4"/>
                    </a:cubicBezTo>
                    <a:cubicBezTo>
                      <a:pt x="4" y="5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2" name="Freeform 480">
                <a:extLst>
                  <a:ext uri="{FF2B5EF4-FFF2-40B4-BE49-F238E27FC236}">
                    <a16:creationId xmlns:a16="http://schemas.microsoft.com/office/drawing/2014/main" id="{6F0D8390-7996-414E-8D5F-75D503473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" y="1605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3" name="Freeform 481">
                <a:extLst>
                  <a:ext uri="{FF2B5EF4-FFF2-40B4-BE49-F238E27FC236}">
                    <a16:creationId xmlns:a16="http://schemas.microsoft.com/office/drawing/2014/main" id="{414D2075-5136-4C4F-80DB-6F1CC1BF3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1571"/>
                <a:ext cx="13" cy="13"/>
              </a:xfrm>
              <a:custGeom>
                <a:avLst/>
                <a:gdLst>
                  <a:gd name="T0" fmla="*/ 9 w 6"/>
                  <a:gd name="T1" fmla="*/ 24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4 h 6"/>
                  <a:gd name="T8" fmla="*/ 9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4" name="Freeform 482">
                <a:extLst>
                  <a:ext uri="{FF2B5EF4-FFF2-40B4-BE49-F238E27FC236}">
                    <a16:creationId xmlns:a16="http://schemas.microsoft.com/office/drawing/2014/main" id="{6B2E4DF9-357E-4213-BA44-07A712F92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" y="1615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9 h 6"/>
                  <a:gd name="T4" fmla="*/ 20 w 6"/>
                  <a:gd name="T5" fmla="*/ 4 h 6"/>
                  <a:gd name="T6" fmla="*/ 20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5" name="Freeform 483">
                <a:extLst>
                  <a:ext uri="{FF2B5EF4-FFF2-40B4-BE49-F238E27FC236}">
                    <a16:creationId xmlns:a16="http://schemas.microsoft.com/office/drawing/2014/main" id="{7D0B626F-C5D1-43CB-8911-E3CE6E23F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27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0 h 5"/>
                  <a:gd name="T4" fmla="*/ 4 w 6"/>
                  <a:gd name="T5" fmla="*/ 20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6" name="Freeform 484">
                <a:extLst>
                  <a:ext uri="{FF2B5EF4-FFF2-40B4-BE49-F238E27FC236}">
                    <a16:creationId xmlns:a16="http://schemas.microsoft.com/office/drawing/2014/main" id="{4CB6B313-D193-49EF-855E-C2CD20480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" y="1500"/>
                <a:ext cx="10" cy="13"/>
              </a:xfrm>
              <a:custGeom>
                <a:avLst/>
                <a:gdLst>
                  <a:gd name="T0" fmla="*/ 16 w 5"/>
                  <a:gd name="T1" fmla="*/ 4 h 6"/>
                  <a:gd name="T2" fmla="*/ 16 w 5"/>
                  <a:gd name="T3" fmla="*/ 24 h 6"/>
                  <a:gd name="T4" fmla="*/ 4 w 5"/>
                  <a:gd name="T5" fmla="*/ 20 h 6"/>
                  <a:gd name="T6" fmla="*/ 4 w 5"/>
                  <a:gd name="T7" fmla="*/ 4 h 6"/>
                  <a:gd name="T8" fmla="*/ 16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7" name="Freeform 485">
                <a:extLst>
                  <a:ext uri="{FF2B5EF4-FFF2-40B4-BE49-F238E27FC236}">
                    <a16:creationId xmlns:a16="http://schemas.microsoft.com/office/drawing/2014/main" id="{34CA3E87-9715-4C8D-89D2-8126F7E96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1481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8" name="Freeform 486">
                <a:extLst>
                  <a:ext uri="{FF2B5EF4-FFF2-40B4-BE49-F238E27FC236}">
                    <a16:creationId xmlns:a16="http://schemas.microsoft.com/office/drawing/2014/main" id="{7E661BC6-E92B-4AD9-8E9C-41F025BF5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1469"/>
                <a:ext cx="10" cy="12"/>
              </a:xfrm>
              <a:custGeom>
                <a:avLst/>
                <a:gdLst>
                  <a:gd name="T0" fmla="*/ 16 w 5"/>
                  <a:gd name="T1" fmla="*/ 4 h 6"/>
                  <a:gd name="T2" fmla="*/ 16 w 5"/>
                  <a:gd name="T3" fmla="*/ 20 h 6"/>
                  <a:gd name="T4" fmla="*/ 4 w 5"/>
                  <a:gd name="T5" fmla="*/ 20 h 6"/>
                  <a:gd name="T6" fmla="*/ 4 w 5"/>
                  <a:gd name="T7" fmla="*/ 4 h 6"/>
                  <a:gd name="T8" fmla="*/ 16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9" name="Freeform 487">
                <a:extLst>
                  <a:ext uri="{FF2B5EF4-FFF2-40B4-BE49-F238E27FC236}">
                    <a16:creationId xmlns:a16="http://schemas.microsoft.com/office/drawing/2014/main" id="{DED17363-0737-4FD2-9C38-8C8E4550E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1475"/>
                <a:ext cx="11" cy="10"/>
              </a:xfrm>
              <a:custGeom>
                <a:avLst/>
                <a:gdLst>
                  <a:gd name="T0" fmla="*/ 20 w 5"/>
                  <a:gd name="T1" fmla="*/ 4 h 5"/>
                  <a:gd name="T2" fmla="*/ 20 w 5"/>
                  <a:gd name="T3" fmla="*/ 16 h 5"/>
                  <a:gd name="T4" fmla="*/ 4 w 5"/>
                  <a:gd name="T5" fmla="*/ 16 h 5"/>
                  <a:gd name="T6" fmla="*/ 4 w 5"/>
                  <a:gd name="T7" fmla="*/ 4 h 5"/>
                  <a:gd name="T8" fmla="*/ 20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0" name="Freeform 488">
                <a:extLst>
                  <a:ext uri="{FF2B5EF4-FFF2-40B4-BE49-F238E27FC236}">
                    <a16:creationId xmlns:a16="http://schemas.microsoft.com/office/drawing/2014/main" id="{7EAA9851-62EB-4452-B624-B22376221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1492"/>
                <a:ext cx="10" cy="10"/>
              </a:xfrm>
              <a:custGeom>
                <a:avLst/>
                <a:gdLst>
                  <a:gd name="T0" fmla="*/ 16 w 5"/>
                  <a:gd name="T1" fmla="*/ 4 h 5"/>
                  <a:gd name="T2" fmla="*/ 16 w 5"/>
                  <a:gd name="T3" fmla="*/ 16 h 5"/>
                  <a:gd name="T4" fmla="*/ 4 w 5"/>
                  <a:gd name="T5" fmla="*/ 16 h 5"/>
                  <a:gd name="T6" fmla="*/ 4 w 5"/>
                  <a:gd name="T7" fmla="*/ 4 h 5"/>
                  <a:gd name="T8" fmla="*/ 16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1" name="Freeform 489">
                <a:extLst>
                  <a:ext uri="{FF2B5EF4-FFF2-40B4-BE49-F238E27FC236}">
                    <a16:creationId xmlns:a16="http://schemas.microsoft.com/office/drawing/2014/main" id="{2A43A1AA-E7FF-449A-B5A3-98745DB05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1513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2" name="Freeform 490">
                <a:extLst>
                  <a:ext uri="{FF2B5EF4-FFF2-40B4-BE49-F238E27FC236}">
                    <a16:creationId xmlns:a16="http://schemas.microsoft.com/office/drawing/2014/main" id="{91A198FB-B83B-497E-A002-465E17C3D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1494"/>
                <a:ext cx="13" cy="10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16 h 5"/>
                  <a:gd name="T4" fmla="*/ 4 w 6"/>
                  <a:gd name="T5" fmla="*/ 16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3" name="Freeform 491">
                <a:extLst>
                  <a:ext uri="{FF2B5EF4-FFF2-40B4-BE49-F238E27FC236}">
                    <a16:creationId xmlns:a16="http://schemas.microsoft.com/office/drawing/2014/main" id="{CF9D2AFD-704C-474F-8B56-DC2C9416D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5" y="1496"/>
                <a:ext cx="11" cy="10"/>
              </a:xfrm>
              <a:custGeom>
                <a:avLst/>
                <a:gdLst>
                  <a:gd name="T0" fmla="*/ 20 w 5"/>
                  <a:gd name="T1" fmla="*/ 4 h 5"/>
                  <a:gd name="T2" fmla="*/ 20 w 5"/>
                  <a:gd name="T3" fmla="*/ 16 h 5"/>
                  <a:gd name="T4" fmla="*/ 4 w 5"/>
                  <a:gd name="T5" fmla="*/ 16 h 5"/>
                  <a:gd name="T6" fmla="*/ 4 w 5"/>
                  <a:gd name="T7" fmla="*/ 4 h 5"/>
                  <a:gd name="T8" fmla="*/ 20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4" name="Freeform 492">
                <a:extLst>
                  <a:ext uri="{FF2B5EF4-FFF2-40B4-BE49-F238E27FC236}">
                    <a16:creationId xmlns:a16="http://schemas.microsoft.com/office/drawing/2014/main" id="{48DAB75C-8885-404B-BC02-630D3C8BF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1502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5" name="Freeform 493">
                <a:extLst>
                  <a:ext uri="{FF2B5EF4-FFF2-40B4-BE49-F238E27FC236}">
                    <a16:creationId xmlns:a16="http://schemas.microsoft.com/office/drawing/2014/main" id="{6953B58F-B5B2-45FC-B702-CDB599AEB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1508"/>
                <a:ext cx="10" cy="11"/>
              </a:xfrm>
              <a:custGeom>
                <a:avLst/>
                <a:gdLst>
                  <a:gd name="T0" fmla="*/ 16 w 5"/>
                  <a:gd name="T1" fmla="*/ 4 h 5"/>
                  <a:gd name="T2" fmla="*/ 16 w 5"/>
                  <a:gd name="T3" fmla="*/ 20 h 5"/>
                  <a:gd name="T4" fmla="*/ 4 w 5"/>
                  <a:gd name="T5" fmla="*/ 20 h 5"/>
                  <a:gd name="T6" fmla="*/ 4 w 5"/>
                  <a:gd name="T7" fmla="*/ 4 h 5"/>
                  <a:gd name="T8" fmla="*/ 16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6" name="Freeform 494">
                <a:extLst>
                  <a:ext uri="{FF2B5EF4-FFF2-40B4-BE49-F238E27FC236}">
                    <a16:creationId xmlns:a16="http://schemas.microsoft.com/office/drawing/2014/main" id="{2BF5A5CA-32F1-40EA-820D-FD885A999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1477"/>
                <a:ext cx="11" cy="13"/>
              </a:xfrm>
              <a:custGeom>
                <a:avLst/>
                <a:gdLst>
                  <a:gd name="T0" fmla="*/ 20 w 5"/>
                  <a:gd name="T1" fmla="*/ 4 h 6"/>
                  <a:gd name="T2" fmla="*/ 20 w 5"/>
                  <a:gd name="T3" fmla="*/ 24 h 6"/>
                  <a:gd name="T4" fmla="*/ 4 w 5"/>
                  <a:gd name="T5" fmla="*/ 24 h 6"/>
                  <a:gd name="T6" fmla="*/ 4 w 5"/>
                  <a:gd name="T7" fmla="*/ 4 h 6"/>
                  <a:gd name="T8" fmla="*/ 20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7" name="Freeform 495">
                <a:extLst>
                  <a:ext uri="{FF2B5EF4-FFF2-40B4-BE49-F238E27FC236}">
                    <a16:creationId xmlns:a16="http://schemas.microsoft.com/office/drawing/2014/main" id="{F339291E-05D7-48AC-82C8-C33D62D04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1485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0 h 5"/>
                  <a:gd name="T4" fmla="*/ 4 w 6"/>
                  <a:gd name="T5" fmla="*/ 20 h 5"/>
                  <a:gd name="T6" fmla="*/ 4 w 6"/>
                  <a:gd name="T7" fmla="*/ 0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8" name="Freeform 496">
                <a:extLst>
                  <a:ext uri="{FF2B5EF4-FFF2-40B4-BE49-F238E27FC236}">
                    <a16:creationId xmlns:a16="http://schemas.microsoft.com/office/drawing/2014/main" id="{D9A41918-E8CB-4552-AED9-10EC35B9A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1506"/>
                <a:ext cx="11" cy="13"/>
              </a:xfrm>
              <a:custGeom>
                <a:avLst/>
                <a:gdLst>
                  <a:gd name="T0" fmla="*/ 20 w 5"/>
                  <a:gd name="T1" fmla="*/ 4 h 6"/>
                  <a:gd name="T2" fmla="*/ 20 w 5"/>
                  <a:gd name="T3" fmla="*/ 24 h 6"/>
                  <a:gd name="T4" fmla="*/ 0 w 5"/>
                  <a:gd name="T5" fmla="*/ 24 h 6"/>
                  <a:gd name="T6" fmla="*/ 4 w 5"/>
                  <a:gd name="T7" fmla="*/ 4 h 6"/>
                  <a:gd name="T8" fmla="*/ 20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9" name="Freeform 497">
                <a:extLst>
                  <a:ext uri="{FF2B5EF4-FFF2-40B4-BE49-F238E27FC236}">
                    <a16:creationId xmlns:a16="http://schemas.microsoft.com/office/drawing/2014/main" id="{6FB7A3A7-0C84-4D83-A8A5-EDFB2DA76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4" y="1525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0" name="Freeform 498">
                <a:extLst>
                  <a:ext uri="{FF2B5EF4-FFF2-40B4-BE49-F238E27FC236}">
                    <a16:creationId xmlns:a16="http://schemas.microsoft.com/office/drawing/2014/main" id="{6A1E3C34-13A3-4E26-BB62-1A6AC066F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" y="1546"/>
                <a:ext cx="12" cy="11"/>
              </a:xfrm>
              <a:custGeom>
                <a:avLst/>
                <a:gdLst>
                  <a:gd name="T0" fmla="*/ 20 w 6"/>
                  <a:gd name="T1" fmla="*/ 4 h 5"/>
                  <a:gd name="T2" fmla="*/ 20 w 6"/>
                  <a:gd name="T3" fmla="*/ 20 h 5"/>
                  <a:gd name="T4" fmla="*/ 4 w 6"/>
                  <a:gd name="T5" fmla="*/ 20 h 5"/>
                  <a:gd name="T6" fmla="*/ 4 w 6"/>
                  <a:gd name="T7" fmla="*/ 4 h 5"/>
                  <a:gd name="T8" fmla="*/ 20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1" name="Freeform 499">
                <a:extLst>
                  <a:ext uri="{FF2B5EF4-FFF2-40B4-BE49-F238E27FC236}">
                    <a16:creationId xmlns:a16="http://schemas.microsoft.com/office/drawing/2014/main" id="{AE360B9A-375C-430A-814F-7054FE1DA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1538"/>
                <a:ext cx="13" cy="10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16 h 5"/>
                  <a:gd name="T4" fmla="*/ 4 w 6"/>
                  <a:gd name="T5" fmla="*/ 16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2" name="Freeform 500">
                <a:extLst>
                  <a:ext uri="{FF2B5EF4-FFF2-40B4-BE49-F238E27FC236}">
                    <a16:creationId xmlns:a16="http://schemas.microsoft.com/office/drawing/2014/main" id="{88D0DAE5-9133-4312-AE70-307884D41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1569"/>
                <a:ext cx="10" cy="11"/>
              </a:xfrm>
              <a:custGeom>
                <a:avLst/>
                <a:gdLst>
                  <a:gd name="T0" fmla="*/ 16 w 5"/>
                  <a:gd name="T1" fmla="*/ 4 h 5"/>
                  <a:gd name="T2" fmla="*/ 16 w 5"/>
                  <a:gd name="T3" fmla="*/ 20 h 5"/>
                  <a:gd name="T4" fmla="*/ 4 w 5"/>
                  <a:gd name="T5" fmla="*/ 20 h 5"/>
                  <a:gd name="T6" fmla="*/ 4 w 5"/>
                  <a:gd name="T7" fmla="*/ 4 h 5"/>
                  <a:gd name="T8" fmla="*/ 16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3" name="Freeform 501">
                <a:extLst>
                  <a:ext uri="{FF2B5EF4-FFF2-40B4-BE49-F238E27FC236}">
                    <a16:creationId xmlns:a16="http://schemas.microsoft.com/office/drawing/2014/main" id="{49A9A297-4156-418F-B3F9-B85F7E499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1559"/>
                <a:ext cx="12" cy="10"/>
              </a:xfrm>
              <a:custGeom>
                <a:avLst/>
                <a:gdLst>
                  <a:gd name="T0" fmla="*/ 20 w 6"/>
                  <a:gd name="T1" fmla="*/ 4 h 5"/>
                  <a:gd name="T2" fmla="*/ 20 w 6"/>
                  <a:gd name="T3" fmla="*/ 16 h 5"/>
                  <a:gd name="T4" fmla="*/ 4 w 6"/>
                  <a:gd name="T5" fmla="*/ 16 h 5"/>
                  <a:gd name="T6" fmla="*/ 4 w 6"/>
                  <a:gd name="T7" fmla="*/ 4 h 5"/>
                  <a:gd name="T8" fmla="*/ 20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4" name="Freeform 502">
                <a:extLst>
                  <a:ext uri="{FF2B5EF4-FFF2-40B4-BE49-F238E27FC236}">
                    <a16:creationId xmlns:a16="http://schemas.microsoft.com/office/drawing/2014/main" id="{4CEB20C6-F674-4B39-B122-802CEAB81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" y="1567"/>
                <a:ext cx="10" cy="13"/>
              </a:xfrm>
              <a:custGeom>
                <a:avLst/>
                <a:gdLst>
                  <a:gd name="T0" fmla="*/ 16 w 5"/>
                  <a:gd name="T1" fmla="*/ 4 h 6"/>
                  <a:gd name="T2" fmla="*/ 16 w 5"/>
                  <a:gd name="T3" fmla="*/ 24 h 6"/>
                  <a:gd name="T4" fmla="*/ 4 w 5"/>
                  <a:gd name="T5" fmla="*/ 24 h 6"/>
                  <a:gd name="T6" fmla="*/ 4 w 5"/>
                  <a:gd name="T7" fmla="*/ 4 h 6"/>
                  <a:gd name="T8" fmla="*/ 16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" name="Freeform 503">
                <a:extLst>
                  <a:ext uri="{FF2B5EF4-FFF2-40B4-BE49-F238E27FC236}">
                    <a16:creationId xmlns:a16="http://schemas.microsoft.com/office/drawing/2014/main" id="{02483702-3F84-429D-B57F-C8B99F349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1525"/>
                <a:ext cx="10" cy="13"/>
              </a:xfrm>
              <a:custGeom>
                <a:avLst/>
                <a:gdLst>
                  <a:gd name="T0" fmla="*/ 16 w 5"/>
                  <a:gd name="T1" fmla="*/ 4 h 6"/>
                  <a:gd name="T2" fmla="*/ 16 w 5"/>
                  <a:gd name="T3" fmla="*/ 24 h 6"/>
                  <a:gd name="T4" fmla="*/ 4 w 5"/>
                  <a:gd name="T5" fmla="*/ 24 h 6"/>
                  <a:gd name="T6" fmla="*/ 4 w 5"/>
                  <a:gd name="T7" fmla="*/ 4 h 6"/>
                  <a:gd name="T8" fmla="*/ 16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6" name="Freeform 504">
                <a:extLst>
                  <a:ext uri="{FF2B5EF4-FFF2-40B4-BE49-F238E27FC236}">
                    <a16:creationId xmlns:a16="http://schemas.microsoft.com/office/drawing/2014/main" id="{C421EB03-92D5-44D7-849E-711F09713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1544"/>
                <a:ext cx="11" cy="13"/>
              </a:xfrm>
              <a:custGeom>
                <a:avLst/>
                <a:gdLst>
                  <a:gd name="T0" fmla="*/ 20 w 5"/>
                  <a:gd name="T1" fmla="*/ 4 h 6"/>
                  <a:gd name="T2" fmla="*/ 20 w 5"/>
                  <a:gd name="T3" fmla="*/ 24 h 6"/>
                  <a:gd name="T4" fmla="*/ 4 w 5"/>
                  <a:gd name="T5" fmla="*/ 24 h 6"/>
                  <a:gd name="T6" fmla="*/ 4 w 5"/>
                  <a:gd name="T7" fmla="*/ 4 h 6"/>
                  <a:gd name="T8" fmla="*/ 20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7" name="Freeform 505">
                <a:extLst>
                  <a:ext uri="{FF2B5EF4-FFF2-40B4-BE49-F238E27FC236}">
                    <a16:creationId xmlns:a16="http://schemas.microsoft.com/office/drawing/2014/main" id="{5E0EA2DF-B5FD-4478-B0FE-767D77543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1553"/>
                <a:ext cx="10" cy="12"/>
              </a:xfrm>
              <a:custGeom>
                <a:avLst/>
                <a:gdLst>
                  <a:gd name="T0" fmla="*/ 16 w 5"/>
                  <a:gd name="T1" fmla="*/ 4 h 6"/>
                  <a:gd name="T2" fmla="*/ 16 w 5"/>
                  <a:gd name="T3" fmla="*/ 20 h 6"/>
                  <a:gd name="T4" fmla="*/ 4 w 5"/>
                  <a:gd name="T5" fmla="*/ 20 h 6"/>
                  <a:gd name="T6" fmla="*/ 4 w 5"/>
                  <a:gd name="T7" fmla="*/ 4 h 6"/>
                  <a:gd name="T8" fmla="*/ 16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8" name="Freeform 506">
                <a:extLst>
                  <a:ext uri="{FF2B5EF4-FFF2-40B4-BE49-F238E27FC236}">
                    <a16:creationId xmlns:a16="http://schemas.microsoft.com/office/drawing/2014/main" id="{402DB1CA-DB22-4FA9-A7D6-16B07882F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1473"/>
                <a:ext cx="13" cy="10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16 h 5"/>
                  <a:gd name="T4" fmla="*/ 4 w 6"/>
                  <a:gd name="T5" fmla="*/ 16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9" name="Freeform 507">
                <a:extLst>
                  <a:ext uri="{FF2B5EF4-FFF2-40B4-BE49-F238E27FC236}">
                    <a16:creationId xmlns:a16="http://schemas.microsoft.com/office/drawing/2014/main" id="{7049F4C0-B05C-4DDD-9865-18D725DCD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1492"/>
                <a:ext cx="11" cy="12"/>
              </a:xfrm>
              <a:custGeom>
                <a:avLst/>
                <a:gdLst>
                  <a:gd name="T0" fmla="*/ 20 w 5"/>
                  <a:gd name="T1" fmla="*/ 4 h 6"/>
                  <a:gd name="T2" fmla="*/ 20 w 5"/>
                  <a:gd name="T3" fmla="*/ 20 h 6"/>
                  <a:gd name="T4" fmla="*/ 4 w 5"/>
                  <a:gd name="T5" fmla="*/ 16 h 6"/>
                  <a:gd name="T6" fmla="*/ 4 w 5"/>
                  <a:gd name="T7" fmla="*/ 4 h 6"/>
                  <a:gd name="T8" fmla="*/ 20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0" name="Freeform 508">
                <a:extLst>
                  <a:ext uri="{FF2B5EF4-FFF2-40B4-BE49-F238E27FC236}">
                    <a16:creationId xmlns:a16="http://schemas.microsoft.com/office/drawing/2014/main" id="{7B4A3F60-37CF-42AC-9565-75C7D10D5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1511"/>
                <a:ext cx="10" cy="10"/>
              </a:xfrm>
              <a:custGeom>
                <a:avLst/>
                <a:gdLst>
                  <a:gd name="T0" fmla="*/ 16 w 5"/>
                  <a:gd name="T1" fmla="*/ 4 h 5"/>
                  <a:gd name="T2" fmla="*/ 16 w 5"/>
                  <a:gd name="T3" fmla="*/ 16 h 5"/>
                  <a:gd name="T4" fmla="*/ 4 w 5"/>
                  <a:gd name="T5" fmla="*/ 16 h 5"/>
                  <a:gd name="T6" fmla="*/ 4 w 5"/>
                  <a:gd name="T7" fmla="*/ 4 h 5"/>
                  <a:gd name="T8" fmla="*/ 16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1" name="Freeform 509">
                <a:extLst>
                  <a:ext uri="{FF2B5EF4-FFF2-40B4-BE49-F238E27FC236}">
                    <a16:creationId xmlns:a16="http://schemas.microsoft.com/office/drawing/2014/main" id="{5410940C-71C3-44E3-948E-B935B46FD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" y="1517"/>
                <a:ext cx="10" cy="12"/>
              </a:xfrm>
              <a:custGeom>
                <a:avLst/>
                <a:gdLst>
                  <a:gd name="T0" fmla="*/ 16 w 5"/>
                  <a:gd name="T1" fmla="*/ 4 h 6"/>
                  <a:gd name="T2" fmla="*/ 16 w 5"/>
                  <a:gd name="T3" fmla="*/ 20 h 6"/>
                  <a:gd name="T4" fmla="*/ 4 w 5"/>
                  <a:gd name="T5" fmla="*/ 20 h 6"/>
                  <a:gd name="T6" fmla="*/ 4 w 5"/>
                  <a:gd name="T7" fmla="*/ 4 h 6"/>
                  <a:gd name="T8" fmla="*/ 16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2" name="Freeform 510">
                <a:extLst>
                  <a:ext uri="{FF2B5EF4-FFF2-40B4-BE49-F238E27FC236}">
                    <a16:creationId xmlns:a16="http://schemas.microsoft.com/office/drawing/2014/main" id="{C93E0735-B634-4578-89F0-5A19DC48F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" y="1506"/>
                <a:ext cx="10" cy="13"/>
              </a:xfrm>
              <a:custGeom>
                <a:avLst/>
                <a:gdLst>
                  <a:gd name="T0" fmla="*/ 16 w 5"/>
                  <a:gd name="T1" fmla="*/ 4 h 6"/>
                  <a:gd name="T2" fmla="*/ 16 w 5"/>
                  <a:gd name="T3" fmla="*/ 24 h 6"/>
                  <a:gd name="T4" fmla="*/ 4 w 5"/>
                  <a:gd name="T5" fmla="*/ 24 h 6"/>
                  <a:gd name="T6" fmla="*/ 4 w 5"/>
                  <a:gd name="T7" fmla="*/ 4 h 6"/>
                  <a:gd name="T8" fmla="*/ 16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3" name="Freeform 511">
                <a:extLst>
                  <a:ext uri="{FF2B5EF4-FFF2-40B4-BE49-F238E27FC236}">
                    <a16:creationId xmlns:a16="http://schemas.microsoft.com/office/drawing/2014/main" id="{71BEC1DC-E3FB-40B8-B21D-D1A8FFAC2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" y="1557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4" name="Freeform 512">
                <a:extLst>
                  <a:ext uri="{FF2B5EF4-FFF2-40B4-BE49-F238E27FC236}">
                    <a16:creationId xmlns:a16="http://schemas.microsoft.com/office/drawing/2014/main" id="{CE5F93CE-53DF-4FE2-A737-99E769CF8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2" y="1706"/>
                <a:ext cx="10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0 h 5"/>
                  <a:gd name="T4" fmla="*/ 16 w 5"/>
                  <a:gd name="T5" fmla="*/ 4 h 5"/>
                  <a:gd name="T6" fmla="*/ 16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" name="Freeform 513">
                <a:extLst>
                  <a:ext uri="{FF2B5EF4-FFF2-40B4-BE49-F238E27FC236}">
                    <a16:creationId xmlns:a16="http://schemas.microsoft.com/office/drawing/2014/main" id="{07BCF54B-48CC-4F2A-86A2-7EAF9742C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" y="1718"/>
                <a:ext cx="11" cy="11"/>
              </a:xfrm>
              <a:custGeom>
                <a:avLst/>
                <a:gdLst>
                  <a:gd name="T0" fmla="*/ 4 w 5"/>
                  <a:gd name="T1" fmla="*/ 20 h 5"/>
                  <a:gd name="T2" fmla="*/ 4 w 5"/>
                  <a:gd name="T3" fmla="*/ 0 h 5"/>
                  <a:gd name="T4" fmla="*/ 24 w 5"/>
                  <a:gd name="T5" fmla="*/ 4 h 5"/>
                  <a:gd name="T6" fmla="*/ 20 w 5"/>
                  <a:gd name="T7" fmla="*/ 20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6" name="Freeform 514">
                <a:extLst>
                  <a:ext uri="{FF2B5EF4-FFF2-40B4-BE49-F238E27FC236}">
                    <a16:creationId xmlns:a16="http://schemas.microsoft.com/office/drawing/2014/main" id="{ECEEFB9B-B6DC-4FFD-9C9F-B986C29EB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4" y="1634"/>
                <a:ext cx="11" cy="11"/>
              </a:xfrm>
              <a:custGeom>
                <a:avLst/>
                <a:gdLst>
                  <a:gd name="T0" fmla="*/ 0 w 5"/>
                  <a:gd name="T1" fmla="*/ 20 h 5"/>
                  <a:gd name="T2" fmla="*/ 4 w 5"/>
                  <a:gd name="T3" fmla="*/ 0 h 5"/>
                  <a:gd name="T4" fmla="*/ 20 w 5"/>
                  <a:gd name="T5" fmla="*/ 4 h 5"/>
                  <a:gd name="T6" fmla="*/ 20 w 5"/>
                  <a:gd name="T7" fmla="*/ 20 h 5"/>
                  <a:gd name="T8" fmla="*/ 0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7" name="Freeform 515">
                <a:extLst>
                  <a:ext uri="{FF2B5EF4-FFF2-40B4-BE49-F238E27FC236}">
                    <a16:creationId xmlns:a16="http://schemas.microsoft.com/office/drawing/2014/main" id="{EF837D00-C2F3-4916-AAD2-D3F462A5E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9" y="1615"/>
                <a:ext cx="10" cy="11"/>
              </a:xfrm>
              <a:custGeom>
                <a:avLst/>
                <a:gdLst>
                  <a:gd name="T0" fmla="*/ 0 w 5"/>
                  <a:gd name="T1" fmla="*/ 20 h 5"/>
                  <a:gd name="T2" fmla="*/ 4 w 5"/>
                  <a:gd name="T3" fmla="*/ 0 h 5"/>
                  <a:gd name="T4" fmla="*/ 16 w 5"/>
                  <a:gd name="T5" fmla="*/ 4 h 5"/>
                  <a:gd name="T6" fmla="*/ 16 w 5"/>
                  <a:gd name="T7" fmla="*/ 20 h 5"/>
                  <a:gd name="T8" fmla="*/ 0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8" name="Freeform 516">
                <a:extLst>
                  <a:ext uri="{FF2B5EF4-FFF2-40B4-BE49-F238E27FC236}">
                    <a16:creationId xmlns:a16="http://schemas.microsoft.com/office/drawing/2014/main" id="{E4DC9BCB-1F4A-4DC1-83B6-044C10F13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569"/>
                <a:ext cx="11" cy="13"/>
              </a:xfrm>
              <a:custGeom>
                <a:avLst/>
                <a:gdLst>
                  <a:gd name="T0" fmla="*/ 0 w 5"/>
                  <a:gd name="T1" fmla="*/ 20 h 6"/>
                  <a:gd name="T2" fmla="*/ 4 w 5"/>
                  <a:gd name="T3" fmla="*/ 4 h 6"/>
                  <a:gd name="T4" fmla="*/ 20 w 5"/>
                  <a:gd name="T5" fmla="*/ 9 h 6"/>
                  <a:gd name="T6" fmla="*/ 20 w 5"/>
                  <a:gd name="T7" fmla="*/ 24 h 6"/>
                  <a:gd name="T8" fmla="*/ 0 w 5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9" name="Freeform 517">
                <a:extLst>
                  <a:ext uri="{FF2B5EF4-FFF2-40B4-BE49-F238E27FC236}">
                    <a16:creationId xmlns:a16="http://schemas.microsoft.com/office/drawing/2014/main" id="{B2F01291-625D-4F55-A4E4-81A2806D7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1534"/>
                <a:ext cx="11" cy="10"/>
              </a:xfrm>
              <a:custGeom>
                <a:avLst/>
                <a:gdLst>
                  <a:gd name="T0" fmla="*/ 0 w 5"/>
                  <a:gd name="T1" fmla="*/ 16 h 5"/>
                  <a:gd name="T2" fmla="*/ 4 w 5"/>
                  <a:gd name="T3" fmla="*/ 4 h 5"/>
                  <a:gd name="T4" fmla="*/ 20 w 5"/>
                  <a:gd name="T5" fmla="*/ 4 h 5"/>
                  <a:gd name="T6" fmla="*/ 20 w 5"/>
                  <a:gd name="T7" fmla="*/ 16 h 5"/>
                  <a:gd name="T8" fmla="*/ 0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0" name="Freeform 518">
                <a:extLst>
                  <a:ext uri="{FF2B5EF4-FFF2-40B4-BE49-F238E27FC236}">
                    <a16:creationId xmlns:a16="http://schemas.microsoft.com/office/drawing/2014/main" id="{1BF3E0CE-4BD5-48BF-B650-95893316B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4" y="1532"/>
                <a:ext cx="12" cy="10"/>
              </a:xfrm>
              <a:custGeom>
                <a:avLst/>
                <a:gdLst>
                  <a:gd name="T0" fmla="*/ 4 w 6"/>
                  <a:gd name="T1" fmla="*/ 16 h 5"/>
                  <a:gd name="T2" fmla="*/ 4 w 6"/>
                  <a:gd name="T3" fmla="*/ 0 h 5"/>
                  <a:gd name="T4" fmla="*/ 20 w 6"/>
                  <a:gd name="T5" fmla="*/ 4 h 5"/>
                  <a:gd name="T6" fmla="*/ 16 w 6"/>
                  <a:gd name="T7" fmla="*/ 16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1" name="Freeform 519">
                <a:extLst>
                  <a:ext uri="{FF2B5EF4-FFF2-40B4-BE49-F238E27FC236}">
                    <a16:creationId xmlns:a16="http://schemas.microsoft.com/office/drawing/2014/main" id="{B292D5AF-ACCA-453D-B77C-5AB65FC96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9" y="1574"/>
                <a:ext cx="11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24 w 5"/>
                  <a:gd name="T5" fmla="*/ 4 h 5"/>
                  <a:gd name="T6" fmla="*/ 20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2" name="Freeform 520">
                <a:extLst>
                  <a:ext uri="{FF2B5EF4-FFF2-40B4-BE49-F238E27FC236}">
                    <a16:creationId xmlns:a16="http://schemas.microsoft.com/office/drawing/2014/main" id="{2878D9DC-4A17-46CA-A547-239846E83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1599"/>
                <a:ext cx="13" cy="10"/>
              </a:xfrm>
              <a:custGeom>
                <a:avLst/>
                <a:gdLst>
                  <a:gd name="T0" fmla="*/ 4 w 6"/>
                  <a:gd name="T1" fmla="*/ 16 h 5"/>
                  <a:gd name="T2" fmla="*/ 9 w 6"/>
                  <a:gd name="T3" fmla="*/ 4 h 5"/>
                  <a:gd name="T4" fmla="*/ 24 w 6"/>
                  <a:gd name="T5" fmla="*/ 4 h 5"/>
                  <a:gd name="T6" fmla="*/ 20 w 6"/>
                  <a:gd name="T7" fmla="*/ 16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3" name="Freeform 521">
                <a:extLst>
                  <a:ext uri="{FF2B5EF4-FFF2-40B4-BE49-F238E27FC236}">
                    <a16:creationId xmlns:a16="http://schemas.microsoft.com/office/drawing/2014/main" id="{1CF0750D-147E-4DBA-A425-FEE864A9D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7" y="1622"/>
                <a:ext cx="11" cy="10"/>
              </a:xfrm>
              <a:custGeom>
                <a:avLst/>
                <a:gdLst>
                  <a:gd name="T0" fmla="*/ 0 w 5"/>
                  <a:gd name="T1" fmla="*/ 16 h 5"/>
                  <a:gd name="T2" fmla="*/ 4 w 5"/>
                  <a:gd name="T3" fmla="*/ 4 h 5"/>
                  <a:gd name="T4" fmla="*/ 20 w 5"/>
                  <a:gd name="T5" fmla="*/ 4 h 5"/>
                  <a:gd name="T6" fmla="*/ 20 w 5"/>
                  <a:gd name="T7" fmla="*/ 16 h 5"/>
                  <a:gd name="T8" fmla="*/ 0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4" name="Freeform 522">
                <a:extLst>
                  <a:ext uri="{FF2B5EF4-FFF2-40B4-BE49-F238E27FC236}">
                    <a16:creationId xmlns:a16="http://schemas.microsoft.com/office/drawing/2014/main" id="{3DF6030A-E32A-4EEE-99C1-413E9F065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546"/>
                <a:ext cx="10" cy="13"/>
              </a:xfrm>
              <a:custGeom>
                <a:avLst/>
                <a:gdLst>
                  <a:gd name="T0" fmla="*/ 0 w 5"/>
                  <a:gd name="T1" fmla="*/ 24 h 6"/>
                  <a:gd name="T2" fmla="*/ 4 w 5"/>
                  <a:gd name="T3" fmla="*/ 4 h 6"/>
                  <a:gd name="T4" fmla="*/ 16 w 5"/>
                  <a:gd name="T5" fmla="*/ 9 h 6"/>
                  <a:gd name="T6" fmla="*/ 16 w 5"/>
                  <a:gd name="T7" fmla="*/ 24 h 6"/>
                  <a:gd name="T8" fmla="*/ 0 w 5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5" name="Freeform 523">
                <a:extLst>
                  <a:ext uri="{FF2B5EF4-FFF2-40B4-BE49-F238E27FC236}">
                    <a16:creationId xmlns:a16="http://schemas.microsoft.com/office/drawing/2014/main" id="{3A3C8161-A28F-4639-B62A-613BD1009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3" y="1536"/>
                <a:ext cx="10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20 w 5"/>
                  <a:gd name="T5" fmla="*/ 4 h 5"/>
                  <a:gd name="T6" fmla="*/ 16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6" name="Freeform 524">
                <a:extLst>
                  <a:ext uri="{FF2B5EF4-FFF2-40B4-BE49-F238E27FC236}">
                    <a16:creationId xmlns:a16="http://schemas.microsoft.com/office/drawing/2014/main" id="{D7498E63-A42B-4F07-93BF-84C1ACFB6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1613"/>
                <a:ext cx="11" cy="11"/>
              </a:xfrm>
              <a:custGeom>
                <a:avLst/>
                <a:gdLst>
                  <a:gd name="T0" fmla="*/ 4 w 5"/>
                  <a:gd name="T1" fmla="*/ 20 h 5"/>
                  <a:gd name="T2" fmla="*/ 4 w 5"/>
                  <a:gd name="T3" fmla="*/ 0 h 5"/>
                  <a:gd name="T4" fmla="*/ 20 w 5"/>
                  <a:gd name="T5" fmla="*/ 4 h 5"/>
                  <a:gd name="T6" fmla="*/ 20 w 5"/>
                  <a:gd name="T7" fmla="*/ 20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7" name="Freeform 525">
                <a:extLst>
                  <a:ext uri="{FF2B5EF4-FFF2-40B4-BE49-F238E27FC236}">
                    <a16:creationId xmlns:a16="http://schemas.microsoft.com/office/drawing/2014/main" id="{BE90EB9A-50CE-4387-833E-65A016D62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" y="1582"/>
                <a:ext cx="10" cy="10"/>
              </a:xfrm>
              <a:custGeom>
                <a:avLst/>
                <a:gdLst>
                  <a:gd name="T0" fmla="*/ 0 w 5"/>
                  <a:gd name="T1" fmla="*/ 16 h 5"/>
                  <a:gd name="T2" fmla="*/ 4 w 5"/>
                  <a:gd name="T3" fmla="*/ 4 h 5"/>
                  <a:gd name="T4" fmla="*/ 16 w 5"/>
                  <a:gd name="T5" fmla="*/ 4 h 5"/>
                  <a:gd name="T6" fmla="*/ 16 w 5"/>
                  <a:gd name="T7" fmla="*/ 20 h 5"/>
                  <a:gd name="T8" fmla="*/ 0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5"/>
                    </a:cubicBezTo>
                    <a:cubicBezTo>
                      <a:pt x="3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8" name="Freeform 526">
                <a:extLst>
                  <a:ext uri="{FF2B5EF4-FFF2-40B4-BE49-F238E27FC236}">
                    <a16:creationId xmlns:a16="http://schemas.microsoft.com/office/drawing/2014/main" id="{CA29C6B3-0DA1-4182-9D7C-7AFACDDA5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2" y="1687"/>
                <a:ext cx="12" cy="10"/>
              </a:xfrm>
              <a:custGeom>
                <a:avLst/>
                <a:gdLst>
                  <a:gd name="T0" fmla="*/ 4 w 6"/>
                  <a:gd name="T1" fmla="*/ 16 h 5"/>
                  <a:gd name="T2" fmla="*/ 4 w 6"/>
                  <a:gd name="T3" fmla="*/ 4 h 5"/>
                  <a:gd name="T4" fmla="*/ 20 w 6"/>
                  <a:gd name="T5" fmla="*/ 4 h 5"/>
                  <a:gd name="T6" fmla="*/ 16 w 6"/>
                  <a:gd name="T7" fmla="*/ 16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9" name="Freeform 527">
                <a:extLst>
                  <a:ext uri="{FF2B5EF4-FFF2-40B4-BE49-F238E27FC236}">
                    <a16:creationId xmlns:a16="http://schemas.microsoft.com/office/drawing/2014/main" id="{8BFB1E74-E628-4A2A-8091-5530F5571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657"/>
                <a:ext cx="13" cy="11"/>
              </a:xfrm>
              <a:custGeom>
                <a:avLst/>
                <a:gdLst>
                  <a:gd name="T0" fmla="*/ 4 w 6"/>
                  <a:gd name="T1" fmla="*/ 20 h 5"/>
                  <a:gd name="T2" fmla="*/ 9 w 6"/>
                  <a:gd name="T3" fmla="*/ 0 h 5"/>
                  <a:gd name="T4" fmla="*/ 24 w 6"/>
                  <a:gd name="T5" fmla="*/ 4 h 5"/>
                  <a:gd name="T6" fmla="*/ 20 w 6"/>
                  <a:gd name="T7" fmla="*/ 20 h 5"/>
                  <a:gd name="T8" fmla="*/ 4 w 6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1" y="1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0" name="Freeform 528">
                <a:extLst>
                  <a:ext uri="{FF2B5EF4-FFF2-40B4-BE49-F238E27FC236}">
                    <a16:creationId xmlns:a16="http://schemas.microsoft.com/office/drawing/2014/main" id="{66BF48CC-333D-44C2-A657-C9EA1014B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1626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8 w 6"/>
                  <a:gd name="T3" fmla="*/ 4 h 6"/>
                  <a:gd name="T4" fmla="*/ 20 w 6"/>
                  <a:gd name="T5" fmla="*/ 9 h 6"/>
                  <a:gd name="T6" fmla="*/ 20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1" name="Freeform 529">
                <a:extLst>
                  <a:ext uri="{FF2B5EF4-FFF2-40B4-BE49-F238E27FC236}">
                    <a16:creationId xmlns:a16="http://schemas.microsoft.com/office/drawing/2014/main" id="{939E03EB-BF91-4CFE-961A-27D0DF5F0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" y="1618"/>
                <a:ext cx="10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20 w 5"/>
                  <a:gd name="T5" fmla="*/ 4 h 5"/>
                  <a:gd name="T6" fmla="*/ 16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2" name="Freeform 530">
                <a:extLst>
                  <a:ext uri="{FF2B5EF4-FFF2-40B4-BE49-F238E27FC236}">
                    <a16:creationId xmlns:a16="http://schemas.microsoft.com/office/drawing/2014/main" id="{8388E44E-C5A9-4F44-8640-1DA09D6C4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4" y="1603"/>
                <a:ext cx="10" cy="12"/>
              </a:xfrm>
              <a:custGeom>
                <a:avLst/>
                <a:gdLst>
                  <a:gd name="T0" fmla="*/ 4 w 5"/>
                  <a:gd name="T1" fmla="*/ 16 h 6"/>
                  <a:gd name="T2" fmla="*/ 4 w 5"/>
                  <a:gd name="T3" fmla="*/ 4 h 6"/>
                  <a:gd name="T4" fmla="*/ 16 w 5"/>
                  <a:gd name="T5" fmla="*/ 8 h 6"/>
                  <a:gd name="T6" fmla="*/ 16 w 5"/>
                  <a:gd name="T7" fmla="*/ 20 h 6"/>
                  <a:gd name="T8" fmla="*/ 4 w 5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3" name="Freeform 531">
                <a:extLst>
                  <a:ext uri="{FF2B5EF4-FFF2-40B4-BE49-F238E27FC236}">
                    <a16:creationId xmlns:a16="http://schemas.microsoft.com/office/drawing/2014/main" id="{A9203616-1D5B-41F9-8976-639A1A520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" y="1603"/>
                <a:ext cx="10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16 w 5"/>
                  <a:gd name="T5" fmla="*/ 4 h 5"/>
                  <a:gd name="T6" fmla="*/ 16 w 5"/>
                  <a:gd name="T7" fmla="*/ 20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4" name="Freeform 532">
                <a:extLst>
                  <a:ext uri="{FF2B5EF4-FFF2-40B4-BE49-F238E27FC236}">
                    <a16:creationId xmlns:a16="http://schemas.microsoft.com/office/drawing/2014/main" id="{BE15C3BE-EA2C-4ED5-8041-C5AD24202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1609"/>
                <a:ext cx="11" cy="11"/>
              </a:xfrm>
              <a:custGeom>
                <a:avLst/>
                <a:gdLst>
                  <a:gd name="T0" fmla="*/ 0 w 5"/>
                  <a:gd name="T1" fmla="*/ 20 h 5"/>
                  <a:gd name="T2" fmla="*/ 4 w 5"/>
                  <a:gd name="T3" fmla="*/ 4 h 5"/>
                  <a:gd name="T4" fmla="*/ 20 w 5"/>
                  <a:gd name="T5" fmla="*/ 4 h 5"/>
                  <a:gd name="T6" fmla="*/ 20 w 5"/>
                  <a:gd name="T7" fmla="*/ 20 h 5"/>
                  <a:gd name="T8" fmla="*/ 0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5" name="Freeform 533">
                <a:extLst>
                  <a:ext uri="{FF2B5EF4-FFF2-40B4-BE49-F238E27FC236}">
                    <a16:creationId xmlns:a16="http://schemas.microsoft.com/office/drawing/2014/main" id="{87A2C111-232F-45AC-BB8C-D1A0A69B0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622"/>
                <a:ext cx="11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0 h 5"/>
                  <a:gd name="T4" fmla="*/ 20 w 5"/>
                  <a:gd name="T5" fmla="*/ 4 h 5"/>
                  <a:gd name="T6" fmla="*/ 20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6" name="Freeform 534">
                <a:extLst>
                  <a:ext uri="{FF2B5EF4-FFF2-40B4-BE49-F238E27FC236}">
                    <a16:creationId xmlns:a16="http://schemas.microsoft.com/office/drawing/2014/main" id="{655BB303-22C8-4799-9C02-72CE52BA3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1643"/>
                <a:ext cx="11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0 h 5"/>
                  <a:gd name="T4" fmla="*/ 24 w 5"/>
                  <a:gd name="T5" fmla="*/ 4 h 5"/>
                  <a:gd name="T6" fmla="*/ 20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7" name="Freeform 535">
                <a:extLst>
                  <a:ext uri="{FF2B5EF4-FFF2-40B4-BE49-F238E27FC236}">
                    <a16:creationId xmlns:a16="http://schemas.microsoft.com/office/drawing/2014/main" id="{4F56D42F-054F-487C-A91A-2A7B6445D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2" y="1660"/>
                <a:ext cx="11" cy="10"/>
              </a:xfrm>
              <a:custGeom>
                <a:avLst/>
                <a:gdLst>
                  <a:gd name="T0" fmla="*/ 0 w 5"/>
                  <a:gd name="T1" fmla="*/ 16 h 5"/>
                  <a:gd name="T2" fmla="*/ 4 w 5"/>
                  <a:gd name="T3" fmla="*/ 0 h 5"/>
                  <a:gd name="T4" fmla="*/ 20 w 5"/>
                  <a:gd name="T5" fmla="*/ 4 h 5"/>
                  <a:gd name="T6" fmla="*/ 20 w 5"/>
                  <a:gd name="T7" fmla="*/ 16 h 5"/>
                  <a:gd name="T8" fmla="*/ 0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8" name="Freeform 536">
                <a:extLst>
                  <a:ext uri="{FF2B5EF4-FFF2-40B4-BE49-F238E27FC236}">
                    <a16:creationId xmlns:a16="http://schemas.microsoft.com/office/drawing/2014/main" id="{D8BA5E60-9ACA-4A4F-BDFE-EDA2565FC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" y="1676"/>
                <a:ext cx="11" cy="11"/>
              </a:xfrm>
              <a:custGeom>
                <a:avLst/>
                <a:gdLst>
                  <a:gd name="T0" fmla="*/ 4 w 5"/>
                  <a:gd name="T1" fmla="*/ 20 h 5"/>
                  <a:gd name="T2" fmla="*/ 4 w 5"/>
                  <a:gd name="T3" fmla="*/ 0 h 5"/>
                  <a:gd name="T4" fmla="*/ 24 w 5"/>
                  <a:gd name="T5" fmla="*/ 4 h 5"/>
                  <a:gd name="T6" fmla="*/ 20 w 5"/>
                  <a:gd name="T7" fmla="*/ 20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9" name="Freeform 537">
                <a:extLst>
                  <a:ext uri="{FF2B5EF4-FFF2-40B4-BE49-F238E27FC236}">
                    <a16:creationId xmlns:a16="http://schemas.microsoft.com/office/drawing/2014/main" id="{F46953E3-58A4-4509-BB0F-3D4655525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1693"/>
                <a:ext cx="13" cy="13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4 h 6"/>
                  <a:gd name="T4" fmla="*/ 24 w 6"/>
                  <a:gd name="T5" fmla="*/ 9 h 6"/>
                  <a:gd name="T6" fmla="*/ 20 w 6"/>
                  <a:gd name="T7" fmla="*/ 24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0" name="Freeform 538">
                <a:extLst>
                  <a:ext uri="{FF2B5EF4-FFF2-40B4-BE49-F238E27FC236}">
                    <a16:creationId xmlns:a16="http://schemas.microsoft.com/office/drawing/2014/main" id="{E70E0512-D3B8-4E03-A578-3B44F0F9F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712"/>
                <a:ext cx="11" cy="13"/>
              </a:xfrm>
              <a:custGeom>
                <a:avLst/>
                <a:gdLst>
                  <a:gd name="T0" fmla="*/ 4 w 5"/>
                  <a:gd name="T1" fmla="*/ 24 h 6"/>
                  <a:gd name="T2" fmla="*/ 4 w 5"/>
                  <a:gd name="T3" fmla="*/ 4 h 6"/>
                  <a:gd name="T4" fmla="*/ 20 w 5"/>
                  <a:gd name="T5" fmla="*/ 9 h 6"/>
                  <a:gd name="T6" fmla="*/ 20 w 5"/>
                  <a:gd name="T7" fmla="*/ 24 h 6"/>
                  <a:gd name="T8" fmla="*/ 4 w 5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4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1" name="Freeform 539">
                <a:extLst>
                  <a:ext uri="{FF2B5EF4-FFF2-40B4-BE49-F238E27FC236}">
                    <a16:creationId xmlns:a16="http://schemas.microsoft.com/office/drawing/2014/main" id="{53A0833E-1A78-413C-B5DF-C64C3BC3D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729"/>
                <a:ext cx="10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16 w 5"/>
                  <a:gd name="T5" fmla="*/ 4 h 5"/>
                  <a:gd name="T6" fmla="*/ 16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2" name="Freeform 540">
                <a:extLst>
                  <a:ext uri="{FF2B5EF4-FFF2-40B4-BE49-F238E27FC236}">
                    <a16:creationId xmlns:a16="http://schemas.microsoft.com/office/drawing/2014/main" id="{2CB85DFA-55B4-4632-B0FE-FF5C9ADAE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1729"/>
                <a:ext cx="10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16 w 5"/>
                  <a:gd name="T5" fmla="*/ 4 h 5"/>
                  <a:gd name="T6" fmla="*/ 16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3" name="Freeform 541">
                <a:extLst>
                  <a:ext uri="{FF2B5EF4-FFF2-40B4-BE49-F238E27FC236}">
                    <a16:creationId xmlns:a16="http://schemas.microsoft.com/office/drawing/2014/main" id="{FE7FBF09-883B-4DF7-9638-46CE117CF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" y="1735"/>
                <a:ext cx="11" cy="11"/>
              </a:xfrm>
              <a:custGeom>
                <a:avLst/>
                <a:gdLst>
                  <a:gd name="T0" fmla="*/ 4 w 5"/>
                  <a:gd name="T1" fmla="*/ 20 h 5"/>
                  <a:gd name="T2" fmla="*/ 4 w 5"/>
                  <a:gd name="T3" fmla="*/ 4 h 5"/>
                  <a:gd name="T4" fmla="*/ 24 w 5"/>
                  <a:gd name="T5" fmla="*/ 4 h 5"/>
                  <a:gd name="T6" fmla="*/ 20 w 5"/>
                  <a:gd name="T7" fmla="*/ 20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4" name="Freeform 542">
                <a:extLst>
                  <a:ext uri="{FF2B5EF4-FFF2-40B4-BE49-F238E27FC236}">
                    <a16:creationId xmlns:a16="http://schemas.microsoft.com/office/drawing/2014/main" id="{1073E5E7-42A0-45B0-9E23-A103AEFB9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0" y="1739"/>
                <a:ext cx="11" cy="11"/>
              </a:xfrm>
              <a:custGeom>
                <a:avLst/>
                <a:gdLst>
                  <a:gd name="T0" fmla="*/ 4 w 5"/>
                  <a:gd name="T1" fmla="*/ 20 h 5"/>
                  <a:gd name="T2" fmla="*/ 4 w 5"/>
                  <a:gd name="T3" fmla="*/ 0 h 5"/>
                  <a:gd name="T4" fmla="*/ 20 w 5"/>
                  <a:gd name="T5" fmla="*/ 4 h 5"/>
                  <a:gd name="T6" fmla="*/ 20 w 5"/>
                  <a:gd name="T7" fmla="*/ 20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5" name="Freeform 543">
                <a:extLst>
                  <a:ext uri="{FF2B5EF4-FFF2-40B4-BE49-F238E27FC236}">
                    <a16:creationId xmlns:a16="http://schemas.microsoft.com/office/drawing/2014/main" id="{EA76736C-754E-4C8B-89AE-9B6F3EF62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" y="1729"/>
                <a:ext cx="11" cy="10"/>
              </a:xfrm>
              <a:custGeom>
                <a:avLst/>
                <a:gdLst>
                  <a:gd name="T0" fmla="*/ 0 w 5"/>
                  <a:gd name="T1" fmla="*/ 16 h 5"/>
                  <a:gd name="T2" fmla="*/ 4 w 5"/>
                  <a:gd name="T3" fmla="*/ 0 h 5"/>
                  <a:gd name="T4" fmla="*/ 20 w 5"/>
                  <a:gd name="T5" fmla="*/ 4 h 5"/>
                  <a:gd name="T6" fmla="*/ 20 w 5"/>
                  <a:gd name="T7" fmla="*/ 16 h 5"/>
                  <a:gd name="T8" fmla="*/ 0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6" name="Freeform 544">
                <a:extLst>
                  <a:ext uri="{FF2B5EF4-FFF2-40B4-BE49-F238E27FC236}">
                    <a16:creationId xmlns:a16="http://schemas.microsoft.com/office/drawing/2014/main" id="{F5020D33-D46C-4166-9EC2-5374187B9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4" y="1710"/>
                <a:ext cx="11" cy="13"/>
              </a:xfrm>
              <a:custGeom>
                <a:avLst/>
                <a:gdLst>
                  <a:gd name="T0" fmla="*/ 0 w 5"/>
                  <a:gd name="T1" fmla="*/ 24 h 6"/>
                  <a:gd name="T2" fmla="*/ 4 w 5"/>
                  <a:gd name="T3" fmla="*/ 4 h 6"/>
                  <a:gd name="T4" fmla="*/ 20 w 5"/>
                  <a:gd name="T5" fmla="*/ 9 h 6"/>
                  <a:gd name="T6" fmla="*/ 20 w 5"/>
                  <a:gd name="T7" fmla="*/ 24 h 6"/>
                  <a:gd name="T8" fmla="*/ 0 w 5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7" name="Freeform 545">
                <a:extLst>
                  <a:ext uri="{FF2B5EF4-FFF2-40B4-BE49-F238E27FC236}">
                    <a16:creationId xmlns:a16="http://schemas.microsoft.com/office/drawing/2014/main" id="{5C43A83E-6341-4221-8353-797A7D24E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5" y="1672"/>
                <a:ext cx="10" cy="11"/>
              </a:xfrm>
              <a:custGeom>
                <a:avLst/>
                <a:gdLst>
                  <a:gd name="T0" fmla="*/ 4 w 5"/>
                  <a:gd name="T1" fmla="*/ 20 h 5"/>
                  <a:gd name="T2" fmla="*/ 4 w 5"/>
                  <a:gd name="T3" fmla="*/ 4 h 5"/>
                  <a:gd name="T4" fmla="*/ 16 w 5"/>
                  <a:gd name="T5" fmla="*/ 4 h 5"/>
                  <a:gd name="T6" fmla="*/ 16 w 5"/>
                  <a:gd name="T7" fmla="*/ 24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5"/>
                    </a:cubicBezTo>
                    <a:cubicBezTo>
                      <a:pt x="3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8" name="Freeform 546">
                <a:extLst>
                  <a:ext uri="{FF2B5EF4-FFF2-40B4-BE49-F238E27FC236}">
                    <a16:creationId xmlns:a16="http://schemas.microsoft.com/office/drawing/2014/main" id="{17DD2BED-521D-4E90-97CA-E78C0BC28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689"/>
                <a:ext cx="11" cy="13"/>
              </a:xfrm>
              <a:custGeom>
                <a:avLst/>
                <a:gdLst>
                  <a:gd name="T0" fmla="*/ 4 w 5"/>
                  <a:gd name="T1" fmla="*/ 24 h 6"/>
                  <a:gd name="T2" fmla="*/ 4 w 5"/>
                  <a:gd name="T3" fmla="*/ 4 h 6"/>
                  <a:gd name="T4" fmla="*/ 24 w 5"/>
                  <a:gd name="T5" fmla="*/ 9 h 6"/>
                  <a:gd name="T6" fmla="*/ 20 w 5"/>
                  <a:gd name="T7" fmla="*/ 24 h 6"/>
                  <a:gd name="T8" fmla="*/ 4 w 5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9" name="Freeform 547">
                <a:extLst>
                  <a:ext uri="{FF2B5EF4-FFF2-40B4-BE49-F238E27FC236}">
                    <a16:creationId xmlns:a16="http://schemas.microsoft.com/office/drawing/2014/main" id="{FD3148B2-5CF4-45B4-912D-368C25CDE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" y="1723"/>
                <a:ext cx="11" cy="10"/>
              </a:xfrm>
              <a:custGeom>
                <a:avLst/>
                <a:gdLst>
                  <a:gd name="T0" fmla="*/ 0 w 5"/>
                  <a:gd name="T1" fmla="*/ 16 h 5"/>
                  <a:gd name="T2" fmla="*/ 4 w 5"/>
                  <a:gd name="T3" fmla="*/ 4 h 5"/>
                  <a:gd name="T4" fmla="*/ 20 w 5"/>
                  <a:gd name="T5" fmla="*/ 4 h 5"/>
                  <a:gd name="T6" fmla="*/ 20 w 5"/>
                  <a:gd name="T7" fmla="*/ 16 h 5"/>
                  <a:gd name="T8" fmla="*/ 0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0" name="Freeform 548">
                <a:extLst>
                  <a:ext uri="{FF2B5EF4-FFF2-40B4-BE49-F238E27FC236}">
                    <a16:creationId xmlns:a16="http://schemas.microsoft.com/office/drawing/2014/main" id="{25D0EE57-5B05-46BB-BA93-B9867C098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" y="1714"/>
                <a:ext cx="11" cy="11"/>
              </a:xfrm>
              <a:custGeom>
                <a:avLst/>
                <a:gdLst>
                  <a:gd name="T0" fmla="*/ 4 w 5"/>
                  <a:gd name="T1" fmla="*/ 20 h 5"/>
                  <a:gd name="T2" fmla="*/ 4 w 5"/>
                  <a:gd name="T3" fmla="*/ 4 h 5"/>
                  <a:gd name="T4" fmla="*/ 20 w 5"/>
                  <a:gd name="T5" fmla="*/ 4 h 5"/>
                  <a:gd name="T6" fmla="*/ 20 w 5"/>
                  <a:gd name="T7" fmla="*/ 20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1" name="Freeform 549">
                <a:extLst>
                  <a:ext uri="{FF2B5EF4-FFF2-40B4-BE49-F238E27FC236}">
                    <a16:creationId xmlns:a16="http://schemas.microsoft.com/office/drawing/2014/main" id="{075775AF-A54A-489A-BF28-6D4A75170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702"/>
                <a:ext cx="11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20 w 5"/>
                  <a:gd name="T5" fmla="*/ 4 h 5"/>
                  <a:gd name="T6" fmla="*/ 20 w 5"/>
                  <a:gd name="T7" fmla="*/ 20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2" name="Freeform 550">
                <a:extLst>
                  <a:ext uri="{FF2B5EF4-FFF2-40B4-BE49-F238E27FC236}">
                    <a16:creationId xmlns:a16="http://schemas.microsoft.com/office/drawing/2014/main" id="{3426C09E-E6C6-47C9-9891-63FE8F1C5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1681"/>
                <a:ext cx="10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16 w 5"/>
                  <a:gd name="T5" fmla="*/ 4 h 5"/>
                  <a:gd name="T6" fmla="*/ 16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3" name="Freeform 551">
                <a:extLst>
                  <a:ext uri="{FF2B5EF4-FFF2-40B4-BE49-F238E27FC236}">
                    <a16:creationId xmlns:a16="http://schemas.microsoft.com/office/drawing/2014/main" id="{6F0A1760-A156-44E6-BEBA-D2D0BEA1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1660"/>
                <a:ext cx="13" cy="12"/>
              </a:xfrm>
              <a:custGeom>
                <a:avLst/>
                <a:gdLst>
                  <a:gd name="T0" fmla="*/ 4 w 6"/>
                  <a:gd name="T1" fmla="*/ 16 h 6"/>
                  <a:gd name="T2" fmla="*/ 9 w 6"/>
                  <a:gd name="T3" fmla="*/ 4 h 6"/>
                  <a:gd name="T4" fmla="*/ 24 w 6"/>
                  <a:gd name="T5" fmla="*/ 8 h 6"/>
                  <a:gd name="T6" fmla="*/ 20 w 6"/>
                  <a:gd name="T7" fmla="*/ 20 h 6"/>
                  <a:gd name="T8" fmla="*/ 4 w 6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4" name="Freeform 552">
                <a:extLst>
                  <a:ext uri="{FF2B5EF4-FFF2-40B4-BE49-F238E27FC236}">
                    <a16:creationId xmlns:a16="http://schemas.microsoft.com/office/drawing/2014/main" id="{6AA06DA6-FBD2-4E9A-A045-D486DAB98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641"/>
                <a:ext cx="13" cy="10"/>
              </a:xfrm>
              <a:custGeom>
                <a:avLst/>
                <a:gdLst>
                  <a:gd name="T0" fmla="*/ 4 w 6"/>
                  <a:gd name="T1" fmla="*/ 16 h 5"/>
                  <a:gd name="T2" fmla="*/ 9 w 6"/>
                  <a:gd name="T3" fmla="*/ 0 h 5"/>
                  <a:gd name="T4" fmla="*/ 24 w 6"/>
                  <a:gd name="T5" fmla="*/ 4 h 5"/>
                  <a:gd name="T6" fmla="*/ 20 w 6"/>
                  <a:gd name="T7" fmla="*/ 16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1" y="1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5" name="Freeform 553">
                <a:extLst>
                  <a:ext uri="{FF2B5EF4-FFF2-40B4-BE49-F238E27FC236}">
                    <a16:creationId xmlns:a16="http://schemas.microsoft.com/office/drawing/2014/main" id="{7B67B559-ABC1-4445-84B3-E5D632E8F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1565"/>
                <a:ext cx="10" cy="11"/>
              </a:xfrm>
              <a:custGeom>
                <a:avLst/>
                <a:gdLst>
                  <a:gd name="T0" fmla="*/ 4 w 5"/>
                  <a:gd name="T1" fmla="*/ 20 h 5"/>
                  <a:gd name="T2" fmla="*/ 4 w 5"/>
                  <a:gd name="T3" fmla="*/ 4 h 5"/>
                  <a:gd name="T4" fmla="*/ 16 w 5"/>
                  <a:gd name="T5" fmla="*/ 4 h 5"/>
                  <a:gd name="T6" fmla="*/ 16 w 5"/>
                  <a:gd name="T7" fmla="*/ 20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6" name="Freeform 554">
                <a:extLst>
                  <a:ext uri="{FF2B5EF4-FFF2-40B4-BE49-F238E27FC236}">
                    <a16:creationId xmlns:a16="http://schemas.microsoft.com/office/drawing/2014/main" id="{8A142557-1FE8-4B4A-ACD5-54FBD77A2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1584"/>
                <a:ext cx="10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16 w 5"/>
                  <a:gd name="T5" fmla="*/ 4 h 5"/>
                  <a:gd name="T6" fmla="*/ 16 w 5"/>
                  <a:gd name="T7" fmla="*/ 20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5"/>
                    </a:cubicBezTo>
                    <a:cubicBezTo>
                      <a:pt x="3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7" name="Freeform 555">
                <a:extLst>
                  <a:ext uri="{FF2B5EF4-FFF2-40B4-BE49-F238E27FC236}">
                    <a16:creationId xmlns:a16="http://schemas.microsoft.com/office/drawing/2014/main" id="{95806FCD-C283-47B6-B292-FABE4A15D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1603"/>
                <a:ext cx="10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16 w 5"/>
                  <a:gd name="T5" fmla="*/ 4 h 5"/>
                  <a:gd name="T6" fmla="*/ 16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8" name="Freeform 556">
                <a:extLst>
                  <a:ext uri="{FF2B5EF4-FFF2-40B4-BE49-F238E27FC236}">
                    <a16:creationId xmlns:a16="http://schemas.microsoft.com/office/drawing/2014/main" id="{7746219A-30C9-42B6-B5ED-86FEBFB6D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5" y="1649"/>
                <a:ext cx="13" cy="11"/>
              </a:xfrm>
              <a:custGeom>
                <a:avLst/>
                <a:gdLst>
                  <a:gd name="T0" fmla="*/ 4 w 6"/>
                  <a:gd name="T1" fmla="*/ 20 h 5"/>
                  <a:gd name="T2" fmla="*/ 4 w 6"/>
                  <a:gd name="T3" fmla="*/ 4 h 5"/>
                  <a:gd name="T4" fmla="*/ 24 w 6"/>
                  <a:gd name="T5" fmla="*/ 4 h 5"/>
                  <a:gd name="T6" fmla="*/ 20 w 6"/>
                  <a:gd name="T7" fmla="*/ 24 h 5"/>
                  <a:gd name="T8" fmla="*/ 4 w 6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5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9" name="Freeform 557">
                <a:extLst>
                  <a:ext uri="{FF2B5EF4-FFF2-40B4-BE49-F238E27FC236}">
                    <a16:creationId xmlns:a16="http://schemas.microsoft.com/office/drawing/2014/main" id="{D0917304-CD97-4036-B24E-3088701AF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" y="1647"/>
                <a:ext cx="11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0 h 5"/>
                  <a:gd name="T4" fmla="*/ 24 w 5"/>
                  <a:gd name="T5" fmla="*/ 4 h 5"/>
                  <a:gd name="T6" fmla="*/ 20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0" name="Freeform 558">
                <a:extLst>
                  <a:ext uri="{FF2B5EF4-FFF2-40B4-BE49-F238E27FC236}">
                    <a16:creationId xmlns:a16="http://schemas.microsoft.com/office/drawing/2014/main" id="{B37CD61D-2D49-4D56-8A18-D640F27F6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" y="1645"/>
                <a:ext cx="13" cy="10"/>
              </a:xfrm>
              <a:custGeom>
                <a:avLst/>
                <a:gdLst>
                  <a:gd name="T0" fmla="*/ 4 w 6"/>
                  <a:gd name="T1" fmla="*/ 16 h 5"/>
                  <a:gd name="T2" fmla="*/ 4 w 6"/>
                  <a:gd name="T3" fmla="*/ 0 h 5"/>
                  <a:gd name="T4" fmla="*/ 24 w 6"/>
                  <a:gd name="T5" fmla="*/ 4 h 5"/>
                  <a:gd name="T6" fmla="*/ 20 w 6"/>
                  <a:gd name="T7" fmla="*/ 16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1" name="Freeform 559">
                <a:extLst>
                  <a:ext uri="{FF2B5EF4-FFF2-40B4-BE49-F238E27FC236}">
                    <a16:creationId xmlns:a16="http://schemas.microsoft.com/office/drawing/2014/main" id="{FBF9EF76-645F-460E-9EDE-FDE0B344D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1641"/>
                <a:ext cx="10" cy="10"/>
              </a:xfrm>
              <a:custGeom>
                <a:avLst/>
                <a:gdLst>
                  <a:gd name="T0" fmla="*/ 0 w 5"/>
                  <a:gd name="T1" fmla="*/ 16 h 5"/>
                  <a:gd name="T2" fmla="*/ 4 w 5"/>
                  <a:gd name="T3" fmla="*/ 4 h 5"/>
                  <a:gd name="T4" fmla="*/ 16 w 5"/>
                  <a:gd name="T5" fmla="*/ 4 h 5"/>
                  <a:gd name="T6" fmla="*/ 16 w 5"/>
                  <a:gd name="T7" fmla="*/ 20 h 5"/>
                  <a:gd name="T8" fmla="*/ 0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5"/>
                    </a:cubicBezTo>
                    <a:cubicBezTo>
                      <a:pt x="3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2" name="Freeform 560">
                <a:extLst>
                  <a:ext uri="{FF2B5EF4-FFF2-40B4-BE49-F238E27FC236}">
                    <a16:creationId xmlns:a16="http://schemas.microsoft.com/office/drawing/2014/main" id="{79910FEE-F386-495E-A9A7-45914C369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1620"/>
                <a:ext cx="12" cy="10"/>
              </a:xfrm>
              <a:custGeom>
                <a:avLst/>
                <a:gdLst>
                  <a:gd name="T0" fmla="*/ 4 w 6"/>
                  <a:gd name="T1" fmla="*/ 16 h 5"/>
                  <a:gd name="T2" fmla="*/ 8 w 6"/>
                  <a:gd name="T3" fmla="*/ 4 h 5"/>
                  <a:gd name="T4" fmla="*/ 20 w 6"/>
                  <a:gd name="T5" fmla="*/ 4 h 5"/>
                  <a:gd name="T6" fmla="*/ 16 w 6"/>
                  <a:gd name="T7" fmla="*/ 20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2"/>
                      <a:pt x="5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3" name="Freeform 561">
                <a:extLst>
                  <a:ext uri="{FF2B5EF4-FFF2-40B4-BE49-F238E27FC236}">
                    <a16:creationId xmlns:a16="http://schemas.microsoft.com/office/drawing/2014/main" id="{9E8B565A-921A-4D10-AC67-EC8928F2C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57"/>
                <a:ext cx="11" cy="11"/>
              </a:xfrm>
              <a:custGeom>
                <a:avLst/>
                <a:gdLst>
                  <a:gd name="T0" fmla="*/ 4 w 5"/>
                  <a:gd name="T1" fmla="*/ 20 h 5"/>
                  <a:gd name="T2" fmla="*/ 4 w 5"/>
                  <a:gd name="T3" fmla="*/ 4 h 5"/>
                  <a:gd name="T4" fmla="*/ 20 w 5"/>
                  <a:gd name="T5" fmla="*/ 4 h 5"/>
                  <a:gd name="T6" fmla="*/ 20 w 5"/>
                  <a:gd name="T7" fmla="*/ 20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4" name="Freeform 562">
                <a:extLst>
                  <a:ext uri="{FF2B5EF4-FFF2-40B4-BE49-F238E27FC236}">
                    <a16:creationId xmlns:a16="http://schemas.microsoft.com/office/drawing/2014/main" id="{E7D321B6-1C4A-4C65-80BF-F1C926261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660"/>
                <a:ext cx="11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24 w 5"/>
                  <a:gd name="T5" fmla="*/ 4 h 5"/>
                  <a:gd name="T6" fmla="*/ 20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5" name="Freeform 563">
                <a:extLst>
                  <a:ext uri="{FF2B5EF4-FFF2-40B4-BE49-F238E27FC236}">
                    <a16:creationId xmlns:a16="http://schemas.microsoft.com/office/drawing/2014/main" id="{D01B0739-9353-4B2D-B24B-FDD25C790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1643"/>
                <a:ext cx="13" cy="10"/>
              </a:xfrm>
              <a:custGeom>
                <a:avLst/>
                <a:gdLst>
                  <a:gd name="T0" fmla="*/ 4 w 6"/>
                  <a:gd name="T1" fmla="*/ 16 h 5"/>
                  <a:gd name="T2" fmla="*/ 9 w 6"/>
                  <a:gd name="T3" fmla="*/ 4 h 5"/>
                  <a:gd name="T4" fmla="*/ 24 w 6"/>
                  <a:gd name="T5" fmla="*/ 4 h 5"/>
                  <a:gd name="T6" fmla="*/ 20 w 6"/>
                  <a:gd name="T7" fmla="*/ 16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6" name="Freeform 564">
                <a:extLst>
                  <a:ext uri="{FF2B5EF4-FFF2-40B4-BE49-F238E27FC236}">
                    <a16:creationId xmlns:a16="http://schemas.microsoft.com/office/drawing/2014/main" id="{48A1B232-F693-48AB-A20F-A94DE4663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1597"/>
                <a:ext cx="13" cy="10"/>
              </a:xfrm>
              <a:custGeom>
                <a:avLst/>
                <a:gdLst>
                  <a:gd name="T0" fmla="*/ 4 w 6"/>
                  <a:gd name="T1" fmla="*/ 16 h 5"/>
                  <a:gd name="T2" fmla="*/ 9 w 6"/>
                  <a:gd name="T3" fmla="*/ 4 h 5"/>
                  <a:gd name="T4" fmla="*/ 24 w 6"/>
                  <a:gd name="T5" fmla="*/ 4 h 5"/>
                  <a:gd name="T6" fmla="*/ 24 w 6"/>
                  <a:gd name="T7" fmla="*/ 16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" name="Freeform 565">
                <a:extLst>
                  <a:ext uri="{FF2B5EF4-FFF2-40B4-BE49-F238E27FC236}">
                    <a16:creationId xmlns:a16="http://schemas.microsoft.com/office/drawing/2014/main" id="{1CDBB5B6-0A34-4CBD-921C-D65A69161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" y="1630"/>
                <a:ext cx="10" cy="13"/>
              </a:xfrm>
              <a:custGeom>
                <a:avLst/>
                <a:gdLst>
                  <a:gd name="T0" fmla="*/ 4 w 5"/>
                  <a:gd name="T1" fmla="*/ 20 h 6"/>
                  <a:gd name="T2" fmla="*/ 4 w 5"/>
                  <a:gd name="T3" fmla="*/ 4 h 6"/>
                  <a:gd name="T4" fmla="*/ 16 w 5"/>
                  <a:gd name="T5" fmla="*/ 4 h 6"/>
                  <a:gd name="T6" fmla="*/ 16 w 5"/>
                  <a:gd name="T7" fmla="*/ 24 h 6"/>
                  <a:gd name="T8" fmla="*/ 4 w 5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" name="Freeform 566">
                <a:extLst>
                  <a:ext uri="{FF2B5EF4-FFF2-40B4-BE49-F238E27FC236}">
                    <a16:creationId xmlns:a16="http://schemas.microsoft.com/office/drawing/2014/main" id="{1D6852D1-7B32-4CE0-B2CF-7968AB6B4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5" y="1641"/>
                <a:ext cx="13" cy="12"/>
              </a:xfrm>
              <a:custGeom>
                <a:avLst/>
                <a:gdLst>
                  <a:gd name="T0" fmla="*/ 24 w 6"/>
                  <a:gd name="T1" fmla="*/ 8 h 6"/>
                  <a:gd name="T2" fmla="*/ 20 w 6"/>
                  <a:gd name="T3" fmla="*/ 20 h 6"/>
                  <a:gd name="T4" fmla="*/ 4 w 6"/>
                  <a:gd name="T5" fmla="*/ 16 h 6"/>
                  <a:gd name="T6" fmla="*/ 9 w 6"/>
                  <a:gd name="T7" fmla="*/ 4 h 6"/>
                  <a:gd name="T8" fmla="*/ 24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" name="Freeform 567">
                <a:extLst>
                  <a:ext uri="{FF2B5EF4-FFF2-40B4-BE49-F238E27FC236}">
                    <a16:creationId xmlns:a16="http://schemas.microsoft.com/office/drawing/2014/main" id="{A4BC7E59-6FCB-4C52-80C5-2EA9756FF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4" y="1626"/>
                <a:ext cx="11" cy="10"/>
              </a:xfrm>
              <a:custGeom>
                <a:avLst/>
                <a:gdLst>
                  <a:gd name="T0" fmla="*/ 24 w 5"/>
                  <a:gd name="T1" fmla="*/ 4 h 5"/>
                  <a:gd name="T2" fmla="*/ 20 w 5"/>
                  <a:gd name="T3" fmla="*/ 16 h 5"/>
                  <a:gd name="T4" fmla="*/ 4 w 5"/>
                  <a:gd name="T5" fmla="*/ 12 h 5"/>
                  <a:gd name="T6" fmla="*/ 4 w 5"/>
                  <a:gd name="T7" fmla="*/ 0 h 5"/>
                  <a:gd name="T8" fmla="*/ 24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" name="Freeform 568">
                <a:extLst>
                  <a:ext uri="{FF2B5EF4-FFF2-40B4-BE49-F238E27FC236}">
                    <a16:creationId xmlns:a16="http://schemas.microsoft.com/office/drawing/2014/main" id="{978CDDEF-01BB-415E-8FD2-A5856166F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3" y="1620"/>
                <a:ext cx="11" cy="10"/>
              </a:xfrm>
              <a:custGeom>
                <a:avLst/>
                <a:gdLst>
                  <a:gd name="T0" fmla="*/ 20 w 5"/>
                  <a:gd name="T1" fmla="*/ 4 h 5"/>
                  <a:gd name="T2" fmla="*/ 20 w 5"/>
                  <a:gd name="T3" fmla="*/ 20 h 5"/>
                  <a:gd name="T4" fmla="*/ 4 w 5"/>
                  <a:gd name="T5" fmla="*/ 16 h 5"/>
                  <a:gd name="T6" fmla="*/ 4 w 5"/>
                  <a:gd name="T7" fmla="*/ 4 h 5"/>
                  <a:gd name="T8" fmla="*/ 20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3"/>
                      <a:pt x="5" y="4"/>
                      <a:pt x="4" y="5"/>
                    </a:cubicBezTo>
                    <a:cubicBezTo>
                      <a:pt x="3" y="5"/>
                      <a:pt x="1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" name="Freeform 569">
                <a:extLst>
                  <a:ext uri="{FF2B5EF4-FFF2-40B4-BE49-F238E27FC236}">
                    <a16:creationId xmlns:a16="http://schemas.microsoft.com/office/drawing/2014/main" id="{5803635D-C261-4C50-8782-9094B696C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4" y="1624"/>
                <a:ext cx="12" cy="10"/>
              </a:xfrm>
              <a:custGeom>
                <a:avLst/>
                <a:gdLst>
                  <a:gd name="T0" fmla="*/ 20 w 6"/>
                  <a:gd name="T1" fmla="*/ 4 h 5"/>
                  <a:gd name="T2" fmla="*/ 16 w 6"/>
                  <a:gd name="T3" fmla="*/ 16 h 5"/>
                  <a:gd name="T4" fmla="*/ 4 w 6"/>
                  <a:gd name="T5" fmla="*/ 16 h 5"/>
                  <a:gd name="T6" fmla="*/ 8 w 6"/>
                  <a:gd name="T7" fmla="*/ 4 h 5"/>
                  <a:gd name="T8" fmla="*/ 20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" name="Freeform 570">
                <a:extLst>
                  <a:ext uri="{FF2B5EF4-FFF2-40B4-BE49-F238E27FC236}">
                    <a16:creationId xmlns:a16="http://schemas.microsoft.com/office/drawing/2014/main" id="{DC374574-8378-428A-BB54-6E4E0F112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550"/>
                <a:ext cx="10" cy="11"/>
              </a:xfrm>
              <a:custGeom>
                <a:avLst/>
                <a:gdLst>
                  <a:gd name="T0" fmla="*/ 20 w 5"/>
                  <a:gd name="T1" fmla="*/ 4 h 5"/>
                  <a:gd name="T2" fmla="*/ 16 w 5"/>
                  <a:gd name="T3" fmla="*/ 20 h 5"/>
                  <a:gd name="T4" fmla="*/ 4 w 5"/>
                  <a:gd name="T5" fmla="*/ 20 h 5"/>
                  <a:gd name="T6" fmla="*/ 4 w 5"/>
                  <a:gd name="T7" fmla="*/ 0 h 5"/>
                  <a:gd name="T8" fmla="*/ 20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" name="Freeform 571">
                <a:extLst>
                  <a:ext uri="{FF2B5EF4-FFF2-40B4-BE49-F238E27FC236}">
                    <a16:creationId xmlns:a16="http://schemas.microsoft.com/office/drawing/2014/main" id="{8FAB2E02-8B1F-4E30-9C23-5BE7BF092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546"/>
                <a:ext cx="10" cy="11"/>
              </a:xfrm>
              <a:custGeom>
                <a:avLst/>
                <a:gdLst>
                  <a:gd name="T0" fmla="*/ 20 w 5"/>
                  <a:gd name="T1" fmla="*/ 4 h 5"/>
                  <a:gd name="T2" fmla="*/ 16 w 5"/>
                  <a:gd name="T3" fmla="*/ 24 h 5"/>
                  <a:gd name="T4" fmla="*/ 4 w 5"/>
                  <a:gd name="T5" fmla="*/ 20 h 5"/>
                  <a:gd name="T6" fmla="*/ 4 w 5"/>
                  <a:gd name="T7" fmla="*/ 4 h 5"/>
                  <a:gd name="T8" fmla="*/ 20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5"/>
                      <a:pt x="1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" name="Freeform 572">
                <a:extLst>
                  <a:ext uri="{FF2B5EF4-FFF2-40B4-BE49-F238E27FC236}">
                    <a16:creationId xmlns:a16="http://schemas.microsoft.com/office/drawing/2014/main" id="{F58B6426-9EF8-4751-BC68-49D738D13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550"/>
                <a:ext cx="10" cy="11"/>
              </a:xfrm>
              <a:custGeom>
                <a:avLst/>
                <a:gdLst>
                  <a:gd name="T0" fmla="*/ 16 w 5"/>
                  <a:gd name="T1" fmla="*/ 4 h 5"/>
                  <a:gd name="T2" fmla="*/ 16 w 5"/>
                  <a:gd name="T3" fmla="*/ 20 h 5"/>
                  <a:gd name="T4" fmla="*/ 4 w 5"/>
                  <a:gd name="T5" fmla="*/ 20 h 5"/>
                  <a:gd name="T6" fmla="*/ 4 w 5"/>
                  <a:gd name="T7" fmla="*/ 0 h 5"/>
                  <a:gd name="T8" fmla="*/ 16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" name="Freeform 573">
                <a:extLst>
                  <a:ext uri="{FF2B5EF4-FFF2-40B4-BE49-F238E27FC236}">
                    <a16:creationId xmlns:a16="http://schemas.microsoft.com/office/drawing/2014/main" id="{F84DA48C-5F64-40E3-939E-C0C17B596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8" y="1553"/>
                <a:ext cx="10" cy="12"/>
              </a:xfrm>
              <a:custGeom>
                <a:avLst/>
                <a:gdLst>
                  <a:gd name="T0" fmla="*/ 16 w 5"/>
                  <a:gd name="T1" fmla="*/ 8 h 6"/>
                  <a:gd name="T2" fmla="*/ 16 w 5"/>
                  <a:gd name="T3" fmla="*/ 20 h 6"/>
                  <a:gd name="T4" fmla="*/ 0 w 5"/>
                  <a:gd name="T5" fmla="*/ 16 h 6"/>
                  <a:gd name="T6" fmla="*/ 4 w 5"/>
                  <a:gd name="T7" fmla="*/ 4 h 6"/>
                  <a:gd name="T8" fmla="*/ 16 w 5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1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" name="Freeform 574">
                <a:extLst>
                  <a:ext uri="{FF2B5EF4-FFF2-40B4-BE49-F238E27FC236}">
                    <a16:creationId xmlns:a16="http://schemas.microsoft.com/office/drawing/2014/main" id="{2F92C93F-E641-41DD-94BB-DE413E0A3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7" y="1743"/>
                <a:ext cx="8" cy="11"/>
              </a:xfrm>
              <a:custGeom>
                <a:avLst/>
                <a:gdLst>
                  <a:gd name="T0" fmla="*/ 0 w 4"/>
                  <a:gd name="T1" fmla="*/ 15 h 5"/>
                  <a:gd name="T2" fmla="*/ 8 w 4"/>
                  <a:gd name="T3" fmla="*/ 4 h 5"/>
                  <a:gd name="T4" fmla="*/ 16 w 4"/>
                  <a:gd name="T5" fmla="*/ 15 h 5"/>
                  <a:gd name="T6" fmla="*/ 8 w 4"/>
                  <a:gd name="T7" fmla="*/ 24 h 5"/>
                  <a:gd name="T8" fmla="*/ 0 w 4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3"/>
                    </a:moveTo>
                    <a:cubicBezTo>
                      <a:pt x="0" y="1"/>
                      <a:pt x="1" y="0"/>
                      <a:pt x="2" y="1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0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" name="Freeform 575">
                <a:extLst>
                  <a:ext uri="{FF2B5EF4-FFF2-40B4-BE49-F238E27FC236}">
                    <a16:creationId xmlns:a16="http://schemas.microsoft.com/office/drawing/2014/main" id="{3877720F-440A-419E-8895-85A9857AA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" y="1741"/>
                <a:ext cx="10" cy="9"/>
              </a:xfrm>
              <a:custGeom>
                <a:avLst/>
                <a:gdLst>
                  <a:gd name="T0" fmla="*/ 0 w 5"/>
                  <a:gd name="T1" fmla="*/ 11 h 4"/>
                  <a:gd name="T2" fmla="*/ 12 w 5"/>
                  <a:gd name="T3" fmla="*/ 0 h 4"/>
                  <a:gd name="T4" fmla="*/ 20 w 5"/>
                  <a:gd name="T5" fmla="*/ 11 h 4"/>
                  <a:gd name="T6" fmla="*/ 8 w 5"/>
                  <a:gd name="T7" fmla="*/ 20 h 4"/>
                  <a:gd name="T8" fmla="*/ 0 w 5"/>
                  <a:gd name="T9" fmla="*/ 1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" name="Freeform 576">
                <a:extLst>
                  <a:ext uri="{FF2B5EF4-FFF2-40B4-BE49-F238E27FC236}">
                    <a16:creationId xmlns:a16="http://schemas.microsoft.com/office/drawing/2014/main" id="{AB085586-4CA2-49A0-B8A4-23DF0C24C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1693"/>
                <a:ext cx="11" cy="11"/>
              </a:xfrm>
              <a:custGeom>
                <a:avLst/>
                <a:gdLst>
                  <a:gd name="T0" fmla="*/ 0 w 5"/>
                  <a:gd name="T1" fmla="*/ 15 h 5"/>
                  <a:gd name="T2" fmla="*/ 9 w 5"/>
                  <a:gd name="T3" fmla="*/ 0 h 5"/>
                  <a:gd name="T4" fmla="*/ 20 w 5"/>
                  <a:gd name="T5" fmla="*/ 15 h 5"/>
                  <a:gd name="T6" fmla="*/ 9 w 5"/>
                  <a:gd name="T7" fmla="*/ 24 h 5"/>
                  <a:gd name="T8" fmla="*/ 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" name="Freeform 577">
                <a:extLst>
                  <a:ext uri="{FF2B5EF4-FFF2-40B4-BE49-F238E27FC236}">
                    <a16:creationId xmlns:a16="http://schemas.microsoft.com/office/drawing/2014/main" id="{D162D2F9-DF1C-4669-A092-419C3732E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7" y="1710"/>
                <a:ext cx="9" cy="8"/>
              </a:xfrm>
              <a:custGeom>
                <a:avLst/>
                <a:gdLst>
                  <a:gd name="T0" fmla="*/ 0 w 4"/>
                  <a:gd name="T1" fmla="*/ 8 h 4"/>
                  <a:gd name="T2" fmla="*/ 11 w 4"/>
                  <a:gd name="T3" fmla="*/ 0 h 4"/>
                  <a:gd name="T4" fmla="*/ 20 w 4"/>
                  <a:gd name="T5" fmla="*/ 8 h 4"/>
                  <a:gd name="T6" fmla="*/ 11 w 4"/>
                  <a:gd name="T7" fmla="*/ 16 h 4"/>
                  <a:gd name="T8" fmla="*/ 0 w 4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" name="Freeform 578">
                <a:extLst>
                  <a:ext uri="{FF2B5EF4-FFF2-40B4-BE49-F238E27FC236}">
                    <a16:creationId xmlns:a16="http://schemas.microsoft.com/office/drawing/2014/main" id="{7406BED9-7DC6-4DEA-8716-0BB488DC8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1704"/>
                <a:ext cx="10" cy="10"/>
              </a:xfrm>
              <a:custGeom>
                <a:avLst/>
                <a:gdLst>
                  <a:gd name="T0" fmla="*/ 0 w 5"/>
                  <a:gd name="T1" fmla="*/ 8 h 5"/>
                  <a:gd name="T2" fmla="*/ 12 w 5"/>
                  <a:gd name="T3" fmla="*/ 0 h 5"/>
                  <a:gd name="T4" fmla="*/ 20 w 5"/>
                  <a:gd name="T5" fmla="*/ 12 h 5"/>
                  <a:gd name="T6" fmla="*/ 8 w 5"/>
                  <a:gd name="T7" fmla="*/ 20 h 5"/>
                  <a:gd name="T8" fmla="*/ 0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" name="Freeform 579">
                <a:extLst>
                  <a:ext uri="{FF2B5EF4-FFF2-40B4-BE49-F238E27FC236}">
                    <a16:creationId xmlns:a16="http://schemas.microsoft.com/office/drawing/2014/main" id="{B40B84B4-531E-4D7B-844A-696734219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22"/>
                <a:ext cx="11" cy="10"/>
              </a:xfrm>
              <a:custGeom>
                <a:avLst/>
                <a:gdLst>
                  <a:gd name="T0" fmla="*/ 0 w 5"/>
                  <a:gd name="T1" fmla="*/ 8 h 5"/>
                  <a:gd name="T2" fmla="*/ 15 w 5"/>
                  <a:gd name="T3" fmla="*/ 0 h 5"/>
                  <a:gd name="T4" fmla="*/ 24 w 5"/>
                  <a:gd name="T5" fmla="*/ 8 h 5"/>
                  <a:gd name="T6" fmla="*/ 9 w 5"/>
                  <a:gd name="T7" fmla="*/ 16 h 5"/>
                  <a:gd name="T8" fmla="*/ 0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4"/>
                      <a:pt x="4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" name="Freeform 580">
                <a:extLst>
                  <a:ext uri="{FF2B5EF4-FFF2-40B4-BE49-F238E27FC236}">
                    <a16:creationId xmlns:a16="http://schemas.microsoft.com/office/drawing/2014/main" id="{780131D0-7757-4F28-A384-9026876EA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7" y="1645"/>
                <a:ext cx="9" cy="8"/>
              </a:xfrm>
              <a:custGeom>
                <a:avLst/>
                <a:gdLst>
                  <a:gd name="T0" fmla="*/ 0 w 4"/>
                  <a:gd name="T1" fmla="*/ 8 h 4"/>
                  <a:gd name="T2" fmla="*/ 11 w 4"/>
                  <a:gd name="T3" fmla="*/ 0 h 4"/>
                  <a:gd name="T4" fmla="*/ 20 w 4"/>
                  <a:gd name="T5" fmla="*/ 8 h 4"/>
                  <a:gd name="T6" fmla="*/ 11 w 4"/>
                  <a:gd name="T7" fmla="*/ 16 h 4"/>
                  <a:gd name="T8" fmla="*/ 0 w 4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3" name="Freeform 581">
                <a:extLst>
                  <a:ext uri="{FF2B5EF4-FFF2-40B4-BE49-F238E27FC236}">
                    <a16:creationId xmlns:a16="http://schemas.microsoft.com/office/drawing/2014/main" id="{55824C54-1914-42D6-9490-A1AD1599D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1636"/>
                <a:ext cx="11" cy="9"/>
              </a:xfrm>
              <a:custGeom>
                <a:avLst/>
                <a:gdLst>
                  <a:gd name="T0" fmla="*/ 0 w 5"/>
                  <a:gd name="T1" fmla="*/ 11 h 4"/>
                  <a:gd name="T2" fmla="*/ 9 w 5"/>
                  <a:gd name="T3" fmla="*/ 0 h 4"/>
                  <a:gd name="T4" fmla="*/ 24 w 5"/>
                  <a:gd name="T5" fmla="*/ 11 h 4"/>
                  <a:gd name="T6" fmla="*/ 9 w 5"/>
                  <a:gd name="T7" fmla="*/ 20 h 4"/>
                  <a:gd name="T8" fmla="*/ 0 w 5"/>
                  <a:gd name="T9" fmla="*/ 1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4" name="Freeform 582">
                <a:extLst>
                  <a:ext uri="{FF2B5EF4-FFF2-40B4-BE49-F238E27FC236}">
                    <a16:creationId xmlns:a16="http://schemas.microsoft.com/office/drawing/2014/main" id="{25951C8E-9817-4248-8FA4-10A2CEEEA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" y="1630"/>
                <a:ext cx="11" cy="11"/>
              </a:xfrm>
              <a:custGeom>
                <a:avLst/>
                <a:gdLst>
                  <a:gd name="T0" fmla="*/ 0 w 5"/>
                  <a:gd name="T1" fmla="*/ 9 h 5"/>
                  <a:gd name="T2" fmla="*/ 9 w 5"/>
                  <a:gd name="T3" fmla="*/ 0 h 5"/>
                  <a:gd name="T4" fmla="*/ 20 w 5"/>
                  <a:gd name="T5" fmla="*/ 9 h 5"/>
                  <a:gd name="T6" fmla="*/ 9 w 5"/>
                  <a:gd name="T7" fmla="*/ 24 h 5"/>
                  <a:gd name="T8" fmla="*/ 0 w 5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4" y="2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5" name="Freeform 583">
                <a:extLst>
                  <a:ext uri="{FF2B5EF4-FFF2-40B4-BE49-F238E27FC236}">
                    <a16:creationId xmlns:a16="http://schemas.microsoft.com/office/drawing/2014/main" id="{EEB3769B-EA49-41D9-8C3A-7E45F6D36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1645"/>
                <a:ext cx="11" cy="10"/>
              </a:xfrm>
              <a:custGeom>
                <a:avLst/>
                <a:gdLst>
                  <a:gd name="T0" fmla="*/ 0 w 5"/>
                  <a:gd name="T1" fmla="*/ 12 h 5"/>
                  <a:gd name="T2" fmla="*/ 15 w 5"/>
                  <a:gd name="T3" fmla="*/ 4 h 5"/>
                  <a:gd name="T4" fmla="*/ 24 w 5"/>
                  <a:gd name="T5" fmla="*/ 12 h 5"/>
                  <a:gd name="T6" fmla="*/ 15 w 5"/>
                  <a:gd name="T7" fmla="*/ 20 h 5"/>
                  <a:gd name="T8" fmla="*/ 0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6" name="Freeform 584">
                <a:extLst>
                  <a:ext uri="{FF2B5EF4-FFF2-40B4-BE49-F238E27FC236}">
                    <a16:creationId xmlns:a16="http://schemas.microsoft.com/office/drawing/2014/main" id="{35F95C0E-01F0-4D49-A02E-2E8C6F5C7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5" y="1664"/>
                <a:ext cx="11" cy="10"/>
              </a:xfrm>
              <a:custGeom>
                <a:avLst/>
                <a:gdLst>
                  <a:gd name="T0" fmla="*/ 0 w 5"/>
                  <a:gd name="T1" fmla="*/ 8 h 5"/>
                  <a:gd name="T2" fmla="*/ 15 w 5"/>
                  <a:gd name="T3" fmla="*/ 0 h 5"/>
                  <a:gd name="T4" fmla="*/ 24 w 5"/>
                  <a:gd name="T5" fmla="*/ 8 h 5"/>
                  <a:gd name="T6" fmla="*/ 9 w 5"/>
                  <a:gd name="T7" fmla="*/ 16 h 5"/>
                  <a:gd name="T8" fmla="*/ 0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4"/>
                      <a:pt x="4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" name="Freeform 585">
                <a:extLst>
                  <a:ext uri="{FF2B5EF4-FFF2-40B4-BE49-F238E27FC236}">
                    <a16:creationId xmlns:a16="http://schemas.microsoft.com/office/drawing/2014/main" id="{82EB4AD3-FF09-4FF3-AD3B-2562E9D54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1678"/>
                <a:ext cx="10" cy="11"/>
              </a:xfrm>
              <a:custGeom>
                <a:avLst/>
                <a:gdLst>
                  <a:gd name="T0" fmla="*/ 0 w 5"/>
                  <a:gd name="T1" fmla="*/ 9 h 5"/>
                  <a:gd name="T2" fmla="*/ 8 w 5"/>
                  <a:gd name="T3" fmla="*/ 0 h 5"/>
                  <a:gd name="T4" fmla="*/ 16 w 5"/>
                  <a:gd name="T5" fmla="*/ 15 h 5"/>
                  <a:gd name="T6" fmla="*/ 8 w 5"/>
                  <a:gd name="T7" fmla="*/ 24 h 5"/>
                  <a:gd name="T8" fmla="*/ 0 w 5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8" name="Freeform 586">
                <a:extLst>
                  <a:ext uri="{FF2B5EF4-FFF2-40B4-BE49-F238E27FC236}">
                    <a16:creationId xmlns:a16="http://schemas.microsoft.com/office/drawing/2014/main" id="{D3D1EE2B-5382-4190-8A9C-6D1A9D6CD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1626"/>
                <a:ext cx="11" cy="8"/>
              </a:xfrm>
              <a:custGeom>
                <a:avLst/>
                <a:gdLst>
                  <a:gd name="T0" fmla="*/ 0 w 5"/>
                  <a:gd name="T1" fmla="*/ 8 h 4"/>
                  <a:gd name="T2" fmla="*/ 9 w 5"/>
                  <a:gd name="T3" fmla="*/ 0 h 4"/>
                  <a:gd name="T4" fmla="*/ 20 w 5"/>
                  <a:gd name="T5" fmla="*/ 8 h 4"/>
                  <a:gd name="T6" fmla="*/ 9 w 5"/>
                  <a:gd name="T7" fmla="*/ 16 h 4"/>
                  <a:gd name="T8" fmla="*/ 0 w 5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4" y="0"/>
                      <a:pt x="5" y="1"/>
                      <a:pt x="4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9" name="Freeform 587">
                <a:extLst>
                  <a:ext uri="{FF2B5EF4-FFF2-40B4-BE49-F238E27FC236}">
                    <a16:creationId xmlns:a16="http://schemas.microsoft.com/office/drawing/2014/main" id="{1F2A98C7-77A3-491B-B2D9-13F6C57BF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1748"/>
                <a:ext cx="11" cy="10"/>
              </a:xfrm>
              <a:custGeom>
                <a:avLst/>
                <a:gdLst>
                  <a:gd name="T0" fmla="*/ 0 w 5"/>
                  <a:gd name="T1" fmla="*/ 8 h 5"/>
                  <a:gd name="T2" fmla="*/ 15 w 5"/>
                  <a:gd name="T3" fmla="*/ 0 h 5"/>
                  <a:gd name="T4" fmla="*/ 24 w 5"/>
                  <a:gd name="T5" fmla="*/ 12 h 5"/>
                  <a:gd name="T6" fmla="*/ 9 w 5"/>
                  <a:gd name="T7" fmla="*/ 20 h 5"/>
                  <a:gd name="T8" fmla="*/ 0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0" name="Freeform 588">
                <a:extLst>
                  <a:ext uri="{FF2B5EF4-FFF2-40B4-BE49-F238E27FC236}">
                    <a16:creationId xmlns:a16="http://schemas.microsoft.com/office/drawing/2014/main" id="{8BE9FE9C-A5B4-416E-9152-E4AA22AEE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" y="1729"/>
                <a:ext cx="11" cy="8"/>
              </a:xfrm>
              <a:custGeom>
                <a:avLst/>
                <a:gdLst>
                  <a:gd name="T0" fmla="*/ 0 w 5"/>
                  <a:gd name="T1" fmla="*/ 8 h 4"/>
                  <a:gd name="T2" fmla="*/ 15 w 5"/>
                  <a:gd name="T3" fmla="*/ 0 h 4"/>
                  <a:gd name="T4" fmla="*/ 24 w 5"/>
                  <a:gd name="T5" fmla="*/ 8 h 4"/>
                  <a:gd name="T6" fmla="*/ 9 w 5"/>
                  <a:gd name="T7" fmla="*/ 16 h 4"/>
                  <a:gd name="T8" fmla="*/ 0 w 5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4"/>
                      <a:pt x="4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1" name="Freeform 589">
                <a:extLst>
                  <a:ext uri="{FF2B5EF4-FFF2-40B4-BE49-F238E27FC236}">
                    <a16:creationId xmlns:a16="http://schemas.microsoft.com/office/drawing/2014/main" id="{7F0BC572-7BA9-4EE8-8AB5-AC335AAC2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1634"/>
                <a:ext cx="10" cy="11"/>
              </a:xfrm>
              <a:custGeom>
                <a:avLst/>
                <a:gdLst>
                  <a:gd name="T0" fmla="*/ 0 w 5"/>
                  <a:gd name="T1" fmla="*/ 9 h 5"/>
                  <a:gd name="T2" fmla="*/ 12 w 5"/>
                  <a:gd name="T3" fmla="*/ 0 h 5"/>
                  <a:gd name="T4" fmla="*/ 20 w 5"/>
                  <a:gd name="T5" fmla="*/ 15 h 5"/>
                  <a:gd name="T6" fmla="*/ 12 w 5"/>
                  <a:gd name="T7" fmla="*/ 24 h 5"/>
                  <a:gd name="T8" fmla="*/ 0 w 5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2" name="Freeform 590">
                <a:extLst>
                  <a:ext uri="{FF2B5EF4-FFF2-40B4-BE49-F238E27FC236}">
                    <a16:creationId xmlns:a16="http://schemas.microsoft.com/office/drawing/2014/main" id="{EFC306E5-4C43-4522-BDC5-14DD4B5AE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" y="1645"/>
                <a:ext cx="8" cy="10"/>
              </a:xfrm>
              <a:custGeom>
                <a:avLst/>
                <a:gdLst>
                  <a:gd name="T0" fmla="*/ 0 w 4"/>
                  <a:gd name="T1" fmla="*/ 8 h 5"/>
                  <a:gd name="T2" fmla="*/ 8 w 4"/>
                  <a:gd name="T3" fmla="*/ 0 h 5"/>
                  <a:gd name="T4" fmla="*/ 16 w 4"/>
                  <a:gd name="T5" fmla="*/ 12 h 5"/>
                  <a:gd name="T6" fmla="*/ 8 w 4"/>
                  <a:gd name="T7" fmla="*/ 20 h 5"/>
                  <a:gd name="T8" fmla="*/ 0 w 4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3" name="Freeform 591">
                <a:extLst>
                  <a:ext uri="{FF2B5EF4-FFF2-40B4-BE49-F238E27FC236}">
                    <a16:creationId xmlns:a16="http://schemas.microsoft.com/office/drawing/2014/main" id="{133ADCD3-8B82-49BA-8DA6-EB7A05BD3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1657"/>
                <a:ext cx="11" cy="11"/>
              </a:xfrm>
              <a:custGeom>
                <a:avLst/>
                <a:gdLst>
                  <a:gd name="T0" fmla="*/ 0 w 5"/>
                  <a:gd name="T1" fmla="*/ 15 h 5"/>
                  <a:gd name="T2" fmla="*/ 15 w 5"/>
                  <a:gd name="T3" fmla="*/ 4 h 5"/>
                  <a:gd name="T4" fmla="*/ 24 w 5"/>
                  <a:gd name="T5" fmla="*/ 15 h 5"/>
                  <a:gd name="T6" fmla="*/ 9 w 5"/>
                  <a:gd name="T7" fmla="*/ 24 h 5"/>
                  <a:gd name="T8" fmla="*/ 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0" y="1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5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4" name="Freeform 592">
                <a:extLst>
                  <a:ext uri="{FF2B5EF4-FFF2-40B4-BE49-F238E27FC236}">
                    <a16:creationId xmlns:a16="http://schemas.microsoft.com/office/drawing/2014/main" id="{75EDEF13-0BF8-41B9-83E9-9AAC541CC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" y="1743"/>
                <a:ext cx="10" cy="11"/>
              </a:xfrm>
              <a:custGeom>
                <a:avLst/>
                <a:gdLst>
                  <a:gd name="T0" fmla="*/ 0 w 5"/>
                  <a:gd name="T1" fmla="*/ 15 h 5"/>
                  <a:gd name="T2" fmla="*/ 12 w 5"/>
                  <a:gd name="T3" fmla="*/ 4 h 5"/>
                  <a:gd name="T4" fmla="*/ 20 w 5"/>
                  <a:gd name="T5" fmla="*/ 15 h 5"/>
                  <a:gd name="T6" fmla="*/ 12 w 5"/>
                  <a:gd name="T7" fmla="*/ 24 h 5"/>
                  <a:gd name="T8" fmla="*/ 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5" name="Freeform 593">
                <a:extLst>
                  <a:ext uri="{FF2B5EF4-FFF2-40B4-BE49-F238E27FC236}">
                    <a16:creationId xmlns:a16="http://schemas.microsoft.com/office/drawing/2014/main" id="{C130FB50-3181-41BD-9926-F7D600917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" y="1725"/>
                <a:ext cx="10" cy="10"/>
              </a:xfrm>
              <a:custGeom>
                <a:avLst/>
                <a:gdLst>
                  <a:gd name="T0" fmla="*/ 4 w 5"/>
                  <a:gd name="T1" fmla="*/ 8 h 5"/>
                  <a:gd name="T2" fmla="*/ 12 w 5"/>
                  <a:gd name="T3" fmla="*/ 0 h 5"/>
                  <a:gd name="T4" fmla="*/ 20 w 5"/>
                  <a:gd name="T5" fmla="*/ 12 h 5"/>
                  <a:gd name="T6" fmla="*/ 12 w 5"/>
                  <a:gd name="T7" fmla="*/ 20 h 5"/>
                  <a:gd name="T8" fmla="*/ 4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6" name="Freeform 594">
                <a:extLst>
                  <a:ext uri="{FF2B5EF4-FFF2-40B4-BE49-F238E27FC236}">
                    <a16:creationId xmlns:a16="http://schemas.microsoft.com/office/drawing/2014/main" id="{98A087A2-D4E9-4999-AF0D-4F507F6ED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1708"/>
                <a:ext cx="11" cy="10"/>
              </a:xfrm>
              <a:custGeom>
                <a:avLst/>
                <a:gdLst>
                  <a:gd name="T0" fmla="*/ 0 w 5"/>
                  <a:gd name="T1" fmla="*/ 8 h 5"/>
                  <a:gd name="T2" fmla="*/ 15 w 5"/>
                  <a:gd name="T3" fmla="*/ 0 h 5"/>
                  <a:gd name="T4" fmla="*/ 24 w 5"/>
                  <a:gd name="T5" fmla="*/ 12 h 5"/>
                  <a:gd name="T6" fmla="*/ 9 w 5"/>
                  <a:gd name="T7" fmla="*/ 20 h 5"/>
                  <a:gd name="T8" fmla="*/ 0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7" name="Freeform 595">
                <a:extLst>
                  <a:ext uri="{FF2B5EF4-FFF2-40B4-BE49-F238E27FC236}">
                    <a16:creationId xmlns:a16="http://schemas.microsoft.com/office/drawing/2014/main" id="{678EEA66-64A7-4AE3-BCA1-75EF8EFFD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5" y="1691"/>
                <a:ext cx="11" cy="8"/>
              </a:xfrm>
              <a:custGeom>
                <a:avLst/>
                <a:gdLst>
                  <a:gd name="T0" fmla="*/ 4 w 5"/>
                  <a:gd name="T1" fmla="*/ 8 h 4"/>
                  <a:gd name="T2" fmla="*/ 15 w 5"/>
                  <a:gd name="T3" fmla="*/ 0 h 4"/>
                  <a:gd name="T4" fmla="*/ 24 w 5"/>
                  <a:gd name="T5" fmla="*/ 8 h 4"/>
                  <a:gd name="T6" fmla="*/ 15 w 5"/>
                  <a:gd name="T7" fmla="*/ 16 h 4"/>
                  <a:gd name="T8" fmla="*/ 4 w 5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2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8" name="Freeform 596">
                <a:extLst>
                  <a:ext uri="{FF2B5EF4-FFF2-40B4-BE49-F238E27FC236}">
                    <a16:creationId xmlns:a16="http://schemas.microsoft.com/office/drawing/2014/main" id="{6762196C-27AC-4A60-A32A-6A564FC55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1672"/>
                <a:ext cx="10" cy="11"/>
              </a:xfrm>
              <a:custGeom>
                <a:avLst/>
                <a:gdLst>
                  <a:gd name="T0" fmla="*/ 0 w 5"/>
                  <a:gd name="T1" fmla="*/ 15 h 5"/>
                  <a:gd name="T2" fmla="*/ 12 w 5"/>
                  <a:gd name="T3" fmla="*/ 4 h 5"/>
                  <a:gd name="T4" fmla="*/ 20 w 5"/>
                  <a:gd name="T5" fmla="*/ 15 h 5"/>
                  <a:gd name="T6" fmla="*/ 12 w 5"/>
                  <a:gd name="T7" fmla="*/ 24 h 5"/>
                  <a:gd name="T8" fmla="*/ 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9" name="Freeform 597">
                <a:extLst>
                  <a:ext uri="{FF2B5EF4-FFF2-40B4-BE49-F238E27FC236}">
                    <a16:creationId xmlns:a16="http://schemas.microsoft.com/office/drawing/2014/main" id="{389EBFF7-35E9-4C7A-AA02-EB6DA30AC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720"/>
                <a:ext cx="10" cy="11"/>
              </a:xfrm>
              <a:custGeom>
                <a:avLst/>
                <a:gdLst>
                  <a:gd name="T0" fmla="*/ 0 w 5"/>
                  <a:gd name="T1" fmla="*/ 15 h 5"/>
                  <a:gd name="T2" fmla="*/ 12 w 5"/>
                  <a:gd name="T3" fmla="*/ 0 h 5"/>
                  <a:gd name="T4" fmla="*/ 20 w 5"/>
                  <a:gd name="T5" fmla="*/ 15 h 5"/>
                  <a:gd name="T6" fmla="*/ 8 w 5"/>
                  <a:gd name="T7" fmla="*/ 24 h 5"/>
                  <a:gd name="T8" fmla="*/ 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0" name="Freeform 598">
                <a:extLst>
                  <a:ext uri="{FF2B5EF4-FFF2-40B4-BE49-F238E27FC236}">
                    <a16:creationId xmlns:a16="http://schemas.microsoft.com/office/drawing/2014/main" id="{B0DC6BA5-D08A-46CC-A7FB-FE98C7BAC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1739"/>
                <a:ext cx="10" cy="11"/>
              </a:xfrm>
              <a:custGeom>
                <a:avLst/>
                <a:gdLst>
                  <a:gd name="T0" fmla="*/ 0 w 5"/>
                  <a:gd name="T1" fmla="*/ 15 h 5"/>
                  <a:gd name="T2" fmla="*/ 12 w 5"/>
                  <a:gd name="T3" fmla="*/ 0 h 5"/>
                  <a:gd name="T4" fmla="*/ 20 w 5"/>
                  <a:gd name="T5" fmla="*/ 15 h 5"/>
                  <a:gd name="T6" fmla="*/ 8 w 5"/>
                  <a:gd name="T7" fmla="*/ 24 h 5"/>
                  <a:gd name="T8" fmla="*/ 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1" name="Freeform 599">
                <a:extLst>
                  <a:ext uri="{FF2B5EF4-FFF2-40B4-BE49-F238E27FC236}">
                    <a16:creationId xmlns:a16="http://schemas.microsoft.com/office/drawing/2014/main" id="{26458D1B-9F32-4A2A-8017-E63C0AE8B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7" y="1756"/>
                <a:ext cx="8" cy="11"/>
              </a:xfrm>
              <a:custGeom>
                <a:avLst/>
                <a:gdLst>
                  <a:gd name="T0" fmla="*/ 0 w 4"/>
                  <a:gd name="T1" fmla="*/ 9 h 5"/>
                  <a:gd name="T2" fmla="*/ 8 w 4"/>
                  <a:gd name="T3" fmla="*/ 0 h 5"/>
                  <a:gd name="T4" fmla="*/ 16 w 4"/>
                  <a:gd name="T5" fmla="*/ 15 h 5"/>
                  <a:gd name="T6" fmla="*/ 8 w 4"/>
                  <a:gd name="T7" fmla="*/ 24 h 5"/>
                  <a:gd name="T8" fmla="*/ 0 w 4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2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0" y="5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2" name="Freeform 600">
                <a:extLst>
                  <a:ext uri="{FF2B5EF4-FFF2-40B4-BE49-F238E27FC236}">
                    <a16:creationId xmlns:a16="http://schemas.microsoft.com/office/drawing/2014/main" id="{5172DEA5-228E-476F-87F3-4939DCF54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" y="1735"/>
                <a:ext cx="10" cy="11"/>
              </a:xfrm>
              <a:custGeom>
                <a:avLst/>
                <a:gdLst>
                  <a:gd name="T0" fmla="*/ 0 w 5"/>
                  <a:gd name="T1" fmla="*/ 9 h 5"/>
                  <a:gd name="T2" fmla="*/ 12 w 5"/>
                  <a:gd name="T3" fmla="*/ 0 h 5"/>
                  <a:gd name="T4" fmla="*/ 20 w 5"/>
                  <a:gd name="T5" fmla="*/ 15 h 5"/>
                  <a:gd name="T6" fmla="*/ 8 w 5"/>
                  <a:gd name="T7" fmla="*/ 24 h 5"/>
                  <a:gd name="T8" fmla="*/ 0 w 5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3" name="Freeform 601">
                <a:extLst>
                  <a:ext uri="{FF2B5EF4-FFF2-40B4-BE49-F238E27FC236}">
                    <a16:creationId xmlns:a16="http://schemas.microsoft.com/office/drawing/2014/main" id="{C010A004-C573-445C-A427-B26F0C5DC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1754"/>
                <a:ext cx="9" cy="10"/>
              </a:xfrm>
              <a:custGeom>
                <a:avLst/>
                <a:gdLst>
                  <a:gd name="T0" fmla="*/ 0 w 4"/>
                  <a:gd name="T1" fmla="*/ 8 h 5"/>
                  <a:gd name="T2" fmla="*/ 11 w 4"/>
                  <a:gd name="T3" fmla="*/ 0 h 5"/>
                  <a:gd name="T4" fmla="*/ 20 w 4"/>
                  <a:gd name="T5" fmla="*/ 12 h 5"/>
                  <a:gd name="T6" fmla="*/ 11 w 4"/>
                  <a:gd name="T7" fmla="*/ 20 h 5"/>
                  <a:gd name="T8" fmla="*/ 0 w 4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0" y="5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4" name="Freeform 602">
                <a:extLst>
                  <a:ext uri="{FF2B5EF4-FFF2-40B4-BE49-F238E27FC236}">
                    <a16:creationId xmlns:a16="http://schemas.microsoft.com/office/drawing/2014/main" id="{819544C9-7721-4AE2-9BFE-9B467BF98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" y="1634"/>
                <a:ext cx="10" cy="11"/>
              </a:xfrm>
              <a:custGeom>
                <a:avLst/>
                <a:gdLst>
                  <a:gd name="T0" fmla="*/ 20 w 5"/>
                  <a:gd name="T1" fmla="*/ 15 h 5"/>
                  <a:gd name="T2" fmla="*/ 8 w 5"/>
                  <a:gd name="T3" fmla="*/ 20 h 5"/>
                  <a:gd name="T4" fmla="*/ 0 w 5"/>
                  <a:gd name="T5" fmla="*/ 9 h 5"/>
                  <a:gd name="T6" fmla="*/ 12 w 5"/>
                  <a:gd name="T7" fmla="*/ 0 h 5"/>
                  <a:gd name="T8" fmla="*/ 2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5" name="Freeform 603">
                <a:extLst>
                  <a:ext uri="{FF2B5EF4-FFF2-40B4-BE49-F238E27FC236}">
                    <a16:creationId xmlns:a16="http://schemas.microsoft.com/office/drawing/2014/main" id="{B5C8975D-3FF4-4455-A908-0E75BE6FF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1689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4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6" name="Freeform 604">
                <a:extLst>
                  <a:ext uri="{FF2B5EF4-FFF2-40B4-BE49-F238E27FC236}">
                    <a16:creationId xmlns:a16="http://schemas.microsoft.com/office/drawing/2014/main" id="{861A078B-3C7A-4074-AE75-80CA87538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60"/>
                <a:ext cx="10" cy="10"/>
              </a:xfrm>
              <a:custGeom>
                <a:avLst/>
                <a:gdLst>
                  <a:gd name="T0" fmla="*/ 16 w 5"/>
                  <a:gd name="T1" fmla="*/ 12 h 5"/>
                  <a:gd name="T2" fmla="*/ 8 w 5"/>
                  <a:gd name="T3" fmla="*/ 20 h 5"/>
                  <a:gd name="T4" fmla="*/ 0 w 5"/>
                  <a:gd name="T5" fmla="*/ 12 h 5"/>
                  <a:gd name="T6" fmla="*/ 12 w 5"/>
                  <a:gd name="T7" fmla="*/ 4 h 5"/>
                  <a:gd name="T8" fmla="*/ 16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4" y="5"/>
                      <a:pt x="3" y="5"/>
                      <a:pt x="2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7" name="Freeform 605">
                <a:extLst>
                  <a:ext uri="{FF2B5EF4-FFF2-40B4-BE49-F238E27FC236}">
                    <a16:creationId xmlns:a16="http://schemas.microsoft.com/office/drawing/2014/main" id="{D2527F6B-1854-43B7-852C-CF405CC05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1655"/>
                <a:ext cx="10" cy="11"/>
              </a:xfrm>
              <a:custGeom>
                <a:avLst/>
                <a:gdLst>
                  <a:gd name="T0" fmla="*/ 20 w 5"/>
                  <a:gd name="T1" fmla="*/ 15 h 5"/>
                  <a:gd name="T2" fmla="*/ 8 w 5"/>
                  <a:gd name="T3" fmla="*/ 24 h 5"/>
                  <a:gd name="T4" fmla="*/ 0 w 5"/>
                  <a:gd name="T5" fmla="*/ 9 h 5"/>
                  <a:gd name="T6" fmla="*/ 12 w 5"/>
                  <a:gd name="T7" fmla="*/ 0 h 5"/>
                  <a:gd name="T8" fmla="*/ 2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8" name="Freeform 606">
                <a:extLst>
                  <a:ext uri="{FF2B5EF4-FFF2-40B4-BE49-F238E27FC236}">
                    <a16:creationId xmlns:a16="http://schemas.microsoft.com/office/drawing/2014/main" id="{FD8D3827-390F-472B-9B72-8782E821C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7" y="1672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4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99" name="Group 808">
              <a:extLst>
                <a:ext uri="{FF2B5EF4-FFF2-40B4-BE49-F238E27FC236}">
                  <a16:creationId xmlns:a16="http://schemas.microsoft.com/office/drawing/2014/main" id="{43351404-C0C0-4BA3-A71C-A0AA08BB81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0" y="1490"/>
              <a:ext cx="2577" cy="1183"/>
              <a:chOff x="1250" y="1490"/>
              <a:chExt cx="2577" cy="1183"/>
            </a:xfrm>
          </p:grpSpPr>
          <p:sp>
            <p:nvSpPr>
              <p:cNvPr id="8449" name="Freeform 608">
                <a:extLst>
                  <a:ext uri="{FF2B5EF4-FFF2-40B4-BE49-F238E27FC236}">
                    <a16:creationId xmlns:a16="http://schemas.microsoft.com/office/drawing/2014/main" id="{4D6404E3-B1E1-4554-9252-FB6143ECB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9" y="1775"/>
                <a:ext cx="8" cy="10"/>
              </a:xfrm>
              <a:custGeom>
                <a:avLst/>
                <a:gdLst>
                  <a:gd name="T0" fmla="*/ 4 w 4"/>
                  <a:gd name="T1" fmla="*/ 16 h 5"/>
                  <a:gd name="T2" fmla="*/ 0 w 4"/>
                  <a:gd name="T3" fmla="*/ 4 h 5"/>
                  <a:gd name="T4" fmla="*/ 12 w 4"/>
                  <a:gd name="T5" fmla="*/ 4 h 5"/>
                  <a:gd name="T6" fmla="*/ 16 w 4"/>
                  <a:gd name="T7" fmla="*/ 12 h 5"/>
                  <a:gd name="T8" fmla="*/ 4 w 4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0" name="Freeform 609">
                <a:extLst>
                  <a:ext uri="{FF2B5EF4-FFF2-40B4-BE49-F238E27FC236}">
                    <a16:creationId xmlns:a16="http://schemas.microsoft.com/office/drawing/2014/main" id="{735D88A5-68FC-4C7E-8EE5-CBC7787D5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" y="1754"/>
                <a:ext cx="8" cy="10"/>
              </a:xfrm>
              <a:custGeom>
                <a:avLst/>
                <a:gdLst>
                  <a:gd name="T0" fmla="*/ 4 w 4"/>
                  <a:gd name="T1" fmla="*/ 16 h 5"/>
                  <a:gd name="T2" fmla="*/ 0 w 4"/>
                  <a:gd name="T3" fmla="*/ 4 h 5"/>
                  <a:gd name="T4" fmla="*/ 12 w 4"/>
                  <a:gd name="T5" fmla="*/ 4 h 5"/>
                  <a:gd name="T6" fmla="*/ 16 w 4"/>
                  <a:gd name="T7" fmla="*/ 12 h 5"/>
                  <a:gd name="T8" fmla="*/ 4 w 4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4" y="3"/>
                      <a:pt x="4" y="3"/>
                    </a:cubicBezTo>
                    <a:cubicBezTo>
                      <a:pt x="3" y="4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1" name="Freeform 610">
                <a:extLst>
                  <a:ext uri="{FF2B5EF4-FFF2-40B4-BE49-F238E27FC236}">
                    <a16:creationId xmlns:a16="http://schemas.microsoft.com/office/drawing/2014/main" id="{9E358414-34A3-4F3A-9CAF-52C8A28C9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8" y="1741"/>
                <a:ext cx="11" cy="9"/>
              </a:xfrm>
              <a:custGeom>
                <a:avLst/>
                <a:gdLst>
                  <a:gd name="T0" fmla="*/ 9 w 5"/>
                  <a:gd name="T1" fmla="*/ 20 h 4"/>
                  <a:gd name="T2" fmla="*/ 4 w 5"/>
                  <a:gd name="T3" fmla="*/ 5 h 4"/>
                  <a:gd name="T4" fmla="*/ 20 w 5"/>
                  <a:gd name="T5" fmla="*/ 0 h 4"/>
                  <a:gd name="T6" fmla="*/ 20 w 5"/>
                  <a:gd name="T7" fmla="*/ 16 h 4"/>
                  <a:gd name="T8" fmla="*/ 9 w 5"/>
                  <a:gd name="T9" fmla="*/ 2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2" name="Freeform 611">
                <a:extLst>
                  <a:ext uri="{FF2B5EF4-FFF2-40B4-BE49-F238E27FC236}">
                    <a16:creationId xmlns:a16="http://schemas.microsoft.com/office/drawing/2014/main" id="{89E05890-6749-4B5B-B3B8-313E1CC3A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1754"/>
                <a:ext cx="8" cy="10"/>
              </a:xfrm>
              <a:custGeom>
                <a:avLst/>
                <a:gdLst>
                  <a:gd name="T0" fmla="*/ 4 w 4"/>
                  <a:gd name="T1" fmla="*/ 16 h 5"/>
                  <a:gd name="T2" fmla="*/ 0 w 4"/>
                  <a:gd name="T3" fmla="*/ 8 h 5"/>
                  <a:gd name="T4" fmla="*/ 12 w 4"/>
                  <a:gd name="T5" fmla="*/ 4 h 5"/>
                  <a:gd name="T6" fmla="*/ 16 w 4"/>
                  <a:gd name="T7" fmla="*/ 16 h 5"/>
                  <a:gd name="T8" fmla="*/ 4 w 4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3" name="Freeform 612">
                <a:extLst>
                  <a:ext uri="{FF2B5EF4-FFF2-40B4-BE49-F238E27FC236}">
                    <a16:creationId xmlns:a16="http://schemas.microsoft.com/office/drawing/2014/main" id="{01C267A2-90EF-4BEA-BE78-CEE92BC74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1767"/>
                <a:ext cx="8" cy="10"/>
              </a:xfrm>
              <a:custGeom>
                <a:avLst/>
                <a:gdLst>
                  <a:gd name="T0" fmla="*/ 4 w 4"/>
                  <a:gd name="T1" fmla="*/ 16 h 5"/>
                  <a:gd name="T2" fmla="*/ 4 w 4"/>
                  <a:gd name="T3" fmla="*/ 4 h 5"/>
                  <a:gd name="T4" fmla="*/ 12 w 4"/>
                  <a:gd name="T5" fmla="*/ 4 h 5"/>
                  <a:gd name="T6" fmla="*/ 16 w 4"/>
                  <a:gd name="T7" fmla="*/ 12 h 5"/>
                  <a:gd name="T8" fmla="*/ 4 w 4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4" name="Freeform 613">
                <a:extLst>
                  <a:ext uri="{FF2B5EF4-FFF2-40B4-BE49-F238E27FC236}">
                    <a16:creationId xmlns:a16="http://schemas.microsoft.com/office/drawing/2014/main" id="{7BDE4354-D2B0-459A-822B-01C166C8D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1788"/>
                <a:ext cx="11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8 h 5"/>
                  <a:gd name="T4" fmla="*/ 15 w 5"/>
                  <a:gd name="T5" fmla="*/ 4 h 5"/>
                  <a:gd name="T6" fmla="*/ 20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3"/>
                      <a:pt x="4" y="4"/>
                    </a:cubicBezTo>
                    <a:cubicBezTo>
                      <a:pt x="4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5" name="Freeform 614">
                <a:extLst>
                  <a:ext uri="{FF2B5EF4-FFF2-40B4-BE49-F238E27FC236}">
                    <a16:creationId xmlns:a16="http://schemas.microsoft.com/office/drawing/2014/main" id="{603ACA62-A3F2-4556-AE3C-CE16EDD40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8" y="1785"/>
                <a:ext cx="11" cy="9"/>
              </a:xfrm>
              <a:custGeom>
                <a:avLst/>
                <a:gdLst>
                  <a:gd name="T0" fmla="*/ 4 w 5"/>
                  <a:gd name="T1" fmla="*/ 20 h 4"/>
                  <a:gd name="T2" fmla="*/ 4 w 5"/>
                  <a:gd name="T3" fmla="*/ 5 h 4"/>
                  <a:gd name="T4" fmla="*/ 15 w 5"/>
                  <a:gd name="T5" fmla="*/ 0 h 4"/>
                  <a:gd name="T6" fmla="*/ 20 w 5"/>
                  <a:gd name="T7" fmla="*/ 16 h 4"/>
                  <a:gd name="T8" fmla="*/ 4 w 5"/>
                  <a:gd name="T9" fmla="*/ 2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6" name="Freeform 615">
                <a:extLst>
                  <a:ext uri="{FF2B5EF4-FFF2-40B4-BE49-F238E27FC236}">
                    <a16:creationId xmlns:a16="http://schemas.microsoft.com/office/drawing/2014/main" id="{92E0C701-F483-4CA0-A6BF-41DF744D9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8" y="1777"/>
                <a:ext cx="11" cy="11"/>
              </a:xfrm>
              <a:custGeom>
                <a:avLst/>
                <a:gdLst>
                  <a:gd name="T0" fmla="*/ 4 w 5"/>
                  <a:gd name="T1" fmla="*/ 20 h 5"/>
                  <a:gd name="T2" fmla="*/ 4 w 5"/>
                  <a:gd name="T3" fmla="*/ 9 h 5"/>
                  <a:gd name="T4" fmla="*/ 15 w 5"/>
                  <a:gd name="T5" fmla="*/ 4 h 5"/>
                  <a:gd name="T6" fmla="*/ 20 w 5"/>
                  <a:gd name="T7" fmla="*/ 20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7" name="Freeform 616">
                <a:extLst>
                  <a:ext uri="{FF2B5EF4-FFF2-40B4-BE49-F238E27FC236}">
                    <a16:creationId xmlns:a16="http://schemas.microsoft.com/office/drawing/2014/main" id="{89A4A3EA-43A9-443C-90A0-294A772F6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1792"/>
                <a:ext cx="8" cy="10"/>
              </a:xfrm>
              <a:custGeom>
                <a:avLst/>
                <a:gdLst>
                  <a:gd name="T0" fmla="*/ 4 w 4"/>
                  <a:gd name="T1" fmla="*/ 16 h 5"/>
                  <a:gd name="T2" fmla="*/ 0 w 4"/>
                  <a:gd name="T3" fmla="*/ 8 h 5"/>
                  <a:gd name="T4" fmla="*/ 12 w 4"/>
                  <a:gd name="T5" fmla="*/ 4 h 5"/>
                  <a:gd name="T6" fmla="*/ 16 w 4"/>
                  <a:gd name="T7" fmla="*/ 16 h 5"/>
                  <a:gd name="T8" fmla="*/ 4 w 4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8" name="Freeform 617">
                <a:extLst>
                  <a:ext uri="{FF2B5EF4-FFF2-40B4-BE49-F238E27FC236}">
                    <a16:creationId xmlns:a16="http://schemas.microsoft.com/office/drawing/2014/main" id="{05725477-B0BD-46F5-BE4A-807D77F0A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8" y="1792"/>
                <a:ext cx="10" cy="10"/>
              </a:xfrm>
              <a:custGeom>
                <a:avLst/>
                <a:gdLst>
                  <a:gd name="T0" fmla="*/ 8 w 5"/>
                  <a:gd name="T1" fmla="*/ 16 h 5"/>
                  <a:gd name="T2" fmla="*/ 4 w 5"/>
                  <a:gd name="T3" fmla="*/ 8 h 5"/>
                  <a:gd name="T4" fmla="*/ 16 w 5"/>
                  <a:gd name="T5" fmla="*/ 4 h 5"/>
                  <a:gd name="T6" fmla="*/ 16 w 5"/>
                  <a:gd name="T7" fmla="*/ 16 h 5"/>
                  <a:gd name="T8" fmla="*/ 8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4"/>
                    </a:moveTo>
                    <a:cubicBezTo>
                      <a:pt x="1" y="4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4" y="1"/>
                      <a:pt x="5" y="3"/>
                      <a:pt x="4" y="4"/>
                    </a:cubicBezTo>
                    <a:cubicBezTo>
                      <a:pt x="4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9" name="Freeform 618">
                <a:extLst>
                  <a:ext uri="{FF2B5EF4-FFF2-40B4-BE49-F238E27FC236}">
                    <a16:creationId xmlns:a16="http://schemas.microsoft.com/office/drawing/2014/main" id="{5F3DFC84-107F-44C8-B41F-B72D7D12F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1733"/>
                <a:ext cx="8" cy="8"/>
              </a:xfrm>
              <a:custGeom>
                <a:avLst/>
                <a:gdLst>
                  <a:gd name="T0" fmla="*/ 12 w 4"/>
                  <a:gd name="T1" fmla="*/ 0 h 4"/>
                  <a:gd name="T2" fmla="*/ 16 w 4"/>
                  <a:gd name="T3" fmla="*/ 12 h 4"/>
                  <a:gd name="T4" fmla="*/ 4 w 4"/>
                  <a:gd name="T5" fmla="*/ 12 h 4"/>
                  <a:gd name="T6" fmla="*/ 0 w 4"/>
                  <a:gd name="T7" fmla="*/ 4 h 4"/>
                  <a:gd name="T8" fmla="*/ 12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0" name="Freeform 619">
                <a:extLst>
                  <a:ext uri="{FF2B5EF4-FFF2-40B4-BE49-F238E27FC236}">
                    <a16:creationId xmlns:a16="http://schemas.microsoft.com/office/drawing/2014/main" id="{664E32B0-A4EA-4360-A4EB-E5F981C4D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1729"/>
                <a:ext cx="9" cy="8"/>
              </a:xfrm>
              <a:custGeom>
                <a:avLst/>
                <a:gdLst>
                  <a:gd name="T0" fmla="*/ 16 w 4"/>
                  <a:gd name="T1" fmla="*/ 0 h 4"/>
                  <a:gd name="T2" fmla="*/ 20 w 4"/>
                  <a:gd name="T3" fmla="*/ 12 h 4"/>
                  <a:gd name="T4" fmla="*/ 5 w 4"/>
                  <a:gd name="T5" fmla="*/ 16 h 4"/>
                  <a:gd name="T6" fmla="*/ 0 w 4"/>
                  <a:gd name="T7" fmla="*/ 4 h 4"/>
                  <a:gd name="T8" fmla="*/ 16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1" name="Freeform 620">
                <a:extLst>
                  <a:ext uri="{FF2B5EF4-FFF2-40B4-BE49-F238E27FC236}">
                    <a16:creationId xmlns:a16="http://schemas.microsoft.com/office/drawing/2014/main" id="{798E6090-91D0-4CD7-B0CB-529B24CFC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" y="1729"/>
                <a:ext cx="10" cy="8"/>
              </a:xfrm>
              <a:custGeom>
                <a:avLst/>
                <a:gdLst>
                  <a:gd name="T0" fmla="*/ 16 w 5"/>
                  <a:gd name="T1" fmla="*/ 0 h 4"/>
                  <a:gd name="T2" fmla="*/ 16 w 5"/>
                  <a:gd name="T3" fmla="*/ 12 h 4"/>
                  <a:gd name="T4" fmla="*/ 4 w 5"/>
                  <a:gd name="T5" fmla="*/ 12 h 4"/>
                  <a:gd name="T6" fmla="*/ 4 w 5"/>
                  <a:gd name="T7" fmla="*/ 4 h 4"/>
                  <a:gd name="T8" fmla="*/ 16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4" y="1"/>
                      <a:pt x="5" y="2"/>
                      <a:pt x="4" y="3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2" name="Freeform 621">
                <a:extLst>
                  <a:ext uri="{FF2B5EF4-FFF2-40B4-BE49-F238E27FC236}">
                    <a16:creationId xmlns:a16="http://schemas.microsoft.com/office/drawing/2014/main" id="{CC5A8E51-304E-45E9-9EED-2360391B5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" y="1741"/>
                <a:ext cx="8" cy="9"/>
              </a:xfrm>
              <a:custGeom>
                <a:avLst/>
                <a:gdLst>
                  <a:gd name="T0" fmla="*/ 12 w 4"/>
                  <a:gd name="T1" fmla="*/ 5 h 4"/>
                  <a:gd name="T2" fmla="*/ 16 w 4"/>
                  <a:gd name="T3" fmla="*/ 16 h 4"/>
                  <a:gd name="T4" fmla="*/ 4 w 4"/>
                  <a:gd name="T5" fmla="*/ 20 h 4"/>
                  <a:gd name="T6" fmla="*/ 4 w 4"/>
                  <a:gd name="T7" fmla="*/ 5 h 4"/>
                  <a:gd name="T8" fmla="*/ 12 w 4"/>
                  <a:gd name="T9" fmla="*/ 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3" name="Freeform 622">
                <a:extLst>
                  <a:ext uri="{FF2B5EF4-FFF2-40B4-BE49-F238E27FC236}">
                    <a16:creationId xmlns:a16="http://schemas.microsoft.com/office/drawing/2014/main" id="{2BB8CC2B-C7D7-48A1-A411-92B6974B3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7" y="1859"/>
                <a:ext cx="11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15 w 5"/>
                  <a:gd name="T5" fmla="*/ 4 h 5"/>
                  <a:gd name="T6" fmla="*/ 20 w 5"/>
                  <a:gd name="T7" fmla="*/ 12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3" y="4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4" name="Freeform 623">
                <a:extLst>
                  <a:ext uri="{FF2B5EF4-FFF2-40B4-BE49-F238E27FC236}">
                    <a16:creationId xmlns:a16="http://schemas.microsoft.com/office/drawing/2014/main" id="{A9C84A0A-5A58-46BD-8058-476E815A7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1827"/>
                <a:ext cx="8" cy="9"/>
              </a:xfrm>
              <a:custGeom>
                <a:avLst/>
                <a:gdLst>
                  <a:gd name="T0" fmla="*/ 4 w 4"/>
                  <a:gd name="T1" fmla="*/ 20 h 4"/>
                  <a:gd name="T2" fmla="*/ 0 w 4"/>
                  <a:gd name="T3" fmla="*/ 5 h 4"/>
                  <a:gd name="T4" fmla="*/ 12 w 4"/>
                  <a:gd name="T5" fmla="*/ 0 h 4"/>
                  <a:gd name="T6" fmla="*/ 12 w 4"/>
                  <a:gd name="T7" fmla="*/ 16 h 4"/>
                  <a:gd name="T8" fmla="*/ 4 w 4"/>
                  <a:gd name="T9" fmla="*/ 2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2" y="4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5" name="Freeform 624">
                <a:extLst>
                  <a:ext uri="{FF2B5EF4-FFF2-40B4-BE49-F238E27FC236}">
                    <a16:creationId xmlns:a16="http://schemas.microsoft.com/office/drawing/2014/main" id="{AB201AD0-171C-458A-B99D-D30156A50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1842"/>
                <a:ext cx="10" cy="9"/>
              </a:xfrm>
              <a:custGeom>
                <a:avLst/>
                <a:gdLst>
                  <a:gd name="T0" fmla="*/ 8 w 5"/>
                  <a:gd name="T1" fmla="*/ 20 h 4"/>
                  <a:gd name="T2" fmla="*/ 4 w 5"/>
                  <a:gd name="T3" fmla="*/ 5 h 4"/>
                  <a:gd name="T4" fmla="*/ 16 w 5"/>
                  <a:gd name="T5" fmla="*/ 0 h 4"/>
                  <a:gd name="T6" fmla="*/ 16 w 5"/>
                  <a:gd name="T7" fmla="*/ 16 h 4"/>
                  <a:gd name="T8" fmla="*/ 8 w 5"/>
                  <a:gd name="T9" fmla="*/ 2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6" name="Freeform 625">
                <a:extLst>
                  <a:ext uri="{FF2B5EF4-FFF2-40B4-BE49-F238E27FC236}">
                    <a16:creationId xmlns:a16="http://schemas.microsoft.com/office/drawing/2014/main" id="{EEE2CA57-FC18-41F8-9F79-AD71E9768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3" y="1815"/>
                <a:ext cx="11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8 h 5"/>
                  <a:gd name="T4" fmla="*/ 15 w 5"/>
                  <a:gd name="T5" fmla="*/ 4 h 5"/>
                  <a:gd name="T6" fmla="*/ 20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4"/>
                      <a:pt x="0" y="2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3"/>
                      <a:pt x="4" y="4"/>
                    </a:cubicBezTo>
                    <a:cubicBezTo>
                      <a:pt x="3" y="4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7" name="Freeform 626">
                <a:extLst>
                  <a:ext uri="{FF2B5EF4-FFF2-40B4-BE49-F238E27FC236}">
                    <a16:creationId xmlns:a16="http://schemas.microsoft.com/office/drawing/2014/main" id="{E4CAE217-3B43-4A49-AF0B-6637D8E3D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1817"/>
                <a:ext cx="11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15 w 5"/>
                  <a:gd name="T5" fmla="*/ 4 h 5"/>
                  <a:gd name="T6" fmla="*/ 20 w 5"/>
                  <a:gd name="T7" fmla="*/ 12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3"/>
                      <a:pt x="4" y="3"/>
                    </a:cubicBezTo>
                    <a:cubicBezTo>
                      <a:pt x="3" y="4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8" name="Freeform 627">
                <a:extLst>
                  <a:ext uri="{FF2B5EF4-FFF2-40B4-BE49-F238E27FC236}">
                    <a16:creationId xmlns:a16="http://schemas.microsoft.com/office/drawing/2014/main" id="{F9E4A722-733F-44E3-910B-160F4E6FA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1832"/>
                <a:ext cx="11" cy="8"/>
              </a:xfrm>
              <a:custGeom>
                <a:avLst/>
                <a:gdLst>
                  <a:gd name="T0" fmla="*/ 9 w 5"/>
                  <a:gd name="T1" fmla="*/ 16 h 4"/>
                  <a:gd name="T2" fmla="*/ 4 w 5"/>
                  <a:gd name="T3" fmla="*/ 4 h 4"/>
                  <a:gd name="T4" fmla="*/ 20 w 5"/>
                  <a:gd name="T5" fmla="*/ 0 h 4"/>
                  <a:gd name="T6" fmla="*/ 20 w 5"/>
                  <a:gd name="T7" fmla="*/ 12 h 4"/>
                  <a:gd name="T8" fmla="*/ 9 w 5"/>
                  <a:gd name="T9" fmla="*/ 1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9" name="Freeform 628">
                <a:extLst>
                  <a:ext uri="{FF2B5EF4-FFF2-40B4-BE49-F238E27FC236}">
                    <a16:creationId xmlns:a16="http://schemas.microsoft.com/office/drawing/2014/main" id="{09460CC8-071C-4B28-8453-F9607111A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1842"/>
                <a:ext cx="9" cy="11"/>
              </a:xfrm>
              <a:custGeom>
                <a:avLst/>
                <a:gdLst>
                  <a:gd name="T0" fmla="*/ 5 w 4"/>
                  <a:gd name="T1" fmla="*/ 20 h 5"/>
                  <a:gd name="T2" fmla="*/ 0 w 4"/>
                  <a:gd name="T3" fmla="*/ 9 h 5"/>
                  <a:gd name="T4" fmla="*/ 16 w 4"/>
                  <a:gd name="T5" fmla="*/ 4 h 5"/>
                  <a:gd name="T6" fmla="*/ 20 w 4"/>
                  <a:gd name="T7" fmla="*/ 20 h 5"/>
                  <a:gd name="T8" fmla="*/ 5 w 4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0" name="Freeform 629">
                <a:extLst>
                  <a:ext uri="{FF2B5EF4-FFF2-40B4-BE49-F238E27FC236}">
                    <a16:creationId xmlns:a16="http://schemas.microsoft.com/office/drawing/2014/main" id="{359472A8-5935-442D-A9B5-B02D3C48E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" y="1865"/>
                <a:ext cx="8" cy="9"/>
              </a:xfrm>
              <a:custGeom>
                <a:avLst/>
                <a:gdLst>
                  <a:gd name="T0" fmla="*/ 4 w 4"/>
                  <a:gd name="T1" fmla="*/ 20 h 4"/>
                  <a:gd name="T2" fmla="*/ 0 w 4"/>
                  <a:gd name="T3" fmla="*/ 5 h 4"/>
                  <a:gd name="T4" fmla="*/ 12 w 4"/>
                  <a:gd name="T5" fmla="*/ 0 h 4"/>
                  <a:gd name="T6" fmla="*/ 16 w 4"/>
                  <a:gd name="T7" fmla="*/ 16 h 4"/>
                  <a:gd name="T8" fmla="*/ 4 w 4"/>
                  <a:gd name="T9" fmla="*/ 2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1" name="Freeform 630">
                <a:extLst>
                  <a:ext uri="{FF2B5EF4-FFF2-40B4-BE49-F238E27FC236}">
                    <a16:creationId xmlns:a16="http://schemas.microsoft.com/office/drawing/2014/main" id="{A46A2447-58A3-4236-9F32-099E4F99A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1872"/>
                <a:ext cx="10" cy="10"/>
              </a:xfrm>
              <a:custGeom>
                <a:avLst/>
                <a:gdLst>
                  <a:gd name="T0" fmla="*/ 8 w 5"/>
                  <a:gd name="T1" fmla="*/ 16 h 5"/>
                  <a:gd name="T2" fmla="*/ 4 w 5"/>
                  <a:gd name="T3" fmla="*/ 4 h 5"/>
                  <a:gd name="T4" fmla="*/ 16 w 5"/>
                  <a:gd name="T5" fmla="*/ 4 h 5"/>
                  <a:gd name="T6" fmla="*/ 16 w 5"/>
                  <a:gd name="T7" fmla="*/ 12 h 5"/>
                  <a:gd name="T8" fmla="*/ 8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4"/>
                    </a:moveTo>
                    <a:cubicBezTo>
                      <a:pt x="1" y="4"/>
                      <a:pt x="0" y="2"/>
                      <a:pt x="1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5" y="1"/>
                      <a:pt x="5" y="3"/>
                      <a:pt x="4" y="3"/>
                    </a:cubicBezTo>
                    <a:cubicBezTo>
                      <a:pt x="4" y="4"/>
                      <a:pt x="3" y="5"/>
                      <a:pt x="2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2" name="Freeform 631">
                <a:extLst>
                  <a:ext uri="{FF2B5EF4-FFF2-40B4-BE49-F238E27FC236}">
                    <a16:creationId xmlns:a16="http://schemas.microsoft.com/office/drawing/2014/main" id="{56CFAF46-1929-4ADA-8565-B762084FF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1855"/>
                <a:ext cx="9" cy="8"/>
              </a:xfrm>
              <a:custGeom>
                <a:avLst/>
                <a:gdLst>
                  <a:gd name="T0" fmla="*/ 5 w 4"/>
                  <a:gd name="T1" fmla="*/ 16 h 4"/>
                  <a:gd name="T2" fmla="*/ 0 w 4"/>
                  <a:gd name="T3" fmla="*/ 4 h 4"/>
                  <a:gd name="T4" fmla="*/ 16 w 4"/>
                  <a:gd name="T5" fmla="*/ 0 h 4"/>
                  <a:gd name="T6" fmla="*/ 20 w 4"/>
                  <a:gd name="T7" fmla="*/ 12 h 4"/>
                  <a:gd name="T8" fmla="*/ 5 w 4"/>
                  <a:gd name="T9" fmla="*/ 1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3" name="Freeform 632">
                <a:extLst>
                  <a:ext uri="{FF2B5EF4-FFF2-40B4-BE49-F238E27FC236}">
                    <a16:creationId xmlns:a16="http://schemas.microsoft.com/office/drawing/2014/main" id="{B450C1E8-40CC-4976-BB09-76D3DF32E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1876"/>
                <a:ext cx="9" cy="10"/>
              </a:xfrm>
              <a:custGeom>
                <a:avLst/>
                <a:gdLst>
                  <a:gd name="T0" fmla="*/ 5 w 4"/>
                  <a:gd name="T1" fmla="*/ 16 h 5"/>
                  <a:gd name="T2" fmla="*/ 0 w 4"/>
                  <a:gd name="T3" fmla="*/ 4 h 5"/>
                  <a:gd name="T4" fmla="*/ 16 w 4"/>
                  <a:gd name="T5" fmla="*/ 4 h 5"/>
                  <a:gd name="T6" fmla="*/ 20 w 4"/>
                  <a:gd name="T7" fmla="*/ 12 h 5"/>
                  <a:gd name="T8" fmla="*/ 5 w 4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4" name="Freeform 633">
                <a:extLst>
                  <a:ext uri="{FF2B5EF4-FFF2-40B4-BE49-F238E27FC236}">
                    <a16:creationId xmlns:a16="http://schemas.microsoft.com/office/drawing/2014/main" id="{C347A5E2-D731-4E2D-A26C-C1B5DB986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8" y="1880"/>
                <a:ext cx="9" cy="10"/>
              </a:xfrm>
              <a:custGeom>
                <a:avLst/>
                <a:gdLst>
                  <a:gd name="T0" fmla="*/ 5 w 4"/>
                  <a:gd name="T1" fmla="*/ 16 h 5"/>
                  <a:gd name="T2" fmla="*/ 0 w 4"/>
                  <a:gd name="T3" fmla="*/ 8 h 5"/>
                  <a:gd name="T4" fmla="*/ 16 w 4"/>
                  <a:gd name="T5" fmla="*/ 4 h 5"/>
                  <a:gd name="T6" fmla="*/ 20 w 4"/>
                  <a:gd name="T7" fmla="*/ 16 h 5"/>
                  <a:gd name="T8" fmla="*/ 5 w 4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5" name="Freeform 634">
                <a:extLst>
                  <a:ext uri="{FF2B5EF4-FFF2-40B4-BE49-F238E27FC236}">
                    <a16:creationId xmlns:a16="http://schemas.microsoft.com/office/drawing/2014/main" id="{687AD52D-DDB9-4B9C-B267-8DE4A5269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" y="1874"/>
                <a:ext cx="10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8 h 5"/>
                  <a:gd name="T4" fmla="*/ 12 w 5"/>
                  <a:gd name="T5" fmla="*/ 4 h 5"/>
                  <a:gd name="T6" fmla="*/ 16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4"/>
                      <a:pt x="0" y="2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3"/>
                      <a:pt x="4" y="4"/>
                    </a:cubicBezTo>
                    <a:cubicBezTo>
                      <a:pt x="4" y="4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6" name="Freeform 635">
                <a:extLst>
                  <a:ext uri="{FF2B5EF4-FFF2-40B4-BE49-F238E27FC236}">
                    <a16:creationId xmlns:a16="http://schemas.microsoft.com/office/drawing/2014/main" id="{7B8E0E32-245A-455F-98CF-A3E50EE6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809"/>
                <a:ext cx="10" cy="8"/>
              </a:xfrm>
              <a:custGeom>
                <a:avLst/>
                <a:gdLst>
                  <a:gd name="T0" fmla="*/ 16 w 5"/>
                  <a:gd name="T1" fmla="*/ 4 h 4"/>
                  <a:gd name="T2" fmla="*/ 16 w 5"/>
                  <a:gd name="T3" fmla="*/ 12 h 4"/>
                  <a:gd name="T4" fmla="*/ 8 w 5"/>
                  <a:gd name="T5" fmla="*/ 16 h 4"/>
                  <a:gd name="T6" fmla="*/ 4 w 5"/>
                  <a:gd name="T7" fmla="*/ 4 h 4"/>
                  <a:gd name="T8" fmla="*/ 16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cubicBezTo>
                      <a:pt x="5" y="1"/>
                      <a:pt x="5" y="2"/>
                      <a:pt x="4" y="3"/>
                    </a:cubicBezTo>
                    <a:cubicBezTo>
                      <a:pt x="4" y="4"/>
                      <a:pt x="2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7" name="Freeform 636">
                <a:extLst>
                  <a:ext uri="{FF2B5EF4-FFF2-40B4-BE49-F238E27FC236}">
                    <a16:creationId xmlns:a16="http://schemas.microsoft.com/office/drawing/2014/main" id="{47FDB50B-ED47-4154-9A59-EE0DDF3F6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8" y="1804"/>
                <a:ext cx="8" cy="11"/>
              </a:xfrm>
              <a:custGeom>
                <a:avLst/>
                <a:gdLst>
                  <a:gd name="T0" fmla="*/ 12 w 4"/>
                  <a:gd name="T1" fmla="*/ 4 h 5"/>
                  <a:gd name="T2" fmla="*/ 12 w 4"/>
                  <a:gd name="T3" fmla="*/ 15 h 5"/>
                  <a:gd name="T4" fmla="*/ 4 w 4"/>
                  <a:gd name="T5" fmla="*/ 20 h 5"/>
                  <a:gd name="T6" fmla="*/ 0 w 4"/>
                  <a:gd name="T7" fmla="*/ 4 h 5"/>
                  <a:gd name="T8" fmla="*/ 12 w 4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cubicBezTo>
                      <a:pt x="4" y="1"/>
                      <a:pt x="4" y="3"/>
                      <a:pt x="3" y="3"/>
                    </a:cubicBezTo>
                    <a:cubicBezTo>
                      <a:pt x="3" y="4"/>
                      <a:pt x="2" y="5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8" name="Freeform 637">
                <a:extLst>
                  <a:ext uri="{FF2B5EF4-FFF2-40B4-BE49-F238E27FC236}">
                    <a16:creationId xmlns:a16="http://schemas.microsoft.com/office/drawing/2014/main" id="{9874B366-0CB8-4492-8588-398CC6680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804"/>
                <a:ext cx="9" cy="9"/>
              </a:xfrm>
              <a:custGeom>
                <a:avLst/>
                <a:gdLst>
                  <a:gd name="T0" fmla="*/ 16 w 4"/>
                  <a:gd name="T1" fmla="*/ 5 h 4"/>
                  <a:gd name="T2" fmla="*/ 20 w 4"/>
                  <a:gd name="T3" fmla="*/ 16 h 4"/>
                  <a:gd name="T4" fmla="*/ 5 w 4"/>
                  <a:gd name="T5" fmla="*/ 20 h 4"/>
                  <a:gd name="T6" fmla="*/ 5 w 4"/>
                  <a:gd name="T7" fmla="*/ 5 h 4"/>
                  <a:gd name="T8" fmla="*/ 16 w 4"/>
                  <a:gd name="T9" fmla="*/ 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4" y="1"/>
                      <a:pt x="4" y="3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9" name="Freeform 638">
                <a:extLst>
                  <a:ext uri="{FF2B5EF4-FFF2-40B4-BE49-F238E27FC236}">
                    <a16:creationId xmlns:a16="http://schemas.microsoft.com/office/drawing/2014/main" id="{9976E932-D784-4F65-B4E7-34920C462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1806"/>
                <a:ext cx="10" cy="9"/>
              </a:xfrm>
              <a:custGeom>
                <a:avLst/>
                <a:gdLst>
                  <a:gd name="T0" fmla="*/ 16 w 5"/>
                  <a:gd name="T1" fmla="*/ 0 h 4"/>
                  <a:gd name="T2" fmla="*/ 16 w 5"/>
                  <a:gd name="T3" fmla="*/ 16 h 4"/>
                  <a:gd name="T4" fmla="*/ 4 w 5"/>
                  <a:gd name="T5" fmla="*/ 16 h 4"/>
                  <a:gd name="T6" fmla="*/ 4 w 5"/>
                  <a:gd name="T7" fmla="*/ 5 h 4"/>
                  <a:gd name="T8" fmla="*/ 16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5" y="1"/>
                      <a:pt x="5" y="2"/>
                      <a:pt x="4" y="3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0" name="Freeform 639">
                <a:extLst>
                  <a:ext uri="{FF2B5EF4-FFF2-40B4-BE49-F238E27FC236}">
                    <a16:creationId xmlns:a16="http://schemas.microsoft.com/office/drawing/2014/main" id="{89F6F0E3-F6B8-4D5C-8896-90F77DC86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1918"/>
                <a:ext cx="8" cy="8"/>
              </a:xfrm>
              <a:custGeom>
                <a:avLst/>
                <a:gdLst>
                  <a:gd name="T0" fmla="*/ 0 w 4"/>
                  <a:gd name="T1" fmla="*/ 4 h 4"/>
                  <a:gd name="T2" fmla="*/ 12 w 4"/>
                  <a:gd name="T3" fmla="*/ 0 h 4"/>
                  <a:gd name="T4" fmla="*/ 16 w 4"/>
                  <a:gd name="T5" fmla="*/ 12 h 4"/>
                  <a:gd name="T6" fmla="*/ 8 w 4"/>
                  <a:gd name="T7" fmla="*/ 16 h 4"/>
                  <a:gd name="T8" fmla="*/ 0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1" name="Freeform 640">
                <a:extLst>
                  <a:ext uri="{FF2B5EF4-FFF2-40B4-BE49-F238E27FC236}">
                    <a16:creationId xmlns:a16="http://schemas.microsoft.com/office/drawing/2014/main" id="{8FA908FB-438F-4192-89C4-4647646BC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1913"/>
                <a:ext cx="11" cy="9"/>
              </a:xfrm>
              <a:custGeom>
                <a:avLst/>
                <a:gdLst>
                  <a:gd name="T0" fmla="*/ 4 w 5"/>
                  <a:gd name="T1" fmla="*/ 5 h 4"/>
                  <a:gd name="T2" fmla="*/ 15 w 5"/>
                  <a:gd name="T3" fmla="*/ 0 h 4"/>
                  <a:gd name="T4" fmla="*/ 20 w 5"/>
                  <a:gd name="T5" fmla="*/ 16 h 4"/>
                  <a:gd name="T6" fmla="*/ 9 w 5"/>
                  <a:gd name="T7" fmla="*/ 20 h 4"/>
                  <a:gd name="T8" fmla="*/ 4 w 5"/>
                  <a:gd name="T9" fmla="*/ 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2" name="Freeform 641">
                <a:extLst>
                  <a:ext uri="{FF2B5EF4-FFF2-40B4-BE49-F238E27FC236}">
                    <a16:creationId xmlns:a16="http://schemas.microsoft.com/office/drawing/2014/main" id="{8D908AB7-8086-40F2-A0D4-2CA2B37D4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1918"/>
                <a:ext cx="10" cy="10"/>
              </a:xfrm>
              <a:custGeom>
                <a:avLst/>
                <a:gdLst>
                  <a:gd name="T0" fmla="*/ 4 w 5"/>
                  <a:gd name="T1" fmla="*/ 8 h 5"/>
                  <a:gd name="T2" fmla="*/ 12 w 5"/>
                  <a:gd name="T3" fmla="*/ 4 h 5"/>
                  <a:gd name="T4" fmla="*/ 20 w 5"/>
                  <a:gd name="T5" fmla="*/ 12 h 5"/>
                  <a:gd name="T6" fmla="*/ 8 w 5"/>
                  <a:gd name="T7" fmla="*/ 16 h 5"/>
                  <a:gd name="T8" fmla="*/ 4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3" name="Freeform 642">
                <a:extLst>
                  <a:ext uri="{FF2B5EF4-FFF2-40B4-BE49-F238E27FC236}">
                    <a16:creationId xmlns:a16="http://schemas.microsoft.com/office/drawing/2014/main" id="{248CEF1E-6085-477C-86E0-F19BED301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1903"/>
                <a:ext cx="8" cy="10"/>
              </a:xfrm>
              <a:custGeom>
                <a:avLst/>
                <a:gdLst>
                  <a:gd name="T0" fmla="*/ 0 w 4"/>
                  <a:gd name="T1" fmla="*/ 8 h 5"/>
                  <a:gd name="T2" fmla="*/ 12 w 4"/>
                  <a:gd name="T3" fmla="*/ 0 h 5"/>
                  <a:gd name="T4" fmla="*/ 16 w 4"/>
                  <a:gd name="T5" fmla="*/ 12 h 5"/>
                  <a:gd name="T6" fmla="*/ 4 w 4"/>
                  <a:gd name="T7" fmla="*/ 16 h 5"/>
                  <a:gd name="T8" fmla="*/ 0 w 4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4"/>
                      <a:pt x="2" y="5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4" name="Freeform 643">
                <a:extLst>
                  <a:ext uri="{FF2B5EF4-FFF2-40B4-BE49-F238E27FC236}">
                    <a16:creationId xmlns:a16="http://schemas.microsoft.com/office/drawing/2014/main" id="{AF822A17-6907-4477-B89B-5698A5931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1851"/>
                <a:ext cx="10" cy="10"/>
              </a:xfrm>
              <a:custGeom>
                <a:avLst/>
                <a:gdLst>
                  <a:gd name="T0" fmla="*/ 4 w 5"/>
                  <a:gd name="T1" fmla="*/ 8 h 5"/>
                  <a:gd name="T2" fmla="*/ 12 w 5"/>
                  <a:gd name="T3" fmla="*/ 4 h 5"/>
                  <a:gd name="T4" fmla="*/ 16 w 5"/>
                  <a:gd name="T5" fmla="*/ 12 h 5"/>
                  <a:gd name="T6" fmla="*/ 8 w 5"/>
                  <a:gd name="T7" fmla="*/ 20 h 5"/>
                  <a:gd name="T8" fmla="*/ 4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5" name="Freeform 644">
                <a:extLst>
                  <a:ext uri="{FF2B5EF4-FFF2-40B4-BE49-F238E27FC236}">
                    <a16:creationId xmlns:a16="http://schemas.microsoft.com/office/drawing/2014/main" id="{9E20AE46-E677-43B0-BF95-875B14C34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1" y="1851"/>
                <a:ext cx="9" cy="8"/>
              </a:xfrm>
              <a:custGeom>
                <a:avLst/>
                <a:gdLst>
                  <a:gd name="T0" fmla="*/ 0 w 4"/>
                  <a:gd name="T1" fmla="*/ 4 h 4"/>
                  <a:gd name="T2" fmla="*/ 16 w 4"/>
                  <a:gd name="T3" fmla="*/ 0 h 4"/>
                  <a:gd name="T4" fmla="*/ 20 w 4"/>
                  <a:gd name="T5" fmla="*/ 8 h 4"/>
                  <a:gd name="T6" fmla="*/ 5 w 4"/>
                  <a:gd name="T7" fmla="*/ 16 h 4"/>
                  <a:gd name="T8" fmla="*/ 0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0"/>
                      <a:pt x="2" y="0"/>
                      <a:pt x="3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6" name="Freeform 645">
                <a:extLst>
                  <a:ext uri="{FF2B5EF4-FFF2-40B4-BE49-F238E27FC236}">
                    <a16:creationId xmlns:a16="http://schemas.microsoft.com/office/drawing/2014/main" id="{2900146C-0DDD-4D36-B4E7-1D8902C73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1865"/>
                <a:ext cx="10" cy="9"/>
              </a:xfrm>
              <a:custGeom>
                <a:avLst/>
                <a:gdLst>
                  <a:gd name="T0" fmla="*/ 4 w 5"/>
                  <a:gd name="T1" fmla="*/ 11 h 4"/>
                  <a:gd name="T2" fmla="*/ 12 w 5"/>
                  <a:gd name="T3" fmla="*/ 0 h 4"/>
                  <a:gd name="T4" fmla="*/ 16 w 5"/>
                  <a:gd name="T5" fmla="*/ 16 h 4"/>
                  <a:gd name="T6" fmla="*/ 8 w 5"/>
                  <a:gd name="T7" fmla="*/ 20 h 4"/>
                  <a:gd name="T8" fmla="*/ 4 w 5"/>
                  <a:gd name="T9" fmla="*/ 1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7" name="Freeform 646">
                <a:extLst>
                  <a:ext uri="{FF2B5EF4-FFF2-40B4-BE49-F238E27FC236}">
                    <a16:creationId xmlns:a16="http://schemas.microsoft.com/office/drawing/2014/main" id="{E9F550DB-E6A3-440E-9D4F-C2D7B8432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1878"/>
                <a:ext cx="10" cy="10"/>
              </a:xfrm>
              <a:custGeom>
                <a:avLst/>
                <a:gdLst>
                  <a:gd name="T0" fmla="*/ 4 w 5"/>
                  <a:gd name="T1" fmla="*/ 8 h 5"/>
                  <a:gd name="T2" fmla="*/ 12 w 5"/>
                  <a:gd name="T3" fmla="*/ 0 h 5"/>
                  <a:gd name="T4" fmla="*/ 16 w 5"/>
                  <a:gd name="T5" fmla="*/ 12 h 5"/>
                  <a:gd name="T6" fmla="*/ 8 w 5"/>
                  <a:gd name="T7" fmla="*/ 16 h 5"/>
                  <a:gd name="T8" fmla="*/ 4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8" name="Freeform 647">
                <a:extLst>
                  <a:ext uri="{FF2B5EF4-FFF2-40B4-BE49-F238E27FC236}">
                    <a16:creationId xmlns:a16="http://schemas.microsoft.com/office/drawing/2014/main" id="{9281EE92-1364-43C5-9BE0-AD1A76F1E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8" y="1851"/>
                <a:ext cx="8" cy="10"/>
              </a:xfrm>
              <a:custGeom>
                <a:avLst/>
                <a:gdLst>
                  <a:gd name="T0" fmla="*/ 0 w 4"/>
                  <a:gd name="T1" fmla="*/ 8 h 5"/>
                  <a:gd name="T2" fmla="*/ 12 w 4"/>
                  <a:gd name="T3" fmla="*/ 4 h 5"/>
                  <a:gd name="T4" fmla="*/ 16 w 4"/>
                  <a:gd name="T5" fmla="*/ 12 h 5"/>
                  <a:gd name="T6" fmla="*/ 8 w 4"/>
                  <a:gd name="T7" fmla="*/ 16 h 5"/>
                  <a:gd name="T8" fmla="*/ 0 w 4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9" name="Freeform 648">
                <a:extLst>
                  <a:ext uri="{FF2B5EF4-FFF2-40B4-BE49-F238E27FC236}">
                    <a16:creationId xmlns:a16="http://schemas.microsoft.com/office/drawing/2014/main" id="{CBC150ED-3C4A-4599-9417-61662C524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7" y="1842"/>
                <a:ext cx="8" cy="11"/>
              </a:xfrm>
              <a:custGeom>
                <a:avLst/>
                <a:gdLst>
                  <a:gd name="T0" fmla="*/ 0 w 4"/>
                  <a:gd name="T1" fmla="*/ 9 h 5"/>
                  <a:gd name="T2" fmla="*/ 8 w 4"/>
                  <a:gd name="T3" fmla="*/ 4 h 5"/>
                  <a:gd name="T4" fmla="*/ 16 w 4"/>
                  <a:gd name="T5" fmla="*/ 15 h 5"/>
                  <a:gd name="T6" fmla="*/ 4 w 4"/>
                  <a:gd name="T7" fmla="*/ 20 h 5"/>
                  <a:gd name="T8" fmla="*/ 0 w 4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0" y="1"/>
                      <a:pt x="1" y="0"/>
                      <a:pt x="2" y="1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3" y="4"/>
                      <a:pt x="2" y="5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0" name="Freeform 649">
                <a:extLst>
                  <a:ext uri="{FF2B5EF4-FFF2-40B4-BE49-F238E27FC236}">
                    <a16:creationId xmlns:a16="http://schemas.microsoft.com/office/drawing/2014/main" id="{45974830-D3B6-49BE-96E0-E4CCBF8F3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1848"/>
                <a:ext cx="10" cy="11"/>
              </a:xfrm>
              <a:custGeom>
                <a:avLst/>
                <a:gdLst>
                  <a:gd name="T0" fmla="*/ 4 w 5"/>
                  <a:gd name="T1" fmla="*/ 9 h 5"/>
                  <a:gd name="T2" fmla="*/ 12 w 5"/>
                  <a:gd name="T3" fmla="*/ 4 h 5"/>
                  <a:gd name="T4" fmla="*/ 16 w 5"/>
                  <a:gd name="T5" fmla="*/ 15 h 5"/>
                  <a:gd name="T6" fmla="*/ 8 w 5"/>
                  <a:gd name="T7" fmla="*/ 20 h 5"/>
                  <a:gd name="T8" fmla="*/ 4 w 5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1" name="Freeform 650">
                <a:extLst>
                  <a:ext uri="{FF2B5EF4-FFF2-40B4-BE49-F238E27FC236}">
                    <a16:creationId xmlns:a16="http://schemas.microsoft.com/office/drawing/2014/main" id="{B449DBEC-BF9E-4EC1-AC89-BF6A7BE5D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1842"/>
                <a:ext cx="11" cy="11"/>
              </a:xfrm>
              <a:custGeom>
                <a:avLst/>
                <a:gdLst>
                  <a:gd name="T0" fmla="*/ 4 w 5"/>
                  <a:gd name="T1" fmla="*/ 9 h 5"/>
                  <a:gd name="T2" fmla="*/ 15 w 5"/>
                  <a:gd name="T3" fmla="*/ 4 h 5"/>
                  <a:gd name="T4" fmla="*/ 20 w 5"/>
                  <a:gd name="T5" fmla="*/ 15 h 5"/>
                  <a:gd name="T6" fmla="*/ 9 w 5"/>
                  <a:gd name="T7" fmla="*/ 24 h 5"/>
                  <a:gd name="T8" fmla="*/ 4 w 5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2" name="Freeform 651">
                <a:extLst>
                  <a:ext uri="{FF2B5EF4-FFF2-40B4-BE49-F238E27FC236}">
                    <a16:creationId xmlns:a16="http://schemas.microsoft.com/office/drawing/2014/main" id="{23120EB8-8EBC-43BE-9F25-7FADF671D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" y="1859"/>
                <a:ext cx="8" cy="8"/>
              </a:xfrm>
              <a:custGeom>
                <a:avLst/>
                <a:gdLst>
                  <a:gd name="T0" fmla="*/ 0 w 4"/>
                  <a:gd name="T1" fmla="*/ 4 h 4"/>
                  <a:gd name="T2" fmla="*/ 8 w 4"/>
                  <a:gd name="T3" fmla="*/ 0 h 4"/>
                  <a:gd name="T4" fmla="*/ 16 w 4"/>
                  <a:gd name="T5" fmla="*/ 12 h 4"/>
                  <a:gd name="T6" fmla="*/ 4 w 4"/>
                  <a:gd name="T7" fmla="*/ 16 h 4"/>
                  <a:gd name="T8" fmla="*/ 0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3" name="Freeform 652">
                <a:extLst>
                  <a:ext uri="{FF2B5EF4-FFF2-40B4-BE49-F238E27FC236}">
                    <a16:creationId xmlns:a16="http://schemas.microsoft.com/office/drawing/2014/main" id="{CAABE3BE-7875-4713-B123-897E77420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" y="1872"/>
                <a:ext cx="8" cy="8"/>
              </a:xfrm>
              <a:custGeom>
                <a:avLst/>
                <a:gdLst>
                  <a:gd name="T0" fmla="*/ 0 w 4"/>
                  <a:gd name="T1" fmla="*/ 8 h 4"/>
                  <a:gd name="T2" fmla="*/ 12 w 4"/>
                  <a:gd name="T3" fmla="*/ 0 h 4"/>
                  <a:gd name="T4" fmla="*/ 16 w 4"/>
                  <a:gd name="T5" fmla="*/ 12 h 4"/>
                  <a:gd name="T6" fmla="*/ 8 w 4"/>
                  <a:gd name="T7" fmla="*/ 16 h 4"/>
                  <a:gd name="T8" fmla="*/ 0 w 4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4" name="Freeform 653">
                <a:extLst>
                  <a:ext uri="{FF2B5EF4-FFF2-40B4-BE49-F238E27FC236}">
                    <a16:creationId xmlns:a16="http://schemas.microsoft.com/office/drawing/2014/main" id="{78E05B7E-1D31-4CC8-AB33-D255C4FDD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1884"/>
                <a:ext cx="8" cy="9"/>
              </a:xfrm>
              <a:custGeom>
                <a:avLst/>
                <a:gdLst>
                  <a:gd name="T0" fmla="*/ 0 w 4"/>
                  <a:gd name="T1" fmla="*/ 5 h 4"/>
                  <a:gd name="T2" fmla="*/ 8 w 4"/>
                  <a:gd name="T3" fmla="*/ 0 h 4"/>
                  <a:gd name="T4" fmla="*/ 16 w 4"/>
                  <a:gd name="T5" fmla="*/ 11 h 4"/>
                  <a:gd name="T6" fmla="*/ 4 w 4"/>
                  <a:gd name="T7" fmla="*/ 20 h 4"/>
                  <a:gd name="T8" fmla="*/ 0 w 4"/>
                  <a:gd name="T9" fmla="*/ 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3" y="3"/>
                      <a:pt x="2" y="4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5" name="Freeform 654">
                <a:extLst>
                  <a:ext uri="{FF2B5EF4-FFF2-40B4-BE49-F238E27FC236}">
                    <a16:creationId xmlns:a16="http://schemas.microsoft.com/office/drawing/2014/main" id="{9C16E434-2A21-4B4B-852D-2B25FF61F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1888"/>
                <a:ext cx="9" cy="11"/>
              </a:xfrm>
              <a:custGeom>
                <a:avLst/>
                <a:gdLst>
                  <a:gd name="T0" fmla="*/ 0 w 4"/>
                  <a:gd name="T1" fmla="*/ 9 h 5"/>
                  <a:gd name="T2" fmla="*/ 11 w 4"/>
                  <a:gd name="T3" fmla="*/ 4 h 5"/>
                  <a:gd name="T4" fmla="*/ 20 w 4"/>
                  <a:gd name="T5" fmla="*/ 15 h 5"/>
                  <a:gd name="T6" fmla="*/ 5 w 4"/>
                  <a:gd name="T7" fmla="*/ 20 h 5"/>
                  <a:gd name="T8" fmla="*/ 0 w 4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0" y="1"/>
                      <a:pt x="1" y="0"/>
                      <a:pt x="2" y="1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3" y="4"/>
                      <a:pt x="2" y="5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6" name="Freeform 655">
                <a:extLst>
                  <a:ext uri="{FF2B5EF4-FFF2-40B4-BE49-F238E27FC236}">
                    <a16:creationId xmlns:a16="http://schemas.microsoft.com/office/drawing/2014/main" id="{86A6F3CE-6AD0-42DC-9C37-87D4FDB0C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909"/>
                <a:ext cx="8" cy="9"/>
              </a:xfrm>
              <a:custGeom>
                <a:avLst/>
                <a:gdLst>
                  <a:gd name="T0" fmla="*/ 0 w 4"/>
                  <a:gd name="T1" fmla="*/ 5 h 4"/>
                  <a:gd name="T2" fmla="*/ 12 w 4"/>
                  <a:gd name="T3" fmla="*/ 0 h 4"/>
                  <a:gd name="T4" fmla="*/ 16 w 4"/>
                  <a:gd name="T5" fmla="*/ 16 h 4"/>
                  <a:gd name="T6" fmla="*/ 4 w 4"/>
                  <a:gd name="T7" fmla="*/ 20 h 4"/>
                  <a:gd name="T8" fmla="*/ 0 w 4"/>
                  <a:gd name="T9" fmla="*/ 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0"/>
                      <a:pt x="2" y="0"/>
                      <a:pt x="3" y="0"/>
                    </a:cubicBezTo>
                    <a:cubicBezTo>
                      <a:pt x="4" y="0"/>
                      <a:pt x="4" y="2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7" name="Freeform 656">
                <a:extLst>
                  <a:ext uri="{FF2B5EF4-FFF2-40B4-BE49-F238E27FC236}">
                    <a16:creationId xmlns:a16="http://schemas.microsoft.com/office/drawing/2014/main" id="{436BF414-CB3A-41C9-99AB-59DA7C5C1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" y="1911"/>
                <a:ext cx="8" cy="9"/>
              </a:xfrm>
              <a:custGeom>
                <a:avLst/>
                <a:gdLst>
                  <a:gd name="T0" fmla="*/ 0 w 4"/>
                  <a:gd name="T1" fmla="*/ 11 h 4"/>
                  <a:gd name="T2" fmla="*/ 12 w 4"/>
                  <a:gd name="T3" fmla="*/ 0 h 4"/>
                  <a:gd name="T4" fmla="*/ 16 w 4"/>
                  <a:gd name="T5" fmla="*/ 16 h 4"/>
                  <a:gd name="T6" fmla="*/ 4 w 4"/>
                  <a:gd name="T7" fmla="*/ 20 h 4"/>
                  <a:gd name="T8" fmla="*/ 0 w 4"/>
                  <a:gd name="T9" fmla="*/ 1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8" name="Freeform 657">
                <a:extLst>
                  <a:ext uri="{FF2B5EF4-FFF2-40B4-BE49-F238E27FC236}">
                    <a16:creationId xmlns:a16="http://schemas.microsoft.com/office/drawing/2014/main" id="{59F60CE5-C9E7-4B04-A207-F6FD51AE2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1905"/>
                <a:ext cx="10" cy="11"/>
              </a:xfrm>
              <a:custGeom>
                <a:avLst/>
                <a:gdLst>
                  <a:gd name="T0" fmla="*/ 4 w 5"/>
                  <a:gd name="T1" fmla="*/ 9 h 5"/>
                  <a:gd name="T2" fmla="*/ 12 w 5"/>
                  <a:gd name="T3" fmla="*/ 4 h 5"/>
                  <a:gd name="T4" fmla="*/ 16 w 5"/>
                  <a:gd name="T5" fmla="*/ 15 h 5"/>
                  <a:gd name="T6" fmla="*/ 8 w 5"/>
                  <a:gd name="T7" fmla="*/ 20 h 5"/>
                  <a:gd name="T8" fmla="*/ 4 w 5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9" name="Freeform 658">
                <a:extLst>
                  <a:ext uri="{FF2B5EF4-FFF2-40B4-BE49-F238E27FC236}">
                    <a16:creationId xmlns:a16="http://schemas.microsoft.com/office/drawing/2014/main" id="{73B05C2F-23E3-4CA2-87AF-7D3E4A63F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" y="1897"/>
                <a:ext cx="11" cy="8"/>
              </a:xfrm>
              <a:custGeom>
                <a:avLst/>
                <a:gdLst>
                  <a:gd name="T0" fmla="*/ 4 w 5"/>
                  <a:gd name="T1" fmla="*/ 4 h 4"/>
                  <a:gd name="T2" fmla="*/ 15 w 5"/>
                  <a:gd name="T3" fmla="*/ 0 h 4"/>
                  <a:gd name="T4" fmla="*/ 20 w 5"/>
                  <a:gd name="T5" fmla="*/ 12 h 4"/>
                  <a:gd name="T6" fmla="*/ 9 w 5"/>
                  <a:gd name="T7" fmla="*/ 16 h 4"/>
                  <a:gd name="T8" fmla="*/ 4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" name="Freeform 659">
                <a:extLst>
                  <a:ext uri="{FF2B5EF4-FFF2-40B4-BE49-F238E27FC236}">
                    <a16:creationId xmlns:a16="http://schemas.microsoft.com/office/drawing/2014/main" id="{A924BFB0-698B-430C-AC3C-F05DE0D5F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1911"/>
                <a:ext cx="9" cy="9"/>
              </a:xfrm>
              <a:custGeom>
                <a:avLst/>
                <a:gdLst>
                  <a:gd name="T0" fmla="*/ 0 w 4"/>
                  <a:gd name="T1" fmla="*/ 5 h 4"/>
                  <a:gd name="T2" fmla="*/ 11 w 4"/>
                  <a:gd name="T3" fmla="*/ 0 h 4"/>
                  <a:gd name="T4" fmla="*/ 20 w 4"/>
                  <a:gd name="T5" fmla="*/ 16 h 4"/>
                  <a:gd name="T6" fmla="*/ 5 w 4"/>
                  <a:gd name="T7" fmla="*/ 20 h 4"/>
                  <a:gd name="T8" fmla="*/ 0 w 4"/>
                  <a:gd name="T9" fmla="*/ 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2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" name="Freeform 660">
                <a:extLst>
                  <a:ext uri="{FF2B5EF4-FFF2-40B4-BE49-F238E27FC236}">
                    <a16:creationId xmlns:a16="http://schemas.microsoft.com/office/drawing/2014/main" id="{37CE4424-8C65-4668-AD63-16F3E009D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8" y="1903"/>
                <a:ext cx="8" cy="8"/>
              </a:xfrm>
              <a:custGeom>
                <a:avLst/>
                <a:gdLst>
                  <a:gd name="T0" fmla="*/ 0 w 4"/>
                  <a:gd name="T1" fmla="*/ 4 h 4"/>
                  <a:gd name="T2" fmla="*/ 8 w 4"/>
                  <a:gd name="T3" fmla="*/ 0 h 4"/>
                  <a:gd name="T4" fmla="*/ 16 w 4"/>
                  <a:gd name="T5" fmla="*/ 12 h 4"/>
                  <a:gd name="T6" fmla="*/ 4 w 4"/>
                  <a:gd name="T7" fmla="*/ 16 h 4"/>
                  <a:gd name="T8" fmla="*/ 0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" name="Freeform 661">
                <a:extLst>
                  <a:ext uri="{FF2B5EF4-FFF2-40B4-BE49-F238E27FC236}">
                    <a16:creationId xmlns:a16="http://schemas.microsoft.com/office/drawing/2014/main" id="{3E880F96-44BD-4E7C-ACE8-E83B9DE30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" y="1939"/>
                <a:ext cx="8" cy="8"/>
              </a:xfrm>
              <a:custGeom>
                <a:avLst/>
                <a:gdLst>
                  <a:gd name="T0" fmla="*/ 0 w 4"/>
                  <a:gd name="T1" fmla="*/ 8 h 4"/>
                  <a:gd name="T2" fmla="*/ 8 w 4"/>
                  <a:gd name="T3" fmla="*/ 0 h 4"/>
                  <a:gd name="T4" fmla="*/ 16 w 4"/>
                  <a:gd name="T5" fmla="*/ 12 h 4"/>
                  <a:gd name="T6" fmla="*/ 4 w 4"/>
                  <a:gd name="T7" fmla="*/ 16 h 4"/>
                  <a:gd name="T8" fmla="*/ 0 w 4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" name="Freeform 662">
                <a:extLst>
                  <a:ext uri="{FF2B5EF4-FFF2-40B4-BE49-F238E27FC236}">
                    <a16:creationId xmlns:a16="http://schemas.microsoft.com/office/drawing/2014/main" id="{0FE98C9E-725D-474C-965D-9388F2561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1932"/>
                <a:ext cx="11" cy="11"/>
              </a:xfrm>
              <a:custGeom>
                <a:avLst/>
                <a:gdLst>
                  <a:gd name="T0" fmla="*/ 0 w 5"/>
                  <a:gd name="T1" fmla="*/ 9 h 5"/>
                  <a:gd name="T2" fmla="*/ 15 w 5"/>
                  <a:gd name="T3" fmla="*/ 4 h 5"/>
                  <a:gd name="T4" fmla="*/ 20 w 5"/>
                  <a:gd name="T5" fmla="*/ 15 h 5"/>
                  <a:gd name="T6" fmla="*/ 9 w 5"/>
                  <a:gd name="T7" fmla="*/ 20 h 5"/>
                  <a:gd name="T8" fmla="*/ 0 w 5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" name="Freeform 663">
                <a:extLst>
                  <a:ext uri="{FF2B5EF4-FFF2-40B4-BE49-F238E27FC236}">
                    <a16:creationId xmlns:a16="http://schemas.microsoft.com/office/drawing/2014/main" id="{1D91155D-947F-449B-AD74-F0D488EDA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1926"/>
                <a:ext cx="8" cy="11"/>
              </a:xfrm>
              <a:custGeom>
                <a:avLst/>
                <a:gdLst>
                  <a:gd name="T0" fmla="*/ 0 w 4"/>
                  <a:gd name="T1" fmla="*/ 9 h 5"/>
                  <a:gd name="T2" fmla="*/ 12 w 4"/>
                  <a:gd name="T3" fmla="*/ 0 h 5"/>
                  <a:gd name="T4" fmla="*/ 16 w 4"/>
                  <a:gd name="T5" fmla="*/ 15 h 5"/>
                  <a:gd name="T6" fmla="*/ 8 w 4"/>
                  <a:gd name="T7" fmla="*/ 20 h 5"/>
                  <a:gd name="T8" fmla="*/ 0 w 4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5" name="Freeform 664">
                <a:extLst>
                  <a:ext uri="{FF2B5EF4-FFF2-40B4-BE49-F238E27FC236}">
                    <a16:creationId xmlns:a16="http://schemas.microsoft.com/office/drawing/2014/main" id="{857FAFCF-FE27-4DD6-82D7-52AA28A36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6" y="1939"/>
                <a:ext cx="10" cy="8"/>
              </a:xfrm>
              <a:custGeom>
                <a:avLst/>
                <a:gdLst>
                  <a:gd name="T0" fmla="*/ 4 w 5"/>
                  <a:gd name="T1" fmla="*/ 4 h 4"/>
                  <a:gd name="T2" fmla="*/ 12 w 5"/>
                  <a:gd name="T3" fmla="*/ 0 h 4"/>
                  <a:gd name="T4" fmla="*/ 16 w 5"/>
                  <a:gd name="T5" fmla="*/ 12 h 4"/>
                  <a:gd name="T6" fmla="*/ 8 w 5"/>
                  <a:gd name="T7" fmla="*/ 16 h 4"/>
                  <a:gd name="T8" fmla="*/ 4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" name="Freeform 665">
                <a:extLst>
                  <a:ext uri="{FF2B5EF4-FFF2-40B4-BE49-F238E27FC236}">
                    <a16:creationId xmlns:a16="http://schemas.microsoft.com/office/drawing/2014/main" id="{67C79554-DD1F-4675-ABCC-0B2200675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1930"/>
                <a:ext cx="11" cy="9"/>
              </a:xfrm>
              <a:custGeom>
                <a:avLst/>
                <a:gdLst>
                  <a:gd name="T0" fmla="*/ 4 w 5"/>
                  <a:gd name="T1" fmla="*/ 11 h 4"/>
                  <a:gd name="T2" fmla="*/ 15 w 5"/>
                  <a:gd name="T3" fmla="*/ 0 h 4"/>
                  <a:gd name="T4" fmla="*/ 20 w 5"/>
                  <a:gd name="T5" fmla="*/ 16 h 4"/>
                  <a:gd name="T6" fmla="*/ 9 w 5"/>
                  <a:gd name="T7" fmla="*/ 20 h 4"/>
                  <a:gd name="T8" fmla="*/ 4 w 5"/>
                  <a:gd name="T9" fmla="*/ 1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" name="Freeform 666">
                <a:extLst>
                  <a:ext uri="{FF2B5EF4-FFF2-40B4-BE49-F238E27FC236}">
                    <a16:creationId xmlns:a16="http://schemas.microsoft.com/office/drawing/2014/main" id="{28493275-063E-4EA2-8A80-0A6EE617E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1857"/>
                <a:ext cx="11" cy="8"/>
              </a:xfrm>
              <a:custGeom>
                <a:avLst/>
                <a:gdLst>
                  <a:gd name="T0" fmla="*/ 4 w 5"/>
                  <a:gd name="T1" fmla="*/ 8 h 4"/>
                  <a:gd name="T2" fmla="*/ 15 w 5"/>
                  <a:gd name="T3" fmla="*/ 0 h 4"/>
                  <a:gd name="T4" fmla="*/ 20 w 5"/>
                  <a:gd name="T5" fmla="*/ 12 h 4"/>
                  <a:gd name="T6" fmla="*/ 9 w 5"/>
                  <a:gd name="T7" fmla="*/ 16 h 4"/>
                  <a:gd name="T8" fmla="*/ 4 w 5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8" name="Freeform 667">
                <a:extLst>
                  <a:ext uri="{FF2B5EF4-FFF2-40B4-BE49-F238E27FC236}">
                    <a16:creationId xmlns:a16="http://schemas.microsoft.com/office/drawing/2014/main" id="{2FFD242A-4289-4129-AB7C-608FF155D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5" y="1890"/>
                <a:ext cx="11" cy="9"/>
              </a:xfrm>
              <a:custGeom>
                <a:avLst/>
                <a:gdLst>
                  <a:gd name="T0" fmla="*/ 4 w 5"/>
                  <a:gd name="T1" fmla="*/ 11 h 4"/>
                  <a:gd name="T2" fmla="*/ 15 w 5"/>
                  <a:gd name="T3" fmla="*/ 0 h 4"/>
                  <a:gd name="T4" fmla="*/ 20 w 5"/>
                  <a:gd name="T5" fmla="*/ 16 h 4"/>
                  <a:gd name="T6" fmla="*/ 9 w 5"/>
                  <a:gd name="T7" fmla="*/ 20 h 4"/>
                  <a:gd name="T8" fmla="*/ 4 w 5"/>
                  <a:gd name="T9" fmla="*/ 1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9" name="Freeform 668">
                <a:extLst>
                  <a:ext uri="{FF2B5EF4-FFF2-40B4-BE49-F238E27FC236}">
                    <a16:creationId xmlns:a16="http://schemas.microsoft.com/office/drawing/2014/main" id="{645655FC-0198-45BA-AD3C-FC5CA615B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1895"/>
                <a:ext cx="10" cy="8"/>
              </a:xfrm>
              <a:custGeom>
                <a:avLst/>
                <a:gdLst>
                  <a:gd name="T0" fmla="*/ 4 w 5"/>
                  <a:gd name="T1" fmla="*/ 4 h 4"/>
                  <a:gd name="T2" fmla="*/ 12 w 5"/>
                  <a:gd name="T3" fmla="*/ 0 h 4"/>
                  <a:gd name="T4" fmla="*/ 16 w 5"/>
                  <a:gd name="T5" fmla="*/ 8 h 4"/>
                  <a:gd name="T6" fmla="*/ 8 w 5"/>
                  <a:gd name="T7" fmla="*/ 16 h 4"/>
                  <a:gd name="T8" fmla="*/ 4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1"/>
                      <a:pt x="4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0" name="Freeform 669">
                <a:extLst>
                  <a:ext uri="{FF2B5EF4-FFF2-40B4-BE49-F238E27FC236}">
                    <a16:creationId xmlns:a16="http://schemas.microsoft.com/office/drawing/2014/main" id="{6DEF2223-87DB-43BF-9CE9-78CAE5771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5" y="1878"/>
                <a:ext cx="9" cy="10"/>
              </a:xfrm>
              <a:custGeom>
                <a:avLst/>
                <a:gdLst>
                  <a:gd name="T0" fmla="*/ 0 w 4"/>
                  <a:gd name="T1" fmla="*/ 8 h 5"/>
                  <a:gd name="T2" fmla="*/ 16 w 4"/>
                  <a:gd name="T3" fmla="*/ 0 h 5"/>
                  <a:gd name="T4" fmla="*/ 20 w 4"/>
                  <a:gd name="T5" fmla="*/ 12 h 5"/>
                  <a:gd name="T6" fmla="*/ 11 w 4"/>
                  <a:gd name="T7" fmla="*/ 16 h 5"/>
                  <a:gd name="T8" fmla="*/ 0 w 4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1" name="Freeform 670">
                <a:extLst>
                  <a:ext uri="{FF2B5EF4-FFF2-40B4-BE49-F238E27FC236}">
                    <a16:creationId xmlns:a16="http://schemas.microsoft.com/office/drawing/2014/main" id="{45850F66-4A21-4647-B2A2-CE12D5E44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855"/>
                <a:ext cx="9" cy="10"/>
              </a:xfrm>
              <a:custGeom>
                <a:avLst/>
                <a:gdLst>
                  <a:gd name="T0" fmla="*/ 20 w 4"/>
                  <a:gd name="T1" fmla="*/ 12 h 5"/>
                  <a:gd name="T2" fmla="*/ 5 w 4"/>
                  <a:gd name="T3" fmla="*/ 16 h 5"/>
                  <a:gd name="T4" fmla="*/ 0 w 4"/>
                  <a:gd name="T5" fmla="*/ 8 h 5"/>
                  <a:gd name="T6" fmla="*/ 16 w 4"/>
                  <a:gd name="T7" fmla="*/ 4 h 5"/>
                  <a:gd name="T8" fmla="*/ 20 w 4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3" y="4"/>
                      <a:pt x="2" y="5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2" name="Freeform 671">
                <a:extLst>
                  <a:ext uri="{FF2B5EF4-FFF2-40B4-BE49-F238E27FC236}">
                    <a16:creationId xmlns:a16="http://schemas.microsoft.com/office/drawing/2014/main" id="{D657A95F-3643-46E0-A360-D1F1AC759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" y="1865"/>
                <a:ext cx="8" cy="9"/>
              </a:xfrm>
              <a:custGeom>
                <a:avLst/>
                <a:gdLst>
                  <a:gd name="T0" fmla="*/ 16 w 4"/>
                  <a:gd name="T1" fmla="*/ 16 h 4"/>
                  <a:gd name="T2" fmla="*/ 4 w 4"/>
                  <a:gd name="T3" fmla="*/ 20 h 4"/>
                  <a:gd name="T4" fmla="*/ 0 w 4"/>
                  <a:gd name="T5" fmla="*/ 5 h 4"/>
                  <a:gd name="T6" fmla="*/ 12 w 4"/>
                  <a:gd name="T7" fmla="*/ 0 h 4"/>
                  <a:gd name="T8" fmla="*/ 16 w 4"/>
                  <a:gd name="T9" fmla="*/ 1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3" name="Freeform 672">
                <a:extLst>
                  <a:ext uri="{FF2B5EF4-FFF2-40B4-BE49-F238E27FC236}">
                    <a16:creationId xmlns:a16="http://schemas.microsoft.com/office/drawing/2014/main" id="{F794E8EF-542B-4238-AC29-3CE4F133B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1878"/>
                <a:ext cx="10" cy="8"/>
              </a:xfrm>
              <a:custGeom>
                <a:avLst/>
                <a:gdLst>
                  <a:gd name="T0" fmla="*/ 16 w 5"/>
                  <a:gd name="T1" fmla="*/ 12 h 4"/>
                  <a:gd name="T2" fmla="*/ 8 w 5"/>
                  <a:gd name="T3" fmla="*/ 16 h 4"/>
                  <a:gd name="T4" fmla="*/ 4 w 5"/>
                  <a:gd name="T5" fmla="*/ 4 h 4"/>
                  <a:gd name="T6" fmla="*/ 12 w 5"/>
                  <a:gd name="T7" fmla="*/ 0 h 4"/>
                  <a:gd name="T8" fmla="*/ 16 w 5"/>
                  <a:gd name="T9" fmla="*/ 1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3"/>
                    </a:move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4" name="Freeform 673">
                <a:extLst>
                  <a:ext uri="{FF2B5EF4-FFF2-40B4-BE49-F238E27FC236}">
                    <a16:creationId xmlns:a16="http://schemas.microsoft.com/office/drawing/2014/main" id="{CC0DE67C-33DF-4E1B-913E-BC4512DD9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1890"/>
                <a:ext cx="11" cy="11"/>
              </a:xfrm>
              <a:custGeom>
                <a:avLst/>
                <a:gdLst>
                  <a:gd name="T0" fmla="*/ 20 w 5"/>
                  <a:gd name="T1" fmla="*/ 15 h 5"/>
                  <a:gd name="T2" fmla="*/ 9 w 5"/>
                  <a:gd name="T3" fmla="*/ 20 h 5"/>
                  <a:gd name="T4" fmla="*/ 4 w 5"/>
                  <a:gd name="T5" fmla="*/ 9 h 5"/>
                  <a:gd name="T6" fmla="*/ 15 w 5"/>
                  <a:gd name="T7" fmla="*/ 4 h 5"/>
                  <a:gd name="T8" fmla="*/ 2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4" y="4"/>
                      <a:pt x="3" y="5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5" name="Freeform 674">
                <a:extLst>
                  <a:ext uri="{FF2B5EF4-FFF2-40B4-BE49-F238E27FC236}">
                    <a16:creationId xmlns:a16="http://schemas.microsoft.com/office/drawing/2014/main" id="{573E1BDE-F9A5-4FF9-A4F1-5A2894CDD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1872"/>
                <a:ext cx="10" cy="10"/>
              </a:xfrm>
              <a:custGeom>
                <a:avLst/>
                <a:gdLst>
                  <a:gd name="T0" fmla="*/ 16 w 5"/>
                  <a:gd name="T1" fmla="*/ 16 h 5"/>
                  <a:gd name="T2" fmla="*/ 4 w 5"/>
                  <a:gd name="T3" fmla="*/ 16 h 5"/>
                  <a:gd name="T4" fmla="*/ 4 w 5"/>
                  <a:gd name="T5" fmla="*/ 4 h 5"/>
                  <a:gd name="T6" fmla="*/ 16 w 5"/>
                  <a:gd name="T7" fmla="*/ 4 h 5"/>
                  <a:gd name="T8" fmla="*/ 16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4"/>
                    </a:move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6" name="Freeform 675">
                <a:extLst>
                  <a:ext uri="{FF2B5EF4-FFF2-40B4-BE49-F238E27FC236}">
                    <a16:creationId xmlns:a16="http://schemas.microsoft.com/office/drawing/2014/main" id="{838C49A0-D9F9-4A1D-BCB3-19A997831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1" y="1869"/>
                <a:ext cx="9" cy="9"/>
              </a:xfrm>
              <a:custGeom>
                <a:avLst/>
                <a:gdLst>
                  <a:gd name="T0" fmla="*/ 16 w 4"/>
                  <a:gd name="T1" fmla="*/ 16 h 4"/>
                  <a:gd name="T2" fmla="*/ 0 w 4"/>
                  <a:gd name="T3" fmla="*/ 16 h 4"/>
                  <a:gd name="T4" fmla="*/ 0 w 4"/>
                  <a:gd name="T5" fmla="*/ 0 h 4"/>
                  <a:gd name="T6" fmla="*/ 16 w 4"/>
                  <a:gd name="T7" fmla="*/ 0 h 4"/>
                  <a:gd name="T8" fmla="*/ 16 w 4"/>
                  <a:gd name="T9" fmla="*/ 1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2" y="4"/>
                      <a:pt x="1" y="4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4" y="2"/>
                      <a:pt x="3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7" name="Freeform 676">
                <a:extLst>
                  <a:ext uri="{FF2B5EF4-FFF2-40B4-BE49-F238E27FC236}">
                    <a16:creationId xmlns:a16="http://schemas.microsoft.com/office/drawing/2014/main" id="{A73EAD80-23D5-4847-B73D-7FD4FC58A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1867"/>
                <a:ext cx="8" cy="11"/>
              </a:xfrm>
              <a:custGeom>
                <a:avLst/>
                <a:gdLst>
                  <a:gd name="T0" fmla="*/ 12 w 4"/>
                  <a:gd name="T1" fmla="*/ 20 h 5"/>
                  <a:gd name="T2" fmla="*/ 4 w 4"/>
                  <a:gd name="T3" fmla="*/ 20 h 5"/>
                  <a:gd name="T4" fmla="*/ 4 w 4"/>
                  <a:gd name="T5" fmla="*/ 4 h 5"/>
                  <a:gd name="T6" fmla="*/ 12 w 4"/>
                  <a:gd name="T7" fmla="*/ 4 h 5"/>
                  <a:gd name="T8" fmla="*/ 12 w 4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3" y="5"/>
                      <a:pt x="1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3" y="0"/>
                      <a:pt x="3" y="1"/>
                    </a:cubicBezTo>
                    <a:cubicBezTo>
                      <a:pt x="4" y="2"/>
                      <a:pt x="4" y="3"/>
                      <a:pt x="3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8" name="Freeform 677">
                <a:extLst>
                  <a:ext uri="{FF2B5EF4-FFF2-40B4-BE49-F238E27FC236}">
                    <a16:creationId xmlns:a16="http://schemas.microsoft.com/office/drawing/2014/main" id="{B0A91BA1-AB0E-492D-AD37-0B3F71B6F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1916"/>
                <a:ext cx="10" cy="10"/>
              </a:xfrm>
              <a:custGeom>
                <a:avLst/>
                <a:gdLst>
                  <a:gd name="T0" fmla="*/ 16 w 5"/>
                  <a:gd name="T1" fmla="*/ 16 h 5"/>
                  <a:gd name="T2" fmla="*/ 4 w 5"/>
                  <a:gd name="T3" fmla="*/ 16 h 5"/>
                  <a:gd name="T4" fmla="*/ 4 w 5"/>
                  <a:gd name="T5" fmla="*/ 4 h 5"/>
                  <a:gd name="T6" fmla="*/ 16 w 5"/>
                  <a:gd name="T7" fmla="*/ 4 h 5"/>
                  <a:gd name="T8" fmla="*/ 16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4"/>
                    </a:move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9" name="Freeform 678">
                <a:extLst>
                  <a:ext uri="{FF2B5EF4-FFF2-40B4-BE49-F238E27FC236}">
                    <a16:creationId xmlns:a16="http://schemas.microsoft.com/office/drawing/2014/main" id="{111D4CF3-BC2D-48FD-9B8F-7B8BFE72B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1899"/>
                <a:ext cx="9" cy="10"/>
              </a:xfrm>
              <a:custGeom>
                <a:avLst/>
                <a:gdLst>
                  <a:gd name="T0" fmla="*/ 20 w 4"/>
                  <a:gd name="T1" fmla="*/ 16 h 5"/>
                  <a:gd name="T2" fmla="*/ 5 w 4"/>
                  <a:gd name="T3" fmla="*/ 16 h 5"/>
                  <a:gd name="T4" fmla="*/ 5 w 4"/>
                  <a:gd name="T5" fmla="*/ 4 h 5"/>
                  <a:gd name="T6" fmla="*/ 20 w 4"/>
                  <a:gd name="T7" fmla="*/ 4 h 5"/>
                  <a:gd name="T8" fmla="*/ 20 w 4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4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0" name="Freeform 679">
                <a:extLst>
                  <a:ext uri="{FF2B5EF4-FFF2-40B4-BE49-F238E27FC236}">
                    <a16:creationId xmlns:a16="http://schemas.microsoft.com/office/drawing/2014/main" id="{4BCA3FF6-7B94-4047-96F1-F61139B1B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1911"/>
                <a:ext cx="11" cy="11"/>
              </a:xfrm>
              <a:custGeom>
                <a:avLst/>
                <a:gdLst>
                  <a:gd name="T0" fmla="*/ 20 w 5"/>
                  <a:gd name="T1" fmla="*/ 20 h 5"/>
                  <a:gd name="T2" fmla="*/ 4 w 5"/>
                  <a:gd name="T3" fmla="*/ 20 h 5"/>
                  <a:gd name="T4" fmla="*/ 4 w 5"/>
                  <a:gd name="T5" fmla="*/ 4 h 5"/>
                  <a:gd name="T6" fmla="*/ 20 w 5"/>
                  <a:gd name="T7" fmla="*/ 4 h 5"/>
                  <a:gd name="T8" fmla="*/ 20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4"/>
                    </a:move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1" name="Freeform 680">
                <a:extLst>
                  <a:ext uri="{FF2B5EF4-FFF2-40B4-BE49-F238E27FC236}">
                    <a16:creationId xmlns:a16="http://schemas.microsoft.com/office/drawing/2014/main" id="{741115DD-18B6-4D29-8702-08523945A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1905"/>
                <a:ext cx="8" cy="8"/>
              </a:xfrm>
              <a:custGeom>
                <a:avLst/>
                <a:gdLst>
                  <a:gd name="T0" fmla="*/ 4 w 4"/>
                  <a:gd name="T1" fmla="*/ 4 h 4"/>
                  <a:gd name="T2" fmla="*/ 16 w 4"/>
                  <a:gd name="T3" fmla="*/ 4 h 4"/>
                  <a:gd name="T4" fmla="*/ 12 w 4"/>
                  <a:gd name="T5" fmla="*/ 16 h 4"/>
                  <a:gd name="T6" fmla="*/ 4 w 4"/>
                  <a:gd name="T7" fmla="*/ 12 h 4"/>
                  <a:gd name="T8" fmla="*/ 4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2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4"/>
                      <a:pt x="1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2" name="Freeform 681">
                <a:extLst>
                  <a:ext uri="{FF2B5EF4-FFF2-40B4-BE49-F238E27FC236}">
                    <a16:creationId xmlns:a16="http://schemas.microsoft.com/office/drawing/2014/main" id="{881A45DE-51B9-49F6-87B3-AD84B98D9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" y="1893"/>
                <a:ext cx="10" cy="8"/>
              </a:xfrm>
              <a:custGeom>
                <a:avLst/>
                <a:gdLst>
                  <a:gd name="T0" fmla="*/ 4 w 5"/>
                  <a:gd name="T1" fmla="*/ 4 h 4"/>
                  <a:gd name="T2" fmla="*/ 16 w 5"/>
                  <a:gd name="T3" fmla="*/ 4 h 4"/>
                  <a:gd name="T4" fmla="*/ 16 w 5"/>
                  <a:gd name="T5" fmla="*/ 16 h 4"/>
                  <a:gd name="T6" fmla="*/ 4 w 5"/>
                  <a:gd name="T7" fmla="*/ 12 h 4"/>
                  <a:gd name="T8" fmla="*/ 4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0" y="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3" name="Freeform 682">
                <a:extLst>
                  <a:ext uri="{FF2B5EF4-FFF2-40B4-BE49-F238E27FC236}">
                    <a16:creationId xmlns:a16="http://schemas.microsoft.com/office/drawing/2014/main" id="{081F6ACB-CB4D-46AE-BF2B-2806CF70D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1880"/>
                <a:ext cx="9" cy="8"/>
              </a:xfrm>
              <a:custGeom>
                <a:avLst/>
                <a:gdLst>
                  <a:gd name="T0" fmla="*/ 0 w 4"/>
                  <a:gd name="T1" fmla="*/ 0 h 4"/>
                  <a:gd name="T2" fmla="*/ 16 w 4"/>
                  <a:gd name="T3" fmla="*/ 4 h 4"/>
                  <a:gd name="T4" fmla="*/ 16 w 4"/>
                  <a:gd name="T5" fmla="*/ 12 h 4"/>
                  <a:gd name="T6" fmla="*/ 0 w 4"/>
                  <a:gd name="T7" fmla="*/ 12 h 4"/>
                  <a:gd name="T8" fmla="*/ 0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1" y="0"/>
                      <a:pt x="3" y="0"/>
                      <a:pt x="3" y="1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4" name="Freeform 683">
                <a:extLst>
                  <a:ext uri="{FF2B5EF4-FFF2-40B4-BE49-F238E27FC236}">
                    <a16:creationId xmlns:a16="http://schemas.microsoft.com/office/drawing/2014/main" id="{6B8F7C6E-E889-4947-A9C5-AE47E550F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672"/>
                <a:ext cx="10" cy="11"/>
              </a:xfrm>
              <a:custGeom>
                <a:avLst/>
                <a:gdLst>
                  <a:gd name="T0" fmla="*/ 16 w 5"/>
                  <a:gd name="T1" fmla="*/ 4 h 5"/>
                  <a:gd name="T2" fmla="*/ 16 w 5"/>
                  <a:gd name="T3" fmla="*/ 20 h 5"/>
                  <a:gd name="T4" fmla="*/ 0 w 5"/>
                  <a:gd name="T5" fmla="*/ 20 h 5"/>
                  <a:gd name="T6" fmla="*/ 4 w 5"/>
                  <a:gd name="T7" fmla="*/ 4 h 5"/>
                  <a:gd name="T8" fmla="*/ 16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2"/>
                      <a:pt x="5" y="4"/>
                      <a:pt x="4" y="4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5" name="Freeform 684">
                <a:extLst>
                  <a:ext uri="{FF2B5EF4-FFF2-40B4-BE49-F238E27FC236}">
                    <a16:creationId xmlns:a16="http://schemas.microsoft.com/office/drawing/2014/main" id="{16FEB891-C302-4A83-B72E-3FAF0F47C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6" y="1657"/>
                <a:ext cx="10" cy="11"/>
              </a:xfrm>
              <a:custGeom>
                <a:avLst/>
                <a:gdLst>
                  <a:gd name="T0" fmla="*/ 20 w 5"/>
                  <a:gd name="T1" fmla="*/ 4 h 5"/>
                  <a:gd name="T2" fmla="*/ 16 w 5"/>
                  <a:gd name="T3" fmla="*/ 20 h 5"/>
                  <a:gd name="T4" fmla="*/ 4 w 5"/>
                  <a:gd name="T5" fmla="*/ 15 h 5"/>
                  <a:gd name="T6" fmla="*/ 4 w 5"/>
                  <a:gd name="T7" fmla="*/ 0 h 5"/>
                  <a:gd name="T8" fmla="*/ 20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1" y="5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6" name="Freeform 685">
                <a:extLst>
                  <a:ext uri="{FF2B5EF4-FFF2-40B4-BE49-F238E27FC236}">
                    <a16:creationId xmlns:a16="http://schemas.microsoft.com/office/drawing/2014/main" id="{BFA7177D-1974-44DD-9C2B-D588B4E1F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1529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0 h 5"/>
                  <a:gd name="T4" fmla="*/ 4 w 6"/>
                  <a:gd name="T5" fmla="*/ 20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7" name="Freeform 686">
                <a:extLst>
                  <a:ext uri="{FF2B5EF4-FFF2-40B4-BE49-F238E27FC236}">
                    <a16:creationId xmlns:a16="http://schemas.microsoft.com/office/drawing/2014/main" id="{6AFBF3D0-04C9-4C43-982E-A7934EDB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1534"/>
                <a:ext cx="13" cy="10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0 h 5"/>
                  <a:gd name="T4" fmla="*/ 4 w 6"/>
                  <a:gd name="T5" fmla="*/ 16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8" name="Freeform 687">
                <a:extLst>
                  <a:ext uri="{FF2B5EF4-FFF2-40B4-BE49-F238E27FC236}">
                    <a16:creationId xmlns:a16="http://schemas.microsoft.com/office/drawing/2014/main" id="{3FD7011B-E4F3-448F-8226-E9708B4DB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1548"/>
                <a:ext cx="10" cy="11"/>
              </a:xfrm>
              <a:custGeom>
                <a:avLst/>
                <a:gdLst>
                  <a:gd name="T0" fmla="*/ 16 w 5"/>
                  <a:gd name="T1" fmla="*/ 4 h 5"/>
                  <a:gd name="T2" fmla="*/ 16 w 5"/>
                  <a:gd name="T3" fmla="*/ 20 h 5"/>
                  <a:gd name="T4" fmla="*/ 4 w 5"/>
                  <a:gd name="T5" fmla="*/ 20 h 5"/>
                  <a:gd name="T6" fmla="*/ 4 w 5"/>
                  <a:gd name="T7" fmla="*/ 0 h 5"/>
                  <a:gd name="T8" fmla="*/ 16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9" name="Freeform 688">
                <a:extLst>
                  <a:ext uri="{FF2B5EF4-FFF2-40B4-BE49-F238E27FC236}">
                    <a16:creationId xmlns:a16="http://schemas.microsoft.com/office/drawing/2014/main" id="{0F69FE68-C524-458E-B382-27D5DFEBC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" y="1504"/>
                <a:ext cx="10" cy="13"/>
              </a:xfrm>
              <a:custGeom>
                <a:avLst/>
                <a:gdLst>
                  <a:gd name="T0" fmla="*/ 16 w 5"/>
                  <a:gd name="T1" fmla="*/ 4 h 6"/>
                  <a:gd name="T2" fmla="*/ 16 w 5"/>
                  <a:gd name="T3" fmla="*/ 24 h 6"/>
                  <a:gd name="T4" fmla="*/ 4 w 5"/>
                  <a:gd name="T5" fmla="*/ 24 h 6"/>
                  <a:gd name="T6" fmla="*/ 4 w 5"/>
                  <a:gd name="T7" fmla="*/ 4 h 6"/>
                  <a:gd name="T8" fmla="*/ 16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0" name="Freeform 689">
                <a:extLst>
                  <a:ext uri="{FF2B5EF4-FFF2-40B4-BE49-F238E27FC236}">
                    <a16:creationId xmlns:a16="http://schemas.microsoft.com/office/drawing/2014/main" id="{919C0E6D-7F30-498F-9A8F-06FA4C72C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1532"/>
                <a:ext cx="13" cy="12"/>
              </a:xfrm>
              <a:custGeom>
                <a:avLst/>
                <a:gdLst>
                  <a:gd name="T0" fmla="*/ 24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0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1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1" name="Freeform 690">
                <a:extLst>
                  <a:ext uri="{FF2B5EF4-FFF2-40B4-BE49-F238E27FC236}">
                    <a16:creationId xmlns:a16="http://schemas.microsoft.com/office/drawing/2014/main" id="{5AFF6502-67DA-4A19-A79C-884E199C0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" y="1540"/>
                <a:ext cx="12" cy="13"/>
              </a:xfrm>
              <a:custGeom>
                <a:avLst/>
                <a:gdLst>
                  <a:gd name="T0" fmla="*/ 24 w 6"/>
                  <a:gd name="T1" fmla="*/ 15 h 6"/>
                  <a:gd name="T2" fmla="*/ 12 w 6"/>
                  <a:gd name="T3" fmla="*/ 24 h 6"/>
                  <a:gd name="T4" fmla="*/ 0 w 6"/>
                  <a:gd name="T5" fmla="*/ 15 h 6"/>
                  <a:gd name="T6" fmla="*/ 12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2" name="Freeform 691">
                <a:extLst>
                  <a:ext uri="{FF2B5EF4-FFF2-40B4-BE49-F238E27FC236}">
                    <a16:creationId xmlns:a16="http://schemas.microsoft.com/office/drawing/2014/main" id="{EAE0ABFD-1275-485C-BDC4-E9DDD5882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1519"/>
                <a:ext cx="12" cy="10"/>
              </a:xfrm>
              <a:custGeom>
                <a:avLst/>
                <a:gdLst>
                  <a:gd name="T0" fmla="*/ 20 w 6"/>
                  <a:gd name="T1" fmla="*/ 12 h 5"/>
                  <a:gd name="T2" fmla="*/ 8 w 6"/>
                  <a:gd name="T3" fmla="*/ 20 h 5"/>
                  <a:gd name="T4" fmla="*/ 0 w 6"/>
                  <a:gd name="T5" fmla="*/ 8 h 5"/>
                  <a:gd name="T6" fmla="*/ 12 w 6"/>
                  <a:gd name="T7" fmla="*/ 0 h 5"/>
                  <a:gd name="T8" fmla="*/ 20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3" name="Freeform 692">
                <a:extLst>
                  <a:ext uri="{FF2B5EF4-FFF2-40B4-BE49-F238E27FC236}">
                    <a16:creationId xmlns:a16="http://schemas.microsoft.com/office/drawing/2014/main" id="{D04835D9-4F8D-4583-AA08-0E89820C1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9" y="1508"/>
                <a:ext cx="12" cy="13"/>
              </a:xfrm>
              <a:custGeom>
                <a:avLst/>
                <a:gdLst>
                  <a:gd name="T0" fmla="*/ 20 w 6"/>
                  <a:gd name="T1" fmla="*/ 15 h 6"/>
                  <a:gd name="T2" fmla="*/ 12 w 6"/>
                  <a:gd name="T3" fmla="*/ 24 h 6"/>
                  <a:gd name="T4" fmla="*/ 0 w 6"/>
                  <a:gd name="T5" fmla="*/ 9 h 6"/>
                  <a:gd name="T6" fmla="*/ 12 w 6"/>
                  <a:gd name="T7" fmla="*/ 0 h 6"/>
                  <a:gd name="T8" fmla="*/ 20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4" name="Freeform 693">
                <a:extLst>
                  <a:ext uri="{FF2B5EF4-FFF2-40B4-BE49-F238E27FC236}">
                    <a16:creationId xmlns:a16="http://schemas.microsoft.com/office/drawing/2014/main" id="{829DABED-BF70-4C47-A381-8AD1A6424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1538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5" name="Freeform 694">
                <a:extLst>
                  <a:ext uri="{FF2B5EF4-FFF2-40B4-BE49-F238E27FC236}">
                    <a16:creationId xmlns:a16="http://schemas.microsoft.com/office/drawing/2014/main" id="{F3772769-67D0-4445-8B91-8A897447C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" y="1515"/>
                <a:ext cx="10" cy="12"/>
              </a:xfrm>
              <a:custGeom>
                <a:avLst/>
                <a:gdLst>
                  <a:gd name="T0" fmla="*/ 20 w 5"/>
                  <a:gd name="T1" fmla="*/ 12 h 6"/>
                  <a:gd name="T2" fmla="*/ 8 w 5"/>
                  <a:gd name="T3" fmla="*/ 24 h 6"/>
                  <a:gd name="T4" fmla="*/ 0 w 5"/>
                  <a:gd name="T5" fmla="*/ 12 h 6"/>
                  <a:gd name="T6" fmla="*/ 12 w 5"/>
                  <a:gd name="T7" fmla="*/ 0 h 6"/>
                  <a:gd name="T8" fmla="*/ 20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6" name="Freeform 695">
                <a:extLst>
                  <a:ext uri="{FF2B5EF4-FFF2-40B4-BE49-F238E27FC236}">
                    <a16:creationId xmlns:a16="http://schemas.microsoft.com/office/drawing/2014/main" id="{6F94AE8E-6DFF-4597-8D59-3F33E0A9E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1490"/>
                <a:ext cx="12" cy="10"/>
              </a:xfrm>
              <a:custGeom>
                <a:avLst/>
                <a:gdLst>
                  <a:gd name="T0" fmla="*/ 24 w 6"/>
                  <a:gd name="T1" fmla="*/ 12 h 5"/>
                  <a:gd name="T2" fmla="*/ 12 w 6"/>
                  <a:gd name="T3" fmla="*/ 20 h 5"/>
                  <a:gd name="T4" fmla="*/ 0 w 6"/>
                  <a:gd name="T5" fmla="*/ 8 h 5"/>
                  <a:gd name="T6" fmla="*/ 12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7" name="Freeform 696">
                <a:extLst>
                  <a:ext uri="{FF2B5EF4-FFF2-40B4-BE49-F238E27FC236}">
                    <a16:creationId xmlns:a16="http://schemas.microsoft.com/office/drawing/2014/main" id="{10B24F8A-9D03-491A-AA4A-0AF3989B6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" y="1511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8" name="Freeform 697">
                <a:extLst>
                  <a:ext uri="{FF2B5EF4-FFF2-40B4-BE49-F238E27FC236}">
                    <a16:creationId xmlns:a16="http://schemas.microsoft.com/office/drawing/2014/main" id="{C21AAB70-3E14-4119-A91A-065F6BFC0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1527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0 w 6"/>
                  <a:gd name="T5" fmla="*/ 15 h 6"/>
                  <a:gd name="T6" fmla="*/ 15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9" name="Freeform 698">
                <a:extLst>
                  <a:ext uri="{FF2B5EF4-FFF2-40B4-BE49-F238E27FC236}">
                    <a16:creationId xmlns:a16="http://schemas.microsoft.com/office/drawing/2014/main" id="{7BC9B6EA-8FD8-4298-A285-EA7B3BF95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532"/>
                <a:ext cx="11" cy="12"/>
              </a:xfrm>
              <a:custGeom>
                <a:avLst/>
                <a:gdLst>
                  <a:gd name="T0" fmla="*/ 24 w 5"/>
                  <a:gd name="T1" fmla="*/ 12 h 6"/>
                  <a:gd name="T2" fmla="*/ 9 w 5"/>
                  <a:gd name="T3" fmla="*/ 24 h 6"/>
                  <a:gd name="T4" fmla="*/ 0 w 5"/>
                  <a:gd name="T5" fmla="*/ 12 h 6"/>
                  <a:gd name="T6" fmla="*/ 15 w 5"/>
                  <a:gd name="T7" fmla="*/ 0 h 6"/>
                  <a:gd name="T8" fmla="*/ 24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0" name="Freeform 699">
                <a:extLst>
                  <a:ext uri="{FF2B5EF4-FFF2-40B4-BE49-F238E27FC236}">
                    <a16:creationId xmlns:a16="http://schemas.microsoft.com/office/drawing/2014/main" id="{37ADD54A-4B96-4329-8993-E6DB40EBC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1540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1" name="Freeform 700">
                <a:extLst>
                  <a:ext uri="{FF2B5EF4-FFF2-40B4-BE49-F238E27FC236}">
                    <a16:creationId xmlns:a16="http://schemas.microsoft.com/office/drawing/2014/main" id="{511C7250-3755-4D8E-AC35-B48071CA7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" y="1559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2" name="Freeform 701">
                <a:extLst>
                  <a:ext uri="{FF2B5EF4-FFF2-40B4-BE49-F238E27FC236}">
                    <a16:creationId xmlns:a16="http://schemas.microsoft.com/office/drawing/2014/main" id="{B8893C42-E0D4-4CEC-90EB-9B227F194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7" y="1561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3" name="Freeform 702">
                <a:extLst>
                  <a:ext uri="{FF2B5EF4-FFF2-40B4-BE49-F238E27FC236}">
                    <a16:creationId xmlns:a16="http://schemas.microsoft.com/office/drawing/2014/main" id="{1BB0DA3B-2A10-456F-9A02-1B5A1B82C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1586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4" name="Freeform 703">
                <a:extLst>
                  <a:ext uri="{FF2B5EF4-FFF2-40B4-BE49-F238E27FC236}">
                    <a16:creationId xmlns:a16="http://schemas.microsoft.com/office/drawing/2014/main" id="{EBA568D5-EC5B-43F8-9069-A780656E3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1582"/>
                <a:ext cx="12" cy="12"/>
              </a:xfrm>
              <a:custGeom>
                <a:avLst/>
                <a:gdLst>
                  <a:gd name="T0" fmla="*/ 24 w 6"/>
                  <a:gd name="T1" fmla="*/ 12 h 6"/>
                  <a:gd name="T2" fmla="*/ 12 w 6"/>
                  <a:gd name="T3" fmla="*/ 20 h 6"/>
                  <a:gd name="T4" fmla="*/ 0 w 6"/>
                  <a:gd name="T5" fmla="*/ 12 h 6"/>
                  <a:gd name="T6" fmla="*/ 12 w 6"/>
                  <a:gd name="T7" fmla="*/ 0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5" name="Freeform 704">
                <a:extLst>
                  <a:ext uri="{FF2B5EF4-FFF2-40B4-BE49-F238E27FC236}">
                    <a16:creationId xmlns:a16="http://schemas.microsoft.com/office/drawing/2014/main" id="{7A4DA3DB-90A4-4FC6-8C12-A285BE761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576"/>
                <a:ext cx="10" cy="12"/>
              </a:xfrm>
              <a:custGeom>
                <a:avLst/>
                <a:gdLst>
                  <a:gd name="T0" fmla="*/ 20 w 5"/>
                  <a:gd name="T1" fmla="*/ 12 h 6"/>
                  <a:gd name="T2" fmla="*/ 8 w 5"/>
                  <a:gd name="T3" fmla="*/ 24 h 6"/>
                  <a:gd name="T4" fmla="*/ 0 w 5"/>
                  <a:gd name="T5" fmla="*/ 12 h 6"/>
                  <a:gd name="T6" fmla="*/ 12 w 5"/>
                  <a:gd name="T7" fmla="*/ 0 h 6"/>
                  <a:gd name="T8" fmla="*/ 20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6" name="Freeform 705">
                <a:extLst>
                  <a:ext uri="{FF2B5EF4-FFF2-40B4-BE49-F238E27FC236}">
                    <a16:creationId xmlns:a16="http://schemas.microsoft.com/office/drawing/2014/main" id="{25A9CC4F-A003-4788-94D1-14250A392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1519"/>
                <a:ext cx="12" cy="13"/>
              </a:xfrm>
              <a:custGeom>
                <a:avLst/>
                <a:gdLst>
                  <a:gd name="T0" fmla="*/ 24 w 6"/>
                  <a:gd name="T1" fmla="*/ 15 h 6"/>
                  <a:gd name="T2" fmla="*/ 12 w 6"/>
                  <a:gd name="T3" fmla="*/ 28 h 6"/>
                  <a:gd name="T4" fmla="*/ 0 w 6"/>
                  <a:gd name="T5" fmla="*/ 15 h 6"/>
                  <a:gd name="T6" fmla="*/ 12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7" name="Freeform 706">
                <a:extLst>
                  <a:ext uri="{FF2B5EF4-FFF2-40B4-BE49-F238E27FC236}">
                    <a16:creationId xmlns:a16="http://schemas.microsoft.com/office/drawing/2014/main" id="{B4478597-C668-4C63-845C-51E27A109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555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4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1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8" name="Freeform 707">
                <a:extLst>
                  <a:ext uri="{FF2B5EF4-FFF2-40B4-BE49-F238E27FC236}">
                    <a16:creationId xmlns:a16="http://schemas.microsoft.com/office/drawing/2014/main" id="{74977D00-5341-4EF4-B2FC-4227EF094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6" y="1511"/>
                <a:ext cx="10" cy="12"/>
              </a:xfrm>
              <a:custGeom>
                <a:avLst/>
                <a:gdLst>
                  <a:gd name="T0" fmla="*/ 20 w 5"/>
                  <a:gd name="T1" fmla="*/ 12 h 6"/>
                  <a:gd name="T2" fmla="*/ 8 w 5"/>
                  <a:gd name="T3" fmla="*/ 24 h 6"/>
                  <a:gd name="T4" fmla="*/ 0 w 5"/>
                  <a:gd name="T5" fmla="*/ 12 h 6"/>
                  <a:gd name="T6" fmla="*/ 12 w 5"/>
                  <a:gd name="T7" fmla="*/ 0 h 6"/>
                  <a:gd name="T8" fmla="*/ 20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9" name="Freeform 708">
                <a:extLst>
                  <a:ext uri="{FF2B5EF4-FFF2-40B4-BE49-F238E27FC236}">
                    <a16:creationId xmlns:a16="http://schemas.microsoft.com/office/drawing/2014/main" id="{71FC020D-F646-4DBB-9D58-0B56E0D4C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0" y="1513"/>
                <a:ext cx="12" cy="12"/>
              </a:xfrm>
              <a:custGeom>
                <a:avLst/>
                <a:gdLst>
                  <a:gd name="T0" fmla="*/ 24 w 6"/>
                  <a:gd name="T1" fmla="*/ 12 h 6"/>
                  <a:gd name="T2" fmla="*/ 12 w 6"/>
                  <a:gd name="T3" fmla="*/ 20 h 6"/>
                  <a:gd name="T4" fmla="*/ 0 w 6"/>
                  <a:gd name="T5" fmla="*/ 12 h 6"/>
                  <a:gd name="T6" fmla="*/ 12 w 6"/>
                  <a:gd name="T7" fmla="*/ 0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0" name="Freeform 709">
                <a:extLst>
                  <a:ext uri="{FF2B5EF4-FFF2-40B4-BE49-F238E27FC236}">
                    <a16:creationId xmlns:a16="http://schemas.microsoft.com/office/drawing/2014/main" id="{E2FB7CAB-CFEC-448E-A295-5F9C56A20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597"/>
                <a:ext cx="12" cy="10"/>
              </a:xfrm>
              <a:custGeom>
                <a:avLst/>
                <a:gdLst>
                  <a:gd name="T0" fmla="*/ 20 w 6"/>
                  <a:gd name="T1" fmla="*/ 12 h 5"/>
                  <a:gd name="T2" fmla="*/ 8 w 6"/>
                  <a:gd name="T3" fmla="*/ 20 h 5"/>
                  <a:gd name="T4" fmla="*/ 0 w 6"/>
                  <a:gd name="T5" fmla="*/ 8 h 5"/>
                  <a:gd name="T6" fmla="*/ 12 w 6"/>
                  <a:gd name="T7" fmla="*/ 0 h 5"/>
                  <a:gd name="T8" fmla="*/ 20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1" name="Freeform 710">
                <a:extLst>
                  <a:ext uri="{FF2B5EF4-FFF2-40B4-BE49-F238E27FC236}">
                    <a16:creationId xmlns:a16="http://schemas.microsoft.com/office/drawing/2014/main" id="{94389D21-80C2-44AE-A2E7-AC9014A27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" y="1634"/>
                <a:ext cx="12" cy="11"/>
              </a:xfrm>
              <a:custGeom>
                <a:avLst/>
                <a:gdLst>
                  <a:gd name="T0" fmla="*/ 24 w 6"/>
                  <a:gd name="T1" fmla="*/ 15 h 5"/>
                  <a:gd name="T2" fmla="*/ 12 w 6"/>
                  <a:gd name="T3" fmla="*/ 24 h 5"/>
                  <a:gd name="T4" fmla="*/ 4 w 6"/>
                  <a:gd name="T5" fmla="*/ 9 h 5"/>
                  <a:gd name="T6" fmla="*/ 12 w 6"/>
                  <a:gd name="T7" fmla="*/ 0 h 5"/>
                  <a:gd name="T8" fmla="*/ 24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2" name="Freeform 711">
                <a:extLst>
                  <a:ext uri="{FF2B5EF4-FFF2-40B4-BE49-F238E27FC236}">
                    <a16:creationId xmlns:a16="http://schemas.microsoft.com/office/drawing/2014/main" id="{4C6FF71A-EC40-47F1-842B-881453E4D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1561"/>
                <a:ext cx="12" cy="10"/>
              </a:xfrm>
              <a:custGeom>
                <a:avLst/>
                <a:gdLst>
                  <a:gd name="T0" fmla="*/ 24 w 6"/>
                  <a:gd name="T1" fmla="*/ 12 h 5"/>
                  <a:gd name="T2" fmla="*/ 12 w 6"/>
                  <a:gd name="T3" fmla="*/ 20 h 5"/>
                  <a:gd name="T4" fmla="*/ 0 w 6"/>
                  <a:gd name="T5" fmla="*/ 8 h 5"/>
                  <a:gd name="T6" fmla="*/ 12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3" name="Freeform 712">
                <a:extLst>
                  <a:ext uri="{FF2B5EF4-FFF2-40B4-BE49-F238E27FC236}">
                    <a16:creationId xmlns:a16="http://schemas.microsoft.com/office/drawing/2014/main" id="{E916B90C-1178-4F8B-A9F2-C0059209A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2501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4 h 5"/>
                  <a:gd name="T4" fmla="*/ 4 w 6"/>
                  <a:gd name="T5" fmla="*/ 20 h 5"/>
                  <a:gd name="T6" fmla="*/ 4 w 6"/>
                  <a:gd name="T7" fmla="*/ 0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4" name="Freeform 713">
                <a:extLst>
                  <a:ext uri="{FF2B5EF4-FFF2-40B4-BE49-F238E27FC236}">
                    <a16:creationId xmlns:a16="http://schemas.microsoft.com/office/drawing/2014/main" id="{4E930123-31D9-468B-93ED-685192708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1" y="2463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5" name="Freeform 714">
                <a:extLst>
                  <a:ext uri="{FF2B5EF4-FFF2-40B4-BE49-F238E27FC236}">
                    <a16:creationId xmlns:a16="http://schemas.microsoft.com/office/drawing/2014/main" id="{4B7902F1-EDF3-4D07-8148-26E950A59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482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6" name="Freeform 715">
                <a:extLst>
                  <a:ext uri="{FF2B5EF4-FFF2-40B4-BE49-F238E27FC236}">
                    <a16:creationId xmlns:a16="http://schemas.microsoft.com/office/drawing/2014/main" id="{EA7112C9-61C5-457A-9501-726C96A6F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2518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7" name="Freeform 716">
                <a:extLst>
                  <a:ext uri="{FF2B5EF4-FFF2-40B4-BE49-F238E27FC236}">
                    <a16:creationId xmlns:a16="http://schemas.microsoft.com/office/drawing/2014/main" id="{509786A4-E532-4305-8BA0-738DEB7A0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2633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8" name="Freeform 717">
                <a:extLst>
                  <a:ext uri="{FF2B5EF4-FFF2-40B4-BE49-F238E27FC236}">
                    <a16:creationId xmlns:a16="http://schemas.microsoft.com/office/drawing/2014/main" id="{C6E98AC6-8142-488D-9CFA-9BE2F23FD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" y="2627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9" name="Freeform 718">
                <a:extLst>
                  <a:ext uri="{FF2B5EF4-FFF2-40B4-BE49-F238E27FC236}">
                    <a16:creationId xmlns:a16="http://schemas.microsoft.com/office/drawing/2014/main" id="{15F8D74C-FBC9-4C0C-856A-95C943CA2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608"/>
                <a:ext cx="10" cy="11"/>
              </a:xfrm>
              <a:custGeom>
                <a:avLst/>
                <a:gdLst>
                  <a:gd name="T0" fmla="*/ 20 w 5"/>
                  <a:gd name="T1" fmla="*/ 4 h 5"/>
                  <a:gd name="T2" fmla="*/ 16 w 5"/>
                  <a:gd name="T3" fmla="*/ 24 h 5"/>
                  <a:gd name="T4" fmla="*/ 0 w 5"/>
                  <a:gd name="T5" fmla="*/ 20 h 5"/>
                  <a:gd name="T6" fmla="*/ 4 w 5"/>
                  <a:gd name="T7" fmla="*/ 0 h 5"/>
                  <a:gd name="T8" fmla="*/ 20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5"/>
                      <a:pt x="1" y="5"/>
                      <a:pt x="0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0" name="Freeform 719">
                <a:extLst>
                  <a:ext uri="{FF2B5EF4-FFF2-40B4-BE49-F238E27FC236}">
                    <a16:creationId xmlns:a16="http://schemas.microsoft.com/office/drawing/2014/main" id="{5E3C49E5-C96F-425A-A21A-7697FDD3A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2644"/>
                <a:ext cx="13" cy="10"/>
              </a:xfrm>
              <a:custGeom>
                <a:avLst/>
                <a:gdLst>
                  <a:gd name="T0" fmla="*/ 24 w 6"/>
                  <a:gd name="T1" fmla="*/ 4 h 5"/>
                  <a:gd name="T2" fmla="*/ 20 w 6"/>
                  <a:gd name="T3" fmla="*/ 20 h 5"/>
                  <a:gd name="T4" fmla="*/ 4 w 6"/>
                  <a:gd name="T5" fmla="*/ 16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1" name="Freeform 720">
                <a:extLst>
                  <a:ext uri="{FF2B5EF4-FFF2-40B4-BE49-F238E27FC236}">
                    <a16:creationId xmlns:a16="http://schemas.microsoft.com/office/drawing/2014/main" id="{F935960E-B477-48D6-8B99-533D939E3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2663"/>
                <a:ext cx="13" cy="10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0 h 5"/>
                  <a:gd name="T4" fmla="*/ 4 w 6"/>
                  <a:gd name="T5" fmla="*/ 16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2" name="Freeform 721">
                <a:extLst>
                  <a:ext uri="{FF2B5EF4-FFF2-40B4-BE49-F238E27FC236}">
                    <a16:creationId xmlns:a16="http://schemas.microsoft.com/office/drawing/2014/main" id="{511E95BB-CAE3-47F8-93E6-EF5179CF1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2537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3" name="Freeform 722">
                <a:extLst>
                  <a:ext uri="{FF2B5EF4-FFF2-40B4-BE49-F238E27FC236}">
                    <a16:creationId xmlns:a16="http://schemas.microsoft.com/office/drawing/2014/main" id="{E4F3C368-EEE4-4732-B0ED-B43463C43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2" y="2526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4" name="Freeform 723">
                <a:extLst>
                  <a:ext uri="{FF2B5EF4-FFF2-40B4-BE49-F238E27FC236}">
                    <a16:creationId xmlns:a16="http://schemas.microsoft.com/office/drawing/2014/main" id="{0FFB10AB-031F-40C9-8A31-C41513802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2587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5" name="Freeform 724">
                <a:extLst>
                  <a:ext uri="{FF2B5EF4-FFF2-40B4-BE49-F238E27FC236}">
                    <a16:creationId xmlns:a16="http://schemas.microsoft.com/office/drawing/2014/main" id="{CDAAD031-45B3-4949-A40A-9FC217D90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" y="2629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6" name="Freeform 725">
                <a:extLst>
                  <a:ext uri="{FF2B5EF4-FFF2-40B4-BE49-F238E27FC236}">
                    <a16:creationId xmlns:a16="http://schemas.microsoft.com/office/drawing/2014/main" id="{BC0F435B-861D-4B51-BB31-CA9A5F891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2596"/>
                <a:ext cx="11" cy="12"/>
              </a:xfrm>
              <a:custGeom>
                <a:avLst/>
                <a:gdLst>
                  <a:gd name="T0" fmla="*/ 24 w 5"/>
                  <a:gd name="T1" fmla="*/ 4 h 6"/>
                  <a:gd name="T2" fmla="*/ 20 w 5"/>
                  <a:gd name="T3" fmla="*/ 20 h 6"/>
                  <a:gd name="T4" fmla="*/ 4 w 5"/>
                  <a:gd name="T5" fmla="*/ 20 h 6"/>
                  <a:gd name="T6" fmla="*/ 4 w 5"/>
                  <a:gd name="T7" fmla="*/ 4 h 6"/>
                  <a:gd name="T8" fmla="*/ 24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7" name="Freeform 726">
                <a:extLst>
                  <a:ext uri="{FF2B5EF4-FFF2-40B4-BE49-F238E27FC236}">
                    <a16:creationId xmlns:a16="http://schemas.microsoft.com/office/drawing/2014/main" id="{14F1561C-CE24-46DF-BAB3-E1056A0DF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1" y="2593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8" name="Freeform 727">
                <a:extLst>
                  <a:ext uri="{FF2B5EF4-FFF2-40B4-BE49-F238E27FC236}">
                    <a16:creationId xmlns:a16="http://schemas.microsoft.com/office/drawing/2014/main" id="{2A7AF816-A530-4EA0-8B38-99BE3E2FE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2570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9" name="Freeform 728">
                <a:extLst>
                  <a:ext uri="{FF2B5EF4-FFF2-40B4-BE49-F238E27FC236}">
                    <a16:creationId xmlns:a16="http://schemas.microsoft.com/office/drawing/2014/main" id="{6BEF8FEB-BB20-45D0-ACE6-80FFE3FC7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" y="2566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0" name="Freeform 729">
                <a:extLst>
                  <a:ext uri="{FF2B5EF4-FFF2-40B4-BE49-F238E27FC236}">
                    <a16:creationId xmlns:a16="http://schemas.microsoft.com/office/drawing/2014/main" id="{C33125F0-ACC8-4224-9B18-319F37FF5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549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1" name="Freeform 730">
                <a:extLst>
                  <a:ext uri="{FF2B5EF4-FFF2-40B4-BE49-F238E27FC236}">
                    <a16:creationId xmlns:a16="http://schemas.microsoft.com/office/drawing/2014/main" id="{C8E76DAE-71CE-4160-8712-DA497074C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6" y="2554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2" name="Freeform 731">
                <a:extLst>
                  <a:ext uri="{FF2B5EF4-FFF2-40B4-BE49-F238E27FC236}">
                    <a16:creationId xmlns:a16="http://schemas.microsoft.com/office/drawing/2014/main" id="{22FDC867-FCC6-4606-B486-4F1A24B99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" y="2533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3" name="Freeform 732">
                <a:extLst>
                  <a:ext uri="{FF2B5EF4-FFF2-40B4-BE49-F238E27FC236}">
                    <a16:creationId xmlns:a16="http://schemas.microsoft.com/office/drawing/2014/main" id="{1A3F7CC5-1E29-4315-AAB2-F971AA936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572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4" name="Freeform 733">
                <a:extLst>
                  <a:ext uri="{FF2B5EF4-FFF2-40B4-BE49-F238E27FC236}">
                    <a16:creationId xmlns:a16="http://schemas.microsoft.com/office/drawing/2014/main" id="{1F5E0FAB-9EED-45E2-AB8D-22ED4B7C8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549"/>
                <a:ext cx="10" cy="13"/>
              </a:xfrm>
              <a:custGeom>
                <a:avLst/>
                <a:gdLst>
                  <a:gd name="T0" fmla="*/ 20 w 5"/>
                  <a:gd name="T1" fmla="*/ 4 h 6"/>
                  <a:gd name="T2" fmla="*/ 16 w 5"/>
                  <a:gd name="T3" fmla="*/ 24 h 6"/>
                  <a:gd name="T4" fmla="*/ 4 w 5"/>
                  <a:gd name="T5" fmla="*/ 24 h 6"/>
                  <a:gd name="T6" fmla="*/ 4 w 5"/>
                  <a:gd name="T7" fmla="*/ 4 h 6"/>
                  <a:gd name="T8" fmla="*/ 20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5" name="Freeform 734">
                <a:extLst>
                  <a:ext uri="{FF2B5EF4-FFF2-40B4-BE49-F238E27FC236}">
                    <a16:creationId xmlns:a16="http://schemas.microsoft.com/office/drawing/2014/main" id="{1EDD36AB-283B-48F5-A72E-8F0C5DD52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2610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6" name="Freeform 735">
                <a:extLst>
                  <a:ext uri="{FF2B5EF4-FFF2-40B4-BE49-F238E27FC236}">
                    <a16:creationId xmlns:a16="http://schemas.microsoft.com/office/drawing/2014/main" id="{8E7A5A6C-71CA-404B-A6AE-73504A2DA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2596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7" name="Freeform 736">
                <a:extLst>
                  <a:ext uri="{FF2B5EF4-FFF2-40B4-BE49-F238E27FC236}">
                    <a16:creationId xmlns:a16="http://schemas.microsoft.com/office/drawing/2014/main" id="{F619421F-3CF6-4213-AE17-1435C640B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2585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8" name="Freeform 737">
                <a:extLst>
                  <a:ext uri="{FF2B5EF4-FFF2-40B4-BE49-F238E27FC236}">
                    <a16:creationId xmlns:a16="http://schemas.microsoft.com/office/drawing/2014/main" id="{ECC48239-FEE4-4227-903F-CD46121C7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2604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9" name="Freeform 738">
                <a:extLst>
                  <a:ext uri="{FF2B5EF4-FFF2-40B4-BE49-F238E27FC236}">
                    <a16:creationId xmlns:a16="http://schemas.microsoft.com/office/drawing/2014/main" id="{4FDB1037-EC37-4F46-99E2-9F89DB8D9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1" y="2589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0" name="Freeform 739">
                <a:extLst>
                  <a:ext uri="{FF2B5EF4-FFF2-40B4-BE49-F238E27FC236}">
                    <a16:creationId xmlns:a16="http://schemas.microsoft.com/office/drawing/2014/main" id="{5002BAC0-B579-4D63-BD4C-4A1C87AEE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2623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1" name="Freeform 740">
                <a:extLst>
                  <a:ext uri="{FF2B5EF4-FFF2-40B4-BE49-F238E27FC236}">
                    <a16:creationId xmlns:a16="http://schemas.microsoft.com/office/drawing/2014/main" id="{E06AF683-6B7F-4FFF-8C84-9CC44E1D2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2610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0 w 6"/>
                  <a:gd name="T3" fmla="*/ 24 h 5"/>
                  <a:gd name="T4" fmla="*/ 4 w 6"/>
                  <a:gd name="T5" fmla="*/ 20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2" name="Freeform 741">
                <a:extLst>
                  <a:ext uri="{FF2B5EF4-FFF2-40B4-BE49-F238E27FC236}">
                    <a16:creationId xmlns:a16="http://schemas.microsoft.com/office/drawing/2014/main" id="{936497AE-A8DF-475B-B4AA-1EE8E784B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1" y="2591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3" name="Freeform 742">
                <a:extLst>
                  <a:ext uri="{FF2B5EF4-FFF2-40B4-BE49-F238E27FC236}">
                    <a16:creationId xmlns:a16="http://schemas.microsoft.com/office/drawing/2014/main" id="{537CD07B-6F70-41A2-A669-997516BF6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2545"/>
                <a:ext cx="10" cy="13"/>
              </a:xfrm>
              <a:custGeom>
                <a:avLst/>
                <a:gdLst>
                  <a:gd name="T0" fmla="*/ 16 w 5"/>
                  <a:gd name="T1" fmla="*/ 9 h 6"/>
                  <a:gd name="T2" fmla="*/ 16 w 5"/>
                  <a:gd name="T3" fmla="*/ 24 h 6"/>
                  <a:gd name="T4" fmla="*/ 0 w 5"/>
                  <a:gd name="T5" fmla="*/ 24 h 6"/>
                  <a:gd name="T6" fmla="*/ 4 w 5"/>
                  <a:gd name="T7" fmla="*/ 4 h 6"/>
                  <a:gd name="T8" fmla="*/ 16 w 5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4" name="Freeform 743">
                <a:extLst>
                  <a:ext uri="{FF2B5EF4-FFF2-40B4-BE49-F238E27FC236}">
                    <a16:creationId xmlns:a16="http://schemas.microsoft.com/office/drawing/2014/main" id="{6B838F36-E1E1-4307-9379-DFE67FAAA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" y="2589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5" name="Freeform 744">
                <a:extLst>
                  <a:ext uri="{FF2B5EF4-FFF2-40B4-BE49-F238E27FC236}">
                    <a16:creationId xmlns:a16="http://schemas.microsoft.com/office/drawing/2014/main" id="{150DF312-9424-4E23-AE39-61741492D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8" y="2572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6" name="Freeform 745">
                <a:extLst>
                  <a:ext uri="{FF2B5EF4-FFF2-40B4-BE49-F238E27FC236}">
                    <a16:creationId xmlns:a16="http://schemas.microsoft.com/office/drawing/2014/main" id="{B7833CD8-E136-45FB-AA65-A79B85CF6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" y="2489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7" name="Freeform 746">
                <a:extLst>
                  <a:ext uri="{FF2B5EF4-FFF2-40B4-BE49-F238E27FC236}">
                    <a16:creationId xmlns:a16="http://schemas.microsoft.com/office/drawing/2014/main" id="{D122A8FD-9103-46B2-8267-CA55965CD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2413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8" name="Freeform 747">
                <a:extLst>
                  <a:ext uri="{FF2B5EF4-FFF2-40B4-BE49-F238E27FC236}">
                    <a16:creationId xmlns:a16="http://schemas.microsoft.com/office/drawing/2014/main" id="{CA945996-37B9-4DAC-BE34-F2B2CA294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2449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9" name="Freeform 748">
                <a:extLst>
                  <a:ext uri="{FF2B5EF4-FFF2-40B4-BE49-F238E27FC236}">
                    <a16:creationId xmlns:a16="http://schemas.microsoft.com/office/drawing/2014/main" id="{B8153FF7-AA37-4427-8058-8A5511A6B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468"/>
                <a:ext cx="13" cy="12"/>
              </a:xfrm>
              <a:custGeom>
                <a:avLst/>
                <a:gdLst>
                  <a:gd name="T0" fmla="*/ 24 w 6"/>
                  <a:gd name="T1" fmla="*/ 8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0" name="Freeform 749">
                <a:extLst>
                  <a:ext uri="{FF2B5EF4-FFF2-40B4-BE49-F238E27FC236}">
                    <a16:creationId xmlns:a16="http://schemas.microsoft.com/office/drawing/2014/main" id="{79E086C6-10F0-4644-9B51-A3124A2FD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" y="2507"/>
                <a:ext cx="12" cy="11"/>
              </a:xfrm>
              <a:custGeom>
                <a:avLst/>
                <a:gdLst>
                  <a:gd name="T0" fmla="*/ 20 w 6"/>
                  <a:gd name="T1" fmla="*/ 4 h 5"/>
                  <a:gd name="T2" fmla="*/ 16 w 6"/>
                  <a:gd name="T3" fmla="*/ 24 h 5"/>
                  <a:gd name="T4" fmla="*/ 4 w 6"/>
                  <a:gd name="T5" fmla="*/ 20 h 5"/>
                  <a:gd name="T6" fmla="*/ 4 w 6"/>
                  <a:gd name="T7" fmla="*/ 0 h 5"/>
                  <a:gd name="T8" fmla="*/ 20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1" name="Freeform 750">
                <a:extLst>
                  <a:ext uri="{FF2B5EF4-FFF2-40B4-BE49-F238E27FC236}">
                    <a16:creationId xmlns:a16="http://schemas.microsoft.com/office/drawing/2014/main" id="{4910EDAF-B92E-4B5E-96A4-139AC7BFB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" y="2524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2" name="Freeform 751">
                <a:extLst>
                  <a:ext uri="{FF2B5EF4-FFF2-40B4-BE49-F238E27FC236}">
                    <a16:creationId xmlns:a16="http://schemas.microsoft.com/office/drawing/2014/main" id="{14CAB876-F70D-428C-9597-EE06015A4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2566"/>
                <a:ext cx="10" cy="13"/>
              </a:xfrm>
              <a:custGeom>
                <a:avLst/>
                <a:gdLst>
                  <a:gd name="T0" fmla="*/ 16 w 5"/>
                  <a:gd name="T1" fmla="*/ 4 h 6"/>
                  <a:gd name="T2" fmla="*/ 16 w 5"/>
                  <a:gd name="T3" fmla="*/ 24 h 6"/>
                  <a:gd name="T4" fmla="*/ 0 w 5"/>
                  <a:gd name="T5" fmla="*/ 24 h 6"/>
                  <a:gd name="T6" fmla="*/ 4 w 5"/>
                  <a:gd name="T7" fmla="*/ 4 h 6"/>
                  <a:gd name="T8" fmla="*/ 16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3" name="Freeform 752">
                <a:extLst>
                  <a:ext uri="{FF2B5EF4-FFF2-40B4-BE49-F238E27FC236}">
                    <a16:creationId xmlns:a16="http://schemas.microsoft.com/office/drawing/2014/main" id="{F69BFFDF-DE79-4995-AF01-9DE5FAF7F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2562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4" name="Freeform 753">
                <a:extLst>
                  <a:ext uri="{FF2B5EF4-FFF2-40B4-BE49-F238E27FC236}">
                    <a16:creationId xmlns:a16="http://schemas.microsoft.com/office/drawing/2014/main" id="{E2C7BC5F-3EA1-432E-BEAB-A27CED48F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" y="2587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5" name="Freeform 754">
                <a:extLst>
                  <a:ext uri="{FF2B5EF4-FFF2-40B4-BE49-F238E27FC236}">
                    <a16:creationId xmlns:a16="http://schemas.microsoft.com/office/drawing/2014/main" id="{9E5A1313-58EC-458F-8273-237509A52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587"/>
                <a:ext cx="12" cy="11"/>
              </a:xfrm>
              <a:custGeom>
                <a:avLst/>
                <a:gdLst>
                  <a:gd name="T0" fmla="*/ 20 w 6"/>
                  <a:gd name="T1" fmla="*/ 4 h 5"/>
                  <a:gd name="T2" fmla="*/ 20 w 6"/>
                  <a:gd name="T3" fmla="*/ 20 h 5"/>
                  <a:gd name="T4" fmla="*/ 4 w 6"/>
                  <a:gd name="T5" fmla="*/ 20 h 5"/>
                  <a:gd name="T6" fmla="*/ 4 w 6"/>
                  <a:gd name="T7" fmla="*/ 0 h 5"/>
                  <a:gd name="T8" fmla="*/ 20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6" name="Freeform 755">
                <a:extLst>
                  <a:ext uri="{FF2B5EF4-FFF2-40B4-BE49-F238E27FC236}">
                    <a16:creationId xmlns:a16="http://schemas.microsoft.com/office/drawing/2014/main" id="{D5667866-229B-4EB6-B721-2C310F44D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2610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7" name="Freeform 756">
                <a:extLst>
                  <a:ext uri="{FF2B5EF4-FFF2-40B4-BE49-F238E27FC236}">
                    <a16:creationId xmlns:a16="http://schemas.microsoft.com/office/drawing/2014/main" id="{F2BE6BAF-DB16-4746-998B-E9CB4EEA4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" y="2629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8" name="Freeform 757">
                <a:extLst>
                  <a:ext uri="{FF2B5EF4-FFF2-40B4-BE49-F238E27FC236}">
                    <a16:creationId xmlns:a16="http://schemas.microsoft.com/office/drawing/2014/main" id="{8D2EDB53-63C6-44C3-9E52-C0B563C47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" y="2656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9" name="Freeform 758">
                <a:extLst>
                  <a:ext uri="{FF2B5EF4-FFF2-40B4-BE49-F238E27FC236}">
                    <a16:creationId xmlns:a16="http://schemas.microsoft.com/office/drawing/2014/main" id="{08A64886-E46C-4D86-9360-4C12E4828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" y="2421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0" name="Freeform 759">
                <a:extLst>
                  <a:ext uri="{FF2B5EF4-FFF2-40B4-BE49-F238E27FC236}">
                    <a16:creationId xmlns:a16="http://schemas.microsoft.com/office/drawing/2014/main" id="{DEAE2B1C-60D4-4C39-88B6-7BBDC01A9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2421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1" name="Freeform 760">
                <a:extLst>
                  <a:ext uri="{FF2B5EF4-FFF2-40B4-BE49-F238E27FC236}">
                    <a16:creationId xmlns:a16="http://schemas.microsoft.com/office/drawing/2014/main" id="{860CBA91-3A59-4A16-B2CB-BCB7E07DB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" y="2426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2" name="Freeform 761">
                <a:extLst>
                  <a:ext uri="{FF2B5EF4-FFF2-40B4-BE49-F238E27FC236}">
                    <a16:creationId xmlns:a16="http://schemas.microsoft.com/office/drawing/2014/main" id="{223CF4D3-CA8E-45FB-886E-6F41931C2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1" y="2430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3" name="Freeform 762">
                <a:extLst>
                  <a:ext uri="{FF2B5EF4-FFF2-40B4-BE49-F238E27FC236}">
                    <a16:creationId xmlns:a16="http://schemas.microsoft.com/office/drawing/2014/main" id="{B1D1D314-240A-416D-A50A-792689237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" y="2608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4" name="Freeform 763">
                <a:extLst>
                  <a:ext uri="{FF2B5EF4-FFF2-40B4-BE49-F238E27FC236}">
                    <a16:creationId xmlns:a16="http://schemas.microsoft.com/office/drawing/2014/main" id="{EF86BA3A-612C-47E1-8CAF-303BFE88A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2633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5" name="Freeform 764">
                <a:extLst>
                  <a:ext uri="{FF2B5EF4-FFF2-40B4-BE49-F238E27FC236}">
                    <a16:creationId xmlns:a16="http://schemas.microsoft.com/office/drawing/2014/main" id="{2C8CD78F-0D45-416C-9482-F30DB9E80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" y="2619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" name="Freeform 765">
                <a:extLst>
                  <a:ext uri="{FF2B5EF4-FFF2-40B4-BE49-F238E27FC236}">
                    <a16:creationId xmlns:a16="http://schemas.microsoft.com/office/drawing/2014/main" id="{0D837BD9-0CBF-4010-9508-19DD2266A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8" y="2659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" name="Freeform 766">
                <a:extLst>
                  <a:ext uri="{FF2B5EF4-FFF2-40B4-BE49-F238E27FC236}">
                    <a16:creationId xmlns:a16="http://schemas.microsoft.com/office/drawing/2014/main" id="{814D9553-15E4-4E8D-B605-DAB033B99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3" y="2589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" name="Freeform 767">
                <a:extLst>
                  <a:ext uri="{FF2B5EF4-FFF2-40B4-BE49-F238E27FC236}">
                    <a16:creationId xmlns:a16="http://schemas.microsoft.com/office/drawing/2014/main" id="{A70E2302-9A79-4B65-A1F5-AB90B6A01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3" y="2568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" name="Freeform 768">
                <a:extLst>
                  <a:ext uri="{FF2B5EF4-FFF2-40B4-BE49-F238E27FC236}">
                    <a16:creationId xmlns:a16="http://schemas.microsoft.com/office/drawing/2014/main" id="{4682CA1C-FA7E-4678-AC31-7AB7AD566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" y="2614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" name="Freeform 769">
                <a:extLst>
                  <a:ext uri="{FF2B5EF4-FFF2-40B4-BE49-F238E27FC236}">
                    <a16:creationId xmlns:a16="http://schemas.microsoft.com/office/drawing/2014/main" id="{14F036B2-DEBE-4AA0-826D-DB30EDFAC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9" y="2614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" name="Freeform 770">
                <a:extLst>
                  <a:ext uri="{FF2B5EF4-FFF2-40B4-BE49-F238E27FC236}">
                    <a16:creationId xmlns:a16="http://schemas.microsoft.com/office/drawing/2014/main" id="{C5CA0762-775D-474D-92EC-3F4DBE1F2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642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" name="Freeform 771">
                <a:extLst>
                  <a:ext uri="{FF2B5EF4-FFF2-40B4-BE49-F238E27FC236}">
                    <a16:creationId xmlns:a16="http://schemas.microsoft.com/office/drawing/2014/main" id="{5BE52EBF-84EA-4A7F-BC69-5E38F6BC6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2633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3" name="Freeform 772">
                <a:extLst>
                  <a:ext uri="{FF2B5EF4-FFF2-40B4-BE49-F238E27FC236}">
                    <a16:creationId xmlns:a16="http://schemas.microsoft.com/office/drawing/2014/main" id="{E5E1FB7E-1833-476F-AEE2-BD48EE564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661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4" name="Freeform 773">
                <a:extLst>
                  <a:ext uri="{FF2B5EF4-FFF2-40B4-BE49-F238E27FC236}">
                    <a16:creationId xmlns:a16="http://schemas.microsoft.com/office/drawing/2014/main" id="{BBE75422-FE6D-4AFD-B44C-FDAC9D234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2629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5" name="Freeform 774">
                <a:extLst>
                  <a:ext uri="{FF2B5EF4-FFF2-40B4-BE49-F238E27FC236}">
                    <a16:creationId xmlns:a16="http://schemas.microsoft.com/office/drawing/2014/main" id="{04E9C2DC-BC2C-4C3A-845B-CDD7E7F20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" y="2635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6" name="Freeform 775">
                <a:extLst>
                  <a:ext uri="{FF2B5EF4-FFF2-40B4-BE49-F238E27FC236}">
                    <a16:creationId xmlns:a16="http://schemas.microsoft.com/office/drawing/2014/main" id="{67130E79-41C6-49B1-A5C7-58C81E67E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" y="2661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7" name="Freeform 776">
                <a:extLst>
                  <a:ext uri="{FF2B5EF4-FFF2-40B4-BE49-F238E27FC236}">
                    <a16:creationId xmlns:a16="http://schemas.microsoft.com/office/drawing/2014/main" id="{F6B04BBF-5035-4E54-A202-5B0620EC4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3" y="2656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8" name="Freeform 777">
                <a:extLst>
                  <a:ext uri="{FF2B5EF4-FFF2-40B4-BE49-F238E27FC236}">
                    <a16:creationId xmlns:a16="http://schemas.microsoft.com/office/drawing/2014/main" id="{AEFAED61-8B16-4AF6-A105-CB13350E5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2451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9 w 6"/>
                  <a:gd name="T5" fmla="*/ 20 h 6"/>
                  <a:gd name="T6" fmla="*/ 4 w 6"/>
                  <a:gd name="T7" fmla="*/ 8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5" y="6"/>
                      <a:pt x="3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9" name="Freeform 778">
                <a:extLst>
                  <a:ext uri="{FF2B5EF4-FFF2-40B4-BE49-F238E27FC236}">
                    <a16:creationId xmlns:a16="http://schemas.microsoft.com/office/drawing/2014/main" id="{29343A84-3862-490B-83CB-F0A821595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" y="2533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0" name="Freeform 779">
                <a:extLst>
                  <a:ext uri="{FF2B5EF4-FFF2-40B4-BE49-F238E27FC236}">
                    <a16:creationId xmlns:a16="http://schemas.microsoft.com/office/drawing/2014/main" id="{E96BEC13-87AE-4567-92B9-359284E63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" y="2558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1" name="Freeform 780">
                <a:extLst>
                  <a:ext uri="{FF2B5EF4-FFF2-40B4-BE49-F238E27FC236}">
                    <a16:creationId xmlns:a16="http://schemas.microsoft.com/office/drawing/2014/main" id="{85EEE2BA-F978-4A41-91C4-30F0297FD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2537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2" name="Freeform 781">
                <a:extLst>
                  <a:ext uri="{FF2B5EF4-FFF2-40B4-BE49-F238E27FC236}">
                    <a16:creationId xmlns:a16="http://schemas.microsoft.com/office/drawing/2014/main" id="{547E30D3-6FB6-450C-B21E-FBFE3236D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2310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3" name="Freeform 782">
                <a:extLst>
                  <a:ext uri="{FF2B5EF4-FFF2-40B4-BE49-F238E27FC236}">
                    <a16:creationId xmlns:a16="http://schemas.microsoft.com/office/drawing/2014/main" id="{2E1EC70A-D961-4065-B68B-B4D402853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" y="2619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4" name="Freeform 783">
                <a:extLst>
                  <a:ext uri="{FF2B5EF4-FFF2-40B4-BE49-F238E27FC236}">
                    <a16:creationId xmlns:a16="http://schemas.microsoft.com/office/drawing/2014/main" id="{AA6A6021-065B-4A57-AC31-98BD6BC26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153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5" name="Freeform 784">
                <a:extLst>
                  <a:ext uri="{FF2B5EF4-FFF2-40B4-BE49-F238E27FC236}">
                    <a16:creationId xmlns:a16="http://schemas.microsoft.com/office/drawing/2014/main" id="{B68C8695-B9B4-4CD5-ABCF-F2161B4F6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" y="2115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6" name="Freeform 785">
                <a:extLst>
                  <a:ext uri="{FF2B5EF4-FFF2-40B4-BE49-F238E27FC236}">
                    <a16:creationId xmlns:a16="http://schemas.microsoft.com/office/drawing/2014/main" id="{B9C0C4E8-335D-4B13-8B3D-8DCBDFB4B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2144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7" name="Freeform 786">
                <a:extLst>
                  <a:ext uri="{FF2B5EF4-FFF2-40B4-BE49-F238E27FC236}">
                    <a16:creationId xmlns:a16="http://schemas.microsoft.com/office/drawing/2014/main" id="{1FFE75E5-BFDF-466C-8710-89A85B933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7" y="2514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" name="Freeform 787">
                <a:extLst>
                  <a:ext uri="{FF2B5EF4-FFF2-40B4-BE49-F238E27FC236}">
                    <a16:creationId xmlns:a16="http://schemas.microsoft.com/office/drawing/2014/main" id="{1F1AF046-B4E4-44FE-8BF9-082DBED10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" y="2484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8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" name="Freeform 788">
                <a:extLst>
                  <a:ext uri="{FF2B5EF4-FFF2-40B4-BE49-F238E27FC236}">
                    <a16:creationId xmlns:a16="http://schemas.microsoft.com/office/drawing/2014/main" id="{66A08D07-B2EF-4BCB-B84C-2BD2ED5A8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2480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" name="Freeform 789">
                <a:extLst>
                  <a:ext uri="{FF2B5EF4-FFF2-40B4-BE49-F238E27FC236}">
                    <a16:creationId xmlns:a16="http://schemas.microsoft.com/office/drawing/2014/main" id="{80898DBD-11C1-45C7-BE43-585638C86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465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" name="Freeform 790">
                <a:extLst>
                  <a:ext uri="{FF2B5EF4-FFF2-40B4-BE49-F238E27FC236}">
                    <a16:creationId xmlns:a16="http://schemas.microsoft.com/office/drawing/2014/main" id="{3E4DB19D-E380-4C64-A749-B6A299699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2482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" name="Freeform 791">
                <a:extLst>
                  <a:ext uri="{FF2B5EF4-FFF2-40B4-BE49-F238E27FC236}">
                    <a16:creationId xmlns:a16="http://schemas.microsoft.com/office/drawing/2014/main" id="{0E401AC0-95B7-4DD3-8199-A2412FE6E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2444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" name="Freeform 792">
                <a:extLst>
                  <a:ext uri="{FF2B5EF4-FFF2-40B4-BE49-F238E27FC236}">
                    <a16:creationId xmlns:a16="http://schemas.microsoft.com/office/drawing/2014/main" id="{E47DCC94-07E9-40AF-9EDB-4EE76FF61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2528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" name="Freeform 793">
                <a:extLst>
                  <a:ext uri="{FF2B5EF4-FFF2-40B4-BE49-F238E27FC236}">
                    <a16:creationId xmlns:a16="http://schemas.microsoft.com/office/drawing/2014/main" id="{D907590A-E075-4654-A6A1-B3A474902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" y="2149"/>
                <a:ext cx="11" cy="12"/>
              </a:xfrm>
              <a:custGeom>
                <a:avLst/>
                <a:gdLst>
                  <a:gd name="T0" fmla="*/ 24 w 5"/>
                  <a:gd name="T1" fmla="*/ 4 h 6"/>
                  <a:gd name="T2" fmla="*/ 20 w 5"/>
                  <a:gd name="T3" fmla="*/ 20 h 6"/>
                  <a:gd name="T4" fmla="*/ 4 w 5"/>
                  <a:gd name="T5" fmla="*/ 20 h 6"/>
                  <a:gd name="T6" fmla="*/ 4 w 5"/>
                  <a:gd name="T7" fmla="*/ 4 h 6"/>
                  <a:gd name="T8" fmla="*/ 24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1"/>
                    </a:move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" name="Freeform 794">
                <a:extLst>
                  <a:ext uri="{FF2B5EF4-FFF2-40B4-BE49-F238E27FC236}">
                    <a16:creationId xmlns:a16="http://schemas.microsoft.com/office/drawing/2014/main" id="{621395F5-C7BA-426C-A817-33750B0EA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134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" name="Freeform 795">
                <a:extLst>
                  <a:ext uri="{FF2B5EF4-FFF2-40B4-BE49-F238E27FC236}">
                    <a16:creationId xmlns:a16="http://schemas.microsoft.com/office/drawing/2014/main" id="{05866D7A-375E-4672-910B-D9CC7ED28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" y="2209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" name="Freeform 796">
                <a:extLst>
                  <a:ext uri="{FF2B5EF4-FFF2-40B4-BE49-F238E27FC236}">
                    <a16:creationId xmlns:a16="http://schemas.microsoft.com/office/drawing/2014/main" id="{696C262A-C74E-470B-86AA-38C64BCA7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" y="2564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" name="Freeform 797">
                <a:extLst>
                  <a:ext uri="{FF2B5EF4-FFF2-40B4-BE49-F238E27FC236}">
                    <a16:creationId xmlns:a16="http://schemas.microsoft.com/office/drawing/2014/main" id="{C81CD380-A1FB-4813-8EBC-87AB15C15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" y="2373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8 w 6"/>
                  <a:gd name="T5" fmla="*/ 24 h 6"/>
                  <a:gd name="T6" fmla="*/ 4 w 6"/>
                  <a:gd name="T7" fmla="*/ 9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5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" name="Freeform 798">
                <a:extLst>
                  <a:ext uri="{FF2B5EF4-FFF2-40B4-BE49-F238E27FC236}">
                    <a16:creationId xmlns:a16="http://schemas.microsoft.com/office/drawing/2014/main" id="{095A2249-3EA3-4F73-B8A5-9CDA8EAFF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7" y="2270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" name="Freeform 799">
                <a:extLst>
                  <a:ext uri="{FF2B5EF4-FFF2-40B4-BE49-F238E27FC236}">
                    <a16:creationId xmlns:a16="http://schemas.microsoft.com/office/drawing/2014/main" id="{851282E3-1569-430A-9F96-3CFDC3504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2149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" name="Freeform 800">
                <a:extLst>
                  <a:ext uri="{FF2B5EF4-FFF2-40B4-BE49-F238E27FC236}">
                    <a16:creationId xmlns:a16="http://schemas.microsoft.com/office/drawing/2014/main" id="{735A5DB1-0956-496B-BCDC-9D70D953E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2151"/>
                <a:ext cx="13" cy="12"/>
              </a:xfrm>
              <a:custGeom>
                <a:avLst/>
                <a:gdLst>
                  <a:gd name="T0" fmla="*/ 24 w 6"/>
                  <a:gd name="T1" fmla="*/ 8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5" y="5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" name="Freeform 801">
                <a:extLst>
                  <a:ext uri="{FF2B5EF4-FFF2-40B4-BE49-F238E27FC236}">
                    <a16:creationId xmlns:a16="http://schemas.microsoft.com/office/drawing/2014/main" id="{832631FE-E536-4025-8CF5-4695A0F6E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128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" name="Freeform 802">
                <a:extLst>
                  <a:ext uri="{FF2B5EF4-FFF2-40B4-BE49-F238E27FC236}">
                    <a16:creationId xmlns:a16="http://schemas.microsoft.com/office/drawing/2014/main" id="{1B416CF1-E038-4F45-A0C4-93C11F3E7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1" y="2132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" name="Freeform 803">
                <a:extLst>
                  <a:ext uri="{FF2B5EF4-FFF2-40B4-BE49-F238E27FC236}">
                    <a16:creationId xmlns:a16="http://schemas.microsoft.com/office/drawing/2014/main" id="{787BAE65-123E-44C8-8BAC-53B6BD0E9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2547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" name="Freeform 804">
                <a:extLst>
                  <a:ext uri="{FF2B5EF4-FFF2-40B4-BE49-F238E27FC236}">
                    <a16:creationId xmlns:a16="http://schemas.microsoft.com/office/drawing/2014/main" id="{EBE65F36-7461-4170-ADE9-44E7A8E58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" y="2593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" name="Freeform 805">
                <a:extLst>
                  <a:ext uri="{FF2B5EF4-FFF2-40B4-BE49-F238E27FC236}">
                    <a16:creationId xmlns:a16="http://schemas.microsoft.com/office/drawing/2014/main" id="{8D95653A-7CAA-46C4-AD32-2CB0964DE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" y="2606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7" name="Freeform 806">
                <a:extLst>
                  <a:ext uri="{FF2B5EF4-FFF2-40B4-BE49-F238E27FC236}">
                    <a16:creationId xmlns:a16="http://schemas.microsoft.com/office/drawing/2014/main" id="{547D824F-495B-466D-AFDE-9058BDFB6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572"/>
                <a:ext cx="10" cy="13"/>
              </a:xfrm>
              <a:custGeom>
                <a:avLst/>
                <a:gdLst>
                  <a:gd name="T0" fmla="*/ 20 w 5"/>
                  <a:gd name="T1" fmla="*/ 4 h 6"/>
                  <a:gd name="T2" fmla="*/ 16 w 5"/>
                  <a:gd name="T3" fmla="*/ 24 h 6"/>
                  <a:gd name="T4" fmla="*/ 0 w 5"/>
                  <a:gd name="T5" fmla="*/ 24 h 6"/>
                  <a:gd name="T6" fmla="*/ 4 w 5"/>
                  <a:gd name="T7" fmla="*/ 4 h 6"/>
                  <a:gd name="T8" fmla="*/ 20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8" name="Freeform 807">
                <a:extLst>
                  <a:ext uri="{FF2B5EF4-FFF2-40B4-BE49-F238E27FC236}">
                    <a16:creationId xmlns:a16="http://schemas.microsoft.com/office/drawing/2014/main" id="{F71964F3-0C01-40C7-B40B-68B9FFD72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8" y="2379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0" name="Group 1009">
              <a:extLst>
                <a:ext uri="{FF2B5EF4-FFF2-40B4-BE49-F238E27FC236}">
                  <a16:creationId xmlns:a16="http://schemas.microsoft.com/office/drawing/2014/main" id="{B8D78A9F-3CCC-43CD-BC77-B18732EF73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1" y="1441"/>
              <a:ext cx="2892" cy="2007"/>
              <a:chOff x="1221" y="1441"/>
              <a:chExt cx="2892" cy="2007"/>
            </a:xfrm>
          </p:grpSpPr>
          <p:sp>
            <p:nvSpPr>
              <p:cNvPr id="8249" name="Freeform 809">
                <a:extLst>
                  <a:ext uri="{FF2B5EF4-FFF2-40B4-BE49-F238E27FC236}">
                    <a16:creationId xmlns:a16="http://schemas.microsoft.com/office/drawing/2014/main" id="{23801433-52BC-452C-88D4-75EEF09B5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2407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0" name="Freeform 810">
                <a:extLst>
                  <a:ext uri="{FF2B5EF4-FFF2-40B4-BE49-F238E27FC236}">
                    <a16:creationId xmlns:a16="http://schemas.microsoft.com/office/drawing/2014/main" id="{6CD60027-C76B-4A1E-B664-1F8E5E531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8" y="2291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1" name="Freeform 811">
                <a:extLst>
                  <a:ext uri="{FF2B5EF4-FFF2-40B4-BE49-F238E27FC236}">
                    <a16:creationId xmlns:a16="http://schemas.microsoft.com/office/drawing/2014/main" id="{2F37EFB3-9BE6-4107-B281-C7F21B5D0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32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2" name="Freeform 812">
                <a:extLst>
                  <a:ext uri="{FF2B5EF4-FFF2-40B4-BE49-F238E27FC236}">
                    <a16:creationId xmlns:a16="http://schemas.microsoft.com/office/drawing/2014/main" id="{A9AB5805-B839-40F1-864B-F453C7A4F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" y="2237"/>
                <a:ext cx="13" cy="12"/>
              </a:xfrm>
              <a:custGeom>
                <a:avLst/>
                <a:gdLst>
                  <a:gd name="T0" fmla="*/ 24 w 6"/>
                  <a:gd name="T1" fmla="*/ 8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3" name="Freeform 813">
                <a:extLst>
                  <a:ext uri="{FF2B5EF4-FFF2-40B4-BE49-F238E27FC236}">
                    <a16:creationId xmlns:a16="http://schemas.microsoft.com/office/drawing/2014/main" id="{12E48083-C0E7-48EC-9818-0A536B936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2203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4" name="Freeform 814">
                <a:extLst>
                  <a:ext uri="{FF2B5EF4-FFF2-40B4-BE49-F238E27FC236}">
                    <a16:creationId xmlns:a16="http://schemas.microsoft.com/office/drawing/2014/main" id="{C2B9B6E9-AD75-4DDB-BFAB-26C1A868A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14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5" name="Freeform 815">
                <a:extLst>
                  <a:ext uri="{FF2B5EF4-FFF2-40B4-BE49-F238E27FC236}">
                    <a16:creationId xmlns:a16="http://schemas.microsoft.com/office/drawing/2014/main" id="{DB0DB544-67F9-4050-87F1-6FFDF302D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" y="2274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6" name="Freeform 816">
                <a:extLst>
                  <a:ext uri="{FF2B5EF4-FFF2-40B4-BE49-F238E27FC236}">
                    <a16:creationId xmlns:a16="http://schemas.microsoft.com/office/drawing/2014/main" id="{589D9198-0AD4-4FB5-B819-A692C4909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" y="2333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7" name="Freeform 817">
                <a:extLst>
                  <a:ext uri="{FF2B5EF4-FFF2-40B4-BE49-F238E27FC236}">
                    <a16:creationId xmlns:a16="http://schemas.microsoft.com/office/drawing/2014/main" id="{5E08AF47-BB30-4612-9B83-2787C64A0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316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8" name="Freeform 818">
                <a:extLst>
                  <a:ext uri="{FF2B5EF4-FFF2-40B4-BE49-F238E27FC236}">
                    <a16:creationId xmlns:a16="http://schemas.microsoft.com/office/drawing/2014/main" id="{9835CF1C-1C2C-409A-8CA2-550695A3A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277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9" name="Freeform 819">
                <a:extLst>
                  <a:ext uri="{FF2B5EF4-FFF2-40B4-BE49-F238E27FC236}">
                    <a16:creationId xmlns:a16="http://schemas.microsoft.com/office/drawing/2014/main" id="{B32DEA4B-4EC2-406D-BDCF-65DB2D8AF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" y="2266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0" name="Freeform 820">
                <a:extLst>
                  <a:ext uri="{FF2B5EF4-FFF2-40B4-BE49-F238E27FC236}">
                    <a16:creationId xmlns:a16="http://schemas.microsoft.com/office/drawing/2014/main" id="{6B18430E-AE5F-4D1B-8278-A4390B5C5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2256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1" name="Freeform 821">
                <a:extLst>
                  <a:ext uri="{FF2B5EF4-FFF2-40B4-BE49-F238E27FC236}">
                    <a16:creationId xmlns:a16="http://schemas.microsoft.com/office/drawing/2014/main" id="{4DC67986-5A45-4B7E-87AC-FA985E1C6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2352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8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2" name="Freeform 822">
                <a:extLst>
                  <a:ext uri="{FF2B5EF4-FFF2-40B4-BE49-F238E27FC236}">
                    <a16:creationId xmlns:a16="http://schemas.microsoft.com/office/drawing/2014/main" id="{F0477BEC-9B00-413A-B955-D5321BCB6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2306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3" name="Freeform 823">
                <a:extLst>
                  <a:ext uri="{FF2B5EF4-FFF2-40B4-BE49-F238E27FC236}">
                    <a16:creationId xmlns:a16="http://schemas.microsoft.com/office/drawing/2014/main" id="{2B247254-2B4E-4B4F-A7B1-8D08FA2B0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2386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4" name="Freeform 824">
                <a:extLst>
                  <a:ext uri="{FF2B5EF4-FFF2-40B4-BE49-F238E27FC236}">
                    <a16:creationId xmlns:a16="http://schemas.microsoft.com/office/drawing/2014/main" id="{B27941D6-F9AE-44DC-9466-524B1A21F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" y="2421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5" name="Freeform 825">
                <a:extLst>
                  <a:ext uri="{FF2B5EF4-FFF2-40B4-BE49-F238E27FC236}">
                    <a16:creationId xmlns:a16="http://schemas.microsoft.com/office/drawing/2014/main" id="{91067E62-63EC-4AC8-A75D-0A1A847D3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2340"/>
                <a:ext cx="13" cy="12"/>
              </a:xfrm>
              <a:custGeom>
                <a:avLst/>
                <a:gdLst>
                  <a:gd name="T0" fmla="*/ 24 w 6"/>
                  <a:gd name="T1" fmla="*/ 8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6" name="Freeform 826">
                <a:extLst>
                  <a:ext uri="{FF2B5EF4-FFF2-40B4-BE49-F238E27FC236}">
                    <a16:creationId xmlns:a16="http://schemas.microsoft.com/office/drawing/2014/main" id="{1E717699-3F40-427C-A75C-95DBAF1C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2361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7" name="Freeform 827">
                <a:extLst>
                  <a:ext uri="{FF2B5EF4-FFF2-40B4-BE49-F238E27FC236}">
                    <a16:creationId xmlns:a16="http://schemas.microsoft.com/office/drawing/2014/main" id="{BB8E0C2A-A0BF-4670-9C22-80ED2F1E3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7" y="2554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8" name="Freeform 828">
                <a:extLst>
                  <a:ext uri="{FF2B5EF4-FFF2-40B4-BE49-F238E27FC236}">
                    <a16:creationId xmlns:a16="http://schemas.microsoft.com/office/drawing/2014/main" id="{FC169D8F-7EE1-4CD5-8B00-3B1528CE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0" y="2510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9" name="Freeform 829">
                <a:extLst>
                  <a:ext uri="{FF2B5EF4-FFF2-40B4-BE49-F238E27FC236}">
                    <a16:creationId xmlns:a16="http://schemas.microsoft.com/office/drawing/2014/main" id="{A2522D85-1731-48CB-B2EB-F15608A09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2539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0" name="Freeform 830">
                <a:extLst>
                  <a:ext uri="{FF2B5EF4-FFF2-40B4-BE49-F238E27FC236}">
                    <a16:creationId xmlns:a16="http://schemas.microsoft.com/office/drawing/2014/main" id="{EF42E8A1-8B0A-4BD7-A17F-D3AC93A4C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2405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1" name="Freeform 831">
                <a:extLst>
                  <a:ext uri="{FF2B5EF4-FFF2-40B4-BE49-F238E27FC236}">
                    <a16:creationId xmlns:a16="http://schemas.microsoft.com/office/drawing/2014/main" id="{3680B80F-8359-44FB-9DF9-35E40B61B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3" y="2447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2" name="Freeform 832">
                <a:extLst>
                  <a:ext uri="{FF2B5EF4-FFF2-40B4-BE49-F238E27FC236}">
                    <a16:creationId xmlns:a16="http://schemas.microsoft.com/office/drawing/2014/main" id="{EB0E90EC-72A5-46AD-AD11-8FCC01B0F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7" y="2575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3" name="Freeform 833">
                <a:extLst>
                  <a:ext uri="{FF2B5EF4-FFF2-40B4-BE49-F238E27FC236}">
                    <a16:creationId xmlns:a16="http://schemas.microsoft.com/office/drawing/2014/main" id="{FCFD22F8-FA0D-4FD2-9C25-254E52E6F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9" y="2682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4" name="Freeform 834">
                <a:extLst>
                  <a:ext uri="{FF2B5EF4-FFF2-40B4-BE49-F238E27FC236}">
                    <a16:creationId xmlns:a16="http://schemas.microsoft.com/office/drawing/2014/main" id="{32FDC3CE-DA89-455B-B007-28244DD6C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2709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5" name="Freeform 835">
                <a:extLst>
                  <a:ext uri="{FF2B5EF4-FFF2-40B4-BE49-F238E27FC236}">
                    <a16:creationId xmlns:a16="http://schemas.microsoft.com/office/drawing/2014/main" id="{55781856-C55B-45FA-9E73-010B92B04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" y="2698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6" name="Freeform 836">
                <a:extLst>
                  <a:ext uri="{FF2B5EF4-FFF2-40B4-BE49-F238E27FC236}">
                    <a16:creationId xmlns:a16="http://schemas.microsoft.com/office/drawing/2014/main" id="{897BA82B-33DC-4984-B478-3E4B233B3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7" y="2642"/>
                <a:ext cx="12" cy="12"/>
              </a:xfrm>
              <a:custGeom>
                <a:avLst/>
                <a:gdLst>
                  <a:gd name="T0" fmla="*/ 20 w 6"/>
                  <a:gd name="T1" fmla="*/ 8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7" name="Freeform 837">
                <a:extLst>
                  <a:ext uri="{FF2B5EF4-FFF2-40B4-BE49-F238E27FC236}">
                    <a16:creationId xmlns:a16="http://schemas.microsoft.com/office/drawing/2014/main" id="{C4F41C6F-42FF-4950-9AA5-7521C9560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2652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8" name="Freeform 838">
                <a:extLst>
                  <a:ext uri="{FF2B5EF4-FFF2-40B4-BE49-F238E27FC236}">
                    <a16:creationId xmlns:a16="http://schemas.microsoft.com/office/drawing/2014/main" id="{C6B97C57-66E9-4E27-A86A-6F5332E9A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642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9" name="Freeform 839">
                <a:extLst>
                  <a:ext uri="{FF2B5EF4-FFF2-40B4-BE49-F238E27FC236}">
                    <a16:creationId xmlns:a16="http://schemas.microsoft.com/office/drawing/2014/main" id="{C8538FE4-0AED-49A8-89DA-3B37AD48A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0" y="2675"/>
                <a:ext cx="11" cy="13"/>
              </a:xfrm>
              <a:custGeom>
                <a:avLst/>
                <a:gdLst>
                  <a:gd name="T0" fmla="*/ 20 w 5"/>
                  <a:gd name="T1" fmla="*/ 4 h 6"/>
                  <a:gd name="T2" fmla="*/ 20 w 5"/>
                  <a:gd name="T3" fmla="*/ 24 h 6"/>
                  <a:gd name="T4" fmla="*/ 0 w 5"/>
                  <a:gd name="T5" fmla="*/ 24 h 6"/>
                  <a:gd name="T6" fmla="*/ 4 w 5"/>
                  <a:gd name="T7" fmla="*/ 4 h 6"/>
                  <a:gd name="T8" fmla="*/ 20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0" name="Freeform 840">
                <a:extLst>
                  <a:ext uri="{FF2B5EF4-FFF2-40B4-BE49-F238E27FC236}">
                    <a16:creationId xmlns:a16="http://schemas.microsoft.com/office/drawing/2014/main" id="{28E6E2F1-FCFC-4334-9A17-F93E7B00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" y="2663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1" name="Freeform 841">
                <a:extLst>
                  <a:ext uri="{FF2B5EF4-FFF2-40B4-BE49-F238E27FC236}">
                    <a16:creationId xmlns:a16="http://schemas.microsoft.com/office/drawing/2014/main" id="{EBA8BC19-0830-492C-A886-3C6AADD23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2619"/>
                <a:ext cx="12" cy="10"/>
              </a:xfrm>
              <a:custGeom>
                <a:avLst/>
                <a:gdLst>
                  <a:gd name="T0" fmla="*/ 20 w 6"/>
                  <a:gd name="T1" fmla="*/ 4 h 5"/>
                  <a:gd name="T2" fmla="*/ 20 w 6"/>
                  <a:gd name="T3" fmla="*/ 20 h 5"/>
                  <a:gd name="T4" fmla="*/ 4 w 6"/>
                  <a:gd name="T5" fmla="*/ 16 h 5"/>
                  <a:gd name="T6" fmla="*/ 8 w 6"/>
                  <a:gd name="T7" fmla="*/ 4 h 5"/>
                  <a:gd name="T8" fmla="*/ 20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2" name="Freeform 842">
                <a:extLst>
                  <a:ext uri="{FF2B5EF4-FFF2-40B4-BE49-F238E27FC236}">
                    <a16:creationId xmlns:a16="http://schemas.microsoft.com/office/drawing/2014/main" id="{B9E99F24-2D31-46D1-BCA1-3F5D0FF84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2644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3" name="Freeform 843">
                <a:extLst>
                  <a:ext uri="{FF2B5EF4-FFF2-40B4-BE49-F238E27FC236}">
                    <a16:creationId xmlns:a16="http://schemas.microsoft.com/office/drawing/2014/main" id="{2BF9C38E-F439-46EB-8554-99661FA5C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2671"/>
                <a:ext cx="11" cy="13"/>
              </a:xfrm>
              <a:custGeom>
                <a:avLst/>
                <a:gdLst>
                  <a:gd name="T0" fmla="*/ 24 w 5"/>
                  <a:gd name="T1" fmla="*/ 9 h 6"/>
                  <a:gd name="T2" fmla="*/ 20 w 5"/>
                  <a:gd name="T3" fmla="*/ 24 h 6"/>
                  <a:gd name="T4" fmla="*/ 4 w 5"/>
                  <a:gd name="T5" fmla="*/ 24 h 6"/>
                  <a:gd name="T6" fmla="*/ 4 w 5"/>
                  <a:gd name="T7" fmla="*/ 4 h 6"/>
                  <a:gd name="T8" fmla="*/ 24 w 5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cubicBezTo>
                      <a:pt x="5" y="3"/>
                      <a:pt x="5" y="5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4" name="Freeform 844">
                <a:extLst>
                  <a:ext uri="{FF2B5EF4-FFF2-40B4-BE49-F238E27FC236}">
                    <a16:creationId xmlns:a16="http://schemas.microsoft.com/office/drawing/2014/main" id="{6DF76D89-01FF-4956-A5AD-01BEC626B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701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5" name="Freeform 845">
                <a:extLst>
                  <a:ext uri="{FF2B5EF4-FFF2-40B4-BE49-F238E27FC236}">
                    <a16:creationId xmlns:a16="http://schemas.microsoft.com/office/drawing/2014/main" id="{52AF4B31-D082-406E-9BC8-32D6C0AE2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2686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6" name="Freeform 846">
                <a:extLst>
                  <a:ext uri="{FF2B5EF4-FFF2-40B4-BE49-F238E27FC236}">
                    <a16:creationId xmlns:a16="http://schemas.microsoft.com/office/drawing/2014/main" id="{BB04C141-2CE7-4FB1-AB19-6A321CB68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2719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7" name="Freeform 847">
                <a:extLst>
                  <a:ext uri="{FF2B5EF4-FFF2-40B4-BE49-F238E27FC236}">
                    <a16:creationId xmlns:a16="http://schemas.microsoft.com/office/drawing/2014/main" id="{08963B22-DC90-4DFE-BF3B-A7F924EDE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" y="2684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8" name="Freeform 848">
                <a:extLst>
                  <a:ext uri="{FF2B5EF4-FFF2-40B4-BE49-F238E27FC236}">
                    <a16:creationId xmlns:a16="http://schemas.microsoft.com/office/drawing/2014/main" id="{38BF7439-1D84-4ECC-AF4D-BE65E8C4C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2707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9" name="Freeform 849">
                <a:extLst>
                  <a:ext uri="{FF2B5EF4-FFF2-40B4-BE49-F238E27FC236}">
                    <a16:creationId xmlns:a16="http://schemas.microsoft.com/office/drawing/2014/main" id="{02057E88-C56B-4BB7-AEAB-12032A028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1" y="2726"/>
                <a:ext cx="13" cy="12"/>
              </a:xfrm>
              <a:custGeom>
                <a:avLst/>
                <a:gdLst>
                  <a:gd name="T0" fmla="*/ 24 w 6"/>
                  <a:gd name="T1" fmla="*/ 8 h 6"/>
                  <a:gd name="T2" fmla="*/ 24 w 6"/>
                  <a:gd name="T3" fmla="*/ 20 h 6"/>
                  <a:gd name="T4" fmla="*/ 4 w 6"/>
                  <a:gd name="T5" fmla="*/ 20 h 6"/>
                  <a:gd name="T6" fmla="*/ 9 w 6"/>
                  <a:gd name="T7" fmla="*/ 4 h 6"/>
                  <a:gd name="T8" fmla="*/ 24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0" name="Freeform 850">
                <a:extLst>
                  <a:ext uri="{FF2B5EF4-FFF2-40B4-BE49-F238E27FC236}">
                    <a16:creationId xmlns:a16="http://schemas.microsoft.com/office/drawing/2014/main" id="{6CD8242E-B82D-4D91-8C64-569E4D471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" y="2709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1" name="Freeform 851">
                <a:extLst>
                  <a:ext uri="{FF2B5EF4-FFF2-40B4-BE49-F238E27FC236}">
                    <a16:creationId xmlns:a16="http://schemas.microsoft.com/office/drawing/2014/main" id="{9014D0D3-EDA2-4E37-B8E9-2FF1820E9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742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2" name="Freeform 852">
                <a:extLst>
                  <a:ext uri="{FF2B5EF4-FFF2-40B4-BE49-F238E27FC236}">
                    <a16:creationId xmlns:a16="http://schemas.microsoft.com/office/drawing/2014/main" id="{96B4E49C-4A97-4604-9FAD-F3B72F78D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2686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3" name="Freeform 853">
                <a:extLst>
                  <a:ext uri="{FF2B5EF4-FFF2-40B4-BE49-F238E27FC236}">
                    <a16:creationId xmlns:a16="http://schemas.microsoft.com/office/drawing/2014/main" id="{DA24DC51-783A-426D-B595-C8081A371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" y="2694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4" name="Freeform 854">
                <a:extLst>
                  <a:ext uri="{FF2B5EF4-FFF2-40B4-BE49-F238E27FC236}">
                    <a16:creationId xmlns:a16="http://schemas.microsoft.com/office/drawing/2014/main" id="{CFE92742-109A-483A-B7F4-314D9D5CC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" y="2671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5" name="Freeform 855">
                <a:extLst>
                  <a:ext uri="{FF2B5EF4-FFF2-40B4-BE49-F238E27FC236}">
                    <a16:creationId xmlns:a16="http://schemas.microsoft.com/office/drawing/2014/main" id="{F8BF9CF0-8D13-4B15-9A9E-0BFE1A23B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734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" name="Freeform 856">
                <a:extLst>
                  <a:ext uri="{FF2B5EF4-FFF2-40B4-BE49-F238E27FC236}">
                    <a16:creationId xmlns:a16="http://schemas.microsoft.com/office/drawing/2014/main" id="{E5A12D1B-403E-4D90-892C-E4F518B11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8" y="2719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7" name="Freeform 857">
                <a:extLst>
                  <a:ext uri="{FF2B5EF4-FFF2-40B4-BE49-F238E27FC236}">
                    <a16:creationId xmlns:a16="http://schemas.microsoft.com/office/drawing/2014/main" id="{6B1BC777-AE2F-4E31-8E71-60D70F009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715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8" name="Freeform 858">
                <a:extLst>
                  <a:ext uri="{FF2B5EF4-FFF2-40B4-BE49-F238E27FC236}">
                    <a16:creationId xmlns:a16="http://schemas.microsoft.com/office/drawing/2014/main" id="{69CC8A77-3E4A-49AD-A221-A84762D3A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8" y="2692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9" name="Freeform 859">
                <a:extLst>
                  <a:ext uri="{FF2B5EF4-FFF2-40B4-BE49-F238E27FC236}">
                    <a16:creationId xmlns:a16="http://schemas.microsoft.com/office/drawing/2014/main" id="{245DC737-F421-40AD-873E-CA2D993F7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" y="2703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0" name="Freeform 860">
                <a:extLst>
                  <a:ext uri="{FF2B5EF4-FFF2-40B4-BE49-F238E27FC236}">
                    <a16:creationId xmlns:a16="http://schemas.microsoft.com/office/drawing/2014/main" id="{2F93CDFA-E02E-49BB-9D67-ECDD1CF61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" y="2673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" name="Freeform 861">
                <a:extLst>
                  <a:ext uri="{FF2B5EF4-FFF2-40B4-BE49-F238E27FC236}">
                    <a16:creationId xmlns:a16="http://schemas.microsoft.com/office/drawing/2014/main" id="{F4996DCC-F8D1-4692-8A77-437D990CF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2663"/>
                <a:ext cx="13" cy="12"/>
              </a:xfrm>
              <a:custGeom>
                <a:avLst/>
                <a:gdLst>
                  <a:gd name="T0" fmla="*/ 24 w 6"/>
                  <a:gd name="T1" fmla="*/ 8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2" name="Freeform 862">
                <a:extLst>
                  <a:ext uri="{FF2B5EF4-FFF2-40B4-BE49-F238E27FC236}">
                    <a16:creationId xmlns:a16="http://schemas.microsoft.com/office/drawing/2014/main" id="{3CD6FD38-4A1E-488E-B301-1F29E7820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2688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3" name="Freeform 863">
                <a:extLst>
                  <a:ext uri="{FF2B5EF4-FFF2-40B4-BE49-F238E27FC236}">
                    <a16:creationId xmlns:a16="http://schemas.microsoft.com/office/drawing/2014/main" id="{B361D2DD-8E5C-4716-87B6-FF32E10D7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742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4 h 5"/>
                  <a:gd name="T4" fmla="*/ 4 w 6"/>
                  <a:gd name="T5" fmla="*/ 20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4" name="Freeform 864">
                <a:extLst>
                  <a:ext uri="{FF2B5EF4-FFF2-40B4-BE49-F238E27FC236}">
                    <a16:creationId xmlns:a16="http://schemas.microsoft.com/office/drawing/2014/main" id="{62A6D950-1BCB-4CC5-86C4-8CF0F12C3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2656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5" name="Freeform 865">
                <a:extLst>
                  <a:ext uri="{FF2B5EF4-FFF2-40B4-BE49-F238E27FC236}">
                    <a16:creationId xmlns:a16="http://schemas.microsoft.com/office/drawing/2014/main" id="{F51F1BDA-6CDE-4901-9E35-F19920E8F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" y="2652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6" name="Freeform 866">
                <a:extLst>
                  <a:ext uri="{FF2B5EF4-FFF2-40B4-BE49-F238E27FC236}">
                    <a16:creationId xmlns:a16="http://schemas.microsoft.com/office/drawing/2014/main" id="{550D2A94-B214-48B3-B939-23DCEFF60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631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8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7" name="Freeform 867">
                <a:extLst>
                  <a:ext uri="{FF2B5EF4-FFF2-40B4-BE49-F238E27FC236}">
                    <a16:creationId xmlns:a16="http://schemas.microsoft.com/office/drawing/2014/main" id="{46952B7A-8F03-4256-AE78-F09ADD1A3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" y="2556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8" name="Freeform 868">
                <a:extLst>
                  <a:ext uri="{FF2B5EF4-FFF2-40B4-BE49-F238E27FC236}">
                    <a16:creationId xmlns:a16="http://schemas.microsoft.com/office/drawing/2014/main" id="{B35ABDD9-45C6-46E0-9731-9E6F30064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2547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4 h 5"/>
                  <a:gd name="T4" fmla="*/ 4 w 6"/>
                  <a:gd name="T5" fmla="*/ 20 h 5"/>
                  <a:gd name="T6" fmla="*/ 4 w 6"/>
                  <a:gd name="T7" fmla="*/ 0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9" name="Freeform 869">
                <a:extLst>
                  <a:ext uri="{FF2B5EF4-FFF2-40B4-BE49-F238E27FC236}">
                    <a16:creationId xmlns:a16="http://schemas.microsoft.com/office/drawing/2014/main" id="{2F231C52-E0CB-44C9-8454-B19AA2CA0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" y="2587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0" name="Freeform 870">
                <a:extLst>
                  <a:ext uri="{FF2B5EF4-FFF2-40B4-BE49-F238E27FC236}">
                    <a16:creationId xmlns:a16="http://schemas.microsoft.com/office/drawing/2014/main" id="{D6780955-F9F6-4F34-B562-65B4EB1BE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" y="2507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0 w 6"/>
                  <a:gd name="T3" fmla="*/ 20 h 5"/>
                  <a:gd name="T4" fmla="*/ 4 w 6"/>
                  <a:gd name="T5" fmla="*/ 20 h 5"/>
                  <a:gd name="T6" fmla="*/ 4 w 6"/>
                  <a:gd name="T7" fmla="*/ 0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1" name="Freeform 871">
                <a:extLst>
                  <a:ext uri="{FF2B5EF4-FFF2-40B4-BE49-F238E27FC236}">
                    <a16:creationId xmlns:a16="http://schemas.microsoft.com/office/drawing/2014/main" id="{3FD41E71-F7CC-4FB0-849B-801983CCB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6" y="2552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2" name="Freeform 872">
                <a:extLst>
                  <a:ext uri="{FF2B5EF4-FFF2-40B4-BE49-F238E27FC236}">
                    <a16:creationId xmlns:a16="http://schemas.microsoft.com/office/drawing/2014/main" id="{5D94D525-0FAE-43FF-8035-66358C747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41"/>
                <a:ext cx="12" cy="12"/>
              </a:xfrm>
              <a:custGeom>
                <a:avLst/>
                <a:gdLst>
                  <a:gd name="T0" fmla="*/ 20 w 6"/>
                  <a:gd name="T1" fmla="*/ 8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3" name="Freeform 873">
                <a:extLst>
                  <a:ext uri="{FF2B5EF4-FFF2-40B4-BE49-F238E27FC236}">
                    <a16:creationId xmlns:a16="http://schemas.microsoft.com/office/drawing/2014/main" id="{98C18F4D-EAC7-4AA0-8E78-F7CF92916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2128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4" name="Freeform 874">
                <a:extLst>
                  <a:ext uri="{FF2B5EF4-FFF2-40B4-BE49-F238E27FC236}">
                    <a16:creationId xmlns:a16="http://schemas.microsoft.com/office/drawing/2014/main" id="{7C7BE41E-9A8C-4190-92C7-3565CF3D1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2115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" name="Freeform 875">
                <a:extLst>
                  <a:ext uri="{FF2B5EF4-FFF2-40B4-BE49-F238E27FC236}">
                    <a16:creationId xmlns:a16="http://schemas.microsoft.com/office/drawing/2014/main" id="{E51038EC-795B-4E7E-AEEE-11A3CF8A6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2125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8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6" name="Freeform 876">
                <a:extLst>
                  <a:ext uri="{FF2B5EF4-FFF2-40B4-BE49-F238E27FC236}">
                    <a16:creationId xmlns:a16="http://schemas.microsoft.com/office/drawing/2014/main" id="{8BF5FDF3-8930-4452-9076-358437C5B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2119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7" name="Freeform 877">
                <a:extLst>
                  <a:ext uri="{FF2B5EF4-FFF2-40B4-BE49-F238E27FC236}">
                    <a16:creationId xmlns:a16="http://schemas.microsoft.com/office/drawing/2014/main" id="{0501F599-3AA7-4938-9F20-F72793FCF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2142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" name="Freeform 878">
                <a:extLst>
                  <a:ext uri="{FF2B5EF4-FFF2-40B4-BE49-F238E27FC236}">
                    <a16:creationId xmlns:a16="http://schemas.microsoft.com/office/drawing/2014/main" id="{606FE9DB-1863-4E98-A29C-2640BC830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6" y="2130"/>
                <a:ext cx="10" cy="12"/>
              </a:xfrm>
              <a:custGeom>
                <a:avLst/>
                <a:gdLst>
                  <a:gd name="T0" fmla="*/ 12 w 5"/>
                  <a:gd name="T1" fmla="*/ 4 h 6"/>
                  <a:gd name="T2" fmla="*/ 20 w 5"/>
                  <a:gd name="T3" fmla="*/ 16 h 6"/>
                  <a:gd name="T4" fmla="*/ 8 w 5"/>
                  <a:gd name="T5" fmla="*/ 24 h 6"/>
                  <a:gd name="T6" fmla="*/ 0 w 5"/>
                  <a:gd name="T7" fmla="*/ 12 h 6"/>
                  <a:gd name="T8" fmla="*/ 12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3" y="1"/>
                    </a:moveTo>
                    <a:cubicBezTo>
                      <a:pt x="4" y="1"/>
                      <a:pt x="5" y="2"/>
                      <a:pt x="5" y="4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9" name="Freeform 879">
                <a:extLst>
                  <a:ext uri="{FF2B5EF4-FFF2-40B4-BE49-F238E27FC236}">
                    <a16:creationId xmlns:a16="http://schemas.microsoft.com/office/drawing/2014/main" id="{8C14DD3D-DFE2-4515-ABAF-84D54A10E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2174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0" name="Freeform 880">
                <a:extLst>
                  <a:ext uri="{FF2B5EF4-FFF2-40B4-BE49-F238E27FC236}">
                    <a16:creationId xmlns:a16="http://schemas.microsoft.com/office/drawing/2014/main" id="{B4C82DBB-0C79-4160-B064-8CF9F0458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2172"/>
                <a:ext cx="12" cy="12"/>
              </a:xfrm>
              <a:custGeom>
                <a:avLst/>
                <a:gdLst>
                  <a:gd name="T0" fmla="*/ 20 w 6"/>
                  <a:gd name="T1" fmla="*/ 8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1" name="Freeform 881">
                <a:extLst>
                  <a:ext uri="{FF2B5EF4-FFF2-40B4-BE49-F238E27FC236}">
                    <a16:creationId xmlns:a16="http://schemas.microsoft.com/office/drawing/2014/main" id="{F3DC07C2-FFF9-456D-BE16-3EE702BA7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" y="2205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2" name="Freeform 882">
                <a:extLst>
                  <a:ext uri="{FF2B5EF4-FFF2-40B4-BE49-F238E27FC236}">
                    <a16:creationId xmlns:a16="http://schemas.microsoft.com/office/drawing/2014/main" id="{9D70A232-4660-4021-956E-402EBB817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2243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3" name="Freeform 883">
                <a:extLst>
                  <a:ext uri="{FF2B5EF4-FFF2-40B4-BE49-F238E27FC236}">
                    <a16:creationId xmlns:a16="http://schemas.microsoft.com/office/drawing/2014/main" id="{13A22F8E-624B-48AB-B9B2-8DDBC911A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2195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4" name="Freeform 884">
                <a:extLst>
                  <a:ext uri="{FF2B5EF4-FFF2-40B4-BE49-F238E27FC236}">
                    <a16:creationId xmlns:a16="http://schemas.microsoft.com/office/drawing/2014/main" id="{B25DF309-9E98-4B9C-8474-70937E153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2140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5" name="Freeform 885">
                <a:extLst>
                  <a:ext uri="{FF2B5EF4-FFF2-40B4-BE49-F238E27FC236}">
                    <a16:creationId xmlns:a16="http://schemas.microsoft.com/office/drawing/2014/main" id="{F5E1B13A-59E1-4A74-AC41-392FBB020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2405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4 w 6"/>
                  <a:gd name="T3" fmla="*/ 20 h 6"/>
                  <a:gd name="T4" fmla="*/ 8 w 6"/>
                  <a:gd name="T5" fmla="*/ 24 h 6"/>
                  <a:gd name="T6" fmla="*/ 4 w 6"/>
                  <a:gd name="T7" fmla="*/ 8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6" y="5"/>
                    </a:cubicBezTo>
                    <a:cubicBezTo>
                      <a:pt x="5" y="6"/>
                      <a:pt x="3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6" name="Freeform 886">
                <a:extLst>
                  <a:ext uri="{FF2B5EF4-FFF2-40B4-BE49-F238E27FC236}">
                    <a16:creationId xmlns:a16="http://schemas.microsoft.com/office/drawing/2014/main" id="{74E7CF01-E4FA-48B7-B603-D955E4595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" y="2402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8 w 6"/>
                  <a:gd name="T5" fmla="*/ 24 h 6"/>
                  <a:gd name="T6" fmla="*/ 4 w 6"/>
                  <a:gd name="T7" fmla="*/ 9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5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7" name="Freeform 887">
                <a:extLst>
                  <a:ext uri="{FF2B5EF4-FFF2-40B4-BE49-F238E27FC236}">
                    <a16:creationId xmlns:a16="http://schemas.microsoft.com/office/drawing/2014/main" id="{9496D029-39B4-4455-85F2-8CFD9D29E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8" y="2188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8" name="Freeform 888">
                <a:extLst>
                  <a:ext uri="{FF2B5EF4-FFF2-40B4-BE49-F238E27FC236}">
                    <a16:creationId xmlns:a16="http://schemas.microsoft.com/office/drawing/2014/main" id="{ABA3A00A-1CF2-4890-94E5-C8C58E2D7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" y="2153"/>
                <a:ext cx="13" cy="12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12 h 6"/>
                  <a:gd name="T4" fmla="*/ 15 w 6"/>
                  <a:gd name="T5" fmla="*/ 24 h 6"/>
                  <a:gd name="T6" fmla="*/ 4 w 6"/>
                  <a:gd name="T7" fmla="*/ 8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3"/>
                    </a:cubicBez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9" name="Freeform 889">
                <a:extLst>
                  <a:ext uri="{FF2B5EF4-FFF2-40B4-BE49-F238E27FC236}">
                    <a16:creationId xmlns:a16="http://schemas.microsoft.com/office/drawing/2014/main" id="{C762E8E3-AF91-4E02-BF40-F2A06B67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7" y="2159"/>
                <a:ext cx="12" cy="11"/>
              </a:xfrm>
              <a:custGeom>
                <a:avLst/>
                <a:gdLst>
                  <a:gd name="T0" fmla="*/ 20 w 6"/>
                  <a:gd name="T1" fmla="*/ 4 h 5"/>
                  <a:gd name="T2" fmla="*/ 20 w 6"/>
                  <a:gd name="T3" fmla="*/ 24 h 5"/>
                  <a:gd name="T4" fmla="*/ 4 w 6"/>
                  <a:gd name="T5" fmla="*/ 20 h 5"/>
                  <a:gd name="T6" fmla="*/ 4 w 6"/>
                  <a:gd name="T7" fmla="*/ 0 h 5"/>
                  <a:gd name="T8" fmla="*/ 20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0" name="Freeform 890">
                <a:extLst>
                  <a:ext uri="{FF2B5EF4-FFF2-40B4-BE49-F238E27FC236}">
                    <a16:creationId xmlns:a16="http://schemas.microsoft.com/office/drawing/2014/main" id="{102225C0-557E-4736-B21B-EE2C114E4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3" y="2598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1" name="Freeform 891">
                <a:extLst>
                  <a:ext uri="{FF2B5EF4-FFF2-40B4-BE49-F238E27FC236}">
                    <a16:creationId xmlns:a16="http://schemas.microsoft.com/office/drawing/2014/main" id="{70F7DE11-28BE-4658-AB2D-9E1D4DF63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" y="2510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2" name="Freeform 892">
                <a:extLst>
                  <a:ext uri="{FF2B5EF4-FFF2-40B4-BE49-F238E27FC236}">
                    <a16:creationId xmlns:a16="http://schemas.microsoft.com/office/drawing/2014/main" id="{F814CA98-BF6D-4CA9-98E3-A0394E4D1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2495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3" name="Freeform 893">
                <a:extLst>
                  <a:ext uri="{FF2B5EF4-FFF2-40B4-BE49-F238E27FC236}">
                    <a16:creationId xmlns:a16="http://schemas.microsoft.com/office/drawing/2014/main" id="{8ED542E1-1B21-4932-B74A-9F74650FF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2631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" name="Freeform 894">
                <a:extLst>
                  <a:ext uri="{FF2B5EF4-FFF2-40B4-BE49-F238E27FC236}">
                    <a16:creationId xmlns:a16="http://schemas.microsoft.com/office/drawing/2014/main" id="{3CA6BAF8-5F74-498B-B984-3F1EB6A3C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" y="2654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5" name="Freeform 895">
                <a:extLst>
                  <a:ext uri="{FF2B5EF4-FFF2-40B4-BE49-F238E27FC236}">
                    <a16:creationId xmlns:a16="http://schemas.microsoft.com/office/drawing/2014/main" id="{06750441-C251-4E76-AFEB-9363DBFAF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7" y="2136"/>
                <a:ext cx="11" cy="13"/>
              </a:xfrm>
              <a:custGeom>
                <a:avLst/>
                <a:gdLst>
                  <a:gd name="T0" fmla="*/ 15 w 5"/>
                  <a:gd name="T1" fmla="*/ 4 h 6"/>
                  <a:gd name="T2" fmla="*/ 24 w 5"/>
                  <a:gd name="T3" fmla="*/ 20 h 6"/>
                  <a:gd name="T4" fmla="*/ 9 w 5"/>
                  <a:gd name="T5" fmla="*/ 28 h 6"/>
                  <a:gd name="T6" fmla="*/ 0 w 5"/>
                  <a:gd name="T7" fmla="*/ 15 h 6"/>
                  <a:gd name="T8" fmla="*/ 15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3" y="1"/>
                    </a:moveTo>
                    <a:cubicBezTo>
                      <a:pt x="5" y="1"/>
                      <a:pt x="5" y="2"/>
                      <a:pt x="5" y="4"/>
                    </a:cubicBez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6" name="Freeform 896">
                <a:extLst>
                  <a:ext uri="{FF2B5EF4-FFF2-40B4-BE49-F238E27FC236}">
                    <a16:creationId xmlns:a16="http://schemas.microsoft.com/office/drawing/2014/main" id="{C6F662B6-538D-4DE0-A9FC-8BFE82EAC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3" y="2193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7" name="Freeform 897">
                <a:extLst>
                  <a:ext uri="{FF2B5EF4-FFF2-40B4-BE49-F238E27FC236}">
                    <a16:creationId xmlns:a16="http://schemas.microsoft.com/office/drawing/2014/main" id="{DBD059F0-A27C-442E-B076-F5D07D9C0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2165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" name="Freeform 898">
                <a:extLst>
                  <a:ext uri="{FF2B5EF4-FFF2-40B4-BE49-F238E27FC236}">
                    <a16:creationId xmlns:a16="http://schemas.microsoft.com/office/drawing/2014/main" id="{3536BA81-C8EA-4AF0-9883-7409E3638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4" y="2153"/>
                <a:ext cx="13" cy="12"/>
              </a:xfrm>
              <a:custGeom>
                <a:avLst/>
                <a:gdLst>
                  <a:gd name="T0" fmla="*/ 24 w 6"/>
                  <a:gd name="T1" fmla="*/ 8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" name="Freeform 899">
                <a:extLst>
                  <a:ext uri="{FF2B5EF4-FFF2-40B4-BE49-F238E27FC236}">
                    <a16:creationId xmlns:a16="http://schemas.microsoft.com/office/drawing/2014/main" id="{B37A05C8-C97D-432F-879D-58266198E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3" y="2157"/>
                <a:ext cx="12" cy="10"/>
              </a:xfrm>
              <a:custGeom>
                <a:avLst/>
                <a:gdLst>
                  <a:gd name="T0" fmla="*/ 20 w 6"/>
                  <a:gd name="T1" fmla="*/ 4 h 5"/>
                  <a:gd name="T2" fmla="*/ 20 w 6"/>
                  <a:gd name="T3" fmla="*/ 20 h 5"/>
                  <a:gd name="T4" fmla="*/ 4 w 6"/>
                  <a:gd name="T5" fmla="*/ 16 h 5"/>
                  <a:gd name="T6" fmla="*/ 8 w 6"/>
                  <a:gd name="T7" fmla="*/ 0 h 5"/>
                  <a:gd name="T8" fmla="*/ 20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0" name="Freeform 900">
                <a:extLst>
                  <a:ext uri="{FF2B5EF4-FFF2-40B4-BE49-F238E27FC236}">
                    <a16:creationId xmlns:a16="http://schemas.microsoft.com/office/drawing/2014/main" id="{0416F855-5292-401D-9F7D-743623468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3" y="2130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" name="Freeform 901">
                <a:extLst>
                  <a:ext uri="{FF2B5EF4-FFF2-40B4-BE49-F238E27FC236}">
                    <a16:creationId xmlns:a16="http://schemas.microsoft.com/office/drawing/2014/main" id="{4E72CE94-7D84-4F99-ADF1-C7C2F74C2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" y="2172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" name="Freeform 902">
                <a:extLst>
                  <a:ext uri="{FF2B5EF4-FFF2-40B4-BE49-F238E27FC236}">
                    <a16:creationId xmlns:a16="http://schemas.microsoft.com/office/drawing/2014/main" id="{238FB781-2F77-4C25-9EFA-26A157A37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7" y="2172"/>
                <a:ext cx="13" cy="12"/>
              </a:xfrm>
              <a:custGeom>
                <a:avLst/>
                <a:gdLst>
                  <a:gd name="T0" fmla="*/ 24 w 6"/>
                  <a:gd name="T1" fmla="*/ 8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" name="Freeform 903">
                <a:extLst>
                  <a:ext uri="{FF2B5EF4-FFF2-40B4-BE49-F238E27FC236}">
                    <a16:creationId xmlns:a16="http://schemas.microsoft.com/office/drawing/2014/main" id="{11FA45A6-0075-4B89-A66B-634B2ACDD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" y="2170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4" name="Freeform 904">
                <a:extLst>
                  <a:ext uri="{FF2B5EF4-FFF2-40B4-BE49-F238E27FC236}">
                    <a16:creationId xmlns:a16="http://schemas.microsoft.com/office/drawing/2014/main" id="{369AE3DA-5283-4A0C-9E70-1AC4CBA9A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2191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5" name="Freeform 905">
                <a:extLst>
                  <a:ext uri="{FF2B5EF4-FFF2-40B4-BE49-F238E27FC236}">
                    <a16:creationId xmlns:a16="http://schemas.microsoft.com/office/drawing/2014/main" id="{52D8ED1F-6358-4F89-8ABE-2B4D3A2DB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" y="2176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6" name="Freeform 906">
                <a:extLst>
                  <a:ext uri="{FF2B5EF4-FFF2-40B4-BE49-F238E27FC236}">
                    <a16:creationId xmlns:a16="http://schemas.microsoft.com/office/drawing/2014/main" id="{54B8DE0E-EE6D-4126-88B2-2395164C2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" y="2205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7" name="Freeform 907">
                <a:extLst>
                  <a:ext uri="{FF2B5EF4-FFF2-40B4-BE49-F238E27FC236}">
                    <a16:creationId xmlns:a16="http://schemas.microsoft.com/office/drawing/2014/main" id="{4A1389D0-6F07-4952-9C97-A57A0F681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" y="2180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8" name="Freeform 908">
                <a:extLst>
                  <a:ext uri="{FF2B5EF4-FFF2-40B4-BE49-F238E27FC236}">
                    <a16:creationId xmlns:a16="http://schemas.microsoft.com/office/drawing/2014/main" id="{A1A7FF56-701A-4D66-9F72-9E8AD5AC5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1" y="2220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9" name="Freeform 909">
                <a:extLst>
                  <a:ext uri="{FF2B5EF4-FFF2-40B4-BE49-F238E27FC236}">
                    <a16:creationId xmlns:a16="http://schemas.microsoft.com/office/drawing/2014/main" id="{4D9DF908-6ADA-4BEB-A6B9-2340F05FA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" y="2243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0" name="Freeform 910">
                <a:extLst>
                  <a:ext uri="{FF2B5EF4-FFF2-40B4-BE49-F238E27FC236}">
                    <a16:creationId xmlns:a16="http://schemas.microsoft.com/office/drawing/2014/main" id="{EF8C7AED-9C73-4F22-9CE1-A77A8695E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2428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9 w 6"/>
                  <a:gd name="T5" fmla="*/ 24 h 6"/>
                  <a:gd name="T6" fmla="*/ 4 w 6"/>
                  <a:gd name="T7" fmla="*/ 8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5" y="6"/>
                      <a:pt x="3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1" name="Freeform 911">
                <a:extLst>
                  <a:ext uri="{FF2B5EF4-FFF2-40B4-BE49-F238E27FC236}">
                    <a16:creationId xmlns:a16="http://schemas.microsoft.com/office/drawing/2014/main" id="{E07867A5-D9BF-49EF-B874-4ABC528CD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" y="2331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4 h 5"/>
                  <a:gd name="T4" fmla="*/ 4 w 6"/>
                  <a:gd name="T5" fmla="*/ 20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2" name="Freeform 912">
                <a:extLst>
                  <a:ext uri="{FF2B5EF4-FFF2-40B4-BE49-F238E27FC236}">
                    <a16:creationId xmlns:a16="http://schemas.microsoft.com/office/drawing/2014/main" id="{2339CEC7-AF90-47B0-AA9F-AB48F627E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2354"/>
                <a:ext cx="12" cy="11"/>
              </a:xfrm>
              <a:custGeom>
                <a:avLst/>
                <a:gdLst>
                  <a:gd name="T0" fmla="*/ 20 w 6"/>
                  <a:gd name="T1" fmla="*/ 4 h 5"/>
                  <a:gd name="T2" fmla="*/ 16 w 6"/>
                  <a:gd name="T3" fmla="*/ 24 h 5"/>
                  <a:gd name="T4" fmla="*/ 4 w 6"/>
                  <a:gd name="T5" fmla="*/ 20 h 5"/>
                  <a:gd name="T6" fmla="*/ 4 w 6"/>
                  <a:gd name="T7" fmla="*/ 0 h 5"/>
                  <a:gd name="T8" fmla="*/ 20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3" name="Freeform 913">
                <a:extLst>
                  <a:ext uri="{FF2B5EF4-FFF2-40B4-BE49-F238E27FC236}">
                    <a16:creationId xmlns:a16="http://schemas.microsoft.com/office/drawing/2014/main" id="{BF206457-1D60-4F49-863F-97DE62DD1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48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4" name="Freeform 914">
                <a:extLst>
                  <a:ext uri="{FF2B5EF4-FFF2-40B4-BE49-F238E27FC236}">
                    <a16:creationId xmlns:a16="http://schemas.microsoft.com/office/drawing/2014/main" id="{B6DC4AE7-AA07-42AB-90D4-0E6DF0481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" y="2377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5" name="Freeform 915">
                <a:extLst>
                  <a:ext uri="{FF2B5EF4-FFF2-40B4-BE49-F238E27FC236}">
                    <a16:creationId xmlns:a16="http://schemas.microsoft.com/office/drawing/2014/main" id="{F875A828-2AD8-4F1D-A214-DF0CDAACC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2419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0 h 5"/>
                  <a:gd name="T4" fmla="*/ 4 w 6"/>
                  <a:gd name="T5" fmla="*/ 20 h 5"/>
                  <a:gd name="T6" fmla="*/ 4 w 6"/>
                  <a:gd name="T7" fmla="*/ 0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6" name="Freeform 916">
                <a:extLst>
                  <a:ext uri="{FF2B5EF4-FFF2-40B4-BE49-F238E27FC236}">
                    <a16:creationId xmlns:a16="http://schemas.microsoft.com/office/drawing/2014/main" id="{12FF4951-EEE7-4BFB-9784-6BDBDCE2F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" y="2283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7" name="Freeform 917">
                <a:extLst>
                  <a:ext uri="{FF2B5EF4-FFF2-40B4-BE49-F238E27FC236}">
                    <a16:creationId xmlns:a16="http://schemas.microsoft.com/office/drawing/2014/main" id="{C082CF29-626C-4C01-90B9-E2E13FCC8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2272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8" name="Freeform 918">
                <a:extLst>
                  <a:ext uri="{FF2B5EF4-FFF2-40B4-BE49-F238E27FC236}">
                    <a16:creationId xmlns:a16="http://schemas.microsoft.com/office/drawing/2014/main" id="{3752556D-3EEF-45FB-ADEB-ADC6C008B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" y="2291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9" name="Freeform 919">
                <a:extLst>
                  <a:ext uri="{FF2B5EF4-FFF2-40B4-BE49-F238E27FC236}">
                    <a16:creationId xmlns:a16="http://schemas.microsoft.com/office/drawing/2014/main" id="{941D18B3-DE9A-4E7F-A331-F83113734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440"/>
                <a:ext cx="13" cy="13"/>
              </a:xfrm>
              <a:custGeom>
                <a:avLst/>
                <a:gdLst>
                  <a:gd name="T0" fmla="*/ 20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9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1" y="5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0" name="Freeform 920">
                <a:extLst>
                  <a:ext uri="{FF2B5EF4-FFF2-40B4-BE49-F238E27FC236}">
                    <a16:creationId xmlns:a16="http://schemas.microsoft.com/office/drawing/2014/main" id="{91E23191-11AB-4DB9-938A-89F4CAB89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2470"/>
                <a:ext cx="13" cy="12"/>
              </a:xfrm>
              <a:custGeom>
                <a:avLst/>
                <a:gdLst>
                  <a:gd name="T0" fmla="*/ 20 w 6"/>
                  <a:gd name="T1" fmla="*/ 0 h 6"/>
                  <a:gd name="T2" fmla="*/ 24 w 6"/>
                  <a:gd name="T3" fmla="*/ 16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1"/>
                      <a:pt x="6" y="3"/>
                      <a:pt x="5" y="4"/>
                    </a:cubicBezTo>
                    <a:cubicBezTo>
                      <a:pt x="4" y="5"/>
                      <a:pt x="3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1" name="Freeform 921">
                <a:extLst>
                  <a:ext uri="{FF2B5EF4-FFF2-40B4-BE49-F238E27FC236}">
                    <a16:creationId xmlns:a16="http://schemas.microsoft.com/office/drawing/2014/main" id="{E9874CA7-914F-43ED-A211-30EC69602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2575"/>
                <a:ext cx="12" cy="12"/>
              </a:xfrm>
              <a:custGeom>
                <a:avLst/>
                <a:gdLst>
                  <a:gd name="T0" fmla="*/ 20 w 6"/>
                  <a:gd name="T1" fmla="*/ 8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2" name="Freeform 922">
                <a:extLst>
                  <a:ext uri="{FF2B5EF4-FFF2-40B4-BE49-F238E27FC236}">
                    <a16:creationId xmlns:a16="http://schemas.microsoft.com/office/drawing/2014/main" id="{E072BDC3-6ADF-4350-A25D-D99258334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2575"/>
                <a:ext cx="12" cy="10"/>
              </a:xfrm>
              <a:custGeom>
                <a:avLst/>
                <a:gdLst>
                  <a:gd name="T0" fmla="*/ 20 w 6"/>
                  <a:gd name="T1" fmla="*/ 4 h 5"/>
                  <a:gd name="T2" fmla="*/ 20 w 6"/>
                  <a:gd name="T3" fmla="*/ 16 h 5"/>
                  <a:gd name="T4" fmla="*/ 4 w 6"/>
                  <a:gd name="T5" fmla="*/ 16 h 5"/>
                  <a:gd name="T6" fmla="*/ 4 w 6"/>
                  <a:gd name="T7" fmla="*/ 0 h 5"/>
                  <a:gd name="T8" fmla="*/ 20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3" name="Freeform 923">
                <a:extLst>
                  <a:ext uri="{FF2B5EF4-FFF2-40B4-BE49-F238E27FC236}">
                    <a16:creationId xmlns:a16="http://schemas.microsoft.com/office/drawing/2014/main" id="{D77D9B91-4CD7-41A0-B6FA-A28009A13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606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4" name="Freeform 924">
                <a:extLst>
                  <a:ext uri="{FF2B5EF4-FFF2-40B4-BE49-F238E27FC236}">
                    <a16:creationId xmlns:a16="http://schemas.microsoft.com/office/drawing/2014/main" id="{6293B2F2-1F55-4468-8C91-14C35CA32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" y="2579"/>
                <a:ext cx="12" cy="12"/>
              </a:xfrm>
              <a:custGeom>
                <a:avLst/>
                <a:gdLst>
                  <a:gd name="T0" fmla="*/ 20 w 6"/>
                  <a:gd name="T1" fmla="*/ 8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5" name="Freeform 925">
                <a:extLst>
                  <a:ext uri="{FF2B5EF4-FFF2-40B4-BE49-F238E27FC236}">
                    <a16:creationId xmlns:a16="http://schemas.microsoft.com/office/drawing/2014/main" id="{353C3C5F-DE83-4789-9C35-22114247E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1" y="2596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6" name="Freeform 926">
                <a:extLst>
                  <a:ext uri="{FF2B5EF4-FFF2-40B4-BE49-F238E27FC236}">
                    <a16:creationId xmlns:a16="http://schemas.microsoft.com/office/drawing/2014/main" id="{BD45FDBA-09A7-4423-8827-35D1A0964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0" y="2610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7" name="Freeform 927">
                <a:extLst>
                  <a:ext uri="{FF2B5EF4-FFF2-40B4-BE49-F238E27FC236}">
                    <a16:creationId xmlns:a16="http://schemas.microsoft.com/office/drawing/2014/main" id="{12CBF641-576D-4CBE-8419-0103333CA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" y="2556"/>
                <a:ext cx="13" cy="12"/>
              </a:xfrm>
              <a:custGeom>
                <a:avLst/>
                <a:gdLst>
                  <a:gd name="T0" fmla="*/ 24 w 6"/>
                  <a:gd name="T1" fmla="*/ 8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8" name="Freeform 928">
                <a:extLst>
                  <a:ext uri="{FF2B5EF4-FFF2-40B4-BE49-F238E27FC236}">
                    <a16:creationId xmlns:a16="http://schemas.microsoft.com/office/drawing/2014/main" id="{B0E90379-0292-4AE7-9971-0CA5AC67D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2472"/>
                <a:ext cx="13" cy="12"/>
              </a:xfrm>
              <a:custGeom>
                <a:avLst/>
                <a:gdLst>
                  <a:gd name="T0" fmla="*/ 20 w 6"/>
                  <a:gd name="T1" fmla="*/ 4 h 6"/>
                  <a:gd name="T2" fmla="*/ 24 w 6"/>
                  <a:gd name="T3" fmla="*/ 20 h 6"/>
                  <a:gd name="T4" fmla="*/ 4 w 6"/>
                  <a:gd name="T5" fmla="*/ 24 h 6"/>
                  <a:gd name="T6" fmla="*/ 4 w 6"/>
                  <a:gd name="T7" fmla="*/ 8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9" name="Freeform 929">
                <a:extLst>
                  <a:ext uri="{FF2B5EF4-FFF2-40B4-BE49-F238E27FC236}">
                    <a16:creationId xmlns:a16="http://schemas.microsoft.com/office/drawing/2014/main" id="{DA2BD6B8-DA8F-488B-96D1-FCFECC1D6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" y="2308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0" name="Freeform 930">
                <a:extLst>
                  <a:ext uri="{FF2B5EF4-FFF2-40B4-BE49-F238E27FC236}">
                    <a16:creationId xmlns:a16="http://schemas.microsoft.com/office/drawing/2014/main" id="{80BDA52A-58D8-4FB1-AE96-C34AFD115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2577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1" name="Freeform 931">
                <a:extLst>
                  <a:ext uri="{FF2B5EF4-FFF2-40B4-BE49-F238E27FC236}">
                    <a16:creationId xmlns:a16="http://schemas.microsoft.com/office/drawing/2014/main" id="{93DBC87D-6D05-498D-BB4D-6B3B566FB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" y="2638"/>
                <a:ext cx="12" cy="12"/>
              </a:xfrm>
              <a:custGeom>
                <a:avLst/>
                <a:gdLst>
                  <a:gd name="T0" fmla="*/ 20 w 6"/>
                  <a:gd name="T1" fmla="*/ 8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2" name="Freeform 932">
                <a:extLst>
                  <a:ext uri="{FF2B5EF4-FFF2-40B4-BE49-F238E27FC236}">
                    <a16:creationId xmlns:a16="http://schemas.microsoft.com/office/drawing/2014/main" id="{89F11601-7208-41C2-B10B-41E44EE0F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" y="2575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3" name="Freeform 933">
                <a:extLst>
                  <a:ext uri="{FF2B5EF4-FFF2-40B4-BE49-F238E27FC236}">
                    <a16:creationId xmlns:a16="http://schemas.microsoft.com/office/drawing/2014/main" id="{4145EFFA-85B4-4386-96F3-D3285B52C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2719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4" name="Freeform 934">
                <a:extLst>
                  <a:ext uri="{FF2B5EF4-FFF2-40B4-BE49-F238E27FC236}">
                    <a16:creationId xmlns:a16="http://schemas.microsoft.com/office/drawing/2014/main" id="{03C9F1A5-F8C9-44A1-BFB9-A2B1BBD10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2713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5" name="Freeform 935">
                <a:extLst>
                  <a:ext uri="{FF2B5EF4-FFF2-40B4-BE49-F238E27FC236}">
                    <a16:creationId xmlns:a16="http://schemas.microsoft.com/office/drawing/2014/main" id="{B2EEE9CD-BF41-465F-BD98-E5A63443B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6" y="2692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6" name="Freeform 936">
                <a:extLst>
                  <a:ext uri="{FF2B5EF4-FFF2-40B4-BE49-F238E27FC236}">
                    <a16:creationId xmlns:a16="http://schemas.microsoft.com/office/drawing/2014/main" id="{49FF4CD4-9217-4392-BCE8-39079C0D5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1" y="2728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7" name="Freeform 937">
                <a:extLst>
                  <a:ext uri="{FF2B5EF4-FFF2-40B4-BE49-F238E27FC236}">
                    <a16:creationId xmlns:a16="http://schemas.microsoft.com/office/drawing/2014/main" id="{733F5713-6428-4D5E-B6A7-CAE894F0A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" y="2734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8" name="Freeform 938">
                <a:extLst>
                  <a:ext uri="{FF2B5EF4-FFF2-40B4-BE49-F238E27FC236}">
                    <a16:creationId xmlns:a16="http://schemas.microsoft.com/office/drawing/2014/main" id="{27EEE33F-B555-4313-9BAF-F6FF5AD39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6" y="2696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9" name="Freeform 939">
                <a:extLst>
                  <a:ext uri="{FF2B5EF4-FFF2-40B4-BE49-F238E27FC236}">
                    <a16:creationId xmlns:a16="http://schemas.microsoft.com/office/drawing/2014/main" id="{54B85DFC-1114-4268-A9FD-18A776DFE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1" y="2680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0" name="Freeform 940">
                <a:extLst>
                  <a:ext uri="{FF2B5EF4-FFF2-40B4-BE49-F238E27FC236}">
                    <a16:creationId xmlns:a16="http://schemas.microsoft.com/office/drawing/2014/main" id="{67D77603-9FB6-40FA-A600-F33C02F8E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5" y="2705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1" name="Freeform 941">
                <a:extLst>
                  <a:ext uri="{FF2B5EF4-FFF2-40B4-BE49-F238E27FC236}">
                    <a16:creationId xmlns:a16="http://schemas.microsoft.com/office/drawing/2014/main" id="{5407B6FC-5015-4E08-B608-5305951A4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6" y="2671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2" name="Freeform 942">
                <a:extLst>
                  <a:ext uri="{FF2B5EF4-FFF2-40B4-BE49-F238E27FC236}">
                    <a16:creationId xmlns:a16="http://schemas.microsoft.com/office/drawing/2014/main" id="{64F7AA6B-B004-4A33-8FDA-1FF10B0A1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2663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3" name="Freeform 943">
                <a:extLst>
                  <a:ext uri="{FF2B5EF4-FFF2-40B4-BE49-F238E27FC236}">
                    <a16:creationId xmlns:a16="http://schemas.microsoft.com/office/drawing/2014/main" id="{D294BAD9-4FFE-4B2A-9BE4-8FEE695E7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" y="2717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4" name="Freeform 944">
                <a:extLst>
                  <a:ext uri="{FF2B5EF4-FFF2-40B4-BE49-F238E27FC236}">
                    <a16:creationId xmlns:a16="http://schemas.microsoft.com/office/drawing/2014/main" id="{F96C4695-849C-487D-B1FB-224C1F372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5" y="2692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5" name="Freeform 945">
                <a:extLst>
                  <a:ext uri="{FF2B5EF4-FFF2-40B4-BE49-F238E27FC236}">
                    <a16:creationId xmlns:a16="http://schemas.microsoft.com/office/drawing/2014/main" id="{B450BDEA-6647-42DB-9ACC-FEA689A14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682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6" name="Freeform 946">
                <a:extLst>
                  <a:ext uri="{FF2B5EF4-FFF2-40B4-BE49-F238E27FC236}">
                    <a16:creationId xmlns:a16="http://schemas.microsoft.com/office/drawing/2014/main" id="{6250430F-66A0-4969-B651-DBFE3A437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" y="2694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7" name="Freeform 947">
                <a:extLst>
                  <a:ext uri="{FF2B5EF4-FFF2-40B4-BE49-F238E27FC236}">
                    <a16:creationId xmlns:a16="http://schemas.microsoft.com/office/drawing/2014/main" id="{F15469F1-0644-452C-8705-BCE6EE190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2650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8" name="Freeform 948">
                <a:extLst>
                  <a:ext uri="{FF2B5EF4-FFF2-40B4-BE49-F238E27FC236}">
                    <a16:creationId xmlns:a16="http://schemas.microsoft.com/office/drawing/2014/main" id="{CA183366-8E2E-4560-885C-8A27BAA7B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661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9" name="Freeform 949">
                <a:extLst>
                  <a:ext uri="{FF2B5EF4-FFF2-40B4-BE49-F238E27FC236}">
                    <a16:creationId xmlns:a16="http://schemas.microsoft.com/office/drawing/2014/main" id="{87AD0DE0-8071-49C9-B986-4D4007F47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3376"/>
                <a:ext cx="12" cy="13"/>
              </a:xfrm>
              <a:custGeom>
                <a:avLst/>
                <a:gdLst>
                  <a:gd name="T0" fmla="*/ 16 w 6"/>
                  <a:gd name="T1" fmla="*/ 0 h 6"/>
                  <a:gd name="T2" fmla="*/ 24 w 6"/>
                  <a:gd name="T3" fmla="*/ 20 h 6"/>
                  <a:gd name="T4" fmla="*/ 8 w 6"/>
                  <a:gd name="T5" fmla="*/ 28 h 6"/>
                  <a:gd name="T6" fmla="*/ 4 w 6"/>
                  <a:gd name="T7" fmla="*/ 9 h 6"/>
                  <a:gd name="T8" fmla="*/ 1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0" name="Freeform 950">
                <a:extLst>
                  <a:ext uri="{FF2B5EF4-FFF2-40B4-BE49-F238E27FC236}">
                    <a16:creationId xmlns:a16="http://schemas.microsoft.com/office/drawing/2014/main" id="{25D18E34-C92E-4286-AAB5-CED830AB9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3336"/>
                <a:ext cx="13" cy="13"/>
              </a:xfrm>
              <a:custGeom>
                <a:avLst/>
                <a:gdLst>
                  <a:gd name="T0" fmla="*/ 20 w 6"/>
                  <a:gd name="T1" fmla="*/ 0 h 6"/>
                  <a:gd name="T2" fmla="*/ 24 w 6"/>
                  <a:gd name="T3" fmla="*/ 20 h 6"/>
                  <a:gd name="T4" fmla="*/ 9 w 6"/>
                  <a:gd name="T5" fmla="*/ 28 h 6"/>
                  <a:gd name="T6" fmla="*/ 0 w 6"/>
                  <a:gd name="T7" fmla="*/ 9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5" y="4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1" name="Freeform 951">
                <a:extLst>
                  <a:ext uri="{FF2B5EF4-FFF2-40B4-BE49-F238E27FC236}">
                    <a16:creationId xmlns:a16="http://schemas.microsoft.com/office/drawing/2014/main" id="{A96A8210-22FA-411F-9137-F4B26C4AE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3357"/>
                <a:ext cx="13" cy="13"/>
              </a:xfrm>
              <a:custGeom>
                <a:avLst/>
                <a:gdLst>
                  <a:gd name="T0" fmla="*/ 20 w 6"/>
                  <a:gd name="T1" fmla="*/ 4 h 6"/>
                  <a:gd name="T2" fmla="*/ 28 w 6"/>
                  <a:gd name="T3" fmla="*/ 20 h 6"/>
                  <a:gd name="T4" fmla="*/ 9 w 6"/>
                  <a:gd name="T5" fmla="*/ 28 h 6"/>
                  <a:gd name="T6" fmla="*/ 4 w 6"/>
                  <a:gd name="T7" fmla="*/ 9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6" y="1"/>
                      <a:pt x="6" y="3"/>
                      <a:pt x="6" y="4"/>
                    </a:cubicBez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2" name="Freeform 952">
                <a:extLst>
                  <a:ext uri="{FF2B5EF4-FFF2-40B4-BE49-F238E27FC236}">
                    <a16:creationId xmlns:a16="http://schemas.microsoft.com/office/drawing/2014/main" id="{578EFFC5-E373-4E0B-A37E-A1308DD7F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5" y="3399"/>
                <a:ext cx="13" cy="13"/>
              </a:xfrm>
              <a:custGeom>
                <a:avLst/>
                <a:gdLst>
                  <a:gd name="T0" fmla="*/ 20 w 6"/>
                  <a:gd name="T1" fmla="*/ 4 h 6"/>
                  <a:gd name="T2" fmla="*/ 24 w 6"/>
                  <a:gd name="T3" fmla="*/ 20 h 6"/>
                  <a:gd name="T4" fmla="*/ 9 w 6"/>
                  <a:gd name="T5" fmla="*/ 28 h 6"/>
                  <a:gd name="T6" fmla="*/ 0 w 6"/>
                  <a:gd name="T7" fmla="*/ 9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5" y="4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3" name="Freeform 953">
                <a:extLst>
                  <a:ext uri="{FF2B5EF4-FFF2-40B4-BE49-F238E27FC236}">
                    <a16:creationId xmlns:a16="http://schemas.microsoft.com/office/drawing/2014/main" id="{9DECAD8E-6496-4FE6-8B6C-ED584BD7D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3297"/>
                <a:ext cx="13" cy="12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16 h 6"/>
                  <a:gd name="T4" fmla="*/ 9 w 6"/>
                  <a:gd name="T5" fmla="*/ 20 h 6"/>
                  <a:gd name="T6" fmla="*/ 4 w 6"/>
                  <a:gd name="T7" fmla="*/ 8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4" name="Freeform 954">
                <a:extLst>
                  <a:ext uri="{FF2B5EF4-FFF2-40B4-BE49-F238E27FC236}">
                    <a16:creationId xmlns:a16="http://schemas.microsoft.com/office/drawing/2014/main" id="{634D2477-F131-4308-989F-E4AEAEEA3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3252"/>
                <a:ext cx="12" cy="13"/>
              </a:xfrm>
              <a:custGeom>
                <a:avLst/>
                <a:gdLst>
                  <a:gd name="T0" fmla="*/ 16 w 6"/>
                  <a:gd name="T1" fmla="*/ 4 h 6"/>
                  <a:gd name="T2" fmla="*/ 20 w 6"/>
                  <a:gd name="T3" fmla="*/ 20 h 6"/>
                  <a:gd name="T4" fmla="*/ 8 w 6"/>
                  <a:gd name="T5" fmla="*/ 28 h 6"/>
                  <a:gd name="T6" fmla="*/ 0 w 6"/>
                  <a:gd name="T7" fmla="*/ 15 h 6"/>
                  <a:gd name="T8" fmla="*/ 1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5" y="4"/>
                    </a:cubicBezTo>
                    <a:cubicBezTo>
                      <a:pt x="5" y="6"/>
                      <a:pt x="3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5" name="Freeform 955">
                <a:extLst>
                  <a:ext uri="{FF2B5EF4-FFF2-40B4-BE49-F238E27FC236}">
                    <a16:creationId xmlns:a16="http://schemas.microsoft.com/office/drawing/2014/main" id="{52899669-9145-4C24-9057-5DDE76D9A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3311"/>
                <a:ext cx="13" cy="13"/>
              </a:xfrm>
              <a:custGeom>
                <a:avLst/>
                <a:gdLst>
                  <a:gd name="T0" fmla="*/ 20 w 6"/>
                  <a:gd name="T1" fmla="*/ 0 h 6"/>
                  <a:gd name="T2" fmla="*/ 24 w 6"/>
                  <a:gd name="T3" fmla="*/ 20 h 6"/>
                  <a:gd name="T4" fmla="*/ 9 w 6"/>
                  <a:gd name="T5" fmla="*/ 24 h 6"/>
                  <a:gd name="T6" fmla="*/ 0 w 6"/>
                  <a:gd name="T7" fmla="*/ 9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5" y="4"/>
                    </a:cubicBezTo>
                    <a:cubicBezTo>
                      <a:pt x="5" y="5"/>
                      <a:pt x="3" y="6"/>
                      <a:pt x="2" y="5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6" name="Freeform 956">
                <a:extLst>
                  <a:ext uri="{FF2B5EF4-FFF2-40B4-BE49-F238E27FC236}">
                    <a16:creationId xmlns:a16="http://schemas.microsoft.com/office/drawing/2014/main" id="{6921658F-8456-43AC-B8AD-26C5BC953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3320"/>
                <a:ext cx="12" cy="12"/>
              </a:xfrm>
              <a:custGeom>
                <a:avLst/>
                <a:gdLst>
                  <a:gd name="T0" fmla="*/ 16 w 6"/>
                  <a:gd name="T1" fmla="*/ 4 h 6"/>
                  <a:gd name="T2" fmla="*/ 20 w 6"/>
                  <a:gd name="T3" fmla="*/ 16 h 6"/>
                  <a:gd name="T4" fmla="*/ 8 w 6"/>
                  <a:gd name="T5" fmla="*/ 24 h 6"/>
                  <a:gd name="T6" fmla="*/ 0 w 6"/>
                  <a:gd name="T7" fmla="*/ 8 h 6"/>
                  <a:gd name="T8" fmla="*/ 1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5" y="4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" name="Freeform 957">
                <a:extLst>
                  <a:ext uri="{FF2B5EF4-FFF2-40B4-BE49-F238E27FC236}">
                    <a16:creationId xmlns:a16="http://schemas.microsoft.com/office/drawing/2014/main" id="{0C203C2A-9BDF-49A6-966E-230F7B48E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" y="3349"/>
                <a:ext cx="13" cy="13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15 h 6"/>
                  <a:gd name="T4" fmla="*/ 9 w 6"/>
                  <a:gd name="T5" fmla="*/ 24 h 6"/>
                  <a:gd name="T6" fmla="*/ 4 w 6"/>
                  <a:gd name="T7" fmla="*/ 9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3"/>
                    </a:cubicBez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8" name="Freeform 958">
                <a:extLst>
                  <a:ext uri="{FF2B5EF4-FFF2-40B4-BE49-F238E27FC236}">
                    <a16:creationId xmlns:a16="http://schemas.microsoft.com/office/drawing/2014/main" id="{836ED397-4205-4233-86B2-E7BACB21A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3399"/>
                <a:ext cx="13" cy="13"/>
              </a:xfrm>
              <a:custGeom>
                <a:avLst/>
                <a:gdLst>
                  <a:gd name="T0" fmla="*/ 20 w 6"/>
                  <a:gd name="T1" fmla="*/ 4 h 6"/>
                  <a:gd name="T2" fmla="*/ 24 w 6"/>
                  <a:gd name="T3" fmla="*/ 20 h 6"/>
                  <a:gd name="T4" fmla="*/ 9 w 6"/>
                  <a:gd name="T5" fmla="*/ 28 h 6"/>
                  <a:gd name="T6" fmla="*/ 0 w 6"/>
                  <a:gd name="T7" fmla="*/ 15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5" y="4"/>
                    </a:cubicBezTo>
                    <a:cubicBezTo>
                      <a:pt x="5" y="6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" name="Freeform 959">
                <a:extLst>
                  <a:ext uri="{FF2B5EF4-FFF2-40B4-BE49-F238E27FC236}">
                    <a16:creationId xmlns:a16="http://schemas.microsoft.com/office/drawing/2014/main" id="{5F1CD330-D958-4561-A72B-FBF95F2B0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3418"/>
                <a:ext cx="12" cy="13"/>
              </a:xfrm>
              <a:custGeom>
                <a:avLst/>
                <a:gdLst>
                  <a:gd name="T0" fmla="*/ 16 w 6"/>
                  <a:gd name="T1" fmla="*/ 4 h 6"/>
                  <a:gd name="T2" fmla="*/ 24 w 6"/>
                  <a:gd name="T3" fmla="*/ 20 h 6"/>
                  <a:gd name="T4" fmla="*/ 12 w 6"/>
                  <a:gd name="T5" fmla="*/ 28 h 6"/>
                  <a:gd name="T6" fmla="*/ 4 w 6"/>
                  <a:gd name="T7" fmla="*/ 9 h 6"/>
                  <a:gd name="T8" fmla="*/ 1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6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" name="Freeform 960">
                <a:extLst>
                  <a:ext uri="{FF2B5EF4-FFF2-40B4-BE49-F238E27FC236}">
                    <a16:creationId xmlns:a16="http://schemas.microsoft.com/office/drawing/2014/main" id="{D1956815-B0C8-4738-8B9F-E46BF36D0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1" y="3431"/>
                <a:ext cx="13" cy="12"/>
              </a:xfrm>
              <a:custGeom>
                <a:avLst/>
                <a:gdLst>
                  <a:gd name="T0" fmla="*/ 20 w 6"/>
                  <a:gd name="T1" fmla="*/ 0 h 6"/>
                  <a:gd name="T2" fmla="*/ 24 w 6"/>
                  <a:gd name="T3" fmla="*/ 16 h 6"/>
                  <a:gd name="T4" fmla="*/ 9 w 6"/>
                  <a:gd name="T5" fmla="*/ 20 h 6"/>
                  <a:gd name="T6" fmla="*/ 0 w 6"/>
                  <a:gd name="T7" fmla="*/ 8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5" y="4"/>
                    </a:cubicBezTo>
                    <a:cubicBezTo>
                      <a:pt x="5" y="5"/>
                      <a:pt x="3" y="6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" name="Freeform 961">
                <a:extLst>
                  <a:ext uri="{FF2B5EF4-FFF2-40B4-BE49-F238E27FC236}">
                    <a16:creationId xmlns:a16="http://schemas.microsoft.com/office/drawing/2014/main" id="{4691412A-E73B-46AE-A2C9-FD56250BE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7" y="3401"/>
                <a:ext cx="12" cy="13"/>
              </a:xfrm>
              <a:custGeom>
                <a:avLst/>
                <a:gdLst>
                  <a:gd name="T0" fmla="*/ 16 w 6"/>
                  <a:gd name="T1" fmla="*/ 4 h 6"/>
                  <a:gd name="T2" fmla="*/ 24 w 6"/>
                  <a:gd name="T3" fmla="*/ 20 h 6"/>
                  <a:gd name="T4" fmla="*/ 12 w 6"/>
                  <a:gd name="T5" fmla="*/ 28 h 6"/>
                  <a:gd name="T6" fmla="*/ 4 w 6"/>
                  <a:gd name="T7" fmla="*/ 9 h 6"/>
                  <a:gd name="T8" fmla="*/ 1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6" y="1"/>
                      <a:pt x="6" y="3"/>
                      <a:pt x="6" y="4"/>
                    </a:cubicBezTo>
                    <a:cubicBezTo>
                      <a:pt x="5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" name="Freeform 962">
                <a:extLst>
                  <a:ext uri="{FF2B5EF4-FFF2-40B4-BE49-F238E27FC236}">
                    <a16:creationId xmlns:a16="http://schemas.microsoft.com/office/drawing/2014/main" id="{F2271E81-0A6F-45AE-B329-712EA67E3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3326"/>
                <a:ext cx="13" cy="13"/>
              </a:xfrm>
              <a:custGeom>
                <a:avLst/>
                <a:gdLst>
                  <a:gd name="T0" fmla="*/ 15 w 6"/>
                  <a:gd name="T1" fmla="*/ 0 h 6"/>
                  <a:gd name="T2" fmla="*/ 24 w 6"/>
                  <a:gd name="T3" fmla="*/ 15 h 6"/>
                  <a:gd name="T4" fmla="*/ 9 w 6"/>
                  <a:gd name="T5" fmla="*/ 24 h 6"/>
                  <a:gd name="T6" fmla="*/ 0 w 6"/>
                  <a:gd name="T7" fmla="*/ 9 h 6"/>
                  <a:gd name="T8" fmla="*/ 15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5" y="1"/>
                      <a:pt x="6" y="2"/>
                      <a:pt x="5" y="3"/>
                    </a:cubicBezTo>
                    <a:cubicBezTo>
                      <a:pt x="5" y="5"/>
                      <a:pt x="3" y="6"/>
                      <a:pt x="2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" name="Freeform 963">
                <a:extLst>
                  <a:ext uri="{FF2B5EF4-FFF2-40B4-BE49-F238E27FC236}">
                    <a16:creationId xmlns:a16="http://schemas.microsoft.com/office/drawing/2014/main" id="{F7C60B6C-B489-41AB-ACB0-950B33971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3263"/>
                <a:ext cx="13" cy="13"/>
              </a:xfrm>
              <a:custGeom>
                <a:avLst/>
                <a:gdLst>
                  <a:gd name="T0" fmla="*/ 15 w 6"/>
                  <a:gd name="T1" fmla="*/ 4 h 6"/>
                  <a:gd name="T2" fmla="*/ 24 w 6"/>
                  <a:gd name="T3" fmla="*/ 20 h 6"/>
                  <a:gd name="T4" fmla="*/ 9 w 6"/>
                  <a:gd name="T5" fmla="*/ 28 h 6"/>
                  <a:gd name="T6" fmla="*/ 0 w 6"/>
                  <a:gd name="T7" fmla="*/ 9 h 6"/>
                  <a:gd name="T8" fmla="*/ 15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5" y="1"/>
                      <a:pt x="6" y="2"/>
                      <a:pt x="5" y="4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4" name="Freeform 964">
                <a:extLst>
                  <a:ext uri="{FF2B5EF4-FFF2-40B4-BE49-F238E27FC236}">
                    <a16:creationId xmlns:a16="http://schemas.microsoft.com/office/drawing/2014/main" id="{679CE4D8-6B3A-4FBA-B438-0606A5DDA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" y="3280"/>
                <a:ext cx="13" cy="12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12 h 6"/>
                  <a:gd name="T4" fmla="*/ 15 w 6"/>
                  <a:gd name="T5" fmla="*/ 20 h 6"/>
                  <a:gd name="T6" fmla="*/ 4 w 6"/>
                  <a:gd name="T7" fmla="*/ 8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1"/>
                      <a:pt x="6" y="2"/>
                      <a:pt x="6" y="3"/>
                    </a:cubicBezTo>
                    <a:cubicBezTo>
                      <a:pt x="5" y="5"/>
                      <a:pt x="4" y="6"/>
                      <a:pt x="3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5" name="Freeform 965">
                <a:extLst>
                  <a:ext uri="{FF2B5EF4-FFF2-40B4-BE49-F238E27FC236}">
                    <a16:creationId xmlns:a16="http://schemas.microsoft.com/office/drawing/2014/main" id="{8389DC6F-79B3-41AB-8992-C1CF98741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3236"/>
                <a:ext cx="13" cy="12"/>
              </a:xfrm>
              <a:custGeom>
                <a:avLst/>
                <a:gdLst>
                  <a:gd name="T0" fmla="*/ 20 w 6"/>
                  <a:gd name="T1" fmla="*/ 4 h 6"/>
                  <a:gd name="T2" fmla="*/ 24 w 6"/>
                  <a:gd name="T3" fmla="*/ 16 h 6"/>
                  <a:gd name="T4" fmla="*/ 9 w 6"/>
                  <a:gd name="T5" fmla="*/ 24 h 6"/>
                  <a:gd name="T6" fmla="*/ 0 w 6"/>
                  <a:gd name="T7" fmla="*/ 8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5" y="4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6" name="Freeform 966">
                <a:extLst>
                  <a:ext uri="{FF2B5EF4-FFF2-40B4-BE49-F238E27FC236}">
                    <a16:creationId xmlns:a16="http://schemas.microsoft.com/office/drawing/2014/main" id="{F2A8B5A1-E57A-445B-B0AE-7101808B5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" y="3255"/>
                <a:ext cx="12" cy="10"/>
              </a:xfrm>
              <a:custGeom>
                <a:avLst/>
                <a:gdLst>
                  <a:gd name="T0" fmla="*/ 16 w 6"/>
                  <a:gd name="T1" fmla="*/ 0 h 5"/>
                  <a:gd name="T2" fmla="*/ 24 w 6"/>
                  <a:gd name="T3" fmla="*/ 12 h 5"/>
                  <a:gd name="T4" fmla="*/ 8 w 6"/>
                  <a:gd name="T5" fmla="*/ 20 h 5"/>
                  <a:gd name="T6" fmla="*/ 4 w 6"/>
                  <a:gd name="T7" fmla="*/ 8 h 5"/>
                  <a:gd name="T8" fmla="*/ 16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5" y="0"/>
                      <a:pt x="6" y="2"/>
                      <a:pt x="6" y="3"/>
                    </a:cubicBezTo>
                    <a:cubicBezTo>
                      <a:pt x="5" y="5"/>
                      <a:pt x="4" y="5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7" name="Freeform 967">
                <a:extLst>
                  <a:ext uri="{FF2B5EF4-FFF2-40B4-BE49-F238E27FC236}">
                    <a16:creationId xmlns:a16="http://schemas.microsoft.com/office/drawing/2014/main" id="{C657B178-66CC-4463-B216-5ED942B6F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3273"/>
                <a:ext cx="13" cy="13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20 h 6"/>
                  <a:gd name="T4" fmla="*/ 9 w 6"/>
                  <a:gd name="T5" fmla="*/ 24 h 6"/>
                  <a:gd name="T6" fmla="*/ 4 w 6"/>
                  <a:gd name="T7" fmla="*/ 9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8" name="Freeform 968">
                <a:extLst>
                  <a:ext uri="{FF2B5EF4-FFF2-40B4-BE49-F238E27FC236}">
                    <a16:creationId xmlns:a16="http://schemas.microsoft.com/office/drawing/2014/main" id="{3C48F70F-5360-4393-B5BE-D6959D22A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3383"/>
                <a:ext cx="12" cy="12"/>
              </a:xfrm>
              <a:custGeom>
                <a:avLst/>
                <a:gdLst>
                  <a:gd name="T0" fmla="*/ 16 w 6"/>
                  <a:gd name="T1" fmla="*/ 4 h 6"/>
                  <a:gd name="T2" fmla="*/ 20 w 6"/>
                  <a:gd name="T3" fmla="*/ 16 h 6"/>
                  <a:gd name="T4" fmla="*/ 8 w 6"/>
                  <a:gd name="T5" fmla="*/ 24 h 6"/>
                  <a:gd name="T6" fmla="*/ 0 w 6"/>
                  <a:gd name="T7" fmla="*/ 8 h 6"/>
                  <a:gd name="T8" fmla="*/ 1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5" y="4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" name="Freeform 969">
                <a:extLst>
                  <a:ext uri="{FF2B5EF4-FFF2-40B4-BE49-F238E27FC236}">
                    <a16:creationId xmlns:a16="http://schemas.microsoft.com/office/drawing/2014/main" id="{8A05FE82-8892-4502-9654-5AA6E02A3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3385"/>
                <a:ext cx="13" cy="12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16 h 6"/>
                  <a:gd name="T4" fmla="*/ 15 w 6"/>
                  <a:gd name="T5" fmla="*/ 20 h 6"/>
                  <a:gd name="T6" fmla="*/ 4 w 6"/>
                  <a:gd name="T7" fmla="*/ 8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1"/>
                      <a:pt x="6" y="2"/>
                      <a:pt x="6" y="4"/>
                    </a:cubicBezTo>
                    <a:cubicBezTo>
                      <a:pt x="6" y="5"/>
                      <a:pt x="4" y="6"/>
                      <a:pt x="3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" name="Freeform 970">
                <a:extLst>
                  <a:ext uri="{FF2B5EF4-FFF2-40B4-BE49-F238E27FC236}">
                    <a16:creationId xmlns:a16="http://schemas.microsoft.com/office/drawing/2014/main" id="{471A6188-44DC-4497-97A4-FFDF128C9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" y="3435"/>
                <a:ext cx="13" cy="13"/>
              </a:xfrm>
              <a:custGeom>
                <a:avLst/>
                <a:gdLst>
                  <a:gd name="T0" fmla="*/ 20 w 6"/>
                  <a:gd name="T1" fmla="*/ 4 h 6"/>
                  <a:gd name="T2" fmla="*/ 24 w 6"/>
                  <a:gd name="T3" fmla="*/ 20 h 6"/>
                  <a:gd name="T4" fmla="*/ 9 w 6"/>
                  <a:gd name="T5" fmla="*/ 28 h 6"/>
                  <a:gd name="T6" fmla="*/ 0 w 6"/>
                  <a:gd name="T7" fmla="*/ 9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5" y="4"/>
                    </a:cubicBezTo>
                    <a:cubicBezTo>
                      <a:pt x="5" y="6"/>
                      <a:pt x="3" y="6"/>
                      <a:pt x="2" y="6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1" name="Freeform 971">
                <a:extLst>
                  <a:ext uri="{FF2B5EF4-FFF2-40B4-BE49-F238E27FC236}">
                    <a16:creationId xmlns:a16="http://schemas.microsoft.com/office/drawing/2014/main" id="{E23B246B-C04E-460B-82B8-E86B4A3F5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" y="3416"/>
                <a:ext cx="12" cy="13"/>
              </a:xfrm>
              <a:custGeom>
                <a:avLst/>
                <a:gdLst>
                  <a:gd name="T0" fmla="*/ 16 w 6"/>
                  <a:gd name="T1" fmla="*/ 4 h 6"/>
                  <a:gd name="T2" fmla="*/ 24 w 6"/>
                  <a:gd name="T3" fmla="*/ 20 h 6"/>
                  <a:gd name="T4" fmla="*/ 8 w 6"/>
                  <a:gd name="T5" fmla="*/ 28 h 6"/>
                  <a:gd name="T6" fmla="*/ 4 w 6"/>
                  <a:gd name="T7" fmla="*/ 9 h 6"/>
                  <a:gd name="T8" fmla="*/ 1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6" y="4"/>
                    </a:cubicBezTo>
                    <a:cubicBezTo>
                      <a:pt x="5" y="6"/>
                      <a:pt x="4" y="6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2" name="Freeform 972">
                <a:extLst>
                  <a:ext uri="{FF2B5EF4-FFF2-40B4-BE49-F238E27FC236}">
                    <a16:creationId xmlns:a16="http://schemas.microsoft.com/office/drawing/2014/main" id="{7FEB6EB5-1EED-4F28-A6A4-E5AE99DBF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4" y="3414"/>
                <a:ext cx="12" cy="13"/>
              </a:xfrm>
              <a:custGeom>
                <a:avLst/>
                <a:gdLst>
                  <a:gd name="T0" fmla="*/ 16 w 6"/>
                  <a:gd name="T1" fmla="*/ 0 h 6"/>
                  <a:gd name="T2" fmla="*/ 24 w 6"/>
                  <a:gd name="T3" fmla="*/ 20 h 6"/>
                  <a:gd name="T4" fmla="*/ 8 w 6"/>
                  <a:gd name="T5" fmla="*/ 24 h 6"/>
                  <a:gd name="T6" fmla="*/ 4 w 6"/>
                  <a:gd name="T7" fmla="*/ 9 h 6"/>
                  <a:gd name="T8" fmla="*/ 1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" name="Freeform 973">
                <a:extLst>
                  <a:ext uri="{FF2B5EF4-FFF2-40B4-BE49-F238E27FC236}">
                    <a16:creationId xmlns:a16="http://schemas.microsoft.com/office/drawing/2014/main" id="{8F320D33-BF69-45FE-BCA6-095BB7648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" y="3385"/>
                <a:ext cx="12" cy="12"/>
              </a:xfrm>
              <a:custGeom>
                <a:avLst/>
                <a:gdLst>
                  <a:gd name="T0" fmla="*/ 16 w 6"/>
                  <a:gd name="T1" fmla="*/ 4 h 6"/>
                  <a:gd name="T2" fmla="*/ 20 w 6"/>
                  <a:gd name="T3" fmla="*/ 16 h 6"/>
                  <a:gd name="T4" fmla="*/ 8 w 6"/>
                  <a:gd name="T5" fmla="*/ 24 h 6"/>
                  <a:gd name="T6" fmla="*/ 0 w 6"/>
                  <a:gd name="T7" fmla="*/ 8 h 6"/>
                  <a:gd name="T8" fmla="*/ 1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5" y="4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4" name="Freeform 974">
                <a:extLst>
                  <a:ext uri="{FF2B5EF4-FFF2-40B4-BE49-F238E27FC236}">
                    <a16:creationId xmlns:a16="http://schemas.microsoft.com/office/drawing/2014/main" id="{0BD1B982-33A9-49D0-B994-B15C7A59B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3397"/>
                <a:ext cx="13" cy="13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20 h 6"/>
                  <a:gd name="T4" fmla="*/ 15 w 6"/>
                  <a:gd name="T5" fmla="*/ 24 h 6"/>
                  <a:gd name="T6" fmla="*/ 4 w 6"/>
                  <a:gd name="T7" fmla="*/ 9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5" name="Freeform 975">
                <a:extLst>
                  <a:ext uri="{FF2B5EF4-FFF2-40B4-BE49-F238E27FC236}">
                    <a16:creationId xmlns:a16="http://schemas.microsoft.com/office/drawing/2014/main" id="{9850AF4A-51B3-4617-B4ED-D5984F29C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3420"/>
                <a:ext cx="13" cy="13"/>
              </a:xfrm>
              <a:custGeom>
                <a:avLst/>
                <a:gdLst>
                  <a:gd name="T0" fmla="*/ 20 w 6"/>
                  <a:gd name="T1" fmla="*/ 4 h 6"/>
                  <a:gd name="T2" fmla="*/ 28 w 6"/>
                  <a:gd name="T3" fmla="*/ 20 h 6"/>
                  <a:gd name="T4" fmla="*/ 9 w 6"/>
                  <a:gd name="T5" fmla="*/ 28 h 6"/>
                  <a:gd name="T6" fmla="*/ 4 w 6"/>
                  <a:gd name="T7" fmla="*/ 9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6" y="4"/>
                    </a:cubicBez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6" name="Freeform 976">
                <a:extLst>
                  <a:ext uri="{FF2B5EF4-FFF2-40B4-BE49-F238E27FC236}">
                    <a16:creationId xmlns:a16="http://schemas.microsoft.com/office/drawing/2014/main" id="{C43A699F-581E-4B35-BD0A-2AED179F3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3339"/>
                <a:ext cx="12" cy="12"/>
              </a:xfrm>
              <a:custGeom>
                <a:avLst/>
                <a:gdLst>
                  <a:gd name="T0" fmla="*/ 12 w 6"/>
                  <a:gd name="T1" fmla="*/ 4 h 6"/>
                  <a:gd name="T2" fmla="*/ 20 w 6"/>
                  <a:gd name="T3" fmla="*/ 16 h 6"/>
                  <a:gd name="T4" fmla="*/ 8 w 6"/>
                  <a:gd name="T5" fmla="*/ 24 h 6"/>
                  <a:gd name="T6" fmla="*/ 0 w 6"/>
                  <a:gd name="T7" fmla="*/ 8 h 6"/>
                  <a:gd name="T8" fmla="*/ 12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5" y="1"/>
                      <a:pt x="6" y="3"/>
                      <a:pt x="5" y="4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7" name="Freeform 977">
                <a:extLst>
                  <a:ext uri="{FF2B5EF4-FFF2-40B4-BE49-F238E27FC236}">
                    <a16:creationId xmlns:a16="http://schemas.microsoft.com/office/drawing/2014/main" id="{1CE92CB9-B64A-41C2-8718-15444CA16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" y="3431"/>
                <a:ext cx="12" cy="12"/>
              </a:xfrm>
              <a:custGeom>
                <a:avLst/>
                <a:gdLst>
                  <a:gd name="T0" fmla="*/ 16 w 6"/>
                  <a:gd name="T1" fmla="*/ 0 h 6"/>
                  <a:gd name="T2" fmla="*/ 24 w 6"/>
                  <a:gd name="T3" fmla="*/ 16 h 6"/>
                  <a:gd name="T4" fmla="*/ 8 w 6"/>
                  <a:gd name="T5" fmla="*/ 20 h 6"/>
                  <a:gd name="T6" fmla="*/ 4 w 6"/>
                  <a:gd name="T7" fmla="*/ 8 h 6"/>
                  <a:gd name="T8" fmla="*/ 1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8" name="Freeform 978">
                <a:extLst>
                  <a:ext uri="{FF2B5EF4-FFF2-40B4-BE49-F238E27FC236}">
                    <a16:creationId xmlns:a16="http://schemas.microsoft.com/office/drawing/2014/main" id="{D6FF9BFB-D3D7-4A9E-963F-F1B2D0B69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" y="3422"/>
                <a:ext cx="12" cy="13"/>
              </a:xfrm>
              <a:custGeom>
                <a:avLst/>
                <a:gdLst>
                  <a:gd name="T0" fmla="*/ 12 w 6"/>
                  <a:gd name="T1" fmla="*/ 4 h 6"/>
                  <a:gd name="T2" fmla="*/ 20 w 6"/>
                  <a:gd name="T3" fmla="*/ 20 h 6"/>
                  <a:gd name="T4" fmla="*/ 8 w 6"/>
                  <a:gd name="T5" fmla="*/ 28 h 6"/>
                  <a:gd name="T6" fmla="*/ 0 w 6"/>
                  <a:gd name="T7" fmla="*/ 9 h 6"/>
                  <a:gd name="T8" fmla="*/ 12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5" y="1"/>
                      <a:pt x="6" y="3"/>
                      <a:pt x="5" y="4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9" name="Freeform 979">
                <a:extLst>
                  <a:ext uri="{FF2B5EF4-FFF2-40B4-BE49-F238E27FC236}">
                    <a16:creationId xmlns:a16="http://schemas.microsoft.com/office/drawing/2014/main" id="{0096F0E5-B624-4893-B996-271E2602B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3282"/>
                <a:ext cx="12" cy="12"/>
              </a:xfrm>
              <a:custGeom>
                <a:avLst/>
                <a:gdLst>
                  <a:gd name="T0" fmla="*/ 16 w 6"/>
                  <a:gd name="T1" fmla="*/ 0 h 6"/>
                  <a:gd name="T2" fmla="*/ 24 w 6"/>
                  <a:gd name="T3" fmla="*/ 16 h 6"/>
                  <a:gd name="T4" fmla="*/ 12 w 6"/>
                  <a:gd name="T5" fmla="*/ 20 h 6"/>
                  <a:gd name="T6" fmla="*/ 4 w 6"/>
                  <a:gd name="T7" fmla="*/ 8 h 6"/>
                  <a:gd name="T8" fmla="*/ 1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3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0" name="Freeform 980">
                <a:extLst>
                  <a:ext uri="{FF2B5EF4-FFF2-40B4-BE49-F238E27FC236}">
                    <a16:creationId xmlns:a16="http://schemas.microsoft.com/office/drawing/2014/main" id="{8B62420D-7CA8-436E-A19F-26174DBB0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9" y="3248"/>
                <a:ext cx="12" cy="13"/>
              </a:xfrm>
              <a:custGeom>
                <a:avLst/>
                <a:gdLst>
                  <a:gd name="T0" fmla="*/ 16 w 6"/>
                  <a:gd name="T1" fmla="*/ 4 h 6"/>
                  <a:gd name="T2" fmla="*/ 24 w 6"/>
                  <a:gd name="T3" fmla="*/ 20 h 6"/>
                  <a:gd name="T4" fmla="*/ 8 w 6"/>
                  <a:gd name="T5" fmla="*/ 28 h 6"/>
                  <a:gd name="T6" fmla="*/ 4 w 6"/>
                  <a:gd name="T7" fmla="*/ 15 h 6"/>
                  <a:gd name="T8" fmla="*/ 1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6" y="4"/>
                    </a:cubicBezTo>
                    <a:cubicBezTo>
                      <a:pt x="5" y="6"/>
                      <a:pt x="4" y="6"/>
                      <a:pt x="2" y="6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1" name="Freeform 981">
                <a:extLst>
                  <a:ext uri="{FF2B5EF4-FFF2-40B4-BE49-F238E27FC236}">
                    <a16:creationId xmlns:a16="http://schemas.microsoft.com/office/drawing/2014/main" id="{155AEDE3-9EBB-4261-9BAE-FE3CD5650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" y="3252"/>
                <a:ext cx="13" cy="13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20 h 6"/>
                  <a:gd name="T4" fmla="*/ 15 w 6"/>
                  <a:gd name="T5" fmla="*/ 24 h 6"/>
                  <a:gd name="T6" fmla="*/ 4 w 6"/>
                  <a:gd name="T7" fmla="*/ 9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1"/>
                      <a:pt x="6" y="2"/>
                      <a:pt x="6" y="4"/>
                    </a:cubicBezTo>
                    <a:cubicBezTo>
                      <a:pt x="6" y="5"/>
                      <a:pt x="4" y="6"/>
                      <a:pt x="3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2" name="Freeform 982">
                <a:extLst>
                  <a:ext uri="{FF2B5EF4-FFF2-40B4-BE49-F238E27FC236}">
                    <a16:creationId xmlns:a16="http://schemas.microsoft.com/office/drawing/2014/main" id="{0A2E1B30-9D5A-4BFF-A3CA-395485AF9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" y="3267"/>
                <a:ext cx="13" cy="13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20 h 6"/>
                  <a:gd name="T4" fmla="*/ 9 w 6"/>
                  <a:gd name="T5" fmla="*/ 24 h 6"/>
                  <a:gd name="T6" fmla="*/ 0 w 6"/>
                  <a:gd name="T7" fmla="*/ 9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3" name="Freeform 983">
                <a:extLst>
                  <a:ext uri="{FF2B5EF4-FFF2-40B4-BE49-F238E27FC236}">
                    <a16:creationId xmlns:a16="http://schemas.microsoft.com/office/drawing/2014/main" id="{D555F676-C516-4C26-A96E-DD458002B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3297"/>
                <a:ext cx="13" cy="12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16 h 6"/>
                  <a:gd name="T4" fmla="*/ 9 w 6"/>
                  <a:gd name="T5" fmla="*/ 20 h 6"/>
                  <a:gd name="T6" fmla="*/ 4 w 6"/>
                  <a:gd name="T7" fmla="*/ 8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4" name="Freeform 984">
                <a:extLst>
                  <a:ext uri="{FF2B5EF4-FFF2-40B4-BE49-F238E27FC236}">
                    <a16:creationId xmlns:a16="http://schemas.microsoft.com/office/drawing/2014/main" id="{BB45E441-C580-4F1F-9CE0-77B471778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3313"/>
                <a:ext cx="12" cy="13"/>
              </a:xfrm>
              <a:custGeom>
                <a:avLst/>
                <a:gdLst>
                  <a:gd name="T0" fmla="*/ 16 w 6"/>
                  <a:gd name="T1" fmla="*/ 4 h 6"/>
                  <a:gd name="T2" fmla="*/ 24 w 6"/>
                  <a:gd name="T3" fmla="*/ 20 h 6"/>
                  <a:gd name="T4" fmla="*/ 8 w 6"/>
                  <a:gd name="T5" fmla="*/ 28 h 6"/>
                  <a:gd name="T6" fmla="*/ 4 w 6"/>
                  <a:gd name="T7" fmla="*/ 15 h 6"/>
                  <a:gd name="T8" fmla="*/ 1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6" y="4"/>
                    </a:cubicBezTo>
                    <a:cubicBezTo>
                      <a:pt x="5" y="6"/>
                      <a:pt x="4" y="6"/>
                      <a:pt x="2" y="6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5" name="Freeform 985">
                <a:extLst>
                  <a:ext uri="{FF2B5EF4-FFF2-40B4-BE49-F238E27FC236}">
                    <a16:creationId xmlns:a16="http://schemas.microsoft.com/office/drawing/2014/main" id="{AC571966-9F8B-444C-9E42-638761155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3366"/>
                <a:ext cx="13" cy="12"/>
              </a:xfrm>
              <a:custGeom>
                <a:avLst/>
                <a:gdLst>
                  <a:gd name="T0" fmla="*/ 15 w 6"/>
                  <a:gd name="T1" fmla="*/ 0 h 6"/>
                  <a:gd name="T2" fmla="*/ 24 w 6"/>
                  <a:gd name="T3" fmla="*/ 16 h 6"/>
                  <a:gd name="T4" fmla="*/ 9 w 6"/>
                  <a:gd name="T5" fmla="*/ 20 h 6"/>
                  <a:gd name="T6" fmla="*/ 0 w 6"/>
                  <a:gd name="T7" fmla="*/ 8 h 6"/>
                  <a:gd name="T8" fmla="*/ 15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5" y="1"/>
                      <a:pt x="6" y="2"/>
                      <a:pt x="5" y="4"/>
                    </a:cubicBezTo>
                    <a:cubicBezTo>
                      <a:pt x="5" y="5"/>
                      <a:pt x="3" y="6"/>
                      <a:pt x="2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6" name="Freeform 986">
                <a:extLst>
                  <a:ext uri="{FF2B5EF4-FFF2-40B4-BE49-F238E27FC236}">
                    <a16:creationId xmlns:a16="http://schemas.microsoft.com/office/drawing/2014/main" id="{846A1FF3-BF80-4BE4-98CC-C12507230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3353"/>
                <a:ext cx="13" cy="13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20 h 6"/>
                  <a:gd name="T4" fmla="*/ 9 w 6"/>
                  <a:gd name="T5" fmla="*/ 24 h 6"/>
                  <a:gd name="T6" fmla="*/ 4 w 6"/>
                  <a:gd name="T7" fmla="*/ 9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7" name="Freeform 987">
                <a:extLst>
                  <a:ext uri="{FF2B5EF4-FFF2-40B4-BE49-F238E27FC236}">
                    <a16:creationId xmlns:a16="http://schemas.microsoft.com/office/drawing/2014/main" id="{23B07CF2-317D-4147-A0BB-44B41DFF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3267"/>
                <a:ext cx="12" cy="13"/>
              </a:xfrm>
              <a:custGeom>
                <a:avLst/>
                <a:gdLst>
                  <a:gd name="T0" fmla="*/ 16 w 6"/>
                  <a:gd name="T1" fmla="*/ 0 h 6"/>
                  <a:gd name="T2" fmla="*/ 24 w 6"/>
                  <a:gd name="T3" fmla="*/ 20 h 6"/>
                  <a:gd name="T4" fmla="*/ 8 w 6"/>
                  <a:gd name="T5" fmla="*/ 24 h 6"/>
                  <a:gd name="T6" fmla="*/ 4 w 6"/>
                  <a:gd name="T7" fmla="*/ 9 h 6"/>
                  <a:gd name="T8" fmla="*/ 1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8" name="Freeform 988">
                <a:extLst>
                  <a:ext uri="{FF2B5EF4-FFF2-40B4-BE49-F238E27FC236}">
                    <a16:creationId xmlns:a16="http://schemas.microsoft.com/office/drawing/2014/main" id="{68252DC3-AA0E-468A-9FB8-C66CFC951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7" y="3248"/>
                <a:ext cx="13" cy="13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20 h 6"/>
                  <a:gd name="T4" fmla="*/ 9 w 6"/>
                  <a:gd name="T5" fmla="*/ 24 h 6"/>
                  <a:gd name="T6" fmla="*/ 0 w 6"/>
                  <a:gd name="T7" fmla="*/ 9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9" name="Freeform 989">
                <a:extLst>
                  <a:ext uri="{FF2B5EF4-FFF2-40B4-BE49-F238E27FC236}">
                    <a16:creationId xmlns:a16="http://schemas.microsoft.com/office/drawing/2014/main" id="{CB7E9A9B-22CF-4511-B6D1-7A8EE705C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" y="3242"/>
                <a:ext cx="13" cy="13"/>
              </a:xfrm>
              <a:custGeom>
                <a:avLst/>
                <a:gdLst>
                  <a:gd name="T0" fmla="*/ 20 w 6"/>
                  <a:gd name="T1" fmla="*/ 0 h 6"/>
                  <a:gd name="T2" fmla="*/ 24 w 6"/>
                  <a:gd name="T3" fmla="*/ 15 h 6"/>
                  <a:gd name="T4" fmla="*/ 9 w 6"/>
                  <a:gd name="T5" fmla="*/ 24 h 6"/>
                  <a:gd name="T6" fmla="*/ 0 w 6"/>
                  <a:gd name="T7" fmla="*/ 9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5" y="3"/>
                    </a:cubicBezTo>
                    <a:cubicBezTo>
                      <a:pt x="5" y="5"/>
                      <a:pt x="3" y="6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0" name="Freeform 990">
                <a:extLst>
                  <a:ext uri="{FF2B5EF4-FFF2-40B4-BE49-F238E27FC236}">
                    <a16:creationId xmlns:a16="http://schemas.microsoft.com/office/drawing/2014/main" id="{6246944F-465C-4596-ADD1-C0A5E4694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5" y="3286"/>
                <a:ext cx="13" cy="13"/>
              </a:xfrm>
              <a:custGeom>
                <a:avLst/>
                <a:gdLst>
                  <a:gd name="T0" fmla="*/ 20 w 6"/>
                  <a:gd name="T1" fmla="*/ 4 h 6"/>
                  <a:gd name="T2" fmla="*/ 28 w 6"/>
                  <a:gd name="T3" fmla="*/ 20 h 6"/>
                  <a:gd name="T4" fmla="*/ 9 w 6"/>
                  <a:gd name="T5" fmla="*/ 28 h 6"/>
                  <a:gd name="T6" fmla="*/ 4 w 6"/>
                  <a:gd name="T7" fmla="*/ 9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6" y="4"/>
                    </a:cubicBez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1" name="Freeform 991">
                <a:extLst>
                  <a:ext uri="{FF2B5EF4-FFF2-40B4-BE49-F238E27FC236}">
                    <a16:creationId xmlns:a16="http://schemas.microsoft.com/office/drawing/2014/main" id="{97BEB5C0-8E64-4ACD-9640-99568A138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528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2" name="Freeform 992">
                <a:extLst>
                  <a:ext uri="{FF2B5EF4-FFF2-40B4-BE49-F238E27FC236}">
                    <a16:creationId xmlns:a16="http://schemas.microsoft.com/office/drawing/2014/main" id="{903508E6-3A53-4225-9C66-9E69E53EC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" y="1557"/>
                <a:ext cx="281" cy="317"/>
              </a:xfrm>
              <a:custGeom>
                <a:avLst/>
                <a:gdLst>
                  <a:gd name="T0" fmla="*/ 101 w 134"/>
                  <a:gd name="T1" fmla="*/ 44 h 151"/>
                  <a:gd name="T2" fmla="*/ 88 w 134"/>
                  <a:gd name="T3" fmla="*/ 216 h 151"/>
                  <a:gd name="T4" fmla="*/ 237 w 134"/>
                  <a:gd name="T5" fmla="*/ 361 h 151"/>
                  <a:gd name="T6" fmla="*/ 141 w 134"/>
                  <a:gd name="T7" fmla="*/ 529 h 151"/>
                  <a:gd name="T8" fmla="*/ 277 w 134"/>
                  <a:gd name="T9" fmla="*/ 665 h 151"/>
                  <a:gd name="T10" fmla="*/ 589 w 134"/>
                  <a:gd name="T11" fmla="*/ 348 h 151"/>
                  <a:gd name="T12" fmla="*/ 268 w 134"/>
                  <a:gd name="T13" fmla="*/ 4 h 151"/>
                  <a:gd name="T14" fmla="*/ 101 w 134"/>
                  <a:gd name="T15" fmla="*/ 44 h 1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4" h="151">
                    <a:moveTo>
                      <a:pt x="23" y="10"/>
                    </a:moveTo>
                    <a:cubicBezTo>
                      <a:pt x="0" y="21"/>
                      <a:pt x="3" y="49"/>
                      <a:pt x="20" y="49"/>
                    </a:cubicBezTo>
                    <a:cubicBezTo>
                      <a:pt x="46" y="53"/>
                      <a:pt x="53" y="71"/>
                      <a:pt x="54" y="82"/>
                    </a:cubicBezTo>
                    <a:cubicBezTo>
                      <a:pt x="55" y="94"/>
                      <a:pt x="56" y="116"/>
                      <a:pt x="32" y="120"/>
                    </a:cubicBezTo>
                    <a:cubicBezTo>
                      <a:pt x="18" y="121"/>
                      <a:pt x="17" y="150"/>
                      <a:pt x="63" y="151"/>
                    </a:cubicBezTo>
                    <a:cubicBezTo>
                      <a:pt x="103" y="151"/>
                      <a:pt x="134" y="118"/>
                      <a:pt x="134" y="79"/>
                    </a:cubicBezTo>
                    <a:cubicBezTo>
                      <a:pt x="133" y="39"/>
                      <a:pt x="100" y="0"/>
                      <a:pt x="61" y="1"/>
                    </a:cubicBezTo>
                    <a:cubicBezTo>
                      <a:pt x="50" y="1"/>
                      <a:pt x="32" y="6"/>
                      <a:pt x="23" y="1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3" name="Freeform 993">
                <a:extLst>
                  <a:ext uri="{FF2B5EF4-FFF2-40B4-BE49-F238E27FC236}">
                    <a16:creationId xmlns:a16="http://schemas.microsoft.com/office/drawing/2014/main" id="{A9F80F8B-B734-4B60-8F1A-FC5F2537C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" y="2501"/>
                <a:ext cx="596" cy="581"/>
              </a:xfrm>
              <a:custGeom>
                <a:avLst/>
                <a:gdLst>
                  <a:gd name="T0" fmla="*/ 806 w 284"/>
                  <a:gd name="T1" fmla="*/ 61 h 277"/>
                  <a:gd name="T2" fmla="*/ 617 w 284"/>
                  <a:gd name="T3" fmla="*/ 48 h 277"/>
                  <a:gd name="T4" fmla="*/ 357 w 284"/>
                  <a:gd name="T5" fmla="*/ 44 h 277"/>
                  <a:gd name="T6" fmla="*/ 189 w 284"/>
                  <a:gd name="T7" fmla="*/ 216 h 277"/>
                  <a:gd name="T8" fmla="*/ 48 w 284"/>
                  <a:gd name="T9" fmla="*/ 365 h 277"/>
                  <a:gd name="T10" fmla="*/ 36 w 284"/>
                  <a:gd name="T11" fmla="*/ 617 h 277"/>
                  <a:gd name="T12" fmla="*/ 57 w 284"/>
                  <a:gd name="T13" fmla="*/ 814 h 277"/>
                  <a:gd name="T14" fmla="*/ 193 w 284"/>
                  <a:gd name="T15" fmla="*/ 1047 h 277"/>
                  <a:gd name="T16" fmla="*/ 428 w 284"/>
                  <a:gd name="T17" fmla="*/ 1131 h 277"/>
                  <a:gd name="T18" fmla="*/ 594 w 284"/>
                  <a:gd name="T19" fmla="*/ 1191 h 277"/>
                  <a:gd name="T20" fmla="*/ 867 w 284"/>
                  <a:gd name="T21" fmla="*/ 1147 h 277"/>
                  <a:gd name="T22" fmla="*/ 1087 w 284"/>
                  <a:gd name="T23" fmla="*/ 998 h 277"/>
                  <a:gd name="T24" fmla="*/ 1211 w 284"/>
                  <a:gd name="T25" fmla="*/ 866 h 277"/>
                  <a:gd name="T26" fmla="*/ 1234 w 284"/>
                  <a:gd name="T27" fmla="*/ 669 h 277"/>
                  <a:gd name="T28" fmla="*/ 1142 w 284"/>
                  <a:gd name="T29" fmla="*/ 436 h 277"/>
                  <a:gd name="T30" fmla="*/ 1106 w 284"/>
                  <a:gd name="T31" fmla="*/ 285 h 277"/>
                  <a:gd name="T32" fmla="*/ 970 w 284"/>
                  <a:gd name="T33" fmla="*/ 180 h 277"/>
                  <a:gd name="T34" fmla="*/ 806 w 284"/>
                  <a:gd name="T35" fmla="*/ 61 h 2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84" h="277">
                    <a:moveTo>
                      <a:pt x="183" y="14"/>
                    </a:moveTo>
                    <a:cubicBezTo>
                      <a:pt x="169" y="9"/>
                      <a:pt x="152" y="12"/>
                      <a:pt x="140" y="11"/>
                    </a:cubicBezTo>
                    <a:cubicBezTo>
                      <a:pt x="112" y="8"/>
                      <a:pt x="98" y="0"/>
                      <a:pt x="81" y="10"/>
                    </a:cubicBezTo>
                    <a:cubicBezTo>
                      <a:pt x="63" y="19"/>
                      <a:pt x="55" y="36"/>
                      <a:pt x="43" y="49"/>
                    </a:cubicBezTo>
                    <a:cubicBezTo>
                      <a:pt x="31" y="59"/>
                      <a:pt x="17" y="70"/>
                      <a:pt x="11" y="83"/>
                    </a:cubicBezTo>
                    <a:cubicBezTo>
                      <a:pt x="0" y="103"/>
                      <a:pt x="8" y="114"/>
                      <a:pt x="8" y="140"/>
                    </a:cubicBezTo>
                    <a:cubicBezTo>
                      <a:pt x="8" y="154"/>
                      <a:pt x="7" y="172"/>
                      <a:pt x="13" y="185"/>
                    </a:cubicBezTo>
                    <a:cubicBezTo>
                      <a:pt x="23" y="209"/>
                      <a:pt x="26" y="220"/>
                      <a:pt x="44" y="238"/>
                    </a:cubicBezTo>
                    <a:cubicBezTo>
                      <a:pt x="59" y="253"/>
                      <a:pt x="78" y="253"/>
                      <a:pt x="97" y="257"/>
                    </a:cubicBezTo>
                    <a:cubicBezTo>
                      <a:pt x="110" y="260"/>
                      <a:pt x="122" y="267"/>
                      <a:pt x="135" y="271"/>
                    </a:cubicBezTo>
                    <a:cubicBezTo>
                      <a:pt x="158" y="277"/>
                      <a:pt x="179" y="272"/>
                      <a:pt x="197" y="261"/>
                    </a:cubicBezTo>
                    <a:cubicBezTo>
                      <a:pt x="205" y="255"/>
                      <a:pt x="239" y="235"/>
                      <a:pt x="247" y="227"/>
                    </a:cubicBezTo>
                    <a:cubicBezTo>
                      <a:pt x="257" y="215"/>
                      <a:pt x="267" y="209"/>
                      <a:pt x="275" y="197"/>
                    </a:cubicBezTo>
                    <a:cubicBezTo>
                      <a:pt x="282" y="184"/>
                      <a:pt x="276" y="167"/>
                      <a:pt x="280" y="152"/>
                    </a:cubicBezTo>
                    <a:cubicBezTo>
                      <a:pt x="284" y="137"/>
                      <a:pt x="266" y="121"/>
                      <a:pt x="259" y="99"/>
                    </a:cubicBezTo>
                    <a:cubicBezTo>
                      <a:pt x="254" y="86"/>
                      <a:pt x="257" y="73"/>
                      <a:pt x="251" y="65"/>
                    </a:cubicBezTo>
                    <a:cubicBezTo>
                      <a:pt x="239" y="49"/>
                      <a:pt x="234" y="51"/>
                      <a:pt x="220" y="41"/>
                    </a:cubicBezTo>
                    <a:cubicBezTo>
                      <a:pt x="212" y="35"/>
                      <a:pt x="200" y="20"/>
                      <a:pt x="183" y="14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4" name="Freeform 994">
                <a:extLst>
                  <a:ext uri="{FF2B5EF4-FFF2-40B4-BE49-F238E27FC236}">
                    <a16:creationId xmlns:a16="http://schemas.microsoft.com/office/drawing/2014/main" id="{8DA12C2F-C85A-4F3A-B2D2-6235F63A7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2713"/>
                <a:ext cx="272" cy="248"/>
              </a:xfrm>
              <a:custGeom>
                <a:avLst/>
                <a:gdLst>
                  <a:gd name="T0" fmla="*/ 416 w 130"/>
                  <a:gd name="T1" fmla="*/ 36 h 118"/>
                  <a:gd name="T2" fmla="*/ 490 w 130"/>
                  <a:gd name="T3" fmla="*/ 61 h 118"/>
                  <a:gd name="T4" fmla="*/ 569 w 130"/>
                  <a:gd name="T5" fmla="*/ 229 h 118"/>
                  <a:gd name="T6" fmla="*/ 500 w 130"/>
                  <a:gd name="T7" fmla="*/ 353 h 118"/>
                  <a:gd name="T8" fmla="*/ 481 w 130"/>
                  <a:gd name="T9" fmla="*/ 406 h 118"/>
                  <a:gd name="T10" fmla="*/ 412 w 130"/>
                  <a:gd name="T11" fmla="*/ 425 h 118"/>
                  <a:gd name="T12" fmla="*/ 328 w 130"/>
                  <a:gd name="T13" fmla="*/ 494 h 118"/>
                  <a:gd name="T14" fmla="*/ 201 w 130"/>
                  <a:gd name="T15" fmla="*/ 521 h 118"/>
                  <a:gd name="T16" fmla="*/ 105 w 130"/>
                  <a:gd name="T17" fmla="*/ 469 h 118"/>
                  <a:gd name="T18" fmla="*/ 48 w 130"/>
                  <a:gd name="T19" fmla="*/ 380 h 118"/>
                  <a:gd name="T20" fmla="*/ 0 w 130"/>
                  <a:gd name="T21" fmla="*/ 269 h 118"/>
                  <a:gd name="T22" fmla="*/ 0 w 130"/>
                  <a:gd name="T23" fmla="*/ 172 h 118"/>
                  <a:gd name="T24" fmla="*/ 88 w 130"/>
                  <a:gd name="T25" fmla="*/ 116 h 118"/>
                  <a:gd name="T26" fmla="*/ 153 w 130"/>
                  <a:gd name="T27" fmla="*/ 4 h 118"/>
                  <a:gd name="T28" fmla="*/ 345 w 130"/>
                  <a:gd name="T29" fmla="*/ 0 h 118"/>
                  <a:gd name="T30" fmla="*/ 416 w 130"/>
                  <a:gd name="T31" fmla="*/ 36 h 1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0" h="118">
                    <a:moveTo>
                      <a:pt x="95" y="8"/>
                    </a:moveTo>
                    <a:cubicBezTo>
                      <a:pt x="102" y="7"/>
                      <a:pt x="105" y="16"/>
                      <a:pt x="112" y="14"/>
                    </a:cubicBezTo>
                    <a:cubicBezTo>
                      <a:pt x="120" y="24"/>
                      <a:pt x="114" y="50"/>
                      <a:pt x="130" y="52"/>
                    </a:cubicBezTo>
                    <a:cubicBezTo>
                      <a:pt x="122" y="57"/>
                      <a:pt x="119" y="70"/>
                      <a:pt x="114" y="80"/>
                    </a:cubicBezTo>
                    <a:cubicBezTo>
                      <a:pt x="111" y="84"/>
                      <a:pt x="115" y="87"/>
                      <a:pt x="110" y="92"/>
                    </a:cubicBezTo>
                    <a:cubicBezTo>
                      <a:pt x="108" y="94"/>
                      <a:pt x="98" y="94"/>
                      <a:pt x="94" y="96"/>
                    </a:cubicBezTo>
                    <a:cubicBezTo>
                      <a:pt x="86" y="101"/>
                      <a:pt x="82" y="109"/>
                      <a:pt x="75" y="112"/>
                    </a:cubicBezTo>
                    <a:cubicBezTo>
                      <a:pt x="65" y="116"/>
                      <a:pt x="57" y="111"/>
                      <a:pt x="46" y="118"/>
                    </a:cubicBezTo>
                    <a:cubicBezTo>
                      <a:pt x="40" y="108"/>
                      <a:pt x="31" y="112"/>
                      <a:pt x="24" y="106"/>
                    </a:cubicBezTo>
                    <a:cubicBezTo>
                      <a:pt x="17" y="102"/>
                      <a:pt x="16" y="93"/>
                      <a:pt x="11" y="86"/>
                    </a:cubicBezTo>
                    <a:cubicBezTo>
                      <a:pt x="4" y="74"/>
                      <a:pt x="0" y="74"/>
                      <a:pt x="0" y="61"/>
                    </a:cubicBezTo>
                    <a:cubicBezTo>
                      <a:pt x="0" y="52"/>
                      <a:pt x="10" y="49"/>
                      <a:pt x="0" y="39"/>
                    </a:cubicBezTo>
                    <a:cubicBezTo>
                      <a:pt x="7" y="34"/>
                      <a:pt x="15" y="30"/>
                      <a:pt x="20" y="26"/>
                    </a:cubicBezTo>
                    <a:cubicBezTo>
                      <a:pt x="28" y="20"/>
                      <a:pt x="37" y="14"/>
                      <a:pt x="35" y="1"/>
                    </a:cubicBezTo>
                    <a:cubicBezTo>
                      <a:pt x="51" y="6"/>
                      <a:pt x="69" y="8"/>
                      <a:pt x="79" y="0"/>
                    </a:cubicBezTo>
                    <a:cubicBezTo>
                      <a:pt x="80" y="9"/>
                      <a:pt x="87" y="10"/>
                      <a:pt x="95" y="8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5" name="Freeform 995">
                <a:extLst>
                  <a:ext uri="{FF2B5EF4-FFF2-40B4-BE49-F238E27FC236}">
                    <a16:creationId xmlns:a16="http://schemas.microsoft.com/office/drawing/2014/main" id="{9D961AB2-2FA9-4CA9-8263-DB18D9643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2709"/>
                <a:ext cx="520" cy="512"/>
              </a:xfrm>
              <a:custGeom>
                <a:avLst/>
                <a:gdLst>
                  <a:gd name="T0" fmla="*/ 761 w 248"/>
                  <a:gd name="T1" fmla="*/ 80 h 244"/>
                  <a:gd name="T2" fmla="*/ 606 w 248"/>
                  <a:gd name="T3" fmla="*/ 4 h 244"/>
                  <a:gd name="T4" fmla="*/ 484 w 248"/>
                  <a:gd name="T5" fmla="*/ 80 h 244"/>
                  <a:gd name="T6" fmla="*/ 285 w 248"/>
                  <a:gd name="T7" fmla="*/ 105 h 244"/>
                  <a:gd name="T8" fmla="*/ 241 w 248"/>
                  <a:gd name="T9" fmla="*/ 172 h 244"/>
                  <a:gd name="T10" fmla="*/ 185 w 248"/>
                  <a:gd name="T11" fmla="*/ 172 h 244"/>
                  <a:gd name="T12" fmla="*/ 101 w 248"/>
                  <a:gd name="T13" fmla="*/ 212 h 244"/>
                  <a:gd name="T14" fmla="*/ 101 w 248"/>
                  <a:gd name="T15" fmla="*/ 273 h 244"/>
                  <a:gd name="T16" fmla="*/ 40 w 248"/>
                  <a:gd name="T17" fmla="*/ 317 h 244"/>
                  <a:gd name="T18" fmla="*/ 27 w 248"/>
                  <a:gd name="T19" fmla="*/ 445 h 244"/>
                  <a:gd name="T20" fmla="*/ 0 w 248"/>
                  <a:gd name="T21" fmla="*/ 493 h 244"/>
                  <a:gd name="T22" fmla="*/ 36 w 248"/>
                  <a:gd name="T23" fmla="*/ 546 h 244"/>
                  <a:gd name="T24" fmla="*/ 0 w 248"/>
                  <a:gd name="T25" fmla="*/ 657 h 244"/>
                  <a:gd name="T26" fmla="*/ 57 w 248"/>
                  <a:gd name="T27" fmla="*/ 758 h 244"/>
                  <a:gd name="T28" fmla="*/ 75 w 248"/>
                  <a:gd name="T29" fmla="*/ 862 h 244"/>
                  <a:gd name="T30" fmla="*/ 201 w 248"/>
                  <a:gd name="T31" fmla="*/ 911 h 244"/>
                  <a:gd name="T32" fmla="*/ 285 w 248"/>
                  <a:gd name="T33" fmla="*/ 1030 h 244"/>
                  <a:gd name="T34" fmla="*/ 585 w 248"/>
                  <a:gd name="T35" fmla="*/ 1062 h 244"/>
                  <a:gd name="T36" fmla="*/ 757 w 248"/>
                  <a:gd name="T37" fmla="*/ 1047 h 244"/>
                  <a:gd name="T38" fmla="*/ 826 w 248"/>
                  <a:gd name="T39" fmla="*/ 1009 h 244"/>
                  <a:gd name="T40" fmla="*/ 962 w 248"/>
                  <a:gd name="T41" fmla="*/ 946 h 244"/>
                  <a:gd name="T42" fmla="*/ 1006 w 248"/>
                  <a:gd name="T43" fmla="*/ 766 h 244"/>
                  <a:gd name="T44" fmla="*/ 1078 w 248"/>
                  <a:gd name="T45" fmla="*/ 558 h 244"/>
                  <a:gd name="T46" fmla="*/ 971 w 248"/>
                  <a:gd name="T47" fmla="*/ 344 h 244"/>
                  <a:gd name="T48" fmla="*/ 906 w 248"/>
                  <a:gd name="T49" fmla="*/ 97 h 244"/>
                  <a:gd name="T50" fmla="*/ 761 w 248"/>
                  <a:gd name="T51" fmla="*/ 80 h 2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8" h="244">
                    <a:moveTo>
                      <a:pt x="173" y="18"/>
                    </a:moveTo>
                    <a:cubicBezTo>
                      <a:pt x="156" y="13"/>
                      <a:pt x="147" y="2"/>
                      <a:pt x="138" y="1"/>
                    </a:cubicBezTo>
                    <a:cubicBezTo>
                      <a:pt x="126" y="0"/>
                      <a:pt x="121" y="16"/>
                      <a:pt x="110" y="18"/>
                    </a:cubicBezTo>
                    <a:cubicBezTo>
                      <a:pt x="86" y="21"/>
                      <a:pt x="84" y="8"/>
                      <a:pt x="65" y="24"/>
                    </a:cubicBezTo>
                    <a:cubicBezTo>
                      <a:pt x="58" y="30"/>
                      <a:pt x="61" y="36"/>
                      <a:pt x="55" y="39"/>
                    </a:cubicBezTo>
                    <a:cubicBezTo>
                      <a:pt x="50" y="42"/>
                      <a:pt x="47" y="40"/>
                      <a:pt x="42" y="39"/>
                    </a:cubicBezTo>
                    <a:cubicBezTo>
                      <a:pt x="38" y="38"/>
                      <a:pt x="27" y="42"/>
                      <a:pt x="23" y="48"/>
                    </a:cubicBezTo>
                    <a:cubicBezTo>
                      <a:pt x="20" y="53"/>
                      <a:pt x="25" y="59"/>
                      <a:pt x="23" y="62"/>
                    </a:cubicBezTo>
                    <a:cubicBezTo>
                      <a:pt x="21" y="66"/>
                      <a:pt x="13" y="64"/>
                      <a:pt x="9" y="72"/>
                    </a:cubicBezTo>
                    <a:cubicBezTo>
                      <a:pt x="2" y="86"/>
                      <a:pt x="8" y="88"/>
                      <a:pt x="6" y="101"/>
                    </a:cubicBezTo>
                    <a:cubicBezTo>
                      <a:pt x="6" y="105"/>
                      <a:pt x="0" y="106"/>
                      <a:pt x="0" y="112"/>
                    </a:cubicBezTo>
                    <a:cubicBezTo>
                      <a:pt x="0" y="118"/>
                      <a:pt x="8" y="119"/>
                      <a:pt x="8" y="124"/>
                    </a:cubicBezTo>
                    <a:cubicBezTo>
                      <a:pt x="9" y="133"/>
                      <a:pt x="0" y="141"/>
                      <a:pt x="0" y="149"/>
                    </a:cubicBezTo>
                    <a:cubicBezTo>
                      <a:pt x="1" y="158"/>
                      <a:pt x="10" y="163"/>
                      <a:pt x="13" y="172"/>
                    </a:cubicBezTo>
                    <a:cubicBezTo>
                      <a:pt x="17" y="182"/>
                      <a:pt x="10" y="187"/>
                      <a:pt x="17" y="196"/>
                    </a:cubicBezTo>
                    <a:cubicBezTo>
                      <a:pt x="24" y="204"/>
                      <a:pt x="39" y="202"/>
                      <a:pt x="46" y="207"/>
                    </a:cubicBezTo>
                    <a:cubicBezTo>
                      <a:pt x="55" y="214"/>
                      <a:pt x="55" y="229"/>
                      <a:pt x="65" y="234"/>
                    </a:cubicBezTo>
                    <a:cubicBezTo>
                      <a:pt x="85" y="244"/>
                      <a:pt x="121" y="242"/>
                      <a:pt x="133" y="241"/>
                    </a:cubicBezTo>
                    <a:cubicBezTo>
                      <a:pt x="145" y="240"/>
                      <a:pt x="169" y="238"/>
                      <a:pt x="172" y="238"/>
                    </a:cubicBezTo>
                    <a:cubicBezTo>
                      <a:pt x="181" y="234"/>
                      <a:pt x="180" y="234"/>
                      <a:pt x="188" y="229"/>
                    </a:cubicBezTo>
                    <a:cubicBezTo>
                      <a:pt x="200" y="222"/>
                      <a:pt x="208" y="226"/>
                      <a:pt x="219" y="215"/>
                    </a:cubicBezTo>
                    <a:cubicBezTo>
                      <a:pt x="230" y="204"/>
                      <a:pt x="224" y="187"/>
                      <a:pt x="229" y="174"/>
                    </a:cubicBezTo>
                    <a:cubicBezTo>
                      <a:pt x="232" y="164"/>
                      <a:pt x="248" y="155"/>
                      <a:pt x="245" y="127"/>
                    </a:cubicBezTo>
                    <a:cubicBezTo>
                      <a:pt x="242" y="99"/>
                      <a:pt x="221" y="94"/>
                      <a:pt x="221" y="78"/>
                    </a:cubicBezTo>
                    <a:cubicBezTo>
                      <a:pt x="222" y="57"/>
                      <a:pt x="225" y="37"/>
                      <a:pt x="206" y="22"/>
                    </a:cubicBezTo>
                    <a:cubicBezTo>
                      <a:pt x="196" y="14"/>
                      <a:pt x="189" y="23"/>
                      <a:pt x="173" y="18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6" name="Freeform 996">
                <a:extLst>
                  <a:ext uri="{FF2B5EF4-FFF2-40B4-BE49-F238E27FC236}">
                    <a16:creationId xmlns:a16="http://schemas.microsoft.com/office/drawing/2014/main" id="{58E9DFD2-1CC1-4682-8F1B-C79B56EA4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776"/>
                <a:ext cx="394" cy="416"/>
              </a:xfrm>
              <a:custGeom>
                <a:avLst/>
                <a:gdLst>
                  <a:gd name="T0" fmla="*/ 373 w 188"/>
                  <a:gd name="T1" fmla="*/ 40 h 198"/>
                  <a:gd name="T2" fmla="*/ 285 w 188"/>
                  <a:gd name="T3" fmla="*/ 84 h 198"/>
                  <a:gd name="T4" fmla="*/ 207 w 188"/>
                  <a:gd name="T5" fmla="*/ 124 h 198"/>
                  <a:gd name="T6" fmla="*/ 172 w 188"/>
                  <a:gd name="T7" fmla="*/ 208 h 198"/>
                  <a:gd name="T8" fmla="*/ 88 w 188"/>
                  <a:gd name="T9" fmla="*/ 212 h 198"/>
                  <a:gd name="T10" fmla="*/ 92 w 188"/>
                  <a:gd name="T11" fmla="*/ 292 h 198"/>
                  <a:gd name="T12" fmla="*/ 48 w 188"/>
                  <a:gd name="T13" fmla="*/ 353 h 198"/>
                  <a:gd name="T14" fmla="*/ 40 w 188"/>
                  <a:gd name="T15" fmla="*/ 420 h 198"/>
                  <a:gd name="T16" fmla="*/ 124 w 188"/>
                  <a:gd name="T17" fmla="*/ 437 h 198"/>
                  <a:gd name="T18" fmla="*/ 113 w 188"/>
                  <a:gd name="T19" fmla="*/ 508 h 198"/>
                  <a:gd name="T20" fmla="*/ 101 w 188"/>
                  <a:gd name="T21" fmla="*/ 569 h 198"/>
                  <a:gd name="T22" fmla="*/ 140 w 188"/>
                  <a:gd name="T23" fmla="*/ 653 h 198"/>
                  <a:gd name="T24" fmla="*/ 228 w 188"/>
                  <a:gd name="T25" fmla="*/ 653 h 198"/>
                  <a:gd name="T26" fmla="*/ 233 w 188"/>
                  <a:gd name="T27" fmla="*/ 733 h 198"/>
                  <a:gd name="T28" fmla="*/ 277 w 188"/>
                  <a:gd name="T29" fmla="*/ 733 h 198"/>
                  <a:gd name="T30" fmla="*/ 289 w 188"/>
                  <a:gd name="T31" fmla="*/ 803 h 198"/>
                  <a:gd name="T32" fmla="*/ 400 w 188"/>
                  <a:gd name="T33" fmla="*/ 798 h 198"/>
                  <a:gd name="T34" fmla="*/ 537 w 188"/>
                  <a:gd name="T35" fmla="*/ 803 h 198"/>
                  <a:gd name="T36" fmla="*/ 662 w 188"/>
                  <a:gd name="T37" fmla="*/ 803 h 198"/>
                  <a:gd name="T38" fmla="*/ 669 w 188"/>
                  <a:gd name="T39" fmla="*/ 702 h 198"/>
                  <a:gd name="T40" fmla="*/ 769 w 188"/>
                  <a:gd name="T41" fmla="*/ 641 h 198"/>
                  <a:gd name="T42" fmla="*/ 761 w 188"/>
                  <a:gd name="T43" fmla="*/ 561 h 198"/>
                  <a:gd name="T44" fmla="*/ 822 w 188"/>
                  <a:gd name="T45" fmla="*/ 517 h 198"/>
                  <a:gd name="T46" fmla="*/ 773 w 188"/>
                  <a:gd name="T47" fmla="*/ 437 h 198"/>
                  <a:gd name="T48" fmla="*/ 790 w 188"/>
                  <a:gd name="T49" fmla="*/ 336 h 198"/>
                  <a:gd name="T50" fmla="*/ 721 w 188"/>
                  <a:gd name="T51" fmla="*/ 229 h 198"/>
                  <a:gd name="T52" fmla="*/ 625 w 188"/>
                  <a:gd name="T53" fmla="*/ 176 h 198"/>
                  <a:gd name="T54" fmla="*/ 576 w 188"/>
                  <a:gd name="T55" fmla="*/ 32 h 198"/>
                  <a:gd name="T56" fmla="*/ 461 w 188"/>
                  <a:gd name="T57" fmla="*/ 84 h 198"/>
                  <a:gd name="T58" fmla="*/ 373 w 188"/>
                  <a:gd name="T59" fmla="*/ 40 h 19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88" h="198">
                    <a:moveTo>
                      <a:pt x="85" y="9"/>
                    </a:moveTo>
                    <a:cubicBezTo>
                      <a:pt x="79" y="12"/>
                      <a:pt x="71" y="17"/>
                      <a:pt x="65" y="19"/>
                    </a:cubicBezTo>
                    <a:cubicBezTo>
                      <a:pt x="57" y="21"/>
                      <a:pt x="50" y="17"/>
                      <a:pt x="47" y="28"/>
                    </a:cubicBezTo>
                    <a:cubicBezTo>
                      <a:pt x="44" y="37"/>
                      <a:pt x="52" y="43"/>
                      <a:pt x="39" y="47"/>
                    </a:cubicBezTo>
                    <a:cubicBezTo>
                      <a:pt x="32" y="50"/>
                      <a:pt x="27" y="44"/>
                      <a:pt x="20" y="48"/>
                    </a:cubicBezTo>
                    <a:cubicBezTo>
                      <a:pt x="11" y="53"/>
                      <a:pt x="18" y="59"/>
                      <a:pt x="21" y="66"/>
                    </a:cubicBezTo>
                    <a:cubicBezTo>
                      <a:pt x="26" y="75"/>
                      <a:pt x="19" y="80"/>
                      <a:pt x="11" y="80"/>
                    </a:cubicBezTo>
                    <a:cubicBezTo>
                      <a:pt x="5" y="80"/>
                      <a:pt x="0" y="87"/>
                      <a:pt x="9" y="95"/>
                    </a:cubicBezTo>
                    <a:cubicBezTo>
                      <a:pt x="15" y="99"/>
                      <a:pt x="22" y="93"/>
                      <a:pt x="28" y="99"/>
                    </a:cubicBezTo>
                    <a:cubicBezTo>
                      <a:pt x="35" y="106"/>
                      <a:pt x="30" y="110"/>
                      <a:pt x="26" y="115"/>
                    </a:cubicBezTo>
                    <a:cubicBezTo>
                      <a:pt x="19" y="122"/>
                      <a:pt x="19" y="121"/>
                      <a:pt x="23" y="129"/>
                    </a:cubicBezTo>
                    <a:cubicBezTo>
                      <a:pt x="27" y="138"/>
                      <a:pt x="25" y="146"/>
                      <a:pt x="32" y="148"/>
                    </a:cubicBezTo>
                    <a:cubicBezTo>
                      <a:pt x="38" y="149"/>
                      <a:pt x="48" y="135"/>
                      <a:pt x="52" y="148"/>
                    </a:cubicBezTo>
                    <a:cubicBezTo>
                      <a:pt x="54" y="156"/>
                      <a:pt x="46" y="164"/>
                      <a:pt x="53" y="166"/>
                    </a:cubicBezTo>
                    <a:cubicBezTo>
                      <a:pt x="59" y="168"/>
                      <a:pt x="59" y="163"/>
                      <a:pt x="63" y="166"/>
                    </a:cubicBezTo>
                    <a:cubicBezTo>
                      <a:pt x="68" y="170"/>
                      <a:pt x="60" y="178"/>
                      <a:pt x="66" y="182"/>
                    </a:cubicBezTo>
                    <a:cubicBezTo>
                      <a:pt x="72" y="186"/>
                      <a:pt x="83" y="180"/>
                      <a:pt x="91" y="181"/>
                    </a:cubicBezTo>
                    <a:cubicBezTo>
                      <a:pt x="100" y="182"/>
                      <a:pt x="116" y="198"/>
                      <a:pt x="122" y="182"/>
                    </a:cubicBezTo>
                    <a:cubicBezTo>
                      <a:pt x="127" y="166"/>
                      <a:pt x="142" y="186"/>
                      <a:pt x="151" y="182"/>
                    </a:cubicBezTo>
                    <a:cubicBezTo>
                      <a:pt x="159" y="177"/>
                      <a:pt x="152" y="165"/>
                      <a:pt x="152" y="159"/>
                    </a:cubicBezTo>
                    <a:cubicBezTo>
                      <a:pt x="152" y="138"/>
                      <a:pt x="172" y="155"/>
                      <a:pt x="175" y="145"/>
                    </a:cubicBezTo>
                    <a:cubicBezTo>
                      <a:pt x="179" y="134"/>
                      <a:pt x="163" y="129"/>
                      <a:pt x="173" y="127"/>
                    </a:cubicBezTo>
                    <a:cubicBezTo>
                      <a:pt x="185" y="125"/>
                      <a:pt x="188" y="123"/>
                      <a:pt x="187" y="117"/>
                    </a:cubicBezTo>
                    <a:cubicBezTo>
                      <a:pt x="186" y="111"/>
                      <a:pt x="179" y="112"/>
                      <a:pt x="176" y="99"/>
                    </a:cubicBezTo>
                    <a:cubicBezTo>
                      <a:pt x="173" y="86"/>
                      <a:pt x="179" y="85"/>
                      <a:pt x="180" y="76"/>
                    </a:cubicBezTo>
                    <a:cubicBezTo>
                      <a:pt x="180" y="63"/>
                      <a:pt x="163" y="63"/>
                      <a:pt x="164" y="52"/>
                    </a:cubicBezTo>
                    <a:cubicBezTo>
                      <a:pt x="165" y="33"/>
                      <a:pt x="149" y="46"/>
                      <a:pt x="142" y="40"/>
                    </a:cubicBezTo>
                    <a:cubicBezTo>
                      <a:pt x="131" y="31"/>
                      <a:pt x="147" y="14"/>
                      <a:pt x="131" y="7"/>
                    </a:cubicBezTo>
                    <a:cubicBezTo>
                      <a:pt x="117" y="0"/>
                      <a:pt x="116" y="21"/>
                      <a:pt x="105" y="19"/>
                    </a:cubicBezTo>
                    <a:cubicBezTo>
                      <a:pt x="97" y="17"/>
                      <a:pt x="97" y="3"/>
                      <a:pt x="85" y="9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7" name="Freeform 997">
                <a:extLst>
                  <a:ext uri="{FF2B5EF4-FFF2-40B4-BE49-F238E27FC236}">
                    <a16:creationId xmlns:a16="http://schemas.microsoft.com/office/drawing/2014/main" id="{D7F791D3-FFBA-4FF9-BA0A-911430746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2281"/>
                <a:ext cx="338" cy="289"/>
              </a:xfrm>
              <a:custGeom>
                <a:avLst/>
                <a:gdLst>
                  <a:gd name="T0" fmla="*/ 441 w 161"/>
                  <a:gd name="T1" fmla="*/ 140 h 138"/>
                  <a:gd name="T2" fmla="*/ 330 w 161"/>
                  <a:gd name="T3" fmla="*/ 44 h 138"/>
                  <a:gd name="T4" fmla="*/ 225 w 161"/>
                  <a:gd name="T5" fmla="*/ 109 h 138"/>
                  <a:gd name="T6" fmla="*/ 233 w 161"/>
                  <a:gd name="T7" fmla="*/ 205 h 138"/>
                  <a:gd name="T8" fmla="*/ 160 w 161"/>
                  <a:gd name="T9" fmla="*/ 197 h 138"/>
                  <a:gd name="T10" fmla="*/ 97 w 161"/>
                  <a:gd name="T11" fmla="*/ 260 h 138"/>
                  <a:gd name="T12" fmla="*/ 71 w 161"/>
                  <a:gd name="T13" fmla="*/ 377 h 138"/>
                  <a:gd name="T14" fmla="*/ 4 w 161"/>
                  <a:gd name="T15" fmla="*/ 448 h 138"/>
                  <a:gd name="T16" fmla="*/ 40 w 161"/>
                  <a:gd name="T17" fmla="*/ 526 h 138"/>
                  <a:gd name="T18" fmla="*/ 132 w 161"/>
                  <a:gd name="T19" fmla="*/ 601 h 138"/>
                  <a:gd name="T20" fmla="*/ 313 w 161"/>
                  <a:gd name="T21" fmla="*/ 565 h 138"/>
                  <a:gd name="T22" fmla="*/ 384 w 161"/>
                  <a:gd name="T23" fmla="*/ 452 h 138"/>
                  <a:gd name="T24" fmla="*/ 498 w 161"/>
                  <a:gd name="T25" fmla="*/ 477 h 138"/>
                  <a:gd name="T26" fmla="*/ 569 w 161"/>
                  <a:gd name="T27" fmla="*/ 329 h 138"/>
                  <a:gd name="T28" fmla="*/ 621 w 161"/>
                  <a:gd name="T29" fmla="*/ 325 h 138"/>
                  <a:gd name="T30" fmla="*/ 666 w 161"/>
                  <a:gd name="T31" fmla="*/ 253 h 138"/>
                  <a:gd name="T32" fmla="*/ 613 w 161"/>
                  <a:gd name="T33" fmla="*/ 197 h 138"/>
                  <a:gd name="T34" fmla="*/ 689 w 161"/>
                  <a:gd name="T35" fmla="*/ 172 h 138"/>
                  <a:gd name="T36" fmla="*/ 705 w 161"/>
                  <a:gd name="T37" fmla="*/ 88 h 138"/>
                  <a:gd name="T38" fmla="*/ 613 w 161"/>
                  <a:gd name="T39" fmla="*/ 0 h 138"/>
                  <a:gd name="T40" fmla="*/ 533 w 161"/>
                  <a:gd name="T41" fmla="*/ 36 h 138"/>
                  <a:gd name="T42" fmla="*/ 453 w 161"/>
                  <a:gd name="T43" fmla="*/ 31 h 138"/>
                  <a:gd name="T44" fmla="*/ 441 w 161"/>
                  <a:gd name="T45" fmla="*/ 140 h 1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1" h="138">
                    <a:moveTo>
                      <a:pt x="100" y="32"/>
                    </a:moveTo>
                    <a:cubicBezTo>
                      <a:pt x="97" y="26"/>
                      <a:pt x="102" y="3"/>
                      <a:pt x="75" y="10"/>
                    </a:cubicBezTo>
                    <a:cubicBezTo>
                      <a:pt x="69" y="11"/>
                      <a:pt x="56" y="19"/>
                      <a:pt x="51" y="25"/>
                    </a:cubicBezTo>
                    <a:cubicBezTo>
                      <a:pt x="41" y="37"/>
                      <a:pt x="49" y="41"/>
                      <a:pt x="53" y="47"/>
                    </a:cubicBezTo>
                    <a:cubicBezTo>
                      <a:pt x="50" y="44"/>
                      <a:pt x="43" y="43"/>
                      <a:pt x="36" y="45"/>
                    </a:cubicBezTo>
                    <a:cubicBezTo>
                      <a:pt x="30" y="47"/>
                      <a:pt x="25" y="54"/>
                      <a:pt x="22" y="59"/>
                    </a:cubicBezTo>
                    <a:cubicBezTo>
                      <a:pt x="12" y="71"/>
                      <a:pt x="10" y="78"/>
                      <a:pt x="16" y="86"/>
                    </a:cubicBezTo>
                    <a:cubicBezTo>
                      <a:pt x="12" y="88"/>
                      <a:pt x="2" y="98"/>
                      <a:pt x="1" y="102"/>
                    </a:cubicBezTo>
                    <a:cubicBezTo>
                      <a:pt x="0" y="111"/>
                      <a:pt x="6" y="114"/>
                      <a:pt x="9" y="120"/>
                    </a:cubicBezTo>
                    <a:cubicBezTo>
                      <a:pt x="12" y="125"/>
                      <a:pt x="16" y="136"/>
                      <a:pt x="30" y="137"/>
                    </a:cubicBezTo>
                    <a:cubicBezTo>
                      <a:pt x="43" y="138"/>
                      <a:pt x="65" y="131"/>
                      <a:pt x="71" y="129"/>
                    </a:cubicBezTo>
                    <a:cubicBezTo>
                      <a:pt x="91" y="125"/>
                      <a:pt x="83" y="115"/>
                      <a:pt x="87" y="103"/>
                    </a:cubicBezTo>
                    <a:cubicBezTo>
                      <a:pt x="83" y="123"/>
                      <a:pt x="94" y="123"/>
                      <a:pt x="113" y="109"/>
                    </a:cubicBezTo>
                    <a:cubicBezTo>
                      <a:pt x="121" y="103"/>
                      <a:pt x="159" y="72"/>
                      <a:pt x="129" y="75"/>
                    </a:cubicBezTo>
                    <a:cubicBezTo>
                      <a:pt x="133" y="74"/>
                      <a:pt x="138" y="76"/>
                      <a:pt x="141" y="74"/>
                    </a:cubicBezTo>
                    <a:cubicBezTo>
                      <a:pt x="148" y="71"/>
                      <a:pt x="149" y="63"/>
                      <a:pt x="151" y="58"/>
                    </a:cubicBezTo>
                    <a:cubicBezTo>
                      <a:pt x="155" y="49"/>
                      <a:pt x="155" y="43"/>
                      <a:pt x="139" y="45"/>
                    </a:cubicBezTo>
                    <a:cubicBezTo>
                      <a:pt x="146" y="42"/>
                      <a:pt x="150" y="43"/>
                      <a:pt x="156" y="39"/>
                    </a:cubicBezTo>
                    <a:cubicBezTo>
                      <a:pt x="161" y="34"/>
                      <a:pt x="160" y="25"/>
                      <a:pt x="160" y="20"/>
                    </a:cubicBezTo>
                    <a:cubicBezTo>
                      <a:pt x="159" y="10"/>
                      <a:pt x="152" y="0"/>
                      <a:pt x="139" y="0"/>
                    </a:cubicBezTo>
                    <a:cubicBezTo>
                      <a:pt x="132" y="0"/>
                      <a:pt x="128" y="6"/>
                      <a:pt x="121" y="8"/>
                    </a:cubicBezTo>
                    <a:cubicBezTo>
                      <a:pt x="116" y="9"/>
                      <a:pt x="109" y="4"/>
                      <a:pt x="103" y="7"/>
                    </a:cubicBezTo>
                    <a:cubicBezTo>
                      <a:pt x="93" y="13"/>
                      <a:pt x="99" y="25"/>
                      <a:pt x="100" y="3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8" name="Freeform 998">
                <a:extLst>
                  <a:ext uri="{FF2B5EF4-FFF2-40B4-BE49-F238E27FC236}">
                    <a16:creationId xmlns:a16="http://schemas.microsoft.com/office/drawing/2014/main" id="{AE810B29-7C66-4F9F-8503-43A0E7567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8" y="2461"/>
                <a:ext cx="36" cy="7"/>
              </a:xfrm>
              <a:custGeom>
                <a:avLst/>
                <a:gdLst>
                  <a:gd name="T0" fmla="*/ 0 w 17"/>
                  <a:gd name="T1" fmla="*/ 0 h 3"/>
                  <a:gd name="T2" fmla="*/ 76 w 17"/>
                  <a:gd name="T3" fmla="*/ 5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3">
                    <a:moveTo>
                      <a:pt x="0" y="0"/>
                    </a:moveTo>
                    <a:cubicBezTo>
                      <a:pt x="2" y="2"/>
                      <a:pt x="9" y="3"/>
                      <a:pt x="17" y="1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9" name="Oval 999">
                <a:extLst>
                  <a:ext uri="{FF2B5EF4-FFF2-40B4-BE49-F238E27FC236}">
                    <a16:creationId xmlns:a16="http://schemas.microsoft.com/office/drawing/2014/main" id="{7559D499-E6D1-4F0E-86B3-CF2EB5232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" y="1529"/>
                <a:ext cx="86" cy="89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440" name="Oval 1000">
                <a:extLst>
                  <a:ext uri="{FF2B5EF4-FFF2-40B4-BE49-F238E27FC236}">
                    <a16:creationId xmlns:a16="http://schemas.microsoft.com/office/drawing/2014/main" id="{7E4FC895-B98E-41B9-ABBB-C2968DB07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6" y="1515"/>
                <a:ext cx="94" cy="96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441" name="Freeform 1001">
                <a:extLst>
                  <a:ext uri="{FF2B5EF4-FFF2-40B4-BE49-F238E27FC236}">
                    <a16:creationId xmlns:a16="http://schemas.microsoft.com/office/drawing/2014/main" id="{24A8DB8E-DF15-4540-A1F4-29039BB20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" y="1441"/>
                <a:ext cx="222" cy="97"/>
              </a:xfrm>
              <a:custGeom>
                <a:avLst/>
                <a:gdLst>
                  <a:gd name="T0" fmla="*/ 48 w 106"/>
                  <a:gd name="T1" fmla="*/ 152 h 46"/>
                  <a:gd name="T2" fmla="*/ 264 w 106"/>
                  <a:gd name="T3" fmla="*/ 103 h 46"/>
                  <a:gd name="T4" fmla="*/ 421 w 106"/>
                  <a:gd name="T5" fmla="*/ 169 h 46"/>
                  <a:gd name="T6" fmla="*/ 268 w 106"/>
                  <a:gd name="T7" fmla="*/ 27 h 46"/>
                  <a:gd name="T8" fmla="*/ 48 w 106"/>
                  <a:gd name="T9" fmla="*/ 152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" h="46">
                    <a:moveTo>
                      <a:pt x="11" y="34"/>
                    </a:moveTo>
                    <a:cubicBezTo>
                      <a:pt x="18" y="42"/>
                      <a:pt x="37" y="18"/>
                      <a:pt x="60" y="23"/>
                    </a:cubicBezTo>
                    <a:cubicBezTo>
                      <a:pt x="84" y="28"/>
                      <a:pt x="85" y="46"/>
                      <a:pt x="96" y="38"/>
                    </a:cubicBezTo>
                    <a:cubicBezTo>
                      <a:pt x="106" y="31"/>
                      <a:pt x="89" y="12"/>
                      <a:pt x="61" y="6"/>
                    </a:cubicBezTo>
                    <a:cubicBezTo>
                      <a:pt x="34" y="0"/>
                      <a:pt x="0" y="21"/>
                      <a:pt x="11" y="34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2" name="Freeform 1002">
                <a:extLst>
                  <a:ext uri="{FF2B5EF4-FFF2-40B4-BE49-F238E27FC236}">
                    <a16:creationId xmlns:a16="http://schemas.microsoft.com/office/drawing/2014/main" id="{5E1EBE94-98E9-410A-B572-6EF5DCB6F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1546"/>
                <a:ext cx="235" cy="181"/>
              </a:xfrm>
              <a:custGeom>
                <a:avLst/>
                <a:gdLst>
                  <a:gd name="T0" fmla="*/ 101 w 112"/>
                  <a:gd name="T1" fmla="*/ 4 h 86"/>
                  <a:gd name="T2" fmla="*/ 172 w 112"/>
                  <a:gd name="T3" fmla="*/ 320 h 86"/>
                  <a:gd name="T4" fmla="*/ 485 w 112"/>
                  <a:gd name="T5" fmla="*/ 221 h 86"/>
                  <a:gd name="T6" fmla="*/ 229 w 112"/>
                  <a:gd name="T7" fmla="*/ 213 h 86"/>
                  <a:gd name="T8" fmla="*/ 101 w 112"/>
                  <a:gd name="T9" fmla="*/ 4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2" h="86">
                    <a:moveTo>
                      <a:pt x="23" y="1"/>
                    </a:moveTo>
                    <a:cubicBezTo>
                      <a:pt x="10" y="1"/>
                      <a:pt x="0" y="57"/>
                      <a:pt x="39" y="72"/>
                    </a:cubicBezTo>
                    <a:cubicBezTo>
                      <a:pt x="79" y="86"/>
                      <a:pt x="110" y="60"/>
                      <a:pt x="110" y="50"/>
                    </a:cubicBezTo>
                    <a:cubicBezTo>
                      <a:pt x="112" y="38"/>
                      <a:pt x="75" y="63"/>
                      <a:pt x="52" y="48"/>
                    </a:cubicBezTo>
                    <a:cubicBezTo>
                      <a:pt x="29" y="32"/>
                      <a:pt x="32" y="0"/>
                      <a:pt x="23" y="1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3" name="Freeform 1003">
                <a:extLst>
                  <a:ext uri="{FF2B5EF4-FFF2-40B4-BE49-F238E27FC236}">
                    <a16:creationId xmlns:a16="http://schemas.microsoft.com/office/drawing/2014/main" id="{30D86177-C367-472D-95E2-9CE3C77DE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1685"/>
                <a:ext cx="120" cy="121"/>
              </a:xfrm>
              <a:custGeom>
                <a:avLst/>
                <a:gdLst>
                  <a:gd name="T0" fmla="*/ 217 w 57"/>
                  <a:gd name="T1" fmla="*/ 192 h 58"/>
                  <a:gd name="T2" fmla="*/ 61 w 57"/>
                  <a:gd name="T3" fmla="*/ 213 h 58"/>
                  <a:gd name="T4" fmla="*/ 36 w 57"/>
                  <a:gd name="T5" fmla="*/ 61 h 58"/>
                  <a:gd name="T6" fmla="*/ 192 w 57"/>
                  <a:gd name="T7" fmla="*/ 35 h 58"/>
                  <a:gd name="T8" fmla="*/ 217 w 57"/>
                  <a:gd name="T9" fmla="*/ 192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49" y="44"/>
                    </a:moveTo>
                    <a:cubicBezTo>
                      <a:pt x="41" y="55"/>
                      <a:pt x="25" y="58"/>
                      <a:pt x="14" y="49"/>
                    </a:cubicBezTo>
                    <a:cubicBezTo>
                      <a:pt x="2" y="41"/>
                      <a:pt x="0" y="25"/>
                      <a:pt x="8" y="14"/>
                    </a:cubicBezTo>
                    <a:cubicBezTo>
                      <a:pt x="16" y="3"/>
                      <a:pt x="32" y="0"/>
                      <a:pt x="43" y="8"/>
                    </a:cubicBezTo>
                    <a:cubicBezTo>
                      <a:pt x="55" y="17"/>
                      <a:pt x="57" y="32"/>
                      <a:pt x="49" y="44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4" name="Freeform 1004">
                <a:extLst>
                  <a:ext uri="{FF2B5EF4-FFF2-40B4-BE49-F238E27FC236}">
                    <a16:creationId xmlns:a16="http://schemas.microsoft.com/office/drawing/2014/main" id="{9002CBC8-8F52-42AF-B6C7-720741185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7" y="2132"/>
                <a:ext cx="577" cy="529"/>
              </a:xfrm>
              <a:custGeom>
                <a:avLst/>
                <a:gdLst>
                  <a:gd name="T0" fmla="*/ 8 w 275"/>
                  <a:gd name="T1" fmla="*/ 714 h 252"/>
                  <a:gd name="T2" fmla="*/ 290 w 275"/>
                  <a:gd name="T3" fmla="*/ 785 h 252"/>
                  <a:gd name="T4" fmla="*/ 617 w 275"/>
                  <a:gd name="T5" fmla="*/ 590 h 252"/>
                  <a:gd name="T6" fmla="*/ 690 w 275"/>
                  <a:gd name="T7" fmla="*/ 926 h 252"/>
                  <a:gd name="T8" fmla="*/ 837 w 275"/>
                  <a:gd name="T9" fmla="*/ 1079 h 252"/>
                  <a:gd name="T10" fmla="*/ 1070 w 275"/>
                  <a:gd name="T11" fmla="*/ 886 h 252"/>
                  <a:gd name="T12" fmla="*/ 833 w 275"/>
                  <a:gd name="T13" fmla="*/ 141 h 252"/>
                  <a:gd name="T14" fmla="*/ 92 w 275"/>
                  <a:gd name="T15" fmla="*/ 369 h 252"/>
                  <a:gd name="T16" fmla="*/ 8 w 275"/>
                  <a:gd name="T17" fmla="*/ 714 h 2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5" h="252">
                    <a:moveTo>
                      <a:pt x="2" y="162"/>
                    </a:moveTo>
                    <a:cubicBezTo>
                      <a:pt x="0" y="204"/>
                      <a:pt x="51" y="203"/>
                      <a:pt x="66" y="178"/>
                    </a:cubicBezTo>
                    <a:cubicBezTo>
                      <a:pt x="93" y="142"/>
                      <a:pt x="122" y="127"/>
                      <a:pt x="140" y="134"/>
                    </a:cubicBezTo>
                    <a:cubicBezTo>
                      <a:pt x="158" y="142"/>
                      <a:pt x="171" y="171"/>
                      <a:pt x="157" y="210"/>
                    </a:cubicBezTo>
                    <a:cubicBezTo>
                      <a:pt x="149" y="233"/>
                      <a:pt x="165" y="252"/>
                      <a:pt x="190" y="245"/>
                    </a:cubicBezTo>
                    <a:cubicBezTo>
                      <a:pt x="203" y="241"/>
                      <a:pt x="228" y="225"/>
                      <a:pt x="243" y="201"/>
                    </a:cubicBezTo>
                    <a:cubicBezTo>
                      <a:pt x="275" y="141"/>
                      <a:pt x="248" y="63"/>
                      <a:pt x="189" y="32"/>
                    </a:cubicBezTo>
                    <a:cubicBezTo>
                      <a:pt x="129" y="0"/>
                      <a:pt x="52" y="24"/>
                      <a:pt x="21" y="84"/>
                    </a:cubicBezTo>
                    <a:cubicBezTo>
                      <a:pt x="12" y="100"/>
                      <a:pt x="3" y="144"/>
                      <a:pt x="2" y="16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5" name="Freeform 1005">
                <a:extLst>
                  <a:ext uri="{FF2B5EF4-FFF2-40B4-BE49-F238E27FC236}">
                    <a16:creationId xmlns:a16="http://schemas.microsoft.com/office/drawing/2014/main" id="{1E4832BB-2D13-4B77-97EC-812BC68AA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3" y="2440"/>
                <a:ext cx="139" cy="139"/>
              </a:xfrm>
              <a:custGeom>
                <a:avLst/>
                <a:gdLst>
                  <a:gd name="T0" fmla="*/ 265 w 66"/>
                  <a:gd name="T1" fmla="*/ 84 h 66"/>
                  <a:gd name="T2" fmla="*/ 196 w 66"/>
                  <a:gd name="T3" fmla="*/ 261 h 66"/>
                  <a:gd name="T4" fmla="*/ 27 w 66"/>
                  <a:gd name="T5" fmla="*/ 209 h 66"/>
                  <a:gd name="T6" fmla="*/ 97 w 66"/>
                  <a:gd name="T7" fmla="*/ 36 h 66"/>
                  <a:gd name="T8" fmla="*/ 265 w 66"/>
                  <a:gd name="T9" fmla="*/ 84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" h="66">
                    <a:moveTo>
                      <a:pt x="60" y="19"/>
                    </a:moveTo>
                    <a:cubicBezTo>
                      <a:pt x="66" y="33"/>
                      <a:pt x="59" y="51"/>
                      <a:pt x="44" y="59"/>
                    </a:cubicBezTo>
                    <a:cubicBezTo>
                      <a:pt x="28" y="66"/>
                      <a:pt x="11" y="61"/>
                      <a:pt x="6" y="47"/>
                    </a:cubicBezTo>
                    <a:cubicBezTo>
                      <a:pt x="0" y="33"/>
                      <a:pt x="7" y="16"/>
                      <a:pt x="22" y="8"/>
                    </a:cubicBezTo>
                    <a:cubicBezTo>
                      <a:pt x="38" y="0"/>
                      <a:pt x="55" y="5"/>
                      <a:pt x="60" y="19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6" name="Freeform 1006">
                <a:extLst>
                  <a:ext uri="{FF2B5EF4-FFF2-40B4-BE49-F238E27FC236}">
                    <a16:creationId xmlns:a16="http://schemas.microsoft.com/office/drawing/2014/main" id="{9232AD6D-3658-49E9-87C2-8B38A62AC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635"/>
                <a:ext cx="40" cy="80"/>
              </a:xfrm>
              <a:custGeom>
                <a:avLst/>
                <a:gdLst>
                  <a:gd name="T0" fmla="*/ 84 w 19"/>
                  <a:gd name="T1" fmla="*/ 168 h 38"/>
                  <a:gd name="T2" fmla="*/ 27 w 19"/>
                  <a:gd name="T3" fmla="*/ 107 h 38"/>
                  <a:gd name="T4" fmla="*/ 23 w 19"/>
                  <a:gd name="T5" fmla="*/ 48 h 38"/>
                  <a:gd name="T6" fmla="*/ 0 w 19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38">
                    <a:moveTo>
                      <a:pt x="19" y="38"/>
                    </a:moveTo>
                    <a:cubicBezTo>
                      <a:pt x="15" y="34"/>
                      <a:pt x="7" y="30"/>
                      <a:pt x="6" y="24"/>
                    </a:cubicBezTo>
                    <a:cubicBezTo>
                      <a:pt x="5" y="19"/>
                      <a:pt x="7" y="15"/>
                      <a:pt x="5" y="11"/>
                    </a:cubicBezTo>
                    <a:cubicBezTo>
                      <a:pt x="4" y="7"/>
                      <a:pt x="2" y="3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7" name="Freeform 1007">
                <a:extLst>
                  <a:ext uri="{FF2B5EF4-FFF2-40B4-BE49-F238E27FC236}">
                    <a16:creationId xmlns:a16="http://schemas.microsoft.com/office/drawing/2014/main" id="{6E05E4D2-E8FF-4029-B66B-13E8DFA8F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2644"/>
                <a:ext cx="28" cy="69"/>
              </a:xfrm>
              <a:custGeom>
                <a:avLst/>
                <a:gdLst>
                  <a:gd name="T0" fmla="*/ 0 w 13"/>
                  <a:gd name="T1" fmla="*/ 144 h 33"/>
                  <a:gd name="T2" fmla="*/ 60 w 13"/>
                  <a:gd name="T3" fmla="*/ 0 h 3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33">
                    <a:moveTo>
                      <a:pt x="0" y="33"/>
                    </a:moveTo>
                    <a:cubicBezTo>
                      <a:pt x="9" y="27"/>
                      <a:pt x="12" y="10"/>
                      <a:pt x="13" y="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8" name="Freeform 1008">
                <a:extLst>
                  <a:ext uri="{FF2B5EF4-FFF2-40B4-BE49-F238E27FC236}">
                    <a16:creationId xmlns:a16="http://schemas.microsoft.com/office/drawing/2014/main" id="{6481CDE1-7B25-451C-A4D5-DFB28D753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" y="2707"/>
                <a:ext cx="50" cy="35"/>
              </a:xfrm>
              <a:custGeom>
                <a:avLst/>
                <a:gdLst>
                  <a:gd name="T0" fmla="*/ 0 w 24"/>
                  <a:gd name="T1" fmla="*/ 72 h 17"/>
                  <a:gd name="T2" fmla="*/ 48 w 24"/>
                  <a:gd name="T3" fmla="*/ 51 h 17"/>
                  <a:gd name="T4" fmla="*/ 104 w 24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17">
                    <a:moveTo>
                      <a:pt x="0" y="17"/>
                    </a:moveTo>
                    <a:cubicBezTo>
                      <a:pt x="4" y="16"/>
                      <a:pt x="8" y="14"/>
                      <a:pt x="11" y="12"/>
                    </a:cubicBezTo>
                    <a:cubicBezTo>
                      <a:pt x="16" y="9"/>
                      <a:pt x="18" y="0"/>
                      <a:pt x="24" y="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1" name="Freeform 1010">
              <a:extLst>
                <a:ext uri="{FF2B5EF4-FFF2-40B4-BE49-F238E27FC236}">
                  <a16:creationId xmlns:a16="http://schemas.microsoft.com/office/drawing/2014/main" id="{EA4FAD52-5067-496C-82AF-1A088DFCE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2822"/>
              <a:ext cx="68" cy="23"/>
            </a:xfrm>
            <a:custGeom>
              <a:avLst/>
              <a:gdLst>
                <a:gd name="T0" fmla="*/ 0 w 32"/>
                <a:gd name="T1" fmla="*/ 0 h 11"/>
                <a:gd name="T2" fmla="*/ 68 w 32"/>
                <a:gd name="T3" fmla="*/ 0 h 11"/>
                <a:gd name="T4" fmla="*/ 145 w 32"/>
                <a:gd name="T5" fmla="*/ 48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1">
                  <a:moveTo>
                    <a:pt x="0" y="0"/>
                  </a:moveTo>
                  <a:cubicBezTo>
                    <a:pt x="5" y="2"/>
                    <a:pt x="10" y="0"/>
                    <a:pt x="15" y="0"/>
                  </a:cubicBezTo>
                  <a:cubicBezTo>
                    <a:pt x="22" y="1"/>
                    <a:pt x="30" y="4"/>
                    <a:pt x="32" y="1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1011">
              <a:extLst>
                <a:ext uri="{FF2B5EF4-FFF2-40B4-BE49-F238E27FC236}">
                  <a16:creationId xmlns:a16="http://schemas.microsoft.com/office/drawing/2014/main" id="{C23300D9-7451-4275-BDF8-594EA97A8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961"/>
              <a:ext cx="23" cy="73"/>
            </a:xfrm>
            <a:custGeom>
              <a:avLst/>
              <a:gdLst>
                <a:gd name="T0" fmla="*/ 40 w 11"/>
                <a:gd name="T1" fmla="*/ 0 h 35"/>
                <a:gd name="T2" fmla="*/ 40 w 11"/>
                <a:gd name="T3" fmla="*/ 65 h 35"/>
                <a:gd name="T4" fmla="*/ 13 w 11"/>
                <a:gd name="T5" fmla="*/ 152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35">
                  <a:moveTo>
                    <a:pt x="9" y="0"/>
                  </a:moveTo>
                  <a:cubicBezTo>
                    <a:pt x="9" y="5"/>
                    <a:pt x="11" y="10"/>
                    <a:pt x="9" y="15"/>
                  </a:cubicBezTo>
                  <a:cubicBezTo>
                    <a:pt x="7" y="22"/>
                    <a:pt x="0" y="28"/>
                    <a:pt x="3" y="35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1012">
              <a:extLst>
                <a:ext uri="{FF2B5EF4-FFF2-40B4-BE49-F238E27FC236}">
                  <a16:creationId xmlns:a16="http://schemas.microsoft.com/office/drawing/2014/main" id="{B8FCA35D-0A96-48D1-B5A4-4AF14B9C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2745"/>
              <a:ext cx="109" cy="50"/>
            </a:xfrm>
            <a:custGeom>
              <a:avLst/>
              <a:gdLst>
                <a:gd name="T0" fmla="*/ 0 w 52"/>
                <a:gd name="T1" fmla="*/ 0 h 24"/>
                <a:gd name="T2" fmla="*/ 65 w 52"/>
                <a:gd name="T3" fmla="*/ 65 h 24"/>
                <a:gd name="T4" fmla="*/ 164 w 52"/>
                <a:gd name="T5" fmla="*/ 73 h 24"/>
                <a:gd name="T6" fmla="*/ 228 w 52"/>
                <a:gd name="T7" fmla="*/ 104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24">
                  <a:moveTo>
                    <a:pt x="0" y="0"/>
                  </a:moveTo>
                  <a:cubicBezTo>
                    <a:pt x="6" y="3"/>
                    <a:pt x="9" y="11"/>
                    <a:pt x="15" y="15"/>
                  </a:cubicBezTo>
                  <a:cubicBezTo>
                    <a:pt x="23" y="20"/>
                    <a:pt x="29" y="15"/>
                    <a:pt x="37" y="17"/>
                  </a:cubicBezTo>
                  <a:cubicBezTo>
                    <a:pt x="42" y="18"/>
                    <a:pt x="48" y="20"/>
                    <a:pt x="52" y="24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013">
              <a:extLst>
                <a:ext uri="{FF2B5EF4-FFF2-40B4-BE49-F238E27FC236}">
                  <a16:creationId xmlns:a16="http://schemas.microsoft.com/office/drawing/2014/main" id="{0120D55E-278D-4717-B42E-B7E126F9E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2898"/>
              <a:ext cx="9" cy="42"/>
            </a:xfrm>
            <a:custGeom>
              <a:avLst/>
              <a:gdLst>
                <a:gd name="T0" fmla="*/ 20 w 4"/>
                <a:gd name="T1" fmla="*/ 0 h 20"/>
                <a:gd name="T2" fmla="*/ 0 w 4"/>
                <a:gd name="T3" fmla="*/ 88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0">
                  <a:moveTo>
                    <a:pt x="4" y="0"/>
                  </a:moveTo>
                  <a:cubicBezTo>
                    <a:pt x="2" y="6"/>
                    <a:pt x="0" y="14"/>
                    <a:pt x="0" y="2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014">
              <a:extLst>
                <a:ext uri="{FF2B5EF4-FFF2-40B4-BE49-F238E27FC236}">
                  <a16:creationId xmlns:a16="http://schemas.microsoft.com/office/drawing/2014/main" id="{DF9550D6-13B8-4D26-AE45-A8B5A0526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2543"/>
              <a:ext cx="53" cy="80"/>
            </a:xfrm>
            <a:custGeom>
              <a:avLst/>
              <a:gdLst>
                <a:gd name="T0" fmla="*/ 8 w 25"/>
                <a:gd name="T1" fmla="*/ 0 h 38"/>
                <a:gd name="T2" fmla="*/ 23 w 25"/>
                <a:gd name="T3" fmla="*/ 120 h 38"/>
                <a:gd name="T4" fmla="*/ 112 w 25"/>
                <a:gd name="T5" fmla="*/ 53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38">
                  <a:moveTo>
                    <a:pt x="2" y="0"/>
                  </a:moveTo>
                  <a:cubicBezTo>
                    <a:pt x="4" y="7"/>
                    <a:pt x="0" y="21"/>
                    <a:pt x="5" y="27"/>
                  </a:cubicBezTo>
                  <a:cubicBezTo>
                    <a:pt x="14" y="38"/>
                    <a:pt x="22" y="20"/>
                    <a:pt x="25" y="12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015">
              <a:extLst>
                <a:ext uri="{FF2B5EF4-FFF2-40B4-BE49-F238E27FC236}">
                  <a16:creationId xmlns:a16="http://schemas.microsoft.com/office/drawing/2014/main" id="{C9A8309A-4E90-4624-917F-099802E2A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2915"/>
              <a:ext cx="67" cy="63"/>
            </a:xfrm>
            <a:custGeom>
              <a:avLst/>
              <a:gdLst>
                <a:gd name="T0" fmla="*/ 0 w 32"/>
                <a:gd name="T1" fmla="*/ 27 h 30"/>
                <a:gd name="T2" fmla="*/ 84 w 32"/>
                <a:gd name="T3" fmla="*/ 13 h 30"/>
                <a:gd name="T4" fmla="*/ 57 w 32"/>
                <a:gd name="T5" fmla="*/ 132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30">
                  <a:moveTo>
                    <a:pt x="0" y="6"/>
                  </a:moveTo>
                  <a:cubicBezTo>
                    <a:pt x="5" y="6"/>
                    <a:pt x="14" y="0"/>
                    <a:pt x="19" y="3"/>
                  </a:cubicBezTo>
                  <a:cubicBezTo>
                    <a:pt x="32" y="11"/>
                    <a:pt x="15" y="23"/>
                    <a:pt x="13" y="3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016">
              <a:extLst>
                <a:ext uri="{FF2B5EF4-FFF2-40B4-BE49-F238E27FC236}">
                  <a16:creationId xmlns:a16="http://schemas.microsoft.com/office/drawing/2014/main" id="{28B3FC70-3B86-4134-82E4-1FA47ACB3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2635"/>
              <a:ext cx="52" cy="45"/>
            </a:xfrm>
            <a:custGeom>
              <a:avLst/>
              <a:gdLst>
                <a:gd name="T0" fmla="*/ 0 w 25"/>
                <a:gd name="T1" fmla="*/ 56 h 21"/>
                <a:gd name="T2" fmla="*/ 64 w 25"/>
                <a:gd name="T3" fmla="*/ 92 h 21"/>
                <a:gd name="T4" fmla="*/ 92 w 25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1">
                  <a:moveTo>
                    <a:pt x="0" y="12"/>
                  </a:moveTo>
                  <a:cubicBezTo>
                    <a:pt x="5" y="13"/>
                    <a:pt x="10" y="21"/>
                    <a:pt x="15" y="20"/>
                  </a:cubicBezTo>
                  <a:cubicBezTo>
                    <a:pt x="25" y="19"/>
                    <a:pt x="23" y="7"/>
                    <a:pt x="21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017">
              <a:extLst>
                <a:ext uri="{FF2B5EF4-FFF2-40B4-BE49-F238E27FC236}">
                  <a16:creationId xmlns:a16="http://schemas.microsoft.com/office/drawing/2014/main" id="{B2B5C989-3BAD-42CA-AAC7-95BCBC291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2971"/>
              <a:ext cx="44" cy="34"/>
            </a:xfrm>
            <a:custGeom>
              <a:avLst/>
              <a:gdLst>
                <a:gd name="T0" fmla="*/ 0 w 21"/>
                <a:gd name="T1" fmla="*/ 19 h 16"/>
                <a:gd name="T2" fmla="*/ 92 w 21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6">
                  <a:moveTo>
                    <a:pt x="0" y="4"/>
                  </a:moveTo>
                  <a:cubicBezTo>
                    <a:pt x="6" y="13"/>
                    <a:pt x="21" y="16"/>
                    <a:pt x="21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018">
              <a:extLst>
                <a:ext uri="{FF2B5EF4-FFF2-40B4-BE49-F238E27FC236}">
                  <a16:creationId xmlns:a16="http://schemas.microsoft.com/office/drawing/2014/main" id="{764DC2E1-4844-4E5E-947F-D33D58294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776"/>
              <a:ext cx="29" cy="19"/>
            </a:xfrm>
            <a:custGeom>
              <a:avLst/>
              <a:gdLst>
                <a:gd name="T0" fmla="*/ 0 w 14"/>
                <a:gd name="T1" fmla="*/ 0 h 9"/>
                <a:gd name="T2" fmla="*/ 60 w 14"/>
                <a:gd name="T3" fmla="*/ 4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cubicBezTo>
                    <a:pt x="6" y="1"/>
                    <a:pt x="11" y="5"/>
                    <a:pt x="14" y="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1019">
              <a:extLst>
                <a:ext uri="{FF2B5EF4-FFF2-40B4-BE49-F238E27FC236}">
                  <a16:creationId xmlns:a16="http://schemas.microsoft.com/office/drawing/2014/main" id="{C1CCCCBE-BEF9-41CD-9953-CFD4285A4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2862"/>
              <a:ext cx="32" cy="9"/>
            </a:xfrm>
            <a:custGeom>
              <a:avLst/>
              <a:gdLst>
                <a:gd name="T0" fmla="*/ 68 w 15"/>
                <a:gd name="T1" fmla="*/ 20 h 4"/>
                <a:gd name="T2" fmla="*/ 0 w 15"/>
                <a:gd name="T3" fmla="*/ 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4">
                  <a:moveTo>
                    <a:pt x="15" y="4"/>
                  </a:moveTo>
                  <a:cubicBezTo>
                    <a:pt x="9" y="0"/>
                    <a:pt x="4" y="1"/>
                    <a:pt x="0" y="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1020">
              <a:extLst>
                <a:ext uri="{FF2B5EF4-FFF2-40B4-BE49-F238E27FC236}">
                  <a16:creationId xmlns:a16="http://schemas.microsoft.com/office/drawing/2014/main" id="{2FBA03F3-D099-4318-A3C2-842755543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3076"/>
              <a:ext cx="34" cy="13"/>
            </a:xfrm>
            <a:custGeom>
              <a:avLst/>
              <a:gdLst>
                <a:gd name="T0" fmla="*/ 0 w 16"/>
                <a:gd name="T1" fmla="*/ 0 h 6"/>
                <a:gd name="T2" fmla="*/ 72 w 16"/>
                <a:gd name="T3" fmla="*/ 24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6">
                  <a:moveTo>
                    <a:pt x="0" y="0"/>
                  </a:moveTo>
                  <a:cubicBezTo>
                    <a:pt x="8" y="6"/>
                    <a:pt x="9" y="5"/>
                    <a:pt x="16" y="5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021">
              <a:extLst>
                <a:ext uri="{FF2B5EF4-FFF2-40B4-BE49-F238E27FC236}">
                  <a16:creationId xmlns:a16="http://schemas.microsoft.com/office/drawing/2014/main" id="{FEC7B526-1436-4331-AFCA-961F63387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" y="2984"/>
              <a:ext cx="21" cy="40"/>
            </a:xfrm>
            <a:custGeom>
              <a:avLst/>
              <a:gdLst>
                <a:gd name="T0" fmla="*/ 0 w 10"/>
                <a:gd name="T1" fmla="*/ 0 h 19"/>
                <a:gd name="T2" fmla="*/ 13 w 10"/>
                <a:gd name="T3" fmla="*/ 84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cubicBezTo>
                    <a:pt x="10" y="4"/>
                    <a:pt x="8" y="10"/>
                    <a:pt x="3" y="1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1022">
              <a:extLst>
                <a:ext uri="{FF2B5EF4-FFF2-40B4-BE49-F238E27FC236}">
                  <a16:creationId xmlns:a16="http://schemas.microsoft.com/office/drawing/2014/main" id="{E13114A2-1716-4ACF-AAFB-871105338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3003"/>
              <a:ext cx="19" cy="31"/>
            </a:xfrm>
            <a:custGeom>
              <a:avLst/>
              <a:gdLst>
                <a:gd name="T0" fmla="*/ 40 w 9"/>
                <a:gd name="T1" fmla="*/ 0 h 15"/>
                <a:gd name="T2" fmla="*/ 0 w 9"/>
                <a:gd name="T3" fmla="*/ 64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5">
                  <a:moveTo>
                    <a:pt x="9" y="0"/>
                  </a:moveTo>
                  <a:cubicBezTo>
                    <a:pt x="9" y="4"/>
                    <a:pt x="8" y="11"/>
                    <a:pt x="0" y="15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1023">
              <a:extLst>
                <a:ext uri="{FF2B5EF4-FFF2-40B4-BE49-F238E27FC236}">
                  <a16:creationId xmlns:a16="http://schemas.microsoft.com/office/drawing/2014/main" id="{5D8F6A98-6B36-493C-95CC-9C0257C90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2698"/>
              <a:ext cx="403" cy="475"/>
            </a:xfrm>
            <a:custGeom>
              <a:avLst/>
              <a:gdLst>
                <a:gd name="T0" fmla="*/ 554 w 192"/>
                <a:gd name="T1" fmla="*/ 998 h 226"/>
                <a:gd name="T2" fmla="*/ 516 w 192"/>
                <a:gd name="T3" fmla="*/ 853 h 226"/>
                <a:gd name="T4" fmla="*/ 533 w 192"/>
                <a:gd name="T5" fmla="*/ 750 h 226"/>
                <a:gd name="T6" fmla="*/ 670 w 192"/>
                <a:gd name="T7" fmla="*/ 738 h 226"/>
                <a:gd name="T8" fmla="*/ 693 w 192"/>
                <a:gd name="T9" fmla="*/ 658 h 226"/>
                <a:gd name="T10" fmla="*/ 789 w 192"/>
                <a:gd name="T11" fmla="*/ 588 h 226"/>
                <a:gd name="T12" fmla="*/ 766 w 192"/>
                <a:gd name="T13" fmla="*/ 494 h 226"/>
                <a:gd name="T14" fmla="*/ 837 w 192"/>
                <a:gd name="T15" fmla="*/ 437 h 226"/>
                <a:gd name="T16" fmla="*/ 749 w 192"/>
                <a:gd name="T17" fmla="*/ 357 h 226"/>
                <a:gd name="T18" fmla="*/ 775 w 192"/>
                <a:gd name="T19" fmla="*/ 229 h 226"/>
                <a:gd name="T20" fmla="*/ 665 w 192"/>
                <a:gd name="T21" fmla="*/ 141 h 226"/>
                <a:gd name="T22" fmla="*/ 569 w 192"/>
                <a:gd name="T23" fmla="*/ 27 h 226"/>
                <a:gd name="T24" fmla="*/ 453 w 192"/>
                <a:gd name="T25" fmla="*/ 97 h 226"/>
                <a:gd name="T26" fmla="*/ 348 w 192"/>
                <a:gd name="T27" fmla="*/ 40 h 226"/>
                <a:gd name="T28" fmla="*/ 348 w 192"/>
                <a:gd name="T29" fmla="*/ 40 h 226"/>
                <a:gd name="T30" fmla="*/ 264 w 192"/>
                <a:gd name="T31" fmla="*/ 124 h 226"/>
                <a:gd name="T32" fmla="*/ 185 w 192"/>
                <a:gd name="T33" fmla="*/ 177 h 226"/>
                <a:gd name="T34" fmla="*/ 160 w 192"/>
                <a:gd name="T35" fmla="*/ 273 h 226"/>
                <a:gd name="T36" fmla="*/ 71 w 192"/>
                <a:gd name="T37" fmla="*/ 284 h 226"/>
                <a:gd name="T38" fmla="*/ 88 w 192"/>
                <a:gd name="T39" fmla="*/ 366 h 226"/>
                <a:gd name="T40" fmla="*/ 65 w 192"/>
                <a:gd name="T41" fmla="*/ 437 h 226"/>
                <a:gd name="T42" fmla="*/ 48 w 192"/>
                <a:gd name="T43" fmla="*/ 513 h 226"/>
                <a:gd name="T44" fmla="*/ 40 w 192"/>
                <a:gd name="T45" fmla="*/ 618 h 226"/>
                <a:gd name="T46" fmla="*/ 124 w 192"/>
                <a:gd name="T47" fmla="*/ 677 h 226"/>
                <a:gd name="T48" fmla="*/ 132 w 192"/>
                <a:gd name="T49" fmla="*/ 794 h 226"/>
                <a:gd name="T50" fmla="*/ 136 w 192"/>
                <a:gd name="T51" fmla="*/ 849 h 2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2" h="226">
                  <a:moveTo>
                    <a:pt x="126" y="226"/>
                  </a:moveTo>
                  <a:cubicBezTo>
                    <a:pt x="131" y="215"/>
                    <a:pt x="119" y="201"/>
                    <a:pt x="117" y="193"/>
                  </a:cubicBezTo>
                  <a:cubicBezTo>
                    <a:pt x="115" y="185"/>
                    <a:pt x="112" y="176"/>
                    <a:pt x="121" y="170"/>
                  </a:cubicBezTo>
                  <a:cubicBezTo>
                    <a:pt x="128" y="164"/>
                    <a:pt x="142" y="172"/>
                    <a:pt x="152" y="167"/>
                  </a:cubicBezTo>
                  <a:cubicBezTo>
                    <a:pt x="160" y="160"/>
                    <a:pt x="157" y="156"/>
                    <a:pt x="157" y="149"/>
                  </a:cubicBezTo>
                  <a:cubicBezTo>
                    <a:pt x="154" y="128"/>
                    <a:pt x="176" y="145"/>
                    <a:pt x="179" y="133"/>
                  </a:cubicBezTo>
                  <a:cubicBezTo>
                    <a:pt x="181" y="122"/>
                    <a:pt x="169" y="121"/>
                    <a:pt x="174" y="112"/>
                  </a:cubicBezTo>
                  <a:cubicBezTo>
                    <a:pt x="179" y="104"/>
                    <a:pt x="192" y="105"/>
                    <a:pt x="190" y="99"/>
                  </a:cubicBezTo>
                  <a:cubicBezTo>
                    <a:pt x="188" y="93"/>
                    <a:pt x="171" y="91"/>
                    <a:pt x="170" y="81"/>
                  </a:cubicBezTo>
                  <a:cubicBezTo>
                    <a:pt x="168" y="67"/>
                    <a:pt x="176" y="64"/>
                    <a:pt x="176" y="52"/>
                  </a:cubicBezTo>
                  <a:cubicBezTo>
                    <a:pt x="175" y="31"/>
                    <a:pt x="160" y="38"/>
                    <a:pt x="151" y="32"/>
                  </a:cubicBezTo>
                  <a:cubicBezTo>
                    <a:pt x="138" y="24"/>
                    <a:pt x="146" y="12"/>
                    <a:pt x="129" y="6"/>
                  </a:cubicBezTo>
                  <a:cubicBezTo>
                    <a:pt x="113" y="1"/>
                    <a:pt x="115" y="23"/>
                    <a:pt x="103" y="22"/>
                  </a:cubicBezTo>
                  <a:cubicBezTo>
                    <a:pt x="93" y="21"/>
                    <a:pt x="91" y="0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3" y="12"/>
                    <a:pt x="67" y="25"/>
                    <a:pt x="60" y="28"/>
                  </a:cubicBezTo>
                  <a:cubicBezTo>
                    <a:pt x="52" y="31"/>
                    <a:pt x="44" y="27"/>
                    <a:pt x="42" y="40"/>
                  </a:cubicBezTo>
                  <a:cubicBezTo>
                    <a:pt x="40" y="49"/>
                    <a:pt x="49" y="55"/>
                    <a:pt x="36" y="62"/>
                  </a:cubicBezTo>
                  <a:cubicBezTo>
                    <a:pt x="30" y="65"/>
                    <a:pt x="23" y="59"/>
                    <a:pt x="16" y="64"/>
                  </a:cubicBezTo>
                  <a:cubicBezTo>
                    <a:pt x="7" y="71"/>
                    <a:pt x="15" y="77"/>
                    <a:pt x="20" y="83"/>
                  </a:cubicBezTo>
                  <a:cubicBezTo>
                    <a:pt x="26" y="93"/>
                    <a:pt x="23" y="91"/>
                    <a:pt x="15" y="99"/>
                  </a:cubicBezTo>
                  <a:cubicBezTo>
                    <a:pt x="10" y="103"/>
                    <a:pt x="0" y="109"/>
                    <a:pt x="11" y="116"/>
                  </a:cubicBezTo>
                  <a:cubicBezTo>
                    <a:pt x="17" y="120"/>
                    <a:pt x="1" y="129"/>
                    <a:pt x="9" y="140"/>
                  </a:cubicBezTo>
                  <a:cubicBezTo>
                    <a:pt x="17" y="151"/>
                    <a:pt x="23" y="145"/>
                    <a:pt x="28" y="153"/>
                  </a:cubicBezTo>
                  <a:cubicBezTo>
                    <a:pt x="34" y="163"/>
                    <a:pt x="31" y="169"/>
                    <a:pt x="30" y="180"/>
                  </a:cubicBezTo>
                  <a:cubicBezTo>
                    <a:pt x="29" y="186"/>
                    <a:pt x="30" y="189"/>
                    <a:pt x="31" y="192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1024">
              <a:extLst>
                <a:ext uri="{FF2B5EF4-FFF2-40B4-BE49-F238E27FC236}">
                  <a16:creationId xmlns:a16="http://schemas.microsoft.com/office/drawing/2014/main" id="{B412DEF9-7D4F-4EF1-A144-479EE0382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" y="1800"/>
              <a:ext cx="2749" cy="798"/>
            </a:xfrm>
            <a:custGeom>
              <a:avLst/>
              <a:gdLst>
                <a:gd name="T0" fmla="*/ 5508 w 1310"/>
                <a:gd name="T1" fmla="*/ 124 h 380"/>
                <a:gd name="T2" fmla="*/ 5215 w 1310"/>
                <a:gd name="T3" fmla="*/ 155 h 380"/>
                <a:gd name="T4" fmla="*/ 4980 w 1310"/>
                <a:gd name="T5" fmla="*/ 233 h 380"/>
                <a:gd name="T6" fmla="*/ 4766 w 1310"/>
                <a:gd name="T7" fmla="*/ 561 h 380"/>
                <a:gd name="T8" fmla="*/ 4065 w 1310"/>
                <a:gd name="T9" fmla="*/ 473 h 380"/>
                <a:gd name="T10" fmla="*/ 3423 w 1310"/>
                <a:gd name="T11" fmla="*/ 605 h 380"/>
                <a:gd name="T12" fmla="*/ 3324 w 1310"/>
                <a:gd name="T13" fmla="*/ 498 h 380"/>
                <a:gd name="T14" fmla="*/ 3311 w 1310"/>
                <a:gd name="T15" fmla="*/ 481 h 380"/>
                <a:gd name="T16" fmla="*/ 3158 w 1310"/>
                <a:gd name="T17" fmla="*/ 365 h 380"/>
                <a:gd name="T18" fmla="*/ 3188 w 1310"/>
                <a:gd name="T19" fmla="*/ 508 h 380"/>
                <a:gd name="T20" fmla="*/ 2739 w 1310"/>
                <a:gd name="T21" fmla="*/ 953 h 380"/>
                <a:gd name="T22" fmla="*/ 2409 w 1310"/>
                <a:gd name="T23" fmla="*/ 777 h 380"/>
                <a:gd name="T24" fmla="*/ 2396 w 1310"/>
                <a:gd name="T25" fmla="*/ 525 h 380"/>
                <a:gd name="T26" fmla="*/ 2545 w 1310"/>
                <a:gd name="T27" fmla="*/ 292 h 380"/>
                <a:gd name="T28" fmla="*/ 2361 w 1310"/>
                <a:gd name="T29" fmla="*/ 401 h 380"/>
                <a:gd name="T30" fmla="*/ 2329 w 1310"/>
                <a:gd name="T31" fmla="*/ 305 h 380"/>
                <a:gd name="T32" fmla="*/ 2365 w 1310"/>
                <a:gd name="T33" fmla="*/ 617 h 380"/>
                <a:gd name="T34" fmla="*/ 2338 w 1310"/>
                <a:gd name="T35" fmla="*/ 922 h 380"/>
                <a:gd name="T36" fmla="*/ 1832 w 1310"/>
                <a:gd name="T37" fmla="*/ 733 h 380"/>
                <a:gd name="T38" fmla="*/ 1744 w 1310"/>
                <a:gd name="T39" fmla="*/ 370 h 380"/>
                <a:gd name="T40" fmla="*/ 1775 w 1310"/>
                <a:gd name="T41" fmla="*/ 634 h 380"/>
                <a:gd name="T42" fmla="*/ 1555 w 1310"/>
                <a:gd name="T43" fmla="*/ 454 h 380"/>
                <a:gd name="T44" fmla="*/ 1599 w 1310"/>
                <a:gd name="T45" fmla="*/ 542 h 380"/>
                <a:gd name="T46" fmla="*/ 1832 w 1310"/>
                <a:gd name="T47" fmla="*/ 790 h 380"/>
                <a:gd name="T48" fmla="*/ 1223 w 1310"/>
                <a:gd name="T49" fmla="*/ 790 h 380"/>
                <a:gd name="T50" fmla="*/ 990 w 1310"/>
                <a:gd name="T51" fmla="*/ 590 h 380"/>
                <a:gd name="T52" fmla="*/ 982 w 1310"/>
                <a:gd name="T53" fmla="*/ 578 h 380"/>
                <a:gd name="T54" fmla="*/ 894 w 1310"/>
                <a:gd name="T55" fmla="*/ 433 h 380"/>
                <a:gd name="T56" fmla="*/ 990 w 1310"/>
                <a:gd name="T57" fmla="*/ 718 h 380"/>
                <a:gd name="T58" fmla="*/ 378 w 1310"/>
                <a:gd name="T59" fmla="*/ 741 h 380"/>
                <a:gd name="T60" fmla="*/ 8 w 1310"/>
                <a:gd name="T61" fmla="*/ 678 h 380"/>
                <a:gd name="T62" fmla="*/ 145 w 1310"/>
                <a:gd name="T63" fmla="*/ 762 h 380"/>
                <a:gd name="T64" fmla="*/ 180 w 1310"/>
                <a:gd name="T65" fmla="*/ 899 h 380"/>
                <a:gd name="T66" fmla="*/ 441 w 1310"/>
                <a:gd name="T67" fmla="*/ 750 h 380"/>
                <a:gd name="T68" fmla="*/ 915 w 1310"/>
                <a:gd name="T69" fmla="*/ 838 h 380"/>
                <a:gd name="T70" fmla="*/ 506 w 1310"/>
                <a:gd name="T71" fmla="*/ 1111 h 380"/>
                <a:gd name="T72" fmla="*/ 594 w 1310"/>
                <a:gd name="T73" fmla="*/ 1107 h 380"/>
                <a:gd name="T74" fmla="*/ 573 w 1310"/>
                <a:gd name="T75" fmla="*/ 1271 h 380"/>
                <a:gd name="T76" fmla="*/ 485 w 1310"/>
                <a:gd name="T77" fmla="*/ 1447 h 380"/>
                <a:gd name="T78" fmla="*/ 573 w 1310"/>
                <a:gd name="T79" fmla="*/ 1218 h 380"/>
                <a:gd name="T80" fmla="*/ 823 w 1310"/>
                <a:gd name="T81" fmla="*/ 909 h 380"/>
                <a:gd name="T82" fmla="*/ 1555 w 1310"/>
                <a:gd name="T83" fmla="*/ 909 h 380"/>
                <a:gd name="T84" fmla="*/ 1985 w 1310"/>
                <a:gd name="T85" fmla="*/ 1071 h 380"/>
                <a:gd name="T86" fmla="*/ 1624 w 1310"/>
                <a:gd name="T87" fmla="*/ 1447 h 380"/>
                <a:gd name="T88" fmla="*/ 1752 w 1310"/>
                <a:gd name="T89" fmla="*/ 1384 h 380"/>
                <a:gd name="T90" fmla="*/ 1928 w 1310"/>
                <a:gd name="T91" fmla="*/ 1191 h 380"/>
                <a:gd name="T92" fmla="*/ 2254 w 1310"/>
                <a:gd name="T93" fmla="*/ 1006 h 380"/>
                <a:gd name="T94" fmla="*/ 2911 w 1310"/>
                <a:gd name="T95" fmla="*/ 979 h 380"/>
                <a:gd name="T96" fmla="*/ 2778 w 1310"/>
                <a:gd name="T97" fmla="*/ 1302 h 380"/>
                <a:gd name="T98" fmla="*/ 2598 w 1310"/>
                <a:gd name="T99" fmla="*/ 1611 h 380"/>
                <a:gd name="T100" fmla="*/ 2709 w 1310"/>
                <a:gd name="T101" fmla="*/ 1588 h 380"/>
                <a:gd name="T102" fmla="*/ 2726 w 1310"/>
                <a:gd name="T103" fmla="*/ 1592 h 380"/>
                <a:gd name="T104" fmla="*/ 2831 w 1310"/>
                <a:gd name="T105" fmla="*/ 1310 h 380"/>
                <a:gd name="T106" fmla="*/ 3196 w 1310"/>
                <a:gd name="T107" fmla="*/ 966 h 380"/>
                <a:gd name="T108" fmla="*/ 3901 w 1310"/>
                <a:gd name="T109" fmla="*/ 517 h 380"/>
                <a:gd name="T110" fmla="*/ 4359 w 1310"/>
                <a:gd name="T111" fmla="*/ 477 h 380"/>
                <a:gd name="T112" fmla="*/ 5095 w 1310"/>
                <a:gd name="T113" fmla="*/ 313 h 380"/>
                <a:gd name="T114" fmla="*/ 5347 w 1310"/>
                <a:gd name="T115" fmla="*/ 288 h 380"/>
                <a:gd name="T116" fmla="*/ 5620 w 1310"/>
                <a:gd name="T117" fmla="*/ 155 h 3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10" h="380">
                  <a:moveTo>
                    <a:pt x="1291" y="1"/>
                  </a:moveTo>
                  <a:cubicBezTo>
                    <a:pt x="1290" y="1"/>
                    <a:pt x="1289" y="1"/>
                    <a:pt x="1287" y="0"/>
                  </a:cubicBezTo>
                  <a:cubicBezTo>
                    <a:pt x="1287" y="1"/>
                    <a:pt x="1287" y="1"/>
                    <a:pt x="1286" y="1"/>
                  </a:cubicBezTo>
                  <a:cubicBezTo>
                    <a:pt x="1286" y="1"/>
                    <a:pt x="1287" y="1"/>
                    <a:pt x="1287" y="0"/>
                  </a:cubicBezTo>
                  <a:cubicBezTo>
                    <a:pt x="1277" y="0"/>
                    <a:pt x="1266" y="1"/>
                    <a:pt x="1258" y="8"/>
                  </a:cubicBezTo>
                  <a:cubicBezTo>
                    <a:pt x="1252" y="14"/>
                    <a:pt x="1251" y="22"/>
                    <a:pt x="1251" y="28"/>
                  </a:cubicBezTo>
                  <a:cubicBezTo>
                    <a:pt x="1251" y="32"/>
                    <a:pt x="1251" y="35"/>
                    <a:pt x="1252" y="38"/>
                  </a:cubicBezTo>
                  <a:cubicBezTo>
                    <a:pt x="1252" y="40"/>
                    <a:pt x="1250" y="41"/>
                    <a:pt x="1249" y="39"/>
                  </a:cubicBezTo>
                  <a:cubicBezTo>
                    <a:pt x="1249" y="38"/>
                    <a:pt x="1248" y="37"/>
                    <a:pt x="1247" y="36"/>
                  </a:cubicBezTo>
                  <a:cubicBezTo>
                    <a:pt x="1243" y="27"/>
                    <a:pt x="1237" y="16"/>
                    <a:pt x="1223" y="13"/>
                  </a:cubicBezTo>
                  <a:cubicBezTo>
                    <a:pt x="1213" y="11"/>
                    <a:pt x="1199" y="10"/>
                    <a:pt x="1190" y="19"/>
                  </a:cubicBezTo>
                  <a:cubicBezTo>
                    <a:pt x="1186" y="24"/>
                    <a:pt x="1184" y="29"/>
                    <a:pt x="1184" y="35"/>
                  </a:cubicBezTo>
                  <a:cubicBezTo>
                    <a:pt x="1184" y="41"/>
                    <a:pt x="1186" y="48"/>
                    <a:pt x="1188" y="54"/>
                  </a:cubicBezTo>
                  <a:cubicBezTo>
                    <a:pt x="1188" y="56"/>
                    <a:pt x="1185" y="56"/>
                    <a:pt x="1184" y="55"/>
                  </a:cubicBezTo>
                  <a:cubicBezTo>
                    <a:pt x="1184" y="54"/>
                    <a:pt x="1183" y="53"/>
                    <a:pt x="1182" y="52"/>
                  </a:cubicBezTo>
                  <a:cubicBezTo>
                    <a:pt x="1175" y="41"/>
                    <a:pt x="1168" y="32"/>
                    <a:pt x="1159" y="31"/>
                  </a:cubicBezTo>
                  <a:cubicBezTo>
                    <a:pt x="1155" y="31"/>
                    <a:pt x="1143" y="30"/>
                    <a:pt x="1136" y="38"/>
                  </a:cubicBezTo>
                  <a:cubicBezTo>
                    <a:pt x="1132" y="43"/>
                    <a:pt x="1131" y="48"/>
                    <a:pt x="1131" y="53"/>
                  </a:cubicBezTo>
                  <a:cubicBezTo>
                    <a:pt x="1131" y="57"/>
                    <a:pt x="1131" y="60"/>
                    <a:pt x="1132" y="63"/>
                  </a:cubicBezTo>
                  <a:cubicBezTo>
                    <a:pt x="1132" y="65"/>
                    <a:pt x="1134" y="73"/>
                    <a:pt x="1128" y="70"/>
                  </a:cubicBezTo>
                  <a:cubicBezTo>
                    <a:pt x="1127" y="70"/>
                    <a:pt x="1126" y="69"/>
                    <a:pt x="1125" y="68"/>
                  </a:cubicBezTo>
                  <a:cubicBezTo>
                    <a:pt x="1115" y="62"/>
                    <a:pt x="1093" y="48"/>
                    <a:pt x="1076" y="75"/>
                  </a:cubicBezTo>
                  <a:cubicBezTo>
                    <a:pt x="1067" y="90"/>
                    <a:pt x="1075" y="102"/>
                    <a:pt x="1080" y="110"/>
                  </a:cubicBezTo>
                  <a:cubicBezTo>
                    <a:pt x="1086" y="118"/>
                    <a:pt x="1087" y="120"/>
                    <a:pt x="1082" y="127"/>
                  </a:cubicBezTo>
                  <a:cubicBezTo>
                    <a:pt x="1076" y="136"/>
                    <a:pt x="1045" y="115"/>
                    <a:pt x="1030" y="104"/>
                  </a:cubicBezTo>
                  <a:cubicBezTo>
                    <a:pt x="1018" y="96"/>
                    <a:pt x="1007" y="89"/>
                    <a:pt x="999" y="86"/>
                  </a:cubicBezTo>
                  <a:cubicBezTo>
                    <a:pt x="992" y="83"/>
                    <a:pt x="992" y="83"/>
                    <a:pt x="992" y="83"/>
                  </a:cubicBezTo>
                  <a:cubicBezTo>
                    <a:pt x="982" y="79"/>
                    <a:pt x="976" y="77"/>
                    <a:pt x="960" y="81"/>
                  </a:cubicBezTo>
                  <a:cubicBezTo>
                    <a:pt x="951" y="83"/>
                    <a:pt x="943" y="90"/>
                    <a:pt x="936" y="97"/>
                  </a:cubicBezTo>
                  <a:cubicBezTo>
                    <a:pt x="932" y="101"/>
                    <a:pt x="926" y="107"/>
                    <a:pt x="923" y="107"/>
                  </a:cubicBezTo>
                  <a:cubicBezTo>
                    <a:pt x="920" y="107"/>
                    <a:pt x="915" y="104"/>
                    <a:pt x="910" y="101"/>
                  </a:cubicBezTo>
                  <a:cubicBezTo>
                    <a:pt x="903" y="98"/>
                    <a:pt x="895" y="93"/>
                    <a:pt x="886" y="93"/>
                  </a:cubicBezTo>
                  <a:cubicBezTo>
                    <a:pt x="858" y="93"/>
                    <a:pt x="850" y="107"/>
                    <a:pt x="843" y="119"/>
                  </a:cubicBezTo>
                  <a:cubicBezTo>
                    <a:pt x="841" y="124"/>
                    <a:pt x="838" y="128"/>
                    <a:pt x="834" y="133"/>
                  </a:cubicBezTo>
                  <a:cubicBezTo>
                    <a:pt x="828" y="141"/>
                    <a:pt x="825" y="140"/>
                    <a:pt x="815" y="136"/>
                  </a:cubicBezTo>
                  <a:cubicBezTo>
                    <a:pt x="806" y="133"/>
                    <a:pt x="792" y="127"/>
                    <a:pt x="777" y="137"/>
                  </a:cubicBezTo>
                  <a:cubicBezTo>
                    <a:pt x="768" y="143"/>
                    <a:pt x="763" y="149"/>
                    <a:pt x="759" y="156"/>
                  </a:cubicBezTo>
                  <a:cubicBezTo>
                    <a:pt x="756" y="161"/>
                    <a:pt x="751" y="161"/>
                    <a:pt x="750" y="158"/>
                  </a:cubicBezTo>
                  <a:cubicBezTo>
                    <a:pt x="749" y="154"/>
                    <a:pt x="748" y="149"/>
                    <a:pt x="747" y="144"/>
                  </a:cubicBezTo>
                  <a:cubicBezTo>
                    <a:pt x="746" y="137"/>
                    <a:pt x="744" y="130"/>
                    <a:pt x="741" y="124"/>
                  </a:cubicBezTo>
                  <a:cubicBezTo>
                    <a:pt x="739" y="120"/>
                    <a:pt x="743" y="119"/>
                    <a:pt x="746" y="118"/>
                  </a:cubicBezTo>
                  <a:cubicBezTo>
                    <a:pt x="749" y="117"/>
                    <a:pt x="753" y="116"/>
                    <a:pt x="755" y="113"/>
                  </a:cubicBezTo>
                  <a:cubicBezTo>
                    <a:pt x="760" y="108"/>
                    <a:pt x="760" y="103"/>
                    <a:pt x="760" y="98"/>
                  </a:cubicBezTo>
                  <a:cubicBezTo>
                    <a:pt x="760" y="92"/>
                    <a:pt x="760" y="88"/>
                    <a:pt x="768" y="83"/>
                  </a:cubicBezTo>
                  <a:cubicBezTo>
                    <a:pt x="769" y="83"/>
                    <a:pt x="769" y="82"/>
                    <a:pt x="769" y="81"/>
                  </a:cubicBezTo>
                  <a:cubicBezTo>
                    <a:pt x="768" y="80"/>
                    <a:pt x="767" y="79"/>
                    <a:pt x="766" y="80"/>
                  </a:cubicBezTo>
                  <a:cubicBezTo>
                    <a:pt x="756" y="85"/>
                    <a:pt x="756" y="92"/>
                    <a:pt x="756" y="98"/>
                  </a:cubicBezTo>
                  <a:cubicBezTo>
                    <a:pt x="756" y="103"/>
                    <a:pt x="756" y="105"/>
                    <a:pt x="752" y="109"/>
                  </a:cubicBezTo>
                  <a:cubicBezTo>
                    <a:pt x="751" y="111"/>
                    <a:pt x="746" y="112"/>
                    <a:pt x="743" y="113"/>
                  </a:cubicBezTo>
                  <a:cubicBezTo>
                    <a:pt x="741" y="114"/>
                    <a:pt x="740" y="114"/>
                    <a:pt x="739" y="115"/>
                  </a:cubicBezTo>
                  <a:cubicBezTo>
                    <a:pt x="738" y="116"/>
                    <a:pt x="735" y="116"/>
                    <a:pt x="733" y="115"/>
                  </a:cubicBezTo>
                  <a:cubicBezTo>
                    <a:pt x="731" y="113"/>
                    <a:pt x="729" y="112"/>
                    <a:pt x="728" y="111"/>
                  </a:cubicBezTo>
                  <a:cubicBezTo>
                    <a:pt x="721" y="106"/>
                    <a:pt x="715" y="102"/>
                    <a:pt x="715" y="94"/>
                  </a:cubicBezTo>
                  <a:cubicBezTo>
                    <a:pt x="715" y="89"/>
                    <a:pt x="716" y="86"/>
                    <a:pt x="717" y="83"/>
                  </a:cubicBezTo>
                  <a:cubicBezTo>
                    <a:pt x="718" y="78"/>
                    <a:pt x="720" y="73"/>
                    <a:pt x="716" y="64"/>
                  </a:cubicBezTo>
                  <a:cubicBezTo>
                    <a:pt x="715" y="63"/>
                    <a:pt x="714" y="62"/>
                    <a:pt x="713" y="63"/>
                  </a:cubicBezTo>
                  <a:cubicBezTo>
                    <a:pt x="712" y="63"/>
                    <a:pt x="711" y="64"/>
                    <a:pt x="712" y="65"/>
                  </a:cubicBezTo>
                  <a:cubicBezTo>
                    <a:pt x="715" y="73"/>
                    <a:pt x="714" y="77"/>
                    <a:pt x="713" y="82"/>
                  </a:cubicBezTo>
                  <a:cubicBezTo>
                    <a:pt x="712" y="85"/>
                    <a:pt x="711" y="89"/>
                    <a:pt x="711" y="94"/>
                  </a:cubicBezTo>
                  <a:cubicBezTo>
                    <a:pt x="711" y="104"/>
                    <a:pt x="718" y="109"/>
                    <a:pt x="724" y="115"/>
                  </a:cubicBezTo>
                  <a:cubicBezTo>
                    <a:pt x="730" y="119"/>
                    <a:pt x="733" y="126"/>
                    <a:pt x="734" y="128"/>
                  </a:cubicBezTo>
                  <a:cubicBezTo>
                    <a:pt x="736" y="132"/>
                    <a:pt x="738" y="139"/>
                    <a:pt x="739" y="146"/>
                  </a:cubicBezTo>
                  <a:cubicBezTo>
                    <a:pt x="740" y="152"/>
                    <a:pt x="742" y="158"/>
                    <a:pt x="744" y="164"/>
                  </a:cubicBezTo>
                  <a:cubicBezTo>
                    <a:pt x="748" y="174"/>
                    <a:pt x="746" y="185"/>
                    <a:pt x="740" y="192"/>
                  </a:cubicBezTo>
                  <a:cubicBezTo>
                    <a:pt x="734" y="199"/>
                    <a:pt x="722" y="206"/>
                    <a:pt x="689" y="205"/>
                  </a:cubicBezTo>
                  <a:cubicBezTo>
                    <a:pt x="661" y="204"/>
                    <a:pt x="649" y="206"/>
                    <a:pt x="622" y="216"/>
                  </a:cubicBezTo>
                  <a:cubicBezTo>
                    <a:pt x="614" y="219"/>
                    <a:pt x="614" y="219"/>
                    <a:pt x="614" y="219"/>
                  </a:cubicBezTo>
                  <a:cubicBezTo>
                    <a:pt x="607" y="222"/>
                    <a:pt x="602" y="224"/>
                    <a:pt x="593" y="224"/>
                  </a:cubicBezTo>
                  <a:cubicBezTo>
                    <a:pt x="588" y="223"/>
                    <a:pt x="584" y="221"/>
                    <a:pt x="579" y="217"/>
                  </a:cubicBezTo>
                  <a:cubicBezTo>
                    <a:pt x="574" y="215"/>
                    <a:pt x="569" y="211"/>
                    <a:pt x="562" y="210"/>
                  </a:cubicBezTo>
                  <a:cubicBezTo>
                    <a:pt x="558" y="209"/>
                    <a:pt x="550" y="206"/>
                    <a:pt x="547" y="196"/>
                  </a:cubicBezTo>
                  <a:cubicBezTo>
                    <a:pt x="546" y="188"/>
                    <a:pt x="544" y="182"/>
                    <a:pt x="547" y="176"/>
                  </a:cubicBezTo>
                  <a:cubicBezTo>
                    <a:pt x="547" y="174"/>
                    <a:pt x="549" y="172"/>
                    <a:pt x="551" y="171"/>
                  </a:cubicBezTo>
                  <a:cubicBezTo>
                    <a:pt x="553" y="168"/>
                    <a:pt x="556" y="165"/>
                    <a:pt x="557" y="160"/>
                  </a:cubicBezTo>
                  <a:cubicBezTo>
                    <a:pt x="557" y="155"/>
                    <a:pt x="553" y="150"/>
                    <a:pt x="550" y="147"/>
                  </a:cubicBezTo>
                  <a:cubicBezTo>
                    <a:pt x="547" y="144"/>
                    <a:pt x="545" y="141"/>
                    <a:pt x="545" y="139"/>
                  </a:cubicBezTo>
                  <a:cubicBezTo>
                    <a:pt x="544" y="136"/>
                    <a:pt x="545" y="134"/>
                    <a:pt x="545" y="132"/>
                  </a:cubicBezTo>
                  <a:cubicBezTo>
                    <a:pt x="546" y="129"/>
                    <a:pt x="546" y="125"/>
                    <a:pt x="544" y="119"/>
                  </a:cubicBezTo>
                  <a:cubicBezTo>
                    <a:pt x="544" y="119"/>
                    <a:pt x="545" y="110"/>
                    <a:pt x="546" y="108"/>
                  </a:cubicBezTo>
                  <a:cubicBezTo>
                    <a:pt x="548" y="102"/>
                    <a:pt x="551" y="100"/>
                    <a:pt x="558" y="94"/>
                  </a:cubicBezTo>
                  <a:cubicBezTo>
                    <a:pt x="563" y="90"/>
                    <a:pt x="565" y="84"/>
                    <a:pt x="567" y="79"/>
                  </a:cubicBezTo>
                  <a:cubicBezTo>
                    <a:pt x="569" y="73"/>
                    <a:pt x="575" y="69"/>
                    <a:pt x="578" y="68"/>
                  </a:cubicBezTo>
                  <a:cubicBezTo>
                    <a:pt x="579" y="68"/>
                    <a:pt x="579" y="67"/>
                    <a:pt x="579" y="67"/>
                  </a:cubicBezTo>
                  <a:cubicBezTo>
                    <a:pt x="579" y="66"/>
                    <a:pt x="578" y="66"/>
                    <a:pt x="578" y="66"/>
                  </a:cubicBezTo>
                  <a:cubicBezTo>
                    <a:pt x="573" y="67"/>
                    <a:pt x="566" y="71"/>
                    <a:pt x="563" y="78"/>
                  </a:cubicBezTo>
                  <a:cubicBezTo>
                    <a:pt x="561" y="83"/>
                    <a:pt x="559" y="88"/>
                    <a:pt x="555" y="91"/>
                  </a:cubicBezTo>
                  <a:cubicBezTo>
                    <a:pt x="545" y="99"/>
                    <a:pt x="543" y="101"/>
                    <a:pt x="540" y="113"/>
                  </a:cubicBezTo>
                  <a:cubicBezTo>
                    <a:pt x="540" y="112"/>
                    <a:pt x="539" y="111"/>
                    <a:pt x="538" y="110"/>
                  </a:cubicBezTo>
                  <a:cubicBezTo>
                    <a:pt x="536" y="106"/>
                    <a:pt x="533" y="104"/>
                    <a:pt x="533" y="100"/>
                  </a:cubicBezTo>
                  <a:cubicBezTo>
                    <a:pt x="533" y="96"/>
                    <a:pt x="534" y="93"/>
                    <a:pt x="536" y="91"/>
                  </a:cubicBezTo>
                  <a:cubicBezTo>
                    <a:pt x="537" y="87"/>
                    <a:pt x="539" y="83"/>
                    <a:pt x="537" y="76"/>
                  </a:cubicBezTo>
                  <a:cubicBezTo>
                    <a:pt x="536" y="72"/>
                    <a:pt x="534" y="70"/>
                    <a:pt x="532" y="67"/>
                  </a:cubicBezTo>
                  <a:cubicBezTo>
                    <a:pt x="528" y="62"/>
                    <a:pt x="527" y="59"/>
                    <a:pt x="528" y="55"/>
                  </a:cubicBezTo>
                  <a:cubicBezTo>
                    <a:pt x="528" y="55"/>
                    <a:pt x="528" y="54"/>
                    <a:pt x="527" y="54"/>
                  </a:cubicBezTo>
                  <a:cubicBezTo>
                    <a:pt x="527" y="54"/>
                    <a:pt x="526" y="54"/>
                    <a:pt x="526" y="55"/>
                  </a:cubicBezTo>
                  <a:cubicBezTo>
                    <a:pt x="524" y="59"/>
                    <a:pt x="525" y="64"/>
                    <a:pt x="529" y="69"/>
                  </a:cubicBezTo>
                  <a:cubicBezTo>
                    <a:pt x="530" y="72"/>
                    <a:pt x="532" y="74"/>
                    <a:pt x="533" y="77"/>
                  </a:cubicBezTo>
                  <a:cubicBezTo>
                    <a:pt x="535" y="83"/>
                    <a:pt x="534" y="86"/>
                    <a:pt x="532" y="89"/>
                  </a:cubicBezTo>
                  <a:cubicBezTo>
                    <a:pt x="531" y="92"/>
                    <a:pt x="529" y="95"/>
                    <a:pt x="529" y="100"/>
                  </a:cubicBezTo>
                  <a:cubicBezTo>
                    <a:pt x="529" y="106"/>
                    <a:pt x="536" y="121"/>
                    <a:pt x="537" y="122"/>
                  </a:cubicBezTo>
                  <a:cubicBezTo>
                    <a:pt x="538" y="126"/>
                    <a:pt x="538" y="128"/>
                    <a:pt x="537" y="130"/>
                  </a:cubicBezTo>
                  <a:cubicBezTo>
                    <a:pt x="537" y="133"/>
                    <a:pt x="536" y="136"/>
                    <a:pt x="537" y="140"/>
                  </a:cubicBezTo>
                  <a:cubicBezTo>
                    <a:pt x="537" y="145"/>
                    <a:pt x="541" y="149"/>
                    <a:pt x="544" y="152"/>
                  </a:cubicBezTo>
                  <a:cubicBezTo>
                    <a:pt x="546" y="155"/>
                    <a:pt x="549" y="157"/>
                    <a:pt x="549" y="159"/>
                  </a:cubicBezTo>
                  <a:cubicBezTo>
                    <a:pt x="548" y="161"/>
                    <a:pt x="547" y="163"/>
                    <a:pt x="545" y="165"/>
                  </a:cubicBezTo>
                  <a:cubicBezTo>
                    <a:pt x="543" y="167"/>
                    <a:pt x="540" y="170"/>
                    <a:pt x="539" y="173"/>
                  </a:cubicBezTo>
                  <a:cubicBezTo>
                    <a:pt x="536" y="181"/>
                    <a:pt x="538" y="189"/>
                    <a:pt x="540" y="197"/>
                  </a:cubicBezTo>
                  <a:cubicBezTo>
                    <a:pt x="540" y="201"/>
                    <a:pt x="541" y="208"/>
                    <a:pt x="531" y="209"/>
                  </a:cubicBezTo>
                  <a:cubicBezTo>
                    <a:pt x="523" y="210"/>
                    <a:pt x="516" y="211"/>
                    <a:pt x="509" y="212"/>
                  </a:cubicBezTo>
                  <a:cubicBezTo>
                    <a:pt x="486" y="216"/>
                    <a:pt x="466" y="220"/>
                    <a:pt x="442" y="204"/>
                  </a:cubicBezTo>
                  <a:cubicBezTo>
                    <a:pt x="439" y="201"/>
                    <a:pt x="435" y="199"/>
                    <a:pt x="432" y="198"/>
                  </a:cubicBezTo>
                  <a:cubicBezTo>
                    <a:pt x="430" y="197"/>
                    <a:pt x="426" y="194"/>
                    <a:pt x="426" y="189"/>
                  </a:cubicBezTo>
                  <a:cubicBezTo>
                    <a:pt x="425" y="185"/>
                    <a:pt x="425" y="180"/>
                    <a:pt x="423" y="176"/>
                  </a:cubicBezTo>
                  <a:cubicBezTo>
                    <a:pt x="421" y="171"/>
                    <a:pt x="418" y="168"/>
                    <a:pt x="416" y="166"/>
                  </a:cubicBezTo>
                  <a:cubicBezTo>
                    <a:pt x="413" y="163"/>
                    <a:pt x="411" y="161"/>
                    <a:pt x="410" y="157"/>
                  </a:cubicBezTo>
                  <a:cubicBezTo>
                    <a:pt x="410" y="155"/>
                    <a:pt x="409" y="143"/>
                    <a:pt x="409" y="140"/>
                  </a:cubicBezTo>
                  <a:cubicBezTo>
                    <a:pt x="409" y="133"/>
                    <a:pt x="408" y="130"/>
                    <a:pt x="402" y="121"/>
                  </a:cubicBezTo>
                  <a:cubicBezTo>
                    <a:pt x="399" y="116"/>
                    <a:pt x="399" y="116"/>
                    <a:pt x="399" y="116"/>
                  </a:cubicBezTo>
                  <a:cubicBezTo>
                    <a:pt x="395" y="108"/>
                    <a:pt x="396" y="102"/>
                    <a:pt x="396" y="95"/>
                  </a:cubicBezTo>
                  <a:cubicBezTo>
                    <a:pt x="397" y="91"/>
                    <a:pt x="396" y="87"/>
                    <a:pt x="396" y="84"/>
                  </a:cubicBezTo>
                  <a:cubicBezTo>
                    <a:pt x="396" y="84"/>
                    <a:pt x="396" y="83"/>
                    <a:pt x="395" y="83"/>
                  </a:cubicBezTo>
                  <a:cubicBezTo>
                    <a:pt x="394" y="83"/>
                    <a:pt x="394" y="84"/>
                    <a:pt x="394" y="84"/>
                  </a:cubicBezTo>
                  <a:cubicBezTo>
                    <a:pt x="394" y="87"/>
                    <a:pt x="393" y="91"/>
                    <a:pt x="392" y="95"/>
                  </a:cubicBezTo>
                  <a:cubicBezTo>
                    <a:pt x="392" y="102"/>
                    <a:pt x="391" y="109"/>
                    <a:pt x="396" y="118"/>
                  </a:cubicBezTo>
                  <a:cubicBezTo>
                    <a:pt x="399" y="123"/>
                    <a:pt x="399" y="123"/>
                    <a:pt x="399" y="123"/>
                  </a:cubicBezTo>
                  <a:cubicBezTo>
                    <a:pt x="405" y="133"/>
                    <a:pt x="404" y="133"/>
                    <a:pt x="403" y="144"/>
                  </a:cubicBezTo>
                  <a:cubicBezTo>
                    <a:pt x="403" y="145"/>
                    <a:pt x="403" y="150"/>
                    <a:pt x="400" y="147"/>
                  </a:cubicBezTo>
                  <a:cubicBezTo>
                    <a:pt x="396" y="143"/>
                    <a:pt x="392" y="143"/>
                    <a:pt x="388" y="141"/>
                  </a:cubicBezTo>
                  <a:cubicBezTo>
                    <a:pt x="381" y="137"/>
                    <a:pt x="375" y="135"/>
                    <a:pt x="371" y="128"/>
                  </a:cubicBezTo>
                  <a:cubicBezTo>
                    <a:pt x="367" y="121"/>
                    <a:pt x="367" y="121"/>
                    <a:pt x="367" y="121"/>
                  </a:cubicBezTo>
                  <a:cubicBezTo>
                    <a:pt x="365" y="118"/>
                    <a:pt x="364" y="115"/>
                    <a:pt x="361" y="111"/>
                  </a:cubicBezTo>
                  <a:cubicBezTo>
                    <a:pt x="359" y="108"/>
                    <a:pt x="356" y="105"/>
                    <a:pt x="353" y="103"/>
                  </a:cubicBezTo>
                  <a:cubicBezTo>
                    <a:pt x="349" y="100"/>
                    <a:pt x="344" y="97"/>
                    <a:pt x="343" y="94"/>
                  </a:cubicBezTo>
                  <a:cubicBezTo>
                    <a:pt x="343" y="94"/>
                    <a:pt x="342" y="93"/>
                    <a:pt x="341" y="93"/>
                  </a:cubicBezTo>
                  <a:cubicBezTo>
                    <a:pt x="341" y="94"/>
                    <a:pt x="341" y="94"/>
                    <a:pt x="341" y="95"/>
                  </a:cubicBezTo>
                  <a:cubicBezTo>
                    <a:pt x="342" y="98"/>
                    <a:pt x="347" y="102"/>
                    <a:pt x="351" y="106"/>
                  </a:cubicBezTo>
                  <a:cubicBezTo>
                    <a:pt x="353" y="108"/>
                    <a:pt x="356" y="110"/>
                    <a:pt x="358" y="113"/>
                  </a:cubicBezTo>
                  <a:cubicBezTo>
                    <a:pt x="361" y="117"/>
                    <a:pt x="362" y="119"/>
                    <a:pt x="363" y="123"/>
                  </a:cubicBezTo>
                  <a:cubicBezTo>
                    <a:pt x="368" y="130"/>
                    <a:pt x="368" y="130"/>
                    <a:pt x="368" y="130"/>
                  </a:cubicBezTo>
                  <a:cubicBezTo>
                    <a:pt x="372" y="138"/>
                    <a:pt x="379" y="141"/>
                    <a:pt x="386" y="144"/>
                  </a:cubicBezTo>
                  <a:cubicBezTo>
                    <a:pt x="389" y="146"/>
                    <a:pt x="393" y="149"/>
                    <a:pt x="396" y="151"/>
                  </a:cubicBezTo>
                  <a:cubicBezTo>
                    <a:pt x="400" y="155"/>
                    <a:pt x="403" y="162"/>
                    <a:pt x="404" y="164"/>
                  </a:cubicBezTo>
                  <a:cubicBezTo>
                    <a:pt x="405" y="167"/>
                    <a:pt x="408" y="169"/>
                    <a:pt x="410" y="172"/>
                  </a:cubicBezTo>
                  <a:cubicBezTo>
                    <a:pt x="412" y="174"/>
                    <a:pt x="414" y="176"/>
                    <a:pt x="416" y="179"/>
                  </a:cubicBezTo>
                  <a:cubicBezTo>
                    <a:pt x="417" y="181"/>
                    <a:pt x="417" y="183"/>
                    <a:pt x="417" y="186"/>
                  </a:cubicBezTo>
                  <a:cubicBezTo>
                    <a:pt x="418" y="187"/>
                    <a:pt x="417" y="192"/>
                    <a:pt x="412" y="191"/>
                  </a:cubicBezTo>
                  <a:cubicBezTo>
                    <a:pt x="394" y="187"/>
                    <a:pt x="375" y="188"/>
                    <a:pt x="357" y="190"/>
                  </a:cubicBezTo>
                  <a:cubicBezTo>
                    <a:pt x="351" y="190"/>
                    <a:pt x="351" y="190"/>
                    <a:pt x="351" y="190"/>
                  </a:cubicBezTo>
                  <a:cubicBezTo>
                    <a:pt x="349" y="190"/>
                    <a:pt x="305" y="194"/>
                    <a:pt x="285" y="183"/>
                  </a:cubicBezTo>
                  <a:cubicBezTo>
                    <a:pt x="278" y="179"/>
                    <a:pt x="278" y="179"/>
                    <a:pt x="278" y="179"/>
                  </a:cubicBezTo>
                  <a:cubicBezTo>
                    <a:pt x="268" y="174"/>
                    <a:pt x="261" y="170"/>
                    <a:pt x="251" y="168"/>
                  </a:cubicBezTo>
                  <a:cubicBezTo>
                    <a:pt x="242" y="167"/>
                    <a:pt x="239" y="164"/>
                    <a:pt x="237" y="162"/>
                  </a:cubicBezTo>
                  <a:cubicBezTo>
                    <a:pt x="235" y="161"/>
                    <a:pt x="233" y="160"/>
                    <a:pt x="232" y="158"/>
                  </a:cubicBezTo>
                  <a:cubicBezTo>
                    <a:pt x="230" y="156"/>
                    <a:pt x="230" y="153"/>
                    <a:pt x="229" y="149"/>
                  </a:cubicBezTo>
                  <a:cubicBezTo>
                    <a:pt x="228" y="146"/>
                    <a:pt x="227" y="142"/>
                    <a:pt x="225" y="139"/>
                  </a:cubicBezTo>
                  <a:cubicBezTo>
                    <a:pt x="225" y="139"/>
                    <a:pt x="225" y="135"/>
                    <a:pt x="225" y="134"/>
                  </a:cubicBezTo>
                  <a:cubicBezTo>
                    <a:pt x="227" y="133"/>
                    <a:pt x="229" y="132"/>
                    <a:pt x="230" y="129"/>
                  </a:cubicBezTo>
                  <a:cubicBezTo>
                    <a:pt x="232" y="125"/>
                    <a:pt x="233" y="111"/>
                    <a:pt x="233" y="111"/>
                  </a:cubicBezTo>
                  <a:cubicBezTo>
                    <a:pt x="234" y="111"/>
                    <a:pt x="233" y="110"/>
                    <a:pt x="233" y="110"/>
                  </a:cubicBezTo>
                  <a:cubicBezTo>
                    <a:pt x="232" y="110"/>
                    <a:pt x="232" y="110"/>
                    <a:pt x="232" y="111"/>
                  </a:cubicBezTo>
                  <a:cubicBezTo>
                    <a:pt x="232" y="111"/>
                    <a:pt x="229" y="124"/>
                    <a:pt x="227" y="128"/>
                  </a:cubicBezTo>
                  <a:cubicBezTo>
                    <a:pt x="226" y="129"/>
                    <a:pt x="225" y="130"/>
                    <a:pt x="223" y="131"/>
                  </a:cubicBezTo>
                  <a:cubicBezTo>
                    <a:pt x="219" y="132"/>
                    <a:pt x="215" y="129"/>
                    <a:pt x="215" y="129"/>
                  </a:cubicBezTo>
                  <a:cubicBezTo>
                    <a:pt x="211" y="125"/>
                    <a:pt x="207" y="121"/>
                    <a:pt x="205" y="116"/>
                  </a:cubicBezTo>
                  <a:cubicBezTo>
                    <a:pt x="204" y="110"/>
                    <a:pt x="205" y="102"/>
                    <a:pt x="205" y="99"/>
                  </a:cubicBezTo>
                  <a:cubicBezTo>
                    <a:pt x="205" y="98"/>
                    <a:pt x="205" y="98"/>
                    <a:pt x="205" y="98"/>
                  </a:cubicBezTo>
                  <a:cubicBezTo>
                    <a:pt x="205" y="97"/>
                    <a:pt x="205" y="97"/>
                    <a:pt x="205" y="97"/>
                  </a:cubicBezTo>
                  <a:cubicBezTo>
                    <a:pt x="204" y="97"/>
                    <a:pt x="203" y="97"/>
                    <a:pt x="203" y="98"/>
                  </a:cubicBezTo>
                  <a:cubicBezTo>
                    <a:pt x="203" y="99"/>
                    <a:pt x="203" y="99"/>
                    <a:pt x="203" y="99"/>
                  </a:cubicBezTo>
                  <a:cubicBezTo>
                    <a:pt x="203" y="102"/>
                    <a:pt x="200" y="110"/>
                    <a:pt x="201" y="117"/>
                  </a:cubicBezTo>
                  <a:cubicBezTo>
                    <a:pt x="203" y="121"/>
                    <a:pt x="205" y="125"/>
                    <a:pt x="208" y="128"/>
                  </a:cubicBezTo>
                  <a:cubicBezTo>
                    <a:pt x="214" y="133"/>
                    <a:pt x="219" y="142"/>
                    <a:pt x="219" y="142"/>
                  </a:cubicBezTo>
                  <a:cubicBezTo>
                    <a:pt x="220" y="145"/>
                    <a:pt x="221" y="148"/>
                    <a:pt x="221" y="151"/>
                  </a:cubicBezTo>
                  <a:cubicBezTo>
                    <a:pt x="222" y="155"/>
                    <a:pt x="223" y="159"/>
                    <a:pt x="225" y="163"/>
                  </a:cubicBezTo>
                  <a:cubicBezTo>
                    <a:pt x="229" y="169"/>
                    <a:pt x="225" y="169"/>
                    <a:pt x="222" y="171"/>
                  </a:cubicBezTo>
                  <a:cubicBezTo>
                    <a:pt x="214" y="172"/>
                    <a:pt x="207" y="174"/>
                    <a:pt x="201" y="176"/>
                  </a:cubicBezTo>
                  <a:cubicBezTo>
                    <a:pt x="187" y="180"/>
                    <a:pt x="173" y="184"/>
                    <a:pt x="160" y="181"/>
                  </a:cubicBezTo>
                  <a:cubicBezTo>
                    <a:pt x="150" y="179"/>
                    <a:pt x="143" y="175"/>
                    <a:pt x="136" y="171"/>
                  </a:cubicBezTo>
                  <a:cubicBezTo>
                    <a:pt x="126" y="165"/>
                    <a:pt x="116" y="160"/>
                    <a:pt x="99" y="163"/>
                  </a:cubicBezTo>
                  <a:cubicBezTo>
                    <a:pt x="93" y="163"/>
                    <a:pt x="89" y="166"/>
                    <a:pt x="86" y="168"/>
                  </a:cubicBezTo>
                  <a:cubicBezTo>
                    <a:pt x="71" y="176"/>
                    <a:pt x="52" y="176"/>
                    <a:pt x="44" y="173"/>
                  </a:cubicBezTo>
                  <a:cubicBezTo>
                    <a:pt x="41" y="172"/>
                    <a:pt x="38" y="171"/>
                    <a:pt x="35" y="170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6" y="162"/>
                    <a:pt x="23" y="160"/>
                    <a:pt x="19" y="158"/>
                  </a:cubicBezTo>
                  <a:cubicBezTo>
                    <a:pt x="16" y="157"/>
                    <a:pt x="14" y="157"/>
                    <a:pt x="12" y="157"/>
                  </a:cubicBezTo>
                  <a:cubicBezTo>
                    <a:pt x="8" y="157"/>
                    <a:pt x="4" y="156"/>
                    <a:pt x="2" y="154"/>
                  </a:cubicBezTo>
                  <a:cubicBezTo>
                    <a:pt x="1" y="153"/>
                    <a:pt x="1" y="153"/>
                    <a:pt x="1" y="152"/>
                  </a:cubicBezTo>
                  <a:cubicBezTo>
                    <a:pt x="0" y="151"/>
                    <a:pt x="0" y="148"/>
                    <a:pt x="0" y="149"/>
                  </a:cubicBezTo>
                  <a:cubicBezTo>
                    <a:pt x="0" y="159"/>
                    <a:pt x="6" y="161"/>
                    <a:pt x="11" y="161"/>
                  </a:cubicBezTo>
                  <a:cubicBezTo>
                    <a:pt x="13" y="161"/>
                    <a:pt x="16" y="161"/>
                    <a:pt x="17" y="162"/>
                  </a:cubicBezTo>
                  <a:cubicBezTo>
                    <a:pt x="21" y="163"/>
                    <a:pt x="24" y="165"/>
                    <a:pt x="26" y="168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9" y="176"/>
                    <a:pt x="49" y="179"/>
                    <a:pt x="59" y="180"/>
                  </a:cubicBezTo>
                  <a:cubicBezTo>
                    <a:pt x="60" y="180"/>
                    <a:pt x="61" y="181"/>
                    <a:pt x="60" y="183"/>
                  </a:cubicBezTo>
                  <a:cubicBezTo>
                    <a:pt x="59" y="185"/>
                    <a:pt x="56" y="188"/>
                    <a:pt x="54" y="190"/>
                  </a:cubicBezTo>
                  <a:cubicBezTo>
                    <a:pt x="52" y="192"/>
                    <a:pt x="51" y="193"/>
                    <a:pt x="47" y="195"/>
                  </a:cubicBezTo>
                  <a:cubicBezTo>
                    <a:pt x="45" y="196"/>
                    <a:pt x="43" y="199"/>
                    <a:pt x="41" y="202"/>
                  </a:cubicBezTo>
                  <a:cubicBezTo>
                    <a:pt x="37" y="206"/>
                    <a:pt x="37" y="206"/>
                    <a:pt x="41" y="204"/>
                  </a:cubicBezTo>
                  <a:cubicBezTo>
                    <a:pt x="44" y="201"/>
                    <a:pt x="46" y="199"/>
                    <a:pt x="47" y="199"/>
                  </a:cubicBezTo>
                  <a:cubicBezTo>
                    <a:pt x="50" y="197"/>
                    <a:pt x="52" y="196"/>
                    <a:pt x="56" y="193"/>
                  </a:cubicBezTo>
                  <a:cubicBezTo>
                    <a:pt x="59" y="190"/>
                    <a:pt x="64" y="186"/>
                    <a:pt x="68" y="184"/>
                  </a:cubicBezTo>
                  <a:cubicBezTo>
                    <a:pt x="70" y="183"/>
                    <a:pt x="81" y="180"/>
                    <a:pt x="83" y="179"/>
                  </a:cubicBezTo>
                  <a:cubicBezTo>
                    <a:pt x="85" y="178"/>
                    <a:pt x="88" y="176"/>
                    <a:pt x="90" y="175"/>
                  </a:cubicBezTo>
                  <a:cubicBezTo>
                    <a:pt x="93" y="173"/>
                    <a:pt x="96" y="171"/>
                    <a:pt x="100" y="170"/>
                  </a:cubicBezTo>
                  <a:cubicBezTo>
                    <a:pt x="114" y="168"/>
                    <a:pt x="122" y="173"/>
                    <a:pt x="132" y="178"/>
                  </a:cubicBezTo>
                  <a:cubicBezTo>
                    <a:pt x="139" y="182"/>
                    <a:pt x="147" y="187"/>
                    <a:pt x="158" y="189"/>
                  </a:cubicBezTo>
                  <a:cubicBezTo>
                    <a:pt x="174" y="192"/>
                    <a:pt x="188" y="188"/>
                    <a:pt x="203" y="184"/>
                  </a:cubicBezTo>
                  <a:cubicBezTo>
                    <a:pt x="206" y="183"/>
                    <a:pt x="208" y="182"/>
                    <a:pt x="211" y="181"/>
                  </a:cubicBezTo>
                  <a:cubicBezTo>
                    <a:pt x="213" y="181"/>
                    <a:pt x="215" y="183"/>
                    <a:pt x="214" y="184"/>
                  </a:cubicBezTo>
                  <a:cubicBezTo>
                    <a:pt x="212" y="186"/>
                    <a:pt x="210" y="188"/>
                    <a:pt x="208" y="190"/>
                  </a:cubicBezTo>
                  <a:cubicBezTo>
                    <a:pt x="202" y="195"/>
                    <a:pt x="194" y="196"/>
                    <a:pt x="186" y="198"/>
                  </a:cubicBezTo>
                  <a:cubicBezTo>
                    <a:pt x="176" y="199"/>
                    <a:pt x="166" y="201"/>
                    <a:pt x="158" y="209"/>
                  </a:cubicBezTo>
                  <a:cubicBezTo>
                    <a:pt x="153" y="214"/>
                    <a:pt x="149" y="220"/>
                    <a:pt x="146" y="226"/>
                  </a:cubicBezTo>
                  <a:cubicBezTo>
                    <a:pt x="143" y="232"/>
                    <a:pt x="140" y="236"/>
                    <a:pt x="136" y="240"/>
                  </a:cubicBezTo>
                  <a:cubicBezTo>
                    <a:pt x="135" y="241"/>
                    <a:pt x="131" y="247"/>
                    <a:pt x="128" y="249"/>
                  </a:cubicBezTo>
                  <a:cubicBezTo>
                    <a:pt x="124" y="250"/>
                    <a:pt x="120" y="251"/>
                    <a:pt x="115" y="252"/>
                  </a:cubicBezTo>
                  <a:cubicBezTo>
                    <a:pt x="105" y="255"/>
                    <a:pt x="91" y="259"/>
                    <a:pt x="88" y="264"/>
                  </a:cubicBezTo>
                  <a:cubicBezTo>
                    <a:pt x="88" y="264"/>
                    <a:pt x="88" y="265"/>
                    <a:pt x="88" y="265"/>
                  </a:cubicBezTo>
                  <a:cubicBezTo>
                    <a:pt x="89" y="265"/>
                    <a:pt x="89" y="265"/>
                    <a:pt x="90" y="265"/>
                  </a:cubicBezTo>
                  <a:cubicBezTo>
                    <a:pt x="92" y="261"/>
                    <a:pt x="106" y="259"/>
                    <a:pt x="116" y="256"/>
                  </a:cubicBezTo>
                  <a:cubicBezTo>
                    <a:pt x="121" y="255"/>
                    <a:pt x="127" y="255"/>
                    <a:pt x="131" y="253"/>
                  </a:cubicBezTo>
                  <a:cubicBezTo>
                    <a:pt x="132" y="253"/>
                    <a:pt x="133" y="252"/>
                    <a:pt x="135" y="251"/>
                  </a:cubicBezTo>
                  <a:cubicBezTo>
                    <a:pt x="134" y="253"/>
                    <a:pt x="134" y="255"/>
                    <a:pt x="134" y="257"/>
                  </a:cubicBezTo>
                  <a:cubicBezTo>
                    <a:pt x="134" y="260"/>
                    <a:pt x="133" y="261"/>
                    <a:pt x="132" y="264"/>
                  </a:cubicBezTo>
                  <a:cubicBezTo>
                    <a:pt x="132" y="265"/>
                    <a:pt x="131" y="266"/>
                    <a:pt x="130" y="268"/>
                  </a:cubicBezTo>
                  <a:cubicBezTo>
                    <a:pt x="128" y="270"/>
                    <a:pt x="127" y="272"/>
                    <a:pt x="126" y="275"/>
                  </a:cubicBezTo>
                  <a:cubicBezTo>
                    <a:pt x="126" y="278"/>
                    <a:pt x="127" y="281"/>
                    <a:pt x="128" y="283"/>
                  </a:cubicBezTo>
                  <a:cubicBezTo>
                    <a:pt x="129" y="285"/>
                    <a:pt x="130" y="286"/>
                    <a:pt x="130" y="288"/>
                  </a:cubicBezTo>
                  <a:cubicBezTo>
                    <a:pt x="129" y="295"/>
                    <a:pt x="125" y="300"/>
                    <a:pt x="121" y="305"/>
                  </a:cubicBezTo>
                  <a:cubicBezTo>
                    <a:pt x="115" y="312"/>
                    <a:pt x="115" y="312"/>
                    <a:pt x="115" y="312"/>
                  </a:cubicBezTo>
                  <a:cubicBezTo>
                    <a:pt x="113" y="315"/>
                    <a:pt x="111" y="321"/>
                    <a:pt x="110" y="323"/>
                  </a:cubicBezTo>
                  <a:cubicBezTo>
                    <a:pt x="110" y="324"/>
                    <a:pt x="109" y="326"/>
                    <a:pt x="108" y="327"/>
                  </a:cubicBezTo>
                  <a:cubicBezTo>
                    <a:pt x="108" y="328"/>
                    <a:pt x="108" y="328"/>
                    <a:pt x="108" y="329"/>
                  </a:cubicBezTo>
                  <a:cubicBezTo>
                    <a:pt x="109" y="329"/>
                    <a:pt x="109" y="329"/>
                    <a:pt x="110" y="328"/>
                  </a:cubicBezTo>
                  <a:cubicBezTo>
                    <a:pt x="111" y="327"/>
                    <a:pt x="111" y="325"/>
                    <a:pt x="112" y="323"/>
                  </a:cubicBezTo>
                  <a:cubicBezTo>
                    <a:pt x="113" y="322"/>
                    <a:pt x="117" y="317"/>
                    <a:pt x="119" y="314"/>
                  </a:cubicBezTo>
                  <a:cubicBezTo>
                    <a:pt x="124" y="308"/>
                    <a:pt x="124" y="308"/>
                    <a:pt x="124" y="308"/>
                  </a:cubicBezTo>
                  <a:cubicBezTo>
                    <a:pt x="129" y="302"/>
                    <a:pt x="133" y="297"/>
                    <a:pt x="134" y="288"/>
                  </a:cubicBezTo>
                  <a:cubicBezTo>
                    <a:pt x="134" y="285"/>
                    <a:pt x="133" y="283"/>
                    <a:pt x="132" y="281"/>
                  </a:cubicBezTo>
                  <a:cubicBezTo>
                    <a:pt x="131" y="279"/>
                    <a:pt x="130" y="278"/>
                    <a:pt x="130" y="276"/>
                  </a:cubicBezTo>
                  <a:cubicBezTo>
                    <a:pt x="131" y="274"/>
                    <a:pt x="132" y="272"/>
                    <a:pt x="133" y="270"/>
                  </a:cubicBezTo>
                  <a:cubicBezTo>
                    <a:pt x="134" y="269"/>
                    <a:pt x="137" y="265"/>
                    <a:pt x="137" y="263"/>
                  </a:cubicBezTo>
                  <a:cubicBezTo>
                    <a:pt x="138" y="261"/>
                    <a:pt x="139" y="252"/>
                    <a:pt x="143" y="244"/>
                  </a:cubicBezTo>
                  <a:cubicBezTo>
                    <a:pt x="146" y="237"/>
                    <a:pt x="151" y="233"/>
                    <a:pt x="152" y="230"/>
                  </a:cubicBezTo>
                  <a:cubicBezTo>
                    <a:pt x="156" y="225"/>
                    <a:pt x="159" y="219"/>
                    <a:pt x="163" y="215"/>
                  </a:cubicBezTo>
                  <a:cubicBezTo>
                    <a:pt x="170" y="209"/>
                    <a:pt x="178" y="207"/>
                    <a:pt x="187" y="206"/>
                  </a:cubicBezTo>
                  <a:cubicBezTo>
                    <a:pt x="196" y="204"/>
                    <a:pt x="205" y="203"/>
                    <a:pt x="213" y="197"/>
                  </a:cubicBezTo>
                  <a:cubicBezTo>
                    <a:pt x="218" y="193"/>
                    <a:pt x="221" y="189"/>
                    <a:pt x="224" y="185"/>
                  </a:cubicBezTo>
                  <a:cubicBezTo>
                    <a:pt x="225" y="183"/>
                    <a:pt x="227" y="181"/>
                    <a:pt x="234" y="180"/>
                  </a:cubicBezTo>
                  <a:cubicBezTo>
                    <a:pt x="251" y="178"/>
                    <a:pt x="258" y="182"/>
                    <a:pt x="272" y="190"/>
                  </a:cubicBezTo>
                  <a:cubicBezTo>
                    <a:pt x="279" y="194"/>
                    <a:pt x="279" y="194"/>
                    <a:pt x="279" y="194"/>
                  </a:cubicBezTo>
                  <a:cubicBezTo>
                    <a:pt x="302" y="206"/>
                    <a:pt x="351" y="206"/>
                    <a:pt x="353" y="206"/>
                  </a:cubicBezTo>
                  <a:cubicBezTo>
                    <a:pt x="359" y="206"/>
                    <a:pt x="359" y="206"/>
                    <a:pt x="359" y="206"/>
                  </a:cubicBezTo>
                  <a:cubicBezTo>
                    <a:pt x="385" y="204"/>
                    <a:pt x="410" y="202"/>
                    <a:pt x="433" y="217"/>
                  </a:cubicBezTo>
                  <a:cubicBezTo>
                    <a:pt x="443" y="223"/>
                    <a:pt x="451" y="227"/>
                    <a:pt x="460" y="229"/>
                  </a:cubicBezTo>
                  <a:cubicBezTo>
                    <a:pt x="465" y="230"/>
                    <a:pt x="463" y="234"/>
                    <a:pt x="462" y="235"/>
                  </a:cubicBezTo>
                  <a:cubicBezTo>
                    <a:pt x="461" y="237"/>
                    <a:pt x="460" y="238"/>
                    <a:pt x="458" y="239"/>
                  </a:cubicBezTo>
                  <a:cubicBezTo>
                    <a:pt x="456" y="241"/>
                    <a:pt x="454" y="242"/>
                    <a:pt x="451" y="243"/>
                  </a:cubicBezTo>
                  <a:cubicBezTo>
                    <a:pt x="448" y="245"/>
                    <a:pt x="444" y="247"/>
                    <a:pt x="440" y="252"/>
                  </a:cubicBezTo>
                  <a:cubicBezTo>
                    <a:pt x="436" y="257"/>
                    <a:pt x="434" y="262"/>
                    <a:pt x="431" y="267"/>
                  </a:cubicBezTo>
                  <a:cubicBezTo>
                    <a:pt x="428" y="274"/>
                    <a:pt x="425" y="280"/>
                    <a:pt x="417" y="285"/>
                  </a:cubicBezTo>
                  <a:cubicBezTo>
                    <a:pt x="414" y="287"/>
                    <a:pt x="411" y="289"/>
                    <a:pt x="409" y="291"/>
                  </a:cubicBezTo>
                  <a:cubicBezTo>
                    <a:pt x="401" y="297"/>
                    <a:pt x="396" y="308"/>
                    <a:pt x="393" y="313"/>
                  </a:cubicBezTo>
                  <a:cubicBezTo>
                    <a:pt x="390" y="318"/>
                    <a:pt x="379" y="325"/>
                    <a:pt x="369" y="328"/>
                  </a:cubicBezTo>
                  <a:cubicBezTo>
                    <a:pt x="363" y="330"/>
                    <a:pt x="354" y="333"/>
                    <a:pt x="351" y="335"/>
                  </a:cubicBezTo>
                  <a:cubicBezTo>
                    <a:pt x="351" y="335"/>
                    <a:pt x="350" y="336"/>
                    <a:pt x="351" y="336"/>
                  </a:cubicBezTo>
                  <a:cubicBezTo>
                    <a:pt x="351" y="337"/>
                    <a:pt x="352" y="337"/>
                    <a:pt x="352" y="336"/>
                  </a:cubicBezTo>
                  <a:cubicBezTo>
                    <a:pt x="355" y="335"/>
                    <a:pt x="365" y="334"/>
                    <a:pt x="371" y="332"/>
                  </a:cubicBezTo>
                  <a:cubicBezTo>
                    <a:pt x="380" y="329"/>
                    <a:pt x="390" y="326"/>
                    <a:pt x="397" y="316"/>
                  </a:cubicBezTo>
                  <a:cubicBezTo>
                    <a:pt x="398" y="314"/>
                    <a:pt x="398" y="314"/>
                    <a:pt x="398" y="314"/>
                  </a:cubicBezTo>
                  <a:cubicBezTo>
                    <a:pt x="397" y="321"/>
                    <a:pt x="398" y="332"/>
                    <a:pt x="400" y="335"/>
                  </a:cubicBezTo>
                  <a:cubicBezTo>
                    <a:pt x="400" y="336"/>
                    <a:pt x="401" y="336"/>
                    <a:pt x="401" y="336"/>
                  </a:cubicBezTo>
                  <a:cubicBezTo>
                    <a:pt x="402" y="335"/>
                    <a:pt x="402" y="335"/>
                    <a:pt x="402" y="334"/>
                  </a:cubicBezTo>
                  <a:cubicBezTo>
                    <a:pt x="400" y="331"/>
                    <a:pt x="402" y="308"/>
                    <a:pt x="407" y="303"/>
                  </a:cubicBezTo>
                  <a:cubicBezTo>
                    <a:pt x="410" y="299"/>
                    <a:pt x="415" y="296"/>
                    <a:pt x="422" y="291"/>
                  </a:cubicBezTo>
                  <a:cubicBezTo>
                    <a:pt x="431" y="285"/>
                    <a:pt x="435" y="278"/>
                    <a:pt x="438" y="270"/>
                  </a:cubicBezTo>
                  <a:cubicBezTo>
                    <a:pt x="441" y="266"/>
                    <a:pt x="443" y="261"/>
                    <a:pt x="447" y="257"/>
                  </a:cubicBezTo>
                  <a:cubicBezTo>
                    <a:pt x="449" y="254"/>
                    <a:pt x="452" y="252"/>
                    <a:pt x="455" y="251"/>
                  </a:cubicBezTo>
                  <a:cubicBezTo>
                    <a:pt x="458" y="249"/>
                    <a:pt x="460" y="248"/>
                    <a:pt x="463" y="246"/>
                  </a:cubicBezTo>
                  <a:cubicBezTo>
                    <a:pt x="467" y="243"/>
                    <a:pt x="470" y="239"/>
                    <a:pt x="472" y="236"/>
                  </a:cubicBezTo>
                  <a:cubicBezTo>
                    <a:pt x="474" y="231"/>
                    <a:pt x="478" y="232"/>
                    <a:pt x="480" y="232"/>
                  </a:cubicBezTo>
                  <a:cubicBezTo>
                    <a:pt x="491" y="232"/>
                    <a:pt x="501" y="230"/>
                    <a:pt x="512" y="228"/>
                  </a:cubicBezTo>
                  <a:cubicBezTo>
                    <a:pt x="527" y="225"/>
                    <a:pt x="543" y="223"/>
                    <a:pt x="560" y="226"/>
                  </a:cubicBezTo>
                  <a:cubicBezTo>
                    <a:pt x="563" y="227"/>
                    <a:pt x="566" y="229"/>
                    <a:pt x="570" y="231"/>
                  </a:cubicBezTo>
                  <a:cubicBezTo>
                    <a:pt x="576" y="234"/>
                    <a:pt x="582" y="239"/>
                    <a:pt x="592" y="239"/>
                  </a:cubicBezTo>
                  <a:cubicBezTo>
                    <a:pt x="604" y="240"/>
                    <a:pt x="612" y="237"/>
                    <a:pt x="620" y="234"/>
                  </a:cubicBezTo>
                  <a:cubicBezTo>
                    <a:pt x="628" y="231"/>
                    <a:pt x="628" y="231"/>
                    <a:pt x="628" y="231"/>
                  </a:cubicBezTo>
                  <a:cubicBezTo>
                    <a:pt x="642" y="226"/>
                    <a:pt x="651" y="223"/>
                    <a:pt x="661" y="222"/>
                  </a:cubicBezTo>
                  <a:cubicBezTo>
                    <a:pt x="669" y="220"/>
                    <a:pt x="671" y="226"/>
                    <a:pt x="672" y="228"/>
                  </a:cubicBezTo>
                  <a:cubicBezTo>
                    <a:pt x="672" y="239"/>
                    <a:pt x="667" y="245"/>
                    <a:pt x="657" y="257"/>
                  </a:cubicBezTo>
                  <a:cubicBezTo>
                    <a:pt x="652" y="263"/>
                    <a:pt x="651" y="265"/>
                    <a:pt x="650" y="269"/>
                  </a:cubicBezTo>
                  <a:cubicBezTo>
                    <a:pt x="648" y="275"/>
                    <a:pt x="648" y="275"/>
                    <a:pt x="648" y="275"/>
                  </a:cubicBezTo>
                  <a:cubicBezTo>
                    <a:pt x="645" y="283"/>
                    <a:pt x="644" y="285"/>
                    <a:pt x="637" y="291"/>
                  </a:cubicBezTo>
                  <a:cubicBezTo>
                    <a:pt x="631" y="295"/>
                    <a:pt x="631" y="295"/>
                    <a:pt x="631" y="295"/>
                  </a:cubicBezTo>
                  <a:cubicBezTo>
                    <a:pt x="628" y="297"/>
                    <a:pt x="623" y="300"/>
                    <a:pt x="620" y="304"/>
                  </a:cubicBezTo>
                  <a:cubicBezTo>
                    <a:pt x="616" y="309"/>
                    <a:pt x="616" y="315"/>
                    <a:pt x="615" y="321"/>
                  </a:cubicBezTo>
                  <a:cubicBezTo>
                    <a:pt x="615" y="324"/>
                    <a:pt x="614" y="327"/>
                    <a:pt x="613" y="330"/>
                  </a:cubicBezTo>
                  <a:cubicBezTo>
                    <a:pt x="612" y="335"/>
                    <a:pt x="603" y="341"/>
                    <a:pt x="601" y="343"/>
                  </a:cubicBezTo>
                  <a:cubicBezTo>
                    <a:pt x="597" y="347"/>
                    <a:pt x="595" y="351"/>
                    <a:pt x="594" y="355"/>
                  </a:cubicBezTo>
                  <a:cubicBezTo>
                    <a:pt x="590" y="365"/>
                    <a:pt x="590" y="365"/>
                    <a:pt x="590" y="365"/>
                  </a:cubicBezTo>
                  <a:cubicBezTo>
                    <a:pt x="590" y="365"/>
                    <a:pt x="590" y="366"/>
                    <a:pt x="591" y="366"/>
                  </a:cubicBezTo>
                  <a:cubicBezTo>
                    <a:pt x="591" y="366"/>
                    <a:pt x="592" y="366"/>
                    <a:pt x="592" y="365"/>
                  </a:cubicBezTo>
                  <a:cubicBezTo>
                    <a:pt x="592" y="365"/>
                    <a:pt x="600" y="350"/>
                    <a:pt x="604" y="346"/>
                  </a:cubicBezTo>
                  <a:cubicBezTo>
                    <a:pt x="606" y="344"/>
                    <a:pt x="609" y="343"/>
                    <a:pt x="610" y="342"/>
                  </a:cubicBezTo>
                  <a:cubicBezTo>
                    <a:pt x="611" y="343"/>
                    <a:pt x="613" y="348"/>
                    <a:pt x="614" y="350"/>
                  </a:cubicBezTo>
                  <a:cubicBezTo>
                    <a:pt x="615" y="353"/>
                    <a:pt x="615" y="357"/>
                    <a:pt x="615" y="360"/>
                  </a:cubicBezTo>
                  <a:cubicBezTo>
                    <a:pt x="615" y="363"/>
                    <a:pt x="613" y="366"/>
                    <a:pt x="611" y="369"/>
                  </a:cubicBezTo>
                  <a:cubicBezTo>
                    <a:pt x="608" y="374"/>
                    <a:pt x="608" y="378"/>
                    <a:pt x="610" y="380"/>
                  </a:cubicBezTo>
                  <a:cubicBezTo>
                    <a:pt x="610" y="380"/>
                    <a:pt x="611" y="380"/>
                    <a:pt x="611" y="380"/>
                  </a:cubicBezTo>
                  <a:cubicBezTo>
                    <a:pt x="612" y="380"/>
                    <a:pt x="612" y="379"/>
                    <a:pt x="611" y="379"/>
                  </a:cubicBezTo>
                  <a:cubicBezTo>
                    <a:pt x="610" y="378"/>
                    <a:pt x="612" y="376"/>
                    <a:pt x="615" y="371"/>
                  </a:cubicBezTo>
                  <a:cubicBezTo>
                    <a:pt x="617" y="368"/>
                    <a:pt x="618" y="364"/>
                    <a:pt x="619" y="361"/>
                  </a:cubicBezTo>
                  <a:cubicBezTo>
                    <a:pt x="619" y="356"/>
                    <a:pt x="618" y="352"/>
                    <a:pt x="617" y="349"/>
                  </a:cubicBezTo>
                  <a:cubicBezTo>
                    <a:pt x="616" y="340"/>
                    <a:pt x="619" y="337"/>
                    <a:pt x="621" y="333"/>
                  </a:cubicBezTo>
                  <a:cubicBezTo>
                    <a:pt x="622" y="329"/>
                    <a:pt x="623" y="325"/>
                    <a:pt x="623" y="321"/>
                  </a:cubicBezTo>
                  <a:cubicBezTo>
                    <a:pt x="624" y="316"/>
                    <a:pt x="624" y="312"/>
                    <a:pt x="627" y="308"/>
                  </a:cubicBezTo>
                  <a:cubicBezTo>
                    <a:pt x="629" y="306"/>
                    <a:pt x="632" y="304"/>
                    <a:pt x="636" y="302"/>
                  </a:cubicBezTo>
                  <a:cubicBezTo>
                    <a:pt x="643" y="297"/>
                    <a:pt x="643" y="297"/>
                    <a:pt x="643" y="297"/>
                  </a:cubicBezTo>
                  <a:cubicBezTo>
                    <a:pt x="651" y="290"/>
                    <a:pt x="652" y="287"/>
                    <a:pt x="655" y="278"/>
                  </a:cubicBezTo>
                  <a:cubicBezTo>
                    <a:pt x="658" y="271"/>
                    <a:pt x="658" y="271"/>
                    <a:pt x="658" y="271"/>
                  </a:cubicBezTo>
                  <a:cubicBezTo>
                    <a:pt x="658" y="268"/>
                    <a:pt x="658" y="267"/>
                    <a:pt x="663" y="262"/>
                  </a:cubicBezTo>
                  <a:cubicBezTo>
                    <a:pt x="673" y="251"/>
                    <a:pt x="681" y="243"/>
                    <a:pt x="681" y="230"/>
                  </a:cubicBezTo>
                  <a:cubicBezTo>
                    <a:pt x="681" y="222"/>
                    <a:pt x="685" y="221"/>
                    <a:pt x="688" y="221"/>
                  </a:cubicBezTo>
                  <a:cubicBezTo>
                    <a:pt x="703" y="222"/>
                    <a:pt x="715" y="221"/>
                    <a:pt x="726" y="219"/>
                  </a:cubicBezTo>
                  <a:cubicBezTo>
                    <a:pt x="744" y="213"/>
                    <a:pt x="759" y="208"/>
                    <a:pt x="773" y="179"/>
                  </a:cubicBezTo>
                  <a:cubicBezTo>
                    <a:pt x="777" y="169"/>
                    <a:pt x="779" y="162"/>
                    <a:pt x="788" y="157"/>
                  </a:cubicBezTo>
                  <a:cubicBezTo>
                    <a:pt x="792" y="154"/>
                    <a:pt x="798" y="155"/>
                    <a:pt x="807" y="158"/>
                  </a:cubicBezTo>
                  <a:cubicBezTo>
                    <a:pt x="817" y="162"/>
                    <a:pt x="835" y="169"/>
                    <a:pt x="853" y="148"/>
                  </a:cubicBezTo>
                  <a:cubicBezTo>
                    <a:pt x="858" y="142"/>
                    <a:pt x="862" y="136"/>
                    <a:pt x="864" y="131"/>
                  </a:cubicBezTo>
                  <a:cubicBezTo>
                    <a:pt x="870" y="120"/>
                    <a:pt x="872" y="117"/>
                    <a:pt x="886" y="117"/>
                  </a:cubicBezTo>
                  <a:cubicBezTo>
                    <a:pt x="889" y="117"/>
                    <a:pt x="894" y="120"/>
                    <a:pt x="899" y="123"/>
                  </a:cubicBezTo>
                  <a:cubicBezTo>
                    <a:pt x="906" y="126"/>
                    <a:pt x="914" y="131"/>
                    <a:pt x="923" y="131"/>
                  </a:cubicBezTo>
                  <a:cubicBezTo>
                    <a:pt x="935" y="131"/>
                    <a:pt x="944" y="122"/>
                    <a:pt x="953" y="114"/>
                  </a:cubicBezTo>
                  <a:cubicBezTo>
                    <a:pt x="957" y="110"/>
                    <a:pt x="962" y="105"/>
                    <a:pt x="966" y="104"/>
                  </a:cubicBezTo>
                  <a:cubicBezTo>
                    <a:pt x="974" y="102"/>
                    <a:pt x="975" y="102"/>
                    <a:pt x="983" y="106"/>
                  </a:cubicBezTo>
                  <a:cubicBezTo>
                    <a:pt x="990" y="108"/>
                    <a:pt x="990" y="108"/>
                    <a:pt x="990" y="108"/>
                  </a:cubicBezTo>
                  <a:cubicBezTo>
                    <a:pt x="996" y="111"/>
                    <a:pt x="1007" y="118"/>
                    <a:pt x="1017" y="124"/>
                  </a:cubicBezTo>
                  <a:cubicBezTo>
                    <a:pt x="1044" y="143"/>
                    <a:pt x="1083" y="169"/>
                    <a:pt x="1102" y="141"/>
                  </a:cubicBezTo>
                  <a:cubicBezTo>
                    <a:pt x="1116" y="120"/>
                    <a:pt x="1108" y="103"/>
                    <a:pt x="1102" y="95"/>
                  </a:cubicBezTo>
                  <a:cubicBezTo>
                    <a:pt x="1098" y="88"/>
                    <a:pt x="1102" y="84"/>
                    <a:pt x="1113" y="91"/>
                  </a:cubicBezTo>
                  <a:cubicBezTo>
                    <a:pt x="1121" y="96"/>
                    <a:pt x="1129" y="99"/>
                    <a:pt x="1140" y="95"/>
                  </a:cubicBezTo>
                  <a:cubicBezTo>
                    <a:pt x="1154" y="91"/>
                    <a:pt x="1157" y="80"/>
                    <a:pt x="1157" y="71"/>
                  </a:cubicBezTo>
                  <a:cubicBezTo>
                    <a:pt x="1157" y="68"/>
                    <a:pt x="1157" y="65"/>
                    <a:pt x="1156" y="63"/>
                  </a:cubicBezTo>
                  <a:cubicBezTo>
                    <a:pt x="1156" y="61"/>
                    <a:pt x="1158" y="59"/>
                    <a:pt x="1159" y="61"/>
                  </a:cubicBezTo>
                  <a:cubicBezTo>
                    <a:pt x="1160" y="63"/>
                    <a:pt x="1161" y="64"/>
                    <a:pt x="1162" y="65"/>
                  </a:cubicBezTo>
                  <a:cubicBezTo>
                    <a:pt x="1170" y="77"/>
                    <a:pt x="1180" y="90"/>
                    <a:pt x="1193" y="90"/>
                  </a:cubicBezTo>
                  <a:cubicBezTo>
                    <a:pt x="1198" y="89"/>
                    <a:pt x="1206" y="87"/>
                    <a:pt x="1212" y="76"/>
                  </a:cubicBezTo>
                  <a:cubicBezTo>
                    <a:pt x="1213" y="72"/>
                    <a:pt x="1214" y="69"/>
                    <a:pt x="1214" y="65"/>
                  </a:cubicBezTo>
                  <a:cubicBezTo>
                    <a:pt x="1214" y="59"/>
                    <a:pt x="1212" y="53"/>
                    <a:pt x="1211" y="48"/>
                  </a:cubicBezTo>
                  <a:cubicBezTo>
                    <a:pt x="1210" y="44"/>
                    <a:pt x="1207" y="35"/>
                    <a:pt x="1215" y="34"/>
                  </a:cubicBezTo>
                  <a:cubicBezTo>
                    <a:pt x="1223" y="34"/>
                    <a:pt x="1227" y="44"/>
                    <a:pt x="1229" y="48"/>
                  </a:cubicBezTo>
                  <a:cubicBezTo>
                    <a:pt x="1234" y="58"/>
                    <a:pt x="1241" y="74"/>
                    <a:pt x="1261" y="67"/>
                  </a:cubicBezTo>
                  <a:cubicBezTo>
                    <a:pt x="1274" y="63"/>
                    <a:pt x="1276" y="52"/>
                    <a:pt x="1276" y="44"/>
                  </a:cubicBezTo>
                  <a:cubicBezTo>
                    <a:pt x="1276" y="40"/>
                    <a:pt x="1276" y="38"/>
                    <a:pt x="1276" y="35"/>
                  </a:cubicBezTo>
                  <a:cubicBezTo>
                    <a:pt x="1276" y="34"/>
                    <a:pt x="1276" y="22"/>
                    <a:pt x="1290" y="25"/>
                  </a:cubicBezTo>
                  <a:cubicBezTo>
                    <a:pt x="1292" y="25"/>
                    <a:pt x="1294" y="25"/>
                    <a:pt x="1296" y="26"/>
                  </a:cubicBezTo>
                  <a:cubicBezTo>
                    <a:pt x="1310" y="18"/>
                    <a:pt x="1300" y="1"/>
                    <a:pt x="1291" y="1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1025">
              <a:extLst>
                <a:ext uri="{FF2B5EF4-FFF2-40B4-BE49-F238E27FC236}">
                  <a16:creationId xmlns:a16="http://schemas.microsoft.com/office/drawing/2014/main" id="{0BBA54A8-2EB5-4CFE-A7CB-59DA62D98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8" y="2554"/>
              <a:ext cx="707" cy="195"/>
            </a:xfrm>
            <a:custGeom>
              <a:avLst/>
              <a:gdLst>
                <a:gd name="T0" fmla="*/ 197 w 337"/>
                <a:gd name="T1" fmla="*/ 4 h 93"/>
                <a:gd name="T2" fmla="*/ 105 w 337"/>
                <a:gd name="T3" fmla="*/ 31 h 93"/>
                <a:gd name="T4" fmla="*/ 57 w 337"/>
                <a:gd name="T5" fmla="*/ 57 h 93"/>
                <a:gd name="T6" fmla="*/ 13 w 337"/>
                <a:gd name="T7" fmla="*/ 57 h 93"/>
                <a:gd name="T8" fmla="*/ 4 w 337"/>
                <a:gd name="T9" fmla="*/ 61 h 93"/>
                <a:gd name="T10" fmla="*/ 8 w 337"/>
                <a:gd name="T11" fmla="*/ 71 h 93"/>
                <a:gd name="T12" fmla="*/ 44 w 337"/>
                <a:gd name="T13" fmla="*/ 75 h 93"/>
                <a:gd name="T14" fmla="*/ 65 w 337"/>
                <a:gd name="T15" fmla="*/ 101 h 93"/>
                <a:gd name="T16" fmla="*/ 27 w 337"/>
                <a:gd name="T17" fmla="*/ 145 h 93"/>
                <a:gd name="T18" fmla="*/ 21 w 337"/>
                <a:gd name="T19" fmla="*/ 149 h 93"/>
                <a:gd name="T20" fmla="*/ 31 w 337"/>
                <a:gd name="T21" fmla="*/ 157 h 93"/>
                <a:gd name="T22" fmla="*/ 84 w 337"/>
                <a:gd name="T23" fmla="*/ 101 h 93"/>
                <a:gd name="T24" fmla="*/ 92 w 337"/>
                <a:gd name="T25" fmla="*/ 65 h 93"/>
                <a:gd name="T26" fmla="*/ 197 w 337"/>
                <a:gd name="T27" fmla="*/ 21 h 93"/>
                <a:gd name="T28" fmla="*/ 208 w 337"/>
                <a:gd name="T29" fmla="*/ 13 h 93"/>
                <a:gd name="T30" fmla="*/ 197 w 337"/>
                <a:gd name="T31" fmla="*/ 4 h 93"/>
                <a:gd name="T32" fmla="*/ 1479 w 337"/>
                <a:gd name="T33" fmla="*/ 396 h 93"/>
                <a:gd name="T34" fmla="*/ 1471 w 337"/>
                <a:gd name="T35" fmla="*/ 373 h 93"/>
                <a:gd name="T36" fmla="*/ 1466 w 337"/>
                <a:gd name="T37" fmla="*/ 220 h 93"/>
                <a:gd name="T38" fmla="*/ 1462 w 337"/>
                <a:gd name="T39" fmla="*/ 212 h 93"/>
                <a:gd name="T40" fmla="*/ 1452 w 337"/>
                <a:gd name="T41" fmla="*/ 216 h 93"/>
                <a:gd name="T42" fmla="*/ 1435 w 337"/>
                <a:gd name="T43" fmla="*/ 308 h 93"/>
                <a:gd name="T44" fmla="*/ 1378 w 337"/>
                <a:gd name="T45" fmla="*/ 377 h 93"/>
                <a:gd name="T46" fmla="*/ 1374 w 337"/>
                <a:gd name="T47" fmla="*/ 392 h 93"/>
                <a:gd name="T48" fmla="*/ 1383 w 337"/>
                <a:gd name="T49" fmla="*/ 396 h 93"/>
                <a:gd name="T50" fmla="*/ 1412 w 337"/>
                <a:gd name="T51" fmla="*/ 377 h 93"/>
                <a:gd name="T52" fmla="*/ 1452 w 337"/>
                <a:gd name="T53" fmla="*/ 382 h 93"/>
                <a:gd name="T54" fmla="*/ 1466 w 337"/>
                <a:gd name="T55" fmla="*/ 405 h 93"/>
                <a:gd name="T56" fmla="*/ 1479 w 337"/>
                <a:gd name="T57" fmla="*/ 409 h 93"/>
                <a:gd name="T58" fmla="*/ 1479 w 337"/>
                <a:gd name="T59" fmla="*/ 396 h 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37" h="93">
                  <a:moveTo>
                    <a:pt x="45" y="1"/>
                  </a:moveTo>
                  <a:cubicBezTo>
                    <a:pt x="38" y="0"/>
                    <a:pt x="30" y="2"/>
                    <a:pt x="24" y="7"/>
                  </a:cubicBezTo>
                  <a:cubicBezTo>
                    <a:pt x="22" y="8"/>
                    <a:pt x="17" y="12"/>
                    <a:pt x="13" y="13"/>
                  </a:cubicBezTo>
                  <a:cubicBezTo>
                    <a:pt x="9" y="14"/>
                    <a:pt x="5" y="14"/>
                    <a:pt x="3" y="13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4"/>
                    <a:pt x="1" y="15"/>
                    <a:pt x="2" y="16"/>
                  </a:cubicBezTo>
                  <a:cubicBezTo>
                    <a:pt x="4" y="17"/>
                    <a:pt x="7" y="18"/>
                    <a:pt x="10" y="17"/>
                  </a:cubicBezTo>
                  <a:cubicBezTo>
                    <a:pt x="15" y="17"/>
                    <a:pt x="15" y="21"/>
                    <a:pt x="15" y="23"/>
                  </a:cubicBezTo>
                  <a:cubicBezTo>
                    <a:pt x="14" y="28"/>
                    <a:pt x="12" y="31"/>
                    <a:pt x="6" y="33"/>
                  </a:cubicBezTo>
                  <a:cubicBezTo>
                    <a:pt x="5" y="33"/>
                    <a:pt x="5" y="34"/>
                    <a:pt x="5" y="34"/>
                  </a:cubicBezTo>
                  <a:cubicBezTo>
                    <a:pt x="5" y="35"/>
                    <a:pt x="6" y="36"/>
                    <a:pt x="7" y="36"/>
                  </a:cubicBezTo>
                  <a:cubicBezTo>
                    <a:pt x="15" y="34"/>
                    <a:pt x="18" y="29"/>
                    <a:pt x="19" y="23"/>
                  </a:cubicBezTo>
                  <a:cubicBezTo>
                    <a:pt x="19" y="21"/>
                    <a:pt x="19" y="18"/>
                    <a:pt x="21" y="15"/>
                  </a:cubicBezTo>
                  <a:cubicBezTo>
                    <a:pt x="26" y="8"/>
                    <a:pt x="37" y="4"/>
                    <a:pt x="45" y="5"/>
                  </a:cubicBezTo>
                  <a:cubicBezTo>
                    <a:pt x="46" y="5"/>
                    <a:pt x="47" y="4"/>
                    <a:pt x="47" y="3"/>
                  </a:cubicBezTo>
                  <a:cubicBezTo>
                    <a:pt x="47" y="2"/>
                    <a:pt x="46" y="1"/>
                    <a:pt x="45" y="1"/>
                  </a:cubicBezTo>
                  <a:close/>
                  <a:moveTo>
                    <a:pt x="336" y="90"/>
                  </a:moveTo>
                  <a:cubicBezTo>
                    <a:pt x="335" y="88"/>
                    <a:pt x="334" y="86"/>
                    <a:pt x="334" y="85"/>
                  </a:cubicBezTo>
                  <a:cubicBezTo>
                    <a:pt x="330" y="75"/>
                    <a:pt x="333" y="50"/>
                    <a:pt x="333" y="50"/>
                  </a:cubicBezTo>
                  <a:cubicBezTo>
                    <a:pt x="333" y="49"/>
                    <a:pt x="333" y="48"/>
                    <a:pt x="332" y="48"/>
                  </a:cubicBezTo>
                  <a:cubicBezTo>
                    <a:pt x="331" y="48"/>
                    <a:pt x="330" y="49"/>
                    <a:pt x="330" y="49"/>
                  </a:cubicBezTo>
                  <a:cubicBezTo>
                    <a:pt x="330" y="49"/>
                    <a:pt x="326" y="67"/>
                    <a:pt x="326" y="70"/>
                  </a:cubicBezTo>
                  <a:cubicBezTo>
                    <a:pt x="324" y="77"/>
                    <a:pt x="316" y="84"/>
                    <a:pt x="313" y="86"/>
                  </a:cubicBezTo>
                  <a:cubicBezTo>
                    <a:pt x="312" y="87"/>
                    <a:pt x="311" y="88"/>
                    <a:pt x="312" y="89"/>
                  </a:cubicBezTo>
                  <a:cubicBezTo>
                    <a:pt x="312" y="90"/>
                    <a:pt x="313" y="90"/>
                    <a:pt x="314" y="90"/>
                  </a:cubicBezTo>
                  <a:cubicBezTo>
                    <a:pt x="317" y="88"/>
                    <a:pt x="319" y="87"/>
                    <a:pt x="321" y="86"/>
                  </a:cubicBezTo>
                  <a:cubicBezTo>
                    <a:pt x="324" y="83"/>
                    <a:pt x="329" y="82"/>
                    <a:pt x="330" y="87"/>
                  </a:cubicBezTo>
                  <a:cubicBezTo>
                    <a:pt x="331" y="89"/>
                    <a:pt x="332" y="90"/>
                    <a:pt x="333" y="92"/>
                  </a:cubicBezTo>
                  <a:cubicBezTo>
                    <a:pt x="334" y="93"/>
                    <a:pt x="335" y="93"/>
                    <a:pt x="336" y="93"/>
                  </a:cubicBezTo>
                  <a:cubicBezTo>
                    <a:pt x="337" y="92"/>
                    <a:pt x="337" y="91"/>
                    <a:pt x="336" y="9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1026">
              <a:extLst>
                <a:ext uri="{FF2B5EF4-FFF2-40B4-BE49-F238E27FC236}">
                  <a16:creationId xmlns:a16="http://schemas.microsoft.com/office/drawing/2014/main" id="{6371442C-1C65-4C9B-A3F4-1F9CFED6D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" y="1273"/>
              <a:ext cx="3872" cy="1950"/>
            </a:xfrm>
            <a:custGeom>
              <a:avLst/>
              <a:gdLst>
                <a:gd name="T0" fmla="*/ 7698 w 1845"/>
                <a:gd name="T1" fmla="*/ 510 h 929"/>
                <a:gd name="T2" fmla="*/ 6174 w 1845"/>
                <a:gd name="T3" fmla="*/ 1110 h 929"/>
                <a:gd name="T4" fmla="*/ 5412 w 1845"/>
                <a:gd name="T5" fmla="*/ 974 h 929"/>
                <a:gd name="T6" fmla="*/ 3299 w 1845"/>
                <a:gd name="T7" fmla="*/ 248 h 929"/>
                <a:gd name="T8" fmla="*/ 1307 w 1845"/>
                <a:gd name="T9" fmla="*/ 208 h 929"/>
                <a:gd name="T10" fmla="*/ 894 w 1845"/>
                <a:gd name="T11" fmla="*/ 348 h 929"/>
                <a:gd name="T12" fmla="*/ 506 w 1845"/>
                <a:gd name="T13" fmla="*/ 982 h 929"/>
                <a:gd name="T14" fmla="*/ 109 w 1845"/>
                <a:gd name="T15" fmla="*/ 1996 h 929"/>
                <a:gd name="T16" fmla="*/ 329 w 1845"/>
                <a:gd name="T17" fmla="*/ 3027 h 929"/>
                <a:gd name="T18" fmla="*/ 1062 w 1845"/>
                <a:gd name="T19" fmla="*/ 3432 h 929"/>
                <a:gd name="T20" fmla="*/ 1507 w 1845"/>
                <a:gd name="T21" fmla="*/ 3749 h 929"/>
                <a:gd name="T22" fmla="*/ 1660 w 1845"/>
                <a:gd name="T23" fmla="*/ 3860 h 929"/>
                <a:gd name="T24" fmla="*/ 1612 w 1845"/>
                <a:gd name="T25" fmla="*/ 3801 h 929"/>
                <a:gd name="T26" fmla="*/ 1580 w 1845"/>
                <a:gd name="T27" fmla="*/ 3684 h 929"/>
                <a:gd name="T28" fmla="*/ 1511 w 1845"/>
                <a:gd name="T29" fmla="*/ 3617 h 929"/>
                <a:gd name="T30" fmla="*/ 1498 w 1845"/>
                <a:gd name="T31" fmla="*/ 3503 h 929"/>
                <a:gd name="T32" fmla="*/ 1492 w 1845"/>
                <a:gd name="T33" fmla="*/ 3415 h 929"/>
                <a:gd name="T34" fmla="*/ 1568 w 1845"/>
                <a:gd name="T35" fmla="*/ 3260 h 929"/>
                <a:gd name="T36" fmla="*/ 1656 w 1845"/>
                <a:gd name="T37" fmla="*/ 3167 h 929"/>
                <a:gd name="T38" fmla="*/ 1700 w 1845"/>
                <a:gd name="T39" fmla="*/ 3054 h 929"/>
                <a:gd name="T40" fmla="*/ 1876 w 1845"/>
                <a:gd name="T41" fmla="*/ 2966 h 929"/>
                <a:gd name="T42" fmla="*/ 2021 w 1845"/>
                <a:gd name="T43" fmla="*/ 2907 h 929"/>
                <a:gd name="T44" fmla="*/ 2153 w 1845"/>
                <a:gd name="T45" fmla="*/ 2926 h 929"/>
                <a:gd name="T46" fmla="*/ 2294 w 1845"/>
                <a:gd name="T47" fmla="*/ 2987 h 929"/>
                <a:gd name="T48" fmla="*/ 2401 w 1845"/>
                <a:gd name="T49" fmla="*/ 3182 h 929"/>
                <a:gd name="T50" fmla="*/ 2474 w 1845"/>
                <a:gd name="T51" fmla="*/ 3331 h 929"/>
                <a:gd name="T52" fmla="*/ 2426 w 1845"/>
                <a:gd name="T53" fmla="*/ 3495 h 929"/>
                <a:gd name="T54" fmla="*/ 2397 w 1845"/>
                <a:gd name="T55" fmla="*/ 3684 h 929"/>
                <a:gd name="T56" fmla="*/ 2269 w 1845"/>
                <a:gd name="T57" fmla="*/ 3764 h 929"/>
                <a:gd name="T58" fmla="*/ 2193 w 1845"/>
                <a:gd name="T59" fmla="*/ 3837 h 929"/>
                <a:gd name="T60" fmla="*/ 2189 w 1845"/>
                <a:gd name="T61" fmla="*/ 3988 h 929"/>
                <a:gd name="T62" fmla="*/ 2162 w 1845"/>
                <a:gd name="T63" fmla="*/ 4013 h 929"/>
                <a:gd name="T64" fmla="*/ 2162 w 1845"/>
                <a:gd name="T65" fmla="*/ 4013 h 929"/>
                <a:gd name="T66" fmla="*/ 2250 w 1845"/>
                <a:gd name="T67" fmla="*/ 3984 h 929"/>
                <a:gd name="T68" fmla="*/ 2665 w 1845"/>
                <a:gd name="T69" fmla="*/ 3978 h 929"/>
                <a:gd name="T70" fmla="*/ 3198 w 1845"/>
                <a:gd name="T71" fmla="*/ 4089 h 929"/>
                <a:gd name="T72" fmla="*/ 3708 w 1845"/>
                <a:gd name="T73" fmla="*/ 4049 h 929"/>
                <a:gd name="T74" fmla="*/ 4330 w 1845"/>
                <a:gd name="T75" fmla="*/ 3881 h 929"/>
                <a:gd name="T76" fmla="*/ 5020 w 1845"/>
                <a:gd name="T77" fmla="*/ 3797 h 929"/>
                <a:gd name="T78" fmla="*/ 6118 w 1845"/>
                <a:gd name="T79" fmla="*/ 2674 h 929"/>
                <a:gd name="T80" fmla="*/ 6558 w 1845"/>
                <a:gd name="T81" fmla="*/ 2049 h 929"/>
                <a:gd name="T82" fmla="*/ 8126 w 1845"/>
                <a:gd name="T83" fmla="*/ 1171 h 9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45" h="929">
                  <a:moveTo>
                    <a:pt x="1748" y="116"/>
                  </a:moveTo>
                  <a:cubicBezTo>
                    <a:pt x="1626" y="179"/>
                    <a:pt x="1507" y="229"/>
                    <a:pt x="1402" y="252"/>
                  </a:cubicBezTo>
                  <a:cubicBezTo>
                    <a:pt x="1357" y="263"/>
                    <a:pt x="1291" y="265"/>
                    <a:pt x="1229" y="221"/>
                  </a:cubicBezTo>
                  <a:cubicBezTo>
                    <a:pt x="1101" y="115"/>
                    <a:pt x="877" y="56"/>
                    <a:pt x="749" y="56"/>
                  </a:cubicBezTo>
                  <a:cubicBezTo>
                    <a:pt x="623" y="56"/>
                    <a:pt x="421" y="0"/>
                    <a:pt x="297" y="47"/>
                  </a:cubicBezTo>
                  <a:cubicBezTo>
                    <a:pt x="256" y="62"/>
                    <a:pt x="229" y="63"/>
                    <a:pt x="203" y="79"/>
                  </a:cubicBezTo>
                  <a:cubicBezTo>
                    <a:pt x="149" y="112"/>
                    <a:pt x="123" y="187"/>
                    <a:pt x="115" y="223"/>
                  </a:cubicBezTo>
                  <a:cubicBezTo>
                    <a:pt x="101" y="276"/>
                    <a:pt x="28" y="312"/>
                    <a:pt x="25" y="453"/>
                  </a:cubicBezTo>
                  <a:cubicBezTo>
                    <a:pt x="19" y="533"/>
                    <a:pt x="0" y="610"/>
                    <a:pt x="75" y="687"/>
                  </a:cubicBezTo>
                  <a:cubicBezTo>
                    <a:pt x="133" y="739"/>
                    <a:pt x="185" y="745"/>
                    <a:pt x="241" y="779"/>
                  </a:cubicBezTo>
                  <a:cubicBezTo>
                    <a:pt x="287" y="807"/>
                    <a:pt x="314" y="834"/>
                    <a:pt x="342" y="851"/>
                  </a:cubicBezTo>
                  <a:cubicBezTo>
                    <a:pt x="355" y="859"/>
                    <a:pt x="371" y="873"/>
                    <a:pt x="377" y="876"/>
                  </a:cubicBezTo>
                  <a:cubicBezTo>
                    <a:pt x="372" y="873"/>
                    <a:pt x="369" y="867"/>
                    <a:pt x="366" y="863"/>
                  </a:cubicBezTo>
                  <a:cubicBezTo>
                    <a:pt x="358" y="855"/>
                    <a:pt x="364" y="846"/>
                    <a:pt x="359" y="836"/>
                  </a:cubicBezTo>
                  <a:cubicBezTo>
                    <a:pt x="355" y="828"/>
                    <a:pt x="344" y="831"/>
                    <a:pt x="343" y="821"/>
                  </a:cubicBezTo>
                  <a:cubicBezTo>
                    <a:pt x="341" y="814"/>
                    <a:pt x="342" y="804"/>
                    <a:pt x="340" y="795"/>
                  </a:cubicBezTo>
                  <a:cubicBezTo>
                    <a:pt x="339" y="790"/>
                    <a:pt x="338" y="780"/>
                    <a:pt x="339" y="775"/>
                  </a:cubicBezTo>
                  <a:cubicBezTo>
                    <a:pt x="341" y="759"/>
                    <a:pt x="349" y="752"/>
                    <a:pt x="356" y="740"/>
                  </a:cubicBezTo>
                  <a:cubicBezTo>
                    <a:pt x="364" y="727"/>
                    <a:pt x="371" y="723"/>
                    <a:pt x="376" y="719"/>
                  </a:cubicBezTo>
                  <a:cubicBezTo>
                    <a:pt x="381" y="715"/>
                    <a:pt x="381" y="702"/>
                    <a:pt x="386" y="693"/>
                  </a:cubicBezTo>
                  <a:cubicBezTo>
                    <a:pt x="392" y="684"/>
                    <a:pt x="403" y="680"/>
                    <a:pt x="426" y="673"/>
                  </a:cubicBezTo>
                  <a:cubicBezTo>
                    <a:pt x="437" y="670"/>
                    <a:pt x="446" y="660"/>
                    <a:pt x="459" y="660"/>
                  </a:cubicBezTo>
                  <a:cubicBezTo>
                    <a:pt x="468" y="659"/>
                    <a:pt x="472" y="661"/>
                    <a:pt x="489" y="664"/>
                  </a:cubicBezTo>
                  <a:cubicBezTo>
                    <a:pt x="506" y="668"/>
                    <a:pt x="510" y="671"/>
                    <a:pt x="521" y="678"/>
                  </a:cubicBezTo>
                  <a:cubicBezTo>
                    <a:pt x="541" y="690"/>
                    <a:pt x="543" y="702"/>
                    <a:pt x="545" y="722"/>
                  </a:cubicBezTo>
                  <a:cubicBezTo>
                    <a:pt x="547" y="738"/>
                    <a:pt x="559" y="744"/>
                    <a:pt x="562" y="756"/>
                  </a:cubicBezTo>
                  <a:cubicBezTo>
                    <a:pt x="565" y="768"/>
                    <a:pt x="553" y="783"/>
                    <a:pt x="551" y="793"/>
                  </a:cubicBezTo>
                  <a:cubicBezTo>
                    <a:pt x="548" y="807"/>
                    <a:pt x="554" y="824"/>
                    <a:pt x="544" y="836"/>
                  </a:cubicBezTo>
                  <a:cubicBezTo>
                    <a:pt x="535" y="848"/>
                    <a:pt x="526" y="845"/>
                    <a:pt x="515" y="854"/>
                  </a:cubicBezTo>
                  <a:cubicBezTo>
                    <a:pt x="508" y="860"/>
                    <a:pt x="506" y="866"/>
                    <a:pt x="498" y="871"/>
                  </a:cubicBezTo>
                  <a:cubicBezTo>
                    <a:pt x="490" y="877"/>
                    <a:pt x="503" y="892"/>
                    <a:pt x="497" y="905"/>
                  </a:cubicBezTo>
                  <a:cubicBezTo>
                    <a:pt x="495" y="908"/>
                    <a:pt x="493" y="910"/>
                    <a:pt x="491" y="911"/>
                  </a:cubicBezTo>
                  <a:cubicBezTo>
                    <a:pt x="491" y="911"/>
                    <a:pt x="491" y="911"/>
                    <a:pt x="491" y="911"/>
                  </a:cubicBezTo>
                  <a:cubicBezTo>
                    <a:pt x="501" y="906"/>
                    <a:pt x="502" y="904"/>
                    <a:pt x="511" y="904"/>
                  </a:cubicBezTo>
                  <a:cubicBezTo>
                    <a:pt x="543" y="905"/>
                    <a:pt x="573" y="899"/>
                    <a:pt x="605" y="903"/>
                  </a:cubicBezTo>
                  <a:cubicBezTo>
                    <a:pt x="646" y="908"/>
                    <a:pt x="685" y="929"/>
                    <a:pt x="726" y="928"/>
                  </a:cubicBezTo>
                  <a:cubicBezTo>
                    <a:pt x="764" y="927"/>
                    <a:pt x="803" y="924"/>
                    <a:pt x="842" y="919"/>
                  </a:cubicBezTo>
                  <a:cubicBezTo>
                    <a:pt x="888" y="913"/>
                    <a:pt x="932" y="890"/>
                    <a:pt x="983" y="881"/>
                  </a:cubicBezTo>
                  <a:cubicBezTo>
                    <a:pt x="1011" y="876"/>
                    <a:pt x="1119" y="870"/>
                    <a:pt x="1140" y="862"/>
                  </a:cubicBezTo>
                  <a:cubicBezTo>
                    <a:pt x="1250" y="817"/>
                    <a:pt x="1357" y="697"/>
                    <a:pt x="1389" y="607"/>
                  </a:cubicBezTo>
                  <a:cubicBezTo>
                    <a:pt x="1421" y="517"/>
                    <a:pt x="1436" y="496"/>
                    <a:pt x="1489" y="465"/>
                  </a:cubicBezTo>
                  <a:cubicBezTo>
                    <a:pt x="1583" y="411"/>
                    <a:pt x="1698" y="352"/>
                    <a:pt x="1845" y="266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1027">
              <a:extLst>
                <a:ext uri="{FF2B5EF4-FFF2-40B4-BE49-F238E27FC236}">
                  <a16:creationId xmlns:a16="http://schemas.microsoft.com/office/drawing/2014/main" id="{8F251832-DC81-4C62-BFDE-C6F4BE246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271"/>
              <a:ext cx="132" cy="147"/>
            </a:xfrm>
            <a:custGeom>
              <a:avLst/>
              <a:gdLst>
                <a:gd name="T0" fmla="*/ 212 w 63"/>
                <a:gd name="T1" fmla="*/ 40 h 70"/>
                <a:gd name="T2" fmla="*/ 237 w 63"/>
                <a:gd name="T3" fmla="*/ 225 h 70"/>
                <a:gd name="T4" fmla="*/ 65 w 63"/>
                <a:gd name="T5" fmla="*/ 269 h 70"/>
                <a:gd name="T6" fmla="*/ 44 w 63"/>
                <a:gd name="T7" fmla="*/ 80 h 70"/>
                <a:gd name="T8" fmla="*/ 212 w 63"/>
                <a:gd name="T9" fmla="*/ 4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0">
                  <a:moveTo>
                    <a:pt x="48" y="9"/>
                  </a:moveTo>
                  <a:cubicBezTo>
                    <a:pt x="60" y="18"/>
                    <a:pt x="63" y="37"/>
                    <a:pt x="54" y="51"/>
                  </a:cubicBezTo>
                  <a:cubicBezTo>
                    <a:pt x="44" y="66"/>
                    <a:pt x="27" y="70"/>
                    <a:pt x="15" y="61"/>
                  </a:cubicBezTo>
                  <a:cubicBezTo>
                    <a:pt x="3" y="52"/>
                    <a:pt x="0" y="33"/>
                    <a:pt x="10" y="18"/>
                  </a:cubicBezTo>
                  <a:cubicBezTo>
                    <a:pt x="19" y="4"/>
                    <a:pt x="36" y="0"/>
                    <a:pt x="48" y="9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1028">
              <a:extLst>
                <a:ext uri="{FF2B5EF4-FFF2-40B4-BE49-F238E27FC236}">
                  <a16:creationId xmlns:a16="http://schemas.microsoft.com/office/drawing/2014/main" id="{4BE36AB7-DA03-4F72-9E59-16F721AB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3173"/>
              <a:ext cx="40" cy="27"/>
            </a:xfrm>
            <a:custGeom>
              <a:avLst/>
              <a:gdLst>
                <a:gd name="T0" fmla="*/ 13 w 19"/>
                <a:gd name="T1" fmla="*/ 0 h 13"/>
                <a:gd name="T2" fmla="*/ 84 w 19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3">
                  <a:moveTo>
                    <a:pt x="3" y="0"/>
                  </a:moveTo>
                  <a:cubicBezTo>
                    <a:pt x="0" y="5"/>
                    <a:pt x="13" y="13"/>
                    <a:pt x="19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1029">
              <a:extLst>
                <a:ext uri="{FF2B5EF4-FFF2-40B4-BE49-F238E27FC236}">
                  <a16:creationId xmlns:a16="http://schemas.microsoft.com/office/drawing/2014/main" id="{9806E3AC-8B73-4791-9BB6-FDCA670FF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3103"/>
              <a:ext cx="23" cy="13"/>
            </a:xfrm>
            <a:custGeom>
              <a:avLst/>
              <a:gdLst>
                <a:gd name="T0" fmla="*/ 0 w 11"/>
                <a:gd name="T1" fmla="*/ 20 h 6"/>
                <a:gd name="T2" fmla="*/ 40 w 11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6">
                  <a:moveTo>
                    <a:pt x="0" y="4"/>
                  </a:moveTo>
                  <a:cubicBezTo>
                    <a:pt x="5" y="6"/>
                    <a:pt x="11" y="5"/>
                    <a:pt x="9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1030">
              <a:extLst>
                <a:ext uri="{FF2B5EF4-FFF2-40B4-BE49-F238E27FC236}">
                  <a16:creationId xmlns:a16="http://schemas.microsoft.com/office/drawing/2014/main" id="{D205B6CA-461E-499C-8C3D-0BDEBE460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1781"/>
              <a:ext cx="30" cy="95"/>
            </a:xfrm>
            <a:custGeom>
              <a:avLst/>
              <a:gdLst>
                <a:gd name="T0" fmla="*/ 4 w 14"/>
                <a:gd name="T1" fmla="*/ 0 h 45"/>
                <a:gd name="T2" fmla="*/ 4 w 14"/>
                <a:gd name="T3" fmla="*/ 13 h 45"/>
                <a:gd name="T4" fmla="*/ 13 w 14"/>
                <a:gd name="T5" fmla="*/ 93 h 45"/>
                <a:gd name="T6" fmla="*/ 45 w 14"/>
                <a:gd name="T7" fmla="*/ 192 h 45"/>
                <a:gd name="T8" fmla="*/ 60 w 14"/>
                <a:gd name="T9" fmla="*/ 196 h 45"/>
                <a:gd name="T10" fmla="*/ 64 w 14"/>
                <a:gd name="T11" fmla="*/ 184 h 45"/>
                <a:gd name="T12" fmla="*/ 41 w 14"/>
                <a:gd name="T13" fmla="*/ 93 h 45"/>
                <a:gd name="T14" fmla="*/ 19 w 14"/>
                <a:gd name="T15" fmla="*/ 4 h 45"/>
                <a:gd name="T16" fmla="*/ 4 w 14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45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4" y="9"/>
                    <a:pt x="2" y="15"/>
                    <a:pt x="3" y="21"/>
                  </a:cubicBezTo>
                  <a:cubicBezTo>
                    <a:pt x="4" y="28"/>
                    <a:pt x="6" y="36"/>
                    <a:pt x="10" y="43"/>
                  </a:cubicBezTo>
                  <a:cubicBezTo>
                    <a:pt x="11" y="44"/>
                    <a:pt x="12" y="45"/>
                    <a:pt x="13" y="44"/>
                  </a:cubicBezTo>
                  <a:cubicBezTo>
                    <a:pt x="14" y="43"/>
                    <a:pt x="14" y="42"/>
                    <a:pt x="14" y="41"/>
                  </a:cubicBezTo>
                  <a:cubicBezTo>
                    <a:pt x="10" y="35"/>
                    <a:pt x="9" y="28"/>
                    <a:pt x="9" y="21"/>
                  </a:cubicBezTo>
                  <a:cubicBezTo>
                    <a:pt x="8" y="15"/>
                    <a:pt x="8" y="8"/>
                    <a:pt x="4" y="1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1031">
              <a:extLst>
                <a:ext uri="{FF2B5EF4-FFF2-40B4-BE49-F238E27FC236}">
                  <a16:creationId xmlns:a16="http://schemas.microsoft.com/office/drawing/2014/main" id="{49B1A183-9066-4497-BC5C-45D8F4782B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4" y="1752"/>
              <a:ext cx="1389" cy="949"/>
            </a:xfrm>
            <a:custGeom>
              <a:avLst/>
              <a:gdLst>
                <a:gd name="T0" fmla="*/ 2637 w 662"/>
                <a:gd name="T1" fmla="*/ 204 h 452"/>
                <a:gd name="T2" fmla="*/ 2606 w 662"/>
                <a:gd name="T3" fmla="*/ 141 h 452"/>
                <a:gd name="T4" fmla="*/ 2669 w 662"/>
                <a:gd name="T5" fmla="*/ 80 h 452"/>
                <a:gd name="T6" fmla="*/ 2589 w 662"/>
                <a:gd name="T7" fmla="*/ 132 h 452"/>
                <a:gd name="T8" fmla="*/ 2562 w 662"/>
                <a:gd name="T9" fmla="*/ 204 h 452"/>
                <a:gd name="T10" fmla="*/ 2453 w 662"/>
                <a:gd name="T11" fmla="*/ 241 h 452"/>
                <a:gd name="T12" fmla="*/ 2581 w 662"/>
                <a:gd name="T13" fmla="*/ 225 h 452"/>
                <a:gd name="T14" fmla="*/ 2711 w 662"/>
                <a:gd name="T15" fmla="*/ 212 h 452"/>
                <a:gd name="T16" fmla="*/ 2698 w 662"/>
                <a:gd name="T17" fmla="*/ 197 h 452"/>
                <a:gd name="T18" fmla="*/ 17 w 662"/>
                <a:gd name="T19" fmla="*/ 1984 h 452"/>
                <a:gd name="T20" fmla="*/ 92 w 662"/>
                <a:gd name="T21" fmla="*/ 1900 h 452"/>
                <a:gd name="T22" fmla="*/ 109 w 662"/>
                <a:gd name="T23" fmla="*/ 1953 h 452"/>
                <a:gd name="T24" fmla="*/ 124 w 662"/>
                <a:gd name="T25" fmla="*/ 1948 h 452"/>
                <a:gd name="T26" fmla="*/ 124 w 662"/>
                <a:gd name="T27" fmla="*/ 1852 h 452"/>
                <a:gd name="T28" fmla="*/ 176 w 662"/>
                <a:gd name="T29" fmla="*/ 1732 h 452"/>
                <a:gd name="T30" fmla="*/ 164 w 662"/>
                <a:gd name="T31" fmla="*/ 1732 h 452"/>
                <a:gd name="T32" fmla="*/ 48 w 662"/>
                <a:gd name="T33" fmla="*/ 1877 h 452"/>
                <a:gd name="T34" fmla="*/ 13 w 662"/>
                <a:gd name="T35" fmla="*/ 1992 h 452"/>
                <a:gd name="T36" fmla="*/ 2887 w 662"/>
                <a:gd name="T37" fmla="*/ 115 h 452"/>
                <a:gd name="T38" fmla="*/ 2898 w 662"/>
                <a:gd name="T39" fmla="*/ 172 h 452"/>
                <a:gd name="T40" fmla="*/ 2866 w 662"/>
                <a:gd name="T41" fmla="*/ 176 h 452"/>
                <a:gd name="T42" fmla="*/ 2830 w 662"/>
                <a:gd name="T43" fmla="*/ 136 h 452"/>
                <a:gd name="T44" fmla="*/ 2854 w 662"/>
                <a:gd name="T45" fmla="*/ 189 h 452"/>
                <a:gd name="T46" fmla="*/ 2883 w 662"/>
                <a:gd name="T47" fmla="*/ 265 h 452"/>
                <a:gd name="T48" fmla="*/ 2910 w 662"/>
                <a:gd name="T49" fmla="*/ 304 h 452"/>
                <a:gd name="T50" fmla="*/ 2906 w 662"/>
                <a:gd name="T51" fmla="*/ 212 h 452"/>
                <a:gd name="T52" fmla="*/ 418 w 662"/>
                <a:gd name="T53" fmla="*/ 428 h 452"/>
                <a:gd name="T54" fmla="*/ 485 w 662"/>
                <a:gd name="T55" fmla="*/ 498 h 452"/>
                <a:gd name="T56" fmla="*/ 476 w 662"/>
                <a:gd name="T57" fmla="*/ 449 h 452"/>
                <a:gd name="T58" fmla="*/ 441 w 662"/>
                <a:gd name="T59" fmla="*/ 374 h 452"/>
                <a:gd name="T60" fmla="*/ 413 w 662"/>
                <a:gd name="T61" fmla="*/ 321 h 452"/>
                <a:gd name="T62" fmla="*/ 422 w 662"/>
                <a:gd name="T63" fmla="*/ 380 h 452"/>
                <a:gd name="T64" fmla="*/ 397 w 662"/>
                <a:gd name="T65" fmla="*/ 397 h 452"/>
                <a:gd name="T66" fmla="*/ 357 w 662"/>
                <a:gd name="T67" fmla="*/ 353 h 452"/>
                <a:gd name="T68" fmla="*/ 418 w 662"/>
                <a:gd name="T69" fmla="*/ 428 h 452"/>
                <a:gd name="T70" fmla="*/ 1695 w 662"/>
                <a:gd name="T71" fmla="*/ 71 h 452"/>
                <a:gd name="T72" fmla="*/ 1603 w 662"/>
                <a:gd name="T73" fmla="*/ 124 h 452"/>
                <a:gd name="T74" fmla="*/ 1559 w 662"/>
                <a:gd name="T75" fmla="*/ 13 h 452"/>
                <a:gd name="T76" fmla="*/ 1540 w 662"/>
                <a:gd name="T77" fmla="*/ 8 h 452"/>
                <a:gd name="T78" fmla="*/ 1544 w 662"/>
                <a:gd name="T79" fmla="*/ 149 h 452"/>
                <a:gd name="T80" fmla="*/ 1523 w 662"/>
                <a:gd name="T81" fmla="*/ 309 h 452"/>
                <a:gd name="T82" fmla="*/ 1540 w 662"/>
                <a:gd name="T83" fmla="*/ 300 h 452"/>
                <a:gd name="T84" fmla="*/ 1639 w 662"/>
                <a:gd name="T85" fmla="*/ 136 h 452"/>
                <a:gd name="T86" fmla="*/ 1704 w 662"/>
                <a:gd name="T87" fmla="*/ 61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62" h="452">
                  <a:moveTo>
                    <a:pt x="613" y="45"/>
                  </a:moveTo>
                  <a:cubicBezTo>
                    <a:pt x="609" y="48"/>
                    <a:pt x="605" y="47"/>
                    <a:pt x="599" y="46"/>
                  </a:cubicBezTo>
                  <a:cubicBezTo>
                    <a:pt x="596" y="45"/>
                    <a:pt x="590" y="44"/>
                    <a:pt x="591" y="38"/>
                  </a:cubicBezTo>
                  <a:cubicBezTo>
                    <a:pt x="591" y="36"/>
                    <a:pt x="591" y="34"/>
                    <a:pt x="592" y="32"/>
                  </a:cubicBezTo>
                  <a:cubicBezTo>
                    <a:pt x="595" y="26"/>
                    <a:pt x="601" y="21"/>
                    <a:pt x="605" y="20"/>
                  </a:cubicBezTo>
                  <a:cubicBezTo>
                    <a:pt x="606" y="19"/>
                    <a:pt x="606" y="19"/>
                    <a:pt x="606" y="18"/>
                  </a:cubicBezTo>
                  <a:cubicBezTo>
                    <a:pt x="606" y="17"/>
                    <a:pt x="605" y="17"/>
                    <a:pt x="604" y="17"/>
                  </a:cubicBezTo>
                  <a:cubicBezTo>
                    <a:pt x="599" y="19"/>
                    <a:pt x="592" y="23"/>
                    <a:pt x="588" y="30"/>
                  </a:cubicBezTo>
                  <a:cubicBezTo>
                    <a:pt x="587" y="32"/>
                    <a:pt x="586" y="35"/>
                    <a:pt x="586" y="38"/>
                  </a:cubicBezTo>
                  <a:cubicBezTo>
                    <a:pt x="585" y="41"/>
                    <a:pt x="584" y="44"/>
                    <a:pt x="582" y="46"/>
                  </a:cubicBezTo>
                  <a:cubicBezTo>
                    <a:pt x="579" y="49"/>
                    <a:pt x="563" y="53"/>
                    <a:pt x="558" y="53"/>
                  </a:cubicBezTo>
                  <a:cubicBezTo>
                    <a:pt x="558" y="53"/>
                    <a:pt x="557" y="54"/>
                    <a:pt x="557" y="55"/>
                  </a:cubicBezTo>
                  <a:cubicBezTo>
                    <a:pt x="557" y="56"/>
                    <a:pt x="558" y="56"/>
                    <a:pt x="559" y="56"/>
                  </a:cubicBezTo>
                  <a:cubicBezTo>
                    <a:pt x="562" y="56"/>
                    <a:pt x="578" y="56"/>
                    <a:pt x="586" y="51"/>
                  </a:cubicBezTo>
                  <a:cubicBezTo>
                    <a:pt x="591" y="49"/>
                    <a:pt x="594" y="49"/>
                    <a:pt x="598" y="50"/>
                  </a:cubicBezTo>
                  <a:cubicBezTo>
                    <a:pt x="604" y="51"/>
                    <a:pt x="611" y="53"/>
                    <a:pt x="616" y="48"/>
                  </a:cubicBezTo>
                  <a:cubicBezTo>
                    <a:pt x="617" y="48"/>
                    <a:pt x="617" y="46"/>
                    <a:pt x="616" y="45"/>
                  </a:cubicBezTo>
                  <a:cubicBezTo>
                    <a:pt x="615" y="45"/>
                    <a:pt x="614" y="45"/>
                    <a:pt x="613" y="45"/>
                  </a:cubicBezTo>
                  <a:close/>
                  <a:moveTo>
                    <a:pt x="3" y="452"/>
                  </a:moveTo>
                  <a:cubicBezTo>
                    <a:pt x="4" y="452"/>
                    <a:pt x="5" y="451"/>
                    <a:pt x="4" y="450"/>
                  </a:cubicBezTo>
                  <a:cubicBezTo>
                    <a:pt x="3" y="441"/>
                    <a:pt x="9" y="436"/>
                    <a:pt x="16" y="430"/>
                  </a:cubicBezTo>
                  <a:cubicBezTo>
                    <a:pt x="17" y="429"/>
                    <a:pt x="21" y="427"/>
                    <a:pt x="21" y="431"/>
                  </a:cubicBezTo>
                  <a:cubicBezTo>
                    <a:pt x="22" y="434"/>
                    <a:pt x="23" y="438"/>
                    <a:pt x="24" y="440"/>
                  </a:cubicBezTo>
                  <a:cubicBezTo>
                    <a:pt x="25" y="443"/>
                    <a:pt x="25" y="443"/>
                    <a:pt x="25" y="443"/>
                  </a:cubicBezTo>
                  <a:cubicBezTo>
                    <a:pt x="25" y="444"/>
                    <a:pt x="26" y="444"/>
                    <a:pt x="27" y="444"/>
                  </a:cubicBezTo>
                  <a:cubicBezTo>
                    <a:pt x="28" y="444"/>
                    <a:pt x="28" y="443"/>
                    <a:pt x="28" y="442"/>
                  </a:cubicBezTo>
                  <a:cubicBezTo>
                    <a:pt x="27" y="439"/>
                    <a:pt x="27" y="439"/>
                    <a:pt x="27" y="439"/>
                  </a:cubicBezTo>
                  <a:cubicBezTo>
                    <a:pt x="25" y="434"/>
                    <a:pt x="25" y="428"/>
                    <a:pt x="28" y="420"/>
                  </a:cubicBezTo>
                  <a:cubicBezTo>
                    <a:pt x="29" y="417"/>
                    <a:pt x="31" y="413"/>
                    <a:pt x="33" y="410"/>
                  </a:cubicBezTo>
                  <a:cubicBezTo>
                    <a:pt x="36" y="405"/>
                    <a:pt x="40" y="399"/>
                    <a:pt x="40" y="393"/>
                  </a:cubicBezTo>
                  <a:cubicBezTo>
                    <a:pt x="40" y="392"/>
                    <a:pt x="39" y="391"/>
                    <a:pt x="38" y="392"/>
                  </a:cubicBezTo>
                  <a:cubicBezTo>
                    <a:pt x="37" y="392"/>
                    <a:pt x="37" y="392"/>
                    <a:pt x="37" y="393"/>
                  </a:cubicBezTo>
                  <a:cubicBezTo>
                    <a:pt x="37" y="398"/>
                    <a:pt x="33" y="403"/>
                    <a:pt x="29" y="407"/>
                  </a:cubicBezTo>
                  <a:cubicBezTo>
                    <a:pt x="27" y="410"/>
                    <a:pt x="15" y="423"/>
                    <a:pt x="11" y="426"/>
                  </a:cubicBezTo>
                  <a:cubicBezTo>
                    <a:pt x="4" y="431"/>
                    <a:pt x="0" y="440"/>
                    <a:pt x="1" y="451"/>
                  </a:cubicBezTo>
                  <a:cubicBezTo>
                    <a:pt x="1" y="451"/>
                    <a:pt x="2" y="452"/>
                    <a:pt x="3" y="452"/>
                  </a:cubicBezTo>
                  <a:close/>
                  <a:moveTo>
                    <a:pt x="658" y="26"/>
                  </a:moveTo>
                  <a:cubicBezTo>
                    <a:pt x="658" y="25"/>
                    <a:pt x="657" y="25"/>
                    <a:pt x="656" y="26"/>
                  </a:cubicBezTo>
                  <a:cubicBezTo>
                    <a:pt x="655" y="26"/>
                    <a:pt x="655" y="27"/>
                    <a:pt x="656" y="28"/>
                  </a:cubicBezTo>
                  <a:cubicBezTo>
                    <a:pt x="658" y="31"/>
                    <a:pt x="658" y="35"/>
                    <a:pt x="658" y="39"/>
                  </a:cubicBezTo>
                  <a:cubicBezTo>
                    <a:pt x="657" y="42"/>
                    <a:pt x="655" y="46"/>
                    <a:pt x="653" y="42"/>
                  </a:cubicBezTo>
                  <a:cubicBezTo>
                    <a:pt x="652" y="42"/>
                    <a:pt x="651" y="41"/>
                    <a:pt x="651" y="40"/>
                  </a:cubicBezTo>
                  <a:cubicBezTo>
                    <a:pt x="649" y="38"/>
                    <a:pt x="646" y="35"/>
                    <a:pt x="645" y="32"/>
                  </a:cubicBezTo>
                  <a:cubicBezTo>
                    <a:pt x="645" y="31"/>
                    <a:pt x="644" y="30"/>
                    <a:pt x="643" y="31"/>
                  </a:cubicBezTo>
                  <a:cubicBezTo>
                    <a:pt x="642" y="31"/>
                    <a:pt x="641" y="32"/>
                    <a:pt x="641" y="33"/>
                  </a:cubicBezTo>
                  <a:cubicBezTo>
                    <a:pt x="643" y="37"/>
                    <a:pt x="645" y="40"/>
                    <a:pt x="648" y="43"/>
                  </a:cubicBezTo>
                  <a:cubicBezTo>
                    <a:pt x="650" y="45"/>
                    <a:pt x="651" y="47"/>
                    <a:pt x="653" y="50"/>
                  </a:cubicBezTo>
                  <a:cubicBezTo>
                    <a:pt x="655" y="53"/>
                    <a:pt x="654" y="59"/>
                    <a:pt x="655" y="60"/>
                  </a:cubicBezTo>
                  <a:cubicBezTo>
                    <a:pt x="655" y="63"/>
                    <a:pt x="656" y="66"/>
                    <a:pt x="658" y="69"/>
                  </a:cubicBezTo>
                  <a:cubicBezTo>
                    <a:pt x="659" y="69"/>
                    <a:pt x="660" y="70"/>
                    <a:pt x="661" y="69"/>
                  </a:cubicBezTo>
                  <a:cubicBezTo>
                    <a:pt x="662" y="68"/>
                    <a:pt x="662" y="67"/>
                    <a:pt x="661" y="66"/>
                  </a:cubicBezTo>
                  <a:cubicBezTo>
                    <a:pt x="657" y="60"/>
                    <a:pt x="658" y="54"/>
                    <a:pt x="660" y="48"/>
                  </a:cubicBezTo>
                  <a:cubicBezTo>
                    <a:pt x="662" y="40"/>
                    <a:pt x="662" y="33"/>
                    <a:pt x="658" y="26"/>
                  </a:cubicBezTo>
                  <a:close/>
                  <a:moveTo>
                    <a:pt x="95" y="97"/>
                  </a:moveTo>
                  <a:cubicBezTo>
                    <a:pt x="101" y="101"/>
                    <a:pt x="106" y="104"/>
                    <a:pt x="108" y="111"/>
                  </a:cubicBezTo>
                  <a:cubicBezTo>
                    <a:pt x="108" y="112"/>
                    <a:pt x="109" y="113"/>
                    <a:pt x="110" y="113"/>
                  </a:cubicBezTo>
                  <a:cubicBezTo>
                    <a:pt x="111" y="112"/>
                    <a:pt x="112" y="111"/>
                    <a:pt x="111" y="110"/>
                  </a:cubicBezTo>
                  <a:cubicBezTo>
                    <a:pt x="111" y="107"/>
                    <a:pt x="109" y="104"/>
                    <a:pt x="108" y="102"/>
                  </a:cubicBezTo>
                  <a:cubicBezTo>
                    <a:pt x="107" y="101"/>
                    <a:pt x="102" y="97"/>
                    <a:pt x="101" y="93"/>
                  </a:cubicBezTo>
                  <a:cubicBezTo>
                    <a:pt x="100" y="91"/>
                    <a:pt x="100" y="88"/>
                    <a:pt x="100" y="85"/>
                  </a:cubicBezTo>
                  <a:cubicBezTo>
                    <a:pt x="99" y="82"/>
                    <a:pt x="99" y="78"/>
                    <a:pt x="97" y="74"/>
                  </a:cubicBezTo>
                  <a:cubicBezTo>
                    <a:pt x="96" y="73"/>
                    <a:pt x="95" y="73"/>
                    <a:pt x="94" y="73"/>
                  </a:cubicBezTo>
                  <a:cubicBezTo>
                    <a:pt x="93" y="74"/>
                    <a:pt x="93" y="75"/>
                    <a:pt x="93" y="76"/>
                  </a:cubicBezTo>
                  <a:cubicBezTo>
                    <a:pt x="95" y="79"/>
                    <a:pt x="95" y="82"/>
                    <a:pt x="96" y="86"/>
                  </a:cubicBezTo>
                  <a:cubicBezTo>
                    <a:pt x="96" y="87"/>
                    <a:pt x="96" y="88"/>
                    <a:pt x="96" y="89"/>
                  </a:cubicBezTo>
                  <a:cubicBezTo>
                    <a:pt x="97" y="92"/>
                    <a:pt x="92" y="92"/>
                    <a:pt x="90" y="90"/>
                  </a:cubicBezTo>
                  <a:cubicBezTo>
                    <a:pt x="87" y="88"/>
                    <a:pt x="84" y="85"/>
                    <a:pt x="83" y="81"/>
                  </a:cubicBezTo>
                  <a:cubicBezTo>
                    <a:pt x="83" y="80"/>
                    <a:pt x="82" y="79"/>
                    <a:pt x="81" y="80"/>
                  </a:cubicBezTo>
                  <a:cubicBezTo>
                    <a:pt x="80" y="80"/>
                    <a:pt x="80" y="81"/>
                    <a:pt x="80" y="82"/>
                  </a:cubicBezTo>
                  <a:cubicBezTo>
                    <a:pt x="82" y="89"/>
                    <a:pt x="88" y="94"/>
                    <a:pt x="95" y="97"/>
                  </a:cubicBezTo>
                  <a:close/>
                  <a:moveTo>
                    <a:pt x="387" y="14"/>
                  </a:moveTo>
                  <a:cubicBezTo>
                    <a:pt x="386" y="14"/>
                    <a:pt x="385" y="15"/>
                    <a:pt x="385" y="16"/>
                  </a:cubicBezTo>
                  <a:cubicBezTo>
                    <a:pt x="384" y="23"/>
                    <a:pt x="377" y="24"/>
                    <a:pt x="370" y="26"/>
                  </a:cubicBezTo>
                  <a:cubicBezTo>
                    <a:pt x="368" y="27"/>
                    <a:pt x="366" y="27"/>
                    <a:pt x="364" y="28"/>
                  </a:cubicBezTo>
                  <a:cubicBezTo>
                    <a:pt x="355" y="30"/>
                    <a:pt x="353" y="23"/>
                    <a:pt x="353" y="23"/>
                  </a:cubicBezTo>
                  <a:cubicBezTo>
                    <a:pt x="352" y="16"/>
                    <a:pt x="351" y="12"/>
                    <a:pt x="354" y="3"/>
                  </a:cubicBezTo>
                  <a:cubicBezTo>
                    <a:pt x="354" y="2"/>
                    <a:pt x="354" y="1"/>
                    <a:pt x="353" y="1"/>
                  </a:cubicBezTo>
                  <a:cubicBezTo>
                    <a:pt x="351" y="0"/>
                    <a:pt x="350" y="1"/>
                    <a:pt x="350" y="2"/>
                  </a:cubicBezTo>
                  <a:cubicBezTo>
                    <a:pt x="347" y="12"/>
                    <a:pt x="348" y="17"/>
                    <a:pt x="349" y="24"/>
                  </a:cubicBezTo>
                  <a:cubicBezTo>
                    <a:pt x="351" y="34"/>
                    <a:pt x="351" y="34"/>
                    <a:pt x="351" y="34"/>
                  </a:cubicBezTo>
                  <a:cubicBezTo>
                    <a:pt x="351" y="40"/>
                    <a:pt x="350" y="44"/>
                    <a:pt x="348" y="49"/>
                  </a:cubicBezTo>
                  <a:cubicBezTo>
                    <a:pt x="345" y="56"/>
                    <a:pt x="343" y="62"/>
                    <a:pt x="346" y="70"/>
                  </a:cubicBezTo>
                  <a:cubicBezTo>
                    <a:pt x="346" y="71"/>
                    <a:pt x="347" y="71"/>
                    <a:pt x="348" y="71"/>
                  </a:cubicBezTo>
                  <a:cubicBezTo>
                    <a:pt x="349" y="71"/>
                    <a:pt x="350" y="69"/>
                    <a:pt x="350" y="68"/>
                  </a:cubicBezTo>
                  <a:cubicBezTo>
                    <a:pt x="347" y="62"/>
                    <a:pt x="349" y="57"/>
                    <a:pt x="352" y="51"/>
                  </a:cubicBezTo>
                  <a:cubicBezTo>
                    <a:pt x="353" y="46"/>
                    <a:pt x="359" y="34"/>
                    <a:pt x="372" y="31"/>
                  </a:cubicBezTo>
                  <a:cubicBezTo>
                    <a:pt x="380" y="29"/>
                    <a:pt x="387" y="26"/>
                    <a:pt x="389" y="16"/>
                  </a:cubicBezTo>
                  <a:cubicBezTo>
                    <a:pt x="389" y="15"/>
                    <a:pt x="388" y="14"/>
                    <a:pt x="387" y="1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1032">
              <a:extLst>
                <a:ext uri="{FF2B5EF4-FFF2-40B4-BE49-F238E27FC236}">
                  <a16:creationId xmlns:a16="http://schemas.microsoft.com/office/drawing/2014/main" id="{EBE19B69-D53E-41E3-A95A-3A61BD8D5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1666"/>
              <a:ext cx="304" cy="417"/>
            </a:xfrm>
            <a:custGeom>
              <a:avLst/>
              <a:gdLst>
                <a:gd name="T0" fmla="*/ 0 w 145"/>
                <a:gd name="T1" fmla="*/ 84 h 199"/>
                <a:gd name="T2" fmla="*/ 348 w 145"/>
                <a:gd name="T3" fmla="*/ 874 h 19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5" h="199">
                  <a:moveTo>
                    <a:pt x="0" y="19"/>
                  </a:moveTo>
                  <a:cubicBezTo>
                    <a:pt x="73" y="0"/>
                    <a:pt x="145" y="138"/>
                    <a:pt x="79" y="19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1033">
              <a:extLst>
                <a:ext uri="{FF2B5EF4-FFF2-40B4-BE49-F238E27FC236}">
                  <a16:creationId xmlns:a16="http://schemas.microsoft.com/office/drawing/2014/main" id="{A88B2E5C-9941-45A8-A077-F84366A59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638"/>
              <a:ext cx="27" cy="25"/>
            </a:xfrm>
            <a:custGeom>
              <a:avLst/>
              <a:gdLst>
                <a:gd name="T0" fmla="*/ 4 w 13"/>
                <a:gd name="T1" fmla="*/ 8 h 12"/>
                <a:gd name="T2" fmla="*/ 25 w 13"/>
                <a:gd name="T3" fmla="*/ 0 h 12"/>
                <a:gd name="T4" fmla="*/ 0 w 13"/>
                <a:gd name="T5" fmla="*/ 40 h 12"/>
                <a:gd name="T6" fmla="*/ 56 w 13"/>
                <a:gd name="T7" fmla="*/ 13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2">
                  <a:moveTo>
                    <a:pt x="1" y="2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6" y="4"/>
                    <a:pt x="2" y="6"/>
                    <a:pt x="0" y="9"/>
                  </a:cubicBezTo>
                  <a:cubicBezTo>
                    <a:pt x="5" y="12"/>
                    <a:pt x="11" y="7"/>
                    <a:pt x="13" y="3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1034">
              <a:extLst>
                <a:ext uri="{FF2B5EF4-FFF2-40B4-BE49-F238E27FC236}">
                  <a16:creationId xmlns:a16="http://schemas.microsoft.com/office/drawing/2014/main" id="{D0B0E065-5791-416C-9761-35F2099EA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2543"/>
              <a:ext cx="21" cy="32"/>
            </a:xfrm>
            <a:custGeom>
              <a:avLst/>
              <a:gdLst>
                <a:gd name="T0" fmla="*/ 32 w 10"/>
                <a:gd name="T1" fmla="*/ 0 h 15"/>
                <a:gd name="T2" fmla="*/ 4 w 10"/>
                <a:gd name="T3" fmla="*/ 9 h 15"/>
                <a:gd name="T4" fmla="*/ 36 w 10"/>
                <a:gd name="T5" fmla="*/ 23 h 15"/>
                <a:gd name="T6" fmla="*/ 0 w 10"/>
                <a:gd name="T7" fmla="*/ 49 h 15"/>
                <a:gd name="T8" fmla="*/ 32 w 10"/>
                <a:gd name="T9" fmla="*/ 6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5">
                  <a:moveTo>
                    <a:pt x="7" y="0"/>
                  </a:moveTo>
                  <a:cubicBezTo>
                    <a:pt x="5" y="0"/>
                    <a:pt x="3" y="0"/>
                    <a:pt x="1" y="2"/>
                  </a:cubicBezTo>
                  <a:cubicBezTo>
                    <a:pt x="3" y="5"/>
                    <a:pt x="7" y="3"/>
                    <a:pt x="8" y="5"/>
                  </a:cubicBezTo>
                  <a:cubicBezTo>
                    <a:pt x="10" y="9"/>
                    <a:pt x="3" y="10"/>
                    <a:pt x="0" y="11"/>
                  </a:cubicBezTo>
                  <a:cubicBezTo>
                    <a:pt x="0" y="14"/>
                    <a:pt x="3" y="15"/>
                    <a:pt x="7" y="15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1035">
              <a:extLst>
                <a:ext uri="{FF2B5EF4-FFF2-40B4-BE49-F238E27FC236}">
                  <a16:creationId xmlns:a16="http://schemas.microsoft.com/office/drawing/2014/main" id="{267F23C2-ED55-40FD-BCDD-91B0817E1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2566"/>
              <a:ext cx="17" cy="17"/>
            </a:xfrm>
            <a:custGeom>
              <a:avLst/>
              <a:gdLst>
                <a:gd name="T0" fmla="*/ 36 w 8"/>
                <a:gd name="T1" fmla="*/ 9 h 8"/>
                <a:gd name="T2" fmla="*/ 4 w 8"/>
                <a:gd name="T3" fmla="*/ 4 h 8"/>
                <a:gd name="T4" fmla="*/ 28 w 8"/>
                <a:gd name="T5" fmla="*/ 32 h 8"/>
                <a:gd name="T6" fmla="*/ 0 w 8"/>
                <a:gd name="T7" fmla="*/ 2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cubicBezTo>
                    <a:pt x="6" y="1"/>
                    <a:pt x="3" y="0"/>
                    <a:pt x="1" y="1"/>
                  </a:cubicBezTo>
                  <a:cubicBezTo>
                    <a:pt x="2" y="4"/>
                    <a:pt x="4" y="5"/>
                    <a:pt x="6" y="7"/>
                  </a:cubicBezTo>
                  <a:cubicBezTo>
                    <a:pt x="4" y="8"/>
                    <a:pt x="2" y="8"/>
                    <a:pt x="0" y="6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Freeform 1036">
              <a:extLst>
                <a:ext uri="{FF2B5EF4-FFF2-40B4-BE49-F238E27FC236}">
                  <a16:creationId xmlns:a16="http://schemas.microsoft.com/office/drawing/2014/main" id="{805D8185-3287-4C95-A16C-18C380CA1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2642"/>
              <a:ext cx="17" cy="31"/>
            </a:xfrm>
            <a:custGeom>
              <a:avLst/>
              <a:gdLst>
                <a:gd name="T0" fmla="*/ 32 w 8"/>
                <a:gd name="T1" fmla="*/ 8 h 15"/>
                <a:gd name="T2" fmla="*/ 9 w 8"/>
                <a:gd name="T3" fmla="*/ 8 h 15"/>
                <a:gd name="T4" fmla="*/ 36 w 8"/>
                <a:gd name="T5" fmla="*/ 25 h 15"/>
                <a:gd name="T6" fmla="*/ 0 w 8"/>
                <a:gd name="T7" fmla="*/ 29 h 15"/>
                <a:gd name="T8" fmla="*/ 36 w 8"/>
                <a:gd name="T9" fmla="*/ 56 h 15"/>
                <a:gd name="T10" fmla="*/ 4 w 8"/>
                <a:gd name="T11" fmla="*/ 6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5">
                  <a:moveTo>
                    <a:pt x="7" y="2"/>
                  </a:moveTo>
                  <a:cubicBezTo>
                    <a:pt x="5" y="1"/>
                    <a:pt x="3" y="0"/>
                    <a:pt x="2" y="2"/>
                  </a:cubicBezTo>
                  <a:cubicBezTo>
                    <a:pt x="3" y="4"/>
                    <a:pt x="6" y="5"/>
                    <a:pt x="8" y="6"/>
                  </a:cubicBezTo>
                  <a:cubicBezTo>
                    <a:pt x="6" y="6"/>
                    <a:pt x="3" y="6"/>
                    <a:pt x="0" y="7"/>
                  </a:cubicBezTo>
                  <a:cubicBezTo>
                    <a:pt x="2" y="10"/>
                    <a:pt x="6" y="10"/>
                    <a:pt x="8" y="13"/>
                  </a:cubicBezTo>
                  <a:cubicBezTo>
                    <a:pt x="6" y="15"/>
                    <a:pt x="3" y="15"/>
                    <a:pt x="1" y="14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Freeform 1037">
              <a:extLst>
                <a:ext uri="{FF2B5EF4-FFF2-40B4-BE49-F238E27FC236}">
                  <a16:creationId xmlns:a16="http://schemas.microsoft.com/office/drawing/2014/main" id="{94A9455D-EBDA-4BFC-9F01-A1F9F9BE8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" y="2696"/>
              <a:ext cx="27" cy="26"/>
            </a:xfrm>
            <a:custGeom>
              <a:avLst/>
              <a:gdLst>
                <a:gd name="T0" fmla="*/ 48 w 13"/>
                <a:gd name="T1" fmla="*/ 37 h 12"/>
                <a:gd name="T2" fmla="*/ 35 w 13"/>
                <a:gd name="T3" fmla="*/ 52 h 12"/>
                <a:gd name="T4" fmla="*/ 0 w 13"/>
                <a:gd name="T5" fmla="*/ 28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1" y="8"/>
                  </a:moveTo>
                  <a:cubicBezTo>
                    <a:pt x="13" y="0"/>
                    <a:pt x="2" y="1"/>
                    <a:pt x="8" y="11"/>
                  </a:cubicBezTo>
                  <a:cubicBezTo>
                    <a:pt x="5" y="12"/>
                    <a:pt x="1" y="9"/>
                    <a:pt x="0" y="6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Freeform 1038">
              <a:extLst>
                <a:ext uri="{FF2B5EF4-FFF2-40B4-BE49-F238E27FC236}">
                  <a16:creationId xmlns:a16="http://schemas.microsoft.com/office/drawing/2014/main" id="{24208F99-9795-4ED7-A885-15B8E7721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2659"/>
              <a:ext cx="8" cy="14"/>
            </a:xfrm>
            <a:custGeom>
              <a:avLst/>
              <a:gdLst>
                <a:gd name="T0" fmla="*/ 0 w 4"/>
                <a:gd name="T1" fmla="*/ 12 h 7"/>
                <a:gd name="T2" fmla="*/ 16 w 4"/>
                <a:gd name="T3" fmla="*/ 0 h 7"/>
                <a:gd name="T4" fmla="*/ 4 w 4"/>
                <a:gd name="T5" fmla="*/ 28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7">
                  <a:moveTo>
                    <a:pt x="0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4" y="2"/>
                    <a:pt x="3" y="5"/>
                    <a:pt x="1" y="7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Freeform 1039">
              <a:extLst>
                <a:ext uri="{FF2B5EF4-FFF2-40B4-BE49-F238E27FC236}">
                  <a16:creationId xmlns:a16="http://schemas.microsoft.com/office/drawing/2014/main" id="{8D10D125-04AC-438B-BEFA-DDEB2547F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633"/>
              <a:ext cx="23" cy="15"/>
            </a:xfrm>
            <a:custGeom>
              <a:avLst/>
              <a:gdLst>
                <a:gd name="T0" fmla="*/ 27 w 11"/>
                <a:gd name="T1" fmla="*/ 0 h 7"/>
                <a:gd name="T2" fmla="*/ 0 w 11"/>
                <a:gd name="T3" fmla="*/ 28 h 7"/>
                <a:gd name="T4" fmla="*/ 48 w 11"/>
                <a:gd name="T5" fmla="*/ 24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7">
                  <a:moveTo>
                    <a:pt x="6" y="0"/>
                  </a:moveTo>
                  <a:cubicBezTo>
                    <a:pt x="3" y="1"/>
                    <a:pt x="0" y="3"/>
                    <a:pt x="0" y="6"/>
                  </a:cubicBezTo>
                  <a:cubicBezTo>
                    <a:pt x="3" y="7"/>
                    <a:pt x="7" y="6"/>
                    <a:pt x="11" y="5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Freeform 1040">
              <a:extLst>
                <a:ext uri="{FF2B5EF4-FFF2-40B4-BE49-F238E27FC236}">
                  <a16:creationId xmlns:a16="http://schemas.microsoft.com/office/drawing/2014/main" id="{E76140B7-A8DF-418D-902A-1FB6A8A75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2745"/>
              <a:ext cx="34" cy="31"/>
            </a:xfrm>
            <a:custGeom>
              <a:avLst/>
              <a:gdLst>
                <a:gd name="T0" fmla="*/ 0 w 16"/>
                <a:gd name="T1" fmla="*/ 12 h 15"/>
                <a:gd name="T2" fmla="*/ 23 w 16"/>
                <a:gd name="T3" fmla="*/ 0 h 15"/>
                <a:gd name="T4" fmla="*/ 23 w 16"/>
                <a:gd name="T5" fmla="*/ 35 h 15"/>
                <a:gd name="T6" fmla="*/ 40 w 16"/>
                <a:gd name="T7" fmla="*/ 21 h 15"/>
                <a:gd name="T8" fmla="*/ 40 w 16"/>
                <a:gd name="T9" fmla="*/ 64 h 15"/>
                <a:gd name="T10" fmla="*/ 72 w 16"/>
                <a:gd name="T11" fmla="*/ 48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5">
                  <a:moveTo>
                    <a:pt x="0" y="3"/>
                  </a:moveTo>
                  <a:cubicBezTo>
                    <a:pt x="1" y="2"/>
                    <a:pt x="3" y="1"/>
                    <a:pt x="5" y="0"/>
                  </a:cubicBezTo>
                  <a:cubicBezTo>
                    <a:pt x="5" y="3"/>
                    <a:pt x="4" y="6"/>
                    <a:pt x="5" y="8"/>
                  </a:cubicBezTo>
                  <a:cubicBezTo>
                    <a:pt x="6" y="7"/>
                    <a:pt x="8" y="6"/>
                    <a:pt x="9" y="5"/>
                  </a:cubicBezTo>
                  <a:cubicBezTo>
                    <a:pt x="11" y="8"/>
                    <a:pt x="7" y="12"/>
                    <a:pt x="9" y="15"/>
                  </a:cubicBezTo>
                  <a:cubicBezTo>
                    <a:pt x="12" y="15"/>
                    <a:pt x="14" y="13"/>
                    <a:pt x="16" y="11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Freeform 1041">
              <a:extLst>
                <a:ext uri="{FF2B5EF4-FFF2-40B4-BE49-F238E27FC236}">
                  <a16:creationId xmlns:a16="http://schemas.microsoft.com/office/drawing/2014/main" id="{C0A5A099-3163-4A8B-BF3B-81780D4D5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2908"/>
              <a:ext cx="21" cy="28"/>
            </a:xfrm>
            <a:custGeom>
              <a:avLst/>
              <a:gdLst>
                <a:gd name="T0" fmla="*/ 8 w 10"/>
                <a:gd name="T1" fmla="*/ 52 h 13"/>
                <a:gd name="T2" fmla="*/ 8 w 10"/>
                <a:gd name="T3" fmla="*/ 24 h 13"/>
                <a:gd name="T4" fmla="*/ 36 w 10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">
                  <a:moveTo>
                    <a:pt x="2" y="11"/>
                  </a:moveTo>
                  <a:cubicBezTo>
                    <a:pt x="0" y="9"/>
                    <a:pt x="0" y="7"/>
                    <a:pt x="2" y="5"/>
                  </a:cubicBezTo>
                  <a:cubicBezTo>
                    <a:pt x="7" y="13"/>
                    <a:pt x="10" y="6"/>
                    <a:pt x="8" y="0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Freeform 1042">
              <a:extLst>
                <a:ext uri="{FF2B5EF4-FFF2-40B4-BE49-F238E27FC236}">
                  <a16:creationId xmlns:a16="http://schemas.microsoft.com/office/drawing/2014/main" id="{B9E0D373-57D9-4E0C-BF6D-E458C9DC8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2961"/>
              <a:ext cx="16" cy="21"/>
            </a:xfrm>
            <a:custGeom>
              <a:avLst/>
              <a:gdLst>
                <a:gd name="T0" fmla="*/ 0 w 8"/>
                <a:gd name="T1" fmla="*/ 27 h 10"/>
                <a:gd name="T2" fmla="*/ 12 w 8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cubicBezTo>
                    <a:pt x="4" y="10"/>
                    <a:pt x="8" y="4"/>
                    <a:pt x="3" y="0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Freeform 1043">
              <a:extLst>
                <a:ext uri="{FF2B5EF4-FFF2-40B4-BE49-F238E27FC236}">
                  <a16:creationId xmlns:a16="http://schemas.microsoft.com/office/drawing/2014/main" id="{22696EC5-4A9F-4A92-921E-B314B411D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994"/>
              <a:ext cx="19" cy="40"/>
            </a:xfrm>
            <a:custGeom>
              <a:avLst/>
              <a:gdLst>
                <a:gd name="T0" fmla="*/ 23 w 9"/>
                <a:gd name="T1" fmla="*/ 80 h 19"/>
                <a:gd name="T2" fmla="*/ 0 w 9"/>
                <a:gd name="T3" fmla="*/ 72 h 19"/>
                <a:gd name="T4" fmla="*/ 27 w 9"/>
                <a:gd name="T5" fmla="*/ 57 h 19"/>
                <a:gd name="T6" fmla="*/ 0 w 9"/>
                <a:gd name="T7" fmla="*/ 44 h 19"/>
                <a:gd name="T8" fmla="*/ 40 w 9"/>
                <a:gd name="T9" fmla="*/ 32 h 19"/>
                <a:gd name="T10" fmla="*/ 17 w 9"/>
                <a:gd name="T11" fmla="*/ 8 h 19"/>
                <a:gd name="T12" fmla="*/ 40 w 9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9">
                  <a:moveTo>
                    <a:pt x="5" y="18"/>
                  </a:moveTo>
                  <a:cubicBezTo>
                    <a:pt x="3" y="19"/>
                    <a:pt x="1" y="18"/>
                    <a:pt x="0" y="16"/>
                  </a:cubicBezTo>
                  <a:cubicBezTo>
                    <a:pt x="2" y="15"/>
                    <a:pt x="4" y="14"/>
                    <a:pt x="6" y="13"/>
                  </a:cubicBezTo>
                  <a:cubicBezTo>
                    <a:pt x="6" y="11"/>
                    <a:pt x="3" y="10"/>
                    <a:pt x="0" y="10"/>
                  </a:cubicBezTo>
                  <a:cubicBezTo>
                    <a:pt x="3" y="8"/>
                    <a:pt x="6" y="8"/>
                    <a:pt x="9" y="7"/>
                  </a:cubicBezTo>
                  <a:cubicBezTo>
                    <a:pt x="8" y="5"/>
                    <a:pt x="6" y="3"/>
                    <a:pt x="4" y="2"/>
                  </a:cubicBezTo>
                  <a:cubicBezTo>
                    <a:pt x="6" y="2"/>
                    <a:pt x="8" y="1"/>
                    <a:pt x="9" y="0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Freeform 1044">
              <a:extLst>
                <a:ext uri="{FF2B5EF4-FFF2-40B4-BE49-F238E27FC236}">
                  <a16:creationId xmlns:a16="http://schemas.microsoft.com/office/drawing/2014/main" id="{2CF75E32-86CE-4342-96C3-EAA05F0B4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2982"/>
              <a:ext cx="17" cy="8"/>
            </a:xfrm>
            <a:custGeom>
              <a:avLst/>
              <a:gdLst>
                <a:gd name="T0" fmla="*/ 9 w 8"/>
                <a:gd name="T1" fmla="*/ 0 h 4"/>
                <a:gd name="T2" fmla="*/ 0 w 8"/>
                <a:gd name="T3" fmla="*/ 12 h 4"/>
                <a:gd name="T4" fmla="*/ 36 w 8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4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6" y="1"/>
                    <a:pt x="8" y="0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Freeform 1045">
              <a:extLst>
                <a:ext uri="{FF2B5EF4-FFF2-40B4-BE49-F238E27FC236}">
                  <a16:creationId xmlns:a16="http://schemas.microsoft.com/office/drawing/2014/main" id="{1BFFE452-D2E7-447F-BFEC-07A922B82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2971"/>
              <a:ext cx="21" cy="17"/>
            </a:xfrm>
            <a:custGeom>
              <a:avLst/>
              <a:gdLst>
                <a:gd name="T0" fmla="*/ 44 w 10"/>
                <a:gd name="T1" fmla="*/ 4 h 8"/>
                <a:gd name="T2" fmla="*/ 4 w 10"/>
                <a:gd name="T3" fmla="*/ 13 h 8"/>
                <a:gd name="T4" fmla="*/ 36 w 10"/>
                <a:gd name="T5" fmla="*/ 28 h 8"/>
                <a:gd name="T6" fmla="*/ 0 w 10"/>
                <a:gd name="T7" fmla="*/ 23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8">
                  <a:moveTo>
                    <a:pt x="10" y="1"/>
                  </a:moveTo>
                  <a:cubicBezTo>
                    <a:pt x="6" y="1"/>
                    <a:pt x="3" y="0"/>
                    <a:pt x="1" y="3"/>
                  </a:cubicBezTo>
                  <a:cubicBezTo>
                    <a:pt x="4" y="3"/>
                    <a:pt x="6" y="4"/>
                    <a:pt x="8" y="6"/>
                  </a:cubicBezTo>
                  <a:cubicBezTo>
                    <a:pt x="5" y="8"/>
                    <a:pt x="3" y="7"/>
                    <a:pt x="0" y="5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Freeform 1046">
              <a:extLst>
                <a:ext uri="{FF2B5EF4-FFF2-40B4-BE49-F238E27FC236}">
                  <a16:creationId xmlns:a16="http://schemas.microsoft.com/office/drawing/2014/main" id="{B2939551-1BDA-4813-84AF-FE2F131B3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3" y="2816"/>
              <a:ext cx="42" cy="31"/>
            </a:xfrm>
            <a:custGeom>
              <a:avLst/>
              <a:gdLst>
                <a:gd name="T0" fmla="*/ 80 w 20"/>
                <a:gd name="T1" fmla="*/ 52 h 15"/>
                <a:gd name="T2" fmla="*/ 53 w 20"/>
                <a:gd name="T3" fmla="*/ 64 h 15"/>
                <a:gd name="T4" fmla="*/ 53 w 20"/>
                <a:gd name="T5" fmla="*/ 25 h 15"/>
                <a:gd name="T6" fmla="*/ 17 w 20"/>
                <a:gd name="T7" fmla="*/ 64 h 15"/>
                <a:gd name="T8" fmla="*/ 27 w 20"/>
                <a:gd name="T9" fmla="*/ 4 h 15"/>
                <a:gd name="T10" fmla="*/ 0 w 20"/>
                <a:gd name="T11" fmla="*/ 8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5">
                  <a:moveTo>
                    <a:pt x="18" y="12"/>
                  </a:moveTo>
                  <a:cubicBezTo>
                    <a:pt x="16" y="13"/>
                    <a:pt x="14" y="14"/>
                    <a:pt x="12" y="15"/>
                  </a:cubicBezTo>
                  <a:cubicBezTo>
                    <a:pt x="13" y="13"/>
                    <a:pt x="20" y="6"/>
                    <a:pt x="12" y="6"/>
                  </a:cubicBezTo>
                  <a:cubicBezTo>
                    <a:pt x="6" y="7"/>
                    <a:pt x="9" y="14"/>
                    <a:pt x="4" y="15"/>
                  </a:cubicBezTo>
                  <a:cubicBezTo>
                    <a:pt x="3" y="10"/>
                    <a:pt x="6" y="6"/>
                    <a:pt x="6" y="1"/>
                  </a:cubicBezTo>
                  <a:cubicBezTo>
                    <a:pt x="4" y="0"/>
                    <a:pt x="2" y="0"/>
                    <a:pt x="0" y="2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1047">
              <a:extLst>
                <a:ext uri="{FF2B5EF4-FFF2-40B4-BE49-F238E27FC236}">
                  <a16:creationId xmlns:a16="http://schemas.microsoft.com/office/drawing/2014/main" id="{76F80B7F-D3F1-49CB-AFEB-C8330365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2915"/>
              <a:ext cx="27" cy="25"/>
            </a:xfrm>
            <a:custGeom>
              <a:avLst/>
              <a:gdLst>
                <a:gd name="T0" fmla="*/ 39 w 13"/>
                <a:gd name="T1" fmla="*/ 52 h 12"/>
                <a:gd name="T2" fmla="*/ 12 w 13"/>
                <a:gd name="T3" fmla="*/ 40 h 12"/>
                <a:gd name="T4" fmla="*/ 52 w 13"/>
                <a:gd name="T5" fmla="*/ 21 h 12"/>
                <a:gd name="T6" fmla="*/ 0 w 13"/>
                <a:gd name="T7" fmla="*/ 13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2">
                  <a:moveTo>
                    <a:pt x="9" y="12"/>
                  </a:moveTo>
                  <a:cubicBezTo>
                    <a:pt x="7" y="12"/>
                    <a:pt x="4" y="11"/>
                    <a:pt x="3" y="9"/>
                  </a:cubicBezTo>
                  <a:cubicBezTo>
                    <a:pt x="5" y="8"/>
                    <a:pt x="11" y="8"/>
                    <a:pt x="12" y="5"/>
                  </a:cubicBezTo>
                  <a:cubicBezTo>
                    <a:pt x="13" y="0"/>
                    <a:pt x="2" y="2"/>
                    <a:pt x="0" y="3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1048">
              <a:extLst>
                <a:ext uri="{FF2B5EF4-FFF2-40B4-BE49-F238E27FC236}">
                  <a16:creationId xmlns:a16="http://schemas.microsoft.com/office/drawing/2014/main" id="{185A545A-217E-4556-B7D7-755F4C136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2862"/>
              <a:ext cx="15" cy="15"/>
            </a:xfrm>
            <a:custGeom>
              <a:avLst/>
              <a:gdLst>
                <a:gd name="T0" fmla="*/ 19 w 7"/>
                <a:gd name="T1" fmla="*/ 24 h 7"/>
                <a:gd name="T2" fmla="*/ 24 w 7"/>
                <a:gd name="T3" fmla="*/ 0 h 7"/>
                <a:gd name="T4" fmla="*/ 0 w 7"/>
                <a:gd name="T5" fmla="*/ 3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4" y="5"/>
                  </a:moveTo>
                  <a:cubicBezTo>
                    <a:pt x="7" y="4"/>
                    <a:pt x="7" y="2"/>
                    <a:pt x="5" y="0"/>
                  </a:cubicBezTo>
                  <a:cubicBezTo>
                    <a:pt x="2" y="0"/>
                    <a:pt x="0" y="3"/>
                    <a:pt x="0" y="7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1049">
              <a:extLst>
                <a:ext uri="{FF2B5EF4-FFF2-40B4-BE49-F238E27FC236}">
                  <a16:creationId xmlns:a16="http://schemas.microsoft.com/office/drawing/2014/main" id="{D83B87D2-D19A-407D-ADA1-4D488FB0D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2772"/>
              <a:ext cx="8" cy="12"/>
            </a:xfrm>
            <a:custGeom>
              <a:avLst/>
              <a:gdLst>
                <a:gd name="T0" fmla="*/ 0 w 4"/>
                <a:gd name="T1" fmla="*/ 24 h 6"/>
                <a:gd name="T2" fmla="*/ 16 w 4"/>
                <a:gd name="T3" fmla="*/ 0 h 6"/>
                <a:gd name="T4" fmla="*/ 12 w 4"/>
                <a:gd name="T5" fmla="*/ 24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cubicBezTo>
                    <a:pt x="0" y="3"/>
                    <a:pt x="1" y="1"/>
                    <a:pt x="4" y="0"/>
                  </a:cubicBezTo>
                  <a:cubicBezTo>
                    <a:pt x="4" y="2"/>
                    <a:pt x="4" y="4"/>
                    <a:pt x="3" y="6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1050">
              <a:extLst>
                <a:ext uri="{FF2B5EF4-FFF2-40B4-BE49-F238E27FC236}">
                  <a16:creationId xmlns:a16="http://schemas.microsoft.com/office/drawing/2014/main" id="{94BAE436-F57A-4591-927A-FC2D94D60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" y="2980"/>
              <a:ext cx="15" cy="19"/>
            </a:xfrm>
            <a:custGeom>
              <a:avLst/>
              <a:gdLst>
                <a:gd name="T0" fmla="*/ 0 w 7"/>
                <a:gd name="T1" fmla="*/ 27 h 9"/>
                <a:gd name="T2" fmla="*/ 32 w 7"/>
                <a:gd name="T3" fmla="*/ 0 h 9"/>
                <a:gd name="T4" fmla="*/ 4 w 7"/>
                <a:gd name="T5" fmla="*/ 4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9">
                  <a:moveTo>
                    <a:pt x="0" y="6"/>
                  </a:moveTo>
                  <a:cubicBezTo>
                    <a:pt x="1" y="2"/>
                    <a:pt x="4" y="0"/>
                    <a:pt x="7" y="0"/>
                  </a:cubicBezTo>
                  <a:cubicBezTo>
                    <a:pt x="7" y="3"/>
                    <a:pt x="4" y="7"/>
                    <a:pt x="1" y="9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1051">
              <a:extLst>
                <a:ext uri="{FF2B5EF4-FFF2-40B4-BE49-F238E27FC236}">
                  <a16:creationId xmlns:a16="http://schemas.microsoft.com/office/drawing/2014/main" id="{F4936EFD-66DB-499C-8537-B3E72E98C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" y="3011"/>
              <a:ext cx="21" cy="23"/>
            </a:xfrm>
            <a:custGeom>
              <a:avLst/>
              <a:gdLst>
                <a:gd name="T0" fmla="*/ 0 w 10"/>
                <a:gd name="T1" fmla="*/ 21 h 11"/>
                <a:gd name="T2" fmla="*/ 4 w 10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6" y="11"/>
                    <a:pt x="10" y="1"/>
                    <a:pt x="1" y="0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1052">
              <a:extLst>
                <a:ext uri="{FF2B5EF4-FFF2-40B4-BE49-F238E27FC236}">
                  <a16:creationId xmlns:a16="http://schemas.microsoft.com/office/drawing/2014/main" id="{018C0FBC-A676-4DD4-ADFD-FBA0C623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3074"/>
              <a:ext cx="13" cy="15"/>
            </a:xfrm>
            <a:custGeom>
              <a:avLst/>
              <a:gdLst>
                <a:gd name="T0" fmla="*/ 15 w 6"/>
                <a:gd name="T1" fmla="*/ 0 h 7"/>
                <a:gd name="T2" fmla="*/ 4 w 6"/>
                <a:gd name="T3" fmla="*/ 32 h 7"/>
                <a:gd name="T4" fmla="*/ 28 w 6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1" y="2"/>
                    <a:pt x="0" y="4"/>
                    <a:pt x="1" y="7"/>
                  </a:cubicBezTo>
                  <a:cubicBezTo>
                    <a:pt x="4" y="5"/>
                    <a:pt x="5" y="3"/>
                    <a:pt x="6" y="0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Freeform 1053">
              <a:extLst>
                <a:ext uri="{FF2B5EF4-FFF2-40B4-BE49-F238E27FC236}">
                  <a16:creationId xmlns:a16="http://schemas.microsoft.com/office/drawing/2014/main" id="{7138F086-E969-487E-92D7-5572CDB02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3005"/>
              <a:ext cx="17" cy="12"/>
            </a:xfrm>
            <a:custGeom>
              <a:avLst/>
              <a:gdLst>
                <a:gd name="T0" fmla="*/ 4 w 8"/>
                <a:gd name="T1" fmla="*/ 0 h 6"/>
                <a:gd name="T2" fmla="*/ 36 w 8"/>
                <a:gd name="T3" fmla="*/ 8 h 6"/>
                <a:gd name="T4" fmla="*/ 0 w 8"/>
                <a:gd name="T5" fmla="*/ 12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6">
                  <a:moveTo>
                    <a:pt x="1" y="0"/>
                  </a:moveTo>
                  <a:cubicBezTo>
                    <a:pt x="3" y="0"/>
                    <a:pt x="6" y="1"/>
                    <a:pt x="8" y="2"/>
                  </a:cubicBezTo>
                  <a:cubicBezTo>
                    <a:pt x="7" y="5"/>
                    <a:pt x="2" y="6"/>
                    <a:pt x="0" y="3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Freeform 1054">
              <a:extLst>
                <a:ext uri="{FF2B5EF4-FFF2-40B4-BE49-F238E27FC236}">
                  <a16:creationId xmlns:a16="http://schemas.microsoft.com/office/drawing/2014/main" id="{3C078CE1-BEB7-4DBF-883D-0D997C6B8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2499"/>
              <a:ext cx="21" cy="13"/>
            </a:xfrm>
            <a:custGeom>
              <a:avLst/>
              <a:gdLst>
                <a:gd name="T0" fmla="*/ 36 w 10"/>
                <a:gd name="T1" fmla="*/ 0 h 6"/>
                <a:gd name="T2" fmla="*/ 8 w 10"/>
                <a:gd name="T3" fmla="*/ 4 h 6"/>
                <a:gd name="T4" fmla="*/ 44 w 10"/>
                <a:gd name="T5" fmla="*/ 15 h 6"/>
                <a:gd name="T6" fmla="*/ 0 w 10"/>
                <a:gd name="T7" fmla="*/ 24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6">
                  <a:moveTo>
                    <a:pt x="8" y="0"/>
                  </a:moveTo>
                  <a:cubicBezTo>
                    <a:pt x="8" y="0"/>
                    <a:pt x="3" y="0"/>
                    <a:pt x="2" y="1"/>
                  </a:cubicBezTo>
                  <a:cubicBezTo>
                    <a:pt x="4" y="3"/>
                    <a:pt x="7" y="3"/>
                    <a:pt x="10" y="3"/>
                  </a:cubicBezTo>
                  <a:cubicBezTo>
                    <a:pt x="7" y="6"/>
                    <a:pt x="4" y="5"/>
                    <a:pt x="0" y="5"/>
                  </a:cubicBezTo>
                </a:path>
              </a:pathLst>
            </a:custGeom>
            <a:noFill/>
            <a:ln w="6350" cap="rnd">
              <a:solidFill>
                <a:srgbClr val="FEF7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Freeform 1055">
              <a:extLst>
                <a:ext uri="{FF2B5EF4-FFF2-40B4-BE49-F238E27FC236}">
                  <a16:creationId xmlns:a16="http://schemas.microsoft.com/office/drawing/2014/main" id="{556FF611-3F54-4723-99D5-1E62F1955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" y="2314"/>
              <a:ext cx="27" cy="32"/>
            </a:xfrm>
            <a:custGeom>
              <a:avLst/>
              <a:gdLst>
                <a:gd name="T0" fmla="*/ 31 w 13"/>
                <a:gd name="T1" fmla="*/ 68 h 15"/>
                <a:gd name="T2" fmla="*/ 48 w 13"/>
                <a:gd name="T3" fmla="*/ 45 h 15"/>
                <a:gd name="T4" fmla="*/ 4 w 13"/>
                <a:gd name="T5" fmla="*/ 45 h 15"/>
                <a:gd name="T6" fmla="*/ 48 w 13"/>
                <a:gd name="T7" fmla="*/ 23 h 15"/>
                <a:gd name="T8" fmla="*/ 0 w 13"/>
                <a:gd name="T9" fmla="*/ 19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5">
                  <a:moveTo>
                    <a:pt x="7" y="15"/>
                  </a:moveTo>
                  <a:cubicBezTo>
                    <a:pt x="9" y="15"/>
                    <a:pt x="13" y="12"/>
                    <a:pt x="11" y="10"/>
                  </a:cubicBezTo>
                  <a:cubicBezTo>
                    <a:pt x="9" y="8"/>
                    <a:pt x="3" y="10"/>
                    <a:pt x="1" y="10"/>
                  </a:cubicBezTo>
                  <a:cubicBezTo>
                    <a:pt x="3" y="6"/>
                    <a:pt x="7" y="7"/>
                    <a:pt x="11" y="5"/>
                  </a:cubicBezTo>
                  <a:cubicBezTo>
                    <a:pt x="10" y="0"/>
                    <a:pt x="2" y="2"/>
                    <a:pt x="0" y="4"/>
                  </a:cubicBezTo>
                </a:path>
              </a:pathLst>
            </a:custGeom>
            <a:noFill/>
            <a:ln w="6350" cap="rnd">
              <a:solidFill>
                <a:srgbClr val="FEF7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Freeform 1056">
              <a:extLst>
                <a:ext uri="{FF2B5EF4-FFF2-40B4-BE49-F238E27FC236}">
                  <a16:creationId xmlns:a16="http://schemas.microsoft.com/office/drawing/2014/main" id="{AD7CCB8E-B125-47E9-9858-C28EA8950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2455"/>
              <a:ext cx="21" cy="25"/>
            </a:xfrm>
            <a:custGeom>
              <a:avLst/>
              <a:gdLst>
                <a:gd name="T0" fmla="*/ 40 w 10"/>
                <a:gd name="T1" fmla="*/ 27 h 12"/>
                <a:gd name="T2" fmla="*/ 32 w 10"/>
                <a:gd name="T3" fmla="*/ 4 h 12"/>
                <a:gd name="T4" fmla="*/ 23 w 10"/>
                <a:gd name="T5" fmla="*/ 27 h 12"/>
                <a:gd name="T6" fmla="*/ 0 w 10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9" y="6"/>
                  </a:moveTo>
                  <a:cubicBezTo>
                    <a:pt x="10" y="4"/>
                    <a:pt x="9" y="0"/>
                    <a:pt x="7" y="1"/>
                  </a:cubicBezTo>
                  <a:cubicBezTo>
                    <a:pt x="4" y="1"/>
                    <a:pt x="7" y="5"/>
                    <a:pt x="5" y="6"/>
                  </a:cubicBezTo>
                  <a:cubicBezTo>
                    <a:pt x="0" y="12"/>
                    <a:pt x="1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FEF7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Freeform 1057">
              <a:extLst>
                <a:ext uri="{FF2B5EF4-FFF2-40B4-BE49-F238E27FC236}">
                  <a16:creationId xmlns:a16="http://schemas.microsoft.com/office/drawing/2014/main" id="{CA51F89D-8A62-4937-B3BB-551616C1C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430"/>
              <a:ext cx="14" cy="14"/>
            </a:xfrm>
            <a:custGeom>
              <a:avLst/>
              <a:gdLst>
                <a:gd name="T0" fmla="*/ 0 w 7"/>
                <a:gd name="T1" fmla="*/ 24 h 7"/>
                <a:gd name="T2" fmla="*/ 8 w 7"/>
                <a:gd name="T3" fmla="*/ 0 h 7"/>
                <a:gd name="T4" fmla="*/ 12 w 7"/>
                <a:gd name="T5" fmla="*/ 28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0" y="6"/>
                  </a:moveTo>
                  <a:cubicBezTo>
                    <a:pt x="0" y="4"/>
                    <a:pt x="1" y="2"/>
                    <a:pt x="2" y="0"/>
                  </a:cubicBezTo>
                  <a:cubicBezTo>
                    <a:pt x="6" y="1"/>
                    <a:pt x="7" y="5"/>
                    <a:pt x="3" y="7"/>
                  </a:cubicBezTo>
                </a:path>
              </a:pathLst>
            </a:custGeom>
            <a:noFill/>
            <a:ln w="6350" cap="rnd">
              <a:solidFill>
                <a:srgbClr val="FEF7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A581958-208D-4AD8-9AFB-0BC455927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Ovary Cycle (2)</a:t>
            </a:r>
          </a:p>
        </p:txBody>
      </p:sp>
      <p:grpSp>
        <p:nvGrpSpPr>
          <p:cNvPr id="10243" name="Group 974">
            <a:extLst>
              <a:ext uri="{FF2B5EF4-FFF2-40B4-BE49-F238E27FC236}">
                <a16:creationId xmlns:a16="http://schemas.microsoft.com/office/drawing/2014/main" id="{73BF330F-6F10-4889-8E06-F255AC3747D4}"/>
              </a:ext>
            </a:extLst>
          </p:cNvPr>
          <p:cNvGrpSpPr>
            <a:grpSpLocks/>
          </p:cNvGrpSpPr>
          <p:nvPr/>
        </p:nvGrpSpPr>
        <p:grpSpPr bwMode="auto">
          <a:xfrm>
            <a:off x="7461251" y="2582864"/>
            <a:ext cx="588963" cy="401637"/>
            <a:chOff x="3740" y="1628"/>
            <a:chExt cx="371" cy="253"/>
          </a:xfrm>
        </p:grpSpPr>
        <p:sp>
          <p:nvSpPr>
            <p:cNvPr id="11103" name="Freeform 874">
              <a:extLst>
                <a:ext uri="{FF2B5EF4-FFF2-40B4-BE49-F238E27FC236}">
                  <a16:creationId xmlns:a16="http://schemas.microsoft.com/office/drawing/2014/main" id="{9D3AA083-F15C-4FF1-953F-6960DE737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770"/>
              <a:ext cx="94" cy="86"/>
            </a:xfrm>
            <a:custGeom>
              <a:avLst/>
              <a:gdLst>
                <a:gd name="T0" fmla="*/ 125 w 42"/>
                <a:gd name="T1" fmla="*/ 170 h 38"/>
                <a:gd name="T2" fmla="*/ 96 w 42"/>
                <a:gd name="T3" fmla="*/ 25 h 38"/>
                <a:gd name="T4" fmla="*/ 125 w 42"/>
                <a:gd name="T5" fmla="*/ 17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8">
                  <a:moveTo>
                    <a:pt x="25" y="33"/>
                  </a:moveTo>
                  <a:cubicBezTo>
                    <a:pt x="7" y="38"/>
                    <a:pt x="0" y="10"/>
                    <a:pt x="19" y="5"/>
                  </a:cubicBezTo>
                  <a:cubicBezTo>
                    <a:pt x="38" y="0"/>
                    <a:pt x="42" y="28"/>
                    <a:pt x="25" y="33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4" name="Freeform 875">
              <a:extLst>
                <a:ext uri="{FF2B5EF4-FFF2-40B4-BE49-F238E27FC236}">
                  <a16:creationId xmlns:a16="http://schemas.microsoft.com/office/drawing/2014/main" id="{DAC505C9-8755-4F1C-A08D-7E5D1D41F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1802"/>
              <a:ext cx="22" cy="24"/>
            </a:xfrm>
            <a:custGeom>
              <a:avLst/>
              <a:gdLst>
                <a:gd name="T0" fmla="*/ 0 w 10"/>
                <a:gd name="T1" fmla="*/ 28 h 11"/>
                <a:gd name="T2" fmla="*/ 20 w 10"/>
                <a:gd name="T3" fmla="*/ 4 h 11"/>
                <a:gd name="T4" fmla="*/ 48 w 10"/>
                <a:gd name="T5" fmla="*/ 24 h 11"/>
                <a:gd name="T6" fmla="*/ 29 w 10"/>
                <a:gd name="T7" fmla="*/ 48 h 11"/>
                <a:gd name="T8" fmla="*/ 0 w 10"/>
                <a:gd name="T9" fmla="*/ 2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0" y="6"/>
                  </a:moveTo>
                  <a:cubicBezTo>
                    <a:pt x="0" y="4"/>
                    <a:pt x="2" y="1"/>
                    <a:pt x="4" y="1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7"/>
                    <a:pt x="9" y="10"/>
                    <a:pt x="6" y="10"/>
                  </a:cubicBezTo>
                  <a:cubicBezTo>
                    <a:pt x="3" y="11"/>
                    <a:pt x="1" y="9"/>
                    <a:pt x="0" y="6"/>
                  </a:cubicBezTo>
                  <a:close/>
                </a:path>
              </a:pathLst>
            </a:custGeom>
            <a:solidFill>
              <a:srgbClr val="FCEEF1"/>
            </a:solidFill>
            <a:ln w="22225" cap="flat">
              <a:solidFill>
                <a:srgbClr val="FCEEF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5" name="Freeform 876">
              <a:extLst>
                <a:ext uri="{FF2B5EF4-FFF2-40B4-BE49-F238E27FC236}">
                  <a16:creationId xmlns:a16="http://schemas.microsoft.com/office/drawing/2014/main" id="{C35E9886-FE7D-4B1D-A2FB-F6DD02F65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770"/>
              <a:ext cx="94" cy="86"/>
            </a:xfrm>
            <a:custGeom>
              <a:avLst/>
              <a:gdLst>
                <a:gd name="T0" fmla="*/ 125 w 42"/>
                <a:gd name="T1" fmla="*/ 170 h 38"/>
                <a:gd name="T2" fmla="*/ 96 w 42"/>
                <a:gd name="T3" fmla="*/ 25 h 38"/>
                <a:gd name="T4" fmla="*/ 125 w 42"/>
                <a:gd name="T5" fmla="*/ 17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8">
                  <a:moveTo>
                    <a:pt x="25" y="33"/>
                  </a:moveTo>
                  <a:cubicBezTo>
                    <a:pt x="7" y="38"/>
                    <a:pt x="0" y="10"/>
                    <a:pt x="19" y="5"/>
                  </a:cubicBezTo>
                  <a:cubicBezTo>
                    <a:pt x="38" y="0"/>
                    <a:pt x="42" y="28"/>
                    <a:pt x="25" y="33"/>
                  </a:cubicBezTo>
                  <a:close/>
                </a:path>
              </a:pathLst>
            </a:custGeom>
            <a:noFill/>
            <a:ln w="28575" cap="flat">
              <a:solidFill>
                <a:srgbClr val="F3AC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6" name="Freeform 877">
              <a:extLst>
                <a:ext uri="{FF2B5EF4-FFF2-40B4-BE49-F238E27FC236}">
                  <a16:creationId xmlns:a16="http://schemas.microsoft.com/office/drawing/2014/main" id="{F9830147-7F7A-448E-8167-04C4F275E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1802"/>
              <a:ext cx="22" cy="24"/>
            </a:xfrm>
            <a:custGeom>
              <a:avLst/>
              <a:gdLst>
                <a:gd name="T0" fmla="*/ 0 w 10"/>
                <a:gd name="T1" fmla="*/ 28 h 11"/>
                <a:gd name="T2" fmla="*/ 20 w 10"/>
                <a:gd name="T3" fmla="*/ 4 h 11"/>
                <a:gd name="T4" fmla="*/ 48 w 10"/>
                <a:gd name="T5" fmla="*/ 24 h 11"/>
                <a:gd name="T6" fmla="*/ 29 w 10"/>
                <a:gd name="T7" fmla="*/ 48 h 11"/>
                <a:gd name="T8" fmla="*/ 0 w 10"/>
                <a:gd name="T9" fmla="*/ 2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0" y="6"/>
                  </a:moveTo>
                  <a:cubicBezTo>
                    <a:pt x="0" y="4"/>
                    <a:pt x="2" y="1"/>
                    <a:pt x="4" y="1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7"/>
                    <a:pt x="9" y="10"/>
                    <a:pt x="6" y="10"/>
                  </a:cubicBezTo>
                  <a:cubicBezTo>
                    <a:pt x="3" y="11"/>
                    <a:pt x="1" y="9"/>
                    <a:pt x="0" y="6"/>
                  </a:cubicBezTo>
                  <a:close/>
                </a:path>
              </a:pathLst>
            </a:cu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7" name="Freeform 878">
              <a:extLst>
                <a:ext uri="{FF2B5EF4-FFF2-40B4-BE49-F238E27FC236}">
                  <a16:creationId xmlns:a16="http://schemas.microsoft.com/office/drawing/2014/main" id="{64356B16-D119-4806-9633-DB507DC7D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" y="1844"/>
              <a:ext cx="9" cy="9"/>
            </a:xfrm>
            <a:custGeom>
              <a:avLst/>
              <a:gdLst>
                <a:gd name="T0" fmla="*/ 0 w 4"/>
                <a:gd name="T1" fmla="*/ 5 h 4"/>
                <a:gd name="T2" fmla="*/ 16 w 4"/>
                <a:gd name="T3" fmla="*/ 0 h 4"/>
                <a:gd name="T4" fmla="*/ 20 w 4"/>
                <a:gd name="T5" fmla="*/ 16 h 4"/>
                <a:gd name="T6" fmla="*/ 11 w 4"/>
                <a:gd name="T7" fmla="*/ 20 h 4"/>
                <a:gd name="T8" fmla="*/ 0 w 4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8" name="Freeform 879">
              <a:extLst>
                <a:ext uri="{FF2B5EF4-FFF2-40B4-BE49-F238E27FC236}">
                  <a16:creationId xmlns:a16="http://schemas.microsoft.com/office/drawing/2014/main" id="{6ACA0571-9315-4E81-A803-F70DF898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1840"/>
              <a:ext cx="11" cy="9"/>
            </a:xfrm>
            <a:custGeom>
              <a:avLst/>
              <a:gdLst>
                <a:gd name="T0" fmla="*/ 4 w 5"/>
                <a:gd name="T1" fmla="*/ 5 h 4"/>
                <a:gd name="T2" fmla="*/ 15 w 5"/>
                <a:gd name="T3" fmla="*/ 0 h 4"/>
                <a:gd name="T4" fmla="*/ 20 w 5"/>
                <a:gd name="T5" fmla="*/ 16 h 4"/>
                <a:gd name="T6" fmla="*/ 9 w 5"/>
                <a:gd name="T7" fmla="*/ 20 h 4"/>
                <a:gd name="T8" fmla="*/ 4 w 5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9" name="Freeform 880">
              <a:extLst>
                <a:ext uri="{FF2B5EF4-FFF2-40B4-BE49-F238E27FC236}">
                  <a16:creationId xmlns:a16="http://schemas.microsoft.com/office/drawing/2014/main" id="{4BD5EE57-FF07-47FC-8676-5869B0B2C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844"/>
              <a:ext cx="11" cy="12"/>
            </a:xfrm>
            <a:custGeom>
              <a:avLst/>
              <a:gdLst>
                <a:gd name="T0" fmla="*/ 4 w 5"/>
                <a:gd name="T1" fmla="*/ 12 h 5"/>
                <a:gd name="T2" fmla="*/ 15 w 5"/>
                <a:gd name="T3" fmla="*/ 5 h 5"/>
                <a:gd name="T4" fmla="*/ 24 w 5"/>
                <a:gd name="T5" fmla="*/ 17 h 5"/>
                <a:gd name="T6" fmla="*/ 9 w 5"/>
                <a:gd name="T7" fmla="*/ 24 h 5"/>
                <a:gd name="T8" fmla="*/ 4 w 5"/>
                <a:gd name="T9" fmla="*/ 1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0" name="Freeform 881">
              <a:extLst>
                <a:ext uri="{FF2B5EF4-FFF2-40B4-BE49-F238E27FC236}">
                  <a16:creationId xmlns:a16="http://schemas.microsoft.com/office/drawing/2014/main" id="{867BE9CE-3DD3-4544-90B1-72DA3367C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1829"/>
              <a:ext cx="9" cy="11"/>
            </a:xfrm>
            <a:custGeom>
              <a:avLst/>
              <a:gdLst>
                <a:gd name="T0" fmla="*/ 0 w 4"/>
                <a:gd name="T1" fmla="*/ 9 h 5"/>
                <a:gd name="T2" fmla="*/ 16 w 4"/>
                <a:gd name="T3" fmla="*/ 0 h 5"/>
                <a:gd name="T4" fmla="*/ 20 w 4"/>
                <a:gd name="T5" fmla="*/ 15 h 5"/>
                <a:gd name="T6" fmla="*/ 5 w 4"/>
                <a:gd name="T7" fmla="*/ 20 h 5"/>
                <a:gd name="T8" fmla="*/ 0 w 4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2" y="5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1" name="Freeform 882">
              <a:extLst>
                <a:ext uri="{FF2B5EF4-FFF2-40B4-BE49-F238E27FC236}">
                  <a16:creationId xmlns:a16="http://schemas.microsoft.com/office/drawing/2014/main" id="{B74CCD44-5EB9-4041-B15E-5CAC72A21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1772"/>
              <a:ext cx="11" cy="12"/>
            </a:xfrm>
            <a:custGeom>
              <a:avLst/>
              <a:gdLst>
                <a:gd name="T0" fmla="*/ 4 w 5"/>
                <a:gd name="T1" fmla="*/ 12 h 5"/>
                <a:gd name="T2" fmla="*/ 15 w 5"/>
                <a:gd name="T3" fmla="*/ 5 h 5"/>
                <a:gd name="T4" fmla="*/ 20 w 5"/>
                <a:gd name="T5" fmla="*/ 17 h 5"/>
                <a:gd name="T6" fmla="*/ 9 w 5"/>
                <a:gd name="T7" fmla="*/ 29 h 5"/>
                <a:gd name="T8" fmla="*/ 4 w 5"/>
                <a:gd name="T9" fmla="*/ 1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2" name="Freeform 883">
              <a:extLst>
                <a:ext uri="{FF2B5EF4-FFF2-40B4-BE49-F238E27FC236}">
                  <a16:creationId xmlns:a16="http://schemas.microsoft.com/office/drawing/2014/main" id="{938D82C8-FD4A-41F5-8442-553B7AFA4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1772"/>
              <a:ext cx="9" cy="9"/>
            </a:xfrm>
            <a:custGeom>
              <a:avLst/>
              <a:gdLst>
                <a:gd name="T0" fmla="*/ 0 w 4"/>
                <a:gd name="T1" fmla="*/ 5 h 4"/>
                <a:gd name="T2" fmla="*/ 16 w 4"/>
                <a:gd name="T3" fmla="*/ 0 h 4"/>
                <a:gd name="T4" fmla="*/ 20 w 4"/>
                <a:gd name="T5" fmla="*/ 11 h 4"/>
                <a:gd name="T6" fmla="*/ 5 w 4"/>
                <a:gd name="T7" fmla="*/ 20 h 4"/>
                <a:gd name="T8" fmla="*/ 0 w 4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0"/>
                    <a:pt x="2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3" name="Freeform 884">
              <a:extLst>
                <a:ext uri="{FF2B5EF4-FFF2-40B4-BE49-F238E27FC236}">
                  <a16:creationId xmlns:a16="http://schemas.microsoft.com/office/drawing/2014/main" id="{5BAB53E7-5D26-4EB9-A0EF-E673443C9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1788"/>
              <a:ext cx="11" cy="9"/>
            </a:xfrm>
            <a:custGeom>
              <a:avLst/>
              <a:gdLst>
                <a:gd name="T0" fmla="*/ 4 w 5"/>
                <a:gd name="T1" fmla="*/ 11 h 4"/>
                <a:gd name="T2" fmla="*/ 15 w 5"/>
                <a:gd name="T3" fmla="*/ 0 h 4"/>
                <a:gd name="T4" fmla="*/ 20 w 5"/>
                <a:gd name="T5" fmla="*/ 16 h 4"/>
                <a:gd name="T6" fmla="*/ 9 w 5"/>
                <a:gd name="T7" fmla="*/ 20 h 4"/>
                <a:gd name="T8" fmla="*/ 4 w 5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4" name="Freeform 885">
              <a:extLst>
                <a:ext uri="{FF2B5EF4-FFF2-40B4-BE49-F238E27FC236}">
                  <a16:creationId xmlns:a16="http://schemas.microsoft.com/office/drawing/2014/main" id="{9A3FB24C-2D90-4EEE-AD68-A6D97AE13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802"/>
              <a:ext cx="11" cy="11"/>
            </a:xfrm>
            <a:custGeom>
              <a:avLst/>
              <a:gdLst>
                <a:gd name="T0" fmla="*/ 4 w 5"/>
                <a:gd name="T1" fmla="*/ 9 h 5"/>
                <a:gd name="T2" fmla="*/ 15 w 5"/>
                <a:gd name="T3" fmla="*/ 0 h 5"/>
                <a:gd name="T4" fmla="*/ 20 w 5"/>
                <a:gd name="T5" fmla="*/ 15 h 5"/>
                <a:gd name="T6" fmla="*/ 9 w 5"/>
                <a:gd name="T7" fmla="*/ 20 h 5"/>
                <a:gd name="T8" fmla="*/ 4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5" name="Freeform 886">
              <a:extLst>
                <a:ext uri="{FF2B5EF4-FFF2-40B4-BE49-F238E27FC236}">
                  <a16:creationId xmlns:a16="http://schemas.microsoft.com/office/drawing/2014/main" id="{1CFC49D9-9A61-4797-B8E0-393DECC3B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1835"/>
              <a:ext cx="9" cy="9"/>
            </a:xfrm>
            <a:custGeom>
              <a:avLst/>
              <a:gdLst>
                <a:gd name="T0" fmla="*/ 0 w 4"/>
                <a:gd name="T1" fmla="*/ 5 h 4"/>
                <a:gd name="T2" fmla="*/ 16 w 4"/>
                <a:gd name="T3" fmla="*/ 0 h 4"/>
                <a:gd name="T4" fmla="*/ 20 w 4"/>
                <a:gd name="T5" fmla="*/ 16 h 4"/>
                <a:gd name="T6" fmla="*/ 5 w 4"/>
                <a:gd name="T7" fmla="*/ 20 h 4"/>
                <a:gd name="T8" fmla="*/ 0 w 4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0"/>
                    <a:pt x="2" y="0"/>
                    <a:pt x="3" y="0"/>
                  </a:cubicBezTo>
                  <a:cubicBezTo>
                    <a:pt x="4" y="0"/>
                    <a:pt x="4" y="2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6" name="Freeform 887">
              <a:extLst>
                <a:ext uri="{FF2B5EF4-FFF2-40B4-BE49-F238E27FC236}">
                  <a16:creationId xmlns:a16="http://schemas.microsoft.com/office/drawing/2014/main" id="{A4FA17DE-E5CC-4451-8E36-6140E951E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" y="1779"/>
              <a:ext cx="11" cy="9"/>
            </a:xfrm>
            <a:custGeom>
              <a:avLst/>
              <a:gdLst>
                <a:gd name="T0" fmla="*/ 4 w 5"/>
                <a:gd name="T1" fmla="*/ 11 h 4"/>
                <a:gd name="T2" fmla="*/ 15 w 5"/>
                <a:gd name="T3" fmla="*/ 0 h 4"/>
                <a:gd name="T4" fmla="*/ 20 w 5"/>
                <a:gd name="T5" fmla="*/ 16 h 4"/>
                <a:gd name="T6" fmla="*/ 9 w 5"/>
                <a:gd name="T7" fmla="*/ 20 h 4"/>
                <a:gd name="T8" fmla="*/ 4 w 5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7" name="Freeform 888">
              <a:extLst>
                <a:ext uri="{FF2B5EF4-FFF2-40B4-BE49-F238E27FC236}">
                  <a16:creationId xmlns:a16="http://schemas.microsoft.com/office/drawing/2014/main" id="{337E6BB4-22F7-47C1-B204-6A6CF72E6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1820"/>
              <a:ext cx="12" cy="9"/>
            </a:xfrm>
            <a:custGeom>
              <a:avLst/>
              <a:gdLst>
                <a:gd name="T0" fmla="*/ 5 w 5"/>
                <a:gd name="T1" fmla="*/ 5 h 4"/>
                <a:gd name="T2" fmla="*/ 17 w 5"/>
                <a:gd name="T3" fmla="*/ 0 h 4"/>
                <a:gd name="T4" fmla="*/ 24 w 5"/>
                <a:gd name="T5" fmla="*/ 11 h 4"/>
                <a:gd name="T6" fmla="*/ 12 w 5"/>
                <a:gd name="T7" fmla="*/ 20 h 4"/>
                <a:gd name="T8" fmla="*/ 5 w 5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8" name="Freeform 889">
              <a:extLst>
                <a:ext uri="{FF2B5EF4-FFF2-40B4-BE49-F238E27FC236}">
                  <a16:creationId xmlns:a16="http://schemas.microsoft.com/office/drawing/2014/main" id="{8CB05515-A29B-44B4-A03D-88FF5FEB3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1777"/>
              <a:ext cx="9" cy="11"/>
            </a:xfrm>
            <a:custGeom>
              <a:avLst/>
              <a:gdLst>
                <a:gd name="T0" fmla="*/ 20 w 4"/>
                <a:gd name="T1" fmla="*/ 15 h 5"/>
                <a:gd name="T2" fmla="*/ 5 w 4"/>
                <a:gd name="T3" fmla="*/ 20 h 5"/>
                <a:gd name="T4" fmla="*/ 0 w 4"/>
                <a:gd name="T5" fmla="*/ 9 h 5"/>
                <a:gd name="T6" fmla="*/ 16 w 4"/>
                <a:gd name="T7" fmla="*/ 4 h 5"/>
                <a:gd name="T8" fmla="*/ 20 w 4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9" name="Freeform 890">
              <a:extLst>
                <a:ext uri="{FF2B5EF4-FFF2-40B4-BE49-F238E27FC236}">
                  <a16:creationId xmlns:a16="http://schemas.microsoft.com/office/drawing/2014/main" id="{CDE5147C-3959-4E85-95EB-360ECEAFA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1788"/>
              <a:ext cx="9" cy="9"/>
            </a:xfrm>
            <a:custGeom>
              <a:avLst/>
              <a:gdLst>
                <a:gd name="T0" fmla="*/ 20 w 4"/>
                <a:gd name="T1" fmla="*/ 16 h 4"/>
                <a:gd name="T2" fmla="*/ 5 w 4"/>
                <a:gd name="T3" fmla="*/ 20 h 4"/>
                <a:gd name="T4" fmla="*/ 0 w 4"/>
                <a:gd name="T5" fmla="*/ 5 h 4"/>
                <a:gd name="T6" fmla="*/ 16 w 4"/>
                <a:gd name="T7" fmla="*/ 0 h 4"/>
                <a:gd name="T8" fmla="*/ 20 w 4"/>
                <a:gd name="T9" fmla="*/ 1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0" name="Freeform 891">
              <a:extLst>
                <a:ext uri="{FF2B5EF4-FFF2-40B4-BE49-F238E27FC236}">
                  <a16:creationId xmlns:a16="http://schemas.microsoft.com/office/drawing/2014/main" id="{38894A2D-6DCC-420A-BF90-DBA8A217A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1802"/>
              <a:ext cx="12" cy="9"/>
            </a:xfrm>
            <a:custGeom>
              <a:avLst/>
              <a:gdLst>
                <a:gd name="T0" fmla="*/ 24 w 5"/>
                <a:gd name="T1" fmla="*/ 16 h 4"/>
                <a:gd name="T2" fmla="*/ 12 w 5"/>
                <a:gd name="T3" fmla="*/ 20 h 4"/>
                <a:gd name="T4" fmla="*/ 5 w 5"/>
                <a:gd name="T5" fmla="*/ 5 h 4"/>
                <a:gd name="T6" fmla="*/ 17 w 5"/>
                <a:gd name="T7" fmla="*/ 0 h 4"/>
                <a:gd name="T8" fmla="*/ 24 w 5"/>
                <a:gd name="T9" fmla="*/ 1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1" name="Freeform 892">
              <a:extLst>
                <a:ext uri="{FF2B5EF4-FFF2-40B4-BE49-F238E27FC236}">
                  <a16:creationId xmlns:a16="http://schemas.microsoft.com/office/drawing/2014/main" id="{06F04AD5-9B53-4B33-A279-CD7EAF164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1815"/>
              <a:ext cx="11" cy="11"/>
            </a:xfrm>
            <a:custGeom>
              <a:avLst/>
              <a:gdLst>
                <a:gd name="T0" fmla="*/ 20 w 5"/>
                <a:gd name="T1" fmla="*/ 15 h 5"/>
                <a:gd name="T2" fmla="*/ 9 w 5"/>
                <a:gd name="T3" fmla="*/ 20 h 5"/>
                <a:gd name="T4" fmla="*/ 4 w 5"/>
                <a:gd name="T5" fmla="*/ 9 h 5"/>
                <a:gd name="T6" fmla="*/ 15 w 5"/>
                <a:gd name="T7" fmla="*/ 4 h 5"/>
                <a:gd name="T8" fmla="*/ 20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2" name="Oval 893">
              <a:extLst>
                <a:ext uri="{FF2B5EF4-FFF2-40B4-BE49-F238E27FC236}">
                  <a16:creationId xmlns:a16="http://schemas.microsoft.com/office/drawing/2014/main" id="{BC4C8492-CB9D-4866-9B66-39119674B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" y="1802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123" name="Freeform 894">
              <a:extLst>
                <a:ext uri="{FF2B5EF4-FFF2-40B4-BE49-F238E27FC236}">
                  <a16:creationId xmlns:a16="http://schemas.microsoft.com/office/drawing/2014/main" id="{5FC4AB52-12F7-4262-AC6D-D484AF589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" y="1628"/>
              <a:ext cx="92" cy="99"/>
            </a:xfrm>
            <a:custGeom>
              <a:avLst/>
              <a:gdLst>
                <a:gd name="T0" fmla="*/ 40 w 41"/>
                <a:gd name="T1" fmla="*/ 146 h 44"/>
                <a:gd name="T2" fmla="*/ 177 w 41"/>
                <a:gd name="T3" fmla="*/ 92 h 44"/>
                <a:gd name="T4" fmla="*/ 40 w 41"/>
                <a:gd name="T5" fmla="*/ 146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44">
                  <a:moveTo>
                    <a:pt x="8" y="29"/>
                  </a:moveTo>
                  <a:cubicBezTo>
                    <a:pt x="0" y="11"/>
                    <a:pt x="28" y="0"/>
                    <a:pt x="35" y="18"/>
                  </a:cubicBezTo>
                  <a:cubicBezTo>
                    <a:pt x="41" y="36"/>
                    <a:pt x="16" y="44"/>
                    <a:pt x="8" y="29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4" name="Freeform 895">
              <a:extLst>
                <a:ext uri="{FF2B5EF4-FFF2-40B4-BE49-F238E27FC236}">
                  <a16:creationId xmlns:a16="http://schemas.microsoft.com/office/drawing/2014/main" id="{9C746EAB-713B-4A28-8324-8447DAFCE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1668"/>
              <a:ext cx="23" cy="25"/>
            </a:xfrm>
            <a:custGeom>
              <a:avLst/>
              <a:gdLst>
                <a:gd name="T0" fmla="*/ 0 w 10"/>
                <a:gd name="T1" fmla="*/ 36 h 11"/>
                <a:gd name="T2" fmla="*/ 21 w 10"/>
                <a:gd name="T3" fmla="*/ 5 h 11"/>
                <a:gd name="T4" fmla="*/ 53 w 10"/>
                <a:gd name="T5" fmla="*/ 25 h 11"/>
                <a:gd name="T6" fmla="*/ 32 w 10"/>
                <a:gd name="T7" fmla="*/ 57 h 11"/>
                <a:gd name="T8" fmla="*/ 0 w 10"/>
                <a:gd name="T9" fmla="*/ 3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0" y="7"/>
                  </a:moveTo>
                  <a:cubicBezTo>
                    <a:pt x="0" y="4"/>
                    <a:pt x="1" y="1"/>
                    <a:pt x="4" y="1"/>
                  </a:cubicBezTo>
                  <a:cubicBezTo>
                    <a:pt x="7" y="0"/>
                    <a:pt x="9" y="2"/>
                    <a:pt x="10" y="5"/>
                  </a:cubicBezTo>
                  <a:cubicBezTo>
                    <a:pt x="10" y="8"/>
                    <a:pt x="8" y="10"/>
                    <a:pt x="6" y="11"/>
                  </a:cubicBezTo>
                  <a:cubicBezTo>
                    <a:pt x="3" y="11"/>
                    <a:pt x="1" y="9"/>
                    <a:pt x="0" y="7"/>
                  </a:cubicBezTo>
                  <a:close/>
                </a:path>
              </a:pathLst>
            </a:custGeom>
            <a:solidFill>
              <a:srgbClr val="FCEEF1"/>
            </a:solidFill>
            <a:ln w="22225" cap="flat">
              <a:solidFill>
                <a:srgbClr val="FCEEF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5" name="Freeform 896">
              <a:extLst>
                <a:ext uri="{FF2B5EF4-FFF2-40B4-BE49-F238E27FC236}">
                  <a16:creationId xmlns:a16="http://schemas.microsoft.com/office/drawing/2014/main" id="{9483B6EC-3D71-46A4-BFD5-7C9A3626E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" y="1628"/>
              <a:ext cx="92" cy="99"/>
            </a:xfrm>
            <a:custGeom>
              <a:avLst/>
              <a:gdLst>
                <a:gd name="T0" fmla="*/ 40 w 41"/>
                <a:gd name="T1" fmla="*/ 146 h 44"/>
                <a:gd name="T2" fmla="*/ 177 w 41"/>
                <a:gd name="T3" fmla="*/ 92 h 44"/>
                <a:gd name="T4" fmla="*/ 40 w 41"/>
                <a:gd name="T5" fmla="*/ 146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44">
                  <a:moveTo>
                    <a:pt x="8" y="29"/>
                  </a:moveTo>
                  <a:cubicBezTo>
                    <a:pt x="0" y="11"/>
                    <a:pt x="28" y="0"/>
                    <a:pt x="35" y="18"/>
                  </a:cubicBezTo>
                  <a:cubicBezTo>
                    <a:pt x="41" y="36"/>
                    <a:pt x="16" y="44"/>
                    <a:pt x="8" y="29"/>
                  </a:cubicBezTo>
                  <a:close/>
                </a:path>
              </a:pathLst>
            </a:custGeom>
            <a:noFill/>
            <a:ln w="28575" cap="flat">
              <a:solidFill>
                <a:srgbClr val="F3AC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6" name="Freeform 897">
              <a:extLst>
                <a:ext uri="{FF2B5EF4-FFF2-40B4-BE49-F238E27FC236}">
                  <a16:creationId xmlns:a16="http://schemas.microsoft.com/office/drawing/2014/main" id="{EEFEDCD0-9D48-446E-A650-898D613E6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1668"/>
              <a:ext cx="23" cy="25"/>
            </a:xfrm>
            <a:custGeom>
              <a:avLst/>
              <a:gdLst>
                <a:gd name="T0" fmla="*/ 0 w 10"/>
                <a:gd name="T1" fmla="*/ 36 h 11"/>
                <a:gd name="T2" fmla="*/ 21 w 10"/>
                <a:gd name="T3" fmla="*/ 5 h 11"/>
                <a:gd name="T4" fmla="*/ 53 w 10"/>
                <a:gd name="T5" fmla="*/ 25 h 11"/>
                <a:gd name="T6" fmla="*/ 32 w 10"/>
                <a:gd name="T7" fmla="*/ 57 h 11"/>
                <a:gd name="T8" fmla="*/ 0 w 10"/>
                <a:gd name="T9" fmla="*/ 3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0" y="7"/>
                  </a:moveTo>
                  <a:cubicBezTo>
                    <a:pt x="0" y="4"/>
                    <a:pt x="1" y="1"/>
                    <a:pt x="4" y="1"/>
                  </a:cubicBezTo>
                  <a:cubicBezTo>
                    <a:pt x="7" y="0"/>
                    <a:pt x="9" y="2"/>
                    <a:pt x="10" y="5"/>
                  </a:cubicBezTo>
                  <a:cubicBezTo>
                    <a:pt x="10" y="8"/>
                    <a:pt x="8" y="10"/>
                    <a:pt x="6" y="11"/>
                  </a:cubicBezTo>
                  <a:cubicBezTo>
                    <a:pt x="3" y="11"/>
                    <a:pt x="1" y="9"/>
                    <a:pt x="0" y="7"/>
                  </a:cubicBezTo>
                  <a:close/>
                </a:path>
              </a:pathLst>
            </a:cu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7" name="Freeform 898">
              <a:extLst>
                <a:ext uri="{FF2B5EF4-FFF2-40B4-BE49-F238E27FC236}">
                  <a16:creationId xmlns:a16="http://schemas.microsoft.com/office/drawing/2014/main" id="{21FE680E-4C62-4D16-B4A4-761CF0671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1691"/>
              <a:ext cx="9" cy="11"/>
            </a:xfrm>
            <a:custGeom>
              <a:avLst/>
              <a:gdLst>
                <a:gd name="T0" fmla="*/ 5 w 4"/>
                <a:gd name="T1" fmla="*/ 20 h 5"/>
                <a:gd name="T2" fmla="*/ 0 w 4"/>
                <a:gd name="T3" fmla="*/ 4 h 5"/>
                <a:gd name="T4" fmla="*/ 16 w 4"/>
                <a:gd name="T5" fmla="*/ 4 h 5"/>
                <a:gd name="T6" fmla="*/ 20 w 4"/>
                <a:gd name="T7" fmla="*/ 15 h 5"/>
                <a:gd name="T8" fmla="*/ 5 w 4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3" y="4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8" name="Freeform 899">
              <a:extLst>
                <a:ext uri="{FF2B5EF4-FFF2-40B4-BE49-F238E27FC236}">
                  <a16:creationId xmlns:a16="http://schemas.microsoft.com/office/drawing/2014/main" id="{EBA41354-A075-4751-ADBF-3D8EA064C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" y="1668"/>
              <a:ext cx="9" cy="12"/>
            </a:xfrm>
            <a:custGeom>
              <a:avLst/>
              <a:gdLst>
                <a:gd name="T0" fmla="*/ 5 w 4"/>
                <a:gd name="T1" fmla="*/ 24 h 5"/>
                <a:gd name="T2" fmla="*/ 0 w 4"/>
                <a:gd name="T3" fmla="*/ 5 h 5"/>
                <a:gd name="T4" fmla="*/ 16 w 4"/>
                <a:gd name="T5" fmla="*/ 5 h 5"/>
                <a:gd name="T6" fmla="*/ 20 w 4"/>
                <a:gd name="T7" fmla="*/ 17 h 5"/>
                <a:gd name="T8" fmla="*/ 5 w 4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3"/>
                    <a:pt x="4" y="3"/>
                  </a:cubicBezTo>
                  <a:cubicBezTo>
                    <a:pt x="3" y="4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9" name="Freeform 900">
              <a:extLst>
                <a:ext uri="{FF2B5EF4-FFF2-40B4-BE49-F238E27FC236}">
                  <a16:creationId xmlns:a16="http://schemas.microsoft.com/office/drawing/2014/main" id="{E499C1A5-ED1B-4A08-AB32-97E1BBFCD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1655"/>
              <a:ext cx="12" cy="9"/>
            </a:xfrm>
            <a:custGeom>
              <a:avLst/>
              <a:gdLst>
                <a:gd name="T0" fmla="*/ 12 w 5"/>
                <a:gd name="T1" fmla="*/ 20 h 4"/>
                <a:gd name="T2" fmla="*/ 5 w 5"/>
                <a:gd name="T3" fmla="*/ 5 h 4"/>
                <a:gd name="T4" fmla="*/ 24 w 5"/>
                <a:gd name="T5" fmla="*/ 0 h 4"/>
                <a:gd name="T6" fmla="*/ 24 w 5"/>
                <a:gd name="T7" fmla="*/ 16 h 4"/>
                <a:gd name="T8" fmla="*/ 12 w 5"/>
                <a:gd name="T9" fmla="*/ 2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5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0" name="Freeform 901">
              <a:extLst>
                <a:ext uri="{FF2B5EF4-FFF2-40B4-BE49-F238E27FC236}">
                  <a16:creationId xmlns:a16="http://schemas.microsoft.com/office/drawing/2014/main" id="{DA247642-0C5F-4B8F-AD7E-5D5DA1641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1668"/>
              <a:ext cx="9" cy="12"/>
            </a:xfrm>
            <a:custGeom>
              <a:avLst/>
              <a:gdLst>
                <a:gd name="T0" fmla="*/ 5 w 4"/>
                <a:gd name="T1" fmla="*/ 24 h 5"/>
                <a:gd name="T2" fmla="*/ 0 w 4"/>
                <a:gd name="T3" fmla="*/ 12 h 5"/>
                <a:gd name="T4" fmla="*/ 16 w 4"/>
                <a:gd name="T5" fmla="*/ 5 h 5"/>
                <a:gd name="T6" fmla="*/ 20 w 4"/>
                <a:gd name="T7" fmla="*/ 24 h 5"/>
                <a:gd name="T8" fmla="*/ 5 w 4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1" name="Freeform 902">
              <a:extLst>
                <a:ext uri="{FF2B5EF4-FFF2-40B4-BE49-F238E27FC236}">
                  <a16:creationId xmlns:a16="http://schemas.microsoft.com/office/drawing/2014/main" id="{1637EC4D-F843-4021-936F-2118BE48B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1682"/>
              <a:ext cx="9" cy="11"/>
            </a:xfrm>
            <a:custGeom>
              <a:avLst/>
              <a:gdLst>
                <a:gd name="T0" fmla="*/ 5 w 4"/>
                <a:gd name="T1" fmla="*/ 20 h 5"/>
                <a:gd name="T2" fmla="*/ 5 w 4"/>
                <a:gd name="T3" fmla="*/ 4 h 5"/>
                <a:gd name="T4" fmla="*/ 16 w 4"/>
                <a:gd name="T5" fmla="*/ 4 h 5"/>
                <a:gd name="T6" fmla="*/ 20 w 4"/>
                <a:gd name="T7" fmla="*/ 15 h 5"/>
                <a:gd name="T8" fmla="*/ 5 w 4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3" y="4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2" name="Freeform 903">
              <a:extLst>
                <a:ext uri="{FF2B5EF4-FFF2-40B4-BE49-F238E27FC236}">
                  <a16:creationId xmlns:a16="http://schemas.microsoft.com/office/drawing/2014/main" id="{CCE82160-0DA8-417A-B8A9-0B5CBE6AA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1705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9 h 5"/>
                <a:gd name="T4" fmla="*/ 15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3"/>
                    <a:pt x="4" y="4"/>
                  </a:cubicBezTo>
                  <a:cubicBezTo>
                    <a:pt x="4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3" name="Freeform 904">
              <a:extLst>
                <a:ext uri="{FF2B5EF4-FFF2-40B4-BE49-F238E27FC236}">
                  <a16:creationId xmlns:a16="http://schemas.microsoft.com/office/drawing/2014/main" id="{E4BC3F74-119D-40E9-BA43-7F2B940D3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1702"/>
              <a:ext cx="12" cy="9"/>
            </a:xfrm>
            <a:custGeom>
              <a:avLst/>
              <a:gdLst>
                <a:gd name="T0" fmla="*/ 5 w 5"/>
                <a:gd name="T1" fmla="*/ 20 h 4"/>
                <a:gd name="T2" fmla="*/ 5 w 5"/>
                <a:gd name="T3" fmla="*/ 5 h 4"/>
                <a:gd name="T4" fmla="*/ 17 w 5"/>
                <a:gd name="T5" fmla="*/ 0 h 4"/>
                <a:gd name="T6" fmla="*/ 24 w 5"/>
                <a:gd name="T7" fmla="*/ 16 h 4"/>
                <a:gd name="T8" fmla="*/ 5 w 5"/>
                <a:gd name="T9" fmla="*/ 2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4" name="Freeform 905">
              <a:extLst>
                <a:ext uri="{FF2B5EF4-FFF2-40B4-BE49-F238E27FC236}">
                  <a16:creationId xmlns:a16="http://schemas.microsoft.com/office/drawing/2014/main" id="{B7D2C48D-F001-4A08-8C16-32532DE9F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1693"/>
              <a:ext cx="12" cy="12"/>
            </a:xfrm>
            <a:custGeom>
              <a:avLst/>
              <a:gdLst>
                <a:gd name="T0" fmla="*/ 5 w 5"/>
                <a:gd name="T1" fmla="*/ 24 h 5"/>
                <a:gd name="T2" fmla="*/ 5 w 5"/>
                <a:gd name="T3" fmla="*/ 12 h 5"/>
                <a:gd name="T4" fmla="*/ 17 w 5"/>
                <a:gd name="T5" fmla="*/ 5 h 5"/>
                <a:gd name="T6" fmla="*/ 24 w 5"/>
                <a:gd name="T7" fmla="*/ 24 h 5"/>
                <a:gd name="T8" fmla="*/ 5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5" name="Freeform 906">
              <a:extLst>
                <a:ext uri="{FF2B5EF4-FFF2-40B4-BE49-F238E27FC236}">
                  <a16:creationId xmlns:a16="http://schemas.microsoft.com/office/drawing/2014/main" id="{EF755B1B-A21B-4984-8635-6FC070D23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1709"/>
              <a:ext cx="9" cy="11"/>
            </a:xfrm>
            <a:custGeom>
              <a:avLst/>
              <a:gdLst>
                <a:gd name="T0" fmla="*/ 5 w 4"/>
                <a:gd name="T1" fmla="*/ 20 h 5"/>
                <a:gd name="T2" fmla="*/ 0 w 4"/>
                <a:gd name="T3" fmla="*/ 9 h 5"/>
                <a:gd name="T4" fmla="*/ 16 w 4"/>
                <a:gd name="T5" fmla="*/ 4 h 5"/>
                <a:gd name="T6" fmla="*/ 20 w 4"/>
                <a:gd name="T7" fmla="*/ 20 h 5"/>
                <a:gd name="T8" fmla="*/ 5 w 4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6" name="Freeform 907">
              <a:extLst>
                <a:ext uri="{FF2B5EF4-FFF2-40B4-BE49-F238E27FC236}">
                  <a16:creationId xmlns:a16="http://schemas.microsoft.com/office/drawing/2014/main" id="{2B5E8AEC-02F4-4969-9471-F4DC050F7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1709"/>
              <a:ext cx="11" cy="11"/>
            </a:xfrm>
            <a:custGeom>
              <a:avLst/>
              <a:gdLst>
                <a:gd name="T0" fmla="*/ 9 w 5"/>
                <a:gd name="T1" fmla="*/ 20 h 5"/>
                <a:gd name="T2" fmla="*/ 4 w 5"/>
                <a:gd name="T3" fmla="*/ 9 h 5"/>
                <a:gd name="T4" fmla="*/ 20 w 5"/>
                <a:gd name="T5" fmla="*/ 4 h 5"/>
                <a:gd name="T6" fmla="*/ 20 w 5"/>
                <a:gd name="T7" fmla="*/ 20 h 5"/>
                <a:gd name="T8" fmla="*/ 9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4" y="1"/>
                    <a:pt x="5" y="3"/>
                    <a:pt x="4" y="4"/>
                  </a:cubicBezTo>
                  <a:cubicBezTo>
                    <a:pt x="4" y="5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7" name="Freeform 908">
              <a:extLst>
                <a:ext uri="{FF2B5EF4-FFF2-40B4-BE49-F238E27FC236}">
                  <a16:creationId xmlns:a16="http://schemas.microsoft.com/office/drawing/2014/main" id="{6381BDE8-2E85-482A-8F7A-A74086905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1646"/>
              <a:ext cx="9" cy="9"/>
            </a:xfrm>
            <a:custGeom>
              <a:avLst/>
              <a:gdLst>
                <a:gd name="T0" fmla="*/ 16 w 4"/>
                <a:gd name="T1" fmla="*/ 0 h 4"/>
                <a:gd name="T2" fmla="*/ 20 w 4"/>
                <a:gd name="T3" fmla="*/ 16 h 4"/>
                <a:gd name="T4" fmla="*/ 5 w 4"/>
                <a:gd name="T5" fmla="*/ 16 h 4"/>
                <a:gd name="T6" fmla="*/ 0 w 4"/>
                <a:gd name="T7" fmla="*/ 5 h 4"/>
                <a:gd name="T8" fmla="*/ 16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8" name="Freeform 909">
              <a:extLst>
                <a:ext uri="{FF2B5EF4-FFF2-40B4-BE49-F238E27FC236}">
                  <a16:creationId xmlns:a16="http://schemas.microsoft.com/office/drawing/2014/main" id="{70C12F33-421F-4C66-9B75-401434067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1641"/>
              <a:ext cx="9" cy="9"/>
            </a:xfrm>
            <a:custGeom>
              <a:avLst/>
              <a:gdLst>
                <a:gd name="T0" fmla="*/ 16 w 4"/>
                <a:gd name="T1" fmla="*/ 0 h 4"/>
                <a:gd name="T2" fmla="*/ 20 w 4"/>
                <a:gd name="T3" fmla="*/ 16 h 4"/>
                <a:gd name="T4" fmla="*/ 5 w 4"/>
                <a:gd name="T5" fmla="*/ 20 h 4"/>
                <a:gd name="T6" fmla="*/ 0 w 4"/>
                <a:gd name="T7" fmla="*/ 5 h 4"/>
                <a:gd name="T8" fmla="*/ 16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9" name="Freeform 910">
              <a:extLst>
                <a:ext uri="{FF2B5EF4-FFF2-40B4-BE49-F238E27FC236}">
                  <a16:creationId xmlns:a16="http://schemas.microsoft.com/office/drawing/2014/main" id="{82902E1C-468E-4BB0-94FC-190C79B2A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1641"/>
              <a:ext cx="11" cy="9"/>
            </a:xfrm>
            <a:custGeom>
              <a:avLst/>
              <a:gdLst>
                <a:gd name="T0" fmla="*/ 20 w 5"/>
                <a:gd name="T1" fmla="*/ 0 h 4"/>
                <a:gd name="T2" fmla="*/ 20 w 5"/>
                <a:gd name="T3" fmla="*/ 16 h 4"/>
                <a:gd name="T4" fmla="*/ 4 w 5"/>
                <a:gd name="T5" fmla="*/ 16 h 4"/>
                <a:gd name="T6" fmla="*/ 4 w 5"/>
                <a:gd name="T7" fmla="*/ 5 h 4"/>
                <a:gd name="T8" fmla="*/ 20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4" y="1"/>
                    <a:pt x="5" y="2"/>
                    <a:pt x="4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0" name="Freeform 911">
              <a:extLst>
                <a:ext uri="{FF2B5EF4-FFF2-40B4-BE49-F238E27FC236}">
                  <a16:creationId xmlns:a16="http://schemas.microsoft.com/office/drawing/2014/main" id="{C5F86F7F-4223-4000-8BD0-7412E2D26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" y="1655"/>
              <a:ext cx="9" cy="9"/>
            </a:xfrm>
            <a:custGeom>
              <a:avLst/>
              <a:gdLst>
                <a:gd name="T0" fmla="*/ 16 w 4"/>
                <a:gd name="T1" fmla="*/ 5 h 4"/>
                <a:gd name="T2" fmla="*/ 20 w 4"/>
                <a:gd name="T3" fmla="*/ 16 h 4"/>
                <a:gd name="T4" fmla="*/ 5 w 4"/>
                <a:gd name="T5" fmla="*/ 20 h 4"/>
                <a:gd name="T6" fmla="*/ 5 w 4"/>
                <a:gd name="T7" fmla="*/ 5 h 4"/>
                <a:gd name="T8" fmla="*/ 16 w 4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1" name="Oval 912">
              <a:extLst>
                <a:ext uri="{FF2B5EF4-FFF2-40B4-BE49-F238E27FC236}">
                  <a16:creationId xmlns:a16="http://schemas.microsoft.com/office/drawing/2014/main" id="{DBB3FFF8-7085-49FB-8B92-B88BD72E4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1668"/>
              <a:ext cx="13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142" name="Freeform 913">
              <a:extLst>
                <a:ext uri="{FF2B5EF4-FFF2-40B4-BE49-F238E27FC236}">
                  <a16:creationId xmlns:a16="http://schemas.microsoft.com/office/drawing/2014/main" id="{C5313E0F-C9AB-4217-B561-7DD3D603B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1725"/>
              <a:ext cx="101" cy="79"/>
            </a:xfrm>
            <a:custGeom>
              <a:avLst/>
              <a:gdLst>
                <a:gd name="T0" fmla="*/ 117 w 45"/>
                <a:gd name="T1" fmla="*/ 11 h 35"/>
                <a:gd name="T2" fmla="*/ 117 w 45"/>
                <a:gd name="T3" fmla="*/ 174 h 35"/>
                <a:gd name="T4" fmla="*/ 117 w 45"/>
                <a:gd name="T5" fmla="*/ 11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35">
                  <a:moveTo>
                    <a:pt x="23" y="2"/>
                  </a:moveTo>
                  <a:cubicBezTo>
                    <a:pt x="5" y="0"/>
                    <a:pt x="0" y="35"/>
                    <a:pt x="23" y="34"/>
                  </a:cubicBezTo>
                  <a:cubicBezTo>
                    <a:pt x="45" y="33"/>
                    <a:pt x="41" y="4"/>
                    <a:pt x="23" y="2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3" name="Freeform 914">
              <a:extLst>
                <a:ext uri="{FF2B5EF4-FFF2-40B4-BE49-F238E27FC236}">
                  <a16:creationId xmlns:a16="http://schemas.microsoft.com/office/drawing/2014/main" id="{CD0FBBDD-E428-4B38-801D-B910B05F9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1754"/>
              <a:ext cx="22" cy="23"/>
            </a:xfrm>
            <a:custGeom>
              <a:avLst/>
              <a:gdLst>
                <a:gd name="T0" fmla="*/ 0 w 10"/>
                <a:gd name="T1" fmla="*/ 32 h 10"/>
                <a:gd name="T2" fmla="*/ 20 w 10"/>
                <a:gd name="T3" fmla="*/ 0 h 10"/>
                <a:gd name="T4" fmla="*/ 48 w 10"/>
                <a:gd name="T5" fmla="*/ 21 h 10"/>
                <a:gd name="T6" fmla="*/ 29 w 10"/>
                <a:gd name="T7" fmla="*/ 53 h 10"/>
                <a:gd name="T8" fmla="*/ 0 w 10"/>
                <a:gd name="T9" fmla="*/ 3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0">
                  <a:moveTo>
                    <a:pt x="0" y="6"/>
                  </a:moveTo>
                  <a:cubicBezTo>
                    <a:pt x="0" y="3"/>
                    <a:pt x="1" y="0"/>
                    <a:pt x="4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0" y="7"/>
                    <a:pt x="8" y="9"/>
                    <a:pt x="6" y="10"/>
                  </a:cubicBezTo>
                  <a:cubicBezTo>
                    <a:pt x="3" y="10"/>
                    <a:pt x="0" y="8"/>
                    <a:pt x="0" y="6"/>
                  </a:cubicBezTo>
                  <a:close/>
                </a:path>
              </a:pathLst>
            </a:custGeom>
            <a:solidFill>
              <a:srgbClr val="FCEEF1"/>
            </a:solidFill>
            <a:ln w="22225" cap="flat">
              <a:solidFill>
                <a:srgbClr val="FCEEF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4" name="Freeform 915">
              <a:extLst>
                <a:ext uri="{FF2B5EF4-FFF2-40B4-BE49-F238E27FC236}">
                  <a16:creationId xmlns:a16="http://schemas.microsoft.com/office/drawing/2014/main" id="{69DCCDB0-C3FD-45D5-A03B-29740F4FB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1725"/>
              <a:ext cx="101" cy="79"/>
            </a:xfrm>
            <a:custGeom>
              <a:avLst/>
              <a:gdLst>
                <a:gd name="T0" fmla="*/ 117 w 45"/>
                <a:gd name="T1" fmla="*/ 11 h 35"/>
                <a:gd name="T2" fmla="*/ 117 w 45"/>
                <a:gd name="T3" fmla="*/ 174 h 35"/>
                <a:gd name="T4" fmla="*/ 117 w 45"/>
                <a:gd name="T5" fmla="*/ 11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35">
                  <a:moveTo>
                    <a:pt x="23" y="2"/>
                  </a:moveTo>
                  <a:cubicBezTo>
                    <a:pt x="5" y="0"/>
                    <a:pt x="0" y="35"/>
                    <a:pt x="23" y="34"/>
                  </a:cubicBezTo>
                  <a:cubicBezTo>
                    <a:pt x="45" y="33"/>
                    <a:pt x="41" y="4"/>
                    <a:pt x="23" y="2"/>
                  </a:cubicBezTo>
                  <a:close/>
                </a:path>
              </a:pathLst>
            </a:custGeom>
            <a:noFill/>
            <a:ln w="28575" cap="flat">
              <a:solidFill>
                <a:srgbClr val="F3AC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5" name="Freeform 916">
              <a:extLst>
                <a:ext uri="{FF2B5EF4-FFF2-40B4-BE49-F238E27FC236}">
                  <a16:creationId xmlns:a16="http://schemas.microsoft.com/office/drawing/2014/main" id="{14FB4953-AB8B-4A48-9B75-1BE5310EA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1754"/>
              <a:ext cx="22" cy="23"/>
            </a:xfrm>
            <a:custGeom>
              <a:avLst/>
              <a:gdLst>
                <a:gd name="T0" fmla="*/ 0 w 10"/>
                <a:gd name="T1" fmla="*/ 32 h 10"/>
                <a:gd name="T2" fmla="*/ 20 w 10"/>
                <a:gd name="T3" fmla="*/ 0 h 10"/>
                <a:gd name="T4" fmla="*/ 48 w 10"/>
                <a:gd name="T5" fmla="*/ 21 h 10"/>
                <a:gd name="T6" fmla="*/ 29 w 10"/>
                <a:gd name="T7" fmla="*/ 53 h 10"/>
                <a:gd name="T8" fmla="*/ 0 w 10"/>
                <a:gd name="T9" fmla="*/ 3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0">
                  <a:moveTo>
                    <a:pt x="0" y="6"/>
                  </a:moveTo>
                  <a:cubicBezTo>
                    <a:pt x="0" y="3"/>
                    <a:pt x="1" y="0"/>
                    <a:pt x="4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0" y="7"/>
                    <a:pt x="8" y="9"/>
                    <a:pt x="6" y="10"/>
                  </a:cubicBezTo>
                  <a:cubicBezTo>
                    <a:pt x="3" y="10"/>
                    <a:pt x="0" y="8"/>
                    <a:pt x="0" y="6"/>
                  </a:cubicBezTo>
                  <a:close/>
                </a:path>
              </a:pathLst>
            </a:cu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6" name="Freeform 917">
              <a:extLst>
                <a:ext uri="{FF2B5EF4-FFF2-40B4-BE49-F238E27FC236}">
                  <a16:creationId xmlns:a16="http://schemas.microsoft.com/office/drawing/2014/main" id="{51B64330-C8EA-4B10-996B-7401C9592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1781"/>
              <a:ext cx="11" cy="12"/>
            </a:xfrm>
            <a:custGeom>
              <a:avLst/>
              <a:gdLst>
                <a:gd name="T0" fmla="*/ 4 w 5"/>
                <a:gd name="T1" fmla="*/ 24 h 5"/>
                <a:gd name="T2" fmla="*/ 4 w 5"/>
                <a:gd name="T3" fmla="*/ 5 h 5"/>
                <a:gd name="T4" fmla="*/ 15 w 5"/>
                <a:gd name="T5" fmla="*/ 5 h 5"/>
                <a:gd name="T6" fmla="*/ 20 w 5"/>
                <a:gd name="T7" fmla="*/ 17 h 5"/>
                <a:gd name="T8" fmla="*/ 4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3" y="4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7" name="Freeform 918">
              <a:extLst>
                <a:ext uri="{FF2B5EF4-FFF2-40B4-BE49-F238E27FC236}">
                  <a16:creationId xmlns:a16="http://schemas.microsoft.com/office/drawing/2014/main" id="{ED79D6EA-2528-4CF0-A26A-4C0332994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747"/>
              <a:ext cx="9" cy="9"/>
            </a:xfrm>
            <a:custGeom>
              <a:avLst/>
              <a:gdLst>
                <a:gd name="T0" fmla="*/ 5 w 4"/>
                <a:gd name="T1" fmla="*/ 20 h 4"/>
                <a:gd name="T2" fmla="*/ 0 w 4"/>
                <a:gd name="T3" fmla="*/ 5 h 4"/>
                <a:gd name="T4" fmla="*/ 16 w 4"/>
                <a:gd name="T5" fmla="*/ 0 h 4"/>
                <a:gd name="T6" fmla="*/ 16 w 4"/>
                <a:gd name="T7" fmla="*/ 16 h 4"/>
                <a:gd name="T8" fmla="*/ 5 w 4"/>
                <a:gd name="T9" fmla="*/ 2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8" name="Freeform 919">
              <a:extLst>
                <a:ext uri="{FF2B5EF4-FFF2-40B4-BE49-F238E27FC236}">
                  <a16:creationId xmlns:a16="http://schemas.microsoft.com/office/drawing/2014/main" id="{309AAA03-13D1-4813-85FA-4BE6726DF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763"/>
              <a:ext cx="11" cy="9"/>
            </a:xfrm>
            <a:custGeom>
              <a:avLst/>
              <a:gdLst>
                <a:gd name="T0" fmla="*/ 9 w 5"/>
                <a:gd name="T1" fmla="*/ 20 h 4"/>
                <a:gd name="T2" fmla="*/ 4 w 5"/>
                <a:gd name="T3" fmla="*/ 5 h 4"/>
                <a:gd name="T4" fmla="*/ 20 w 5"/>
                <a:gd name="T5" fmla="*/ 0 h 4"/>
                <a:gd name="T6" fmla="*/ 20 w 5"/>
                <a:gd name="T7" fmla="*/ 16 h 4"/>
                <a:gd name="T8" fmla="*/ 9 w 5"/>
                <a:gd name="T9" fmla="*/ 2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1"/>
                    <a:pt x="5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9" name="Freeform 920">
              <a:extLst>
                <a:ext uri="{FF2B5EF4-FFF2-40B4-BE49-F238E27FC236}">
                  <a16:creationId xmlns:a16="http://schemas.microsoft.com/office/drawing/2014/main" id="{7F5DBAF5-165D-4405-B75D-551E793A7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1734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9 h 5"/>
                <a:gd name="T4" fmla="*/ 15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3"/>
                    <a:pt x="4" y="4"/>
                  </a:cubicBezTo>
                  <a:cubicBezTo>
                    <a:pt x="3" y="4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0" name="Freeform 921">
              <a:extLst>
                <a:ext uri="{FF2B5EF4-FFF2-40B4-BE49-F238E27FC236}">
                  <a16:creationId xmlns:a16="http://schemas.microsoft.com/office/drawing/2014/main" id="{5084D984-BA8D-4C1A-8659-4B7269047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1736"/>
              <a:ext cx="12" cy="11"/>
            </a:xfrm>
            <a:custGeom>
              <a:avLst/>
              <a:gdLst>
                <a:gd name="T0" fmla="*/ 5 w 5"/>
                <a:gd name="T1" fmla="*/ 20 h 5"/>
                <a:gd name="T2" fmla="*/ 5 w 5"/>
                <a:gd name="T3" fmla="*/ 4 h 5"/>
                <a:gd name="T4" fmla="*/ 17 w 5"/>
                <a:gd name="T5" fmla="*/ 4 h 5"/>
                <a:gd name="T6" fmla="*/ 24 w 5"/>
                <a:gd name="T7" fmla="*/ 15 h 5"/>
                <a:gd name="T8" fmla="*/ 5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3"/>
                    <a:pt x="4" y="3"/>
                  </a:cubicBezTo>
                  <a:cubicBezTo>
                    <a:pt x="3" y="4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1" name="Freeform 922">
              <a:extLst>
                <a:ext uri="{FF2B5EF4-FFF2-40B4-BE49-F238E27FC236}">
                  <a16:creationId xmlns:a16="http://schemas.microsoft.com/office/drawing/2014/main" id="{3E10FA05-61AA-4B88-9CD1-7B32A6713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1752"/>
              <a:ext cx="11" cy="9"/>
            </a:xfrm>
            <a:custGeom>
              <a:avLst/>
              <a:gdLst>
                <a:gd name="T0" fmla="*/ 9 w 5"/>
                <a:gd name="T1" fmla="*/ 20 h 4"/>
                <a:gd name="T2" fmla="*/ 4 w 5"/>
                <a:gd name="T3" fmla="*/ 5 h 4"/>
                <a:gd name="T4" fmla="*/ 20 w 5"/>
                <a:gd name="T5" fmla="*/ 0 h 4"/>
                <a:gd name="T6" fmla="*/ 20 w 5"/>
                <a:gd name="T7" fmla="*/ 16 h 4"/>
                <a:gd name="T8" fmla="*/ 9 w 5"/>
                <a:gd name="T9" fmla="*/ 2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1"/>
                    <a:pt x="5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2" name="Freeform 923">
              <a:extLst>
                <a:ext uri="{FF2B5EF4-FFF2-40B4-BE49-F238E27FC236}">
                  <a16:creationId xmlns:a16="http://schemas.microsoft.com/office/drawing/2014/main" id="{14D46BA8-43E2-40EB-80DF-B768E7E74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1763"/>
              <a:ext cx="9" cy="11"/>
            </a:xfrm>
            <a:custGeom>
              <a:avLst/>
              <a:gdLst>
                <a:gd name="T0" fmla="*/ 5 w 4"/>
                <a:gd name="T1" fmla="*/ 20 h 5"/>
                <a:gd name="T2" fmla="*/ 0 w 4"/>
                <a:gd name="T3" fmla="*/ 9 h 5"/>
                <a:gd name="T4" fmla="*/ 16 w 4"/>
                <a:gd name="T5" fmla="*/ 4 h 5"/>
                <a:gd name="T6" fmla="*/ 20 w 4"/>
                <a:gd name="T7" fmla="*/ 20 h 5"/>
                <a:gd name="T8" fmla="*/ 5 w 4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3" name="Freeform 924">
              <a:extLst>
                <a:ext uri="{FF2B5EF4-FFF2-40B4-BE49-F238E27FC236}">
                  <a16:creationId xmlns:a16="http://schemas.microsoft.com/office/drawing/2014/main" id="{A114DC48-907C-4055-89C3-50A3C2CD7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1788"/>
              <a:ext cx="9" cy="9"/>
            </a:xfrm>
            <a:custGeom>
              <a:avLst/>
              <a:gdLst>
                <a:gd name="T0" fmla="*/ 5 w 4"/>
                <a:gd name="T1" fmla="*/ 20 h 4"/>
                <a:gd name="T2" fmla="*/ 0 w 4"/>
                <a:gd name="T3" fmla="*/ 5 h 4"/>
                <a:gd name="T4" fmla="*/ 16 w 4"/>
                <a:gd name="T5" fmla="*/ 0 h 4"/>
                <a:gd name="T6" fmla="*/ 20 w 4"/>
                <a:gd name="T7" fmla="*/ 16 h 4"/>
                <a:gd name="T8" fmla="*/ 5 w 4"/>
                <a:gd name="T9" fmla="*/ 2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4" name="Freeform 925">
              <a:extLst>
                <a:ext uri="{FF2B5EF4-FFF2-40B4-BE49-F238E27FC236}">
                  <a16:creationId xmlns:a16="http://schemas.microsoft.com/office/drawing/2014/main" id="{B4C56BD1-0FDE-40DD-9BF6-F488C5767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1795"/>
              <a:ext cx="11" cy="11"/>
            </a:xfrm>
            <a:custGeom>
              <a:avLst/>
              <a:gdLst>
                <a:gd name="T0" fmla="*/ 9 w 5"/>
                <a:gd name="T1" fmla="*/ 20 h 5"/>
                <a:gd name="T2" fmla="*/ 4 w 5"/>
                <a:gd name="T3" fmla="*/ 4 h 5"/>
                <a:gd name="T4" fmla="*/ 20 w 5"/>
                <a:gd name="T5" fmla="*/ 4 h 5"/>
                <a:gd name="T6" fmla="*/ 20 w 5"/>
                <a:gd name="T7" fmla="*/ 15 h 5"/>
                <a:gd name="T8" fmla="*/ 9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1" y="4"/>
                    <a:pt x="0" y="2"/>
                    <a:pt x="1" y="1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4" y="4"/>
                    <a:pt x="3" y="5"/>
                    <a:pt x="2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5" name="Freeform 926">
              <a:extLst>
                <a:ext uri="{FF2B5EF4-FFF2-40B4-BE49-F238E27FC236}">
                  <a16:creationId xmlns:a16="http://schemas.microsoft.com/office/drawing/2014/main" id="{6701C65D-FDF0-4B32-810D-0128D1321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1777"/>
              <a:ext cx="9" cy="9"/>
            </a:xfrm>
            <a:custGeom>
              <a:avLst/>
              <a:gdLst>
                <a:gd name="T0" fmla="*/ 5 w 4"/>
                <a:gd name="T1" fmla="*/ 20 h 4"/>
                <a:gd name="T2" fmla="*/ 0 w 4"/>
                <a:gd name="T3" fmla="*/ 5 h 4"/>
                <a:gd name="T4" fmla="*/ 16 w 4"/>
                <a:gd name="T5" fmla="*/ 0 h 4"/>
                <a:gd name="T6" fmla="*/ 20 w 4"/>
                <a:gd name="T7" fmla="*/ 16 h 4"/>
                <a:gd name="T8" fmla="*/ 5 w 4"/>
                <a:gd name="T9" fmla="*/ 2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6" name="Freeform 927">
              <a:extLst>
                <a:ext uri="{FF2B5EF4-FFF2-40B4-BE49-F238E27FC236}">
                  <a16:creationId xmlns:a16="http://schemas.microsoft.com/office/drawing/2014/main" id="{7077D7A6-BBA7-46D2-B2AE-23A564641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1804"/>
              <a:ext cx="9" cy="11"/>
            </a:xfrm>
            <a:custGeom>
              <a:avLst/>
              <a:gdLst>
                <a:gd name="T0" fmla="*/ 5 w 4"/>
                <a:gd name="T1" fmla="*/ 20 h 5"/>
                <a:gd name="T2" fmla="*/ 0 w 4"/>
                <a:gd name="T3" fmla="*/ 9 h 5"/>
                <a:gd name="T4" fmla="*/ 16 w 4"/>
                <a:gd name="T5" fmla="*/ 4 h 5"/>
                <a:gd name="T6" fmla="*/ 20 w 4"/>
                <a:gd name="T7" fmla="*/ 20 h 5"/>
                <a:gd name="T8" fmla="*/ 5 w 4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0" y="4"/>
                    <a:pt x="0" y="2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3" y="4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7" name="Freeform 928">
              <a:extLst>
                <a:ext uri="{FF2B5EF4-FFF2-40B4-BE49-F238E27FC236}">
                  <a16:creationId xmlns:a16="http://schemas.microsoft.com/office/drawing/2014/main" id="{C44DFE32-1540-41F3-B149-6AFB2A699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1727"/>
              <a:ext cx="12" cy="9"/>
            </a:xfrm>
            <a:custGeom>
              <a:avLst/>
              <a:gdLst>
                <a:gd name="T0" fmla="*/ 24 w 5"/>
                <a:gd name="T1" fmla="*/ 5 h 4"/>
                <a:gd name="T2" fmla="*/ 24 w 5"/>
                <a:gd name="T3" fmla="*/ 16 h 4"/>
                <a:gd name="T4" fmla="*/ 12 w 5"/>
                <a:gd name="T5" fmla="*/ 20 h 4"/>
                <a:gd name="T6" fmla="*/ 5 w 5"/>
                <a:gd name="T7" fmla="*/ 5 h 4"/>
                <a:gd name="T8" fmla="*/ 24 w 5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5" y="1"/>
                    <a:pt x="5" y="2"/>
                    <a:pt x="4" y="3"/>
                  </a:cubicBezTo>
                  <a:cubicBezTo>
                    <a:pt x="4" y="4"/>
                    <a:pt x="2" y="4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8" name="Freeform 929">
              <a:extLst>
                <a:ext uri="{FF2B5EF4-FFF2-40B4-BE49-F238E27FC236}">
                  <a16:creationId xmlns:a16="http://schemas.microsoft.com/office/drawing/2014/main" id="{428E5088-F265-46B9-AD5B-DC7D7FD31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1723"/>
              <a:ext cx="9" cy="11"/>
            </a:xfrm>
            <a:custGeom>
              <a:avLst/>
              <a:gdLst>
                <a:gd name="T0" fmla="*/ 16 w 4"/>
                <a:gd name="T1" fmla="*/ 4 h 5"/>
                <a:gd name="T2" fmla="*/ 16 w 4"/>
                <a:gd name="T3" fmla="*/ 15 h 5"/>
                <a:gd name="T4" fmla="*/ 5 w 4"/>
                <a:gd name="T5" fmla="*/ 20 h 5"/>
                <a:gd name="T6" fmla="*/ 0 w 4"/>
                <a:gd name="T7" fmla="*/ 4 h 5"/>
                <a:gd name="T8" fmla="*/ 16 w 4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4" y="1"/>
                    <a:pt x="4" y="3"/>
                    <a:pt x="3" y="3"/>
                  </a:cubicBezTo>
                  <a:cubicBezTo>
                    <a:pt x="3" y="4"/>
                    <a:pt x="2" y="5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9" name="Freeform 930">
              <a:extLst>
                <a:ext uri="{FF2B5EF4-FFF2-40B4-BE49-F238E27FC236}">
                  <a16:creationId xmlns:a16="http://schemas.microsoft.com/office/drawing/2014/main" id="{E114DD14-45D7-4D51-A3CE-1D46EE919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1723"/>
              <a:ext cx="9" cy="9"/>
            </a:xfrm>
            <a:custGeom>
              <a:avLst/>
              <a:gdLst>
                <a:gd name="T0" fmla="*/ 16 w 4"/>
                <a:gd name="T1" fmla="*/ 5 h 4"/>
                <a:gd name="T2" fmla="*/ 20 w 4"/>
                <a:gd name="T3" fmla="*/ 16 h 4"/>
                <a:gd name="T4" fmla="*/ 5 w 4"/>
                <a:gd name="T5" fmla="*/ 20 h 4"/>
                <a:gd name="T6" fmla="*/ 5 w 4"/>
                <a:gd name="T7" fmla="*/ 5 h 4"/>
                <a:gd name="T8" fmla="*/ 16 w 4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1"/>
                    <a:pt x="4" y="3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0" name="Freeform 931">
              <a:extLst>
                <a:ext uri="{FF2B5EF4-FFF2-40B4-BE49-F238E27FC236}">
                  <a16:creationId xmlns:a16="http://schemas.microsoft.com/office/drawing/2014/main" id="{0995376B-0356-4319-9AAD-5632DD961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" y="1725"/>
              <a:ext cx="12" cy="9"/>
            </a:xfrm>
            <a:custGeom>
              <a:avLst/>
              <a:gdLst>
                <a:gd name="T0" fmla="*/ 24 w 5"/>
                <a:gd name="T1" fmla="*/ 0 h 4"/>
                <a:gd name="T2" fmla="*/ 24 w 5"/>
                <a:gd name="T3" fmla="*/ 16 h 4"/>
                <a:gd name="T4" fmla="*/ 5 w 5"/>
                <a:gd name="T5" fmla="*/ 16 h 4"/>
                <a:gd name="T6" fmla="*/ 5 w 5"/>
                <a:gd name="T7" fmla="*/ 5 h 4"/>
                <a:gd name="T8" fmla="*/ 24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5" y="1"/>
                    <a:pt x="5" y="2"/>
                    <a:pt x="4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1" name="Oval 932">
              <a:extLst>
                <a:ext uri="{FF2B5EF4-FFF2-40B4-BE49-F238E27FC236}">
                  <a16:creationId xmlns:a16="http://schemas.microsoft.com/office/drawing/2014/main" id="{BBEB6B47-377F-4640-B70D-91893ACE6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1754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162" name="Freeform 933">
              <a:extLst>
                <a:ext uri="{FF2B5EF4-FFF2-40B4-BE49-F238E27FC236}">
                  <a16:creationId xmlns:a16="http://schemas.microsoft.com/office/drawing/2014/main" id="{ED4B3387-5CAE-4F89-8D4D-BBFFE37FA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" y="1759"/>
              <a:ext cx="113" cy="92"/>
            </a:xfrm>
            <a:custGeom>
              <a:avLst/>
              <a:gdLst>
                <a:gd name="T0" fmla="*/ 93 w 50"/>
                <a:gd name="T1" fmla="*/ 171 h 41"/>
                <a:gd name="T2" fmla="*/ 169 w 50"/>
                <a:gd name="T3" fmla="*/ 45 h 41"/>
                <a:gd name="T4" fmla="*/ 93 w 50"/>
                <a:gd name="T5" fmla="*/ 17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41">
                  <a:moveTo>
                    <a:pt x="18" y="34"/>
                  </a:moveTo>
                  <a:cubicBezTo>
                    <a:pt x="0" y="26"/>
                    <a:pt x="15" y="0"/>
                    <a:pt x="33" y="9"/>
                  </a:cubicBezTo>
                  <a:cubicBezTo>
                    <a:pt x="50" y="18"/>
                    <a:pt x="37" y="41"/>
                    <a:pt x="18" y="34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3" name="Freeform 934">
              <a:extLst>
                <a:ext uri="{FF2B5EF4-FFF2-40B4-BE49-F238E27FC236}">
                  <a16:creationId xmlns:a16="http://schemas.microsoft.com/office/drawing/2014/main" id="{54E8B67B-22F7-4628-A3DE-5FF39C49A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1795"/>
              <a:ext cx="25" cy="25"/>
            </a:xfrm>
            <a:custGeom>
              <a:avLst/>
              <a:gdLst>
                <a:gd name="T0" fmla="*/ 5 w 11"/>
                <a:gd name="T1" fmla="*/ 32 h 11"/>
                <a:gd name="T2" fmla="*/ 25 w 11"/>
                <a:gd name="T3" fmla="*/ 5 h 11"/>
                <a:gd name="T4" fmla="*/ 57 w 11"/>
                <a:gd name="T5" fmla="*/ 25 h 11"/>
                <a:gd name="T6" fmla="*/ 36 w 11"/>
                <a:gd name="T7" fmla="*/ 52 h 11"/>
                <a:gd name="T8" fmla="*/ 5 w 11"/>
                <a:gd name="T9" fmla="*/ 3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" y="6"/>
                  </a:moveTo>
                  <a:cubicBezTo>
                    <a:pt x="0" y="4"/>
                    <a:pt x="2" y="1"/>
                    <a:pt x="5" y="1"/>
                  </a:cubicBezTo>
                  <a:cubicBezTo>
                    <a:pt x="8" y="0"/>
                    <a:pt x="10" y="2"/>
                    <a:pt x="11" y="5"/>
                  </a:cubicBezTo>
                  <a:cubicBezTo>
                    <a:pt x="11" y="7"/>
                    <a:pt x="9" y="10"/>
                    <a:pt x="7" y="10"/>
                  </a:cubicBezTo>
                  <a:cubicBezTo>
                    <a:pt x="4" y="11"/>
                    <a:pt x="1" y="9"/>
                    <a:pt x="1" y="6"/>
                  </a:cubicBezTo>
                  <a:close/>
                </a:path>
              </a:pathLst>
            </a:custGeom>
            <a:solidFill>
              <a:srgbClr val="FCEEF1"/>
            </a:solidFill>
            <a:ln w="22225" cap="flat">
              <a:solidFill>
                <a:srgbClr val="FCEEF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" name="Freeform 935">
              <a:extLst>
                <a:ext uri="{FF2B5EF4-FFF2-40B4-BE49-F238E27FC236}">
                  <a16:creationId xmlns:a16="http://schemas.microsoft.com/office/drawing/2014/main" id="{E63371AB-C475-4C42-84F1-CFDA79B8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" y="1759"/>
              <a:ext cx="113" cy="92"/>
            </a:xfrm>
            <a:custGeom>
              <a:avLst/>
              <a:gdLst>
                <a:gd name="T0" fmla="*/ 93 w 50"/>
                <a:gd name="T1" fmla="*/ 171 h 41"/>
                <a:gd name="T2" fmla="*/ 169 w 50"/>
                <a:gd name="T3" fmla="*/ 45 h 41"/>
                <a:gd name="T4" fmla="*/ 93 w 50"/>
                <a:gd name="T5" fmla="*/ 17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41">
                  <a:moveTo>
                    <a:pt x="18" y="34"/>
                  </a:moveTo>
                  <a:cubicBezTo>
                    <a:pt x="0" y="26"/>
                    <a:pt x="15" y="0"/>
                    <a:pt x="33" y="9"/>
                  </a:cubicBezTo>
                  <a:cubicBezTo>
                    <a:pt x="50" y="18"/>
                    <a:pt x="37" y="41"/>
                    <a:pt x="18" y="34"/>
                  </a:cubicBezTo>
                  <a:close/>
                </a:path>
              </a:pathLst>
            </a:custGeom>
            <a:noFill/>
            <a:ln w="28575" cap="flat">
              <a:solidFill>
                <a:srgbClr val="F3AC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5" name="Freeform 936">
              <a:extLst>
                <a:ext uri="{FF2B5EF4-FFF2-40B4-BE49-F238E27FC236}">
                  <a16:creationId xmlns:a16="http://schemas.microsoft.com/office/drawing/2014/main" id="{7902640C-8F0F-449D-8D31-782E6331D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1795"/>
              <a:ext cx="25" cy="25"/>
            </a:xfrm>
            <a:custGeom>
              <a:avLst/>
              <a:gdLst>
                <a:gd name="T0" fmla="*/ 5 w 11"/>
                <a:gd name="T1" fmla="*/ 32 h 11"/>
                <a:gd name="T2" fmla="*/ 25 w 11"/>
                <a:gd name="T3" fmla="*/ 5 h 11"/>
                <a:gd name="T4" fmla="*/ 57 w 11"/>
                <a:gd name="T5" fmla="*/ 25 h 11"/>
                <a:gd name="T6" fmla="*/ 36 w 11"/>
                <a:gd name="T7" fmla="*/ 52 h 11"/>
                <a:gd name="T8" fmla="*/ 5 w 11"/>
                <a:gd name="T9" fmla="*/ 3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" y="6"/>
                  </a:moveTo>
                  <a:cubicBezTo>
                    <a:pt x="0" y="4"/>
                    <a:pt x="2" y="1"/>
                    <a:pt x="5" y="1"/>
                  </a:cubicBezTo>
                  <a:cubicBezTo>
                    <a:pt x="8" y="0"/>
                    <a:pt x="10" y="2"/>
                    <a:pt x="11" y="5"/>
                  </a:cubicBezTo>
                  <a:cubicBezTo>
                    <a:pt x="11" y="7"/>
                    <a:pt x="9" y="10"/>
                    <a:pt x="7" y="10"/>
                  </a:cubicBezTo>
                  <a:cubicBezTo>
                    <a:pt x="4" y="11"/>
                    <a:pt x="1" y="9"/>
                    <a:pt x="1" y="6"/>
                  </a:cubicBezTo>
                  <a:close/>
                </a:path>
              </a:pathLst>
            </a:cu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6" name="Freeform 937">
              <a:extLst>
                <a:ext uri="{FF2B5EF4-FFF2-40B4-BE49-F238E27FC236}">
                  <a16:creationId xmlns:a16="http://schemas.microsoft.com/office/drawing/2014/main" id="{2CA91D6D-F434-4A92-9E96-CFC935CA5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772"/>
              <a:ext cx="9" cy="12"/>
            </a:xfrm>
            <a:custGeom>
              <a:avLst/>
              <a:gdLst>
                <a:gd name="T0" fmla="*/ 0 w 4"/>
                <a:gd name="T1" fmla="*/ 12 h 5"/>
                <a:gd name="T2" fmla="*/ 16 w 4"/>
                <a:gd name="T3" fmla="*/ 5 h 5"/>
                <a:gd name="T4" fmla="*/ 20 w 4"/>
                <a:gd name="T5" fmla="*/ 17 h 5"/>
                <a:gd name="T6" fmla="*/ 11 w 4"/>
                <a:gd name="T7" fmla="*/ 24 h 5"/>
                <a:gd name="T8" fmla="*/ 0 w 4"/>
                <a:gd name="T9" fmla="*/ 1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7" name="Freeform 938">
              <a:extLst>
                <a:ext uri="{FF2B5EF4-FFF2-40B4-BE49-F238E27FC236}">
                  <a16:creationId xmlns:a16="http://schemas.microsoft.com/office/drawing/2014/main" id="{B1500913-7BFD-47FB-A257-DFBE20CE6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1763"/>
              <a:ext cx="9" cy="11"/>
            </a:xfrm>
            <a:custGeom>
              <a:avLst/>
              <a:gdLst>
                <a:gd name="T0" fmla="*/ 0 w 4"/>
                <a:gd name="T1" fmla="*/ 9 h 5"/>
                <a:gd name="T2" fmla="*/ 11 w 4"/>
                <a:gd name="T3" fmla="*/ 4 h 5"/>
                <a:gd name="T4" fmla="*/ 20 w 4"/>
                <a:gd name="T5" fmla="*/ 15 h 5"/>
                <a:gd name="T6" fmla="*/ 5 w 4"/>
                <a:gd name="T7" fmla="*/ 20 h 5"/>
                <a:gd name="T8" fmla="*/ 0 w 4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8" name="Freeform 939">
              <a:extLst>
                <a:ext uri="{FF2B5EF4-FFF2-40B4-BE49-F238E27FC236}">
                  <a16:creationId xmlns:a16="http://schemas.microsoft.com/office/drawing/2014/main" id="{B42D47A0-C97F-4D68-ADED-B7D46DAC0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770"/>
              <a:ext cx="11" cy="11"/>
            </a:xfrm>
            <a:custGeom>
              <a:avLst/>
              <a:gdLst>
                <a:gd name="T0" fmla="*/ 4 w 5"/>
                <a:gd name="T1" fmla="*/ 9 h 5"/>
                <a:gd name="T2" fmla="*/ 15 w 5"/>
                <a:gd name="T3" fmla="*/ 4 h 5"/>
                <a:gd name="T4" fmla="*/ 20 w 5"/>
                <a:gd name="T5" fmla="*/ 15 h 5"/>
                <a:gd name="T6" fmla="*/ 9 w 5"/>
                <a:gd name="T7" fmla="*/ 20 h 5"/>
                <a:gd name="T8" fmla="*/ 4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9" name="Freeform 940">
              <a:extLst>
                <a:ext uri="{FF2B5EF4-FFF2-40B4-BE49-F238E27FC236}">
                  <a16:creationId xmlns:a16="http://schemas.microsoft.com/office/drawing/2014/main" id="{28A74BF8-FDBA-4A43-AAEC-67D5D0D2C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" y="1763"/>
              <a:ext cx="11" cy="11"/>
            </a:xfrm>
            <a:custGeom>
              <a:avLst/>
              <a:gdLst>
                <a:gd name="T0" fmla="*/ 4 w 5"/>
                <a:gd name="T1" fmla="*/ 9 h 5"/>
                <a:gd name="T2" fmla="*/ 15 w 5"/>
                <a:gd name="T3" fmla="*/ 4 h 5"/>
                <a:gd name="T4" fmla="*/ 20 w 5"/>
                <a:gd name="T5" fmla="*/ 15 h 5"/>
                <a:gd name="T6" fmla="*/ 9 w 5"/>
                <a:gd name="T7" fmla="*/ 24 h 5"/>
                <a:gd name="T8" fmla="*/ 4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0" name="Freeform 941">
              <a:extLst>
                <a:ext uri="{FF2B5EF4-FFF2-40B4-BE49-F238E27FC236}">
                  <a16:creationId xmlns:a16="http://schemas.microsoft.com/office/drawing/2014/main" id="{65F77165-DAB1-4E0E-BA4B-6EFB582E9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781"/>
              <a:ext cx="9" cy="9"/>
            </a:xfrm>
            <a:custGeom>
              <a:avLst/>
              <a:gdLst>
                <a:gd name="T0" fmla="*/ 0 w 4"/>
                <a:gd name="T1" fmla="*/ 5 h 4"/>
                <a:gd name="T2" fmla="*/ 11 w 4"/>
                <a:gd name="T3" fmla="*/ 0 h 4"/>
                <a:gd name="T4" fmla="*/ 20 w 4"/>
                <a:gd name="T5" fmla="*/ 16 h 4"/>
                <a:gd name="T6" fmla="*/ 5 w 4"/>
                <a:gd name="T7" fmla="*/ 20 h 4"/>
                <a:gd name="T8" fmla="*/ 0 w 4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1" name="Freeform 942">
              <a:extLst>
                <a:ext uri="{FF2B5EF4-FFF2-40B4-BE49-F238E27FC236}">
                  <a16:creationId xmlns:a16="http://schemas.microsoft.com/office/drawing/2014/main" id="{356E9558-1E6B-476B-AF03-C53F2A505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1795"/>
              <a:ext cx="9" cy="9"/>
            </a:xfrm>
            <a:custGeom>
              <a:avLst/>
              <a:gdLst>
                <a:gd name="T0" fmla="*/ 0 w 4"/>
                <a:gd name="T1" fmla="*/ 11 h 4"/>
                <a:gd name="T2" fmla="*/ 16 w 4"/>
                <a:gd name="T3" fmla="*/ 0 h 4"/>
                <a:gd name="T4" fmla="*/ 20 w 4"/>
                <a:gd name="T5" fmla="*/ 16 h 4"/>
                <a:gd name="T6" fmla="*/ 11 w 4"/>
                <a:gd name="T7" fmla="*/ 20 h 4"/>
                <a:gd name="T8" fmla="*/ 0 w 4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2" name="Freeform 943">
              <a:extLst>
                <a:ext uri="{FF2B5EF4-FFF2-40B4-BE49-F238E27FC236}">
                  <a16:creationId xmlns:a16="http://schemas.microsoft.com/office/drawing/2014/main" id="{A760C97F-5EF7-4B34-AFED-EED7409E2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1" y="1808"/>
              <a:ext cx="9" cy="9"/>
            </a:xfrm>
            <a:custGeom>
              <a:avLst/>
              <a:gdLst>
                <a:gd name="T0" fmla="*/ 0 w 4"/>
                <a:gd name="T1" fmla="*/ 5 h 4"/>
                <a:gd name="T2" fmla="*/ 11 w 4"/>
                <a:gd name="T3" fmla="*/ 0 h 4"/>
                <a:gd name="T4" fmla="*/ 20 w 4"/>
                <a:gd name="T5" fmla="*/ 11 h 4"/>
                <a:gd name="T6" fmla="*/ 5 w 4"/>
                <a:gd name="T7" fmla="*/ 20 h 4"/>
                <a:gd name="T8" fmla="*/ 0 w 4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3" name="Freeform 944">
              <a:extLst>
                <a:ext uri="{FF2B5EF4-FFF2-40B4-BE49-F238E27FC236}">
                  <a16:creationId xmlns:a16="http://schemas.microsoft.com/office/drawing/2014/main" id="{4BC3AF02-FE40-4CD4-BB84-54C0FC83E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1838"/>
              <a:ext cx="9" cy="9"/>
            </a:xfrm>
            <a:custGeom>
              <a:avLst/>
              <a:gdLst>
                <a:gd name="T0" fmla="*/ 0 w 4"/>
                <a:gd name="T1" fmla="*/ 11 h 4"/>
                <a:gd name="T2" fmla="*/ 16 w 4"/>
                <a:gd name="T3" fmla="*/ 0 h 4"/>
                <a:gd name="T4" fmla="*/ 20 w 4"/>
                <a:gd name="T5" fmla="*/ 16 h 4"/>
                <a:gd name="T6" fmla="*/ 5 w 4"/>
                <a:gd name="T7" fmla="*/ 20 h 4"/>
                <a:gd name="T8" fmla="*/ 0 w 4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4" name="Freeform 945">
              <a:extLst>
                <a:ext uri="{FF2B5EF4-FFF2-40B4-BE49-F238E27FC236}">
                  <a16:creationId xmlns:a16="http://schemas.microsoft.com/office/drawing/2014/main" id="{D9116B42-B39F-48C3-9771-8724FFA96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1831"/>
              <a:ext cx="12" cy="11"/>
            </a:xfrm>
            <a:custGeom>
              <a:avLst/>
              <a:gdLst>
                <a:gd name="T0" fmla="*/ 5 w 5"/>
                <a:gd name="T1" fmla="*/ 9 h 5"/>
                <a:gd name="T2" fmla="*/ 17 w 5"/>
                <a:gd name="T3" fmla="*/ 4 h 5"/>
                <a:gd name="T4" fmla="*/ 24 w 5"/>
                <a:gd name="T5" fmla="*/ 15 h 5"/>
                <a:gd name="T6" fmla="*/ 12 w 5"/>
                <a:gd name="T7" fmla="*/ 20 h 5"/>
                <a:gd name="T8" fmla="*/ 5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5" name="Freeform 946">
              <a:extLst>
                <a:ext uri="{FF2B5EF4-FFF2-40B4-BE49-F238E27FC236}">
                  <a16:creationId xmlns:a16="http://schemas.microsoft.com/office/drawing/2014/main" id="{95202DF1-25D3-4DA4-A58C-917D5F40C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1822"/>
              <a:ext cx="11" cy="9"/>
            </a:xfrm>
            <a:custGeom>
              <a:avLst/>
              <a:gdLst>
                <a:gd name="T0" fmla="*/ 4 w 5"/>
                <a:gd name="T1" fmla="*/ 5 h 4"/>
                <a:gd name="T2" fmla="*/ 15 w 5"/>
                <a:gd name="T3" fmla="*/ 0 h 4"/>
                <a:gd name="T4" fmla="*/ 20 w 5"/>
                <a:gd name="T5" fmla="*/ 16 h 4"/>
                <a:gd name="T6" fmla="*/ 9 w 5"/>
                <a:gd name="T7" fmla="*/ 20 h 4"/>
                <a:gd name="T8" fmla="*/ 4 w 5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6" name="Freeform 947">
              <a:extLst>
                <a:ext uri="{FF2B5EF4-FFF2-40B4-BE49-F238E27FC236}">
                  <a16:creationId xmlns:a16="http://schemas.microsoft.com/office/drawing/2014/main" id="{7F0ACBEC-4ACB-4D9D-B21C-3B3FE0167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" y="1838"/>
              <a:ext cx="9" cy="9"/>
            </a:xfrm>
            <a:custGeom>
              <a:avLst/>
              <a:gdLst>
                <a:gd name="T0" fmla="*/ 0 w 4"/>
                <a:gd name="T1" fmla="*/ 5 h 4"/>
                <a:gd name="T2" fmla="*/ 11 w 4"/>
                <a:gd name="T3" fmla="*/ 0 h 4"/>
                <a:gd name="T4" fmla="*/ 20 w 4"/>
                <a:gd name="T5" fmla="*/ 16 h 4"/>
                <a:gd name="T6" fmla="*/ 5 w 4"/>
                <a:gd name="T7" fmla="*/ 20 h 4"/>
                <a:gd name="T8" fmla="*/ 0 w 4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7" name="Freeform 948">
              <a:extLst>
                <a:ext uri="{FF2B5EF4-FFF2-40B4-BE49-F238E27FC236}">
                  <a16:creationId xmlns:a16="http://schemas.microsoft.com/office/drawing/2014/main" id="{E0EB1189-58CE-4902-9170-5B6E3CB4A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829"/>
              <a:ext cx="9" cy="9"/>
            </a:xfrm>
            <a:custGeom>
              <a:avLst/>
              <a:gdLst>
                <a:gd name="T0" fmla="*/ 0 w 4"/>
                <a:gd name="T1" fmla="*/ 5 h 4"/>
                <a:gd name="T2" fmla="*/ 11 w 4"/>
                <a:gd name="T3" fmla="*/ 0 h 4"/>
                <a:gd name="T4" fmla="*/ 20 w 4"/>
                <a:gd name="T5" fmla="*/ 16 h 4"/>
                <a:gd name="T6" fmla="*/ 5 w 4"/>
                <a:gd name="T7" fmla="*/ 20 h 4"/>
                <a:gd name="T8" fmla="*/ 0 w 4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8" name="Freeform 949">
              <a:extLst>
                <a:ext uri="{FF2B5EF4-FFF2-40B4-BE49-F238E27FC236}">
                  <a16:creationId xmlns:a16="http://schemas.microsoft.com/office/drawing/2014/main" id="{A9B06211-623F-4831-B728-07E213231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1815"/>
              <a:ext cx="11" cy="9"/>
            </a:xfrm>
            <a:custGeom>
              <a:avLst/>
              <a:gdLst>
                <a:gd name="T0" fmla="*/ 4 w 5"/>
                <a:gd name="T1" fmla="*/ 11 h 4"/>
                <a:gd name="T2" fmla="*/ 15 w 5"/>
                <a:gd name="T3" fmla="*/ 0 h 4"/>
                <a:gd name="T4" fmla="*/ 20 w 5"/>
                <a:gd name="T5" fmla="*/ 16 h 4"/>
                <a:gd name="T6" fmla="*/ 9 w 5"/>
                <a:gd name="T7" fmla="*/ 20 h 4"/>
                <a:gd name="T8" fmla="*/ 4 w 5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9" name="Freeform 950">
              <a:extLst>
                <a:ext uri="{FF2B5EF4-FFF2-40B4-BE49-F238E27FC236}">
                  <a16:creationId xmlns:a16="http://schemas.microsoft.com/office/drawing/2014/main" id="{FFBC3EBB-E1C6-4625-BE92-026E56057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1802"/>
              <a:ext cx="9" cy="11"/>
            </a:xfrm>
            <a:custGeom>
              <a:avLst/>
              <a:gdLst>
                <a:gd name="T0" fmla="*/ 0 w 4"/>
                <a:gd name="T1" fmla="*/ 9 h 5"/>
                <a:gd name="T2" fmla="*/ 16 w 4"/>
                <a:gd name="T3" fmla="*/ 0 h 5"/>
                <a:gd name="T4" fmla="*/ 20 w 4"/>
                <a:gd name="T5" fmla="*/ 15 h 5"/>
                <a:gd name="T6" fmla="*/ 11 w 4"/>
                <a:gd name="T7" fmla="*/ 20 h 5"/>
                <a:gd name="T8" fmla="*/ 0 w 4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3" y="5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0" name="Oval 951">
              <a:extLst>
                <a:ext uri="{FF2B5EF4-FFF2-40B4-BE49-F238E27FC236}">
                  <a16:creationId xmlns:a16="http://schemas.microsoft.com/office/drawing/2014/main" id="{D60157E6-FF41-429C-A48F-281B3D282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1790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181" name="Freeform 952">
              <a:extLst>
                <a:ext uri="{FF2B5EF4-FFF2-40B4-BE49-F238E27FC236}">
                  <a16:creationId xmlns:a16="http://schemas.microsoft.com/office/drawing/2014/main" id="{457EB33D-2E8D-451D-B7A3-2A9FECF05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790"/>
              <a:ext cx="104" cy="91"/>
            </a:xfrm>
            <a:custGeom>
              <a:avLst/>
              <a:gdLst>
                <a:gd name="T0" fmla="*/ 133 w 46"/>
                <a:gd name="T1" fmla="*/ 171 h 40"/>
                <a:gd name="T2" fmla="*/ 97 w 46"/>
                <a:gd name="T3" fmla="*/ 25 h 40"/>
                <a:gd name="T4" fmla="*/ 133 w 46"/>
                <a:gd name="T5" fmla="*/ 171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40">
                  <a:moveTo>
                    <a:pt x="26" y="33"/>
                  </a:moveTo>
                  <a:cubicBezTo>
                    <a:pt x="5" y="40"/>
                    <a:pt x="0" y="11"/>
                    <a:pt x="19" y="5"/>
                  </a:cubicBezTo>
                  <a:cubicBezTo>
                    <a:pt x="38" y="0"/>
                    <a:pt x="46" y="27"/>
                    <a:pt x="26" y="33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2" name="Freeform 953">
              <a:extLst>
                <a:ext uri="{FF2B5EF4-FFF2-40B4-BE49-F238E27FC236}">
                  <a16:creationId xmlns:a16="http://schemas.microsoft.com/office/drawing/2014/main" id="{5B7FEECB-5757-415A-93AC-7DF0E0CC1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1822"/>
              <a:ext cx="24" cy="25"/>
            </a:xfrm>
            <a:custGeom>
              <a:avLst/>
              <a:gdLst>
                <a:gd name="T0" fmla="*/ 0 w 11"/>
                <a:gd name="T1" fmla="*/ 36 h 11"/>
                <a:gd name="T2" fmla="*/ 20 w 11"/>
                <a:gd name="T3" fmla="*/ 5 h 11"/>
                <a:gd name="T4" fmla="*/ 48 w 11"/>
                <a:gd name="T5" fmla="*/ 25 h 11"/>
                <a:gd name="T6" fmla="*/ 28 w 11"/>
                <a:gd name="T7" fmla="*/ 57 h 11"/>
                <a:gd name="T8" fmla="*/ 0 w 11"/>
                <a:gd name="T9" fmla="*/ 3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cubicBezTo>
                    <a:pt x="0" y="4"/>
                    <a:pt x="2" y="1"/>
                    <a:pt x="4" y="1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1" y="8"/>
                    <a:pt x="9" y="10"/>
                    <a:pt x="6" y="11"/>
                  </a:cubicBezTo>
                  <a:cubicBezTo>
                    <a:pt x="3" y="11"/>
                    <a:pt x="1" y="9"/>
                    <a:pt x="0" y="7"/>
                  </a:cubicBezTo>
                  <a:close/>
                </a:path>
              </a:pathLst>
            </a:custGeom>
            <a:solidFill>
              <a:srgbClr val="FCEEF1"/>
            </a:solidFill>
            <a:ln w="22225" cap="flat">
              <a:solidFill>
                <a:srgbClr val="FCEEF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3" name="Freeform 954">
              <a:extLst>
                <a:ext uri="{FF2B5EF4-FFF2-40B4-BE49-F238E27FC236}">
                  <a16:creationId xmlns:a16="http://schemas.microsoft.com/office/drawing/2014/main" id="{EDF29F77-AE61-4969-83EC-67DE3B21D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790"/>
              <a:ext cx="104" cy="91"/>
            </a:xfrm>
            <a:custGeom>
              <a:avLst/>
              <a:gdLst>
                <a:gd name="T0" fmla="*/ 133 w 46"/>
                <a:gd name="T1" fmla="*/ 171 h 40"/>
                <a:gd name="T2" fmla="*/ 97 w 46"/>
                <a:gd name="T3" fmla="*/ 25 h 40"/>
                <a:gd name="T4" fmla="*/ 133 w 46"/>
                <a:gd name="T5" fmla="*/ 171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40">
                  <a:moveTo>
                    <a:pt x="26" y="33"/>
                  </a:moveTo>
                  <a:cubicBezTo>
                    <a:pt x="5" y="40"/>
                    <a:pt x="0" y="11"/>
                    <a:pt x="19" y="5"/>
                  </a:cubicBezTo>
                  <a:cubicBezTo>
                    <a:pt x="38" y="0"/>
                    <a:pt x="46" y="27"/>
                    <a:pt x="26" y="33"/>
                  </a:cubicBezTo>
                  <a:close/>
                </a:path>
              </a:pathLst>
            </a:custGeom>
            <a:noFill/>
            <a:ln w="28575" cap="flat">
              <a:solidFill>
                <a:srgbClr val="F3AC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4" name="Freeform 955">
              <a:extLst>
                <a:ext uri="{FF2B5EF4-FFF2-40B4-BE49-F238E27FC236}">
                  <a16:creationId xmlns:a16="http://schemas.microsoft.com/office/drawing/2014/main" id="{5F62A7E7-A9CE-46B6-9C6E-36B948398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1822"/>
              <a:ext cx="24" cy="25"/>
            </a:xfrm>
            <a:custGeom>
              <a:avLst/>
              <a:gdLst>
                <a:gd name="T0" fmla="*/ 0 w 11"/>
                <a:gd name="T1" fmla="*/ 36 h 11"/>
                <a:gd name="T2" fmla="*/ 20 w 11"/>
                <a:gd name="T3" fmla="*/ 5 h 11"/>
                <a:gd name="T4" fmla="*/ 48 w 11"/>
                <a:gd name="T5" fmla="*/ 25 h 11"/>
                <a:gd name="T6" fmla="*/ 28 w 11"/>
                <a:gd name="T7" fmla="*/ 57 h 11"/>
                <a:gd name="T8" fmla="*/ 0 w 11"/>
                <a:gd name="T9" fmla="*/ 3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cubicBezTo>
                    <a:pt x="0" y="4"/>
                    <a:pt x="2" y="1"/>
                    <a:pt x="4" y="1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1" y="8"/>
                    <a:pt x="9" y="10"/>
                    <a:pt x="6" y="11"/>
                  </a:cubicBezTo>
                  <a:cubicBezTo>
                    <a:pt x="3" y="11"/>
                    <a:pt x="1" y="9"/>
                    <a:pt x="0" y="7"/>
                  </a:cubicBezTo>
                  <a:close/>
                </a:path>
              </a:pathLst>
            </a:cu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5" name="Freeform 956">
              <a:extLst>
                <a:ext uri="{FF2B5EF4-FFF2-40B4-BE49-F238E27FC236}">
                  <a16:creationId xmlns:a16="http://schemas.microsoft.com/office/drawing/2014/main" id="{1973F6F2-E379-4F24-8F13-C82D97987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1799"/>
              <a:ext cx="9" cy="12"/>
            </a:xfrm>
            <a:custGeom>
              <a:avLst/>
              <a:gdLst>
                <a:gd name="T0" fmla="*/ 5 w 4"/>
                <a:gd name="T1" fmla="*/ 24 h 5"/>
                <a:gd name="T2" fmla="*/ 0 w 4"/>
                <a:gd name="T3" fmla="*/ 5 h 5"/>
                <a:gd name="T4" fmla="*/ 16 w 4"/>
                <a:gd name="T5" fmla="*/ 5 h 5"/>
                <a:gd name="T6" fmla="*/ 20 w 4"/>
                <a:gd name="T7" fmla="*/ 17 h 5"/>
                <a:gd name="T8" fmla="*/ 5 w 4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3" y="4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6" name="Freeform 957">
              <a:extLst>
                <a:ext uri="{FF2B5EF4-FFF2-40B4-BE49-F238E27FC236}">
                  <a16:creationId xmlns:a16="http://schemas.microsoft.com/office/drawing/2014/main" id="{C744B9B5-E464-4E33-A778-B9B6E4E01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1797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9 h 5"/>
                <a:gd name="T4" fmla="*/ 15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3"/>
                    <a:pt x="4" y="4"/>
                  </a:cubicBezTo>
                  <a:cubicBezTo>
                    <a:pt x="4" y="4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7" name="Freeform 958">
              <a:extLst>
                <a:ext uri="{FF2B5EF4-FFF2-40B4-BE49-F238E27FC236}">
                  <a16:creationId xmlns:a16="http://schemas.microsoft.com/office/drawing/2014/main" id="{0E7E84AE-EFFE-4D2A-9797-E33393851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" y="1813"/>
              <a:ext cx="9" cy="11"/>
            </a:xfrm>
            <a:custGeom>
              <a:avLst/>
              <a:gdLst>
                <a:gd name="T0" fmla="*/ 0 w 4"/>
                <a:gd name="T1" fmla="*/ 9 h 5"/>
                <a:gd name="T2" fmla="*/ 11 w 4"/>
                <a:gd name="T3" fmla="*/ 4 h 5"/>
                <a:gd name="T4" fmla="*/ 20 w 4"/>
                <a:gd name="T5" fmla="*/ 15 h 5"/>
                <a:gd name="T6" fmla="*/ 5 w 4"/>
                <a:gd name="T7" fmla="*/ 20 h 5"/>
                <a:gd name="T8" fmla="*/ 0 w 4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8" name="Freeform 959">
              <a:extLst>
                <a:ext uri="{FF2B5EF4-FFF2-40B4-BE49-F238E27FC236}">
                  <a16:creationId xmlns:a16="http://schemas.microsoft.com/office/drawing/2014/main" id="{92DD8F58-F9E1-4D08-8B2D-92B5C87FE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1867"/>
              <a:ext cx="9" cy="9"/>
            </a:xfrm>
            <a:custGeom>
              <a:avLst/>
              <a:gdLst>
                <a:gd name="T0" fmla="*/ 0 w 4"/>
                <a:gd name="T1" fmla="*/ 11 h 4"/>
                <a:gd name="T2" fmla="*/ 11 w 4"/>
                <a:gd name="T3" fmla="*/ 0 h 4"/>
                <a:gd name="T4" fmla="*/ 20 w 4"/>
                <a:gd name="T5" fmla="*/ 16 h 4"/>
                <a:gd name="T6" fmla="*/ 5 w 4"/>
                <a:gd name="T7" fmla="*/ 20 h 4"/>
                <a:gd name="T8" fmla="*/ 0 w 4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9" name="Freeform 960">
              <a:extLst>
                <a:ext uri="{FF2B5EF4-FFF2-40B4-BE49-F238E27FC236}">
                  <a16:creationId xmlns:a16="http://schemas.microsoft.com/office/drawing/2014/main" id="{BE666805-F1B0-49B2-A232-62FACF584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1860"/>
              <a:ext cx="11" cy="12"/>
            </a:xfrm>
            <a:custGeom>
              <a:avLst/>
              <a:gdLst>
                <a:gd name="T0" fmla="*/ 0 w 5"/>
                <a:gd name="T1" fmla="*/ 12 h 5"/>
                <a:gd name="T2" fmla="*/ 15 w 5"/>
                <a:gd name="T3" fmla="*/ 5 h 5"/>
                <a:gd name="T4" fmla="*/ 20 w 5"/>
                <a:gd name="T5" fmla="*/ 17 h 5"/>
                <a:gd name="T6" fmla="*/ 9 w 5"/>
                <a:gd name="T7" fmla="*/ 24 h 5"/>
                <a:gd name="T8" fmla="*/ 0 w 5"/>
                <a:gd name="T9" fmla="*/ 1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0" name="Freeform 961">
              <a:extLst>
                <a:ext uri="{FF2B5EF4-FFF2-40B4-BE49-F238E27FC236}">
                  <a16:creationId xmlns:a16="http://schemas.microsoft.com/office/drawing/2014/main" id="{53454318-F4E1-4C1E-B1C2-F503878D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" y="1853"/>
              <a:ext cx="9" cy="12"/>
            </a:xfrm>
            <a:custGeom>
              <a:avLst/>
              <a:gdLst>
                <a:gd name="T0" fmla="*/ 0 w 4"/>
                <a:gd name="T1" fmla="*/ 12 h 5"/>
                <a:gd name="T2" fmla="*/ 16 w 4"/>
                <a:gd name="T3" fmla="*/ 0 h 5"/>
                <a:gd name="T4" fmla="*/ 20 w 4"/>
                <a:gd name="T5" fmla="*/ 17 h 5"/>
                <a:gd name="T6" fmla="*/ 11 w 4"/>
                <a:gd name="T7" fmla="*/ 24 h 5"/>
                <a:gd name="T8" fmla="*/ 0 w 4"/>
                <a:gd name="T9" fmla="*/ 1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3" y="5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1" name="Freeform 962">
              <a:extLst>
                <a:ext uri="{FF2B5EF4-FFF2-40B4-BE49-F238E27FC236}">
                  <a16:creationId xmlns:a16="http://schemas.microsoft.com/office/drawing/2014/main" id="{9708F662-164F-436F-9667-C5DBBD2DF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1867"/>
              <a:ext cx="12" cy="9"/>
            </a:xfrm>
            <a:custGeom>
              <a:avLst/>
              <a:gdLst>
                <a:gd name="T0" fmla="*/ 5 w 5"/>
                <a:gd name="T1" fmla="*/ 5 h 4"/>
                <a:gd name="T2" fmla="*/ 17 w 5"/>
                <a:gd name="T3" fmla="*/ 0 h 4"/>
                <a:gd name="T4" fmla="*/ 24 w 5"/>
                <a:gd name="T5" fmla="*/ 16 h 4"/>
                <a:gd name="T6" fmla="*/ 12 w 5"/>
                <a:gd name="T7" fmla="*/ 20 h 4"/>
                <a:gd name="T8" fmla="*/ 5 w 5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2" name="Freeform 963">
              <a:extLst>
                <a:ext uri="{FF2B5EF4-FFF2-40B4-BE49-F238E27FC236}">
                  <a16:creationId xmlns:a16="http://schemas.microsoft.com/office/drawing/2014/main" id="{DA79FD02-CB65-41CF-AE0C-8BAA9DB15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1858"/>
              <a:ext cx="11" cy="9"/>
            </a:xfrm>
            <a:custGeom>
              <a:avLst/>
              <a:gdLst>
                <a:gd name="T0" fmla="*/ 4 w 5"/>
                <a:gd name="T1" fmla="*/ 11 h 4"/>
                <a:gd name="T2" fmla="*/ 15 w 5"/>
                <a:gd name="T3" fmla="*/ 0 h 4"/>
                <a:gd name="T4" fmla="*/ 20 w 5"/>
                <a:gd name="T5" fmla="*/ 16 h 4"/>
                <a:gd name="T6" fmla="*/ 9 w 5"/>
                <a:gd name="T7" fmla="*/ 20 h 4"/>
                <a:gd name="T8" fmla="*/ 4 w 5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3" name="Freeform 964">
              <a:extLst>
                <a:ext uri="{FF2B5EF4-FFF2-40B4-BE49-F238E27FC236}">
                  <a16:creationId xmlns:a16="http://schemas.microsoft.com/office/drawing/2014/main" id="{F21B526E-AD4C-4E91-B691-ABD41E61B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1795"/>
              <a:ext cx="11" cy="11"/>
            </a:xfrm>
            <a:custGeom>
              <a:avLst/>
              <a:gdLst>
                <a:gd name="T0" fmla="*/ 20 w 5"/>
                <a:gd name="T1" fmla="*/ 20 h 5"/>
                <a:gd name="T2" fmla="*/ 4 w 5"/>
                <a:gd name="T3" fmla="*/ 20 h 5"/>
                <a:gd name="T4" fmla="*/ 4 w 5"/>
                <a:gd name="T5" fmla="*/ 4 h 5"/>
                <a:gd name="T6" fmla="*/ 20 w 5"/>
                <a:gd name="T7" fmla="*/ 4 h 5"/>
                <a:gd name="T8" fmla="*/ 20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4" name="Freeform 965">
              <a:extLst>
                <a:ext uri="{FF2B5EF4-FFF2-40B4-BE49-F238E27FC236}">
                  <a16:creationId xmlns:a16="http://schemas.microsoft.com/office/drawing/2014/main" id="{A902F8D7-8922-44C5-A19E-A4C3DB725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793"/>
              <a:ext cx="9" cy="9"/>
            </a:xfrm>
            <a:custGeom>
              <a:avLst/>
              <a:gdLst>
                <a:gd name="T0" fmla="*/ 16 w 4"/>
                <a:gd name="T1" fmla="*/ 16 h 4"/>
                <a:gd name="T2" fmla="*/ 0 w 4"/>
                <a:gd name="T3" fmla="*/ 16 h 4"/>
                <a:gd name="T4" fmla="*/ 0 w 4"/>
                <a:gd name="T5" fmla="*/ 0 h 4"/>
                <a:gd name="T6" fmla="*/ 16 w 4"/>
                <a:gd name="T7" fmla="*/ 0 h 4"/>
                <a:gd name="T8" fmla="*/ 16 w 4"/>
                <a:gd name="T9" fmla="*/ 1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5" name="Freeform 966">
              <a:extLst>
                <a:ext uri="{FF2B5EF4-FFF2-40B4-BE49-F238E27FC236}">
                  <a16:creationId xmlns:a16="http://schemas.microsoft.com/office/drawing/2014/main" id="{AC160EBE-FCF8-4397-863A-742164C59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" y="1790"/>
              <a:ext cx="9" cy="12"/>
            </a:xfrm>
            <a:custGeom>
              <a:avLst/>
              <a:gdLst>
                <a:gd name="T0" fmla="*/ 16 w 4"/>
                <a:gd name="T1" fmla="*/ 24 h 5"/>
                <a:gd name="T2" fmla="*/ 5 w 4"/>
                <a:gd name="T3" fmla="*/ 24 h 5"/>
                <a:gd name="T4" fmla="*/ 5 w 4"/>
                <a:gd name="T5" fmla="*/ 5 h 5"/>
                <a:gd name="T6" fmla="*/ 16 w 4"/>
                <a:gd name="T7" fmla="*/ 5 h 5"/>
                <a:gd name="T8" fmla="*/ 16 w 4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3" y="5"/>
                    <a:pt x="1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4" y="2"/>
                    <a:pt x="4" y="3"/>
                    <a:pt x="3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6" name="Freeform 967">
              <a:extLst>
                <a:ext uri="{FF2B5EF4-FFF2-40B4-BE49-F238E27FC236}">
                  <a16:creationId xmlns:a16="http://schemas.microsoft.com/office/drawing/2014/main" id="{138B8E6D-A6FC-40E8-9D24-84FF54B0E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1842"/>
              <a:ext cx="11" cy="11"/>
            </a:xfrm>
            <a:custGeom>
              <a:avLst/>
              <a:gdLst>
                <a:gd name="T0" fmla="*/ 20 w 5"/>
                <a:gd name="T1" fmla="*/ 20 h 5"/>
                <a:gd name="T2" fmla="*/ 4 w 5"/>
                <a:gd name="T3" fmla="*/ 20 h 5"/>
                <a:gd name="T4" fmla="*/ 4 w 5"/>
                <a:gd name="T5" fmla="*/ 4 h 5"/>
                <a:gd name="T6" fmla="*/ 20 w 5"/>
                <a:gd name="T7" fmla="*/ 4 h 5"/>
                <a:gd name="T8" fmla="*/ 20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7" name="Freeform 968">
              <a:extLst>
                <a:ext uri="{FF2B5EF4-FFF2-40B4-BE49-F238E27FC236}">
                  <a16:creationId xmlns:a16="http://schemas.microsoft.com/office/drawing/2014/main" id="{6BC9CD40-2D8E-4954-A168-55CD29E2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1824"/>
              <a:ext cx="9" cy="11"/>
            </a:xfrm>
            <a:custGeom>
              <a:avLst/>
              <a:gdLst>
                <a:gd name="T0" fmla="*/ 20 w 4"/>
                <a:gd name="T1" fmla="*/ 20 h 5"/>
                <a:gd name="T2" fmla="*/ 5 w 4"/>
                <a:gd name="T3" fmla="*/ 20 h 5"/>
                <a:gd name="T4" fmla="*/ 5 w 4"/>
                <a:gd name="T5" fmla="*/ 4 h 5"/>
                <a:gd name="T6" fmla="*/ 20 w 4"/>
                <a:gd name="T7" fmla="*/ 4 h 5"/>
                <a:gd name="T8" fmla="*/ 20 w 4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2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8" name="Freeform 969">
              <a:extLst>
                <a:ext uri="{FF2B5EF4-FFF2-40B4-BE49-F238E27FC236}">
                  <a16:creationId xmlns:a16="http://schemas.microsoft.com/office/drawing/2014/main" id="{BCF3B659-1935-48C1-AC04-DF1C3A0B9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" y="1838"/>
              <a:ext cx="11" cy="11"/>
            </a:xfrm>
            <a:custGeom>
              <a:avLst/>
              <a:gdLst>
                <a:gd name="T0" fmla="*/ 20 w 5"/>
                <a:gd name="T1" fmla="*/ 20 h 5"/>
                <a:gd name="T2" fmla="*/ 4 w 5"/>
                <a:gd name="T3" fmla="*/ 20 h 5"/>
                <a:gd name="T4" fmla="*/ 4 w 5"/>
                <a:gd name="T5" fmla="*/ 4 h 5"/>
                <a:gd name="T6" fmla="*/ 20 w 5"/>
                <a:gd name="T7" fmla="*/ 4 h 5"/>
                <a:gd name="T8" fmla="*/ 20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9" name="Freeform 970">
              <a:extLst>
                <a:ext uri="{FF2B5EF4-FFF2-40B4-BE49-F238E27FC236}">
                  <a16:creationId xmlns:a16="http://schemas.microsoft.com/office/drawing/2014/main" id="{57549757-7F68-45D5-B956-F5ECAD7A7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1831"/>
              <a:ext cx="9" cy="9"/>
            </a:xfrm>
            <a:custGeom>
              <a:avLst/>
              <a:gdLst>
                <a:gd name="T0" fmla="*/ 5 w 4"/>
                <a:gd name="T1" fmla="*/ 5 h 4"/>
                <a:gd name="T2" fmla="*/ 20 w 4"/>
                <a:gd name="T3" fmla="*/ 5 h 4"/>
                <a:gd name="T4" fmla="*/ 16 w 4"/>
                <a:gd name="T5" fmla="*/ 20 h 4"/>
                <a:gd name="T6" fmla="*/ 5 w 4"/>
                <a:gd name="T7" fmla="*/ 16 h 4"/>
                <a:gd name="T8" fmla="*/ 5 w 4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4" y="2"/>
                    <a:pt x="4" y="3"/>
                    <a:pt x="3" y="4"/>
                  </a:cubicBezTo>
                  <a:cubicBezTo>
                    <a:pt x="3" y="4"/>
                    <a:pt x="1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0" name="Freeform 971">
              <a:extLst>
                <a:ext uri="{FF2B5EF4-FFF2-40B4-BE49-F238E27FC236}">
                  <a16:creationId xmlns:a16="http://schemas.microsoft.com/office/drawing/2014/main" id="{965B851B-31A2-4FD2-B5EC-FDC83A7A2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1817"/>
              <a:ext cx="11" cy="9"/>
            </a:xfrm>
            <a:custGeom>
              <a:avLst/>
              <a:gdLst>
                <a:gd name="T0" fmla="*/ 4 w 5"/>
                <a:gd name="T1" fmla="*/ 5 h 4"/>
                <a:gd name="T2" fmla="*/ 20 w 5"/>
                <a:gd name="T3" fmla="*/ 5 h 4"/>
                <a:gd name="T4" fmla="*/ 20 w 5"/>
                <a:gd name="T5" fmla="*/ 20 h 4"/>
                <a:gd name="T6" fmla="*/ 4 w 5"/>
                <a:gd name="T7" fmla="*/ 16 h 4"/>
                <a:gd name="T8" fmla="*/ 4 w 5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1" name="Freeform 972">
              <a:extLst>
                <a:ext uri="{FF2B5EF4-FFF2-40B4-BE49-F238E27FC236}">
                  <a16:creationId xmlns:a16="http://schemas.microsoft.com/office/drawing/2014/main" id="{A86C1D69-BB34-4144-B0A9-5E80A90F7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1804"/>
              <a:ext cx="9" cy="9"/>
            </a:xfrm>
            <a:custGeom>
              <a:avLst/>
              <a:gdLst>
                <a:gd name="T0" fmla="*/ 0 w 4"/>
                <a:gd name="T1" fmla="*/ 0 h 4"/>
                <a:gd name="T2" fmla="*/ 16 w 4"/>
                <a:gd name="T3" fmla="*/ 5 h 4"/>
                <a:gd name="T4" fmla="*/ 16 w 4"/>
                <a:gd name="T5" fmla="*/ 16 h 4"/>
                <a:gd name="T6" fmla="*/ 0 w 4"/>
                <a:gd name="T7" fmla="*/ 16 h 4"/>
                <a:gd name="T8" fmla="*/ 0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1" y="0"/>
                    <a:pt x="3" y="0"/>
                    <a:pt x="3" y="1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2" name="Oval 973">
              <a:extLst>
                <a:ext uri="{FF2B5EF4-FFF2-40B4-BE49-F238E27FC236}">
                  <a16:creationId xmlns:a16="http://schemas.microsoft.com/office/drawing/2014/main" id="{0E8A80B2-6313-4F51-9110-42946B759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1824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0244" name="Group 873">
            <a:extLst>
              <a:ext uri="{FF2B5EF4-FFF2-40B4-BE49-F238E27FC236}">
                <a16:creationId xmlns:a16="http://schemas.microsoft.com/office/drawing/2014/main" id="{1B0A7EB5-3A78-4222-9B22-A442304A0891}"/>
              </a:ext>
            </a:extLst>
          </p:cNvPr>
          <p:cNvGrpSpPr>
            <a:grpSpLocks/>
          </p:cNvGrpSpPr>
          <p:nvPr/>
        </p:nvGrpSpPr>
        <p:grpSpPr bwMode="auto">
          <a:xfrm>
            <a:off x="6523039" y="2279650"/>
            <a:ext cx="744537" cy="431800"/>
            <a:chOff x="3149" y="1437"/>
            <a:chExt cx="469" cy="272"/>
          </a:xfrm>
        </p:grpSpPr>
        <p:sp>
          <p:nvSpPr>
            <p:cNvPr id="10991" name="Freeform 761">
              <a:extLst>
                <a:ext uri="{FF2B5EF4-FFF2-40B4-BE49-F238E27FC236}">
                  <a16:creationId xmlns:a16="http://schemas.microsoft.com/office/drawing/2014/main" id="{EC6BEA56-D78C-4F40-9EFB-CE1692281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516"/>
              <a:ext cx="190" cy="193"/>
            </a:xfrm>
            <a:custGeom>
              <a:avLst/>
              <a:gdLst>
                <a:gd name="T0" fmla="*/ 113 w 84"/>
                <a:gd name="T1" fmla="*/ 287 h 86"/>
                <a:gd name="T2" fmla="*/ 317 w 84"/>
                <a:gd name="T3" fmla="*/ 137 h 86"/>
                <a:gd name="T4" fmla="*/ 113 w 84"/>
                <a:gd name="T5" fmla="*/ 287 h 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" h="86">
                  <a:moveTo>
                    <a:pt x="22" y="57"/>
                  </a:moveTo>
                  <a:cubicBezTo>
                    <a:pt x="0" y="30"/>
                    <a:pt x="40" y="0"/>
                    <a:pt x="62" y="27"/>
                  </a:cubicBezTo>
                  <a:cubicBezTo>
                    <a:pt x="84" y="55"/>
                    <a:pt x="45" y="86"/>
                    <a:pt x="22" y="57"/>
                  </a:cubicBezTo>
                  <a:close/>
                </a:path>
              </a:pathLst>
            </a:custGeom>
            <a:noFill/>
            <a:ln w="57150" cap="flat">
              <a:solidFill>
                <a:srgbClr val="F3AC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2" name="Freeform 762">
              <a:extLst>
                <a:ext uri="{FF2B5EF4-FFF2-40B4-BE49-F238E27FC236}">
                  <a16:creationId xmlns:a16="http://schemas.microsoft.com/office/drawing/2014/main" id="{61E4A253-2E3B-4FB8-988E-BD830C9E8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516"/>
              <a:ext cx="190" cy="193"/>
            </a:xfrm>
            <a:custGeom>
              <a:avLst/>
              <a:gdLst>
                <a:gd name="T0" fmla="*/ 113 w 84"/>
                <a:gd name="T1" fmla="*/ 287 h 86"/>
                <a:gd name="T2" fmla="*/ 317 w 84"/>
                <a:gd name="T3" fmla="*/ 137 h 86"/>
                <a:gd name="T4" fmla="*/ 113 w 84"/>
                <a:gd name="T5" fmla="*/ 287 h 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" h="86">
                  <a:moveTo>
                    <a:pt x="22" y="57"/>
                  </a:moveTo>
                  <a:cubicBezTo>
                    <a:pt x="0" y="30"/>
                    <a:pt x="40" y="0"/>
                    <a:pt x="62" y="27"/>
                  </a:cubicBezTo>
                  <a:cubicBezTo>
                    <a:pt x="84" y="55"/>
                    <a:pt x="45" y="86"/>
                    <a:pt x="22" y="57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3" name="Freeform 763">
              <a:extLst>
                <a:ext uri="{FF2B5EF4-FFF2-40B4-BE49-F238E27FC236}">
                  <a16:creationId xmlns:a16="http://schemas.microsoft.com/office/drawing/2014/main" id="{7C9B1280-E65B-48BF-AB3E-BE1C0423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1592"/>
              <a:ext cx="42" cy="43"/>
            </a:xfrm>
            <a:custGeom>
              <a:avLst/>
              <a:gdLst>
                <a:gd name="T0" fmla="*/ 4 w 19"/>
                <a:gd name="T1" fmla="*/ 41 h 19"/>
                <a:gd name="T2" fmla="*/ 53 w 19"/>
                <a:gd name="T3" fmla="*/ 5 h 19"/>
                <a:gd name="T4" fmla="*/ 88 w 19"/>
                <a:gd name="T5" fmla="*/ 57 h 19"/>
                <a:gd name="T6" fmla="*/ 40 w 19"/>
                <a:gd name="T7" fmla="*/ 93 h 19"/>
                <a:gd name="T8" fmla="*/ 4 w 19"/>
                <a:gd name="T9" fmla="*/ 4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" y="8"/>
                  </a:moveTo>
                  <a:cubicBezTo>
                    <a:pt x="2" y="3"/>
                    <a:pt x="7" y="0"/>
                    <a:pt x="11" y="1"/>
                  </a:cubicBezTo>
                  <a:cubicBezTo>
                    <a:pt x="16" y="2"/>
                    <a:pt x="19" y="7"/>
                    <a:pt x="18" y="11"/>
                  </a:cubicBezTo>
                  <a:cubicBezTo>
                    <a:pt x="17" y="16"/>
                    <a:pt x="12" y="19"/>
                    <a:pt x="8" y="18"/>
                  </a:cubicBezTo>
                  <a:cubicBezTo>
                    <a:pt x="3" y="17"/>
                    <a:pt x="0" y="12"/>
                    <a:pt x="1" y="8"/>
                  </a:cubicBezTo>
                  <a:close/>
                </a:path>
              </a:pathLst>
            </a:custGeom>
            <a:solidFill>
              <a:srgbClr val="FCEEF1"/>
            </a:solidFill>
            <a:ln w="28575" cap="flat">
              <a:solidFill>
                <a:srgbClr val="FCEEF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4" name="Freeform 764">
              <a:extLst>
                <a:ext uri="{FF2B5EF4-FFF2-40B4-BE49-F238E27FC236}">
                  <a16:creationId xmlns:a16="http://schemas.microsoft.com/office/drawing/2014/main" id="{B1B6467E-82DD-4139-9658-02CA77B5B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1592"/>
              <a:ext cx="42" cy="43"/>
            </a:xfrm>
            <a:custGeom>
              <a:avLst/>
              <a:gdLst>
                <a:gd name="T0" fmla="*/ 4 w 19"/>
                <a:gd name="T1" fmla="*/ 41 h 19"/>
                <a:gd name="T2" fmla="*/ 53 w 19"/>
                <a:gd name="T3" fmla="*/ 5 h 19"/>
                <a:gd name="T4" fmla="*/ 88 w 19"/>
                <a:gd name="T5" fmla="*/ 57 h 19"/>
                <a:gd name="T6" fmla="*/ 40 w 19"/>
                <a:gd name="T7" fmla="*/ 93 h 19"/>
                <a:gd name="T8" fmla="*/ 4 w 19"/>
                <a:gd name="T9" fmla="*/ 4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" y="8"/>
                  </a:moveTo>
                  <a:cubicBezTo>
                    <a:pt x="2" y="3"/>
                    <a:pt x="7" y="0"/>
                    <a:pt x="11" y="1"/>
                  </a:cubicBezTo>
                  <a:cubicBezTo>
                    <a:pt x="16" y="2"/>
                    <a:pt x="19" y="7"/>
                    <a:pt x="18" y="11"/>
                  </a:cubicBezTo>
                  <a:cubicBezTo>
                    <a:pt x="17" y="16"/>
                    <a:pt x="12" y="19"/>
                    <a:pt x="8" y="18"/>
                  </a:cubicBezTo>
                  <a:cubicBezTo>
                    <a:pt x="3" y="17"/>
                    <a:pt x="0" y="12"/>
                    <a:pt x="1" y="8"/>
                  </a:cubicBezTo>
                  <a:close/>
                </a:path>
              </a:pathLst>
            </a:cu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5" name="Freeform 765">
              <a:extLst>
                <a:ext uri="{FF2B5EF4-FFF2-40B4-BE49-F238E27FC236}">
                  <a16:creationId xmlns:a16="http://schemas.microsoft.com/office/drawing/2014/main" id="{8DB9CDD0-9248-4335-AB8C-655DF8E69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1664"/>
              <a:ext cx="9" cy="12"/>
            </a:xfrm>
            <a:custGeom>
              <a:avLst/>
              <a:gdLst>
                <a:gd name="T0" fmla="*/ 0 w 4"/>
                <a:gd name="T1" fmla="*/ 17 h 5"/>
                <a:gd name="T2" fmla="*/ 11 w 4"/>
                <a:gd name="T3" fmla="*/ 5 h 5"/>
                <a:gd name="T4" fmla="*/ 20 w 4"/>
                <a:gd name="T5" fmla="*/ 17 h 5"/>
                <a:gd name="T6" fmla="*/ 11 w 4"/>
                <a:gd name="T7" fmla="*/ 29 h 5"/>
                <a:gd name="T8" fmla="*/ 0 w 4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6" name="Freeform 766">
              <a:extLst>
                <a:ext uri="{FF2B5EF4-FFF2-40B4-BE49-F238E27FC236}">
                  <a16:creationId xmlns:a16="http://schemas.microsoft.com/office/drawing/2014/main" id="{98CEB54F-4858-4309-AED3-533C51540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1662"/>
              <a:ext cx="12" cy="9"/>
            </a:xfrm>
            <a:custGeom>
              <a:avLst/>
              <a:gdLst>
                <a:gd name="T0" fmla="*/ 0 w 5"/>
                <a:gd name="T1" fmla="*/ 11 h 4"/>
                <a:gd name="T2" fmla="*/ 17 w 5"/>
                <a:gd name="T3" fmla="*/ 0 h 4"/>
                <a:gd name="T4" fmla="*/ 29 w 5"/>
                <a:gd name="T5" fmla="*/ 11 h 4"/>
                <a:gd name="T6" fmla="*/ 12 w 5"/>
                <a:gd name="T7" fmla="*/ 20 h 4"/>
                <a:gd name="T8" fmla="*/ 0 w 5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7" name="Freeform 767">
              <a:extLst>
                <a:ext uri="{FF2B5EF4-FFF2-40B4-BE49-F238E27FC236}">
                  <a16:creationId xmlns:a16="http://schemas.microsoft.com/office/drawing/2014/main" id="{C31AACBF-7496-4431-A363-D6A9394F5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" y="1610"/>
              <a:ext cx="11" cy="12"/>
            </a:xfrm>
            <a:custGeom>
              <a:avLst/>
              <a:gdLst>
                <a:gd name="T0" fmla="*/ 0 w 5"/>
                <a:gd name="T1" fmla="*/ 17 h 5"/>
                <a:gd name="T2" fmla="*/ 9 w 5"/>
                <a:gd name="T3" fmla="*/ 0 h 5"/>
                <a:gd name="T4" fmla="*/ 20 w 5"/>
                <a:gd name="T5" fmla="*/ 17 h 5"/>
                <a:gd name="T6" fmla="*/ 9 w 5"/>
                <a:gd name="T7" fmla="*/ 29 h 5"/>
                <a:gd name="T8" fmla="*/ 0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8" name="Freeform 768">
              <a:extLst>
                <a:ext uri="{FF2B5EF4-FFF2-40B4-BE49-F238E27FC236}">
                  <a16:creationId xmlns:a16="http://schemas.microsoft.com/office/drawing/2014/main" id="{C50681A2-B2BE-461D-8006-C55F900F0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1628"/>
              <a:ext cx="9" cy="9"/>
            </a:xfrm>
            <a:custGeom>
              <a:avLst/>
              <a:gdLst>
                <a:gd name="T0" fmla="*/ 0 w 4"/>
                <a:gd name="T1" fmla="*/ 11 h 4"/>
                <a:gd name="T2" fmla="*/ 11 w 4"/>
                <a:gd name="T3" fmla="*/ 0 h 4"/>
                <a:gd name="T4" fmla="*/ 20 w 4"/>
                <a:gd name="T5" fmla="*/ 11 h 4"/>
                <a:gd name="T6" fmla="*/ 11 w 4"/>
                <a:gd name="T7" fmla="*/ 20 h 4"/>
                <a:gd name="T8" fmla="*/ 0 w 4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9" name="Freeform 769">
              <a:extLst>
                <a:ext uri="{FF2B5EF4-FFF2-40B4-BE49-F238E27FC236}">
                  <a16:creationId xmlns:a16="http://schemas.microsoft.com/office/drawing/2014/main" id="{9EFB761F-7128-48EA-A2CF-0F333F22E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1622"/>
              <a:ext cx="11" cy="11"/>
            </a:xfrm>
            <a:custGeom>
              <a:avLst/>
              <a:gdLst>
                <a:gd name="T0" fmla="*/ 0 w 5"/>
                <a:gd name="T1" fmla="*/ 9 h 5"/>
                <a:gd name="T2" fmla="*/ 15 w 5"/>
                <a:gd name="T3" fmla="*/ 0 h 5"/>
                <a:gd name="T4" fmla="*/ 24 w 5"/>
                <a:gd name="T5" fmla="*/ 15 h 5"/>
                <a:gd name="T6" fmla="*/ 9 w 5"/>
                <a:gd name="T7" fmla="*/ 24 h 5"/>
                <a:gd name="T8" fmla="*/ 0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0" name="Freeform 770">
              <a:extLst>
                <a:ext uri="{FF2B5EF4-FFF2-40B4-BE49-F238E27FC236}">
                  <a16:creationId xmlns:a16="http://schemas.microsoft.com/office/drawing/2014/main" id="{3ED04679-49A5-4694-80E9-9CC1DEBF4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1534"/>
              <a:ext cx="11" cy="11"/>
            </a:xfrm>
            <a:custGeom>
              <a:avLst/>
              <a:gdLst>
                <a:gd name="T0" fmla="*/ 0 w 5"/>
                <a:gd name="T1" fmla="*/ 9 h 5"/>
                <a:gd name="T2" fmla="*/ 15 w 5"/>
                <a:gd name="T3" fmla="*/ 0 h 5"/>
                <a:gd name="T4" fmla="*/ 24 w 5"/>
                <a:gd name="T5" fmla="*/ 9 h 5"/>
                <a:gd name="T6" fmla="*/ 9 w 5"/>
                <a:gd name="T7" fmla="*/ 20 h 5"/>
                <a:gd name="T8" fmla="*/ 0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4"/>
                    <a:pt x="4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1" name="Freeform 771">
              <a:extLst>
                <a:ext uri="{FF2B5EF4-FFF2-40B4-BE49-F238E27FC236}">
                  <a16:creationId xmlns:a16="http://schemas.microsoft.com/office/drawing/2014/main" id="{05889FE9-5A82-408F-81FE-0DA52DCFE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1559"/>
              <a:ext cx="9" cy="9"/>
            </a:xfrm>
            <a:custGeom>
              <a:avLst/>
              <a:gdLst>
                <a:gd name="T0" fmla="*/ 0 w 4"/>
                <a:gd name="T1" fmla="*/ 11 h 4"/>
                <a:gd name="T2" fmla="*/ 11 w 4"/>
                <a:gd name="T3" fmla="*/ 0 h 4"/>
                <a:gd name="T4" fmla="*/ 20 w 4"/>
                <a:gd name="T5" fmla="*/ 11 h 4"/>
                <a:gd name="T6" fmla="*/ 11 w 4"/>
                <a:gd name="T7" fmla="*/ 20 h 4"/>
                <a:gd name="T8" fmla="*/ 0 w 4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2" name="Freeform 772">
              <a:extLst>
                <a:ext uri="{FF2B5EF4-FFF2-40B4-BE49-F238E27FC236}">
                  <a16:creationId xmlns:a16="http://schemas.microsoft.com/office/drawing/2014/main" id="{8A124FD4-D723-4F97-A2CA-7E2291AA3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" y="1550"/>
              <a:ext cx="11" cy="9"/>
            </a:xfrm>
            <a:custGeom>
              <a:avLst/>
              <a:gdLst>
                <a:gd name="T0" fmla="*/ 0 w 5"/>
                <a:gd name="T1" fmla="*/ 11 h 4"/>
                <a:gd name="T2" fmla="*/ 9 w 5"/>
                <a:gd name="T3" fmla="*/ 0 h 4"/>
                <a:gd name="T4" fmla="*/ 24 w 5"/>
                <a:gd name="T5" fmla="*/ 11 h 4"/>
                <a:gd name="T6" fmla="*/ 9 w 5"/>
                <a:gd name="T7" fmla="*/ 20 h 4"/>
                <a:gd name="T8" fmla="*/ 0 w 5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3" name="Freeform 773">
              <a:extLst>
                <a:ext uri="{FF2B5EF4-FFF2-40B4-BE49-F238E27FC236}">
                  <a16:creationId xmlns:a16="http://schemas.microsoft.com/office/drawing/2014/main" id="{B364FFC8-AA9F-40C7-ABC7-F8C22A1DF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1543"/>
              <a:ext cx="12" cy="11"/>
            </a:xfrm>
            <a:custGeom>
              <a:avLst/>
              <a:gdLst>
                <a:gd name="T0" fmla="*/ 0 w 5"/>
                <a:gd name="T1" fmla="*/ 9 h 5"/>
                <a:gd name="T2" fmla="*/ 12 w 5"/>
                <a:gd name="T3" fmla="*/ 0 h 5"/>
                <a:gd name="T4" fmla="*/ 24 w 5"/>
                <a:gd name="T5" fmla="*/ 9 h 5"/>
                <a:gd name="T6" fmla="*/ 12 w 5"/>
                <a:gd name="T7" fmla="*/ 24 h 5"/>
                <a:gd name="T8" fmla="*/ 0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4" y="2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4" name="Freeform 774">
              <a:extLst>
                <a:ext uri="{FF2B5EF4-FFF2-40B4-BE49-F238E27FC236}">
                  <a16:creationId xmlns:a16="http://schemas.microsoft.com/office/drawing/2014/main" id="{27F8F11F-77CC-4765-9918-773B38902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1559"/>
              <a:ext cx="11" cy="11"/>
            </a:xfrm>
            <a:custGeom>
              <a:avLst/>
              <a:gdLst>
                <a:gd name="T0" fmla="*/ 0 w 5"/>
                <a:gd name="T1" fmla="*/ 15 h 5"/>
                <a:gd name="T2" fmla="*/ 15 w 5"/>
                <a:gd name="T3" fmla="*/ 4 h 5"/>
                <a:gd name="T4" fmla="*/ 24 w 5"/>
                <a:gd name="T5" fmla="*/ 15 h 5"/>
                <a:gd name="T6" fmla="*/ 15 w 5"/>
                <a:gd name="T7" fmla="*/ 24 h 5"/>
                <a:gd name="T8" fmla="*/ 0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5" name="Freeform 775">
              <a:extLst>
                <a:ext uri="{FF2B5EF4-FFF2-40B4-BE49-F238E27FC236}">
                  <a16:creationId xmlns:a16="http://schemas.microsoft.com/office/drawing/2014/main" id="{0EAFBF36-14BC-4ACE-B688-88CA64F49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1579"/>
              <a:ext cx="11" cy="11"/>
            </a:xfrm>
            <a:custGeom>
              <a:avLst/>
              <a:gdLst>
                <a:gd name="T0" fmla="*/ 0 w 5"/>
                <a:gd name="T1" fmla="*/ 9 h 5"/>
                <a:gd name="T2" fmla="*/ 15 w 5"/>
                <a:gd name="T3" fmla="*/ 0 h 5"/>
                <a:gd name="T4" fmla="*/ 24 w 5"/>
                <a:gd name="T5" fmla="*/ 9 h 5"/>
                <a:gd name="T6" fmla="*/ 9 w 5"/>
                <a:gd name="T7" fmla="*/ 20 h 5"/>
                <a:gd name="T8" fmla="*/ 0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4"/>
                    <a:pt x="4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6" name="Freeform 776">
              <a:extLst>
                <a:ext uri="{FF2B5EF4-FFF2-40B4-BE49-F238E27FC236}">
                  <a16:creationId xmlns:a16="http://schemas.microsoft.com/office/drawing/2014/main" id="{B13F7595-A834-44CA-BFB6-BA96CAEEE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1595"/>
              <a:ext cx="11" cy="11"/>
            </a:xfrm>
            <a:custGeom>
              <a:avLst/>
              <a:gdLst>
                <a:gd name="T0" fmla="*/ 0 w 5"/>
                <a:gd name="T1" fmla="*/ 9 h 5"/>
                <a:gd name="T2" fmla="*/ 9 w 5"/>
                <a:gd name="T3" fmla="*/ 0 h 5"/>
                <a:gd name="T4" fmla="*/ 20 w 5"/>
                <a:gd name="T5" fmla="*/ 15 h 5"/>
                <a:gd name="T6" fmla="*/ 9 w 5"/>
                <a:gd name="T7" fmla="*/ 24 h 5"/>
                <a:gd name="T8" fmla="*/ 0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7" name="Freeform 777">
              <a:extLst>
                <a:ext uri="{FF2B5EF4-FFF2-40B4-BE49-F238E27FC236}">
                  <a16:creationId xmlns:a16="http://schemas.microsoft.com/office/drawing/2014/main" id="{3445ACDE-D997-41B2-9E72-3E23D03B2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538"/>
              <a:ext cx="12" cy="9"/>
            </a:xfrm>
            <a:custGeom>
              <a:avLst/>
              <a:gdLst>
                <a:gd name="T0" fmla="*/ 0 w 5"/>
                <a:gd name="T1" fmla="*/ 11 h 4"/>
                <a:gd name="T2" fmla="*/ 12 w 5"/>
                <a:gd name="T3" fmla="*/ 0 h 4"/>
                <a:gd name="T4" fmla="*/ 24 w 5"/>
                <a:gd name="T5" fmla="*/ 11 h 4"/>
                <a:gd name="T6" fmla="*/ 12 w 5"/>
                <a:gd name="T7" fmla="*/ 20 h 4"/>
                <a:gd name="T8" fmla="*/ 0 w 5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4" y="0"/>
                    <a:pt x="5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8" name="Freeform 778">
              <a:extLst>
                <a:ext uri="{FF2B5EF4-FFF2-40B4-BE49-F238E27FC236}">
                  <a16:creationId xmlns:a16="http://schemas.microsoft.com/office/drawing/2014/main" id="{06399852-1188-4226-9BDC-45BAE7D94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" y="1669"/>
              <a:ext cx="11" cy="11"/>
            </a:xfrm>
            <a:custGeom>
              <a:avLst/>
              <a:gdLst>
                <a:gd name="T0" fmla="*/ 0 w 5"/>
                <a:gd name="T1" fmla="*/ 9 h 5"/>
                <a:gd name="T2" fmla="*/ 15 w 5"/>
                <a:gd name="T3" fmla="*/ 0 h 5"/>
                <a:gd name="T4" fmla="*/ 24 w 5"/>
                <a:gd name="T5" fmla="*/ 15 h 5"/>
                <a:gd name="T6" fmla="*/ 9 w 5"/>
                <a:gd name="T7" fmla="*/ 24 h 5"/>
                <a:gd name="T8" fmla="*/ 0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9" name="Freeform 779">
              <a:extLst>
                <a:ext uri="{FF2B5EF4-FFF2-40B4-BE49-F238E27FC236}">
                  <a16:creationId xmlns:a16="http://schemas.microsoft.com/office/drawing/2014/main" id="{323C76BA-FF96-4431-A1B3-6669EED2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1649"/>
              <a:ext cx="12" cy="9"/>
            </a:xfrm>
            <a:custGeom>
              <a:avLst/>
              <a:gdLst>
                <a:gd name="T0" fmla="*/ 0 w 5"/>
                <a:gd name="T1" fmla="*/ 11 h 4"/>
                <a:gd name="T2" fmla="*/ 17 w 5"/>
                <a:gd name="T3" fmla="*/ 0 h 4"/>
                <a:gd name="T4" fmla="*/ 29 w 5"/>
                <a:gd name="T5" fmla="*/ 11 h 4"/>
                <a:gd name="T6" fmla="*/ 12 w 5"/>
                <a:gd name="T7" fmla="*/ 20 h 4"/>
                <a:gd name="T8" fmla="*/ 0 w 5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4"/>
                    <a:pt x="4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0" name="Freeform 780">
              <a:extLst>
                <a:ext uri="{FF2B5EF4-FFF2-40B4-BE49-F238E27FC236}">
                  <a16:creationId xmlns:a16="http://schemas.microsoft.com/office/drawing/2014/main" id="{A64E3F10-BA96-4A3F-AF2F-17490D2C8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1547"/>
              <a:ext cx="12" cy="12"/>
            </a:xfrm>
            <a:custGeom>
              <a:avLst/>
              <a:gdLst>
                <a:gd name="T0" fmla="*/ 0 w 5"/>
                <a:gd name="T1" fmla="*/ 12 h 5"/>
                <a:gd name="T2" fmla="*/ 17 w 5"/>
                <a:gd name="T3" fmla="*/ 0 h 5"/>
                <a:gd name="T4" fmla="*/ 29 w 5"/>
                <a:gd name="T5" fmla="*/ 17 h 5"/>
                <a:gd name="T6" fmla="*/ 17 w 5"/>
                <a:gd name="T7" fmla="*/ 29 h 5"/>
                <a:gd name="T8" fmla="*/ 0 w 5"/>
                <a:gd name="T9" fmla="*/ 1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1" name="Freeform 781">
              <a:extLst>
                <a:ext uri="{FF2B5EF4-FFF2-40B4-BE49-F238E27FC236}">
                  <a16:creationId xmlns:a16="http://schemas.microsoft.com/office/drawing/2014/main" id="{E474FEFB-7490-412B-A0BD-7DCC6DBB4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1559"/>
              <a:ext cx="9" cy="11"/>
            </a:xfrm>
            <a:custGeom>
              <a:avLst/>
              <a:gdLst>
                <a:gd name="T0" fmla="*/ 0 w 4"/>
                <a:gd name="T1" fmla="*/ 9 h 5"/>
                <a:gd name="T2" fmla="*/ 11 w 4"/>
                <a:gd name="T3" fmla="*/ 0 h 5"/>
                <a:gd name="T4" fmla="*/ 20 w 4"/>
                <a:gd name="T5" fmla="*/ 15 h 5"/>
                <a:gd name="T6" fmla="*/ 11 w 4"/>
                <a:gd name="T7" fmla="*/ 24 h 5"/>
                <a:gd name="T8" fmla="*/ 0 w 4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1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2" name="Freeform 782">
              <a:extLst>
                <a:ext uri="{FF2B5EF4-FFF2-40B4-BE49-F238E27FC236}">
                  <a16:creationId xmlns:a16="http://schemas.microsoft.com/office/drawing/2014/main" id="{26F6B1B9-916C-4CB5-ADAE-C81C78DD1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1572"/>
              <a:ext cx="11" cy="11"/>
            </a:xfrm>
            <a:custGeom>
              <a:avLst/>
              <a:gdLst>
                <a:gd name="T0" fmla="*/ 0 w 5"/>
                <a:gd name="T1" fmla="*/ 15 h 5"/>
                <a:gd name="T2" fmla="*/ 15 w 5"/>
                <a:gd name="T3" fmla="*/ 4 h 5"/>
                <a:gd name="T4" fmla="*/ 24 w 5"/>
                <a:gd name="T5" fmla="*/ 15 h 5"/>
                <a:gd name="T6" fmla="*/ 9 w 5"/>
                <a:gd name="T7" fmla="*/ 24 h 5"/>
                <a:gd name="T8" fmla="*/ 0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0" y="1"/>
                    <a:pt x="1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3" name="Freeform 783">
              <a:extLst>
                <a:ext uri="{FF2B5EF4-FFF2-40B4-BE49-F238E27FC236}">
                  <a16:creationId xmlns:a16="http://schemas.microsoft.com/office/drawing/2014/main" id="{C246607A-D551-4A21-B7F6-600ACFC30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" y="1664"/>
              <a:ext cx="11" cy="12"/>
            </a:xfrm>
            <a:custGeom>
              <a:avLst/>
              <a:gdLst>
                <a:gd name="T0" fmla="*/ 0 w 5"/>
                <a:gd name="T1" fmla="*/ 17 h 5"/>
                <a:gd name="T2" fmla="*/ 15 w 5"/>
                <a:gd name="T3" fmla="*/ 5 h 5"/>
                <a:gd name="T4" fmla="*/ 24 w 5"/>
                <a:gd name="T5" fmla="*/ 17 h 5"/>
                <a:gd name="T6" fmla="*/ 15 w 5"/>
                <a:gd name="T7" fmla="*/ 29 h 5"/>
                <a:gd name="T8" fmla="*/ 0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4" name="Freeform 784">
              <a:extLst>
                <a:ext uri="{FF2B5EF4-FFF2-40B4-BE49-F238E27FC236}">
                  <a16:creationId xmlns:a16="http://schemas.microsoft.com/office/drawing/2014/main" id="{E5A4C3EA-CC07-416C-BEEC-652CEF48E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644"/>
              <a:ext cx="11" cy="11"/>
            </a:xfrm>
            <a:custGeom>
              <a:avLst/>
              <a:gdLst>
                <a:gd name="T0" fmla="*/ 4 w 5"/>
                <a:gd name="T1" fmla="*/ 9 h 5"/>
                <a:gd name="T2" fmla="*/ 15 w 5"/>
                <a:gd name="T3" fmla="*/ 0 h 5"/>
                <a:gd name="T4" fmla="*/ 24 w 5"/>
                <a:gd name="T5" fmla="*/ 15 h 5"/>
                <a:gd name="T6" fmla="*/ 15 w 5"/>
                <a:gd name="T7" fmla="*/ 24 h 5"/>
                <a:gd name="T8" fmla="*/ 4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5" name="Freeform 785">
              <a:extLst>
                <a:ext uri="{FF2B5EF4-FFF2-40B4-BE49-F238E27FC236}">
                  <a16:creationId xmlns:a16="http://schemas.microsoft.com/office/drawing/2014/main" id="{B229AAFC-504E-4A16-9476-C971862BB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1626"/>
              <a:ext cx="11" cy="11"/>
            </a:xfrm>
            <a:custGeom>
              <a:avLst/>
              <a:gdLst>
                <a:gd name="T0" fmla="*/ 0 w 5"/>
                <a:gd name="T1" fmla="*/ 9 h 5"/>
                <a:gd name="T2" fmla="*/ 15 w 5"/>
                <a:gd name="T3" fmla="*/ 0 h 5"/>
                <a:gd name="T4" fmla="*/ 24 w 5"/>
                <a:gd name="T5" fmla="*/ 15 h 5"/>
                <a:gd name="T6" fmla="*/ 9 w 5"/>
                <a:gd name="T7" fmla="*/ 24 h 5"/>
                <a:gd name="T8" fmla="*/ 0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6" name="Freeform 786">
              <a:extLst>
                <a:ext uri="{FF2B5EF4-FFF2-40B4-BE49-F238E27FC236}">
                  <a16:creationId xmlns:a16="http://schemas.microsoft.com/office/drawing/2014/main" id="{46980F81-1659-482A-92B1-8E6ABB906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1608"/>
              <a:ext cx="11" cy="9"/>
            </a:xfrm>
            <a:custGeom>
              <a:avLst/>
              <a:gdLst>
                <a:gd name="T0" fmla="*/ 4 w 5"/>
                <a:gd name="T1" fmla="*/ 11 h 4"/>
                <a:gd name="T2" fmla="*/ 15 w 5"/>
                <a:gd name="T3" fmla="*/ 0 h 4"/>
                <a:gd name="T4" fmla="*/ 24 w 5"/>
                <a:gd name="T5" fmla="*/ 11 h 4"/>
                <a:gd name="T6" fmla="*/ 15 w 5"/>
                <a:gd name="T7" fmla="*/ 20 h 4"/>
                <a:gd name="T8" fmla="*/ 4 w 5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7" name="Freeform 787">
              <a:extLst>
                <a:ext uri="{FF2B5EF4-FFF2-40B4-BE49-F238E27FC236}">
                  <a16:creationId xmlns:a16="http://schemas.microsoft.com/office/drawing/2014/main" id="{3331C40B-21A4-4E5A-8C46-2FCDFDE22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" y="1588"/>
              <a:ext cx="11" cy="11"/>
            </a:xfrm>
            <a:custGeom>
              <a:avLst/>
              <a:gdLst>
                <a:gd name="T0" fmla="*/ 0 w 5"/>
                <a:gd name="T1" fmla="*/ 15 h 5"/>
                <a:gd name="T2" fmla="*/ 15 w 5"/>
                <a:gd name="T3" fmla="*/ 4 h 5"/>
                <a:gd name="T4" fmla="*/ 24 w 5"/>
                <a:gd name="T5" fmla="*/ 15 h 5"/>
                <a:gd name="T6" fmla="*/ 15 w 5"/>
                <a:gd name="T7" fmla="*/ 24 h 5"/>
                <a:gd name="T8" fmla="*/ 0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8" name="Freeform 788">
              <a:extLst>
                <a:ext uri="{FF2B5EF4-FFF2-40B4-BE49-F238E27FC236}">
                  <a16:creationId xmlns:a16="http://schemas.microsoft.com/office/drawing/2014/main" id="{8C97787B-CDD7-4A93-A7AB-71BB17076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1640"/>
              <a:ext cx="12" cy="11"/>
            </a:xfrm>
            <a:custGeom>
              <a:avLst/>
              <a:gdLst>
                <a:gd name="T0" fmla="*/ 0 w 5"/>
                <a:gd name="T1" fmla="*/ 15 h 5"/>
                <a:gd name="T2" fmla="*/ 17 w 5"/>
                <a:gd name="T3" fmla="*/ 0 h 5"/>
                <a:gd name="T4" fmla="*/ 29 w 5"/>
                <a:gd name="T5" fmla="*/ 15 h 5"/>
                <a:gd name="T6" fmla="*/ 12 w 5"/>
                <a:gd name="T7" fmla="*/ 24 h 5"/>
                <a:gd name="T8" fmla="*/ 0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9" name="Freeform 789">
              <a:extLst>
                <a:ext uri="{FF2B5EF4-FFF2-40B4-BE49-F238E27FC236}">
                  <a16:creationId xmlns:a16="http://schemas.microsoft.com/office/drawing/2014/main" id="{1AB77C86-9002-40A3-A5B4-7996367CF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1660"/>
              <a:ext cx="12" cy="11"/>
            </a:xfrm>
            <a:custGeom>
              <a:avLst/>
              <a:gdLst>
                <a:gd name="T0" fmla="*/ 0 w 5"/>
                <a:gd name="T1" fmla="*/ 15 h 5"/>
                <a:gd name="T2" fmla="*/ 17 w 5"/>
                <a:gd name="T3" fmla="*/ 0 h 5"/>
                <a:gd name="T4" fmla="*/ 29 w 5"/>
                <a:gd name="T5" fmla="*/ 15 h 5"/>
                <a:gd name="T6" fmla="*/ 12 w 5"/>
                <a:gd name="T7" fmla="*/ 24 h 5"/>
                <a:gd name="T8" fmla="*/ 0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0" name="Freeform 790">
              <a:extLst>
                <a:ext uri="{FF2B5EF4-FFF2-40B4-BE49-F238E27FC236}">
                  <a16:creationId xmlns:a16="http://schemas.microsoft.com/office/drawing/2014/main" id="{456FC81E-15D5-4231-AC5E-8CF7C93E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1678"/>
              <a:ext cx="9" cy="11"/>
            </a:xfrm>
            <a:custGeom>
              <a:avLst/>
              <a:gdLst>
                <a:gd name="T0" fmla="*/ 0 w 4"/>
                <a:gd name="T1" fmla="*/ 9 h 5"/>
                <a:gd name="T2" fmla="*/ 11 w 4"/>
                <a:gd name="T3" fmla="*/ 0 h 5"/>
                <a:gd name="T4" fmla="*/ 20 w 4"/>
                <a:gd name="T5" fmla="*/ 15 h 5"/>
                <a:gd name="T6" fmla="*/ 11 w 4"/>
                <a:gd name="T7" fmla="*/ 24 h 5"/>
                <a:gd name="T8" fmla="*/ 0 w 4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1" name="Freeform 791">
              <a:extLst>
                <a:ext uri="{FF2B5EF4-FFF2-40B4-BE49-F238E27FC236}">
                  <a16:creationId xmlns:a16="http://schemas.microsoft.com/office/drawing/2014/main" id="{678FA8B4-6607-4E75-9B0D-DF9702096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1655"/>
              <a:ext cx="11" cy="12"/>
            </a:xfrm>
            <a:custGeom>
              <a:avLst/>
              <a:gdLst>
                <a:gd name="T0" fmla="*/ 0 w 5"/>
                <a:gd name="T1" fmla="*/ 12 h 5"/>
                <a:gd name="T2" fmla="*/ 15 w 5"/>
                <a:gd name="T3" fmla="*/ 0 h 5"/>
                <a:gd name="T4" fmla="*/ 24 w 5"/>
                <a:gd name="T5" fmla="*/ 17 h 5"/>
                <a:gd name="T6" fmla="*/ 9 w 5"/>
                <a:gd name="T7" fmla="*/ 29 h 5"/>
                <a:gd name="T8" fmla="*/ 0 w 5"/>
                <a:gd name="T9" fmla="*/ 1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2" name="Freeform 792">
              <a:extLst>
                <a:ext uri="{FF2B5EF4-FFF2-40B4-BE49-F238E27FC236}">
                  <a16:creationId xmlns:a16="http://schemas.microsoft.com/office/drawing/2014/main" id="{E93C0A29-FFFC-4BFC-B6BA-C187D5012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676"/>
              <a:ext cx="9" cy="11"/>
            </a:xfrm>
            <a:custGeom>
              <a:avLst/>
              <a:gdLst>
                <a:gd name="T0" fmla="*/ 0 w 4"/>
                <a:gd name="T1" fmla="*/ 9 h 5"/>
                <a:gd name="T2" fmla="*/ 11 w 4"/>
                <a:gd name="T3" fmla="*/ 0 h 5"/>
                <a:gd name="T4" fmla="*/ 20 w 4"/>
                <a:gd name="T5" fmla="*/ 15 h 5"/>
                <a:gd name="T6" fmla="*/ 11 w 4"/>
                <a:gd name="T7" fmla="*/ 24 h 5"/>
                <a:gd name="T8" fmla="*/ 0 w 4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3" name="Freeform 793">
              <a:extLst>
                <a:ext uri="{FF2B5EF4-FFF2-40B4-BE49-F238E27FC236}">
                  <a16:creationId xmlns:a16="http://schemas.microsoft.com/office/drawing/2014/main" id="{B5EB0C14-9D9D-44F1-A970-72C254331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" y="1547"/>
              <a:ext cx="11" cy="12"/>
            </a:xfrm>
            <a:custGeom>
              <a:avLst/>
              <a:gdLst>
                <a:gd name="T0" fmla="*/ 24 w 5"/>
                <a:gd name="T1" fmla="*/ 17 h 5"/>
                <a:gd name="T2" fmla="*/ 9 w 5"/>
                <a:gd name="T3" fmla="*/ 24 h 5"/>
                <a:gd name="T4" fmla="*/ 0 w 5"/>
                <a:gd name="T5" fmla="*/ 12 h 5"/>
                <a:gd name="T6" fmla="*/ 15 w 5"/>
                <a:gd name="T7" fmla="*/ 0 h 5"/>
                <a:gd name="T8" fmla="*/ 24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4" name="Freeform 794">
              <a:extLst>
                <a:ext uri="{FF2B5EF4-FFF2-40B4-BE49-F238E27FC236}">
                  <a16:creationId xmlns:a16="http://schemas.microsoft.com/office/drawing/2014/main" id="{84156748-842C-4728-AC4E-DE0B559E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1606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4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5" name="Freeform 795">
              <a:extLst>
                <a:ext uri="{FF2B5EF4-FFF2-40B4-BE49-F238E27FC236}">
                  <a16:creationId xmlns:a16="http://schemas.microsoft.com/office/drawing/2014/main" id="{0AE784E9-28D7-4CF4-AAA5-E8E6784DF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574"/>
              <a:ext cx="11" cy="12"/>
            </a:xfrm>
            <a:custGeom>
              <a:avLst/>
              <a:gdLst>
                <a:gd name="T0" fmla="*/ 20 w 5"/>
                <a:gd name="T1" fmla="*/ 17 h 5"/>
                <a:gd name="T2" fmla="*/ 9 w 5"/>
                <a:gd name="T3" fmla="*/ 29 h 5"/>
                <a:gd name="T4" fmla="*/ 0 w 5"/>
                <a:gd name="T5" fmla="*/ 17 h 5"/>
                <a:gd name="T6" fmla="*/ 15 w 5"/>
                <a:gd name="T7" fmla="*/ 5 h 5"/>
                <a:gd name="T8" fmla="*/ 20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4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6" name="Freeform 796">
              <a:extLst>
                <a:ext uri="{FF2B5EF4-FFF2-40B4-BE49-F238E27FC236}">
                  <a16:creationId xmlns:a16="http://schemas.microsoft.com/office/drawing/2014/main" id="{56C7F612-CC12-4FFE-9C18-0293F43FC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1570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7" name="Freeform 797">
              <a:extLst>
                <a:ext uri="{FF2B5EF4-FFF2-40B4-BE49-F238E27FC236}">
                  <a16:creationId xmlns:a16="http://schemas.microsoft.com/office/drawing/2014/main" id="{312E6E5A-E653-4805-A3D6-D2FA103EB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1588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8" name="Oval 798">
              <a:extLst>
                <a:ext uri="{FF2B5EF4-FFF2-40B4-BE49-F238E27FC236}">
                  <a16:creationId xmlns:a16="http://schemas.microsoft.com/office/drawing/2014/main" id="{E2443CB3-9248-449A-8C34-24E354138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1592"/>
              <a:ext cx="25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029" name="Freeform 799">
              <a:extLst>
                <a:ext uri="{FF2B5EF4-FFF2-40B4-BE49-F238E27FC236}">
                  <a16:creationId xmlns:a16="http://schemas.microsoft.com/office/drawing/2014/main" id="{C66B126B-E21B-4B78-BF8D-D80D08EE0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1451"/>
              <a:ext cx="169" cy="128"/>
            </a:xfrm>
            <a:custGeom>
              <a:avLst/>
              <a:gdLst>
                <a:gd name="T0" fmla="*/ 174 w 75"/>
                <a:gd name="T1" fmla="*/ 267 h 57"/>
                <a:gd name="T2" fmla="*/ 207 w 75"/>
                <a:gd name="T3" fmla="*/ 16 h 57"/>
                <a:gd name="T4" fmla="*/ 174 w 75"/>
                <a:gd name="T5" fmla="*/ 267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" h="57">
                  <a:moveTo>
                    <a:pt x="34" y="53"/>
                  </a:moveTo>
                  <a:cubicBezTo>
                    <a:pt x="0" y="50"/>
                    <a:pt x="6" y="0"/>
                    <a:pt x="41" y="3"/>
                  </a:cubicBezTo>
                  <a:cubicBezTo>
                    <a:pt x="75" y="7"/>
                    <a:pt x="71" y="57"/>
                    <a:pt x="34" y="53"/>
                  </a:cubicBezTo>
                  <a:close/>
                </a:path>
              </a:pathLst>
            </a:custGeom>
            <a:noFill/>
            <a:ln w="57150" cap="flat">
              <a:solidFill>
                <a:srgbClr val="F3AC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0" name="Freeform 800">
              <a:extLst>
                <a:ext uri="{FF2B5EF4-FFF2-40B4-BE49-F238E27FC236}">
                  <a16:creationId xmlns:a16="http://schemas.microsoft.com/office/drawing/2014/main" id="{D55E38FF-1688-4AE1-BBD9-1A6862C0E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1451"/>
              <a:ext cx="169" cy="128"/>
            </a:xfrm>
            <a:custGeom>
              <a:avLst/>
              <a:gdLst>
                <a:gd name="T0" fmla="*/ 174 w 75"/>
                <a:gd name="T1" fmla="*/ 267 h 57"/>
                <a:gd name="T2" fmla="*/ 207 w 75"/>
                <a:gd name="T3" fmla="*/ 16 h 57"/>
                <a:gd name="T4" fmla="*/ 174 w 75"/>
                <a:gd name="T5" fmla="*/ 267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" h="57">
                  <a:moveTo>
                    <a:pt x="34" y="53"/>
                  </a:moveTo>
                  <a:cubicBezTo>
                    <a:pt x="0" y="50"/>
                    <a:pt x="6" y="0"/>
                    <a:pt x="41" y="3"/>
                  </a:cubicBezTo>
                  <a:cubicBezTo>
                    <a:pt x="75" y="7"/>
                    <a:pt x="71" y="57"/>
                    <a:pt x="34" y="53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1" name="Freeform 801">
              <a:extLst>
                <a:ext uri="{FF2B5EF4-FFF2-40B4-BE49-F238E27FC236}">
                  <a16:creationId xmlns:a16="http://schemas.microsoft.com/office/drawing/2014/main" id="{15F9E90C-2047-42EB-A73F-C01BB9454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1496"/>
              <a:ext cx="43" cy="42"/>
            </a:xfrm>
            <a:custGeom>
              <a:avLst/>
              <a:gdLst>
                <a:gd name="T0" fmla="*/ 5 w 19"/>
                <a:gd name="T1" fmla="*/ 33 h 19"/>
                <a:gd name="T2" fmla="*/ 57 w 19"/>
                <a:gd name="T3" fmla="*/ 4 h 19"/>
                <a:gd name="T4" fmla="*/ 93 w 19"/>
                <a:gd name="T5" fmla="*/ 53 h 19"/>
                <a:gd name="T6" fmla="*/ 41 w 19"/>
                <a:gd name="T7" fmla="*/ 88 h 19"/>
                <a:gd name="T8" fmla="*/ 5 w 19"/>
                <a:gd name="T9" fmla="*/ 3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" y="7"/>
                  </a:moveTo>
                  <a:cubicBezTo>
                    <a:pt x="2" y="3"/>
                    <a:pt x="6" y="0"/>
                    <a:pt x="11" y="1"/>
                  </a:cubicBezTo>
                  <a:cubicBezTo>
                    <a:pt x="16" y="2"/>
                    <a:pt x="19" y="6"/>
                    <a:pt x="18" y="11"/>
                  </a:cubicBezTo>
                  <a:cubicBezTo>
                    <a:pt x="17" y="16"/>
                    <a:pt x="12" y="19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lose/>
                </a:path>
              </a:pathLst>
            </a:custGeom>
            <a:solidFill>
              <a:srgbClr val="FCEEF1"/>
            </a:solidFill>
            <a:ln w="28575" cap="flat">
              <a:solidFill>
                <a:srgbClr val="FCEEF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2" name="Freeform 802">
              <a:extLst>
                <a:ext uri="{FF2B5EF4-FFF2-40B4-BE49-F238E27FC236}">
                  <a16:creationId xmlns:a16="http://schemas.microsoft.com/office/drawing/2014/main" id="{FFFF0676-EE6A-4626-902D-2CE1CB3AA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1496"/>
              <a:ext cx="43" cy="42"/>
            </a:xfrm>
            <a:custGeom>
              <a:avLst/>
              <a:gdLst>
                <a:gd name="T0" fmla="*/ 5 w 19"/>
                <a:gd name="T1" fmla="*/ 33 h 19"/>
                <a:gd name="T2" fmla="*/ 57 w 19"/>
                <a:gd name="T3" fmla="*/ 4 h 19"/>
                <a:gd name="T4" fmla="*/ 93 w 19"/>
                <a:gd name="T5" fmla="*/ 53 h 19"/>
                <a:gd name="T6" fmla="*/ 41 w 19"/>
                <a:gd name="T7" fmla="*/ 88 h 19"/>
                <a:gd name="T8" fmla="*/ 5 w 19"/>
                <a:gd name="T9" fmla="*/ 3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" y="7"/>
                  </a:moveTo>
                  <a:cubicBezTo>
                    <a:pt x="2" y="3"/>
                    <a:pt x="6" y="0"/>
                    <a:pt x="11" y="1"/>
                  </a:cubicBezTo>
                  <a:cubicBezTo>
                    <a:pt x="16" y="2"/>
                    <a:pt x="19" y="6"/>
                    <a:pt x="18" y="11"/>
                  </a:cubicBezTo>
                  <a:cubicBezTo>
                    <a:pt x="17" y="16"/>
                    <a:pt x="12" y="19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lose/>
                </a:path>
              </a:pathLst>
            </a:cu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3" name="Freeform 803">
              <a:extLst>
                <a:ext uri="{FF2B5EF4-FFF2-40B4-BE49-F238E27FC236}">
                  <a16:creationId xmlns:a16="http://schemas.microsoft.com/office/drawing/2014/main" id="{6F83AD3C-4C0F-40BD-BA18-5CBF5FD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1547"/>
              <a:ext cx="11" cy="12"/>
            </a:xfrm>
            <a:custGeom>
              <a:avLst/>
              <a:gdLst>
                <a:gd name="T0" fmla="*/ 0 w 5"/>
                <a:gd name="T1" fmla="*/ 24 h 5"/>
                <a:gd name="T2" fmla="*/ 4 w 5"/>
                <a:gd name="T3" fmla="*/ 0 h 5"/>
                <a:gd name="T4" fmla="*/ 20 w 5"/>
                <a:gd name="T5" fmla="*/ 5 h 5"/>
                <a:gd name="T6" fmla="*/ 20 w 5"/>
                <a:gd name="T7" fmla="*/ 24 h 5"/>
                <a:gd name="T8" fmla="*/ 0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4" name="Freeform 804">
              <a:extLst>
                <a:ext uri="{FF2B5EF4-FFF2-40B4-BE49-F238E27FC236}">
                  <a16:creationId xmlns:a16="http://schemas.microsoft.com/office/drawing/2014/main" id="{8247B46F-DA3D-4E64-AFD5-E47ED1DBF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1527"/>
              <a:ext cx="12" cy="11"/>
            </a:xfrm>
            <a:custGeom>
              <a:avLst/>
              <a:gdLst>
                <a:gd name="T0" fmla="*/ 0 w 5"/>
                <a:gd name="T1" fmla="*/ 20 h 5"/>
                <a:gd name="T2" fmla="*/ 5 w 5"/>
                <a:gd name="T3" fmla="*/ 0 h 5"/>
                <a:gd name="T4" fmla="*/ 24 w 5"/>
                <a:gd name="T5" fmla="*/ 4 h 5"/>
                <a:gd name="T6" fmla="*/ 24 w 5"/>
                <a:gd name="T7" fmla="*/ 20 h 5"/>
                <a:gd name="T8" fmla="*/ 0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5" name="Freeform 805">
              <a:extLst>
                <a:ext uri="{FF2B5EF4-FFF2-40B4-BE49-F238E27FC236}">
                  <a16:creationId xmlns:a16="http://schemas.microsoft.com/office/drawing/2014/main" id="{1E8FC218-0E69-452B-8F88-4E6DB9AE6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478"/>
              <a:ext cx="11" cy="13"/>
            </a:xfrm>
            <a:custGeom>
              <a:avLst/>
              <a:gdLst>
                <a:gd name="T0" fmla="*/ 0 w 5"/>
                <a:gd name="T1" fmla="*/ 20 h 6"/>
                <a:gd name="T2" fmla="*/ 4 w 5"/>
                <a:gd name="T3" fmla="*/ 4 h 6"/>
                <a:gd name="T4" fmla="*/ 20 w 5"/>
                <a:gd name="T5" fmla="*/ 9 h 6"/>
                <a:gd name="T6" fmla="*/ 20 w 5"/>
                <a:gd name="T7" fmla="*/ 24 h 6"/>
                <a:gd name="T8" fmla="*/ 0 w 5"/>
                <a:gd name="T9" fmla="*/ 2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6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6" name="Freeform 806">
              <a:extLst>
                <a:ext uri="{FF2B5EF4-FFF2-40B4-BE49-F238E27FC236}">
                  <a16:creationId xmlns:a16="http://schemas.microsoft.com/office/drawing/2014/main" id="{1CDF713A-7C2C-4386-87FF-110CD7E48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1439"/>
              <a:ext cx="11" cy="12"/>
            </a:xfrm>
            <a:custGeom>
              <a:avLst/>
              <a:gdLst>
                <a:gd name="T0" fmla="*/ 0 w 5"/>
                <a:gd name="T1" fmla="*/ 24 h 5"/>
                <a:gd name="T2" fmla="*/ 4 w 5"/>
                <a:gd name="T3" fmla="*/ 5 h 5"/>
                <a:gd name="T4" fmla="*/ 20 w 5"/>
                <a:gd name="T5" fmla="*/ 5 h 5"/>
                <a:gd name="T6" fmla="*/ 20 w 5"/>
                <a:gd name="T7" fmla="*/ 24 h 5"/>
                <a:gd name="T8" fmla="*/ 0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7" name="Freeform 807">
              <a:extLst>
                <a:ext uri="{FF2B5EF4-FFF2-40B4-BE49-F238E27FC236}">
                  <a16:creationId xmlns:a16="http://schemas.microsoft.com/office/drawing/2014/main" id="{3D9A64C0-9D2F-4BB6-A602-49DED5E11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1437"/>
              <a:ext cx="13" cy="11"/>
            </a:xfrm>
            <a:custGeom>
              <a:avLst/>
              <a:gdLst>
                <a:gd name="T0" fmla="*/ 4 w 6"/>
                <a:gd name="T1" fmla="*/ 20 h 5"/>
                <a:gd name="T2" fmla="*/ 4 w 6"/>
                <a:gd name="T3" fmla="*/ 0 h 5"/>
                <a:gd name="T4" fmla="*/ 24 w 6"/>
                <a:gd name="T5" fmla="*/ 4 h 5"/>
                <a:gd name="T6" fmla="*/ 20 w 6"/>
                <a:gd name="T7" fmla="*/ 20 h 5"/>
                <a:gd name="T8" fmla="*/ 4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8" name="Freeform 808">
              <a:extLst>
                <a:ext uri="{FF2B5EF4-FFF2-40B4-BE49-F238E27FC236}">
                  <a16:creationId xmlns:a16="http://schemas.microsoft.com/office/drawing/2014/main" id="{28D72AC0-F4A2-4BCD-8F15-4D479B260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1482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4 h 5"/>
                <a:gd name="T4" fmla="*/ 24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9" name="Freeform 809">
              <a:extLst>
                <a:ext uri="{FF2B5EF4-FFF2-40B4-BE49-F238E27FC236}">
                  <a16:creationId xmlns:a16="http://schemas.microsoft.com/office/drawing/2014/main" id="{72FC773D-A689-4B9D-8C92-6728B375C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" y="1509"/>
              <a:ext cx="14" cy="11"/>
            </a:xfrm>
            <a:custGeom>
              <a:avLst/>
              <a:gdLst>
                <a:gd name="T0" fmla="*/ 5 w 6"/>
                <a:gd name="T1" fmla="*/ 20 h 5"/>
                <a:gd name="T2" fmla="*/ 12 w 6"/>
                <a:gd name="T3" fmla="*/ 4 h 5"/>
                <a:gd name="T4" fmla="*/ 28 w 6"/>
                <a:gd name="T5" fmla="*/ 4 h 5"/>
                <a:gd name="T6" fmla="*/ 21 w 6"/>
                <a:gd name="T7" fmla="*/ 20 h 5"/>
                <a:gd name="T8" fmla="*/ 5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0" name="Freeform 810">
              <a:extLst>
                <a:ext uri="{FF2B5EF4-FFF2-40B4-BE49-F238E27FC236}">
                  <a16:creationId xmlns:a16="http://schemas.microsoft.com/office/drawing/2014/main" id="{2252C073-BB63-4DED-B4E0-D372D44D7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1534"/>
              <a:ext cx="11" cy="11"/>
            </a:xfrm>
            <a:custGeom>
              <a:avLst/>
              <a:gdLst>
                <a:gd name="T0" fmla="*/ 0 w 5"/>
                <a:gd name="T1" fmla="*/ 20 h 5"/>
                <a:gd name="T2" fmla="*/ 4 w 5"/>
                <a:gd name="T3" fmla="*/ 4 h 5"/>
                <a:gd name="T4" fmla="*/ 20 w 5"/>
                <a:gd name="T5" fmla="*/ 4 h 5"/>
                <a:gd name="T6" fmla="*/ 20 w 5"/>
                <a:gd name="T7" fmla="*/ 20 h 5"/>
                <a:gd name="T8" fmla="*/ 0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1" name="Freeform 811">
              <a:extLst>
                <a:ext uri="{FF2B5EF4-FFF2-40B4-BE49-F238E27FC236}">
                  <a16:creationId xmlns:a16="http://schemas.microsoft.com/office/drawing/2014/main" id="{059EF8F0-19E9-4C4B-8266-CF508A2B4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453"/>
              <a:ext cx="11" cy="13"/>
            </a:xfrm>
            <a:custGeom>
              <a:avLst/>
              <a:gdLst>
                <a:gd name="T0" fmla="*/ 0 w 5"/>
                <a:gd name="T1" fmla="*/ 24 h 6"/>
                <a:gd name="T2" fmla="*/ 4 w 5"/>
                <a:gd name="T3" fmla="*/ 4 h 6"/>
                <a:gd name="T4" fmla="*/ 20 w 5"/>
                <a:gd name="T5" fmla="*/ 9 h 6"/>
                <a:gd name="T6" fmla="*/ 20 w 5"/>
                <a:gd name="T7" fmla="*/ 24 h 6"/>
                <a:gd name="T8" fmla="*/ 0 w 5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6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2" name="Freeform 812">
              <a:extLst>
                <a:ext uri="{FF2B5EF4-FFF2-40B4-BE49-F238E27FC236}">
                  <a16:creationId xmlns:a16="http://schemas.microsoft.com/office/drawing/2014/main" id="{9FF185D0-D3F8-48A4-AAAC-BA4F4A849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1442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4 h 5"/>
                <a:gd name="T4" fmla="*/ 24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3" name="Freeform 813">
              <a:extLst>
                <a:ext uri="{FF2B5EF4-FFF2-40B4-BE49-F238E27FC236}">
                  <a16:creationId xmlns:a16="http://schemas.microsoft.com/office/drawing/2014/main" id="{5E3B3007-D01F-4CE3-8E85-9DB3E5BCB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1525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0 h 5"/>
                <a:gd name="T4" fmla="*/ 20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4" name="Freeform 814">
              <a:extLst>
                <a:ext uri="{FF2B5EF4-FFF2-40B4-BE49-F238E27FC236}">
                  <a16:creationId xmlns:a16="http://schemas.microsoft.com/office/drawing/2014/main" id="{FAAA65CD-957C-4300-B575-5CE7A25F0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1473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4 h 5"/>
                <a:gd name="T4" fmla="*/ 20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5" name="Freeform 815">
              <a:extLst>
                <a:ext uri="{FF2B5EF4-FFF2-40B4-BE49-F238E27FC236}">
                  <a16:creationId xmlns:a16="http://schemas.microsoft.com/office/drawing/2014/main" id="{1BA16056-E2CC-4285-AFC0-7303DA7B1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1493"/>
              <a:ext cx="11" cy="12"/>
            </a:xfrm>
            <a:custGeom>
              <a:avLst/>
              <a:gdLst>
                <a:gd name="T0" fmla="*/ 4 w 5"/>
                <a:gd name="T1" fmla="*/ 24 h 5"/>
                <a:gd name="T2" fmla="*/ 4 w 5"/>
                <a:gd name="T3" fmla="*/ 5 h 5"/>
                <a:gd name="T4" fmla="*/ 20 w 5"/>
                <a:gd name="T5" fmla="*/ 5 h 5"/>
                <a:gd name="T6" fmla="*/ 20 w 5"/>
                <a:gd name="T7" fmla="*/ 29 h 5"/>
                <a:gd name="T8" fmla="*/ 4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5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6" name="Freeform 816">
              <a:extLst>
                <a:ext uri="{FF2B5EF4-FFF2-40B4-BE49-F238E27FC236}">
                  <a16:creationId xmlns:a16="http://schemas.microsoft.com/office/drawing/2014/main" id="{4151812F-CFD2-4BBF-9023-F3B35501A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1514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4 h 5"/>
                <a:gd name="T4" fmla="*/ 20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7" name="Freeform 817">
              <a:extLst>
                <a:ext uri="{FF2B5EF4-FFF2-40B4-BE49-F238E27FC236}">
                  <a16:creationId xmlns:a16="http://schemas.microsoft.com/office/drawing/2014/main" id="{284A1EF3-863C-4297-AE06-39919179E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1563"/>
              <a:ext cx="14" cy="11"/>
            </a:xfrm>
            <a:custGeom>
              <a:avLst/>
              <a:gdLst>
                <a:gd name="T0" fmla="*/ 5 w 6"/>
                <a:gd name="T1" fmla="*/ 20 h 5"/>
                <a:gd name="T2" fmla="*/ 5 w 6"/>
                <a:gd name="T3" fmla="*/ 4 h 5"/>
                <a:gd name="T4" fmla="*/ 28 w 6"/>
                <a:gd name="T5" fmla="*/ 4 h 5"/>
                <a:gd name="T6" fmla="*/ 21 w 6"/>
                <a:gd name="T7" fmla="*/ 24 h 5"/>
                <a:gd name="T8" fmla="*/ 5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5" y="4"/>
                    <a:pt x="4" y="5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8" name="Freeform 818">
              <a:extLst>
                <a:ext uri="{FF2B5EF4-FFF2-40B4-BE49-F238E27FC236}">
                  <a16:creationId xmlns:a16="http://schemas.microsoft.com/office/drawing/2014/main" id="{3745C817-401A-4024-A6EF-097E2C7A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1561"/>
              <a:ext cx="12" cy="11"/>
            </a:xfrm>
            <a:custGeom>
              <a:avLst/>
              <a:gdLst>
                <a:gd name="T0" fmla="*/ 5 w 5"/>
                <a:gd name="T1" fmla="*/ 20 h 5"/>
                <a:gd name="T2" fmla="*/ 5 w 5"/>
                <a:gd name="T3" fmla="*/ 0 h 5"/>
                <a:gd name="T4" fmla="*/ 29 w 5"/>
                <a:gd name="T5" fmla="*/ 4 h 5"/>
                <a:gd name="T6" fmla="*/ 24 w 5"/>
                <a:gd name="T7" fmla="*/ 20 h 5"/>
                <a:gd name="T8" fmla="*/ 5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9" name="Freeform 819">
              <a:extLst>
                <a:ext uri="{FF2B5EF4-FFF2-40B4-BE49-F238E27FC236}">
                  <a16:creationId xmlns:a16="http://schemas.microsoft.com/office/drawing/2014/main" id="{C4CF28C5-608C-4F7F-99E3-52E2FDA91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1559"/>
              <a:ext cx="13" cy="11"/>
            </a:xfrm>
            <a:custGeom>
              <a:avLst/>
              <a:gdLst>
                <a:gd name="T0" fmla="*/ 4 w 6"/>
                <a:gd name="T1" fmla="*/ 20 h 5"/>
                <a:gd name="T2" fmla="*/ 4 w 6"/>
                <a:gd name="T3" fmla="*/ 0 h 5"/>
                <a:gd name="T4" fmla="*/ 24 w 6"/>
                <a:gd name="T5" fmla="*/ 4 h 5"/>
                <a:gd name="T6" fmla="*/ 20 w 6"/>
                <a:gd name="T7" fmla="*/ 20 h 5"/>
                <a:gd name="T8" fmla="*/ 4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0" name="Freeform 820">
              <a:extLst>
                <a:ext uri="{FF2B5EF4-FFF2-40B4-BE49-F238E27FC236}">
                  <a16:creationId xmlns:a16="http://schemas.microsoft.com/office/drawing/2014/main" id="{4D99F70C-46BF-4D10-BFF4-A786B7E75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1554"/>
              <a:ext cx="11" cy="11"/>
            </a:xfrm>
            <a:custGeom>
              <a:avLst/>
              <a:gdLst>
                <a:gd name="T0" fmla="*/ 0 w 5"/>
                <a:gd name="T1" fmla="*/ 20 h 5"/>
                <a:gd name="T2" fmla="*/ 4 w 5"/>
                <a:gd name="T3" fmla="*/ 4 h 5"/>
                <a:gd name="T4" fmla="*/ 20 w 5"/>
                <a:gd name="T5" fmla="*/ 4 h 5"/>
                <a:gd name="T6" fmla="*/ 20 w 5"/>
                <a:gd name="T7" fmla="*/ 24 h 5"/>
                <a:gd name="T8" fmla="*/ 0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1" name="Freeform 821">
              <a:extLst>
                <a:ext uri="{FF2B5EF4-FFF2-40B4-BE49-F238E27FC236}">
                  <a16:creationId xmlns:a16="http://schemas.microsoft.com/office/drawing/2014/main" id="{F6688695-5151-4BB2-BD54-9C9A4D182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" y="1532"/>
              <a:ext cx="14" cy="11"/>
            </a:xfrm>
            <a:custGeom>
              <a:avLst/>
              <a:gdLst>
                <a:gd name="T0" fmla="*/ 5 w 6"/>
                <a:gd name="T1" fmla="*/ 20 h 5"/>
                <a:gd name="T2" fmla="*/ 12 w 6"/>
                <a:gd name="T3" fmla="*/ 4 h 5"/>
                <a:gd name="T4" fmla="*/ 28 w 6"/>
                <a:gd name="T5" fmla="*/ 4 h 5"/>
                <a:gd name="T6" fmla="*/ 21 w 6"/>
                <a:gd name="T7" fmla="*/ 24 h 5"/>
                <a:gd name="T8" fmla="*/ 5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5" y="4"/>
                    <a:pt x="4" y="5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2" name="Freeform 822">
              <a:extLst>
                <a:ext uri="{FF2B5EF4-FFF2-40B4-BE49-F238E27FC236}">
                  <a16:creationId xmlns:a16="http://schemas.microsoft.com/office/drawing/2014/main" id="{99B7D3DD-ECFA-434A-9B9C-CDCF09BDC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1572"/>
              <a:ext cx="12" cy="11"/>
            </a:xfrm>
            <a:custGeom>
              <a:avLst/>
              <a:gdLst>
                <a:gd name="T0" fmla="*/ 5 w 5"/>
                <a:gd name="T1" fmla="*/ 20 h 5"/>
                <a:gd name="T2" fmla="*/ 5 w 5"/>
                <a:gd name="T3" fmla="*/ 4 h 5"/>
                <a:gd name="T4" fmla="*/ 24 w 5"/>
                <a:gd name="T5" fmla="*/ 4 h 5"/>
                <a:gd name="T6" fmla="*/ 24 w 5"/>
                <a:gd name="T7" fmla="*/ 20 h 5"/>
                <a:gd name="T8" fmla="*/ 5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3" name="Freeform 823">
              <a:extLst>
                <a:ext uri="{FF2B5EF4-FFF2-40B4-BE49-F238E27FC236}">
                  <a16:creationId xmlns:a16="http://schemas.microsoft.com/office/drawing/2014/main" id="{286DAE98-C3B6-4ACC-991E-79785B311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1574"/>
              <a:ext cx="12" cy="12"/>
            </a:xfrm>
            <a:custGeom>
              <a:avLst/>
              <a:gdLst>
                <a:gd name="T0" fmla="*/ 5 w 5"/>
                <a:gd name="T1" fmla="*/ 24 h 5"/>
                <a:gd name="T2" fmla="*/ 5 w 5"/>
                <a:gd name="T3" fmla="*/ 5 h 5"/>
                <a:gd name="T4" fmla="*/ 29 w 5"/>
                <a:gd name="T5" fmla="*/ 5 h 5"/>
                <a:gd name="T6" fmla="*/ 24 w 5"/>
                <a:gd name="T7" fmla="*/ 24 h 5"/>
                <a:gd name="T8" fmla="*/ 5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4" name="Freeform 824">
              <a:extLst>
                <a:ext uri="{FF2B5EF4-FFF2-40B4-BE49-F238E27FC236}">
                  <a16:creationId xmlns:a16="http://schemas.microsoft.com/office/drawing/2014/main" id="{59F14D30-FDBA-4D63-AE10-BF26F2A86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" y="1556"/>
              <a:ext cx="14" cy="12"/>
            </a:xfrm>
            <a:custGeom>
              <a:avLst/>
              <a:gdLst>
                <a:gd name="T0" fmla="*/ 5 w 6"/>
                <a:gd name="T1" fmla="*/ 24 h 5"/>
                <a:gd name="T2" fmla="*/ 12 w 6"/>
                <a:gd name="T3" fmla="*/ 5 h 5"/>
                <a:gd name="T4" fmla="*/ 28 w 6"/>
                <a:gd name="T5" fmla="*/ 5 h 5"/>
                <a:gd name="T6" fmla="*/ 21 w 6"/>
                <a:gd name="T7" fmla="*/ 24 h 5"/>
                <a:gd name="T8" fmla="*/ 5 w 6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5" name="Freeform 825">
              <a:extLst>
                <a:ext uri="{FF2B5EF4-FFF2-40B4-BE49-F238E27FC236}">
                  <a16:creationId xmlns:a16="http://schemas.microsoft.com/office/drawing/2014/main" id="{7C804F33-7434-4D56-920C-145519472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1507"/>
              <a:ext cx="13" cy="11"/>
            </a:xfrm>
            <a:custGeom>
              <a:avLst/>
              <a:gdLst>
                <a:gd name="T0" fmla="*/ 4 w 6"/>
                <a:gd name="T1" fmla="*/ 20 h 5"/>
                <a:gd name="T2" fmla="*/ 9 w 6"/>
                <a:gd name="T3" fmla="*/ 4 h 5"/>
                <a:gd name="T4" fmla="*/ 24 w 6"/>
                <a:gd name="T5" fmla="*/ 4 h 5"/>
                <a:gd name="T6" fmla="*/ 24 w 6"/>
                <a:gd name="T7" fmla="*/ 20 h 5"/>
                <a:gd name="T8" fmla="*/ 4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6" name="Freeform 826">
              <a:extLst>
                <a:ext uri="{FF2B5EF4-FFF2-40B4-BE49-F238E27FC236}">
                  <a16:creationId xmlns:a16="http://schemas.microsoft.com/office/drawing/2014/main" id="{1627B925-BCD6-4A49-8950-2B6182900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" y="1543"/>
              <a:ext cx="11" cy="13"/>
            </a:xfrm>
            <a:custGeom>
              <a:avLst/>
              <a:gdLst>
                <a:gd name="T0" fmla="*/ 4 w 5"/>
                <a:gd name="T1" fmla="*/ 20 h 6"/>
                <a:gd name="T2" fmla="*/ 4 w 5"/>
                <a:gd name="T3" fmla="*/ 4 h 6"/>
                <a:gd name="T4" fmla="*/ 20 w 5"/>
                <a:gd name="T5" fmla="*/ 4 h 6"/>
                <a:gd name="T6" fmla="*/ 20 w 5"/>
                <a:gd name="T7" fmla="*/ 24 h 6"/>
                <a:gd name="T8" fmla="*/ 4 w 5"/>
                <a:gd name="T9" fmla="*/ 2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7" name="Freeform 827">
              <a:extLst>
                <a:ext uri="{FF2B5EF4-FFF2-40B4-BE49-F238E27FC236}">
                  <a16:creationId xmlns:a16="http://schemas.microsoft.com/office/drawing/2014/main" id="{80A7A13A-39D1-4F69-8615-B2CAEF1F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1457"/>
              <a:ext cx="11" cy="12"/>
            </a:xfrm>
            <a:custGeom>
              <a:avLst/>
              <a:gdLst>
                <a:gd name="T0" fmla="*/ 24 w 5"/>
                <a:gd name="T1" fmla="*/ 5 h 5"/>
                <a:gd name="T2" fmla="*/ 20 w 5"/>
                <a:gd name="T3" fmla="*/ 24 h 5"/>
                <a:gd name="T4" fmla="*/ 4 w 5"/>
                <a:gd name="T5" fmla="*/ 24 h 5"/>
                <a:gd name="T6" fmla="*/ 4 w 5"/>
                <a:gd name="T7" fmla="*/ 0 h 5"/>
                <a:gd name="T8" fmla="*/ 24 w 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1" y="5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8" name="Freeform 828">
              <a:extLst>
                <a:ext uri="{FF2B5EF4-FFF2-40B4-BE49-F238E27FC236}">
                  <a16:creationId xmlns:a16="http://schemas.microsoft.com/office/drawing/2014/main" id="{9FB9779E-D1AC-4A82-98DD-6E88BDE93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453"/>
              <a:ext cx="11" cy="11"/>
            </a:xfrm>
            <a:custGeom>
              <a:avLst/>
              <a:gdLst>
                <a:gd name="T0" fmla="*/ 24 w 5"/>
                <a:gd name="T1" fmla="*/ 4 h 5"/>
                <a:gd name="T2" fmla="*/ 20 w 5"/>
                <a:gd name="T3" fmla="*/ 24 h 5"/>
                <a:gd name="T4" fmla="*/ 4 w 5"/>
                <a:gd name="T5" fmla="*/ 20 h 5"/>
                <a:gd name="T6" fmla="*/ 4 w 5"/>
                <a:gd name="T7" fmla="*/ 4 h 5"/>
                <a:gd name="T8" fmla="*/ 24 w 5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5"/>
                    <a:pt x="1" y="5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9" name="Freeform 829">
              <a:extLst>
                <a:ext uri="{FF2B5EF4-FFF2-40B4-BE49-F238E27FC236}">
                  <a16:creationId xmlns:a16="http://schemas.microsoft.com/office/drawing/2014/main" id="{73DE3035-CA9F-4006-B62E-A34172F92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1457"/>
              <a:ext cx="11" cy="12"/>
            </a:xfrm>
            <a:custGeom>
              <a:avLst/>
              <a:gdLst>
                <a:gd name="T0" fmla="*/ 20 w 5"/>
                <a:gd name="T1" fmla="*/ 5 h 5"/>
                <a:gd name="T2" fmla="*/ 20 w 5"/>
                <a:gd name="T3" fmla="*/ 24 h 5"/>
                <a:gd name="T4" fmla="*/ 4 w 5"/>
                <a:gd name="T5" fmla="*/ 24 h 5"/>
                <a:gd name="T6" fmla="*/ 4 w 5"/>
                <a:gd name="T7" fmla="*/ 0 h 5"/>
                <a:gd name="T8" fmla="*/ 20 w 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1" y="5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0" name="Freeform 830">
              <a:extLst>
                <a:ext uri="{FF2B5EF4-FFF2-40B4-BE49-F238E27FC236}">
                  <a16:creationId xmlns:a16="http://schemas.microsoft.com/office/drawing/2014/main" id="{8DCB71DD-D924-4AB2-85CD-B4F1B7A18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1460"/>
              <a:ext cx="11" cy="13"/>
            </a:xfrm>
            <a:custGeom>
              <a:avLst/>
              <a:gdLst>
                <a:gd name="T0" fmla="*/ 20 w 5"/>
                <a:gd name="T1" fmla="*/ 9 h 6"/>
                <a:gd name="T2" fmla="*/ 20 w 5"/>
                <a:gd name="T3" fmla="*/ 24 h 6"/>
                <a:gd name="T4" fmla="*/ 0 w 5"/>
                <a:gd name="T5" fmla="*/ 20 h 6"/>
                <a:gd name="T6" fmla="*/ 4 w 5"/>
                <a:gd name="T7" fmla="*/ 4 h 6"/>
                <a:gd name="T8" fmla="*/ 20 w 5"/>
                <a:gd name="T9" fmla="*/ 9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5" y="3"/>
                    <a:pt x="5" y="4"/>
                    <a:pt x="4" y="5"/>
                  </a:cubicBezTo>
                  <a:cubicBezTo>
                    <a:pt x="3" y="6"/>
                    <a:pt x="1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" name="Freeform 831">
              <a:extLst>
                <a:ext uri="{FF2B5EF4-FFF2-40B4-BE49-F238E27FC236}">
                  <a16:creationId xmlns:a16="http://schemas.microsoft.com/office/drawing/2014/main" id="{ED3BE48C-86FD-461A-A833-18B095D8F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1491"/>
              <a:ext cx="12" cy="11"/>
            </a:xfrm>
            <a:custGeom>
              <a:avLst/>
              <a:gdLst>
                <a:gd name="T0" fmla="*/ 0 w 5"/>
                <a:gd name="T1" fmla="*/ 20 h 5"/>
                <a:gd name="T2" fmla="*/ 5 w 5"/>
                <a:gd name="T3" fmla="*/ 4 h 5"/>
                <a:gd name="T4" fmla="*/ 24 w 5"/>
                <a:gd name="T5" fmla="*/ 4 h 5"/>
                <a:gd name="T6" fmla="*/ 24 w 5"/>
                <a:gd name="T7" fmla="*/ 24 h 5"/>
                <a:gd name="T8" fmla="*/ 0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" name="Oval 832">
              <a:extLst>
                <a:ext uri="{FF2B5EF4-FFF2-40B4-BE49-F238E27FC236}">
                  <a16:creationId xmlns:a16="http://schemas.microsoft.com/office/drawing/2014/main" id="{E218FD88-DAA5-4BA6-B9C8-F1F544A71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1493"/>
              <a:ext cx="25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063" name="Freeform 833">
              <a:extLst>
                <a:ext uri="{FF2B5EF4-FFF2-40B4-BE49-F238E27FC236}">
                  <a16:creationId xmlns:a16="http://schemas.microsoft.com/office/drawing/2014/main" id="{E3EF88FB-7968-4503-B0ED-4D18E8F9E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529"/>
              <a:ext cx="162" cy="129"/>
            </a:xfrm>
            <a:custGeom>
              <a:avLst/>
              <a:gdLst>
                <a:gd name="T0" fmla="*/ 178 w 72"/>
                <a:gd name="T1" fmla="*/ 272 h 57"/>
                <a:gd name="T2" fmla="*/ 178 w 72"/>
                <a:gd name="T3" fmla="*/ 20 h 57"/>
                <a:gd name="T4" fmla="*/ 178 w 72"/>
                <a:gd name="T5" fmla="*/ 272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57">
                  <a:moveTo>
                    <a:pt x="35" y="53"/>
                  </a:moveTo>
                  <a:cubicBezTo>
                    <a:pt x="1" y="50"/>
                    <a:pt x="0" y="0"/>
                    <a:pt x="35" y="4"/>
                  </a:cubicBezTo>
                  <a:cubicBezTo>
                    <a:pt x="69" y="7"/>
                    <a:pt x="72" y="57"/>
                    <a:pt x="35" y="53"/>
                  </a:cubicBezTo>
                  <a:close/>
                </a:path>
              </a:pathLst>
            </a:custGeom>
            <a:noFill/>
            <a:ln w="57150" cap="flat">
              <a:solidFill>
                <a:srgbClr val="F3AC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" name="Freeform 834">
              <a:extLst>
                <a:ext uri="{FF2B5EF4-FFF2-40B4-BE49-F238E27FC236}">
                  <a16:creationId xmlns:a16="http://schemas.microsoft.com/office/drawing/2014/main" id="{1613F612-4DAE-4478-B0DE-573EC3BB2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529"/>
              <a:ext cx="162" cy="129"/>
            </a:xfrm>
            <a:custGeom>
              <a:avLst/>
              <a:gdLst>
                <a:gd name="T0" fmla="*/ 178 w 72"/>
                <a:gd name="T1" fmla="*/ 272 h 57"/>
                <a:gd name="T2" fmla="*/ 178 w 72"/>
                <a:gd name="T3" fmla="*/ 20 h 57"/>
                <a:gd name="T4" fmla="*/ 178 w 72"/>
                <a:gd name="T5" fmla="*/ 272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57">
                  <a:moveTo>
                    <a:pt x="35" y="53"/>
                  </a:moveTo>
                  <a:cubicBezTo>
                    <a:pt x="1" y="50"/>
                    <a:pt x="0" y="0"/>
                    <a:pt x="35" y="4"/>
                  </a:cubicBezTo>
                  <a:cubicBezTo>
                    <a:pt x="69" y="7"/>
                    <a:pt x="72" y="57"/>
                    <a:pt x="35" y="53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" name="Freeform 835">
              <a:extLst>
                <a:ext uri="{FF2B5EF4-FFF2-40B4-BE49-F238E27FC236}">
                  <a16:creationId xmlns:a16="http://schemas.microsoft.com/office/drawing/2014/main" id="{79E50536-C8CD-4502-9D23-605FD9D2F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1574"/>
              <a:ext cx="42" cy="43"/>
            </a:xfrm>
            <a:custGeom>
              <a:avLst/>
              <a:gdLst>
                <a:gd name="T0" fmla="*/ 4 w 19"/>
                <a:gd name="T1" fmla="*/ 41 h 19"/>
                <a:gd name="T2" fmla="*/ 53 w 19"/>
                <a:gd name="T3" fmla="*/ 5 h 19"/>
                <a:gd name="T4" fmla="*/ 88 w 19"/>
                <a:gd name="T5" fmla="*/ 57 h 19"/>
                <a:gd name="T6" fmla="*/ 40 w 19"/>
                <a:gd name="T7" fmla="*/ 93 h 19"/>
                <a:gd name="T8" fmla="*/ 4 w 19"/>
                <a:gd name="T9" fmla="*/ 4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" y="8"/>
                  </a:moveTo>
                  <a:cubicBezTo>
                    <a:pt x="2" y="3"/>
                    <a:pt x="6" y="0"/>
                    <a:pt x="11" y="1"/>
                  </a:cubicBezTo>
                  <a:cubicBezTo>
                    <a:pt x="16" y="2"/>
                    <a:pt x="19" y="6"/>
                    <a:pt x="18" y="11"/>
                  </a:cubicBezTo>
                  <a:cubicBezTo>
                    <a:pt x="17" y="16"/>
                    <a:pt x="12" y="19"/>
                    <a:pt x="8" y="18"/>
                  </a:cubicBezTo>
                  <a:cubicBezTo>
                    <a:pt x="3" y="17"/>
                    <a:pt x="0" y="12"/>
                    <a:pt x="1" y="8"/>
                  </a:cubicBezTo>
                  <a:close/>
                </a:path>
              </a:pathLst>
            </a:custGeom>
            <a:solidFill>
              <a:srgbClr val="FCEEF1"/>
            </a:solidFill>
            <a:ln w="28575" cap="flat">
              <a:solidFill>
                <a:srgbClr val="FCEEF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6" name="Freeform 836">
              <a:extLst>
                <a:ext uri="{FF2B5EF4-FFF2-40B4-BE49-F238E27FC236}">
                  <a16:creationId xmlns:a16="http://schemas.microsoft.com/office/drawing/2014/main" id="{729EE0D9-48F8-402B-A42D-A6276D652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1574"/>
              <a:ext cx="42" cy="43"/>
            </a:xfrm>
            <a:custGeom>
              <a:avLst/>
              <a:gdLst>
                <a:gd name="T0" fmla="*/ 4 w 19"/>
                <a:gd name="T1" fmla="*/ 41 h 19"/>
                <a:gd name="T2" fmla="*/ 53 w 19"/>
                <a:gd name="T3" fmla="*/ 5 h 19"/>
                <a:gd name="T4" fmla="*/ 88 w 19"/>
                <a:gd name="T5" fmla="*/ 57 h 19"/>
                <a:gd name="T6" fmla="*/ 40 w 19"/>
                <a:gd name="T7" fmla="*/ 93 h 19"/>
                <a:gd name="T8" fmla="*/ 4 w 19"/>
                <a:gd name="T9" fmla="*/ 4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" y="8"/>
                  </a:moveTo>
                  <a:cubicBezTo>
                    <a:pt x="2" y="3"/>
                    <a:pt x="6" y="0"/>
                    <a:pt x="11" y="1"/>
                  </a:cubicBezTo>
                  <a:cubicBezTo>
                    <a:pt x="16" y="2"/>
                    <a:pt x="19" y="6"/>
                    <a:pt x="18" y="11"/>
                  </a:cubicBezTo>
                  <a:cubicBezTo>
                    <a:pt x="17" y="16"/>
                    <a:pt x="12" y="19"/>
                    <a:pt x="8" y="18"/>
                  </a:cubicBezTo>
                  <a:cubicBezTo>
                    <a:pt x="3" y="17"/>
                    <a:pt x="0" y="12"/>
                    <a:pt x="1" y="8"/>
                  </a:cubicBezTo>
                  <a:close/>
                </a:path>
              </a:pathLst>
            </a:cu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7" name="Freeform 837">
              <a:extLst>
                <a:ext uri="{FF2B5EF4-FFF2-40B4-BE49-F238E27FC236}">
                  <a16:creationId xmlns:a16="http://schemas.microsoft.com/office/drawing/2014/main" id="{83A2D8A0-8A8B-46C0-A865-5C0D4382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1624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0 h 5"/>
                <a:gd name="T4" fmla="*/ 20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8" name="Freeform 838">
              <a:extLst>
                <a:ext uri="{FF2B5EF4-FFF2-40B4-BE49-F238E27FC236}">
                  <a16:creationId xmlns:a16="http://schemas.microsoft.com/office/drawing/2014/main" id="{8AE5B381-2311-4CA0-B5A3-E329084AF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1637"/>
              <a:ext cx="11" cy="12"/>
            </a:xfrm>
            <a:custGeom>
              <a:avLst/>
              <a:gdLst>
                <a:gd name="T0" fmla="*/ 4 w 5"/>
                <a:gd name="T1" fmla="*/ 24 h 5"/>
                <a:gd name="T2" fmla="*/ 4 w 5"/>
                <a:gd name="T3" fmla="*/ 0 h 5"/>
                <a:gd name="T4" fmla="*/ 24 w 5"/>
                <a:gd name="T5" fmla="*/ 5 h 5"/>
                <a:gd name="T6" fmla="*/ 20 w 5"/>
                <a:gd name="T7" fmla="*/ 24 h 5"/>
                <a:gd name="T8" fmla="*/ 4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9" name="Freeform 839">
              <a:extLst>
                <a:ext uri="{FF2B5EF4-FFF2-40B4-BE49-F238E27FC236}">
                  <a16:creationId xmlns:a16="http://schemas.microsoft.com/office/drawing/2014/main" id="{0D113449-DF08-47C2-9DB1-0DDB8E64F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1604"/>
              <a:ext cx="13" cy="11"/>
            </a:xfrm>
            <a:custGeom>
              <a:avLst/>
              <a:gdLst>
                <a:gd name="T0" fmla="*/ 4 w 6"/>
                <a:gd name="T1" fmla="*/ 20 h 5"/>
                <a:gd name="T2" fmla="*/ 4 w 6"/>
                <a:gd name="T3" fmla="*/ 4 h 5"/>
                <a:gd name="T4" fmla="*/ 24 w 6"/>
                <a:gd name="T5" fmla="*/ 4 h 5"/>
                <a:gd name="T6" fmla="*/ 20 w 6"/>
                <a:gd name="T7" fmla="*/ 20 h 5"/>
                <a:gd name="T8" fmla="*/ 4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0" name="Freeform 840">
              <a:extLst>
                <a:ext uri="{FF2B5EF4-FFF2-40B4-BE49-F238E27FC236}">
                  <a16:creationId xmlns:a16="http://schemas.microsoft.com/office/drawing/2014/main" id="{B3234BF4-D482-4496-92B9-000BAD239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" y="1572"/>
              <a:ext cx="13" cy="11"/>
            </a:xfrm>
            <a:custGeom>
              <a:avLst/>
              <a:gdLst>
                <a:gd name="T0" fmla="*/ 4 w 6"/>
                <a:gd name="T1" fmla="*/ 20 h 5"/>
                <a:gd name="T2" fmla="*/ 9 w 6"/>
                <a:gd name="T3" fmla="*/ 0 h 5"/>
                <a:gd name="T4" fmla="*/ 24 w 6"/>
                <a:gd name="T5" fmla="*/ 4 h 5"/>
                <a:gd name="T6" fmla="*/ 20 w 6"/>
                <a:gd name="T7" fmla="*/ 20 h 5"/>
                <a:gd name="T8" fmla="*/ 4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1" name="Freeform 841">
              <a:extLst>
                <a:ext uri="{FF2B5EF4-FFF2-40B4-BE49-F238E27FC236}">
                  <a16:creationId xmlns:a16="http://schemas.microsoft.com/office/drawing/2014/main" id="{F4F5C331-96DC-4ECF-9265-9E2BBAB5F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1538"/>
              <a:ext cx="13" cy="14"/>
            </a:xfrm>
            <a:custGeom>
              <a:avLst/>
              <a:gdLst>
                <a:gd name="T0" fmla="*/ 4 w 6"/>
                <a:gd name="T1" fmla="*/ 28 h 6"/>
                <a:gd name="T2" fmla="*/ 9 w 6"/>
                <a:gd name="T3" fmla="*/ 5 h 6"/>
                <a:gd name="T4" fmla="*/ 24 w 6"/>
                <a:gd name="T5" fmla="*/ 12 h 6"/>
                <a:gd name="T6" fmla="*/ 24 w 6"/>
                <a:gd name="T7" fmla="*/ 28 h 6"/>
                <a:gd name="T8" fmla="*/ 4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2" name="Freeform 842">
              <a:extLst>
                <a:ext uri="{FF2B5EF4-FFF2-40B4-BE49-F238E27FC236}">
                  <a16:creationId xmlns:a16="http://schemas.microsoft.com/office/drawing/2014/main" id="{B1A68D66-3EC8-4373-9C0D-5AEECAE52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1529"/>
              <a:ext cx="11" cy="12"/>
            </a:xfrm>
            <a:custGeom>
              <a:avLst/>
              <a:gdLst>
                <a:gd name="T0" fmla="*/ 4 w 5"/>
                <a:gd name="T1" fmla="*/ 24 h 5"/>
                <a:gd name="T2" fmla="*/ 4 w 5"/>
                <a:gd name="T3" fmla="*/ 5 h 5"/>
                <a:gd name="T4" fmla="*/ 24 w 5"/>
                <a:gd name="T5" fmla="*/ 5 h 5"/>
                <a:gd name="T6" fmla="*/ 20 w 5"/>
                <a:gd name="T7" fmla="*/ 24 h 5"/>
                <a:gd name="T8" fmla="*/ 4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" name="Freeform 843">
              <a:extLst>
                <a:ext uri="{FF2B5EF4-FFF2-40B4-BE49-F238E27FC236}">
                  <a16:creationId xmlns:a16="http://schemas.microsoft.com/office/drawing/2014/main" id="{F4BC8C67-AC71-4A42-B972-6289E4651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1514"/>
              <a:ext cx="11" cy="13"/>
            </a:xfrm>
            <a:custGeom>
              <a:avLst/>
              <a:gdLst>
                <a:gd name="T0" fmla="*/ 4 w 5"/>
                <a:gd name="T1" fmla="*/ 20 h 6"/>
                <a:gd name="T2" fmla="*/ 4 w 5"/>
                <a:gd name="T3" fmla="*/ 4 h 6"/>
                <a:gd name="T4" fmla="*/ 20 w 5"/>
                <a:gd name="T5" fmla="*/ 9 h 6"/>
                <a:gd name="T6" fmla="*/ 20 w 5"/>
                <a:gd name="T7" fmla="*/ 24 h 6"/>
                <a:gd name="T8" fmla="*/ 4 w 5"/>
                <a:gd name="T9" fmla="*/ 2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6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" name="Freeform 844">
              <a:extLst>
                <a:ext uri="{FF2B5EF4-FFF2-40B4-BE49-F238E27FC236}">
                  <a16:creationId xmlns:a16="http://schemas.microsoft.com/office/drawing/2014/main" id="{EBE312BD-CF83-42DA-A6D5-35A5315C7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1514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4 h 5"/>
                <a:gd name="T4" fmla="*/ 20 w 5"/>
                <a:gd name="T5" fmla="*/ 4 h 5"/>
                <a:gd name="T6" fmla="*/ 20 w 5"/>
                <a:gd name="T7" fmla="*/ 24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" name="Freeform 845">
              <a:extLst>
                <a:ext uri="{FF2B5EF4-FFF2-40B4-BE49-F238E27FC236}">
                  <a16:creationId xmlns:a16="http://schemas.microsoft.com/office/drawing/2014/main" id="{04AFCB2D-55AE-4307-8A0D-981C7A67C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1520"/>
              <a:ext cx="11" cy="12"/>
            </a:xfrm>
            <a:custGeom>
              <a:avLst/>
              <a:gdLst>
                <a:gd name="T0" fmla="*/ 0 w 5"/>
                <a:gd name="T1" fmla="*/ 24 h 5"/>
                <a:gd name="T2" fmla="*/ 4 w 5"/>
                <a:gd name="T3" fmla="*/ 5 h 5"/>
                <a:gd name="T4" fmla="*/ 20 w 5"/>
                <a:gd name="T5" fmla="*/ 5 h 5"/>
                <a:gd name="T6" fmla="*/ 20 w 5"/>
                <a:gd name="T7" fmla="*/ 24 h 5"/>
                <a:gd name="T8" fmla="*/ 0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" name="Freeform 846">
              <a:extLst>
                <a:ext uri="{FF2B5EF4-FFF2-40B4-BE49-F238E27FC236}">
                  <a16:creationId xmlns:a16="http://schemas.microsoft.com/office/drawing/2014/main" id="{7BFA2989-044F-434C-A4E6-2F15A6D3B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" y="1534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0 h 5"/>
                <a:gd name="T4" fmla="*/ 20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7" name="Freeform 847">
              <a:extLst>
                <a:ext uri="{FF2B5EF4-FFF2-40B4-BE49-F238E27FC236}">
                  <a16:creationId xmlns:a16="http://schemas.microsoft.com/office/drawing/2014/main" id="{47CFBA68-A76B-4BF2-9790-66532EF5C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" y="1556"/>
              <a:ext cx="11" cy="12"/>
            </a:xfrm>
            <a:custGeom>
              <a:avLst/>
              <a:gdLst>
                <a:gd name="T0" fmla="*/ 4 w 5"/>
                <a:gd name="T1" fmla="*/ 24 h 5"/>
                <a:gd name="T2" fmla="*/ 4 w 5"/>
                <a:gd name="T3" fmla="*/ 0 h 5"/>
                <a:gd name="T4" fmla="*/ 24 w 5"/>
                <a:gd name="T5" fmla="*/ 5 h 5"/>
                <a:gd name="T6" fmla="*/ 20 w 5"/>
                <a:gd name="T7" fmla="*/ 24 h 5"/>
                <a:gd name="T8" fmla="*/ 4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8" name="Freeform 848">
              <a:extLst>
                <a:ext uri="{FF2B5EF4-FFF2-40B4-BE49-F238E27FC236}">
                  <a16:creationId xmlns:a16="http://schemas.microsoft.com/office/drawing/2014/main" id="{73C1D829-50AB-4EF3-915E-4F6A68AF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1574"/>
              <a:ext cx="12" cy="12"/>
            </a:xfrm>
            <a:custGeom>
              <a:avLst/>
              <a:gdLst>
                <a:gd name="T0" fmla="*/ 0 w 5"/>
                <a:gd name="T1" fmla="*/ 24 h 5"/>
                <a:gd name="T2" fmla="*/ 5 w 5"/>
                <a:gd name="T3" fmla="*/ 0 h 5"/>
                <a:gd name="T4" fmla="*/ 24 w 5"/>
                <a:gd name="T5" fmla="*/ 5 h 5"/>
                <a:gd name="T6" fmla="*/ 24 w 5"/>
                <a:gd name="T7" fmla="*/ 24 h 5"/>
                <a:gd name="T8" fmla="*/ 0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9" name="Freeform 849">
              <a:extLst>
                <a:ext uri="{FF2B5EF4-FFF2-40B4-BE49-F238E27FC236}">
                  <a16:creationId xmlns:a16="http://schemas.microsoft.com/office/drawing/2014/main" id="{DB5482B9-3F1A-45BE-A1D2-1C8EA6E5B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4" y="1592"/>
              <a:ext cx="11" cy="12"/>
            </a:xfrm>
            <a:custGeom>
              <a:avLst/>
              <a:gdLst>
                <a:gd name="T0" fmla="*/ 4 w 5"/>
                <a:gd name="T1" fmla="*/ 24 h 5"/>
                <a:gd name="T2" fmla="*/ 4 w 5"/>
                <a:gd name="T3" fmla="*/ 0 h 5"/>
                <a:gd name="T4" fmla="*/ 24 w 5"/>
                <a:gd name="T5" fmla="*/ 5 h 5"/>
                <a:gd name="T6" fmla="*/ 20 w 5"/>
                <a:gd name="T7" fmla="*/ 24 h 5"/>
                <a:gd name="T8" fmla="*/ 4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0" name="Freeform 850">
              <a:extLst>
                <a:ext uri="{FF2B5EF4-FFF2-40B4-BE49-F238E27FC236}">
                  <a16:creationId xmlns:a16="http://schemas.microsoft.com/office/drawing/2014/main" id="{581439DC-6436-4A19-B9FB-AB2B6B051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1610"/>
              <a:ext cx="14" cy="14"/>
            </a:xfrm>
            <a:custGeom>
              <a:avLst/>
              <a:gdLst>
                <a:gd name="T0" fmla="*/ 5 w 6"/>
                <a:gd name="T1" fmla="*/ 21 h 6"/>
                <a:gd name="T2" fmla="*/ 5 w 6"/>
                <a:gd name="T3" fmla="*/ 5 h 6"/>
                <a:gd name="T4" fmla="*/ 28 w 6"/>
                <a:gd name="T5" fmla="*/ 12 h 6"/>
                <a:gd name="T6" fmla="*/ 21 w 6"/>
                <a:gd name="T7" fmla="*/ 28 h 6"/>
                <a:gd name="T8" fmla="*/ 5 w 6"/>
                <a:gd name="T9" fmla="*/ 2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6" y="3"/>
                    <a:pt x="5" y="4"/>
                    <a:pt x="4" y="5"/>
                  </a:cubicBezTo>
                  <a:cubicBezTo>
                    <a:pt x="3" y="6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1" name="Freeform 851">
              <a:extLst>
                <a:ext uri="{FF2B5EF4-FFF2-40B4-BE49-F238E27FC236}">
                  <a16:creationId xmlns:a16="http://schemas.microsoft.com/office/drawing/2014/main" id="{A88B86FF-FF8D-4EF0-BA70-82174DE56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" y="1631"/>
              <a:ext cx="11" cy="13"/>
            </a:xfrm>
            <a:custGeom>
              <a:avLst/>
              <a:gdLst>
                <a:gd name="T0" fmla="*/ 4 w 5"/>
                <a:gd name="T1" fmla="*/ 24 h 6"/>
                <a:gd name="T2" fmla="*/ 4 w 5"/>
                <a:gd name="T3" fmla="*/ 4 h 6"/>
                <a:gd name="T4" fmla="*/ 20 w 5"/>
                <a:gd name="T5" fmla="*/ 9 h 6"/>
                <a:gd name="T6" fmla="*/ 20 w 5"/>
                <a:gd name="T7" fmla="*/ 24 h 6"/>
                <a:gd name="T8" fmla="*/ 4 w 5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1"/>
                    <a:pt x="4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2" name="Freeform 852">
              <a:extLst>
                <a:ext uri="{FF2B5EF4-FFF2-40B4-BE49-F238E27FC236}">
                  <a16:creationId xmlns:a16="http://schemas.microsoft.com/office/drawing/2014/main" id="{F6C82DFE-18FB-4D3C-91BD-268ADEC1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1649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4 h 5"/>
                <a:gd name="T4" fmla="*/ 20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3" name="Freeform 853">
              <a:extLst>
                <a:ext uri="{FF2B5EF4-FFF2-40B4-BE49-F238E27FC236}">
                  <a16:creationId xmlns:a16="http://schemas.microsoft.com/office/drawing/2014/main" id="{1DCC75E1-F20A-4C19-BC58-1C50171B4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1649"/>
              <a:ext cx="12" cy="11"/>
            </a:xfrm>
            <a:custGeom>
              <a:avLst/>
              <a:gdLst>
                <a:gd name="T0" fmla="*/ 5 w 5"/>
                <a:gd name="T1" fmla="*/ 20 h 5"/>
                <a:gd name="T2" fmla="*/ 5 w 5"/>
                <a:gd name="T3" fmla="*/ 4 h 5"/>
                <a:gd name="T4" fmla="*/ 24 w 5"/>
                <a:gd name="T5" fmla="*/ 4 h 5"/>
                <a:gd name="T6" fmla="*/ 24 w 5"/>
                <a:gd name="T7" fmla="*/ 20 h 5"/>
                <a:gd name="T8" fmla="*/ 5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4" name="Freeform 854">
              <a:extLst>
                <a:ext uri="{FF2B5EF4-FFF2-40B4-BE49-F238E27FC236}">
                  <a16:creationId xmlns:a16="http://schemas.microsoft.com/office/drawing/2014/main" id="{6829E2B0-255A-4891-9D91-7A7C590ED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1655"/>
              <a:ext cx="11" cy="12"/>
            </a:xfrm>
            <a:custGeom>
              <a:avLst/>
              <a:gdLst>
                <a:gd name="T0" fmla="*/ 4 w 5"/>
                <a:gd name="T1" fmla="*/ 24 h 5"/>
                <a:gd name="T2" fmla="*/ 4 w 5"/>
                <a:gd name="T3" fmla="*/ 5 h 5"/>
                <a:gd name="T4" fmla="*/ 24 w 5"/>
                <a:gd name="T5" fmla="*/ 5 h 5"/>
                <a:gd name="T6" fmla="*/ 20 w 5"/>
                <a:gd name="T7" fmla="*/ 24 h 5"/>
                <a:gd name="T8" fmla="*/ 4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5" name="Freeform 855">
              <a:extLst>
                <a:ext uri="{FF2B5EF4-FFF2-40B4-BE49-F238E27FC236}">
                  <a16:creationId xmlns:a16="http://schemas.microsoft.com/office/drawing/2014/main" id="{9EB4A246-B2C2-4ABE-98C9-149C78C4B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1660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0 h 5"/>
                <a:gd name="T4" fmla="*/ 20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6" name="Freeform 856">
              <a:extLst>
                <a:ext uri="{FF2B5EF4-FFF2-40B4-BE49-F238E27FC236}">
                  <a16:creationId xmlns:a16="http://schemas.microsoft.com/office/drawing/2014/main" id="{3E2CE077-9C04-4ACC-B6EB-C98B1EB48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1649"/>
              <a:ext cx="11" cy="11"/>
            </a:xfrm>
            <a:custGeom>
              <a:avLst/>
              <a:gdLst>
                <a:gd name="T0" fmla="*/ 0 w 5"/>
                <a:gd name="T1" fmla="*/ 20 h 5"/>
                <a:gd name="T2" fmla="*/ 4 w 5"/>
                <a:gd name="T3" fmla="*/ 0 h 5"/>
                <a:gd name="T4" fmla="*/ 20 w 5"/>
                <a:gd name="T5" fmla="*/ 4 h 5"/>
                <a:gd name="T6" fmla="*/ 20 w 5"/>
                <a:gd name="T7" fmla="*/ 20 h 5"/>
                <a:gd name="T8" fmla="*/ 0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7" name="Freeform 857">
              <a:extLst>
                <a:ext uri="{FF2B5EF4-FFF2-40B4-BE49-F238E27FC236}">
                  <a16:creationId xmlns:a16="http://schemas.microsoft.com/office/drawing/2014/main" id="{4CBEB81E-E051-4749-90B8-DA2749361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1628"/>
              <a:ext cx="11" cy="14"/>
            </a:xfrm>
            <a:custGeom>
              <a:avLst/>
              <a:gdLst>
                <a:gd name="T0" fmla="*/ 0 w 5"/>
                <a:gd name="T1" fmla="*/ 28 h 6"/>
                <a:gd name="T2" fmla="*/ 4 w 5"/>
                <a:gd name="T3" fmla="*/ 5 h 6"/>
                <a:gd name="T4" fmla="*/ 20 w 5"/>
                <a:gd name="T5" fmla="*/ 12 h 6"/>
                <a:gd name="T6" fmla="*/ 20 w 5"/>
                <a:gd name="T7" fmla="*/ 28 h 6"/>
                <a:gd name="T8" fmla="*/ 0 w 5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6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8" name="Freeform 858">
              <a:extLst>
                <a:ext uri="{FF2B5EF4-FFF2-40B4-BE49-F238E27FC236}">
                  <a16:creationId xmlns:a16="http://schemas.microsoft.com/office/drawing/2014/main" id="{BC82ED03-F73B-42B7-8FC5-B09516252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1588"/>
              <a:ext cx="12" cy="11"/>
            </a:xfrm>
            <a:custGeom>
              <a:avLst/>
              <a:gdLst>
                <a:gd name="T0" fmla="*/ 5 w 5"/>
                <a:gd name="T1" fmla="*/ 20 h 5"/>
                <a:gd name="T2" fmla="*/ 5 w 5"/>
                <a:gd name="T3" fmla="*/ 4 h 5"/>
                <a:gd name="T4" fmla="*/ 24 w 5"/>
                <a:gd name="T5" fmla="*/ 4 h 5"/>
                <a:gd name="T6" fmla="*/ 24 w 5"/>
                <a:gd name="T7" fmla="*/ 24 h 5"/>
                <a:gd name="T8" fmla="*/ 5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5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9" name="Freeform 859">
              <a:extLst>
                <a:ext uri="{FF2B5EF4-FFF2-40B4-BE49-F238E27FC236}">
                  <a16:creationId xmlns:a16="http://schemas.microsoft.com/office/drawing/2014/main" id="{24CFB6D7-06C3-4C75-ADD0-B6CB6A37B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" y="1606"/>
              <a:ext cx="11" cy="13"/>
            </a:xfrm>
            <a:custGeom>
              <a:avLst/>
              <a:gdLst>
                <a:gd name="T0" fmla="*/ 4 w 5"/>
                <a:gd name="T1" fmla="*/ 24 h 6"/>
                <a:gd name="T2" fmla="*/ 4 w 5"/>
                <a:gd name="T3" fmla="*/ 4 h 6"/>
                <a:gd name="T4" fmla="*/ 24 w 5"/>
                <a:gd name="T5" fmla="*/ 9 h 6"/>
                <a:gd name="T6" fmla="*/ 20 w 5"/>
                <a:gd name="T7" fmla="*/ 24 h 6"/>
                <a:gd name="T8" fmla="*/ 4 w 5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1"/>
                    <a:pt x="5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0" name="Freeform 860">
              <a:extLst>
                <a:ext uri="{FF2B5EF4-FFF2-40B4-BE49-F238E27FC236}">
                  <a16:creationId xmlns:a16="http://schemas.microsoft.com/office/drawing/2014/main" id="{D88113BA-7E67-458E-9CAA-7D5317A14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1642"/>
              <a:ext cx="12" cy="11"/>
            </a:xfrm>
            <a:custGeom>
              <a:avLst/>
              <a:gdLst>
                <a:gd name="T0" fmla="*/ 0 w 5"/>
                <a:gd name="T1" fmla="*/ 20 h 5"/>
                <a:gd name="T2" fmla="*/ 5 w 5"/>
                <a:gd name="T3" fmla="*/ 4 h 5"/>
                <a:gd name="T4" fmla="*/ 24 w 5"/>
                <a:gd name="T5" fmla="*/ 4 h 5"/>
                <a:gd name="T6" fmla="*/ 24 w 5"/>
                <a:gd name="T7" fmla="*/ 20 h 5"/>
                <a:gd name="T8" fmla="*/ 0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1" name="Freeform 861">
              <a:extLst>
                <a:ext uri="{FF2B5EF4-FFF2-40B4-BE49-F238E27FC236}">
                  <a16:creationId xmlns:a16="http://schemas.microsoft.com/office/drawing/2014/main" id="{EA044F5A-BE04-4EC5-B742-4946B1929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633"/>
              <a:ext cx="12" cy="11"/>
            </a:xfrm>
            <a:custGeom>
              <a:avLst/>
              <a:gdLst>
                <a:gd name="T0" fmla="*/ 5 w 5"/>
                <a:gd name="T1" fmla="*/ 20 h 5"/>
                <a:gd name="T2" fmla="*/ 5 w 5"/>
                <a:gd name="T3" fmla="*/ 4 h 5"/>
                <a:gd name="T4" fmla="*/ 24 w 5"/>
                <a:gd name="T5" fmla="*/ 4 h 5"/>
                <a:gd name="T6" fmla="*/ 24 w 5"/>
                <a:gd name="T7" fmla="*/ 20 h 5"/>
                <a:gd name="T8" fmla="*/ 5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2" name="Freeform 862">
              <a:extLst>
                <a:ext uri="{FF2B5EF4-FFF2-40B4-BE49-F238E27FC236}">
                  <a16:creationId xmlns:a16="http://schemas.microsoft.com/office/drawing/2014/main" id="{323A228D-CCCB-4FB1-BF75-365A637AC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" y="1619"/>
              <a:ext cx="11" cy="12"/>
            </a:xfrm>
            <a:custGeom>
              <a:avLst/>
              <a:gdLst>
                <a:gd name="T0" fmla="*/ 4 w 5"/>
                <a:gd name="T1" fmla="*/ 24 h 5"/>
                <a:gd name="T2" fmla="*/ 4 w 5"/>
                <a:gd name="T3" fmla="*/ 5 h 5"/>
                <a:gd name="T4" fmla="*/ 20 w 5"/>
                <a:gd name="T5" fmla="*/ 5 h 5"/>
                <a:gd name="T6" fmla="*/ 20 w 5"/>
                <a:gd name="T7" fmla="*/ 29 h 5"/>
                <a:gd name="T8" fmla="*/ 4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3" name="Freeform 863">
              <a:extLst>
                <a:ext uri="{FF2B5EF4-FFF2-40B4-BE49-F238E27FC236}">
                  <a16:creationId xmlns:a16="http://schemas.microsoft.com/office/drawing/2014/main" id="{39320674-66A7-48A8-81D8-437A88159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" y="1597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4 h 5"/>
                <a:gd name="T4" fmla="*/ 20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4" name="Freeform 864">
              <a:extLst>
                <a:ext uri="{FF2B5EF4-FFF2-40B4-BE49-F238E27FC236}">
                  <a16:creationId xmlns:a16="http://schemas.microsoft.com/office/drawing/2014/main" id="{391556D3-2D5C-43DC-A960-305417873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" y="1574"/>
              <a:ext cx="14" cy="14"/>
            </a:xfrm>
            <a:custGeom>
              <a:avLst/>
              <a:gdLst>
                <a:gd name="T0" fmla="*/ 5 w 6"/>
                <a:gd name="T1" fmla="*/ 21 h 6"/>
                <a:gd name="T2" fmla="*/ 12 w 6"/>
                <a:gd name="T3" fmla="*/ 5 h 6"/>
                <a:gd name="T4" fmla="*/ 28 w 6"/>
                <a:gd name="T5" fmla="*/ 12 h 6"/>
                <a:gd name="T6" fmla="*/ 21 w 6"/>
                <a:gd name="T7" fmla="*/ 28 h 6"/>
                <a:gd name="T8" fmla="*/ 5 w 6"/>
                <a:gd name="T9" fmla="*/ 2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6" y="3"/>
                    <a:pt x="5" y="4"/>
                    <a:pt x="4" y="5"/>
                  </a:cubicBezTo>
                  <a:cubicBezTo>
                    <a:pt x="3" y="6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5" name="Freeform 865">
              <a:extLst>
                <a:ext uri="{FF2B5EF4-FFF2-40B4-BE49-F238E27FC236}">
                  <a16:creationId xmlns:a16="http://schemas.microsoft.com/office/drawing/2014/main" id="{A1C11D18-CC55-4612-8C34-45BF0578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" y="1554"/>
              <a:ext cx="13" cy="11"/>
            </a:xfrm>
            <a:custGeom>
              <a:avLst/>
              <a:gdLst>
                <a:gd name="T0" fmla="*/ 4 w 6"/>
                <a:gd name="T1" fmla="*/ 20 h 5"/>
                <a:gd name="T2" fmla="*/ 9 w 6"/>
                <a:gd name="T3" fmla="*/ 0 h 5"/>
                <a:gd name="T4" fmla="*/ 24 w 6"/>
                <a:gd name="T5" fmla="*/ 4 h 5"/>
                <a:gd name="T6" fmla="*/ 20 w 6"/>
                <a:gd name="T7" fmla="*/ 20 h 5"/>
                <a:gd name="T8" fmla="*/ 4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6" name="Freeform 866">
              <a:extLst>
                <a:ext uri="{FF2B5EF4-FFF2-40B4-BE49-F238E27FC236}">
                  <a16:creationId xmlns:a16="http://schemas.microsoft.com/office/drawing/2014/main" id="{379EF2FB-2C48-44DE-BE88-E30E884DD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1554"/>
              <a:ext cx="13" cy="14"/>
            </a:xfrm>
            <a:custGeom>
              <a:avLst/>
              <a:gdLst>
                <a:gd name="T0" fmla="*/ 24 w 6"/>
                <a:gd name="T1" fmla="*/ 12 h 6"/>
                <a:gd name="T2" fmla="*/ 20 w 6"/>
                <a:gd name="T3" fmla="*/ 28 h 6"/>
                <a:gd name="T4" fmla="*/ 4 w 6"/>
                <a:gd name="T5" fmla="*/ 21 h 6"/>
                <a:gd name="T6" fmla="*/ 9 w 6"/>
                <a:gd name="T7" fmla="*/ 5 h 6"/>
                <a:gd name="T8" fmla="*/ 24 w 6"/>
                <a:gd name="T9" fmla="*/ 1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6" y="3"/>
                    <a:pt x="5" y="4"/>
                    <a:pt x="4" y="5"/>
                  </a:cubicBezTo>
                  <a:cubicBezTo>
                    <a:pt x="3" y="6"/>
                    <a:pt x="2" y="5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7" name="Freeform 867">
              <a:extLst>
                <a:ext uri="{FF2B5EF4-FFF2-40B4-BE49-F238E27FC236}">
                  <a16:creationId xmlns:a16="http://schemas.microsoft.com/office/drawing/2014/main" id="{09643C52-23F9-4369-9343-19E4AA68E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" y="1538"/>
              <a:ext cx="12" cy="12"/>
            </a:xfrm>
            <a:custGeom>
              <a:avLst/>
              <a:gdLst>
                <a:gd name="T0" fmla="*/ 29 w 5"/>
                <a:gd name="T1" fmla="*/ 5 h 5"/>
                <a:gd name="T2" fmla="*/ 24 w 5"/>
                <a:gd name="T3" fmla="*/ 24 h 5"/>
                <a:gd name="T4" fmla="*/ 5 w 5"/>
                <a:gd name="T5" fmla="*/ 17 h 5"/>
                <a:gd name="T6" fmla="*/ 5 w 5"/>
                <a:gd name="T7" fmla="*/ 0 h 5"/>
                <a:gd name="T8" fmla="*/ 29 w 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8" name="Freeform 868">
              <a:extLst>
                <a:ext uri="{FF2B5EF4-FFF2-40B4-BE49-F238E27FC236}">
                  <a16:creationId xmlns:a16="http://schemas.microsoft.com/office/drawing/2014/main" id="{F00C351E-DC9C-4283-89BA-288B7A82F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" y="1532"/>
              <a:ext cx="11" cy="11"/>
            </a:xfrm>
            <a:custGeom>
              <a:avLst/>
              <a:gdLst>
                <a:gd name="T0" fmla="*/ 20 w 5"/>
                <a:gd name="T1" fmla="*/ 4 h 5"/>
                <a:gd name="T2" fmla="*/ 20 w 5"/>
                <a:gd name="T3" fmla="*/ 24 h 5"/>
                <a:gd name="T4" fmla="*/ 4 w 5"/>
                <a:gd name="T5" fmla="*/ 20 h 5"/>
                <a:gd name="T6" fmla="*/ 4 w 5"/>
                <a:gd name="T7" fmla="*/ 4 h 5"/>
                <a:gd name="T8" fmla="*/ 20 w 5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1" y="5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9" name="Freeform 869">
              <a:extLst>
                <a:ext uri="{FF2B5EF4-FFF2-40B4-BE49-F238E27FC236}">
                  <a16:creationId xmlns:a16="http://schemas.microsoft.com/office/drawing/2014/main" id="{BCADEA05-8BD9-41D2-856C-7ABF16DFF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1536"/>
              <a:ext cx="14" cy="11"/>
            </a:xfrm>
            <a:custGeom>
              <a:avLst/>
              <a:gdLst>
                <a:gd name="T0" fmla="*/ 28 w 6"/>
                <a:gd name="T1" fmla="*/ 4 h 5"/>
                <a:gd name="T2" fmla="*/ 21 w 6"/>
                <a:gd name="T3" fmla="*/ 20 h 5"/>
                <a:gd name="T4" fmla="*/ 5 w 6"/>
                <a:gd name="T5" fmla="*/ 20 h 5"/>
                <a:gd name="T6" fmla="*/ 12 w 6"/>
                <a:gd name="T7" fmla="*/ 4 h 5"/>
                <a:gd name="T8" fmla="*/ 28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0" name="Freeform 870">
              <a:extLst>
                <a:ext uri="{FF2B5EF4-FFF2-40B4-BE49-F238E27FC236}">
                  <a16:creationId xmlns:a16="http://schemas.microsoft.com/office/drawing/2014/main" id="{1151329C-3688-44DE-9915-113683DC6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" y="1588"/>
              <a:ext cx="11" cy="11"/>
            </a:xfrm>
            <a:custGeom>
              <a:avLst/>
              <a:gdLst>
                <a:gd name="T0" fmla="*/ 20 w 5"/>
                <a:gd name="T1" fmla="*/ 4 h 5"/>
                <a:gd name="T2" fmla="*/ 20 w 5"/>
                <a:gd name="T3" fmla="*/ 20 h 5"/>
                <a:gd name="T4" fmla="*/ 0 w 5"/>
                <a:gd name="T5" fmla="*/ 20 h 5"/>
                <a:gd name="T6" fmla="*/ 4 w 5"/>
                <a:gd name="T7" fmla="*/ 4 h 5"/>
                <a:gd name="T8" fmla="*/ 20 w 5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4"/>
                    <a:pt x="4" y="4"/>
                  </a:cubicBezTo>
                  <a:cubicBezTo>
                    <a:pt x="2" y="5"/>
                    <a:pt x="1" y="5"/>
                    <a:pt x="0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1" name="Freeform 871">
              <a:extLst>
                <a:ext uri="{FF2B5EF4-FFF2-40B4-BE49-F238E27FC236}">
                  <a16:creationId xmlns:a16="http://schemas.microsoft.com/office/drawing/2014/main" id="{526B14B0-E81A-4424-A033-20913D8D3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" y="1572"/>
              <a:ext cx="11" cy="11"/>
            </a:xfrm>
            <a:custGeom>
              <a:avLst/>
              <a:gdLst>
                <a:gd name="T0" fmla="*/ 24 w 5"/>
                <a:gd name="T1" fmla="*/ 4 h 5"/>
                <a:gd name="T2" fmla="*/ 20 w 5"/>
                <a:gd name="T3" fmla="*/ 20 h 5"/>
                <a:gd name="T4" fmla="*/ 4 w 5"/>
                <a:gd name="T5" fmla="*/ 15 h 5"/>
                <a:gd name="T6" fmla="*/ 4 w 5"/>
                <a:gd name="T7" fmla="*/ 0 h 5"/>
                <a:gd name="T8" fmla="*/ 24 w 5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2" name="Oval 872">
              <a:extLst>
                <a:ext uri="{FF2B5EF4-FFF2-40B4-BE49-F238E27FC236}">
                  <a16:creationId xmlns:a16="http://schemas.microsoft.com/office/drawing/2014/main" id="{E371E952-02C5-49FC-B15C-2D2ABDE17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1565"/>
              <a:ext cx="25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0245" name="Group 760">
            <a:extLst>
              <a:ext uri="{FF2B5EF4-FFF2-40B4-BE49-F238E27FC236}">
                <a16:creationId xmlns:a16="http://schemas.microsoft.com/office/drawing/2014/main" id="{50A633F4-CC73-477E-9E3F-5745C41A6B20}"/>
              </a:ext>
            </a:extLst>
          </p:cNvPr>
          <p:cNvGrpSpPr>
            <a:grpSpLocks/>
          </p:cNvGrpSpPr>
          <p:nvPr/>
        </p:nvGrpSpPr>
        <p:grpSpPr bwMode="auto">
          <a:xfrm>
            <a:off x="5875338" y="2120901"/>
            <a:ext cx="508000" cy="379413"/>
            <a:chOff x="2741" y="1337"/>
            <a:chExt cx="320" cy="239"/>
          </a:xfrm>
        </p:grpSpPr>
        <p:sp>
          <p:nvSpPr>
            <p:cNvPr id="10926" name="Freeform 695">
              <a:extLst>
                <a:ext uri="{FF2B5EF4-FFF2-40B4-BE49-F238E27FC236}">
                  <a16:creationId xmlns:a16="http://schemas.microsoft.com/office/drawing/2014/main" id="{23CC40DB-5D02-46E4-86EA-D7EFA8064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1337"/>
              <a:ext cx="320" cy="239"/>
            </a:xfrm>
            <a:custGeom>
              <a:avLst/>
              <a:gdLst>
                <a:gd name="T0" fmla="*/ 376 w 142"/>
                <a:gd name="T1" fmla="*/ 507 h 106"/>
                <a:gd name="T2" fmla="*/ 329 w 142"/>
                <a:gd name="T3" fmla="*/ 36 h 106"/>
                <a:gd name="T4" fmla="*/ 376 w 142"/>
                <a:gd name="T5" fmla="*/ 507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106">
                  <a:moveTo>
                    <a:pt x="74" y="100"/>
                  </a:moveTo>
                  <a:cubicBezTo>
                    <a:pt x="9" y="106"/>
                    <a:pt x="0" y="13"/>
                    <a:pt x="65" y="7"/>
                  </a:cubicBezTo>
                  <a:cubicBezTo>
                    <a:pt x="129" y="0"/>
                    <a:pt x="142" y="93"/>
                    <a:pt x="74" y="100"/>
                  </a:cubicBezTo>
                  <a:close/>
                </a:path>
              </a:pathLst>
            </a:cu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7" name="Oval 696">
              <a:extLst>
                <a:ext uri="{FF2B5EF4-FFF2-40B4-BE49-F238E27FC236}">
                  <a16:creationId xmlns:a16="http://schemas.microsoft.com/office/drawing/2014/main" id="{B611E5F8-7FFA-48AE-A5D3-DA777A266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1400"/>
              <a:ext cx="124" cy="124"/>
            </a:xfrm>
            <a:prstGeom prst="ellipse">
              <a:avLst/>
            </a:prstGeom>
            <a:solidFill>
              <a:srgbClr val="FCE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928" name="Oval 697">
              <a:extLst>
                <a:ext uri="{FF2B5EF4-FFF2-40B4-BE49-F238E27FC236}">
                  <a16:creationId xmlns:a16="http://schemas.microsoft.com/office/drawing/2014/main" id="{0AFD6507-FDAC-4B42-A99E-BDC06BB09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" y="1414"/>
              <a:ext cx="92" cy="94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929" name="Oval 698">
              <a:extLst>
                <a:ext uri="{FF2B5EF4-FFF2-40B4-BE49-F238E27FC236}">
                  <a16:creationId xmlns:a16="http://schemas.microsoft.com/office/drawing/2014/main" id="{268BF30C-C33F-4E6C-8AA6-28CB18C34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" y="1432"/>
              <a:ext cx="32" cy="31"/>
            </a:xfrm>
            <a:prstGeom prst="ellipse">
              <a:avLst/>
            </a:pr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930" name="Freeform 699">
              <a:extLst>
                <a:ext uri="{FF2B5EF4-FFF2-40B4-BE49-F238E27FC236}">
                  <a16:creationId xmlns:a16="http://schemas.microsoft.com/office/drawing/2014/main" id="{373B2EEF-BE6F-4D9A-BC5E-7686FAA66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" y="1481"/>
              <a:ext cx="13" cy="14"/>
            </a:xfrm>
            <a:custGeom>
              <a:avLst/>
              <a:gdLst>
                <a:gd name="T0" fmla="*/ 4 w 6"/>
                <a:gd name="T1" fmla="*/ 28 h 6"/>
                <a:gd name="T2" fmla="*/ 4 w 6"/>
                <a:gd name="T3" fmla="*/ 5 h 6"/>
                <a:gd name="T4" fmla="*/ 20 w 6"/>
                <a:gd name="T5" fmla="*/ 5 h 6"/>
                <a:gd name="T6" fmla="*/ 24 w 6"/>
                <a:gd name="T7" fmla="*/ 28 h 6"/>
                <a:gd name="T8" fmla="*/ 4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1" name="Freeform 700">
              <a:extLst>
                <a:ext uri="{FF2B5EF4-FFF2-40B4-BE49-F238E27FC236}">
                  <a16:creationId xmlns:a16="http://schemas.microsoft.com/office/drawing/2014/main" id="{EE36D6D7-8F06-4589-8099-1056A309E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1508"/>
              <a:ext cx="14" cy="14"/>
            </a:xfrm>
            <a:custGeom>
              <a:avLst/>
              <a:gdLst>
                <a:gd name="T0" fmla="*/ 5 w 6"/>
                <a:gd name="T1" fmla="*/ 28 h 6"/>
                <a:gd name="T2" fmla="*/ 5 w 6"/>
                <a:gd name="T3" fmla="*/ 5 h 6"/>
                <a:gd name="T4" fmla="*/ 28 w 6"/>
                <a:gd name="T5" fmla="*/ 5 h 6"/>
                <a:gd name="T6" fmla="*/ 28 w 6"/>
                <a:gd name="T7" fmla="*/ 28 h 6"/>
                <a:gd name="T8" fmla="*/ 5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3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2" name="Freeform 701">
              <a:extLst>
                <a:ext uri="{FF2B5EF4-FFF2-40B4-BE49-F238E27FC236}">
                  <a16:creationId xmlns:a16="http://schemas.microsoft.com/office/drawing/2014/main" id="{D2CBCF45-4C16-4941-859B-8F4F72083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535"/>
              <a:ext cx="13" cy="12"/>
            </a:xfrm>
            <a:custGeom>
              <a:avLst/>
              <a:gdLst>
                <a:gd name="T0" fmla="*/ 4 w 6"/>
                <a:gd name="T1" fmla="*/ 24 h 5"/>
                <a:gd name="T2" fmla="*/ 4 w 6"/>
                <a:gd name="T3" fmla="*/ 5 h 5"/>
                <a:gd name="T4" fmla="*/ 24 w 6"/>
                <a:gd name="T5" fmla="*/ 5 h 5"/>
                <a:gd name="T6" fmla="*/ 24 w 6"/>
                <a:gd name="T7" fmla="*/ 24 h 5"/>
                <a:gd name="T8" fmla="*/ 4 w 6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3" name="Freeform 702">
              <a:extLst>
                <a:ext uri="{FF2B5EF4-FFF2-40B4-BE49-F238E27FC236}">
                  <a16:creationId xmlns:a16="http://schemas.microsoft.com/office/drawing/2014/main" id="{C303A600-3F3F-49C1-B264-63C63BB0A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1553"/>
              <a:ext cx="13" cy="12"/>
            </a:xfrm>
            <a:custGeom>
              <a:avLst/>
              <a:gdLst>
                <a:gd name="T0" fmla="*/ 4 w 6"/>
                <a:gd name="T1" fmla="*/ 24 h 5"/>
                <a:gd name="T2" fmla="*/ 4 w 6"/>
                <a:gd name="T3" fmla="*/ 5 h 5"/>
                <a:gd name="T4" fmla="*/ 20 w 6"/>
                <a:gd name="T5" fmla="*/ 5 h 5"/>
                <a:gd name="T6" fmla="*/ 24 w 6"/>
                <a:gd name="T7" fmla="*/ 24 h 5"/>
                <a:gd name="T8" fmla="*/ 4 w 6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4" name="Freeform 703">
              <a:extLst>
                <a:ext uri="{FF2B5EF4-FFF2-40B4-BE49-F238E27FC236}">
                  <a16:creationId xmlns:a16="http://schemas.microsoft.com/office/drawing/2014/main" id="{1BE9A404-0C71-4BB0-8C78-0245EB50C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1551"/>
              <a:ext cx="13" cy="14"/>
            </a:xfrm>
            <a:custGeom>
              <a:avLst/>
              <a:gdLst>
                <a:gd name="T0" fmla="*/ 4 w 6"/>
                <a:gd name="T1" fmla="*/ 28 h 6"/>
                <a:gd name="T2" fmla="*/ 4 w 6"/>
                <a:gd name="T3" fmla="*/ 5 h 6"/>
                <a:gd name="T4" fmla="*/ 20 w 6"/>
                <a:gd name="T5" fmla="*/ 5 h 6"/>
                <a:gd name="T6" fmla="*/ 24 w 6"/>
                <a:gd name="T7" fmla="*/ 28 h 6"/>
                <a:gd name="T8" fmla="*/ 4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5" name="Freeform 704">
              <a:extLst>
                <a:ext uri="{FF2B5EF4-FFF2-40B4-BE49-F238E27FC236}">
                  <a16:creationId xmlns:a16="http://schemas.microsoft.com/office/drawing/2014/main" id="{E2DE80FA-494A-47E1-B7E2-44143087B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1524"/>
              <a:ext cx="11" cy="14"/>
            </a:xfrm>
            <a:custGeom>
              <a:avLst/>
              <a:gdLst>
                <a:gd name="T0" fmla="*/ 4 w 5"/>
                <a:gd name="T1" fmla="*/ 28 h 6"/>
                <a:gd name="T2" fmla="*/ 4 w 5"/>
                <a:gd name="T3" fmla="*/ 12 h 6"/>
                <a:gd name="T4" fmla="*/ 20 w 5"/>
                <a:gd name="T5" fmla="*/ 5 h 6"/>
                <a:gd name="T6" fmla="*/ 20 w 5"/>
                <a:gd name="T7" fmla="*/ 28 h 6"/>
                <a:gd name="T8" fmla="*/ 4 w 5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6" name="Freeform 705">
              <a:extLst>
                <a:ext uri="{FF2B5EF4-FFF2-40B4-BE49-F238E27FC236}">
                  <a16:creationId xmlns:a16="http://schemas.microsoft.com/office/drawing/2014/main" id="{A05E81CE-26B7-4A70-AB9F-0C45AB8AD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1511"/>
              <a:ext cx="13" cy="11"/>
            </a:xfrm>
            <a:custGeom>
              <a:avLst/>
              <a:gdLst>
                <a:gd name="T0" fmla="*/ 4 w 6"/>
                <a:gd name="T1" fmla="*/ 20 h 5"/>
                <a:gd name="T2" fmla="*/ 4 w 6"/>
                <a:gd name="T3" fmla="*/ 4 h 5"/>
                <a:gd name="T4" fmla="*/ 20 w 6"/>
                <a:gd name="T5" fmla="*/ 4 h 5"/>
                <a:gd name="T6" fmla="*/ 24 w 6"/>
                <a:gd name="T7" fmla="*/ 20 h 5"/>
                <a:gd name="T8" fmla="*/ 4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1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7" name="Freeform 706">
              <a:extLst>
                <a:ext uri="{FF2B5EF4-FFF2-40B4-BE49-F238E27FC236}">
                  <a16:creationId xmlns:a16="http://schemas.microsoft.com/office/drawing/2014/main" id="{AED4CF71-35DC-405B-9DDB-54CE32BAD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531"/>
              <a:ext cx="11" cy="13"/>
            </a:xfrm>
            <a:custGeom>
              <a:avLst/>
              <a:gdLst>
                <a:gd name="T0" fmla="*/ 4 w 5"/>
                <a:gd name="T1" fmla="*/ 24 h 6"/>
                <a:gd name="T2" fmla="*/ 4 w 5"/>
                <a:gd name="T3" fmla="*/ 4 h 6"/>
                <a:gd name="T4" fmla="*/ 20 w 5"/>
                <a:gd name="T5" fmla="*/ 4 h 6"/>
                <a:gd name="T6" fmla="*/ 20 w 5"/>
                <a:gd name="T7" fmla="*/ 20 h 6"/>
                <a:gd name="T8" fmla="*/ 4 w 5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8" name="Freeform 707">
              <a:extLst>
                <a:ext uri="{FF2B5EF4-FFF2-40B4-BE49-F238E27FC236}">
                  <a16:creationId xmlns:a16="http://schemas.microsoft.com/office/drawing/2014/main" id="{67A33D59-D5EF-4599-8EB5-A5C422F80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526"/>
              <a:ext cx="14" cy="12"/>
            </a:xfrm>
            <a:custGeom>
              <a:avLst/>
              <a:gdLst>
                <a:gd name="T0" fmla="*/ 5 w 6"/>
                <a:gd name="T1" fmla="*/ 29 h 5"/>
                <a:gd name="T2" fmla="*/ 5 w 6"/>
                <a:gd name="T3" fmla="*/ 5 h 5"/>
                <a:gd name="T4" fmla="*/ 21 w 6"/>
                <a:gd name="T5" fmla="*/ 5 h 5"/>
                <a:gd name="T6" fmla="*/ 28 w 6"/>
                <a:gd name="T7" fmla="*/ 24 h 5"/>
                <a:gd name="T8" fmla="*/ 5 w 6"/>
                <a:gd name="T9" fmla="*/ 2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5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9" name="Freeform 708">
              <a:extLst>
                <a:ext uri="{FF2B5EF4-FFF2-40B4-BE49-F238E27FC236}">
                  <a16:creationId xmlns:a16="http://schemas.microsoft.com/office/drawing/2014/main" id="{BDD0332C-E547-4B39-B02C-09C13193A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1547"/>
              <a:ext cx="14" cy="11"/>
            </a:xfrm>
            <a:custGeom>
              <a:avLst/>
              <a:gdLst>
                <a:gd name="T0" fmla="*/ 12 w 6"/>
                <a:gd name="T1" fmla="*/ 20 h 5"/>
                <a:gd name="T2" fmla="*/ 5 w 6"/>
                <a:gd name="T3" fmla="*/ 4 h 5"/>
                <a:gd name="T4" fmla="*/ 28 w 6"/>
                <a:gd name="T5" fmla="*/ 0 h 5"/>
                <a:gd name="T6" fmla="*/ 28 w 6"/>
                <a:gd name="T7" fmla="*/ 20 h 5"/>
                <a:gd name="T8" fmla="*/ 12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5"/>
                    <a:pt x="2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0" name="Freeform 709">
              <a:extLst>
                <a:ext uri="{FF2B5EF4-FFF2-40B4-BE49-F238E27FC236}">
                  <a16:creationId xmlns:a16="http://schemas.microsoft.com/office/drawing/2014/main" id="{62DAA28A-17B9-417D-A2B8-A2ACCE242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1535"/>
              <a:ext cx="11" cy="14"/>
            </a:xfrm>
            <a:custGeom>
              <a:avLst/>
              <a:gdLst>
                <a:gd name="T0" fmla="*/ 4 w 5"/>
                <a:gd name="T1" fmla="*/ 28 h 6"/>
                <a:gd name="T2" fmla="*/ 4 w 5"/>
                <a:gd name="T3" fmla="*/ 5 h 6"/>
                <a:gd name="T4" fmla="*/ 20 w 5"/>
                <a:gd name="T5" fmla="*/ 5 h 6"/>
                <a:gd name="T6" fmla="*/ 20 w 5"/>
                <a:gd name="T7" fmla="*/ 28 h 6"/>
                <a:gd name="T8" fmla="*/ 4 w 5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3"/>
                    <a:pt x="4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1" name="Freeform 710">
              <a:extLst>
                <a:ext uri="{FF2B5EF4-FFF2-40B4-BE49-F238E27FC236}">
                  <a16:creationId xmlns:a16="http://schemas.microsoft.com/office/drawing/2014/main" id="{7D8CEC87-044F-4B30-BEF9-2B44D7800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511"/>
              <a:ext cx="11" cy="11"/>
            </a:xfrm>
            <a:custGeom>
              <a:avLst/>
              <a:gdLst>
                <a:gd name="T0" fmla="*/ 4 w 5"/>
                <a:gd name="T1" fmla="*/ 24 h 5"/>
                <a:gd name="T2" fmla="*/ 0 w 5"/>
                <a:gd name="T3" fmla="*/ 4 h 5"/>
                <a:gd name="T4" fmla="*/ 20 w 5"/>
                <a:gd name="T5" fmla="*/ 4 h 5"/>
                <a:gd name="T6" fmla="*/ 20 w 5"/>
                <a:gd name="T7" fmla="*/ 20 h 5"/>
                <a:gd name="T8" fmla="*/ 4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2" name="Freeform 711">
              <a:extLst>
                <a:ext uri="{FF2B5EF4-FFF2-40B4-BE49-F238E27FC236}">
                  <a16:creationId xmlns:a16="http://schemas.microsoft.com/office/drawing/2014/main" id="{8DA21C8B-28BC-4FDD-8035-00411AF46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488"/>
              <a:ext cx="11" cy="14"/>
            </a:xfrm>
            <a:custGeom>
              <a:avLst/>
              <a:gdLst>
                <a:gd name="T0" fmla="*/ 4 w 5"/>
                <a:gd name="T1" fmla="*/ 28 h 6"/>
                <a:gd name="T2" fmla="*/ 4 w 5"/>
                <a:gd name="T3" fmla="*/ 5 h 6"/>
                <a:gd name="T4" fmla="*/ 20 w 5"/>
                <a:gd name="T5" fmla="*/ 5 h 6"/>
                <a:gd name="T6" fmla="*/ 20 w 5"/>
                <a:gd name="T7" fmla="*/ 21 h 6"/>
                <a:gd name="T8" fmla="*/ 4 w 5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4" y="5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3" name="Freeform 712">
              <a:extLst>
                <a:ext uri="{FF2B5EF4-FFF2-40B4-BE49-F238E27FC236}">
                  <a16:creationId xmlns:a16="http://schemas.microsoft.com/office/drawing/2014/main" id="{586BBB5C-8CEE-4622-831A-996C70A26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1463"/>
              <a:ext cx="14" cy="12"/>
            </a:xfrm>
            <a:custGeom>
              <a:avLst/>
              <a:gdLst>
                <a:gd name="T0" fmla="*/ 12 w 6"/>
                <a:gd name="T1" fmla="*/ 29 h 5"/>
                <a:gd name="T2" fmla="*/ 5 w 6"/>
                <a:gd name="T3" fmla="*/ 5 h 5"/>
                <a:gd name="T4" fmla="*/ 28 w 6"/>
                <a:gd name="T5" fmla="*/ 5 h 5"/>
                <a:gd name="T6" fmla="*/ 28 w 6"/>
                <a:gd name="T7" fmla="*/ 24 h 5"/>
                <a:gd name="T8" fmla="*/ 12 w 6"/>
                <a:gd name="T9" fmla="*/ 2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3" y="5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4" name="Freeform 713">
              <a:extLst>
                <a:ext uri="{FF2B5EF4-FFF2-40B4-BE49-F238E27FC236}">
                  <a16:creationId xmlns:a16="http://schemas.microsoft.com/office/drawing/2014/main" id="{1AF19932-5A14-4B08-8FAF-04F81343C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468"/>
              <a:ext cx="13" cy="13"/>
            </a:xfrm>
            <a:custGeom>
              <a:avLst/>
              <a:gdLst>
                <a:gd name="T0" fmla="*/ 4 w 6"/>
                <a:gd name="T1" fmla="*/ 24 h 6"/>
                <a:gd name="T2" fmla="*/ 4 w 6"/>
                <a:gd name="T3" fmla="*/ 4 h 6"/>
                <a:gd name="T4" fmla="*/ 20 w 6"/>
                <a:gd name="T5" fmla="*/ 4 h 6"/>
                <a:gd name="T6" fmla="*/ 24 w 6"/>
                <a:gd name="T7" fmla="*/ 24 h 6"/>
                <a:gd name="T8" fmla="*/ 4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5" name="Freeform 714">
              <a:extLst>
                <a:ext uri="{FF2B5EF4-FFF2-40B4-BE49-F238E27FC236}">
                  <a16:creationId xmlns:a16="http://schemas.microsoft.com/office/drawing/2014/main" id="{FEB46C43-6FAF-4F35-B7D8-CA8310A4C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1502"/>
              <a:ext cx="11" cy="13"/>
            </a:xfrm>
            <a:custGeom>
              <a:avLst/>
              <a:gdLst>
                <a:gd name="T0" fmla="*/ 4 w 5"/>
                <a:gd name="T1" fmla="*/ 24 h 6"/>
                <a:gd name="T2" fmla="*/ 0 w 5"/>
                <a:gd name="T3" fmla="*/ 4 h 6"/>
                <a:gd name="T4" fmla="*/ 20 w 5"/>
                <a:gd name="T5" fmla="*/ 4 h 6"/>
                <a:gd name="T6" fmla="*/ 20 w 5"/>
                <a:gd name="T7" fmla="*/ 24 h 6"/>
                <a:gd name="T8" fmla="*/ 4 w 5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6" name="Freeform 715">
              <a:extLst>
                <a:ext uri="{FF2B5EF4-FFF2-40B4-BE49-F238E27FC236}">
                  <a16:creationId xmlns:a16="http://schemas.microsoft.com/office/drawing/2014/main" id="{60C100D4-E95D-4006-AC86-7CD502664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1475"/>
              <a:ext cx="14" cy="11"/>
            </a:xfrm>
            <a:custGeom>
              <a:avLst/>
              <a:gdLst>
                <a:gd name="T0" fmla="*/ 5 w 6"/>
                <a:gd name="T1" fmla="*/ 20 h 5"/>
                <a:gd name="T2" fmla="*/ 5 w 6"/>
                <a:gd name="T3" fmla="*/ 4 h 5"/>
                <a:gd name="T4" fmla="*/ 21 w 6"/>
                <a:gd name="T5" fmla="*/ 4 h 5"/>
                <a:gd name="T6" fmla="*/ 28 w 6"/>
                <a:gd name="T7" fmla="*/ 20 h 5"/>
                <a:gd name="T8" fmla="*/ 5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7" name="Freeform 716">
              <a:extLst>
                <a:ext uri="{FF2B5EF4-FFF2-40B4-BE49-F238E27FC236}">
                  <a16:creationId xmlns:a16="http://schemas.microsoft.com/office/drawing/2014/main" id="{F4245F61-2AF9-41F6-AF6C-3A12A2676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547"/>
              <a:ext cx="14" cy="13"/>
            </a:xfrm>
            <a:custGeom>
              <a:avLst/>
              <a:gdLst>
                <a:gd name="T0" fmla="*/ 12 w 6"/>
                <a:gd name="T1" fmla="*/ 24 h 6"/>
                <a:gd name="T2" fmla="*/ 5 w 6"/>
                <a:gd name="T3" fmla="*/ 9 h 6"/>
                <a:gd name="T4" fmla="*/ 28 w 6"/>
                <a:gd name="T5" fmla="*/ 4 h 6"/>
                <a:gd name="T6" fmla="*/ 28 w 6"/>
                <a:gd name="T7" fmla="*/ 24 h 6"/>
                <a:gd name="T8" fmla="*/ 12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8" name="Freeform 717">
              <a:extLst>
                <a:ext uri="{FF2B5EF4-FFF2-40B4-BE49-F238E27FC236}">
                  <a16:creationId xmlns:a16="http://schemas.microsoft.com/office/drawing/2014/main" id="{A96A5F52-0A5F-404E-9C10-992AB8996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1535"/>
              <a:ext cx="14" cy="12"/>
            </a:xfrm>
            <a:custGeom>
              <a:avLst/>
              <a:gdLst>
                <a:gd name="T0" fmla="*/ 5 w 6"/>
                <a:gd name="T1" fmla="*/ 29 h 5"/>
                <a:gd name="T2" fmla="*/ 5 w 6"/>
                <a:gd name="T3" fmla="*/ 5 h 5"/>
                <a:gd name="T4" fmla="*/ 21 w 6"/>
                <a:gd name="T5" fmla="*/ 5 h 5"/>
                <a:gd name="T6" fmla="*/ 28 w 6"/>
                <a:gd name="T7" fmla="*/ 24 h 5"/>
                <a:gd name="T8" fmla="*/ 5 w 6"/>
                <a:gd name="T9" fmla="*/ 2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5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9" name="Freeform 718">
              <a:extLst>
                <a:ext uri="{FF2B5EF4-FFF2-40B4-BE49-F238E27FC236}">
                  <a16:creationId xmlns:a16="http://schemas.microsoft.com/office/drawing/2014/main" id="{481240D7-F66F-4427-991D-7843EA8A8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1515"/>
              <a:ext cx="14" cy="14"/>
            </a:xfrm>
            <a:custGeom>
              <a:avLst/>
              <a:gdLst>
                <a:gd name="T0" fmla="*/ 12 w 6"/>
                <a:gd name="T1" fmla="*/ 28 h 6"/>
                <a:gd name="T2" fmla="*/ 5 w 6"/>
                <a:gd name="T3" fmla="*/ 5 h 6"/>
                <a:gd name="T4" fmla="*/ 28 w 6"/>
                <a:gd name="T5" fmla="*/ 5 h 6"/>
                <a:gd name="T6" fmla="*/ 28 w 6"/>
                <a:gd name="T7" fmla="*/ 21 h 6"/>
                <a:gd name="T8" fmla="*/ 12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0" name="Freeform 719">
              <a:extLst>
                <a:ext uri="{FF2B5EF4-FFF2-40B4-BE49-F238E27FC236}">
                  <a16:creationId xmlns:a16="http://schemas.microsoft.com/office/drawing/2014/main" id="{15210D12-EC2F-4C2B-86DA-1B38087CF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1488"/>
              <a:ext cx="14" cy="11"/>
            </a:xfrm>
            <a:custGeom>
              <a:avLst/>
              <a:gdLst>
                <a:gd name="T0" fmla="*/ 5 w 6"/>
                <a:gd name="T1" fmla="*/ 20 h 5"/>
                <a:gd name="T2" fmla="*/ 5 w 6"/>
                <a:gd name="T3" fmla="*/ 4 h 5"/>
                <a:gd name="T4" fmla="*/ 21 w 6"/>
                <a:gd name="T5" fmla="*/ 4 h 5"/>
                <a:gd name="T6" fmla="*/ 28 w 6"/>
                <a:gd name="T7" fmla="*/ 20 h 5"/>
                <a:gd name="T8" fmla="*/ 5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1" name="Freeform 720">
              <a:extLst>
                <a:ext uri="{FF2B5EF4-FFF2-40B4-BE49-F238E27FC236}">
                  <a16:creationId xmlns:a16="http://schemas.microsoft.com/office/drawing/2014/main" id="{53BDC1E6-2810-4000-8FF3-4DE2D67DC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522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0 w 5"/>
                <a:gd name="T3" fmla="*/ 4 h 5"/>
                <a:gd name="T4" fmla="*/ 20 w 5"/>
                <a:gd name="T5" fmla="*/ 0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2" name="Freeform 721">
              <a:extLst>
                <a:ext uri="{FF2B5EF4-FFF2-40B4-BE49-F238E27FC236}">
                  <a16:creationId xmlns:a16="http://schemas.microsoft.com/office/drawing/2014/main" id="{C5120A38-2BFB-4358-BB4C-25EA96299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1477"/>
              <a:ext cx="14" cy="13"/>
            </a:xfrm>
            <a:custGeom>
              <a:avLst/>
              <a:gdLst>
                <a:gd name="T0" fmla="*/ 5 w 6"/>
                <a:gd name="T1" fmla="*/ 24 h 6"/>
                <a:gd name="T2" fmla="*/ 5 w 6"/>
                <a:gd name="T3" fmla="*/ 4 h 6"/>
                <a:gd name="T4" fmla="*/ 21 w 6"/>
                <a:gd name="T5" fmla="*/ 4 h 6"/>
                <a:gd name="T6" fmla="*/ 28 w 6"/>
                <a:gd name="T7" fmla="*/ 20 h 6"/>
                <a:gd name="T8" fmla="*/ 5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5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3" name="Freeform 722">
              <a:extLst>
                <a:ext uri="{FF2B5EF4-FFF2-40B4-BE49-F238E27FC236}">
                  <a16:creationId xmlns:a16="http://schemas.microsoft.com/office/drawing/2014/main" id="{5322E0A9-96B1-4493-B5A5-B66AFA7A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495"/>
              <a:ext cx="13" cy="13"/>
            </a:xfrm>
            <a:custGeom>
              <a:avLst/>
              <a:gdLst>
                <a:gd name="T0" fmla="*/ 4 w 6"/>
                <a:gd name="T1" fmla="*/ 24 h 6"/>
                <a:gd name="T2" fmla="*/ 4 w 6"/>
                <a:gd name="T3" fmla="*/ 4 h 6"/>
                <a:gd name="T4" fmla="*/ 24 w 6"/>
                <a:gd name="T5" fmla="*/ 4 h 6"/>
                <a:gd name="T6" fmla="*/ 24 w 6"/>
                <a:gd name="T7" fmla="*/ 24 h 6"/>
                <a:gd name="T8" fmla="*/ 4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4" name="Freeform 723">
              <a:extLst>
                <a:ext uri="{FF2B5EF4-FFF2-40B4-BE49-F238E27FC236}">
                  <a16:creationId xmlns:a16="http://schemas.microsoft.com/office/drawing/2014/main" id="{392D189A-56F0-4739-929B-F1B8162CA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1459"/>
              <a:ext cx="13" cy="13"/>
            </a:xfrm>
            <a:custGeom>
              <a:avLst/>
              <a:gdLst>
                <a:gd name="T0" fmla="*/ 9 w 6"/>
                <a:gd name="T1" fmla="*/ 24 h 6"/>
                <a:gd name="T2" fmla="*/ 4 w 6"/>
                <a:gd name="T3" fmla="*/ 4 h 6"/>
                <a:gd name="T4" fmla="*/ 24 w 6"/>
                <a:gd name="T5" fmla="*/ 4 h 6"/>
                <a:gd name="T6" fmla="*/ 24 w 6"/>
                <a:gd name="T7" fmla="*/ 24 h 6"/>
                <a:gd name="T8" fmla="*/ 9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5" name="Freeform 724">
              <a:extLst>
                <a:ext uri="{FF2B5EF4-FFF2-40B4-BE49-F238E27FC236}">
                  <a16:creationId xmlns:a16="http://schemas.microsoft.com/office/drawing/2014/main" id="{8BFDC204-F762-42E8-925D-43021CCA4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506"/>
              <a:ext cx="13" cy="14"/>
            </a:xfrm>
            <a:custGeom>
              <a:avLst/>
              <a:gdLst>
                <a:gd name="T0" fmla="*/ 4 w 6"/>
                <a:gd name="T1" fmla="*/ 28 h 6"/>
                <a:gd name="T2" fmla="*/ 4 w 6"/>
                <a:gd name="T3" fmla="*/ 12 h 6"/>
                <a:gd name="T4" fmla="*/ 24 w 6"/>
                <a:gd name="T5" fmla="*/ 5 h 6"/>
                <a:gd name="T6" fmla="*/ 24 w 6"/>
                <a:gd name="T7" fmla="*/ 28 h 6"/>
                <a:gd name="T8" fmla="*/ 4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6" name="Freeform 725">
              <a:extLst>
                <a:ext uri="{FF2B5EF4-FFF2-40B4-BE49-F238E27FC236}">
                  <a16:creationId xmlns:a16="http://schemas.microsoft.com/office/drawing/2014/main" id="{26065C75-A6D4-4569-A85F-30124315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1412"/>
              <a:ext cx="13" cy="11"/>
            </a:xfrm>
            <a:custGeom>
              <a:avLst/>
              <a:gdLst>
                <a:gd name="T0" fmla="*/ 24 w 6"/>
                <a:gd name="T1" fmla="*/ 4 h 5"/>
                <a:gd name="T2" fmla="*/ 24 w 6"/>
                <a:gd name="T3" fmla="*/ 20 h 5"/>
                <a:gd name="T4" fmla="*/ 4 w 6"/>
                <a:gd name="T5" fmla="*/ 20 h 5"/>
                <a:gd name="T6" fmla="*/ 4 w 6"/>
                <a:gd name="T7" fmla="*/ 4 h 5"/>
                <a:gd name="T8" fmla="*/ 24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4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7" name="Freeform 726">
              <a:extLst>
                <a:ext uri="{FF2B5EF4-FFF2-40B4-BE49-F238E27FC236}">
                  <a16:creationId xmlns:a16="http://schemas.microsoft.com/office/drawing/2014/main" id="{FF1E62BF-E320-4122-BF23-CE0E45503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382"/>
              <a:ext cx="11" cy="14"/>
            </a:xfrm>
            <a:custGeom>
              <a:avLst/>
              <a:gdLst>
                <a:gd name="T0" fmla="*/ 20 w 5"/>
                <a:gd name="T1" fmla="*/ 5 h 6"/>
                <a:gd name="T2" fmla="*/ 20 w 5"/>
                <a:gd name="T3" fmla="*/ 28 h 6"/>
                <a:gd name="T4" fmla="*/ 4 w 5"/>
                <a:gd name="T5" fmla="*/ 21 h 6"/>
                <a:gd name="T6" fmla="*/ 4 w 5"/>
                <a:gd name="T7" fmla="*/ 5 h 6"/>
                <a:gd name="T8" fmla="*/ 20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" name="Freeform 727">
              <a:extLst>
                <a:ext uri="{FF2B5EF4-FFF2-40B4-BE49-F238E27FC236}">
                  <a16:creationId xmlns:a16="http://schemas.microsoft.com/office/drawing/2014/main" id="{07E2B669-230F-487F-B433-6EFFC0916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1362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0 w 6"/>
                <a:gd name="T3" fmla="*/ 28 h 6"/>
                <a:gd name="T4" fmla="*/ 4 w 6"/>
                <a:gd name="T5" fmla="*/ 21 h 6"/>
                <a:gd name="T6" fmla="*/ 4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5" y="4"/>
                    <a:pt x="4" y="5"/>
                  </a:cubicBezTo>
                  <a:cubicBezTo>
                    <a:pt x="4" y="6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" name="Freeform 728">
              <a:extLst>
                <a:ext uri="{FF2B5EF4-FFF2-40B4-BE49-F238E27FC236}">
                  <a16:creationId xmlns:a16="http://schemas.microsoft.com/office/drawing/2014/main" id="{BF173681-4482-4C7F-8412-264735B6C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349"/>
              <a:ext cx="11" cy="13"/>
            </a:xfrm>
            <a:custGeom>
              <a:avLst/>
              <a:gdLst>
                <a:gd name="T0" fmla="*/ 20 w 5"/>
                <a:gd name="T1" fmla="*/ 4 h 6"/>
                <a:gd name="T2" fmla="*/ 20 w 5"/>
                <a:gd name="T3" fmla="*/ 24 h 6"/>
                <a:gd name="T4" fmla="*/ 4 w 5"/>
                <a:gd name="T5" fmla="*/ 24 h 6"/>
                <a:gd name="T6" fmla="*/ 4 w 5"/>
                <a:gd name="T7" fmla="*/ 4 h 6"/>
                <a:gd name="T8" fmla="*/ 20 w 5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" name="Freeform 729">
              <a:extLst>
                <a:ext uri="{FF2B5EF4-FFF2-40B4-BE49-F238E27FC236}">
                  <a16:creationId xmlns:a16="http://schemas.microsoft.com/office/drawing/2014/main" id="{98F4F513-6788-4C31-AC12-DCBB6A5DD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1355"/>
              <a:ext cx="12" cy="12"/>
            </a:xfrm>
            <a:custGeom>
              <a:avLst/>
              <a:gdLst>
                <a:gd name="T0" fmla="*/ 24 w 5"/>
                <a:gd name="T1" fmla="*/ 5 h 5"/>
                <a:gd name="T2" fmla="*/ 24 w 5"/>
                <a:gd name="T3" fmla="*/ 24 h 5"/>
                <a:gd name="T4" fmla="*/ 5 w 5"/>
                <a:gd name="T5" fmla="*/ 24 h 5"/>
                <a:gd name="T6" fmla="*/ 5 w 5"/>
                <a:gd name="T7" fmla="*/ 5 h 5"/>
                <a:gd name="T8" fmla="*/ 24 w 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1" name="Freeform 730">
              <a:extLst>
                <a:ext uri="{FF2B5EF4-FFF2-40B4-BE49-F238E27FC236}">
                  <a16:creationId xmlns:a16="http://schemas.microsoft.com/office/drawing/2014/main" id="{722A5FE0-4B54-4FA4-8F5E-8CE07C093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1373"/>
              <a:ext cx="11" cy="12"/>
            </a:xfrm>
            <a:custGeom>
              <a:avLst/>
              <a:gdLst>
                <a:gd name="T0" fmla="*/ 20 w 5"/>
                <a:gd name="T1" fmla="*/ 5 h 5"/>
                <a:gd name="T2" fmla="*/ 20 w 5"/>
                <a:gd name="T3" fmla="*/ 24 h 5"/>
                <a:gd name="T4" fmla="*/ 4 w 5"/>
                <a:gd name="T5" fmla="*/ 24 h 5"/>
                <a:gd name="T6" fmla="*/ 4 w 5"/>
                <a:gd name="T7" fmla="*/ 5 h 5"/>
                <a:gd name="T8" fmla="*/ 20 w 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" name="Freeform 731">
              <a:extLst>
                <a:ext uri="{FF2B5EF4-FFF2-40B4-BE49-F238E27FC236}">
                  <a16:creationId xmlns:a16="http://schemas.microsoft.com/office/drawing/2014/main" id="{B917117E-100A-4B7F-9907-29A8BB3E1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396"/>
              <a:ext cx="13" cy="13"/>
            </a:xfrm>
            <a:custGeom>
              <a:avLst/>
              <a:gdLst>
                <a:gd name="T0" fmla="*/ 24 w 6"/>
                <a:gd name="T1" fmla="*/ 4 h 6"/>
                <a:gd name="T2" fmla="*/ 20 w 6"/>
                <a:gd name="T3" fmla="*/ 24 h 6"/>
                <a:gd name="T4" fmla="*/ 4 w 6"/>
                <a:gd name="T5" fmla="*/ 24 h 6"/>
                <a:gd name="T6" fmla="*/ 4 w 6"/>
                <a:gd name="T7" fmla="*/ 4 h 6"/>
                <a:gd name="T8" fmla="*/ 24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5" y="4"/>
                    <a:pt x="4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3" name="Freeform 732">
              <a:extLst>
                <a:ext uri="{FF2B5EF4-FFF2-40B4-BE49-F238E27FC236}">
                  <a16:creationId xmlns:a16="http://schemas.microsoft.com/office/drawing/2014/main" id="{80A373C0-9927-4D22-9B77-4D3964B91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376"/>
              <a:ext cx="13" cy="11"/>
            </a:xfrm>
            <a:custGeom>
              <a:avLst/>
              <a:gdLst>
                <a:gd name="T0" fmla="*/ 24 w 6"/>
                <a:gd name="T1" fmla="*/ 4 h 5"/>
                <a:gd name="T2" fmla="*/ 24 w 6"/>
                <a:gd name="T3" fmla="*/ 20 h 5"/>
                <a:gd name="T4" fmla="*/ 4 w 6"/>
                <a:gd name="T5" fmla="*/ 20 h 5"/>
                <a:gd name="T6" fmla="*/ 4 w 6"/>
                <a:gd name="T7" fmla="*/ 4 h 5"/>
                <a:gd name="T8" fmla="*/ 24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4" name="Freeform 733">
              <a:extLst>
                <a:ext uri="{FF2B5EF4-FFF2-40B4-BE49-F238E27FC236}">
                  <a16:creationId xmlns:a16="http://schemas.microsoft.com/office/drawing/2014/main" id="{9066A31D-7202-44A5-B2BC-F3E4CB671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" y="1378"/>
              <a:ext cx="11" cy="11"/>
            </a:xfrm>
            <a:custGeom>
              <a:avLst/>
              <a:gdLst>
                <a:gd name="T0" fmla="*/ 20 w 5"/>
                <a:gd name="T1" fmla="*/ 4 h 5"/>
                <a:gd name="T2" fmla="*/ 20 w 5"/>
                <a:gd name="T3" fmla="*/ 20 h 5"/>
                <a:gd name="T4" fmla="*/ 4 w 5"/>
                <a:gd name="T5" fmla="*/ 20 h 5"/>
                <a:gd name="T6" fmla="*/ 4 w 5"/>
                <a:gd name="T7" fmla="*/ 4 h 5"/>
                <a:gd name="T8" fmla="*/ 20 w 5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5" name="Freeform 734">
              <a:extLst>
                <a:ext uri="{FF2B5EF4-FFF2-40B4-BE49-F238E27FC236}">
                  <a16:creationId xmlns:a16="http://schemas.microsoft.com/office/drawing/2014/main" id="{8271D296-E525-4CDA-97E4-8421F4053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8" y="1385"/>
              <a:ext cx="13" cy="13"/>
            </a:xfrm>
            <a:custGeom>
              <a:avLst/>
              <a:gdLst>
                <a:gd name="T0" fmla="*/ 24 w 6"/>
                <a:gd name="T1" fmla="*/ 4 h 6"/>
                <a:gd name="T2" fmla="*/ 24 w 6"/>
                <a:gd name="T3" fmla="*/ 24 h 6"/>
                <a:gd name="T4" fmla="*/ 4 w 6"/>
                <a:gd name="T5" fmla="*/ 20 h 6"/>
                <a:gd name="T6" fmla="*/ 4 w 6"/>
                <a:gd name="T7" fmla="*/ 4 h 6"/>
                <a:gd name="T8" fmla="*/ 24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6" name="Freeform 735">
              <a:extLst>
                <a:ext uri="{FF2B5EF4-FFF2-40B4-BE49-F238E27FC236}">
                  <a16:creationId xmlns:a16="http://schemas.microsoft.com/office/drawing/2014/main" id="{23BB8CC4-36B4-457A-960F-2ABC311D9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" y="1391"/>
              <a:ext cx="11" cy="12"/>
            </a:xfrm>
            <a:custGeom>
              <a:avLst/>
              <a:gdLst>
                <a:gd name="T0" fmla="*/ 20 w 5"/>
                <a:gd name="T1" fmla="*/ 5 h 5"/>
                <a:gd name="T2" fmla="*/ 20 w 5"/>
                <a:gd name="T3" fmla="*/ 24 h 5"/>
                <a:gd name="T4" fmla="*/ 4 w 5"/>
                <a:gd name="T5" fmla="*/ 24 h 5"/>
                <a:gd name="T6" fmla="*/ 4 w 5"/>
                <a:gd name="T7" fmla="*/ 5 h 5"/>
                <a:gd name="T8" fmla="*/ 20 w 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7" name="Freeform 736">
              <a:extLst>
                <a:ext uri="{FF2B5EF4-FFF2-40B4-BE49-F238E27FC236}">
                  <a16:creationId xmlns:a16="http://schemas.microsoft.com/office/drawing/2014/main" id="{FBA9B9AD-1E10-436F-955E-560CC8A9C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1358"/>
              <a:ext cx="11" cy="13"/>
            </a:xfrm>
            <a:custGeom>
              <a:avLst/>
              <a:gdLst>
                <a:gd name="T0" fmla="*/ 20 w 5"/>
                <a:gd name="T1" fmla="*/ 4 h 6"/>
                <a:gd name="T2" fmla="*/ 20 w 5"/>
                <a:gd name="T3" fmla="*/ 24 h 6"/>
                <a:gd name="T4" fmla="*/ 4 w 5"/>
                <a:gd name="T5" fmla="*/ 24 h 6"/>
                <a:gd name="T6" fmla="*/ 4 w 5"/>
                <a:gd name="T7" fmla="*/ 4 h 6"/>
                <a:gd name="T8" fmla="*/ 20 w 5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8" name="Freeform 737">
              <a:extLst>
                <a:ext uri="{FF2B5EF4-FFF2-40B4-BE49-F238E27FC236}">
                  <a16:creationId xmlns:a16="http://schemas.microsoft.com/office/drawing/2014/main" id="{9843C567-000B-45C9-BE58-C98D206F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1367"/>
              <a:ext cx="14" cy="11"/>
            </a:xfrm>
            <a:custGeom>
              <a:avLst/>
              <a:gdLst>
                <a:gd name="T0" fmla="*/ 28 w 6"/>
                <a:gd name="T1" fmla="*/ 4 h 5"/>
                <a:gd name="T2" fmla="*/ 28 w 6"/>
                <a:gd name="T3" fmla="*/ 20 h 5"/>
                <a:gd name="T4" fmla="*/ 5 w 6"/>
                <a:gd name="T5" fmla="*/ 20 h 5"/>
                <a:gd name="T6" fmla="*/ 5 w 6"/>
                <a:gd name="T7" fmla="*/ 0 h 5"/>
                <a:gd name="T8" fmla="*/ 28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9" name="Freeform 738">
              <a:extLst>
                <a:ext uri="{FF2B5EF4-FFF2-40B4-BE49-F238E27FC236}">
                  <a16:creationId xmlns:a16="http://schemas.microsoft.com/office/drawing/2014/main" id="{1B8E9C32-621C-49CB-9FCC-57502B07D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389"/>
              <a:ext cx="11" cy="14"/>
            </a:xfrm>
            <a:custGeom>
              <a:avLst/>
              <a:gdLst>
                <a:gd name="T0" fmla="*/ 20 w 5"/>
                <a:gd name="T1" fmla="*/ 5 h 6"/>
                <a:gd name="T2" fmla="*/ 20 w 5"/>
                <a:gd name="T3" fmla="*/ 28 h 6"/>
                <a:gd name="T4" fmla="*/ 0 w 5"/>
                <a:gd name="T5" fmla="*/ 28 h 6"/>
                <a:gd name="T6" fmla="*/ 4 w 5"/>
                <a:gd name="T7" fmla="*/ 5 h 6"/>
                <a:gd name="T8" fmla="*/ 20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6"/>
                    <a:pt x="0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0" name="Freeform 739">
              <a:extLst>
                <a:ext uri="{FF2B5EF4-FFF2-40B4-BE49-F238E27FC236}">
                  <a16:creationId xmlns:a16="http://schemas.microsoft.com/office/drawing/2014/main" id="{5864EFE5-4215-4AAC-9298-5DD5EE0C4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1409"/>
              <a:ext cx="14" cy="14"/>
            </a:xfrm>
            <a:custGeom>
              <a:avLst/>
              <a:gdLst>
                <a:gd name="T0" fmla="*/ 28 w 6"/>
                <a:gd name="T1" fmla="*/ 5 h 6"/>
                <a:gd name="T2" fmla="*/ 28 w 6"/>
                <a:gd name="T3" fmla="*/ 28 h 6"/>
                <a:gd name="T4" fmla="*/ 5 w 6"/>
                <a:gd name="T5" fmla="*/ 28 h 6"/>
                <a:gd name="T6" fmla="*/ 5 w 6"/>
                <a:gd name="T7" fmla="*/ 5 h 6"/>
                <a:gd name="T8" fmla="*/ 28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" name="Freeform 740">
              <a:extLst>
                <a:ext uri="{FF2B5EF4-FFF2-40B4-BE49-F238E27FC236}">
                  <a16:creationId xmlns:a16="http://schemas.microsoft.com/office/drawing/2014/main" id="{CA790AF7-AA99-4B74-AB45-CDAD1C064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1432"/>
              <a:ext cx="13" cy="11"/>
            </a:xfrm>
            <a:custGeom>
              <a:avLst/>
              <a:gdLst>
                <a:gd name="T0" fmla="*/ 24 w 6"/>
                <a:gd name="T1" fmla="*/ 4 h 5"/>
                <a:gd name="T2" fmla="*/ 24 w 6"/>
                <a:gd name="T3" fmla="*/ 20 h 5"/>
                <a:gd name="T4" fmla="*/ 4 w 6"/>
                <a:gd name="T5" fmla="*/ 20 h 5"/>
                <a:gd name="T6" fmla="*/ 4 w 6"/>
                <a:gd name="T7" fmla="*/ 4 h 5"/>
                <a:gd name="T8" fmla="*/ 24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" name="Freeform 741">
              <a:extLst>
                <a:ext uri="{FF2B5EF4-FFF2-40B4-BE49-F238E27FC236}">
                  <a16:creationId xmlns:a16="http://schemas.microsoft.com/office/drawing/2014/main" id="{14FEC7A6-D570-4943-B079-3474DADE9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423"/>
              <a:ext cx="14" cy="11"/>
            </a:xfrm>
            <a:custGeom>
              <a:avLst/>
              <a:gdLst>
                <a:gd name="T0" fmla="*/ 28 w 6"/>
                <a:gd name="T1" fmla="*/ 4 h 5"/>
                <a:gd name="T2" fmla="*/ 28 w 6"/>
                <a:gd name="T3" fmla="*/ 20 h 5"/>
                <a:gd name="T4" fmla="*/ 5 w 6"/>
                <a:gd name="T5" fmla="*/ 20 h 5"/>
                <a:gd name="T6" fmla="*/ 5 w 6"/>
                <a:gd name="T7" fmla="*/ 4 h 5"/>
                <a:gd name="T8" fmla="*/ 28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3" name="Freeform 742">
              <a:extLst>
                <a:ext uri="{FF2B5EF4-FFF2-40B4-BE49-F238E27FC236}">
                  <a16:creationId xmlns:a16="http://schemas.microsoft.com/office/drawing/2014/main" id="{730AC830-F49F-4966-AD6B-CFB7D4AB5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457"/>
              <a:ext cx="11" cy="11"/>
            </a:xfrm>
            <a:custGeom>
              <a:avLst/>
              <a:gdLst>
                <a:gd name="T0" fmla="*/ 20 w 5"/>
                <a:gd name="T1" fmla="*/ 4 h 5"/>
                <a:gd name="T2" fmla="*/ 20 w 5"/>
                <a:gd name="T3" fmla="*/ 20 h 5"/>
                <a:gd name="T4" fmla="*/ 4 w 5"/>
                <a:gd name="T5" fmla="*/ 20 h 5"/>
                <a:gd name="T6" fmla="*/ 4 w 5"/>
                <a:gd name="T7" fmla="*/ 4 h 5"/>
                <a:gd name="T8" fmla="*/ 20 w 5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4" name="Freeform 743">
              <a:extLst>
                <a:ext uri="{FF2B5EF4-FFF2-40B4-BE49-F238E27FC236}">
                  <a16:creationId xmlns:a16="http://schemas.microsoft.com/office/drawing/2014/main" id="{3CA4D249-DB25-4195-BFBB-8A1D51E0F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1445"/>
              <a:ext cx="13" cy="12"/>
            </a:xfrm>
            <a:custGeom>
              <a:avLst/>
              <a:gdLst>
                <a:gd name="T0" fmla="*/ 24 w 6"/>
                <a:gd name="T1" fmla="*/ 5 h 5"/>
                <a:gd name="T2" fmla="*/ 24 w 6"/>
                <a:gd name="T3" fmla="*/ 24 h 5"/>
                <a:gd name="T4" fmla="*/ 4 w 6"/>
                <a:gd name="T5" fmla="*/ 24 h 5"/>
                <a:gd name="T6" fmla="*/ 4 w 6"/>
                <a:gd name="T7" fmla="*/ 5 h 5"/>
                <a:gd name="T8" fmla="*/ 24 w 6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5" name="Freeform 744">
              <a:extLst>
                <a:ext uri="{FF2B5EF4-FFF2-40B4-BE49-F238E27FC236}">
                  <a16:creationId xmlns:a16="http://schemas.microsoft.com/office/drawing/2014/main" id="{8E2A440B-E0C4-4499-94F8-261E9C441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454"/>
              <a:ext cx="11" cy="14"/>
            </a:xfrm>
            <a:custGeom>
              <a:avLst/>
              <a:gdLst>
                <a:gd name="T0" fmla="*/ 20 w 5"/>
                <a:gd name="T1" fmla="*/ 5 h 6"/>
                <a:gd name="T2" fmla="*/ 20 w 5"/>
                <a:gd name="T3" fmla="*/ 28 h 6"/>
                <a:gd name="T4" fmla="*/ 4 w 5"/>
                <a:gd name="T5" fmla="*/ 28 h 6"/>
                <a:gd name="T6" fmla="*/ 4 w 5"/>
                <a:gd name="T7" fmla="*/ 5 h 6"/>
                <a:gd name="T8" fmla="*/ 20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6" name="Freeform 745">
              <a:extLst>
                <a:ext uri="{FF2B5EF4-FFF2-40B4-BE49-F238E27FC236}">
                  <a16:creationId xmlns:a16="http://schemas.microsoft.com/office/drawing/2014/main" id="{0BCBD099-577F-42D5-9986-9E4D31937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" y="1409"/>
              <a:ext cx="11" cy="14"/>
            </a:xfrm>
            <a:custGeom>
              <a:avLst/>
              <a:gdLst>
                <a:gd name="T0" fmla="*/ 20 w 5"/>
                <a:gd name="T1" fmla="*/ 5 h 6"/>
                <a:gd name="T2" fmla="*/ 20 w 5"/>
                <a:gd name="T3" fmla="*/ 28 h 6"/>
                <a:gd name="T4" fmla="*/ 4 w 5"/>
                <a:gd name="T5" fmla="*/ 28 h 6"/>
                <a:gd name="T6" fmla="*/ 4 w 5"/>
                <a:gd name="T7" fmla="*/ 5 h 6"/>
                <a:gd name="T8" fmla="*/ 20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7" name="Freeform 746">
              <a:extLst>
                <a:ext uri="{FF2B5EF4-FFF2-40B4-BE49-F238E27FC236}">
                  <a16:creationId xmlns:a16="http://schemas.microsoft.com/office/drawing/2014/main" id="{957D5C8E-1B23-4759-B961-3B6076664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430"/>
              <a:ext cx="11" cy="13"/>
            </a:xfrm>
            <a:custGeom>
              <a:avLst/>
              <a:gdLst>
                <a:gd name="T0" fmla="*/ 20 w 5"/>
                <a:gd name="T1" fmla="*/ 4 h 6"/>
                <a:gd name="T2" fmla="*/ 20 w 5"/>
                <a:gd name="T3" fmla="*/ 24 h 6"/>
                <a:gd name="T4" fmla="*/ 4 w 5"/>
                <a:gd name="T5" fmla="*/ 24 h 6"/>
                <a:gd name="T6" fmla="*/ 4 w 5"/>
                <a:gd name="T7" fmla="*/ 4 h 6"/>
                <a:gd name="T8" fmla="*/ 20 w 5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8" name="Freeform 747">
              <a:extLst>
                <a:ext uri="{FF2B5EF4-FFF2-40B4-BE49-F238E27FC236}">
                  <a16:creationId xmlns:a16="http://schemas.microsoft.com/office/drawing/2014/main" id="{5C6495BC-8E4C-4191-8DA6-CA4A14986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1439"/>
              <a:ext cx="11" cy="13"/>
            </a:xfrm>
            <a:custGeom>
              <a:avLst/>
              <a:gdLst>
                <a:gd name="T0" fmla="*/ 20 w 5"/>
                <a:gd name="T1" fmla="*/ 4 h 6"/>
                <a:gd name="T2" fmla="*/ 20 w 5"/>
                <a:gd name="T3" fmla="*/ 24 h 6"/>
                <a:gd name="T4" fmla="*/ 4 w 5"/>
                <a:gd name="T5" fmla="*/ 24 h 6"/>
                <a:gd name="T6" fmla="*/ 4 w 5"/>
                <a:gd name="T7" fmla="*/ 4 h 6"/>
                <a:gd name="T8" fmla="*/ 20 w 5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9" name="Freeform 748">
              <a:extLst>
                <a:ext uri="{FF2B5EF4-FFF2-40B4-BE49-F238E27FC236}">
                  <a16:creationId xmlns:a16="http://schemas.microsoft.com/office/drawing/2014/main" id="{12B7C973-4E61-4145-BFA1-9C434C476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1353"/>
              <a:ext cx="14" cy="11"/>
            </a:xfrm>
            <a:custGeom>
              <a:avLst/>
              <a:gdLst>
                <a:gd name="T0" fmla="*/ 28 w 6"/>
                <a:gd name="T1" fmla="*/ 4 h 5"/>
                <a:gd name="T2" fmla="*/ 28 w 6"/>
                <a:gd name="T3" fmla="*/ 20 h 5"/>
                <a:gd name="T4" fmla="*/ 5 w 6"/>
                <a:gd name="T5" fmla="*/ 20 h 5"/>
                <a:gd name="T6" fmla="*/ 5 w 6"/>
                <a:gd name="T7" fmla="*/ 4 h 5"/>
                <a:gd name="T8" fmla="*/ 28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0" name="Freeform 749">
              <a:extLst>
                <a:ext uri="{FF2B5EF4-FFF2-40B4-BE49-F238E27FC236}">
                  <a16:creationId xmlns:a16="http://schemas.microsoft.com/office/drawing/2014/main" id="{A03598AE-990F-46AF-9232-394CECD66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373"/>
              <a:ext cx="11" cy="14"/>
            </a:xfrm>
            <a:custGeom>
              <a:avLst/>
              <a:gdLst>
                <a:gd name="T0" fmla="*/ 20 w 5"/>
                <a:gd name="T1" fmla="*/ 5 h 6"/>
                <a:gd name="T2" fmla="*/ 20 w 5"/>
                <a:gd name="T3" fmla="*/ 28 h 6"/>
                <a:gd name="T4" fmla="*/ 4 w 5"/>
                <a:gd name="T5" fmla="*/ 21 h 6"/>
                <a:gd name="T6" fmla="*/ 4 w 5"/>
                <a:gd name="T7" fmla="*/ 5 h 6"/>
                <a:gd name="T8" fmla="*/ 20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1" name="Freeform 750">
              <a:extLst>
                <a:ext uri="{FF2B5EF4-FFF2-40B4-BE49-F238E27FC236}">
                  <a16:creationId xmlns:a16="http://schemas.microsoft.com/office/drawing/2014/main" id="{45669FC1-5EEB-478B-BC81-0BFA9083C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1394"/>
              <a:ext cx="11" cy="11"/>
            </a:xfrm>
            <a:custGeom>
              <a:avLst/>
              <a:gdLst>
                <a:gd name="T0" fmla="*/ 20 w 5"/>
                <a:gd name="T1" fmla="*/ 4 h 5"/>
                <a:gd name="T2" fmla="*/ 20 w 5"/>
                <a:gd name="T3" fmla="*/ 20 h 5"/>
                <a:gd name="T4" fmla="*/ 4 w 5"/>
                <a:gd name="T5" fmla="*/ 20 h 5"/>
                <a:gd name="T6" fmla="*/ 4 w 5"/>
                <a:gd name="T7" fmla="*/ 4 h 5"/>
                <a:gd name="T8" fmla="*/ 20 w 5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1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2" name="Freeform 751">
              <a:extLst>
                <a:ext uri="{FF2B5EF4-FFF2-40B4-BE49-F238E27FC236}">
                  <a16:creationId xmlns:a16="http://schemas.microsoft.com/office/drawing/2014/main" id="{54DB4DF5-C056-4EFC-ADBA-2E793437B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400"/>
              <a:ext cx="11" cy="14"/>
            </a:xfrm>
            <a:custGeom>
              <a:avLst/>
              <a:gdLst>
                <a:gd name="T0" fmla="*/ 20 w 5"/>
                <a:gd name="T1" fmla="*/ 5 h 6"/>
                <a:gd name="T2" fmla="*/ 20 w 5"/>
                <a:gd name="T3" fmla="*/ 28 h 6"/>
                <a:gd name="T4" fmla="*/ 4 w 5"/>
                <a:gd name="T5" fmla="*/ 28 h 6"/>
                <a:gd name="T6" fmla="*/ 4 w 5"/>
                <a:gd name="T7" fmla="*/ 5 h 6"/>
                <a:gd name="T8" fmla="*/ 20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3" name="Freeform 752">
              <a:extLst>
                <a:ext uri="{FF2B5EF4-FFF2-40B4-BE49-F238E27FC236}">
                  <a16:creationId xmlns:a16="http://schemas.microsoft.com/office/drawing/2014/main" id="{8384D6F3-0FFC-41D1-8339-07E12E4FD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389"/>
              <a:ext cx="11" cy="14"/>
            </a:xfrm>
            <a:custGeom>
              <a:avLst/>
              <a:gdLst>
                <a:gd name="T0" fmla="*/ 20 w 5"/>
                <a:gd name="T1" fmla="*/ 5 h 6"/>
                <a:gd name="T2" fmla="*/ 20 w 5"/>
                <a:gd name="T3" fmla="*/ 28 h 6"/>
                <a:gd name="T4" fmla="*/ 4 w 5"/>
                <a:gd name="T5" fmla="*/ 28 h 6"/>
                <a:gd name="T6" fmla="*/ 4 w 5"/>
                <a:gd name="T7" fmla="*/ 5 h 6"/>
                <a:gd name="T8" fmla="*/ 20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4" name="Freeform 753">
              <a:extLst>
                <a:ext uri="{FF2B5EF4-FFF2-40B4-BE49-F238E27FC236}">
                  <a16:creationId xmlns:a16="http://schemas.microsoft.com/office/drawing/2014/main" id="{5E16C3C1-FF44-43B6-80D9-951E4C68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443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4 w 6"/>
                <a:gd name="T3" fmla="*/ 28 h 6"/>
                <a:gd name="T4" fmla="*/ 4 w 6"/>
                <a:gd name="T5" fmla="*/ 28 h 6"/>
                <a:gd name="T6" fmla="*/ 4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5" name="Freeform 754">
              <a:extLst>
                <a:ext uri="{FF2B5EF4-FFF2-40B4-BE49-F238E27FC236}">
                  <a16:creationId xmlns:a16="http://schemas.microsoft.com/office/drawing/2014/main" id="{16071164-C691-47FF-8AF5-A98A3A283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414"/>
              <a:ext cx="13" cy="11"/>
            </a:xfrm>
            <a:custGeom>
              <a:avLst/>
              <a:gdLst>
                <a:gd name="T0" fmla="*/ 24 w 6"/>
                <a:gd name="T1" fmla="*/ 4 h 5"/>
                <a:gd name="T2" fmla="*/ 24 w 6"/>
                <a:gd name="T3" fmla="*/ 20 h 5"/>
                <a:gd name="T4" fmla="*/ 4 w 6"/>
                <a:gd name="T5" fmla="*/ 20 h 5"/>
                <a:gd name="T6" fmla="*/ 4 w 6"/>
                <a:gd name="T7" fmla="*/ 4 h 5"/>
                <a:gd name="T8" fmla="*/ 24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6" name="Freeform 755">
              <a:extLst>
                <a:ext uri="{FF2B5EF4-FFF2-40B4-BE49-F238E27FC236}">
                  <a16:creationId xmlns:a16="http://schemas.microsoft.com/office/drawing/2014/main" id="{9B240486-1797-4231-B0AC-36E5A8051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1418"/>
              <a:ext cx="13" cy="12"/>
            </a:xfrm>
            <a:custGeom>
              <a:avLst/>
              <a:gdLst>
                <a:gd name="T0" fmla="*/ 24 w 6"/>
                <a:gd name="T1" fmla="*/ 5 h 5"/>
                <a:gd name="T2" fmla="*/ 24 w 6"/>
                <a:gd name="T3" fmla="*/ 29 h 5"/>
                <a:gd name="T4" fmla="*/ 4 w 6"/>
                <a:gd name="T5" fmla="*/ 24 h 5"/>
                <a:gd name="T6" fmla="*/ 4 w 6"/>
                <a:gd name="T7" fmla="*/ 5 h 5"/>
                <a:gd name="T8" fmla="*/ 24 w 6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7" name="Freeform 756">
              <a:extLst>
                <a:ext uri="{FF2B5EF4-FFF2-40B4-BE49-F238E27FC236}">
                  <a16:creationId xmlns:a16="http://schemas.microsoft.com/office/drawing/2014/main" id="{14C732C7-6549-48E3-AE6E-B2989CD05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1434"/>
              <a:ext cx="12" cy="11"/>
            </a:xfrm>
            <a:custGeom>
              <a:avLst/>
              <a:gdLst>
                <a:gd name="T0" fmla="*/ 24 w 5"/>
                <a:gd name="T1" fmla="*/ 4 h 5"/>
                <a:gd name="T2" fmla="*/ 24 w 5"/>
                <a:gd name="T3" fmla="*/ 20 h 5"/>
                <a:gd name="T4" fmla="*/ 5 w 5"/>
                <a:gd name="T5" fmla="*/ 20 h 5"/>
                <a:gd name="T6" fmla="*/ 5 w 5"/>
                <a:gd name="T7" fmla="*/ 0 h 5"/>
                <a:gd name="T8" fmla="*/ 24 w 5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8" name="Freeform 757">
              <a:extLst>
                <a:ext uri="{FF2B5EF4-FFF2-40B4-BE49-F238E27FC236}">
                  <a16:creationId xmlns:a16="http://schemas.microsoft.com/office/drawing/2014/main" id="{0B318B26-1DD6-46A0-99F0-CBA3EC4C4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1387"/>
              <a:ext cx="11" cy="13"/>
            </a:xfrm>
            <a:custGeom>
              <a:avLst/>
              <a:gdLst>
                <a:gd name="T0" fmla="*/ 20 w 5"/>
                <a:gd name="T1" fmla="*/ 4 h 6"/>
                <a:gd name="T2" fmla="*/ 20 w 5"/>
                <a:gd name="T3" fmla="*/ 24 h 6"/>
                <a:gd name="T4" fmla="*/ 4 w 5"/>
                <a:gd name="T5" fmla="*/ 24 h 6"/>
                <a:gd name="T6" fmla="*/ 4 w 5"/>
                <a:gd name="T7" fmla="*/ 4 h 6"/>
                <a:gd name="T8" fmla="*/ 20 w 5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9" name="Oval 758">
              <a:extLst>
                <a:ext uri="{FF2B5EF4-FFF2-40B4-BE49-F238E27FC236}">
                  <a16:creationId xmlns:a16="http://schemas.microsoft.com/office/drawing/2014/main" id="{FCE08509-CD48-47A3-8691-4A2303D13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" y="1414"/>
              <a:ext cx="92" cy="94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990" name="Oval 759">
              <a:extLst>
                <a:ext uri="{FF2B5EF4-FFF2-40B4-BE49-F238E27FC236}">
                  <a16:creationId xmlns:a16="http://schemas.microsoft.com/office/drawing/2014/main" id="{7D4C3427-129D-4E2E-9E51-CBC3AFF67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" y="1425"/>
              <a:ext cx="25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0246" name="Group 694">
            <a:extLst>
              <a:ext uri="{FF2B5EF4-FFF2-40B4-BE49-F238E27FC236}">
                <a16:creationId xmlns:a16="http://schemas.microsoft.com/office/drawing/2014/main" id="{1CF5BEB8-870D-41A8-86E1-E895B30D4584}"/>
              </a:ext>
            </a:extLst>
          </p:cNvPr>
          <p:cNvGrpSpPr>
            <a:grpSpLocks/>
          </p:cNvGrpSpPr>
          <p:nvPr/>
        </p:nvGrpSpPr>
        <p:grpSpPr bwMode="auto">
          <a:xfrm>
            <a:off x="5080001" y="2052638"/>
            <a:ext cx="593725" cy="571500"/>
            <a:chOff x="2240" y="1294"/>
            <a:chExt cx="374" cy="360"/>
          </a:xfrm>
        </p:grpSpPr>
        <p:sp>
          <p:nvSpPr>
            <p:cNvPr id="10832" name="Freeform 600">
              <a:extLst>
                <a:ext uri="{FF2B5EF4-FFF2-40B4-BE49-F238E27FC236}">
                  <a16:creationId xmlns:a16="http://schemas.microsoft.com/office/drawing/2014/main" id="{6714AD93-A229-45BB-B3E1-30ABBD083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1294"/>
              <a:ext cx="374" cy="358"/>
            </a:xfrm>
            <a:custGeom>
              <a:avLst/>
              <a:gdLst>
                <a:gd name="T0" fmla="*/ 502 w 166"/>
                <a:gd name="T1" fmla="*/ 32 h 159"/>
                <a:gd name="T2" fmla="*/ 52 w 166"/>
                <a:gd name="T3" fmla="*/ 369 h 159"/>
                <a:gd name="T4" fmla="*/ 381 w 166"/>
                <a:gd name="T5" fmla="*/ 802 h 159"/>
                <a:gd name="T6" fmla="*/ 818 w 166"/>
                <a:gd name="T7" fmla="*/ 450 h 159"/>
                <a:gd name="T8" fmla="*/ 502 w 166"/>
                <a:gd name="T9" fmla="*/ 32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" h="159">
                  <a:moveTo>
                    <a:pt x="99" y="6"/>
                  </a:moveTo>
                  <a:cubicBezTo>
                    <a:pt x="70" y="0"/>
                    <a:pt x="21" y="21"/>
                    <a:pt x="10" y="73"/>
                  </a:cubicBezTo>
                  <a:cubicBezTo>
                    <a:pt x="0" y="125"/>
                    <a:pt x="41" y="159"/>
                    <a:pt x="75" y="158"/>
                  </a:cubicBezTo>
                  <a:cubicBezTo>
                    <a:pt x="108" y="157"/>
                    <a:pt x="157" y="150"/>
                    <a:pt x="161" y="89"/>
                  </a:cubicBezTo>
                  <a:cubicBezTo>
                    <a:pt x="166" y="28"/>
                    <a:pt x="121" y="9"/>
                    <a:pt x="99" y="6"/>
                  </a:cubicBezTo>
                  <a:close/>
                </a:path>
              </a:pathLst>
            </a:cu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3" name="Oval 601">
              <a:extLst>
                <a:ext uri="{FF2B5EF4-FFF2-40B4-BE49-F238E27FC236}">
                  <a16:creationId xmlns:a16="http://schemas.microsoft.com/office/drawing/2014/main" id="{1ECD25BE-306B-4492-8F2F-E0257B9FF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" y="1393"/>
              <a:ext cx="135" cy="126"/>
            </a:xfrm>
            <a:prstGeom prst="ellipse">
              <a:avLst/>
            </a:prstGeom>
            <a:solidFill>
              <a:srgbClr val="FCE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834" name="Oval 602">
              <a:extLst>
                <a:ext uri="{FF2B5EF4-FFF2-40B4-BE49-F238E27FC236}">
                  <a16:creationId xmlns:a16="http://schemas.microsoft.com/office/drawing/2014/main" id="{EF325D63-8CA0-4067-9D07-E11F9ACB6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1404"/>
              <a:ext cx="101" cy="104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835" name="Oval 603">
              <a:extLst>
                <a:ext uri="{FF2B5EF4-FFF2-40B4-BE49-F238E27FC236}">
                  <a16:creationId xmlns:a16="http://schemas.microsoft.com/office/drawing/2014/main" id="{43493F30-4051-4235-9A8B-6992FD89F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" y="1438"/>
              <a:ext cx="30" cy="29"/>
            </a:xfrm>
            <a:prstGeom prst="ellipse">
              <a:avLst/>
            </a:pr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836" name="Freeform 604">
              <a:extLst>
                <a:ext uri="{FF2B5EF4-FFF2-40B4-BE49-F238E27FC236}">
                  <a16:creationId xmlns:a16="http://schemas.microsoft.com/office/drawing/2014/main" id="{53521B65-9E18-4CDE-BB01-B7FD21B71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1325"/>
              <a:ext cx="239" cy="104"/>
            </a:xfrm>
            <a:custGeom>
              <a:avLst/>
              <a:gdLst>
                <a:gd name="T0" fmla="*/ 56 w 106"/>
                <a:gd name="T1" fmla="*/ 174 h 46"/>
                <a:gd name="T2" fmla="*/ 304 w 106"/>
                <a:gd name="T3" fmla="*/ 118 h 46"/>
                <a:gd name="T4" fmla="*/ 487 w 106"/>
                <a:gd name="T5" fmla="*/ 194 h 46"/>
                <a:gd name="T6" fmla="*/ 311 w 106"/>
                <a:gd name="T7" fmla="*/ 32 h 46"/>
                <a:gd name="T8" fmla="*/ 56 w 106"/>
                <a:gd name="T9" fmla="*/ 17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46">
                  <a:moveTo>
                    <a:pt x="11" y="34"/>
                  </a:moveTo>
                  <a:cubicBezTo>
                    <a:pt x="18" y="42"/>
                    <a:pt x="37" y="18"/>
                    <a:pt x="60" y="23"/>
                  </a:cubicBezTo>
                  <a:cubicBezTo>
                    <a:pt x="84" y="28"/>
                    <a:pt x="85" y="46"/>
                    <a:pt x="96" y="38"/>
                  </a:cubicBezTo>
                  <a:cubicBezTo>
                    <a:pt x="106" y="31"/>
                    <a:pt x="89" y="12"/>
                    <a:pt x="61" y="6"/>
                  </a:cubicBezTo>
                  <a:cubicBezTo>
                    <a:pt x="34" y="0"/>
                    <a:pt x="0" y="21"/>
                    <a:pt x="11" y="34"/>
                  </a:cubicBezTo>
                  <a:close/>
                </a:path>
              </a:pathLst>
            </a:custGeom>
            <a:solidFill>
              <a:srgbClr val="C9E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7" name="Freeform 605">
              <a:extLst>
                <a:ext uri="{FF2B5EF4-FFF2-40B4-BE49-F238E27FC236}">
                  <a16:creationId xmlns:a16="http://schemas.microsoft.com/office/drawing/2014/main" id="{8BD36C28-AB16-40AD-A472-E0CC12217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1438"/>
              <a:ext cx="252" cy="193"/>
            </a:xfrm>
            <a:custGeom>
              <a:avLst/>
              <a:gdLst>
                <a:gd name="T0" fmla="*/ 117 w 112"/>
                <a:gd name="T1" fmla="*/ 4 h 86"/>
                <a:gd name="T2" fmla="*/ 198 w 112"/>
                <a:gd name="T3" fmla="*/ 364 h 86"/>
                <a:gd name="T4" fmla="*/ 558 w 112"/>
                <a:gd name="T5" fmla="*/ 251 h 86"/>
                <a:gd name="T6" fmla="*/ 263 w 112"/>
                <a:gd name="T7" fmla="*/ 242 h 86"/>
                <a:gd name="T8" fmla="*/ 117 w 112"/>
                <a:gd name="T9" fmla="*/ 4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86">
                  <a:moveTo>
                    <a:pt x="23" y="1"/>
                  </a:moveTo>
                  <a:cubicBezTo>
                    <a:pt x="10" y="1"/>
                    <a:pt x="0" y="57"/>
                    <a:pt x="39" y="72"/>
                  </a:cubicBezTo>
                  <a:cubicBezTo>
                    <a:pt x="79" y="86"/>
                    <a:pt x="110" y="60"/>
                    <a:pt x="110" y="50"/>
                  </a:cubicBezTo>
                  <a:cubicBezTo>
                    <a:pt x="112" y="38"/>
                    <a:pt x="75" y="63"/>
                    <a:pt x="52" y="48"/>
                  </a:cubicBezTo>
                  <a:cubicBezTo>
                    <a:pt x="29" y="32"/>
                    <a:pt x="32" y="0"/>
                    <a:pt x="23" y="1"/>
                  </a:cubicBezTo>
                  <a:close/>
                </a:path>
              </a:pathLst>
            </a:custGeom>
            <a:solidFill>
              <a:srgbClr val="C9E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8" name="Freeform 606">
              <a:extLst>
                <a:ext uri="{FF2B5EF4-FFF2-40B4-BE49-F238E27FC236}">
                  <a16:creationId xmlns:a16="http://schemas.microsoft.com/office/drawing/2014/main" id="{632EAD25-7FC0-4DE1-8FD9-4B1FAFB71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1456"/>
              <a:ext cx="72" cy="133"/>
            </a:xfrm>
            <a:custGeom>
              <a:avLst/>
              <a:gdLst>
                <a:gd name="T0" fmla="*/ 81 w 32"/>
                <a:gd name="T1" fmla="*/ 0 h 59"/>
                <a:gd name="T2" fmla="*/ 162 w 32"/>
                <a:gd name="T3" fmla="*/ 300 h 59"/>
                <a:gd name="T4" fmla="*/ 81 w 32"/>
                <a:gd name="T5" fmla="*/ 0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59">
                  <a:moveTo>
                    <a:pt x="16" y="0"/>
                  </a:moveTo>
                  <a:cubicBezTo>
                    <a:pt x="12" y="0"/>
                    <a:pt x="0" y="45"/>
                    <a:pt x="32" y="59"/>
                  </a:cubicBezTo>
                  <a:cubicBezTo>
                    <a:pt x="18" y="46"/>
                    <a:pt x="10" y="26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9" name="Freeform 607">
              <a:extLst>
                <a:ext uri="{FF2B5EF4-FFF2-40B4-BE49-F238E27FC236}">
                  <a16:creationId xmlns:a16="http://schemas.microsoft.com/office/drawing/2014/main" id="{A40B2983-E135-4B36-84F4-7EDEE2367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550"/>
              <a:ext cx="111" cy="30"/>
            </a:xfrm>
            <a:custGeom>
              <a:avLst/>
              <a:gdLst>
                <a:gd name="T0" fmla="*/ 0 w 49"/>
                <a:gd name="T1" fmla="*/ 21 h 13"/>
                <a:gd name="T2" fmla="*/ 134 w 49"/>
                <a:gd name="T3" fmla="*/ 65 h 13"/>
                <a:gd name="T4" fmla="*/ 251 w 49"/>
                <a:gd name="T5" fmla="*/ 0 h 13"/>
                <a:gd name="T6" fmla="*/ 0 w 49"/>
                <a:gd name="T7" fmla="*/ 21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13">
                  <a:moveTo>
                    <a:pt x="0" y="4"/>
                  </a:moveTo>
                  <a:cubicBezTo>
                    <a:pt x="5" y="8"/>
                    <a:pt x="15" y="13"/>
                    <a:pt x="26" y="12"/>
                  </a:cubicBezTo>
                  <a:cubicBezTo>
                    <a:pt x="34" y="11"/>
                    <a:pt x="41" y="6"/>
                    <a:pt x="49" y="0"/>
                  </a:cubicBezTo>
                  <a:cubicBezTo>
                    <a:pt x="40" y="3"/>
                    <a:pt x="22" y="1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0" name="Freeform 608">
              <a:extLst>
                <a:ext uri="{FF2B5EF4-FFF2-40B4-BE49-F238E27FC236}">
                  <a16:creationId xmlns:a16="http://schemas.microsoft.com/office/drawing/2014/main" id="{0307D259-3839-414E-815D-C3D9C9112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1325"/>
              <a:ext cx="144" cy="50"/>
            </a:xfrm>
            <a:custGeom>
              <a:avLst/>
              <a:gdLst>
                <a:gd name="T0" fmla="*/ 0 w 64"/>
                <a:gd name="T1" fmla="*/ 114 h 22"/>
                <a:gd name="T2" fmla="*/ 324 w 64"/>
                <a:gd name="T3" fmla="*/ 93 h 22"/>
                <a:gd name="T4" fmla="*/ 0 w 64"/>
                <a:gd name="T5" fmla="*/ 114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22">
                  <a:moveTo>
                    <a:pt x="0" y="22"/>
                  </a:moveTo>
                  <a:cubicBezTo>
                    <a:pt x="13" y="10"/>
                    <a:pt x="39" y="0"/>
                    <a:pt x="64" y="18"/>
                  </a:cubicBezTo>
                  <a:cubicBezTo>
                    <a:pt x="49" y="11"/>
                    <a:pt x="26" y="9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1" name="Freeform 609">
              <a:extLst>
                <a:ext uri="{FF2B5EF4-FFF2-40B4-BE49-F238E27FC236}">
                  <a16:creationId xmlns:a16="http://schemas.microsoft.com/office/drawing/2014/main" id="{01A60877-14D7-4D4F-BB2C-AF625CA82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" y="1429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2" name="Freeform 610">
              <a:extLst>
                <a:ext uri="{FF2B5EF4-FFF2-40B4-BE49-F238E27FC236}">
                  <a16:creationId xmlns:a16="http://schemas.microsoft.com/office/drawing/2014/main" id="{A360A64A-B653-4614-ADF0-91641D982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1433"/>
              <a:ext cx="11" cy="12"/>
            </a:xfrm>
            <a:custGeom>
              <a:avLst/>
              <a:gdLst>
                <a:gd name="T0" fmla="*/ 24 w 5"/>
                <a:gd name="T1" fmla="*/ 17 h 5"/>
                <a:gd name="T2" fmla="*/ 9 w 5"/>
                <a:gd name="T3" fmla="*/ 29 h 5"/>
                <a:gd name="T4" fmla="*/ 0 w 5"/>
                <a:gd name="T5" fmla="*/ 12 h 5"/>
                <a:gd name="T6" fmla="*/ 15 w 5"/>
                <a:gd name="T7" fmla="*/ 0 h 5"/>
                <a:gd name="T8" fmla="*/ 24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3" name="Freeform 611">
              <a:extLst>
                <a:ext uri="{FF2B5EF4-FFF2-40B4-BE49-F238E27FC236}">
                  <a16:creationId xmlns:a16="http://schemas.microsoft.com/office/drawing/2014/main" id="{E5037132-EED9-4724-9101-FCC9D7768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1454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4" name="Freeform 612">
              <a:extLst>
                <a:ext uri="{FF2B5EF4-FFF2-40B4-BE49-F238E27FC236}">
                  <a16:creationId xmlns:a16="http://schemas.microsoft.com/office/drawing/2014/main" id="{4B1FB403-9C83-4DC0-9665-D05B3252E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1530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4 w 6"/>
                <a:gd name="T5" fmla="*/ 16 h 6"/>
                <a:gd name="T6" fmla="*/ 20 w 6"/>
                <a:gd name="T7" fmla="*/ 5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5" name="Freeform 613">
              <a:extLst>
                <a:ext uri="{FF2B5EF4-FFF2-40B4-BE49-F238E27FC236}">
                  <a16:creationId xmlns:a16="http://schemas.microsoft.com/office/drawing/2014/main" id="{8E548883-43DD-464F-B99D-6AC60E799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1499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6" name="Freeform 614">
              <a:extLst>
                <a:ext uri="{FF2B5EF4-FFF2-40B4-BE49-F238E27FC236}">
                  <a16:creationId xmlns:a16="http://schemas.microsoft.com/office/drawing/2014/main" id="{B76E7B77-8CE2-4C40-B0DF-D6FAC6EE0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1467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4 w 6"/>
                <a:gd name="T5" fmla="*/ 9 h 5"/>
                <a:gd name="T6" fmla="*/ 20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7" name="Freeform 615">
              <a:extLst>
                <a:ext uri="{FF2B5EF4-FFF2-40B4-BE49-F238E27FC236}">
                  <a16:creationId xmlns:a16="http://schemas.microsoft.com/office/drawing/2014/main" id="{21BB5BCD-F561-4D81-A301-EC4F69552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1510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8" name="Freeform 616">
              <a:extLst>
                <a:ext uri="{FF2B5EF4-FFF2-40B4-BE49-F238E27FC236}">
                  <a16:creationId xmlns:a16="http://schemas.microsoft.com/office/drawing/2014/main" id="{04389C33-1B35-4CAB-BBCF-12BDD6A41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" y="1557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4 w 6"/>
                <a:gd name="T5" fmla="*/ 16 h 6"/>
                <a:gd name="T6" fmla="*/ 20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5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9" name="Freeform 617">
              <a:extLst>
                <a:ext uri="{FF2B5EF4-FFF2-40B4-BE49-F238E27FC236}">
                  <a16:creationId xmlns:a16="http://schemas.microsoft.com/office/drawing/2014/main" id="{92B8C6C8-68CF-4392-985E-CB24EE40C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" y="1530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3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0" name="Freeform 618">
              <a:extLst>
                <a:ext uri="{FF2B5EF4-FFF2-40B4-BE49-F238E27FC236}">
                  <a16:creationId xmlns:a16="http://schemas.microsoft.com/office/drawing/2014/main" id="{7B56B93F-EA85-4A1C-AE34-8A2E3F403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" y="1485"/>
              <a:ext cx="14" cy="14"/>
            </a:xfrm>
            <a:custGeom>
              <a:avLst/>
              <a:gdLst>
                <a:gd name="T0" fmla="*/ 28 w 6"/>
                <a:gd name="T1" fmla="*/ 16 h 6"/>
                <a:gd name="T2" fmla="*/ 12 w 6"/>
                <a:gd name="T3" fmla="*/ 33 h 6"/>
                <a:gd name="T4" fmla="*/ 0 w 6"/>
                <a:gd name="T5" fmla="*/ 16 h 6"/>
                <a:gd name="T6" fmla="*/ 16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1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1" name="Freeform 619">
              <a:extLst>
                <a:ext uri="{FF2B5EF4-FFF2-40B4-BE49-F238E27FC236}">
                  <a16:creationId xmlns:a16="http://schemas.microsoft.com/office/drawing/2014/main" id="{D8B15535-05AC-4717-8914-09323092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1555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2" name="Freeform 620">
              <a:extLst>
                <a:ext uri="{FF2B5EF4-FFF2-40B4-BE49-F238E27FC236}">
                  <a16:creationId xmlns:a16="http://schemas.microsoft.com/office/drawing/2014/main" id="{352C04D2-070F-4517-9B28-4580D5FF3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" y="1400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8 h 6"/>
                <a:gd name="T4" fmla="*/ 0 w 6"/>
                <a:gd name="T5" fmla="*/ 15 h 6"/>
                <a:gd name="T6" fmla="*/ 16 w 6"/>
                <a:gd name="T7" fmla="*/ 0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3" name="Freeform 621">
              <a:extLst>
                <a:ext uri="{FF2B5EF4-FFF2-40B4-BE49-F238E27FC236}">
                  <a16:creationId xmlns:a16="http://schemas.microsoft.com/office/drawing/2014/main" id="{B7C3C932-20C8-4AAF-9802-3FFC03455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1379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0 w 6"/>
                <a:gd name="T5" fmla="*/ 16 h 6"/>
                <a:gd name="T6" fmla="*/ 16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4" name="Freeform 622">
              <a:extLst>
                <a:ext uri="{FF2B5EF4-FFF2-40B4-BE49-F238E27FC236}">
                  <a16:creationId xmlns:a16="http://schemas.microsoft.com/office/drawing/2014/main" id="{25A5C92F-CCC2-4D24-B34A-771C31A2C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1359"/>
              <a:ext cx="12" cy="11"/>
            </a:xfrm>
            <a:custGeom>
              <a:avLst/>
              <a:gdLst>
                <a:gd name="T0" fmla="*/ 29 w 5"/>
                <a:gd name="T1" fmla="*/ 15 h 5"/>
                <a:gd name="T2" fmla="*/ 12 w 5"/>
                <a:gd name="T3" fmla="*/ 24 h 5"/>
                <a:gd name="T4" fmla="*/ 0 w 5"/>
                <a:gd name="T5" fmla="*/ 9 h 5"/>
                <a:gd name="T6" fmla="*/ 17 w 5"/>
                <a:gd name="T7" fmla="*/ 0 h 5"/>
                <a:gd name="T8" fmla="*/ 29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5" name="Freeform 623">
              <a:extLst>
                <a:ext uri="{FF2B5EF4-FFF2-40B4-BE49-F238E27FC236}">
                  <a16:creationId xmlns:a16="http://schemas.microsoft.com/office/drawing/2014/main" id="{1C55F6CE-6525-434E-8C21-77490724C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332"/>
              <a:ext cx="12" cy="14"/>
            </a:xfrm>
            <a:custGeom>
              <a:avLst/>
              <a:gdLst>
                <a:gd name="T0" fmla="*/ 29 w 5"/>
                <a:gd name="T1" fmla="*/ 16 h 6"/>
                <a:gd name="T2" fmla="*/ 12 w 5"/>
                <a:gd name="T3" fmla="*/ 33 h 6"/>
                <a:gd name="T4" fmla="*/ 0 w 5"/>
                <a:gd name="T5" fmla="*/ 16 h 6"/>
                <a:gd name="T6" fmla="*/ 17 w 5"/>
                <a:gd name="T7" fmla="*/ 5 h 6"/>
                <a:gd name="T8" fmla="*/ 29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" name="Freeform 624">
              <a:extLst>
                <a:ext uri="{FF2B5EF4-FFF2-40B4-BE49-F238E27FC236}">
                  <a16:creationId xmlns:a16="http://schemas.microsoft.com/office/drawing/2014/main" id="{6AAE095C-FA30-44D9-BF1F-261D6471A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1328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4 w 6"/>
                <a:gd name="T5" fmla="*/ 9 h 5"/>
                <a:gd name="T6" fmla="*/ 20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7" name="Freeform 625">
              <a:extLst>
                <a:ext uri="{FF2B5EF4-FFF2-40B4-BE49-F238E27FC236}">
                  <a16:creationId xmlns:a16="http://schemas.microsoft.com/office/drawing/2014/main" id="{B83DBB4C-F260-40D9-A792-A08DA9F4E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1312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0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" name="Freeform 626">
              <a:extLst>
                <a:ext uri="{FF2B5EF4-FFF2-40B4-BE49-F238E27FC236}">
                  <a16:creationId xmlns:a16="http://schemas.microsoft.com/office/drawing/2014/main" id="{BC08DAC3-19D3-4F29-8527-49D75E2AC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1301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9" name="Freeform 627">
              <a:extLst>
                <a:ext uri="{FF2B5EF4-FFF2-40B4-BE49-F238E27FC236}">
                  <a16:creationId xmlns:a16="http://schemas.microsoft.com/office/drawing/2014/main" id="{2241D8EC-D935-4F3D-B086-3A6D52692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1319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0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0" name="Freeform 628">
              <a:extLst>
                <a:ext uri="{FF2B5EF4-FFF2-40B4-BE49-F238E27FC236}">
                  <a16:creationId xmlns:a16="http://schemas.microsoft.com/office/drawing/2014/main" id="{759A99DD-97A0-455B-AE20-6CA880BD7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1305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0 w 6"/>
                <a:gd name="T5" fmla="*/ 16 h 6"/>
                <a:gd name="T6" fmla="*/ 16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1" name="Freeform 629">
              <a:extLst>
                <a:ext uri="{FF2B5EF4-FFF2-40B4-BE49-F238E27FC236}">
                  <a16:creationId xmlns:a16="http://schemas.microsoft.com/office/drawing/2014/main" id="{CE7442E3-A4AA-439A-B6B8-98DC729E8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1314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28 h 6"/>
                <a:gd name="T4" fmla="*/ 0 w 6"/>
                <a:gd name="T5" fmla="*/ 16 h 6"/>
                <a:gd name="T6" fmla="*/ 15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2" name="Freeform 630">
              <a:extLst>
                <a:ext uri="{FF2B5EF4-FFF2-40B4-BE49-F238E27FC236}">
                  <a16:creationId xmlns:a16="http://schemas.microsoft.com/office/drawing/2014/main" id="{538D131A-B84C-4929-AADC-08A101606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" y="1325"/>
              <a:ext cx="13" cy="14"/>
            </a:xfrm>
            <a:custGeom>
              <a:avLst/>
              <a:gdLst>
                <a:gd name="T0" fmla="*/ 24 w 6"/>
                <a:gd name="T1" fmla="*/ 21 h 6"/>
                <a:gd name="T2" fmla="*/ 15 w 6"/>
                <a:gd name="T3" fmla="*/ 33 h 6"/>
                <a:gd name="T4" fmla="*/ 0 w 6"/>
                <a:gd name="T5" fmla="*/ 16 h 6"/>
                <a:gd name="T6" fmla="*/ 15 w 6"/>
                <a:gd name="T7" fmla="*/ 5 h 6"/>
                <a:gd name="T8" fmla="*/ 24 w 6"/>
                <a:gd name="T9" fmla="*/ 2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2"/>
                    <a:pt x="2" y="0"/>
                    <a:pt x="3" y="1"/>
                  </a:cubicBezTo>
                  <a:cubicBezTo>
                    <a:pt x="5" y="1"/>
                    <a:pt x="6" y="2"/>
                    <a:pt x="5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3" name="Freeform 631">
              <a:extLst>
                <a:ext uri="{FF2B5EF4-FFF2-40B4-BE49-F238E27FC236}">
                  <a16:creationId xmlns:a16="http://schemas.microsoft.com/office/drawing/2014/main" id="{73FB0476-2B1F-4892-9613-FC4822077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328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8 h 6"/>
                <a:gd name="T4" fmla="*/ 0 w 6"/>
                <a:gd name="T5" fmla="*/ 15 h 6"/>
                <a:gd name="T6" fmla="*/ 16 w 6"/>
                <a:gd name="T7" fmla="*/ 4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4" name="Freeform 632">
              <a:extLst>
                <a:ext uri="{FF2B5EF4-FFF2-40B4-BE49-F238E27FC236}">
                  <a16:creationId xmlns:a16="http://schemas.microsoft.com/office/drawing/2014/main" id="{56F258CB-CFED-48A1-86A2-07C1679F4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" y="1357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5" name="Freeform 633">
              <a:extLst>
                <a:ext uri="{FF2B5EF4-FFF2-40B4-BE49-F238E27FC236}">
                  <a16:creationId xmlns:a16="http://schemas.microsoft.com/office/drawing/2014/main" id="{3CB2CA3E-2CDE-42B7-B10F-A29DADD93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404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28 h 6"/>
                <a:gd name="T4" fmla="*/ 0 w 5"/>
                <a:gd name="T5" fmla="*/ 12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4"/>
                    <a:pt x="4" y="6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6" name="Freeform 634">
              <a:extLst>
                <a:ext uri="{FF2B5EF4-FFF2-40B4-BE49-F238E27FC236}">
                  <a16:creationId xmlns:a16="http://schemas.microsoft.com/office/drawing/2014/main" id="{A7707E97-BF35-4659-9E22-E9F73B3CE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440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" name="Freeform 635">
              <a:extLst>
                <a:ext uri="{FF2B5EF4-FFF2-40B4-BE49-F238E27FC236}">
                  <a16:creationId xmlns:a16="http://schemas.microsoft.com/office/drawing/2014/main" id="{82555915-F8A0-44BD-B4C0-616BD2AFD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1503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" name="Freeform 636">
              <a:extLst>
                <a:ext uri="{FF2B5EF4-FFF2-40B4-BE49-F238E27FC236}">
                  <a16:creationId xmlns:a16="http://schemas.microsoft.com/office/drawing/2014/main" id="{D9A36AA0-1765-412A-A270-98E12C63F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" y="1469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0 w 6"/>
                <a:gd name="T5" fmla="*/ 16 h 6"/>
                <a:gd name="T6" fmla="*/ 15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" name="Freeform 637">
              <a:extLst>
                <a:ext uri="{FF2B5EF4-FFF2-40B4-BE49-F238E27FC236}">
                  <a16:creationId xmlns:a16="http://schemas.microsoft.com/office/drawing/2014/main" id="{5A7D291D-874A-4736-BABF-D683A17EC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1420"/>
              <a:ext cx="13" cy="13"/>
            </a:xfrm>
            <a:custGeom>
              <a:avLst/>
              <a:gdLst>
                <a:gd name="T0" fmla="*/ 24 w 6"/>
                <a:gd name="T1" fmla="*/ 15 h 6"/>
                <a:gd name="T2" fmla="*/ 15 w 6"/>
                <a:gd name="T3" fmla="*/ 24 h 6"/>
                <a:gd name="T4" fmla="*/ 0 w 6"/>
                <a:gd name="T5" fmla="*/ 15 h 6"/>
                <a:gd name="T6" fmla="*/ 15 w 6"/>
                <a:gd name="T7" fmla="*/ 0 h 6"/>
                <a:gd name="T8" fmla="*/ 24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0" name="Freeform 638">
              <a:extLst>
                <a:ext uri="{FF2B5EF4-FFF2-40B4-BE49-F238E27FC236}">
                  <a16:creationId xmlns:a16="http://schemas.microsoft.com/office/drawing/2014/main" id="{6AB6EE34-A870-4926-9F2A-3BB93C0FC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" y="1490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4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1" name="Freeform 639">
              <a:extLst>
                <a:ext uri="{FF2B5EF4-FFF2-40B4-BE49-F238E27FC236}">
                  <a16:creationId xmlns:a16="http://schemas.microsoft.com/office/drawing/2014/main" id="{1A0C86E0-19D0-4FC7-A4F8-ED1103BB1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1411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0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2" name="Freeform 640">
              <a:extLst>
                <a:ext uri="{FF2B5EF4-FFF2-40B4-BE49-F238E27FC236}">
                  <a16:creationId xmlns:a16="http://schemas.microsoft.com/office/drawing/2014/main" id="{027858BF-8961-49EE-8424-CFE6BFC85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1440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5 w 6"/>
                <a:gd name="T5" fmla="*/ 16 h 6"/>
                <a:gd name="T6" fmla="*/ 21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3" name="Freeform 641">
              <a:extLst>
                <a:ext uri="{FF2B5EF4-FFF2-40B4-BE49-F238E27FC236}">
                  <a16:creationId xmlns:a16="http://schemas.microsoft.com/office/drawing/2014/main" id="{6A29CE08-D447-4577-9196-92748BC83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1467"/>
              <a:ext cx="14" cy="14"/>
            </a:xfrm>
            <a:custGeom>
              <a:avLst/>
              <a:gdLst>
                <a:gd name="T0" fmla="*/ 28 w 6"/>
                <a:gd name="T1" fmla="*/ 16 h 6"/>
                <a:gd name="T2" fmla="*/ 12 w 6"/>
                <a:gd name="T3" fmla="*/ 33 h 6"/>
                <a:gd name="T4" fmla="*/ 0 w 6"/>
                <a:gd name="T5" fmla="*/ 16 h 6"/>
                <a:gd name="T6" fmla="*/ 16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4" name="Freeform 642">
              <a:extLst>
                <a:ext uri="{FF2B5EF4-FFF2-40B4-BE49-F238E27FC236}">
                  <a16:creationId xmlns:a16="http://schemas.microsoft.com/office/drawing/2014/main" id="{F8825075-954D-4384-8F4E-0F5F879C2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1494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0 w 6"/>
                <a:gd name="T5" fmla="*/ 16 h 6"/>
                <a:gd name="T6" fmla="*/ 16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5" name="Freeform 643">
              <a:extLst>
                <a:ext uri="{FF2B5EF4-FFF2-40B4-BE49-F238E27FC236}">
                  <a16:creationId xmlns:a16="http://schemas.microsoft.com/office/drawing/2014/main" id="{C277984D-BDA0-4220-A66B-B6813FAFA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1526"/>
              <a:ext cx="12" cy="11"/>
            </a:xfrm>
            <a:custGeom>
              <a:avLst/>
              <a:gdLst>
                <a:gd name="T0" fmla="*/ 29 w 5"/>
                <a:gd name="T1" fmla="*/ 15 h 5"/>
                <a:gd name="T2" fmla="*/ 12 w 5"/>
                <a:gd name="T3" fmla="*/ 24 h 5"/>
                <a:gd name="T4" fmla="*/ 0 w 5"/>
                <a:gd name="T5" fmla="*/ 9 h 5"/>
                <a:gd name="T6" fmla="*/ 17 w 5"/>
                <a:gd name="T7" fmla="*/ 0 h 5"/>
                <a:gd name="T8" fmla="*/ 29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6" name="Freeform 644">
              <a:extLst>
                <a:ext uri="{FF2B5EF4-FFF2-40B4-BE49-F238E27FC236}">
                  <a16:creationId xmlns:a16="http://schemas.microsoft.com/office/drawing/2014/main" id="{893BA3EE-C09C-4029-94C4-02192563F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517"/>
              <a:ext cx="12" cy="13"/>
            </a:xfrm>
            <a:custGeom>
              <a:avLst/>
              <a:gdLst>
                <a:gd name="T0" fmla="*/ 29 w 5"/>
                <a:gd name="T1" fmla="*/ 20 h 6"/>
                <a:gd name="T2" fmla="*/ 12 w 5"/>
                <a:gd name="T3" fmla="*/ 28 h 6"/>
                <a:gd name="T4" fmla="*/ 0 w 5"/>
                <a:gd name="T5" fmla="*/ 15 h 6"/>
                <a:gd name="T6" fmla="*/ 17 w 5"/>
                <a:gd name="T7" fmla="*/ 4 h 6"/>
                <a:gd name="T8" fmla="*/ 29 w 5"/>
                <a:gd name="T9" fmla="*/ 2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4" y="1"/>
                    <a:pt x="5" y="2"/>
                    <a:pt x="5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7" name="Freeform 645">
              <a:extLst>
                <a:ext uri="{FF2B5EF4-FFF2-40B4-BE49-F238E27FC236}">
                  <a16:creationId xmlns:a16="http://schemas.microsoft.com/office/drawing/2014/main" id="{A2CFFDA9-8CA4-488D-9B4B-7D2F5ABB7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1458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28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8" name="Freeform 646">
              <a:extLst>
                <a:ext uri="{FF2B5EF4-FFF2-40B4-BE49-F238E27FC236}">
                  <a16:creationId xmlns:a16="http://schemas.microsoft.com/office/drawing/2014/main" id="{AB2122E5-FA61-455E-A34F-45723EFF9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519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8 h 6"/>
                <a:gd name="T4" fmla="*/ 0 w 6"/>
                <a:gd name="T5" fmla="*/ 15 h 6"/>
                <a:gd name="T6" fmla="*/ 15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9" name="Freeform 647">
              <a:extLst>
                <a:ext uri="{FF2B5EF4-FFF2-40B4-BE49-F238E27FC236}">
                  <a16:creationId xmlns:a16="http://schemas.microsoft.com/office/drawing/2014/main" id="{645A5194-0E81-45EB-8FB8-41DB5064A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1447"/>
              <a:ext cx="14" cy="13"/>
            </a:xfrm>
            <a:custGeom>
              <a:avLst/>
              <a:gdLst>
                <a:gd name="T0" fmla="*/ 5 w 6"/>
                <a:gd name="T1" fmla="*/ 24 h 6"/>
                <a:gd name="T2" fmla="*/ 5 w 6"/>
                <a:gd name="T3" fmla="*/ 4 h 6"/>
                <a:gd name="T4" fmla="*/ 28 w 6"/>
                <a:gd name="T5" fmla="*/ 4 h 6"/>
                <a:gd name="T6" fmla="*/ 28 w 6"/>
                <a:gd name="T7" fmla="*/ 20 h 6"/>
                <a:gd name="T8" fmla="*/ 5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0" name="Freeform 648">
              <a:extLst>
                <a:ext uri="{FF2B5EF4-FFF2-40B4-BE49-F238E27FC236}">
                  <a16:creationId xmlns:a16="http://schemas.microsoft.com/office/drawing/2014/main" id="{8B3A8C24-3804-4127-8957-7303A708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1409"/>
              <a:ext cx="14" cy="13"/>
            </a:xfrm>
            <a:custGeom>
              <a:avLst/>
              <a:gdLst>
                <a:gd name="T0" fmla="*/ 5 w 6"/>
                <a:gd name="T1" fmla="*/ 24 h 6"/>
                <a:gd name="T2" fmla="*/ 5 w 6"/>
                <a:gd name="T3" fmla="*/ 4 h 6"/>
                <a:gd name="T4" fmla="*/ 28 w 6"/>
                <a:gd name="T5" fmla="*/ 4 h 6"/>
                <a:gd name="T6" fmla="*/ 28 w 6"/>
                <a:gd name="T7" fmla="*/ 24 h 6"/>
                <a:gd name="T8" fmla="*/ 5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1" name="Freeform 649">
              <a:extLst>
                <a:ext uri="{FF2B5EF4-FFF2-40B4-BE49-F238E27FC236}">
                  <a16:creationId xmlns:a16="http://schemas.microsoft.com/office/drawing/2014/main" id="{CA85C9DC-34F8-4F1E-A16E-6A704DA0F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1485"/>
              <a:ext cx="13" cy="14"/>
            </a:xfrm>
            <a:custGeom>
              <a:avLst/>
              <a:gdLst>
                <a:gd name="T0" fmla="*/ 4 w 6"/>
                <a:gd name="T1" fmla="*/ 28 h 6"/>
                <a:gd name="T2" fmla="*/ 4 w 6"/>
                <a:gd name="T3" fmla="*/ 5 h 6"/>
                <a:gd name="T4" fmla="*/ 24 w 6"/>
                <a:gd name="T5" fmla="*/ 5 h 6"/>
                <a:gd name="T6" fmla="*/ 24 w 6"/>
                <a:gd name="T7" fmla="*/ 28 h 6"/>
                <a:gd name="T8" fmla="*/ 4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2" name="Freeform 650">
              <a:extLst>
                <a:ext uri="{FF2B5EF4-FFF2-40B4-BE49-F238E27FC236}">
                  <a16:creationId xmlns:a16="http://schemas.microsoft.com/office/drawing/2014/main" id="{F665A99E-68C6-4470-8B01-B7501AD72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1472"/>
              <a:ext cx="13" cy="13"/>
            </a:xfrm>
            <a:custGeom>
              <a:avLst/>
              <a:gdLst>
                <a:gd name="T0" fmla="*/ 4 w 6"/>
                <a:gd name="T1" fmla="*/ 24 h 6"/>
                <a:gd name="T2" fmla="*/ 4 w 6"/>
                <a:gd name="T3" fmla="*/ 4 h 6"/>
                <a:gd name="T4" fmla="*/ 24 w 6"/>
                <a:gd name="T5" fmla="*/ 4 h 6"/>
                <a:gd name="T6" fmla="*/ 24 w 6"/>
                <a:gd name="T7" fmla="*/ 24 h 6"/>
                <a:gd name="T8" fmla="*/ 4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3" name="Freeform 651">
              <a:extLst>
                <a:ext uri="{FF2B5EF4-FFF2-40B4-BE49-F238E27FC236}">
                  <a16:creationId xmlns:a16="http://schemas.microsoft.com/office/drawing/2014/main" id="{D82CFAD7-0FE0-4ED0-A689-EE5FB6918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359"/>
              <a:ext cx="14" cy="14"/>
            </a:xfrm>
            <a:custGeom>
              <a:avLst/>
              <a:gdLst>
                <a:gd name="T0" fmla="*/ 5 w 6"/>
                <a:gd name="T1" fmla="*/ 28 h 6"/>
                <a:gd name="T2" fmla="*/ 5 w 6"/>
                <a:gd name="T3" fmla="*/ 12 h 6"/>
                <a:gd name="T4" fmla="*/ 21 w 6"/>
                <a:gd name="T5" fmla="*/ 5 h 6"/>
                <a:gd name="T6" fmla="*/ 28 w 6"/>
                <a:gd name="T7" fmla="*/ 28 h 6"/>
                <a:gd name="T8" fmla="*/ 5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4" name="Freeform 652">
              <a:extLst>
                <a:ext uri="{FF2B5EF4-FFF2-40B4-BE49-F238E27FC236}">
                  <a16:creationId xmlns:a16="http://schemas.microsoft.com/office/drawing/2014/main" id="{89C8D19D-02B5-4914-B93A-8FB312FD0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1595"/>
              <a:ext cx="14" cy="12"/>
            </a:xfrm>
            <a:custGeom>
              <a:avLst/>
              <a:gdLst>
                <a:gd name="T0" fmla="*/ 12 w 6"/>
                <a:gd name="T1" fmla="*/ 29 h 5"/>
                <a:gd name="T2" fmla="*/ 5 w 6"/>
                <a:gd name="T3" fmla="*/ 5 h 5"/>
                <a:gd name="T4" fmla="*/ 28 w 6"/>
                <a:gd name="T5" fmla="*/ 0 h 5"/>
                <a:gd name="T6" fmla="*/ 28 w 6"/>
                <a:gd name="T7" fmla="*/ 24 h 5"/>
                <a:gd name="T8" fmla="*/ 12 w 6"/>
                <a:gd name="T9" fmla="*/ 2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5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5" name="Freeform 653">
              <a:extLst>
                <a:ext uri="{FF2B5EF4-FFF2-40B4-BE49-F238E27FC236}">
                  <a16:creationId xmlns:a16="http://schemas.microsoft.com/office/drawing/2014/main" id="{BEDAF9FD-4B28-4FF5-B2DE-6DFD7D5C6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1580"/>
              <a:ext cx="13" cy="13"/>
            </a:xfrm>
            <a:custGeom>
              <a:avLst/>
              <a:gdLst>
                <a:gd name="T0" fmla="*/ 9 w 6"/>
                <a:gd name="T1" fmla="*/ 24 h 6"/>
                <a:gd name="T2" fmla="*/ 4 w 6"/>
                <a:gd name="T3" fmla="*/ 4 h 6"/>
                <a:gd name="T4" fmla="*/ 24 w 6"/>
                <a:gd name="T5" fmla="*/ 4 h 6"/>
                <a:gd name="T6" fmla="*/ 24 w 6"/>
                <a:gd name="T7" fmla="*/ 24 h 6"/>
                <a:gd name="T8" fmla="*/ 9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5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6" name="Freeform 654">
              <a:extLst>
                <a:ext uri="{FF2B5EF4-FFF2-40B4-BE49-F238E27FC236}">
                  <a16:creationId xmlns:a16="http://schemas.microsoft.com/office/drawing/2014/main" id="{53FCC946-2781-461E-80E8-A899DFBE9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1602"/>
              <a:ext cx="13" cy="14"/>
            </a:xfrm>
            <a:custGeom>
              <a:avLst/>
              <a:gdLst>
                <a:gd name="T0" fmla="*/ 4 w 6"/>
                <a:gd name="T1" fmla="*/ 28 h 6"/>
                <a:gd name="T2" fmla="*/ 4 w 6"/>
                <a:gd name="T3" fmla="*/ 5 h 6"/>
                <a:gd name="T4" fmla="*/ 24 w 6"/>
                <a:gd name="T5" fmla="*/ 5 h 6"/>
                <a:gd name="T6" fmla="*/ 24 w 6"/>
                <a:gd name="T7" fmla="*/ 28 h 6"/>
                <a:gd name="T8" fmla="*/ 4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7" name="Freeform 655">
              <a:extLst>
                <a:ext uri="{FF2B5EF4-FFF2-40B4-BE49-F238E27FC236}">
                  <a16:creationId xmlns:a16="http://schemas.microsoft.com/office/drawing/2014/main" id="{BC749EAE-24CE-4133-A897-6E0D71AD8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1629"/>
              <a:ext cx="13" cy="14"/>
            </a:xfrm>
            <a:custGeom>
              <a:avLst/>
              <a:gdLst>
                <a:gd name="T0" fmla="*/ 4 w 6"/>
                <a:gd name="T1" fmla="*/ 28 h 6"/>
                <a:gd name="T2" fmla="*/ 4 w 6"/>
                <a:gd name="T3" fmla="*/ 5 h 6"/>
                <a:gd name="T4" fmla="*/ 24 w 6"/>
                <a:gd name="T5" fmla="*/ 5 h 6"/>
                <a:gd name="T6" fmla="*/ 24 w 6"/>
                <a:gd name="T7" fmla="*/ 28 h 6"/>
                <a:gd name="T8" fmla="*/ 4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1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8" name="Freeform 656">
              <a:extLst>
                <a:ext uri="{FF2B5EF4-FFF2-40B4-BE49-F238E27FC236}">
                  <a16:creationId xmlns:a16="http://schemas.microsoft.com/office/drawing/2014/main" id="{12439188-CE27-4782-9496-CC47A7C36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1616"/>
              <a:ext cx="14" cy="13"/>
            </a:xfrm>
            <a:custGeom>
              <a:avLst/>
              <a:gdLst>
                <a:gd name="T0" fmla="*/ 5 w 6"/>
                <a:gd name="T1" fmla="*/ 24 h 6"/>
                <a:gd name="T2" fmla="*/ 5 w 6"/>
                <a:gd name="T3" fmla="*/ 4 h 6"/>
                <a:gd name="T4" fmla="*/ 21 w 6"/>
                <a:gd name="T5" fmla="*/ 4 h 6"/>
                <a:gd name="T6" fmla="*/ 28 w 6"/>
                <a:gd name="T7" fmla="*/ 24 h 6"/>
                <a:gd name="T8" fmla="*/ 5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9" name="Freeform 657">
              <a:extLst>
                <a:ext uri="{FF2B5EF4-FFF2-40B4-BE49-F238E27FC236}">
                  <a16:creationId xmlns:a16="http://schemas.microsoft.com/office/drawing/2014/main" id="{6016EEE7-C2C1-470D-B68F-766E96D50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1409"/>
              <a:ext cx="11" cy="13"/>
            </a:xfrm>
            <a:custGeom>
              <a:avLst/>
              <a:gdLst>
                <a:gd name="T0" fmla="*/ 4 w 5"/>
                <a:gd name="T1" fmla="*/ 24 h 6"/>
                <a:gd name="T2" fmla="*/ 0 w 5"/>
                <a:gd name="T3" fmla="*/ 9 h 6"/>
                <a:gd name="T4" fmla="*/ 20 w 5"/>
                <a:gd name="T5" fmla="*/ 4 h 6"/>
                <a:gd name="T6" fmla="*/ 24 w 5"/>
                <a:gd name="T7" fmla="*/ 24 h 6"/>
                <a:gd name="T8" fmla="*/ 4 w 5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0" y="5"/>
                    <a:pt x="0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5" y="2"/>
                    <a:pt x="5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0" name="Freeform 658">
              <a:extLst>
                <a:ext uri="{FF2B5EF4-FFF2-40B4-BE49-F238E27FC236}">
                  <a16:creationId xmlns:a16="http://schemas.microsoft.com/office/drawing/2014/main" id="{29EF9432-538B-4493-B76C-E01AD8FD3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1402"/>
              <a:ext cx="13" cy="13"/>
            </a:xfrm>
            <a:custGeom>
              <a:avLst/>
              <a:gdLst>
                <a:gd name="T0" fmla="*/ 4 w 6"/>
                <a:gd name="T1" fmla="*/ 24 h 6"/>
                <a:gd name="T2" fmla="*/ 4 w 6"/>
                <a:gd name="T3" fmla="*/ 9 h 6"/>
                <a:gd name="T4" fmla="*/ 20 w 6"/>
                <a:gd name="T5" fmla="*/ 4 h 6"/>
                <a:gd name="T6" fmla="*/ 24 w 6"/>
                <a:gd name="T7" fmla="*/ 24 h 6"/>
                <a:gd name="T8" fmla="*/ 4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1" name="Freeform 659">
              <a:extLst>
                <a:ext uri="{FF2B5EF4-FFF2-40B4-BE49-F238E27FC236}">
                  <a16:creationId xmlns:a16="http://schemas.microsoft.com/office/drawing/2014/main" id="{C6FEF856-B0AA-4002-B620-2148E9D45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1418"/>
              <a:ext cx="14" cy="13"/>
            </a:xfrm>
            <a:custGeom>
              <a:avLst/>
              <a:gdLst>
                <a:gd name="T0" fmla="*/ 5 w 6"/>
                <a:gd name="T1" fmla="*/ 24 h 6"/>
                <a:gd name="T2" fmla="*/ 5 w 6"/>
                <a:gd name="T3" fmla="*/ 4 h 6"/>
                <a:gd name="T4" fmla="*/ 28 w 6"/>
                <a:gd name="T5" fmla="*/ 4 h 6"/>
                <a:gd name="T6" fmla="*/ 28 w 6"/>
                <a:gd name="T7" fmla="*/ 24 h 6"/>
                <a:gd name="T8" fmla="*/ 5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2" name="Freeform 660">
              <a:extLst>
                <a:ext uri="{FF2B5EF4-FFF2-40B4-BE49-F238E27FC236}">
                  <a16:creationId xmlns:a16="http://schemas.microsoft.com/office/drawing/2014/main" id="{20C500E6-7422-47D7-9C4D-C8EBF87AD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" y="1379"/>
              <a:ext cx="13" cy="14"/>
            </a:xfrm>
            <a:custGeom>
              <a:avLst/>
              <a:gdLst>
                <a:gd name="T0" fmla="*/ 4 w 6"/>
                <a:gd name="T1" fmla="*/ 28 h 6"/>
                <a:gd name="T2" fmla="*/ 4 w 6"/>
                <a:gd name="T3" fmla="*/ 5 h 6"/>
                <a:gd name="T4" fmla="*/ 24 w 6"/>
                <a:gd name="T5" fmla="*/ 5 h 6"/>
                <a:gd name="T6" fmla="*/ 24 w 6"/>
                <a:gd name="T7" fmla="*/ 28 h 6"/>
                <a:gd name="T8" fmla="*/ 4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3" name="Freeform 661">
              <a:extLst>
                <a:ext uri="{FF2B5EF4-FFF2-40B4-BE49-F238E27FC236}">
                  <a16:creationId xmlns:a16="http://schemas.microsoft.com/office/drawing/2014/main" id="{CF30A8C9-0508-4895-AF93-F828232C0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1429"/>
              <a:ext cx="13" cy="13"/>
            </a:xfrm>
            <a:custGeom>
              <a:avLst/>
              <a:gdLst>
                <a:gd name="T0" fmla="*/ 4 w 6"/>
                <a:gd name="T1" fmla="*/ 24 h 6"/>
                <a:gd name="T2" fmla="*/ 0 w 6"/>
                <a:gd name="T3" fmla="*/ 4 h 6"/>
                <a:gd name="T4" fmla="*/ 20 w 6"/>
                <a:gd name="T5" fmla="*/ 4 h 6"/>
                <a:gd name="T6" fmla="*/ 24 w 6"/>
                <a:gd name="T7" fmla="*/ 24 h 6"/>
                <a:gd name="T8" fmla="*/ 4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4" name="Freeform 662">
              <a:extLst>
                <a:ext uri="{FF2B5EF4-FFF2-40B4-BE49-F238E27FC236}">
                  <a16:creationId xmlns:a16="http://schemas.microsoft.com/office/drawing/2014/main" id="{B487BF9D-29C5-4905-BEAA-420B34D89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" y="1485"/>
              <a:ext cx="13" cy="14"/>
            </a:xfrm>
            <a:custGeom>
              <a:avLst/>
              <a:gdLst>
                <a:gd name="T0" fmla="*/ 9 w 6"/>
                <a:gd name="T1" fmla="*/ 28 h 6"/>
                <a:gd name="T2" fmla="*/ 4 w 6"/>
                <a:gd name="T3" fmla="*/ 5 h 6"/>
                <a:gd name="T4" fmla="*/ 24 w 6"/>
                <a:gd name="T5" fmla="*/ 5 h 6"/>
                <a:gd name="T6" fmla="*/ 24 w 6"/>
                <a:gd name="T7" fmla="*/ 21 h 6"/>
                <a:gd name="T8" fmla="*/ 9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5" name="Freeform 663">
              <a:extLst>
                <a:ext uri="{FF2B5EF4-FFF2-40B4-BE49-F238E27FC236}">
                  <a16:creationId xmlns:a16="http://schemas.microsoft.com/office/drawing/2014/main" id="{C9D218BF-8EC0-4FC5-AB1E-68BC652A8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1512"/>
              <a:ext cx="14" cy="14"/>
            </a:xfrm>
            <a:custGeom>
              <a:avLst/>
              <a:gdLst>
                <a:gd name="T0" fmla="*/ 12 w 6"/>
                <a:gd name="T1" fmla="*/ 28 h 6"/>
                <a:gd name="T2" fmla="*/ 5 w 6"/>
                <a:gd name="T3" fmla="*/ 5 h 6"/>
                <a:gd name="T4" fmla="*/ 28 w 6"/>
                <a:gd name="T5" fmla="*/ 0 h 6"/>
                <a:gd name="T6" fmla="*/ 28 w 6"/>
                <a:gd name="T7" fmla="*/ 21 h 6"/>
                <a:gd name="T8" fmla="*/ 12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6" name="Freeform 664">
              <a:extLst>
                <a:ext uri="{FF2B5EF4-FFF2-40B4-BE49-F238E27FC236}">
                  <a16:creationId xmlns:a16="http://schemas.microsoft.com/office/drawing/2014/main" id="{FF15927F-9FCA-417E-ADDE-013750A04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" y="1535"/>
              <a:ext cx="13" cy="13"/>
            </a:xfrm>
            <a:custGeom>
              <a:avLst/>
              <a:gdLst>
                <a:gd name="T0" fmla="*/ 4 w 6"/>
                <a:gd name="T1" fmla="*/ 24 h 6"/>
                <a:gd name="T2" fmla="*/ 4 w 6"/>
                <a:gd name="T3" fmla="*/ 4 h 6"/>
                <a:gd name="T4" fmla="*/ 24 w 6"/>
                <a:gd name="T5" fmla="*/ 4 h 6"/>
                <a:gd name="T6" fmla="*/ 24 w 6"/>
                <a:gd name="T7" fmla="*/ 20 h 6"/>
                <a:gd name="T8" fmla="*/ 4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7" name="Freeform 665">
              <a:extLst>
                <a:ext uri="{FF2B5EF4-FFF2-40B4-BE49-F238E27FC236}">
                  <a16:creationId xmlns:a16="http://schemas.microsoft.com/office/drawing/2014/main" id="{B464E3EE-C348-4AAB-93F3-161B077A5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1532"/>
              <a:ext cx="13" cy="14"/>
            </a:xfrm>
            <a:custGeom>
              <a:avLst/>
              <a:gdLst>
                <a:gd name="T0" fmla="*/ 4 w 6"/>
                <a:gd name="T1" fmla="*/ 28 h 6"/>
                <a:gd name="T2" fmla="*/ 4 w 6"/>
                <a:gd name="T3" fmla="*/ 5 h 6"/>
                <a:gd name="T4" fmla="*/ 24 w 6"/>
                <a:gd name="T5" fmla="*/ 5 h 6"/>
                <a:gd name="T6" fmla="*/ 24 w 6"/>
                <a:gd name="T7" fmla="*/ 21 h 6"/>
                <a:gd name="T8" fmla="*/ 4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8" name="Freeform 666">
              <a:extLst>
                <a:ext uri="{FF2B5EF4-FFF2-40B4-BE49-F238E27FC236}">
                  <a16:creationId xmlns:a16="http://schemas.microsoft.com/office/drawing/2014/main" id="{4AD4454C-F5DF-4915-A87D-8FCBBAEA4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1532"/>
              <a:ext cx="14" cy="14"/>
            </a:xfrm>
            <a:custGeom>
              <a:avLst/>
              <a:gdLst>
                <a:gd name="T0" fmla="*/ 5 w 6"/>
                <a:gd name="T1" fmla="*/ 28 h 6"/>
                <a:gd name="T2" fmla="*/ 5 w 6"/>
                <a:gd name="T3" fmla="*/ 5 h 6"/>
                <a:gd name="T4" fmla="*/ 28 w 6"/>
                <a:gd name="T5" fmla="*/ 5 h 6"/>
                <a:gd name="T6" fmla="*/ 28 w 6"/>
                <a:gd name="T7" fmla="*/ 21 h 6"/>
                <a:gd name="T8" fmla="*/ 5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9" name="Freeform 667">
              <a:extLst>
                <a:ext uri="{FF2B5EF4-FFF2-40B4-BE49-F238E27FC236}">
                  <a16:creationId xmlns:a16="http://schemas.microsoft.com/office/drawing/2014/main" id="{411889D3-7E42-4E1D-A87B-61BB18D91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" y="1316"/>
              <a:ext cx="13" cy="14"/>
            </a:xfrm>
            <a:custGeom>
              <a:avLst/>
              <a:gdLst>
                <a:gd name="T0" fmla="*/ 9 w 6"/>
                <a:gd name="T1" fmla="*/ 28 h 6"/>
                <a:gd name="T2" fmla="*/ 4 w 6"/>
                <a:gd name="T3" fmla="*/ 12 h 6"/>
                <a:gd name="T4" fmla="*/ 24 w 6"/>
                <a:gd name="T5" fmla="*/ 5 h 6"/>
                <a:gd name="T6" fmla="*/ 24 w 6"/>
                <a:gd name="T7" fmla="*/ 28 h 6"/>
                <a:gd name="T8" fmla="*/ 9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1" y="4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0" name="Freeform 668">
              <a:extLst>
                <a:ext uri="{FF2B5EF4-FFF2-40B4-BE49-F238E27FC236}">
                  <a16:creationId xmlns:a16="http://schemas.microsoft.com/office/drawing/2014/main" id="{5FE058BD-67EC-421E-AE12-12FB325FB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1499"/>
              <a:ext cx="13" cy="13"/>
            </a:xfrm>
            <a:custGeom>
              <a:avLst/>
              <a:gdLst>
                <a:gd name="T0" fmla="*/ 4 w 6"/>
                <a:gd name="T1" fmla="*/ 24 h 6"/>
                <a:gd name="T2" fmla="*/ 4 w 6"/>
                <a:gd name="T3" fmla="*/ 9 h 6"/>
                <a:gd name="T4" fmla="*/ 20 w 6"/>
                <a:gd name="T5" fmla="*/ 4 h 6"/>
                <a:gd name="T6" fmla="*/ 24 w 6"/>
                <a:gd name="T7" fmla="*/ 24 h 6"/>
                <a:gd name="T8" fmla="*/ 4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5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1" name="Freeform 669">
              <a:extLst>
                <a:ext uri="{FF2B5EF4-FFF2-40B4-BE49-F238E27FC236}">
                  <a16:creationId xmlns:a16="http://schemas.microsoft.com/office/drawing/2014/main" id="{97B30CC3-254E-4FB7-BD6D-D2397AE1D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1526"/>
              <a:ext cx="14" cy="13"/>
            </a:xfrm>
            <a:custGeom>
              <a:avLst/>
              <a:gdLst>
                <a:gd name="T0" fmla="*/ 5 w 6"/>
                <a:gd name="T1" fmla="*/ 24 h 6"/>
                <a:gd name="T2" fmla="*/ 5 w 6"/>
                <a:gd name="T3" fmla="*/ 9 h 6"/>
                <a:gd name="T4" fmla="*/ 21 w 6"/>
                <a:gd name="T5" fmla="*/ 4 h 6"/>
                <a:gd name="T6" fmla="*/ 28 w 6"/>
                <a:gd name="T7" fmla="*/ 24 h 6"/>
                <a:gd name="T8" fmla="*/ 5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2" name="Freeform 670">
              <a:extLst>
                <a:ext uri="{FF2B5EF4-FFF2-40B4-BE49-F238E27FC236}">
                  <a16:creationId xmlns:a16="http://schemas.microsoft.com/office/drawing/2014/main" id="{47AEF17E-5825-47F0-B3A8-1964CB1C8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1609"/>
              <a:ext cx="14" cy="13"/>
            </a:xfrm>
            <a:custGeom>
              <a:avLst/>
              <a:gdLst>
                <a:gd name="T0" fmla="*/ 5 w 6"/>
                <a:gd name="T1" fmla="*/ 24 h 6"/>
                <a:gd name="T2" fmla="*/ 5 w 6"/>
                <a:gd name="T3" fmla="*/ 4 h 6"/>
                <a:gd name="T4" fmla="*/ 21 w 6"/>
                <a:gd name="T5" fmla="*/ 4 h 6"/>
                <a:gd name="T6" fmla="*/ 28 w 6"/>
                <a:gd name="T7" fmla="*/ 24 h 6"/>
                <a:gd name="T8" fmla="*/ 5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3" name="Freeform 671">
              <a:extLst>
                <a:ext uri="{FF2B5EF4-FFF2-40B4-BE49-F238E27FC236}">
                  <a16:creationId xmlns:a16="http://schemas.microsoft.com/office/drawing/2014/main" id="{A8D04570-FB57-4A77-8D06-64CAE3778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1451"/>
              <a:ext cx="11" cy="14"/>
            </a:xfrm>
            <a:custGeom>
              <a:avLst/>
              <a:gdLst>
                <a:gd name="T0" fmla="*/ 4 w 5"/>
                <a:gd name="T1" fmla="*/ 28 h 6"/>
                <a:gd name="T2" fmla="*/ 0 w 5"/>
                <a:gd name="T3" fmla="*/ 5 h 6"/>
                <a:gd name="T4" fmla="*/ 20 w 5"/>
                <a:gd name="T5" fmla="*/ 5 h 6"/>
                <a:gd name="T6" fmla="*/ 24 w 5"/>
                <a:gd name="T7" fmla="*/ 28 h 6"/>
                <a:gd name="T8" fmla="*/ 4 w 5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0" y="4"/>
                    <a:pt x="0" y="3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5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4" name="Freeform 672">
              <a:extLst>
                <a:ext uri="{FF2B5EF4-FFF2-40B4-BE49-F238E27FC236}">
                  <a16:creationId xmlns:a16="http://schemas.microsoft.com/office/drawing/2014/main" id="{55EFF52D-4E89-42EE-87B5-AA019FD08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1613"/>
              <a:ext cx="14" cy="14"/>
            </a:xfrm>
            <a:custGeom>
              <a:avLst/>
              <a:gdLst>
                <a:gd name="T0" fmla="*/ 12 w 6"/>
                <a:gd name="T1" fmla="*/ 28 h 6"/>
                <a:gd name="T2" fmla="*/ 5 w 6"/>
                <a:gd name="T3" fmla="*/ 5 h 6"/>
                <a:gd name="T4" fmla="*/ 28 w 6"/>
                <a:gd name="T5" fmla="*/ 5 h 6"/>
                <a:gd name="T6" fmla="*/ 28 w 6"/>
                <a:gd name="T7" fmla="*/ 21 h 6"/>
                <a:gd name="T8" fmla="*/ 12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5" name="Freeform 673">
              <a:extLst>
                <a:ext uri="{FF2B5EF4-FFF2-40B4-BE49-F238E27FC236}">
                  <a16:creationId xmlns:a16="http://schemas.microsoft.com/office/drawing/2014/main" id="{557CE6BC-0B7E-4F32-B70E-4C1E0F520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1638"/>
              <a:ext cx="13" cy="14"/>
            </a:xfrm>
            <a:custGeom>
              <a:avLst/>
              <a:gdLst>
                <a:gd name="T0" fmla="*/ 4 w 6"/>
                <a:gd name="T1" fmla="*/ 28 h 6"/>
                <a:gd name="T2" fmla="*/ 4 w 6"/>
                <a:gd name="T3" fmla="*/ 5 h 6"/>
                <a:gd name="T4" fmla="*/ 24 w 6"/>
                <a:gd name="T5" fmla="*/ 5 h 6"/>
                <a:gd name="T6" fmla="*/ 24 w 6"/>
                <a:gd name="T7" fmla="*/ 28 h 6"/>
                <a:gd name="T8" fmla="*/ 4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6" name="Freeform 674">
              <a:extLst>
                <a:ext uri="{FF2B5EF4-FFF2-40B4-BE49-F238E27FC236}">
                  <a16:creationId xmlns:a16="http://schemas.microsoft.com/office/drawing/2014/main" id="{B4375826-2B39-4C05-9C95-B2A960785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1618"/>
              <a:ext cx="14" cy="13"/>
            </a:xfrm>
            <a:custGeom>
              <a:avLst/>
              <a:gdLst>
                <a:gd name="T0" fmla="*/ 5 w 6"/>
                <a:gd name="T1" fmla="*/ 24 h 6"/>
                <a:gd name="T2" fmla="*/ 5 w 6"/>
                <a:gd name="T3" fmla="*/ 4 h 6"/>
                <a:gd name="T4" fmla="*/ 28 w 6"/>
                <a:gd name="T5" fmla="*/ 4 h 6"/>
                <a:gd name="T6" fmla="*/ 28 w 6"/>
                <a:gd name="T7" fmla="*/ 24 h 6"/>
                <a:gd name="T8" fmla="*/ 5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7" name="Freeform 675">
              <a:extLst>
                <a:ext uri="{FF2B5EF4-FFF2-40B4-BE49-F238E27FC236}">
                  <a16:creationId xmlns:a16="http://schemas.microsoft.com/office/drawing/2014/main" id="{E4ADB800-D1C4-4641-9576-03DB59052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1640"/>
              <a:ext cx="14" cy="14"/>
            </a:xfrm>
            <a:custGeom>
              <a:avLst/>
              <a:gdLst>
                <a:gd name="T0" fmla="*/ 5 w 6"/>
                <a:gd name="T1" fmla="*/ 28 h 6"/>
                <a:gd name="T2" fmla="*/ 5 w 6"/>
                <a:gd name="T3" fmla="*/ 5 h 6"/>
                <a:gd name="T4" fmla="*/ 28 w 6"/>
                <a:gd name="T5" fmla="*/ 5 h 6"/>
                <a:gd name="T6" fmla="*/ 28 w 6"/>
                <a:gd name="T7" fmla="*/ 21 h 6"/>
                <a:gd name="T8" fmla="*/ 5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8" name="Freeform 676">
              <a:extLst>
                <a:ext uri="{FF2B5EF4-FFF2-40B4-BE49-F238E27FC236}">
                  <a16:creationId xmlns:a16="http://schemas.microsoft.com/office/drawing/2014/main" id="{17B37B03-5BC5-4D41-B7D1-E7061F5A7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" y="1627"/>
              <a:ext cx="13" cy="13"/>
            </a:xfrm>
            <a:custGeom>
              <a:avLst/>
              <a:gdLst>
                <a:gd name="T0" fmla="*/ 4 w 6"/>
                <a:gd name="T1" fmla="*/ 24 h 6"/>
                <a:gd name="T2" fmla="*/ 4 w 6"/>
                <a:gd name="T3" fmla="*/ 4 h 6"/>
                <a:gd name="T4" fmla="*/ 24 w 6"/>
                <a:gd name="T5" fmla="*/ 4 h 6"/>
                <a:gd name="T6" fmla="*/ 24 w 6"/>
                <a:gd name="T7" fmla="*/ 20 h 6"/>
                <a:gd name="T8" fmla="*/ 4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9" name="Freeform 677">
              <a:extLst>
                <a:ext uri="{FF2B5EF4-FFF2-40B4-BE49-F238E27FC236}">
                  <a16:creationId xmlns:a16="http://schemas.microsoft.com/office/drawing/2014/main" id="{FF080BF2-F6DB-414A-837F-7FB6E381F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600"/>
              <a:ext cx="14" cy="13"/>
            </a:xfrm>
            <a:custGeom>
              <a:avLst/>
              <a:gdLst>
                <a:gd name="T0" fmla="*/ 5 w 6"/>
                <a:gd name="T1" fmla="*/ 24 h 6"/>
                <a:gd name="T2" fmla="*/ 5 w 6"/>
                <a:gd name="T3" fmla="*/ 4 h 6"/>
                <a:gd name="T4" fmla="*/ 28 w 6"/>
                <a:gd name="T5" fmla="*/ 4 h 6"/>
                <a:gd name="T6" fmla="*/ 28 w 6"/>
                <a:gd name="T7" fmla="*/ 24 h 6"/>
                <a:gd name="T8" fmla="*/ 5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1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0" name="Freeform 678">
              <a:extLst>
                <a:ext uri="{FF2B5EF4-FFF2-40B4-BE49-F238E27FC236}">
                  <a16:creationId xmlns:a16="http://schemas.microsoft.com/office/drawing/2014/main" id="{2D56A1E0-AF5A-4D69-955E-099712AB9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1589"/>
              <a:ext cx="13" cy="13"/>
            </a:xfrm>
            <a:custGeom>
              <a:avLst/>
              <a:gdLst>
                <a:gd name="T0" fmla="*/ 4 w 6"/>
                <a:gd name="T1" fmla="*/ 24 h 6"/>
                <a:gd name="T2" fmla="*/ 4 w 6"/>
                <a:gd name="T3" fmla="*/ 4 h 6"/>
                <a:gd name="T4" fmla="*/ 24 w 6"/>
                <a:gd name="T5" fmla="*/ 4 h 6"/>
                <a:gd name="T6" fmla="*/ 24 w 6"/>
                <a:gd name="T7" fmla="*/ 24 h 6"/>
                <a:gd name="T8" fmla="*/ 4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1" name="Freeform 679">
              <a:extLst>
                <a:ext uri="{FF2B5EF4-FFF2-40B4-BE49-F238E27FC236}">
                  <a16:creationId xmlns:a16="http://schemas.microsoft.com/office/drawing/2014/main" id="{082AE8DE-9C3C-409A-ABED-1540A807B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1604"/>
              <a:ext cx="14" cy="14"/>
            </a:xfrm>
            <a:custGeom>
              <a:avLst/>
              <a:gdLst>
                <a:gd name="T0" fmla="*/ 5 w 6"/>
                <a:gd name="T1" fmla="*/ 28 h 6"/>
                <a:gd name="T2" fmla="*/ 5 w 6"/>
                <a:gd name="T3" fmla="*/ 12 h 6"/>
                <a:gd name="T4" fmla="*/ 28 w 6"/>
                <a:gd name="T5" fmla="*/ 5 h 6"/>
                <a:gd name="T6" fmla="*/ 28 w 6"/>
                <a:gd name="T7" fmla="*/ 28 h 6"/>
                <a:gd name="T8" fmla="*/ 5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2" name="Freeform 680">
              <a:extLst>
                <a:ext uri="{FF2B5EF4-FFF2-40B4-BE49-F238E27FC236}">
                  <a16:creationId xmlns:a16="http://schemas.microsoft.com/office/drawing/2014/main" id="{B25B8CC7-791D-499C-B6E2-DE780DA61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1564"/>
              <a:ext cx="13" cy="13"/>
            </a:xfrm>
            <a:custGeom>
              <a:avLst/>
              <a:gdLst>
                <a:gd name="T0" fmla="*/ 4 w 6"/>
                <a:gd name="T1" fmla="*/ 24 h 6"/>
                <a:gd name="T2" fmla="*/ 4 w 6"/>
                <a:gd name="T3" fmla="*/ 9 h 6"/>
                <a:gd name="T4" fmla="*/ 24 w 6"/>
                <a:gd name="T5" fmla="*/ 4 h 6"/>
                <a:gd name="T6" fmla="*/ 24 w 6"/>
                <a:gd name="T7" fmla="*/ 24 h 6"/>
                <a:gd name="T8" fmla="*/ 4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3" name="Freeform 681">
              <a:extLst>
                <a:ext uri="{FF2B5EF4-FFF2-40B4-BE49-F238E27FC236}">
                  <a16:creationId xmlns:a16="http://schemas.microsoft.com/office/drawing/2014/main" id="{140C58DF-E998-42A0-876A-6801E62B4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528"/>
              <a:ext cx="13" cy="13"/>
            </a:xfrm>
            <a:custGeom>
              <a:avLst/>
              <a:gdLst>
                <a:gd name="T0" fmla="*/ 4 w 6"/>
                <a:gd name="T1" fmla="*/ 24 h 6"/>
                <a:gd name="T2" fmla="*/ 4 w 6"/>
                <a:gd name="T3" fmla="*/ 4 h 6"/>
                <a:gd name="T4" fmla="*/ 24 w 6"/>
                <a:gd name="T5" fmla="*/ 4 h 6"/>
                <a:gd name="T6" fmla="*/ 24 w 6"/>
                <a:gd name="T7" fmla="*/ 24 h 6"/>
                <a:gd name="T8" fmla="*/ 4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3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4" name="Freeform 682">
              <a:extLst>
                <a:ext uri="{FF2B5EF4-FFF2-40B4-BE49-F238E27FC236}">
                  <a16:creationId xmlns:a16="http://schemas.microsoft.com/office/drawing/2014/main" id="{DCABBB1C-7F0C-42B8-8704-54347F80A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1391"/>
              <a:ext cx="14" cy="13"/>
            </a:xfrm>
            <a:custGeom>
              <a:avLst/>
              <a:gdLst>
                <a:gd name="T0" fmla="*/ 5 w 6"/>
                <a:gd name="T1" fmla="*/ 24 h 6"/>
                <a:gd name="T2" fmla="*/ 5 w 6"/>
                <a:gd name="T3" fmla="*/ 9 h 6"/>
                <a:gd name="T4" fmla="*/ 28 w 6"/>
                <a:gd name="T5" fmla="*/ 4 h 6"/>
                <a:gd name="T6" fmla="*/ 28 w 6"/>
                <a:gd name="T7" fmla="*/ 24 h 6"/>
                <a:gd name="T8" fmla="*/ 5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5" name="Freeform 683">
              <a:extLst>
                <a:ext uri="{FF2B5EF4-FFF2-40B4-BE49-F238E27FC236}">
                  <a16:creationId xmlns:a16="http://schemas.microsoft.com/office/drawing/2014/main" id="{6EB9D6AA-DD9D-4BF6-9466-768833573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1586"/>
              <a:ext cx="13" cy="14"/>
            </a:xfrm>
            <a:custGeom>
              <a:avLst/>
              <a:gdLst>
                <a:gd name="T0" fmla="*/ 4 w 6"/>
                <a:gd name="T1" fmla="*/ 28 h 6"/>
                <a:gd name="T2" fmla="*/ 4 w 6"/>
                <a:gd name="T3" fmla="*/ 5 h 6"/>
                <a:gd name="T4" fmla="*/ 24 w 6"/>
                <a:gd name="T5" fmla="*/ 5 h 6"/>
                <a:gd name="T6" fmla="*/ 24 w 6"/>
                <a:gd name="T7" fmla="*/ 28 h 6"/>
                <a:gd name="T8" fmla="*/ 4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4" y="6"/>
                    <a:pt x="3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6" name="Freeform 684">
              <a:extLst>
                <a:ext uri="{FF2B5EF4-FFF2-40B4-BE49-F238E27FC236}">
                  <a16:creationId xmlns:a16="http://schemas.microsoft.com/office/drawing/2014/main" id="{EF89EA43-4024-4BC5-AF48-90436ACF8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1454"/>
              <a:ext cx="14" cy="13"/>
            </a:xfrm>
            <a:custGeom>
              <a:avLst/>
              <a:gdLst>
                <a:gd name="T0" fmla="*/ 12 w 6"/>
                <a:gd name="T1" fmla="*/ 24 h 6"/>
                <a:gd name="T2" fmla="*/ 5 w 6"/>
                <a:gd name="T3" fmla="*/ 4 h 6"/>
                <a:gd name="T4" fmla="*/ 28 w 6"/>
                <a:gd name="T5" fmla="*/ 4 h 6"/>
                <a:gd name="T6" fmla="*/ 28 w 6"/>
                <a:gd name="T7" fmla="*/ 24 h 6"/>
                <a:gd name="T8" fmla="*/ 12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1" y="4"/>
                    <a:pt x="0" y="3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7" name="Freeform 685">
              <a:extLst>
                <a:ext uri="{FF2B5EF4-FFF2-40B4-BE49-F238E27FC236}">
                  <a16:creationId xmlns:a16="http://schemas.microsoft.com/office/drawing/2014/main" id="{F93AD01A-8CFC-4095-9E44-6C4A37D62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1427"/>
              <a:ext cx="13" cy="13"/>
            </a:xfrm>
            <a:custGeom>
              <a:avLst/>
              <a:gdLst>
                <a:gd name="T0" fmla="*/ 9 w 6"/>
                <a:gd name="T1" fmla="*/ 24 h 6"/>
                <a:gd name="T2" fmla="*/ 4 w 6"/>
                <a:gd name="T3" fmla="*/ 4 h 6"/>
                <a:gd name="T4" fmla="*/ 24 w 6"/>
                <a:gd name="T5" fmla="*/ 4 h 6"/>
                <a:gd name="T6" fmla="*/ 24 w 6"/>
                <a:gd name="T7" fmla="*/ 20 h 6"/>
                <a:gd name="T8" fmla="*/ 9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5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8" name="Freeform 686">
              <a:extLst>
                <a:ext uri="{FF2B5EF4-FFF2-40B4-BE49-F238E27FC236}">
                  <a16:creationId xmlns:a16="http://schemas.microsoft.com/office/drawing/2014/main" id="{CC78B377-C269-4108-B682-2605AC40E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1553"/>
              <a:ext cx="14" cy="13"/>
            </a:xfrm>
            <a:custGeom>
              <a:avLst/>
              <a:gdLst>
                <a:gd name="T0" fmla="*/ 12 w 6"/>
                <a:gd name="T1" fmla="*/ 24 h 6"/>
                <a:gd name="T2" fmla="*/ 5 w 6"/>
                <a:gd name="T3" fmla="*/ 4 h 6"/>
                <a:gd name="T4" fmla="*/ 28 w 6"/>
                <a:gd name="T5" fmla="*/ 4 h 6"/>
                <a:gd name="T6" fmla="*/ 33 w 6"/>
                <a:gd name="T7" fmla="*/ 24 h 6"/>
                <a:gd name="T8" fmla="*/ 12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5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9" name="Freeform 687">
              <a:extLst>
                <a:ext uri="{FF2B5EF4-FFF2-40B4-BE49-F238E27FC236}">
                  <a16:creationId xmlns:a16="http://schemas.microsoft.com/office/drawing/2014/main" id="{14689F63-51EA-41EC-A24C-DE1A3E597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1503"/>
              <a:ext cx="14" cy="14"/>
            </a:xfrm>
            <a:custGeom>
              <a:avLst/>
              <a:gdLst>
                <a:gd name="T0" fmla="*/ 12 w 6"/>
                <a:gd name="T1" fmla="*/ 28 h 6"/>
                <a:gd name="T2" fmla="*/ 5 w 6"/>
                <a:gd name="T3" fmla="*/ 5 h 6"/>
                <a:gd name="T4" fmla="*/ 28 w 6"/>
                <a:gd name="T5" fmla="*/ 5 h 6"/>
                <a:gd name="T6" fmla="*/ 28 w 6"/>
                <a:gd name="T7" fmla="*/ 28 h 6"/>
                <a:gd name="T8" fmla="*/ 12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0" name="Freeform 688">
              <a:extLst>
                <a:ext uri="{FF2B5EF4-FFF2-40B4-BE49-F238E27FC236}">
                  <a16:creationId xmlns:a16="http://schemas.microsoft.com/office/drawing/2014/main" id="{4603986C-CBDE-4186-AD75-B850A9076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1571"/>
              <a:ext cx="14" cy="13"/>
            </a:xfrm>
            <a:custGeom>
              <a:avLst/>
              <a:gdLst>
                <a:gd name="T0" fmla="*/ 5 w 6"/>
                <a:gd name="T1" fmla="*/ 24 h 6"/>
                <a:gd name="T2" fmla="*/ 5 w 6"/>
                <a:gd name="T3" fmla="*/ 4 h 6"/>
                <a:gd name="T4" fmla="*/ 28 w 6"/>
                <a:gd name="T5" fmla="*/ 4 h 6"/>
                <a:gd name="T6" fmla="*/ 28 w 6"/>
                <a:gd name="T7" fmla="*/ 24 h 6"/>
                <a:gd name="T8" fmla="*/ 5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1" name="Freeform 689">
              <a:extLst>
                <a:ext uri="{FF2B5EF4-FFF2-40B4-BE49-F238E27FC236}">
                  <a16:creationId xmlns:a16="http://schemas.microsoft.com/office/drawing/2014/main" id="{55BC1FCA-9A7A-46D4-BF75-84ABAFB2B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620"/>
              <a:ext cx="14" cy="14"/>
            </a:xfrm>
            <a:custGeom>
              <a:avLst/>
              <a:gdLst>
                <a:gd name="T0" fmla="*/ 5 w 6"/>
                <a:gd name="T1" fmla="*/ 28 h 6"/>
                <a:gd name="T2" fmla="*/ 0 w 6"/>
                <a:gd name="T3" fmla="*/ 12 h 6"/>
                <a:gd name="T4" fmla="*/ 21 w 6"/>
                <a:gd name="T5" fmla="*/ 5 h 6"/>
                <a:gd name="T6" fmla="*/ 28 w 6"/>
                <a:gd name="T7" fmla="*/ 28 h 6"/>
                <a:gd name="T8" fmla="*/ 5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5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2" name="Oval 690">
              <a:extLst>
                <a:ext uri="{FF2B5EF4-FFF2-40B4-BE49-F238E27FC236}">
                  <a16:creationId xmlns:a16="http://schemas.microsoft.com/office/drawing/2014/main" id="{A3F1D480-DFDB-49C6-A2B3-4E2D0FAFD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1404"/>
              <a:ext cx="101" cy="104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923" name="Freeform 691">
              <a:extLst>
                <a:ext uri="{FF2B5EF4-FFF2-40B4-BE49-F238E27FC236}">
                  <a16:creationId xmlns:a16="http://schemas.microsoft.com/office/drawing/2014/main" id="{2A6CD702-FA21-464F-A11E-A956EE1FF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1325"/>
              <a:ext cx="239" cy="104"/>
            </a:xfrm>
            <a:custGeom>
              <a:avLst/>
              <a:gdLst>
                <a:gd name="T0" fmla="*/ 56 w 106"/>
                <a:gd name="T1" fmla="*/ 174 h 46"/>
                <a:gd name="T2" fmla="*/ 304 w 106"/>
                <a:gd name="T3" fmla="*/ 118 h 46"/>
                <a:gd name="T4" fmla="*/ 487 w 106"/>
                <a:gd name="T5" fmla="*/ 194 h 46"/>
                <a:gd name="T6" fmla="*/ 311 w 106"/>
                <a:gd name="T7" fmla="*/ 32 h 46"/>
                <a:gd name="T8" fmla="*/ 56 w 106"/>
                <a:gd name="T9" fmla="*/ 17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46">
                  <a:moveTo>
                    <a:pt x="11" y="34"/>
                  </a:moveTo>
                  <a:cubicBezTo>
                    <a:pt x="18" y="42"/>
                    <a:pt x="37" y="18"/>
                    <a:pt x="60" y="23"/>
                  </a:cubicBezTo>
                  <a:cubicBezTo>
                    <a:pt x="84" y="28"/>
                    <a:pt x="85" y="46"/>
                    <a:pt x="96" y="38"/>
                  </a:cubicBezTo>
                  <a:cubicBezTo>
                    <a:pt x="106" y="31"/>
                    <a:pt x="89" y="12"/>
                    <a:pt x="61" y="6"/>
                  </a:cubicBezTo>
                  <a:cubicBezTo>
                    <a:pt x="34" y="0"/>
                    <a:pt x="0" y="21"/>
                    <a:pt x="11" y="3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4" name="Freeform 692">
              <a:extLst>
                <a:ext uri="{FF2B5EF4-FFF2-40B4-BE49-F238E27FC236}">
                  <a16:creationId xmlns:a16="http://schemas.microsoft.com/office/drawing/2014/main" id="{922B49DC-1DE2-41ED-A81B-6FDFB717C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1438"/>
              <a:ext cx="252" cy="193"/>
            </a:xfrm>
            <a:custGeom>
              <a:avLst/>
              <a:gdLst>
                <a:gd name="T0" fmla="*/ 117 w 112"/>
                <a:gd name="T1" fmla="*/ 4 h 86"/>
                <a:gd name="T2" fmla="*/ 198 w 112"/>
                <a:gd name="T3" fmla="*/ 364 h 86"/>
                <a:gd name="T4" fmla="*/ 558 w 112"/>
                <a:gd name="T5" fmla="*/ 251 h 86"/>
                <a:gd name="T6" fmla="*/ 263 w 112"/>
                <a:gd name="T7" fmla="*/ 242 h 86"/>
                <a:gd name="T8" fmla="*/ 117 w 112"/>
                <a:gd name="T9" fmla="*/ 4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86">
                  <a:moveTo>
                    <a:pt x="23" y="1"/>
                  </a:moveTo>
                  <a:cubicBezTo>
                    <a:pt x="10" y="1"/>
                    <a:pt x="0" y="57"/>
                    <a:pt x="39" y="72"/>
                  </a:cubicBezTo>
                  <a:cubicBezTo>
                    <a:pt x="79" y="86"/>
                    <a:pt x="110" y="60"/>
                    <a:pt x="110" y="50"/>
                  </a:cubicBezTo>
                  <a:cubicBezTo>
                    <a:pt x="112" y="38"/>
                    <a:pt x="75" y="63"/>
                    <a:pt x="52" y="48"/>
                  </a:cubicBezTo>
                  <a:cubicBezTo>
                    <a:pt x="29" y="32"/>
                    <a:pt x="32" y="0"/>
                    <a:pt x="23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5" name="Oval 693">
              <a:extLst>
                <a:ext uri="{FF2B5EF4-FFF2-40B4-BE49-F238E27FC236}">
                  <a16:creationId xmlns:a16="http://schemas.microsoft.com/office/drawing/2014/main" id="{2801C9B4-60C6-4735-8610-020D84B9D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" y="1429"/>
              <a:ext cx="24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0247" name="Group 599">
            <a:extLst>
              <a:ext uri="{FF2B5EF4-FFF2-40B4-BE49-F238E27FC236}">
                <a16:creationId xmlns:a16="http://schemas.microsoft.com/office/drawing/2014/main" id="{9FDCD481-08E7-4BE8-83CB-FF2649555868}"/>
              </a:ext>
            </a:extLst>
          </p:cNvPr>
          <p:cNvGrpSpPr>
            <a:grpSpLocks/>
          </p:cNvGrpSpPr>
          <p:nvPr/>
        </p:nvGrpSpPr>
        <p:grpSpPr bwMode="auto">
          <a:xfrm>
            <a:off x="4038601" y="2093914"/>
            <a:ext cx="830263" cy="885825"/>
            <a:chOff x="1584" y="1320"/>
            <a:chExt cx="523" cy="558"/>
          </a:xfrm>
        </p:grpSpPr>
        <p:sp>
          <p:nvSpPr>
            <p:cNvPr id="10651" name="Freeform 418">
              <a:extLst>
                <a:ext uri="{FF2B5EF4-FFF2-40B4-BE49-F238E27FC236}">
                  <a16:creationId xmlns:a16="http://schemas.microsoft.com/office/drawing/2014/main" id="{CD75D0B8-0A42-4ACD-B1D4-ED638B14B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320"/>
              <a:ext cx="523" cy="558"/>
            </a:xfrm>
            <a:custGeom>
              <a:avLst/>
              <a:gdLst>
                <a:gd name="T0" fmla="*/ 1093 w 232"/>
                <a:gd name="T1" fmla="*/ 405 h 248"/>
                <a:gd name="T2" fmla="*/ 726 w 232"/>
                <a:gd name="T3" fmla="*/ 1166 h 248"/>
                <a:gd name="T4" fmla="*/ 5 w 232"/>
                <a:gd name="T5" fmla="*/ 572 h 248"/>
                <a:gd name="T6" fmla="*/ 611 w 232"/>
                <a:gd name="T7" fmla="*/ 81 h 248"/>
                <a:gd name="T8" fmla="*/ 1093 w 232"/>
                <a:gd name="T9" fmla="*/ 405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48">
                  <a:moveTo>
                    <a:pt x="215" y="80"/>
                  </a:moveTo>
                  <a:cubicBezTo>
                    <a:pt x="232" y="122"/>
                    <a:pt x="232" y="213"/>
                    <a:pt x="143" y="230"/>
                  </a:cubicBezTo>
                  <a:cubicBezTo>
                    <a:pt x="54" y="248"/>
                    <a:pt x="0" y="170"/>
                    <a:pt x="1" y="113"/>
                  </a:cubicBezTo>
                  <a:cubicBezTo>
                    <a:pt x="2" y="55"/>
                    <a:pt x="62" y="0"/>
                    <a:pt x="120" y="16"/>
                  </a:cubicBezTo>
                  <a:cubicBezTo>
                    <a:pt x="162" y="31"/>
                    <a:pt x="198" y="38"/>
                    <a:pt x="215" y="80"/>
                  </a:cubicBezTo>
                  <a:close/>
                </a:path>
              </a:pathLst>
            </a:cu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2" name="Freeform 419">
              <a:extLst>
                <a:ext uri="{FF2B5EF4-FFF2-40B4-BE49-F238E27FC236}">
                  <a16:creationId xmlns:a16="http://schemas.microsoft.com/office/drawing/2014/main" id="{3B313D70-1427-48D2-B61C-9D9500308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1430"/>
              <a:ext cx="302" cy="340"/>
            </a:xfrm>
            <a:custGeom>
              <a:avLst/>
              <a:gdLst>
                <a:gd name="T0" fmla="*/ 117 w 134"/>
                <a:gd name="T1" fmla="*/ 52 h 151"/>
                <a:gd name="T2" fmla="*/ 101 w 134"/>
                <a:gd name="T3" fmla="*/ 248 h 151"/>
                <a:gd name="T4" fmla="*/ 275 w 134"/>
                <a:gd name="T5" fmla="*/ 417 h 151"/>
                <a:gd name="T6" fmla="*/ 162 w 134"/>
                <a:gd name="T7" fmla="*/ 608 h 151"/>
                <a:gd name="T8" fmla="*/ 320 w 134"/>
                <a:gd name="T9" fmla="*/ 766 h 151"/>
                <a:gd name="T10" fmla="*/ 681 w 134"/>
                <a:gd name="T11" fmla="*/ 401 h 151"/>
                <a:gd name="T12" fmla="*/ 309 w 134"/>
                <a:gd name="T13" fmla="*/ 5 h 151"/>
                <a:gd name="T14" fmla="*/ 117 w 134"/>
                <a:gd name="T15" fmla="*/ 52 h 1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51">
                  <a:moveTo>
                    <a:pt x="23" y="10"/>
                  </a:moveTo>
                  <a:cubicBezTo>
                    <a:pt x="0" y="21"/>
                    <a:pt x="3" y="49"/>
                    <a:pt x="20" y="49"/>
                  </a:cubicBezTo>
                  <a:cubicBezTo>
                    <a:pt x="46" y="53"/>
                    <a:pt x="53" y="71"/>
                    <a:pt x="54" y="82"/>
                  </a:cubicBezTo>
                  <a:cubicBezTo>
                    <a:pt x="55" y="94"/>
                    <a:pt x="56" y="116"/>
                    <a:pt x="32" y="120"/>
                  </a:cubicBezTo>
                  <a:cubicBezTo>
                    <a:pt x="18" y="121"/>
                    <a:pt x="17" y="150"/>
                    <a:pt x="63" y="151"/>
                  </a:cubicBezTo>
                  <a:cubicBezTo>
                    <a:pt x="103" y="151"/>
                    <a:pt x="134" y="118"/>
                    <a:pt x="134" y="79"/>
                  </a:cubicBezTo>
                  <a:cubicBezTo>
                    <a:pt x="133" y="39"/>
                    <a:pt x="100" y="0"/>
                    <a:pt x="61" y="1"/>
                  </a:cubicBezTo>
                  <a:cubicBezTo>
                    <a:pt x="50" y="1"/>
                    <a:pt x="32" y="6"/>
                    <a:pt x="23" y="10"/>
                  </a:cubicBezTo>
                  <a:close/>
                </a:path>
              </a:pathLst>
            </a:custGeom>
            <a:solidFill>
              <a:srgbClr val="C9E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3" name="Freeform 420">
              <a:extLst>
                <a:ext uri="{FF2B5EF4-FFF2-40B4-BE49-F238E27FC236}">
                  <a16:creationId xmlns:a16="http://schemas.microsoft.com/office/drawing/2014/main" id="{5A8EB251-278F-4ECC-8129-8653A3947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1450"/>
              <a:ext cx="203" cy="309"/>
            </a:xfrm>
            <a:custGeom>
              <a:avLst/>
              <a:gdLst>
                <a:gd name="T0" fmla="*/ 117 w 90"/>
                <a:gd name="T1" fmla="*/ 0 h 137"/>
                <a:gd name="T2" fmla="*/ 453 w 90"/>
                <a:gd name="T3" fmla="*/ 356 h 137"/>
                <a:gd name="T4" fmla="*/ 126 w 90"/>
                <a:gd name="T5" fmla="*/ 692 h 137"/>
                <a:gd name="T6" fmla="*/ 0 w 90"/>
                <a:gd name="T7" fmla="*/ 665 h 137"/>
                <a:gd name="T8" fmla="*/ 320 w 90"/>
                <a:gd name="T9" fmla="*/ 555 h 137"/>
                <a:gd name="T10" fmla="*/ 117 w 90"/>
                <a:gd name="T11" fmla="*/ 0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137">
                  <a:moveTo>
                    <a:pt x="23" y="0"/>
                  </a:moveTo>
                  <a:cubicBezTo>
                    <a:pt x="59" y="0"/>
                    <a:pt x="88" y="35"/>
                    <a:pt x="89" y="70"/>
                  </a:cubicBezTo>
                  <a:cubicBezTo>
                    <a:pt x="89" y="106"/>
                    <a:pt x="61" y="135"/>
                    <a:pt x="25" y="136"/>
                  </a:cubicBezTo>
                  <a:cubicBezTo>
                    <a:pt x="15" y="137"/>
                    <a:pt x="3" y="134"/>
                    <a:pt x="0" y="131"/>
                  </a:cubicBezTo>
                  <a:cubicBezTo>
                    <a:pt x="19" y="135"/>
                    <a:pt x="46" y="132"/>
                    <a:pt x="63" y="109"/>
                  </a:cubicBezTo>
                  <a:cubicBezTo>
                    <a:pt x="79" y="85"/>
                    <a:pt x="90" y="22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4" name="Freeform 421">
              <a:extLst>
                <a:ext uri="{FF2B5EF4-FFF2-40B4-BE49-F238E27FC236}">
                  <a16:creationId xmlns:a16="http://schemas.microsoft.com/office/drawing/2014/main" id="{DFA55ECB-8385-49D7-BCB3-8B11E05AA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" y="1552"/>
              <a:ext cx="160" cy="162"/>
            </a:xfrm>
            <a:custGeom>
              <a:avLst/>
              <a:gdLst>
                <a:gd name="T0" fmla="*/ 309 w 71"/>
                <a:gd name="T1" fmla="*/ 279 h 72"/>
                <a:gd name="T2" fmla="*/ 86 w 71"/>
                <a:gd name="T3" fmla="*/ 308 h 72"/>
                <a:gd name="T4" fmla="*/ 52 w 71"/>
                <a:gd name="T5" fmla="*/ 86 h 72"/>
                <a:gd name="T6" fmla="*/ 275 w 71"/>
                <a:gd name="T7" fmla="*/ 52 h 72"/>
                <a:gd name="T8" fmla="*/ 309 w 71"/>
                <a:gd name="T9" fmla="*/ 279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72">
                  <a:moveTo>
                    <a:pt x="61" y="55"/>
                  </a:moveTo>
                  <a:cubicBezTo>
                    <a:pt x="51" y="69"/>
                    <a:pt x="31" y="72"/>
                    <a:pt x="17" y="61"/>
                  </a:cubicBezTo>
                  <a:cubicBezTo>
                    <a:pt x="3" y="51"/>
                    <a:pt x="0" y="31"/>
                    <a:pt x="10" y="17"/>
                  </a:cubicBezTo>
                  <a:cubicBezTo>
                    <a:pt x="20" y="3"/>
                    <a:pt x="40" y="0"/>
                    <a:pt x="54" y="10"/>
                  </a:cubicBezTo>
                  <a:cubicBezTo>
                    <a:pt x="68" y="21"/>
                    <a:pt x="71" y="40"/>
                    <a:pt x="61" y="55"/>
                  </a:cubicBezTo>
                  <a:close/>
                </a:path>
              </a:pathLst>
            </a:custGeom>
            <a:solidFill>
              <a:srgbClr val="FCE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5" name="Freeform 422">
              <a:extLst>
                <a:ext uri="{FF2B5EF4-FFF2-40B4-BE49-F238E27FC236}">
                  <a16:creationId xmlns:a16="http://schemas.microsoft.com/office/drawing/2014/main" id="{84A71816-4D3F-4393-B945-B3D91E0E2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1567"/>
              <a:ext cx="128" cy="131"/>
            </a:xfrm>
            <a:custGeom>
              <a:avLst/>
              <a:gdLst>
                <a:gd name="T0" fmla="*/ 247 w 57"/>
                <a:gd name="T1" fmla="*/ 224 h 58"/>
                <a:gd name="T2" fmla="*/ 70 w 57"/>
                <a:gd name="T3" fmla="*/ 251 h 58"/>
                <a:gd name="T4" fmla="*/ 40 w 57"/>
                <a:gd name="T5" fmla="*/ 72 h 58"/>
                <a:gd name="T6" fmla="*/ 218 w 57"/>
                <a:gd name="T7" fmla="*/ 41 h 58"/>
                <a:gd name="T8" fmla="*/ 247 w 57"/>
                <a:gd name="T9" fmla="*/ 224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8">
                  <a:moveTo>
                    <a:pt x="49" y="44"/>
                  </a:moveTo>
                  <a:cubicBezTo>
                    <a:pt x="41" y="55"/>
                    <a:pt x="25" y="58"/>
                    <a:pt x="14" y="49"/>
                  </a:cubicBezTo>
                  <a:cubicBezTo>
                    <a:pt x="2" y="41"/>
                    <a:pt x="0" y="25"/>
                    <a:pt x="8" y="14"/>
                  </a:cubicBezTo>
                  <a:cubicBezTo>
                    <a:pt x="16" y="3"/>
                    <a:pt x="32" y="0"/>
                    <a:pt x="43" y="8"/>
                  </a:cubicBezTo>
                  <a:cubicBezTo>
                    <a:pt x="55" y="17"/>
                    <a:pt x="57" y="32"/>
                    <a:pt x="49" y="44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6" name="Freeform 423">
              <a:extLst>
                <a:ext uri="{FF2B5EF4-FFF2-40B4-BE49-F238E27FC236}">
                  <a16:creationId xmlns:a16="http://schemas.microsoft.com/office/drawing/2014/main" id="{E56CA460-7166-4AA3-89F7-637C8FABB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1612"/>
              <a:ext cx="38" cy="41"/>
            </a:xfrm>
            <a:custGeom>
              <a:avLst/>
              <a:gdLst>
                <a:gd name="T0" fmla="*/ 76 w 17"/>
                <a:gd name="T1" fmla="*/ 68 h 18"/>
                <a:gd name="T2" fmla="*/ 20 w 17"/>
                <a:gd name="T3" fmla="*/ 77 h 18"/>
                <a:gd name="T4" fmla="*/ 9 w 17"/>
                <a:gd name="T5" fmla="*/ 21 h 18"/>
                <a:gd name="T6" fmla="*/ 65 w 17"/>
                <a:gd name="T7" fmla="*/ 16 h 18"/>
                <a:gd name="T8" fmla="*/ 76 w 17"/>
                <a:gd name="T9" fmla="*/ 6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8">
                  <a:moveTo>
                    <a:pt x="15" y="13"/>
                  </a:moveTo>
                  <a:cubicBezTo>
                    <a:pt x="12" y="17"/>
                    <a:pt x="7" y="18"/>
                    <a:pt x="4" y="15"/>
                  </a:cubicBezTo>
                  <a:cubicBezTo>
                    <a:pt x="1" y="13"/>
                    <a:pt x="0" y="8"/>
                    <a:pt x="2" y="4"/>
                  </a:cubicBezTo>
                  <a:cubicBezTo>
                    <a:pt x="5" y="1"/>
                    <a:pt x="10" y="0"/>
                    <a:pt x="13" y="3"/>
                  </a:cubicBezTo>
                  <a:cubicBezTo>
                    <a:pt x="16" y="5"/>
                    <a:pt x="17" y="10"/>
                    <a:pt x="15" y="13"/>
                  </a:cubicBezTo>
                  <a:close/>
                </a:path>
              </a:pathLst>
            </a:cu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7" name="Freeform 424">
              <a:extLst>
                <a:ext uri="{FF2B5EF4-FFF2-40B4-BE49-F238E27FC236}">
                  <a16:creationId xmlns:a16="http://schemas.microsoft.com/office/drawing/2014/main" id="{9BC583E8-0BC7-486F-8D79-A778BDFA2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1493"/>
              <a:ext cx="110" cy="97"/>
            </a:xfrm>
            <a:custGeom>
              <a:avLst/>
              <a:gdLst>
                <a:gd name="T0" fmla="*/ 231 w 49"/>
                <a:gd name="T1" fmla="*/ 219 h 43"/>
                <a:gd name="T2" fmla="*/ 97 w 49"/>
                <a:gd name="T3" fmla="*/ 86 h 43"/>
                <a:gd name="T4" fmla="*/ 20 w 49"/>
                <a:gd name="T5" fmla="*/ 0 h 43"/>
                <a:gd name="T6" fmla="*/ 101 w 49"/>
                <a:gd name="T7" fmla="*/ 52 h 43"/>
                <a:gd name="T8" fmla="*/ 231 w 49"/>
                <a:gd name="T9" fmla="*/ 21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43">
                  <a:moveTo>
                    <a:pt x="46" y="43"/>
                  </a:moveTo>
                  <a:cubicBezTo>
                    <a:pt x="46" y="29"/>
                    <a:pt x="30" y="21"/>
                    <a:pt x="19" y="17"/>
                  </a:cubicBezTo>
                  <a:cubicBezTo>
                    <a:pt x="7" y="13"/>
                    <a:pt x="0" y="12"/>
                    <a:pt x="4" y="0"/>
                  </a:cubicBezTo>
                  <a:cubicBezTo>
                    <a:pt x="2" y="7"/>
                    <a:pt x="10" y="8"/>
                    <a:pt x="20" y="10"/>
                  </a:cubicBezTo>
                  <a:cubicBezTo>
                    <a:pt x="29" y="12"/>
                    <a:pt x="49" y="25"/>
                    <a:pt x="46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8" name="Freeform 425">
              <a:extLst>
                <a:ext uri="{FF2B5EF4-FFF2-40B4-BE49-F238E27FC236}">
                  <a16:creationId xmlns:a16="http://schemas.microsoft.com/office/drawing/2014/main" id="{91AD709B-74B8-4045-B3E2-756C4FE0E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" y="1540"/>
              <a:ext cx="13" cy="12"/>
            </a:xfrm>
            <a:custGeom>
              <a:avLst/>
              <a:gdLst>
                <a:gd name="T0" fmla="*/ 24 w 6"/>
                <a:gd name="T1" fmla="*/ 17 h 5"/>
                <a:gd name="T2" fmla="*/ 15 w 6"/>
                <a:gd name="T3" fmla="*/ 29 h 5"/>
                <a:gd name="T4" fmla="*/ 0 w 6"/>
                <a:gd name="T5" fmla="*/ 12 h 5"/>
                <a:gd name="T6" fmla="*/ 15 w 6"/>
                <a:gd name="T7" fmla="*/ 0 h 5"/>
                <a:gd name="T8" fmla="*/ 24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9" name="Freeform 426">
              <a:extLst>
                <a:ext uri="{FF2B5EF4-FFF2-40B4-BE49-F238E27FC236}">
                  <a16:creationId xmlns:a16="http://schemas.microsoft.com/office/drawing/2014/main" id="{8B858B55-8F91-474C-998E-3E70F8F73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1545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5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0" name="Freeform 427">
              <a:extLst>
                <a:ext uri="{FF2B5EF4-FFF2-40B4-BE49-F238E27FC236}">
                  <a16:creationId xmlns:a16="http://schemas.microsoft.com/office/drawing/2014/main" id="{9FA6FF8B-435A-409C-A866-4B85E6312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1547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1" name="Freeform 428">
              <a:extLst>
                <a:ext uri="{FF2B5EF4-FFF2-40B4-BE49-F238E27FC236}">
                  <a16:creationId xmlns:a16="http://schemas.microsoft.com/office/drawing/2014/main" id="{B4403D46-FE5D-4A22-A244-063E839AF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1558"/>
              <a:ext cx="14" cy="14"/>
            </a:xfrm>
            <a:custGeom>
              <a:avLst/>
              <a:gdLst>
                <a:gd name="T0" fmla="*/ 28 w 6"/>
                <a:gd name="T1" fmla="*/ 16 h 6"/>
                <a:gd name="T2" fmla="*/ 12 w 6"/>
                <a:gd name="T3" fmla="*/ 33 h 6"/>
                <a:gd name="T4" fmla="*/ 0 w 6"/>
                <a:gd name="T5" fmla="*/ 16 h 6"/>
                <a:gd name="T6" fmla="*/ 16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" name="Freeform 429">
              <a:extLst>
                <a:ext uri="{FF2B5EF4-FFF2-40B4-BE49-F238E27FC236}">
                  <a16:creationId xmlns:a16="http://schemas.microsoft.com/office/drawing/2014/main" id="{4E4ACAAA-6BAD-49F6-A02F-A6B040012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1534"/>
              <a:ext cx="14" cy="13"/>
            </a:xfrm>
            <a:custGeom>
              <a:avLst/>
              <a:gdLst>
                <a:gd name="T0" fmla="*/ 28 w 6"/>
                <a:gd name="T1" fmla="*/ 15 h 6"/>
                <a:gd name="T2" fmla="*/ 12 w 6"/>
                <a:gd name="T3" fmla="*/ 28 h 6"/>
                <a:gd name="T4" fmla="*/ 0 w 6"/>
                <a:gd name="T5" fmla="*/ 15 h 6"/>
                <a:gd name="T6" fmla="*/ 16 w 6"/>
                <a:gd name="T7" fmla="*/ 4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1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" name="Freeform 430">
              <a:extLst>
                <a:ext uri="{FF2B5EF4-FFF2-40B4-BE49-F238E27FC236}">
                  <a16:creationId xmlns:a16="http://schemas.microsoft.com/office/drawing/2014/main" id="{CE0EC476-E3AD-4495-8641-4E444CEEB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1511"/>
              <a:ext cx="12" cy="11"/>
            </a:xfrm>
            <a:custGeom>
              <a:avLst/>
              <a:gdLst>
                <a:gd name="T0" fmla="*/ 29 w 5"/>
                <a:gd name="T1" fmla="*/ 15 h 5"/>
                <a:gd name="T2" fmla="*/ 12 w 5"/>
                <a:gd name="T3" fmla="*/ 24 h 5"/>
                <a:gd name="T4" fmla="*/ 0 w 5"/>
                <a:gd name="T5" fmla="*/ 9 h 5"/>
                <a:gd name="T6" fmla="*/ 17 w 5"/>
                <a:gd name="T7" fmla="*/ 0 h 5"/>
                <a:gd name="T8" fmla="*/ 29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" name="Freeform 431">
              <a:extLst>
                <a:ext uri="{FF2B5EF4-FFF2-40B4-BE49-F238E27FC236}">
                  <a16:creationId xmlns:a16="http://schemas.microsoft.com/office/drawing/2014/main" id="{1062CFD6-FDA6-4AFD-8C65-B25327CBA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" y="1522"/>
              <a:ext cx="14" cy="12"/>
            </a:xfrm>
            <a:custGeom>
              <a:avLst/>
              <a:gdLst>
                <a:gd name="T0" fmla="*/ 33 w 6"/>
                <a:gd name="T1" fmla="*/ 17 h 5"/>
                <a:gd name="T2" fmla="*/ 16 w 6"/>
                <a:gd name="T3" fmla="*/ 29 h 5"/>
                <a:gd name="T4" fmla="*/ 0 w 6"/>
                <a:gd name="T5" fmla="*/ 12 h 5"/>
                <a:gd name="T6" fmla="*/ 16 w 6"/>
                <a:gd name="T7" fmla="*/ 0 h 5"/>
                <a:gd name="T8" fmla="*/ 33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5" name="Freeform 432">
              <a:extLst>
                <a:ext uri="{FF2B5EF4-FFF2-40B4-BE49-F238E27FC236}">
                  <a16:creationId xmlns:a16="http://schemas.microsoft.com/office/drawing/2014/main" id="{582977B9-6F05-4A5E-9A18-DAD76BE5F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1484"/>
              <a:ext cx="11" cy="13"/>
            </a:xfrm>
            <a:custGeom>
              <a:avLst/>
              <a:gdLst>
                <a:gd name="T0" fmla="*/ 24 w 5"/>
                <a:gd name="T1" fmla="*/ 20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4 h 6"/>
                <a:gd name="T8" fmla="*/ 24 w 5"/>
                <a:gd name="T9" fmla="*/ 2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2"/>
                    <a:pt x="1" y="0"/>
                    <a:pt x="3" y="1"/>
                  </a:cubicBezTo>
                  <a:cubicBezTo>
                    <a:pt x="4" y="1"/>
                    <a:pt x="5" y="2"/>
                    <a:pt x="5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6" name="Freeform 433">
              <a:extLst>
                <a:ext uri="{FF2B5EF4-FFF2-40B4-BE49-F238E27FC236}">
                  <a16:creationId xmlns:a16="http://schemas.microsoft.com/office/drawing/2014/main" id="{AB7A3BD0-AC41-4A7E-B05A-8F85F9173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1500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4 h 6"/>
                <a:gd name="T4" fmla="*/ 4 w 6"/>
                <a:gd name="T5" fmla="*/ 15 h 6"/>
                <a:gd name="T6" fmla="*/ 20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5"/>
                  </a:cubicBezTo>
                  <a:cubicBezTo>
                    <a:pt x="2" y="5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7" name="Freeform 434">
              <a:extLst>
                <a:ext uri="{FF2B5EF4-FFF2-40B4-BE49-F238E27FC236}">
                  <a16:creationId xmlns:a16="http://schemas.microsoft.com/office/drawing/2014/main" id="{07AE3EEF-0EF8-4394-A566-DDD84545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" y="1515"/>
              <a:ext cx="14" cy="12"/>
            </a:xfrm>
            <a:custGeom>
              <a:avLst/>
              <a:gdLst>
                <a:gd name="T0" fmla="*/ 33 w 6"/>
                <a:gd name="T1" fmla="*/ 17 h 5"/>
                <a:gd name="T2" fmla="*/ 16 w 6"/>
                <a:gd name="T3" fmla="*/ 29 h 5"/>
                <a:gd name="T4" fmla="*/ 0 w 6"/>
                <a:gd name="T5" fmla="*/ 12 h 5"/>
                <a:gd name="T6" fmla="*/ 16 w 6"/>
                <a:gd name="T7" fmla="*/ 0 h 5"/>
                <a:gd name="T8" fmla="*/ 33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8" name="Freeform 435">
              <a:extLst>
                <a:ext uri="{FF2B5EF4-FFF2-40B4-BE49-F238E27FC236}">
                  <a16:creationId xmlns:a16="http://schemas.microsoft.com/office/drawing/2014/main" id="{70E5A094-9F10-4E43-8880-D072B8AE4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" y="1556"/>
              <a:ext cx="11" cy="14"/>
            </a:xfrm>
            <a:custGeom>
              <a:avLst/>
              <a:gdLst>
                <a:gd name="T0" fmla="*/ 24 w 5"/>
                <a:gd name="T1" fmla="*/ 21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5 h 6"/>
                <a:gd name="T8" fmla="*/ 24 w 5"/>
                <a:gd name="T9" fmla="*/ 2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2"/>
                    <a:pt x="1" y="0"/>
                    <a:pt x="3" y="1"/>
                  </a:cubicBezTo>
                  <a:cubicBezTo>
                    <a:pt x="4" y="1"/>
                    <a:pt x="5" y="2"/>
                    <a:pt x="5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9" name="Freeform 436">
              <a:extLst>
                <a:ext uri="{FF2B5EF4-FFF2-40B4-BE49-F238E27FC236}">
                  <a16:creationId xmlns:a16="http://schemas.microsoft.com/office/drawing/2014/main" id="{6B11747F-0EA9-4577-BCAD-CCC123EB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567"/>
              <a:ext cx="13" cy="12"/>
            </a:xfrm>
            <a:custGeom>
              <a:avLst/>
              <a:gdLst>
                <a:gd name="T0" fmla="*/ 28 w 6"/>
                <a:gd name="T1" fmla="*/ 17 h 5"/>
                <a:gd name="T2" fmla="*/ 15 w 6"/>
                <a:gd name="T3" fmla="*/ 29 h 5"/>
                <a:gd name="T4" fmla="*/ 0 w 6"/>
                <a:gd name="T5" fmla="*/ 12 h 5"/>
                <a:gd name="T6" fmla="*/ 15 w 6"/>
                <a:gd name="T7" fmla="*/ 0 h 5"/>
                <a:gd name="T8" fmla="*/ 28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0" name="Freeform 437">
              <a:extLst>
                <a:ext uri="{FF2B5EF4-FFF2-40B4-BE49-F238E27FC236}">
                  <a16:creationId xmlns:a16="http://schemas.microsoft.com/office/drawing/2014/main" id="{B8F8BF11-4D02-4A5D-AB7F-942451E69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1603"/>
              <a:ext cx="14" cy="12"/>
            </a:xfrm>
            <a:custGeom>
              <a:avLst/>
              <a:gdLst>
                <a:gd name="T0" fmla="*/ 33 w 6"/>
                <a:gd name="T1" fmla="*/ 17 h 5"/>
                <a:gd name="T2" fmla="*/ 16 w 6"/>
                <a:gd name="T3" fmla="*/ 29 h 5"/>
                <a:gd name="T4" fmla="*/ 0 w 6"/>
                <a:gd name="T5" fmla="*/ 12 h 5"/>
                <a:gd name="T6" fmla="*/ 16 w 6"/>
                <a:gd name="T7" fmla="*/ 0 h 5"/>
                <a:gd name="T8" fmla="*/ 33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1" name="Freeform 438">
              <a:extLst>
                <a:ext uri="{FF2B5EF4-FFF2-40B4-BE49-F238E27FC236}">
                  <a16:creationId xmlns:a16="http://schemas.microsoft.com/office/drawing/2014/main" id="{E98C0F5B-0CA9-4D3A-9E46-823548501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1664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2" name="Freeform 439">
              <a:extLst>
                <a:ext uri="{FF2B5EF4-FFF2-40B4-BE49-F238E27FC236}">
                  <a16:creationId xmlns:a16="http://schemas.microsoft.com/office/drawing/2014/main" id="{0CCAEDA8-F3E8-4B9F-AED0-F88F593BE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1628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3" name="Freeform 440">
              <a:extLst>
                <a:ext uri="{FF2B5EF4-FFF2-40B4-BE49-F238E27FC236}">
                  <a16:creationId xmlns:a16="http://schemas.microsoft.com/office/drawing/2014/main" id="{C3820B6B-59CA-4E6A-B7AE-B41559C39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1590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4" name="Freeform 441">
              <a:extLst>
                <a:ext uri="{FF2B5EF4-FFF2-40B4-BE49-F238E27FC236}">
                  <a16:creationId xmlns:a16="http://schemas.microsoft.com/office/drawing/2014/main" id="{08215CAD-17F8-4AAD-A5C5-1BC60A9D3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" y="1565"/>
              <a:ext cx="12" cy="11"/>
            </a:xfrm>
            <a:custGeom>
              <a:avLst/>
              <a:gdLst>
                <a:gd name="T0" fmla="*/ 29 w 5"/>
                <a:gd name="T1" fmla="*/ 15 h 5"/>
                <a:gd name="T2" fmla="*/ 12 w 5"/>
                <a:gd name="T3" fmla="*/ 24 h 5"/>
                <a:gd name="T4" fmla="*/ 0 w 5"/>
                <a:gd name="T5" fmla="*/ 9 h 5"/>
                <a:gd name="T6" fmla="*/ 17 w 5"/>
                <a:gd name="T7" fmla="*/ 0 h 5"/>
                <a:gd name="T8" fmla="*/ 29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5" name="Freeform 442">
              <a:extLst>
                <a:ext uri="{FF2B5EF4-FFF2-40B4-BE49-F238E27FC236}">
                  <a16:creationId xmlns:a16="http://schemas.microsoft.com/office/drawing/2014/main" id="{0C26BBC5-0BC7-4431-8B79-1C26F7A8F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1585"/>
              <a:ext cx="13" cy="12"/>
            </a:xfrm>
            <a:custGeom>
              <a:avLst/>
              <a:gdLst>
                <a:gd name="T0" fmla="*/ 28 w 6"/>
                <a:gd name="T1" fmla="*/ 17 h 5"/>
                <a:gd name="T2" fmla="*/ 15 w 6"/>
                <a:gd name="T3" fmla="*/ 29 h 5"/>
                <a:gd name="T4" fmla="*/ 4 w 6"/>
                <a:gd name="T5" fmla="*/ 12 h 5"/>
                <a:gd name="T6" fmla="*/ 20 w 6"/>
                <a:gd name="T7" fmla="*/ 0 h 5"/>
                <a:gd name="T8" fmla="*/ 28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6" name="Freeform 443">
              <a:extLst>
                <a:ext uri="{FF2B5EF4-FFF2-40B4-BE49-F238E27FC236}">
                  <a16:creationId xmlns:a16="http://schemas.microsoft.com/office/drawing/2014/main" id="{4CBE7316-4B69-4DBE-ADAB-5EF9579F7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1556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28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7" name="Freeform 444">
              <a:extLst>
                <a:ext uri="{FF2B5EF4-FFF2-40B4-BE49-F238E27FC236}">
                  <a16:creationId xmlns:a16="http://schemas.microsoft.com/office/drawing/2014/main" id="{79C84690-B44F-4E26-BC8B-557B8E563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1540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8" name="Freeform 445">
              <a:extLst>
                <a:ext uri="{FF2B5EF4-FFF2-40B4-BE49-F238E27FC236}">
                  <a16:creationId xmlns:a16="http://schemas.microsoft.com/office/drawing/2014/main" id="{50905A58-D532-401F-9D0C-B7220F797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" y="1536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8 h 6"/>
                <a:gd name="T4" fmla="*/ 5 w 6"/>
                <a:gd name="T5" fmla="*/ 15 h 6"/>
                <a:gd name="T6" fmla="*/ 16 w 6"/>
                <a:gd name="T7" fmla="*/ 0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9" name="Freeform 446">
              <a:extLst>
                <a:ext uri="{FF2B5EF4-FFF2-40B4-BE49-F238E27FC236}">
                  <a16:creationId xmlns:a16="http://schemas.microsoft.com/office/drawing/2014/main" id="{728B6E8E-3C64-4091-BD91-854B61B8A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1606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0" name="Freeform 447">
              <a:extLst>
                <a:ext uri="{FF2B5EF4-FFF2-40B4-BE49-F238E27FC236}">
                  <a16:creationId xmlns:a16="http://schemas.microsoft.com/office/drawing/2014/main" id="{52571BC6-EA9C-43C4-8A42-FB3D3AB89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1585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1" name="Freeform 448">
              <a:extLst>
                <a:ext uri="{FF2B5EF4-FFF2-40B4-BE49-F238E27FC236}">
                  <a16:creationId xmlns:a16="http://schemas.microsoft.com/office/drawing/2014/main" id="{3BAF79C3-0A62-47CB-B52B-F685AD008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" y="1621"/>
              <a:ext cx="13" cy="12"/>
            </a:xfrm>
            <a:custGeom>
              <a:avLst/>
              <a:gdLst>
                <a:gd name="T0" fmla="*/ 24 w 6"/>
                <a:gd name="T1" fmla="*/ 17 h 5"/>
                <a:gd name="T2" fmla="*/ 15 w 6"/>
                <a:gd name="T3" fmla="*/ 29 h 5"/>
                <a:gd name="T4" fmla="*/ 0 w 6"/>
                <a:gd name="T5" fmla="*/ 12 h 5"/>
                <a:gd name="T6" fmla="*/ 15 w 6"/>
                <a:gd name="T7" fmla="*/ 0 h 5"/>
                <a:gd name="T8" fmla="*/ 24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2" name="Freeform 449">
              <a:extLst>
                <a:ext uri="{FF2B5EF4-FFF2-40B4-BE49-F238E27FC236}">
                  <a16:creationId xmlns:a16="http://schemas.microsoft.com/office/drawing/2014/main" id="{E3E200CF-4DF8-4C27-AD3A-6522931A2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1680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4 h 6"/>
                <a:gd name="T4" fmla="*/ 0 w 6"/>
                <a:gd name="T5" fmla="*/ 9 h 6"/>
                <a:gd name="T6" fmla="*/ 16 w 6"/>
                <a:gd name="T7" fmla="*/ 0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4"/>
                    <a:pt x="4" y="6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3" name="Freeform 450">
              <a:extLst>
                <a:ext uri="{FF2B5EF4-FFF2-40B4-BE49-F238E27FC236}">
                  <a16:creationId xmlns:a16="http://schemas.microsoft.com/office/drawing/2014/main" id="{1C39C026-E51A-4B7D-AB24-19B0ADD45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1714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4" name="Freeform 451">
              <a:extLst>
                <a:ext uri="{FF2B5EF4-FFF2-40B4-BE49-F238E27FC236}">
                  <a16:creationId xmlns:a16="http://schemas.microsoft.com/office/drawing/2014/main" id="{0499C0C0-2221-4195-A2E4-F2E54542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" y="1691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0 w 6"/>
                <a:gd name="T5" fmla="*/ 16 h 6"/>
                <a:gd name="T6" fmla="*/ 15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5" name="Freeform 452">
              <a:extLst>
                <a:ext uri="{FF2B5EF4-FFF2-40B4-BE49-F238E27FC236}">
                  <a16:creationId xmlns:a16="http://schemas.microsoft.com/office/drawing/2014/main" id="{46EF0FED-196F-4B9D-AD45-243C94E64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1714"/>
              <a:ext cx="14" cy="13"/>
            </a:xfrm>
            <a:custGeom>
              <a:avLst/>
              <a:gdLst>
                <a:gd name="T0" fmla="*/ 28 w 6"/>
                <a:gd name="T1" fmla="*/ 15 h 6"/>
                <a:gd name="T2" fmla="*/ 16 w 6"/>
                <a:gd name="T3" fmla="*/ 28 h 6"/>
                <a:gd name="T4" fmla="*/ 0 w 6"/>
                <a:gd name="T5" fmla="*/ 15 h 6"/>
                <a:gd name="T6" fmla="*/ 16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6" name="Freeform 453">
              <a:extLst>
                <a:ext uri="{FF2B5EF4-FFF2-40B4-BE49-F238E27FC236}">
                  <a16:creationId xmlns:a16="http://schemas.microsoft.com/office/drawing/2014/main" id="{0B281CEB-EDCD-49E7-BA8F-19F07C6D9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" y="1675"/>
              <a:ext cx="14" cy="12"/>
            </a:xfrm>
            <a:custGeom>
              <a:avLst/>
              <a:gdLst>
                <a:gd name="T0" fmla="*/ 33 w 6"/>
                <a:gd name="T1" fmla="*/ 17 h 5"/>
                <a:gd name="T2" fmla="*/ 16 w 6"/>
                <a:gd name="T3" fmla="*/ 29 h 5"/>
                <a:gd name="T4" fmla="*/ 0 w 6"/>
                <a:gd name="T5" fmla="*/ 12 h 5"/>
                <a:gd name="T6" fmla="*/ 16 w 6"/>
                <a:gd name="T7" fmla="*/ 0 h 5"/>
                <a:gd name="T8" fmla="*/ 33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7" name="Freeform 454">
              <a:extLst>
                <a:ext uri="{FF2B5EF4-FFF2-40B4-BE49-F238E27FC236}">
                  <a16:creationId xmlns:a16="http://schemas.microsoft.com/office/drawing/2014/main" id="{40FD6B31-F114-4756-943C-232DACA9A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1653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8" name="Freeform 455">
              <a:extLst>
                <a:ext uri="{FF2B5EF4-FFF2-40B4-BE49-F238E27FC236}">
                  <a16:creationId xmlns:a16="http://schemas.microsoft.com/office/drawing/2014/main" id="{F1B15D11-850F-40B2-BC5C-F309B3DED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" y="1635"/>
              <a:ext cx="13" cy="11"/>
            </a:xfrm>
            <a:custGeom>
              <a:avLst/>
              <a:gdLst>
                <a:gd name="T0" fmla="*/ 24 w 6"/>
                <a:gd name="T1" fmla="*/ 15 h 5"/>
                <a:gd name="T2" fmla="*/ 9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4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9" name="Freeform 456">
              <a:extLst>
                <a:ext uri="{FF2B5EF4-FFF2-40B4-BE49-F238E27FC236}">
                  <a16:creationId xmlns:a16="http://schemas.microsoft.com/office/drawing/2014/main" id="{CD884855-24AB-48D4-A627-4768E06F9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1610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0" name="Freeform 457">
              <a:extLst>
                <a:ext uri="{FF2B5EF4-FFF2-40B4-BE49-F238E27FC236}">
                  <a16:creationId xmlns:a16="http://schemas.microsoft.com/office/drawing/2014/main" id="{EFF0842F-54FC-4EEF-BA56-D4AE948BC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1570"/>
              <a:ext cx="14" cy="13"/>
            </a:xfrm>
            <a:custGeom>
              <a:avLst/>
              <a:gdLst>
                <a:gd name="T0" fmla="*/ 28 w 6"/>
                <a:gd name="T1" fmla="*/ 15 h 6"/>
                <a:gd name="T2" fmla="*/ 16 w 6"/>
                <a:gd name="T3" fmla="*/ 28 h 6"/>
                <a:gd name="T4" fmla="*/ 0 w 6"/>
                <a:gd name="T5" fmla="*/ 15 h 6"/>
                <a:gd name="T6" fmla="*/ 16 w 6"/>
                <a:gd name="T7" fmla="*/ 4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1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1" name="Freeform 458">
              <a:extLst>
                <a:ext uri="{FF2B5EF4-FFF2-40B4-BE49-F238E27FC236}">
                  <a16:creationId xmlns:a16="http://schemas.microsoft.com/office/drawing/2014/main" id="{3AD6E9EF-DF2D-401D-9426-F3EAEF093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" y="1601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2" name="Freeform 459">
              <a:extLst>
                <a:ext uri="{FF2B5EF4-FFF2-40B4-BE49-F238E27FC236}">
                  <a16:creationId xmlns:a16="http://schemas.microsoft.com/office/drawing/2014/main" id="{82078DB0-6356-4B27-98CE-B6BE04E92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7" y="1653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3" name="Freeform 460">
              <a:extLst>
                <a:ext uri="{FF2B5EF4-FFF2-40B4-BE49-F238E27FC236}">
                  <a16:creationId xmlns:a16="http://schemas.microsoft.com/office/drawing/2014/main" id="{01DA82D2-2956-4379-B8EC-70110416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1678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4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4" name="Freeform 461">
              <a:extLst>
                <a:ext uri="{FF2B5EF4-FFF2-40B4-BE49-F238E27FC236}">
                  <a16:creationId xmlns:a16="http://schemas.microsoft.com/office/drawing/2014/main" id="{F08CBCBF-8049-4F8B-9C58-2A59E7FCD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1711"/>
              <a:ext cx="12" cy="14"/>
            </a:xfrm>
            <a:custGeom>
              <a:avLst/>
              <a:gdLst>
                <a:gd name="T0" fmla="*/ 29 w 5"/>
                <a:gd name="T1" fmla="*/ 16 h 6"/>
                <a:gd name="T2" fmla="*/ 12 w 5"/>
                <a:gd name="T3" fmla="*/ 28 h 6"/>
                <a:gd name="T4" fmla="*/ 0 w 5"/>
                <a:gd name="T5" fmla="*/ 12 h 6"/>
                <a:gd name="T6" fmla="*/ 17 w 5"/>
                <a:gd name="T7" fmla="*/ 0 h 6"/>
                <a:gd name="T8" fmla="*/ 29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5" name="Freeform 462">
              <a:extLst>
                <a:ext uri="{FF2B5EF4-FFF2-40B4-BE49-F238E27FC236}">
                  <a16:creationId xmlns:a16="http://schemas.microsoft.com/office/drawing/2014/main" id="{E7F92F34-8132-4BE5-85DF-0B26E1BFE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1714"/>
              <a:ext cx="14" cy="13"/>
            </a:xfrm>
            <a:custGeom>
              <a:avLst/>
              <a:gdLst>
                <a:gd name="T0" fmla="*/ 28 w 6"/>
                <a:gd name="T1" fmla="*/ 15 h 6"/>
                <a:gd name="T2" fmla="*/ 16 w 6"/>
                <a:gd name="T3" fmla="*/ 24 h 6"/>
                <a:gd name="T4" fmla="*/ 0 w 6"/>
                <a:gd name="T5" fmla="*/ 9 h 6"/>
                <a:gd name="T6" fmla="*/ 16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4"/>
                    <a:pt x="4" y="6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6" name="Freeform 463">
              <a:extLst>
                <a:ext uri="{FF2B5EF4-FFF2-40B4-BE49-F238E27FC236}">
                  <a16:creationId xmlns:a16="http://schemas.microsoft.com/office/drawing/2014/main" id="{77C556F9-98AF-4B59-904C-93C9A7532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741"/>
              <a:ext cx="14" cy="13"/>
            </a:xfrm>
            <a:custGeom>
              <a:avLst/>
              <a:gdLst>
                <a:gd name="T0" fmla="*/ 28 w 6"/>
                <a:gd name="T1" fmla="*/ 15 h 6"/>
                <a:gd name="T2" fmla="*/ 16 w 6"/>
                <a:gd name="T3" fmla="*/ 28 h 6"/>
                <a:gd name="T4" fmla="*/ 0 w 6"/>
                <a:gd name="T5" fmla="*/ 15 h 6"/>
                <a:gd name="T6" fmla="*/ 16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7" name="Freeform 464">
              <a:extLst>
                <a:ext uri="{FF2B5EF4-FFF2-40B4-BE49-F238E27FC236}">
                  <a16:creationId xmlns:a16="http://schemas.microsoft.com/office/drawing/2014/main" id="{418F42BC-1A52-4C90-A148-CB8B1643C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1736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5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8" name="Freeform 465">
              <a:extLst>
                <a:ext uri="{FF2B5EF4-FFF2-40B4-BE49-F238E27FC236}">
                  <a16:creationId xmlns:a16="http://schemas.microsoft.com/office/drawing/2014/main" id="{078EA76C-8F4D-452B-9326-DE2360CCF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" y="1732"/>
              <a:ext cx="14" cy="11"/>
            </a:xfrm>
            <a:custGeom>
              <a:avLst/>
              <a:gdLst>
                <a:gd name="T0" fmla="*/ 28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9" name="Freeform 466">
              <a:extLst>
                <a:ext uri="{FF2B5EF4-FFF2-40B4-BE49-F238E27FC236}">
                  <a16:creationId xmlns:a16="http://schemas.microsoft.com/office/drawing/2014/main" id="{939CF1B7-6B24-44E8-A830-7CC57A49A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" y="1554"/>
              <a:ext cx="13" cy="13"/>
            </a:xfrm>
            <a:custGeom>
              <a:avLst/>
              <a:gdLst>
                <a:gd name="T0" fmla="*/ 24 w 6"/>
                <a:gd name="T1" fmla="*/ 15 h 6"/>
                <a:gd name="T2" fmla="*/ 9 w 6"/>
                <a:gd name="T3" fmla="*/ 24 h 6"/>
                <a:gd name="T4" fmla="*/ 0 w 6"/>
                <a:gd name="T5" fmla="*/ 9 h 6"/>
                <a:gd name="T6" fmla="*/ 15 w 6"/>
                <a:gd name="T7" fmla="*/ 0 h 6"/>
                <a:gd name="T8" fmla="*/ 24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4"/>
                    <a:pt x="4" y="6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0" name="Freeform 467">
              <a:extLst>
                <a:ext uri="{FF2B5EF4-FFF2-40B4-BE49-F238E27FC236}">
                  <a16:creationId xmlns:a16="http://schemas.microsoft.com/office/drawing/2014/main" id="{1E0BB62F-E327-4E83-BD83-9FA199480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" y="1655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5 w 6"/>
                <a:gd name="T5" fmla="*/ 9 h 5"/>
                <a:gd name="T6" fmla="*/ 21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" name="Freeform 468">
              <a:extLst>
                <a:ext uri="{FF2B5EF4-FFF2-40B4-BE49-F238E27FC236}">
                  <a16:creationId xmlns:a16="http://schemas.microsoft.com/office/drawing/2014/main" id="{FE19AAFA-2D68-47B2-8147-DFD2BA02D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1698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2" name="Freeform 469">
              <a:extLst>
                <a:ext uri="{FF2B5EF4-FFF2-40B4-BE49-F238E27FC236}">
                  <a16:creationId xmlns:a16="http://schemas.microsoft.com/office/drawing/2014/main" id="{14554042-EA8B-4FB2-99C5-F58976F28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" y="1698"/>
              <a:ext cx="14" cy="11"/>
            </a:xfrm>
            <a:custGeom>
              <a:avLst/>
              <a:gdLst>
                <a:gd name="T0" fmla="*/ 28 w 6"/>
                <a:gd name="T1" fmla="*/ 15 h 5"/>
                <a:gd name="T2" fmla="*/ 12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3" name="Freeform 470">
              <a:extLst>
                <a:ext uri="{FF2B5EF4-FFF2-40B4-BE49-F238E27FC236}">
                  <a16:creationId xmlns:a16="http://schemas.microsoft.com/office/drawing/2014/main" id="{EBDD5DED-200D-49F0-8120-72F533E81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1770"/>
              <a:ext cx="12" cy="11"/>
            </a:xfrm>
            <a:custGeom>
              <a:avLst/>
              <a:gdLst>
                <a:gd name="T0" fmla="*/ 29 w 5"/>
                <a:gd name="T1" fmla="*/ 15 h 5"/>
                <a:gd name="T2" fmla="*/ 12 w 5"/>
                <a:gd name="T3" fmla="*/ 24 h 5"/>
                <a:gd name="T4" fmla="*/ 0 w 5"/>
                <a:gd name="T5" fmla="*/ 9 h 5"/>
                <a:gd name="T6" fmla="*/ 17 w 5"/>
                <a:gd name="T7" fmla="*/ 0 h 5"/>
                <a:gd name="T8" fmla="*/ 29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4" name="Freeform 471">
              <a:extLst>
                <a:ext uri="{FF2B5EF4-FFF2-40B4-BE49-F238E27FC236}">
                  <a16:creationId xmlns:a16="http://schemas.microsoft.com/office/drawing/2014/main" id="{285606B6-6A29-4065-8F94-F10DD8E8E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" y="1786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4 h 6"/>
                <a:gd name="T4" fmla="*/ 0 w 6"/>
                <a:gd name="T5" fmla="*/ 15 h 6"/>
                <a:gd name="T6" fmla="*/ 16 w 6"/>
                <a:gd name="T7" fmla="*/ 0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5" name="Freeform 472">
              <a:extLst>
                <a:ext uri="{FF2B5EF4-FFF2-40B4-BE49-F238E27FC236}">
                  <a16:creationId xmlns:a16="http://schemas.microsoft.com/office/drawing/2014/main" id="{C9AF487D-EE91-4770-8BAA-A9737FB9A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1806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6" name="Freeform 473">
              <a:extLst>
                <a:ext uri="{FF2B5EF4-FFF2-40B4-BE49-F238E27FC236}">
                  <a16:creationId xmlns:a16="http://schemas.microsoft.com/office/drawing/2014/main" id="{31C9D5BA-9C2A-416F-9310-E098E0F6D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1781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5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7" name="Freeform 474">
              <a:extLst>
                <a:ext uri="{FF2B5EF4-FFF2-40B4-BE49-F238E27FC236}">
                  <a16:creationId xmlns:a16="http://schemas.microsoft.com/office/drawing/2014/main" id="{D2ADC8BC-2154-4246-B453-BE9EE3C27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1808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8" name="Freeform 475">
              <a:extLst>
                <a:ext uri="{FF2B5EF4-FFF2-40B4-BE49-F238E27FC236}">
                  <a16:creationId xmlns:a16="http://schemas.microsoft.com/office/drawing/2014/main" id="{DC81187F-EFAD-4EE2-9B49-874CF1CA9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1815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5 w 6"/>
                <a:gd name="T5" fmla="*/ 9 h 5"/>
                <a:gd name="T6" fmla="*/ 21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9" name="Freeform 476">
              <a:extLst>
                <a:ext uri="{FF2B5EF4-FFF2-40B4-BE49-F238E27FC236}">
                  <a16:creationId xmlns:a16="http://schemas.microsoft.com/office/drawing/2014/main" id="{F4AE9986-DD14-431E-9193-144ED4006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" y="1833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0 w 6"/>
                <a:gd name="T5" fmla="*/ 16 h 6"/>
                <a:gd name="T6" fmla="*/ 16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0" name="Freeform 477">
              <a:extLst>
                <a:ext uri="{FF2B5EF4-FFF2-40B4-BE49-F238E27FC236}">
                  <a16:creationId xmlns:a16="http://schemas.microsoft.com/office/drawing/2014/main" id="{0C184A92-932C-458B-A54E-267C35D9E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" y="1826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1" name="Freeform 478">
              <a:extLst>
                <a:ext uri="{FF2B5EF4-FFF2-40B4-BE49-F238E27FC236}">
                  <a16:creationId xmlns:a16="http://schemas.microsoft.com/office/drawing/2014/main" id="{867560F2-5382-4A7B-9AF8-F479B2B03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1792"/>
              <a:ext cx="11" cy="12"/>
            </a:xfrm>
            <a:custGeom>
              <a:avLst/>
              <a:gdLst>
                <a:gd name="T0" fmla="*/ 24 w 5"/>
                <a:gd name="T1" fmla="*/ 17 h 5"/>
                <a:gd name="T2" fmla="*/ 9 w 5"/>
                <a:gd name="T3" fmla="*/ 29 h 5"/>
                <a:gd name="T4" fmla="*/ 0 w 5"/>
                <a:gd name="T5" fmla="*/ 12 h 5"/>
                <a:gd name="T6" fmla="*/ 15 w 5"/>
                <a:gd name="T7" fmla="*/ 0 h 5"/>
                <a:gd name="T8" fmla="*/ 24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2" name="Freeform 479">
              <a:extLst>
                <a:ext uri="{FF2B5EF4-FFF2-40B4-BE49-F238E27FC236}">
                  <a16:creationId xmlns:a16="http://schemas.microsoft.com/office/drawing/2014/main" id="{A62686D9-4C18-4B9B-8DDD-AF1C2610E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423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3" name="Freeform 480">
              <a:extLst>
                <a:ext uri="{FF2B5EF4-FFF2-40B4-BE49-F238E27FC236}">
                  <a16:creationId xmlns:a16="http://schemas.microsoft.com/office/drawing/2014/main" id="{A3B432A2-4904-4220-A812-862607276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" y="1369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4" name="Freeform 481">
              <a:extLst>
                <a:ext uri="{FF2B5EF4-FFF2-40B4-BE49-F238E27FC236}">
                  <a16:creationId xmlns:a16="http://schemas.microsoft.com/office/drawing/2014/main" id="{724602DA-1094-407F-B8C8-95DCD240F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" y="1362"/>
              <a:ext cx="14" cy="12"/>
            </a:xfrm>
            <a:custGeom>
              <a:avLst/>
              <a:gdLst>
                <a:gd name="T0" fmla="*/ 33 w 6"/>
                <a:gd name="T1" fmla="*/ 17 h 5"/>
                <a:gd name="T2" fmla="*/ 16 w 6"/>
                <a:gd name="T3" fmla="*/ 29 h 5"/>
                <a:gd name="T4" fmla="*/ 0 w 6"/>
                <a:gd name="T5" fmla="*/ 12 h 5"/>
                <a:gd name="T6" fmla="*/ 16 w 6"/>
                <a:gd name="T7" fmla="*/ 0 h 5"/>
                <a:gd name="T8" fmla="*/ 33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5" name="Freeform 482">
              <a:extLst>
                <a:ext uri="{FF2B5EF4-FFF2-40B4-BE49-F238E27FC236}">
                  <a16:creationId xmlns:a16="http://schemas.microsoft.com/office/drawing/2014/main" id="{577BFD87-52DC-49BA-85DF-296A0E028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1477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5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6" name="Freeform 483">
              <a:extLst>
                <a:ext uri="{FF2B5EF4-FFF2-40B4-BE49-F238E27FC236}">
                  <a16:creationId xmlns:a16="http://schemas.microsoft.com/office/drawing/2014/main" id="{940E7818-3FC3-4296-822A-33D237656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1466"/>
              <a:ext cx="12" cy="11"/>
            </a:xfrm>
            <a:custGeom>
              <a:avLst/>
              <a:gdLst>
                <a:gd name="T0" fmla="*/ 29 w 5"/>
                <a:gd name="T1" fmla="*/ 15 h 5"/>
                <a:gd name="T2" fmla="*/ 12 w 5"/>
                <a:gd name="T3" fmla="*/ 24 h 5"/>
                <a:gd name="T4" fmla="*/ 0 w 5"/>
                <a:gd name="T5" fmla="*/ 9 h 5"/>
                <a:gd name="T6" fmla="*/ 17 w 5"/>
                <a:gd name="T7" fmla="*/ 0 h 5"/>
                <a:gd name="T8" fmla="*/ 29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7" name="Freeform 484">
              <a:extLst>
                <a:ext uri="{FF2B5EF4-FFF2-40B4-BE49-F238E27FC236}">
                  <a16:creationId xmlns:a16="http://schemas.microsoft.com/office/drawing/2014/main" id="{49D9F1ED-5FBA-4E8B-AF44-F2B83CD13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398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28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8" name="Freeform 485">
              <a:extLst>
                <a:ext uri="{FF2B5EF4-FFF2-40B4-BE49-F238E27FC236}">
                  <a16:creationId xmlns:a16="http://schemas.microsoft.com/office/drawing/2014/main" id="{615BDC8B-B8F9-47A2-90EA-1D2129EC7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1468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9" name="Freeform 486">
              <a:extLst>
                <a:ext uri="{FF2B5EF4-FFF2-40B4-BE49-F238E27FC236}">
                  <a16:creationId xmlns:a16="http://schemas.microsoft.com/office/drawing/2014/main" id="{1B2A8596-381F-4218-BBDE-407520429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" y="1795"/>
              <a:ext cx="12" cy="11"/>
            </a:xfrm>
            <a:custGeom>
              <a:avLst/>
              <a:gdLst>
                <a:gd name="T0" fmla="*/ 29 w 5"/>
                <a:gd name="T1" fmla="*/ 15 h 5"/>
                <a:gd name="T2" fmla="*/ 12 w 5"/>
                <a:gd name="T3" fmla="*/ 24 h 5"/>
                <a:gd name="T4" fmla="*/ 0 w 5"/>
                <a:gd name="T5" fmla="*/ 9 h 5"/>
                <a:gd name="T6" fmla="*/ 17 w 5"/>
                <a:gd name="T7" fmla="*/ 0 h 5"/>
                <a:gd name="T8" fmla="*/ 29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0" name="Freeform 487">
              <a:extLst>
                <a:ext uri="{FF2B5EF4-FFF2-40B4-BE49-F238E27FC236}">
                  <a16:creationId xmlns:a16="http://schemas.microsoft.com/office/drawing/2014/main" id="{5FFA85D7-9338-4B13-8DE3-B4536433B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1770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4 h 6"/>
                <a:gd name="T4" fmla="*/ 0 w 6"/>
                <a:gd name="T5" fmla="*/ 15 h 6"/>
                <a:gd name="T6" fmla="*/ 16 w 6"/>
                <a:gd name="T7" fmla="*/ 0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1" name="Freeform 488">
              <a:extLst>
                <a:ext uri="{FF2B5EF4-FFF2-40B4-BE49-F238E27FC236}">
                  <a16:creationId xmlns:a16="http://schemas.microsoft.com/office/drawing/2014/main" id="{1FCF7E02-9EB4-4CC0-B2DC-3CF2C289B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1781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2" name="Freeform 489">
              <a:extLst>
                <a:ext uri="{FF2B5EF4-FFF2-40B4-BE49-F238E27FC236}">
                  <a16:creationId xmlns:a16="http://schemas.microsoft.com/office/drawing/2014/main" id="{E32487AE-B11B-4F19-950C-A2AC6E227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1750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0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3" name="Freeform 490">
              <a:extLst>
                <a:ext uri="{FF2B5EF4-FFF2-40B4-BE49-F238E27FC236}">
                  <a16:creationId xmlns:a16="http://schemas.microsoft.com/office/drawing/2014/main" id="{2628757B-F4B5-4855-B3DB-5E25CB32E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" y="1754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5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4" name="Freeform 491">
              <a:extLst>
                <a:ext uri="{FF2B5EF4-FFF2-40B4-BE49-F238E27FC236}">
                  <a16:creationId xmlns:a16="http://schemas.microsoft.com/office/drawing/2014/main" id="{55E5EDCE-E2DD-4EDF-BF49-F61336411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" y="1774"/>
              <a:ext cx="14" cy="14"/>
            </a:xfrm>
            <a:custGeom>
              <a:avLst/>
              <a:gdLst>
                <a:gd name="T0" fmla="*/ 28 w 6"/>
                <a:gd name="T1" fmla="*/ 16 h 6"/>
                <a:gd name="T2" fmla="*/ 12 w 6"/>
                <a:gd name="T3" fmla="*/ 33 h 6"/>
                <a:gd name="T4" fmla="*/ 0 w 6"/>
                <a:gd name="T5" fmla="*/ 16 h 6"/>
                <a:gd name="T6" fmla="*/ 16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5" name="Freeform 492">
              <a:extLst>
                <a:ext uri="{FF2B5EF4-FFF2-40B4-BE49-F238E27FC236}">
                  <a16:creationId xmlns:a16="http://schemas.microsoft.com/office/drawing/2014/main" id="{1445F7F2-59EA-4BFE-B6FA-1C735BBD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452"/>
              <a:ext cx="11" cy="12"/>
            </a:xfrm>
            <a:custGeom>
              <a:avLst/>
              <a:gdLst>
                <a:gd name="T0" fmla="*/ 24 w 5"/>
                <a:gd name="T1" fmla="*/ 17 h 5"/>
                <a:gd name="T2" fmla="*/ 9 w 5"/>
                <a:gd name="T3" fmla="*/ 29 h 5"/>
                <a:gd name="T4" fmla="*/ 0 w 5"/>
                <a:gd name="T5" fmla="*/ 12 h 5"/>
                <a:gd name="T6" fmla="*/ 15 w 5"/>
                <a:gd name="T7" fmla="*/ 0 h 5"/>
                <a:gd name="T8" fmla="*/ 24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6" name="Freeform 493">
              <a:extLst>
                <a:ext uri="{FF2B5EF4-FFF2-40B4-BE49-F238E27FC236}">
                  <a16:creationId xmlns:a16="http://schemas.microsoft.com/office/drawing/2014/main" id="{F82A8361-0D8A-4313-83CC-6FA3C4FEC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" y="1452"/>
              <a:ext cx="11" cy="12"/>
            </a:xfrm>
            <a:custGeom>
              <a:avLst/>
              <a:gdLst>
                <a:gd name="T0" fmla="*/ 24 w 5"/>
                <a:gd name="T1" fmla="*/ 17 h 5"/>
                <a:gd name="T2" fmla="*/ 9 w 5"/>
                <a:gd name="T3" fmla="*/ 29 h 5"/>
                <a:gd name="T4" fmla="*/ 0 w 5"/>
                <a:gd name="T5" fmla="*/ 12 h 5"/>
                <a:gd name="T6" fmla="*/ 15 w 5"/>
                <a:gd name="T7" fmla="*/ 0 h 5"/>
                <a:gd name="T8" fmla="*/ 24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7" name="Freeform 494">
              <a:extLst>
                <a:ext uri="{FF2B5EF4-FFF2-40B4-BE49-F238E27FC236}">
                  <a16:creationId xmlns:a16="http://schemas.microsoft.com/office/drawing/2014/main" id="{9346E946-6B2C-4B3F-B321-3BFAA7E57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1380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4 w 6"/>
                <a:gd name="T5" fmla="*/ 16 h 6"/>
                <a:gd name="T6" fmla="*/ 20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8" name="Freeform 495">
              <a:extLst>
                <a:ext uri="{FF2B5EF4-FFF2-40B4-BE49-F238E27FC236}">
                  <a16:creationId xmlns:a16="http://schemas.microsoft.com/office/drawing/2014/main" id="{5199CA3B-DFAC-4650-AC33-9BE09AD92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1491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9" name="Freeform 496">
              <a:extLst>
                <a:ext uri="{FF2B5EF4-FFF2-40B4-BE49-F238E27FC236}">
                  <a16:creationId xmlns:a16="http://schemas.microsoft.com/office/drawing/2014/main" id="{834AF3F8-2B62-43DA-A987-4407716FA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" y="1407"/>
              <a:ext cx="14" cy="12"/>
            </a:xfrm>
            <a:custGeom>
              <a:avLst/>
              <a:gdLst>
                <a:gd name="T0" fmla="*/ 33 w 6"/>
                <a:gd name="T1" fmla="*/ 17 h 5"/>
                <a:gd name="T2" fmla="*/ 16 w 6"/>
                <a:gd name="T3" fmla="*/ 29 h 5"/>
                <a:gd name="T4" fmla="*/ 0 w 6"/>
                <a:gd name="T5" fmla="*/ 12 h 5"/>
                <a:gd name="T6" fmla="*/ 16 w 6"/>
                <a:gd name="T7" fmla="*/ 0 h 5"/>
                <a:gd name="T8" fmla="*/ 33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0" name="Freeform 497">
              <a:extLst>
                <a:ext uri="{FF2B5EF4-FFF2-40B4-BE49-F238E27FC236}">
                  <a16:creationId xmlns:a16="http://schemas.microsoft.com/office/drawing/2014/main" id="{6203466E-18DE-4CF7-9803-B3070C178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1367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0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1" name="Freeform 498">
              <a:extLst>
                <a:ext uri="{FF2B5EF4-FFF2-40B4-BE49-F238E27FC236}">
                  <a16:creationId xmlns:a16="http://schemas.microsoft.com/office/drawing/2014/main" id="{9DFE37FC-E19A-4009-BFE6-C4C4A73F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1430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0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2" name="Freeform 499">
              <a:extLst>
                <a:ext uri="{FF2B5EF4-FFF2-40B4-BE49-F238E27FC236}">
                  <a16:creationId xmlns:a16="http://schemas.microsoft.com/office/drawing/2014/main" id="{0D50F946-8E8E-42C2-A4C9-E6F8CD20A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" y="1362"/>
              <a:ext cx="12" cy="14"/>
            </a:xfrm>
            <a:custGeom>
              <a:avLst/>
              <a:gdLst>
                <a:gd name="T0" fmla="*/ 29 w 5"/>
                <a:gd name="T1" fmla="*/ 16 h 6"/>
                <a:gd name="T2" fmla="*/ 12 w 5"/>
                <a:gd name="T3" fmla="*/ 33 h 6"/>
                <a:gd name="T4" fmla="*/ 0 w 5"/>
                <a:gd name="T5" fmla="*/ 16 h 6"/>
                <a:gd name="T6" fmla="*/ 17 w 5"/>
                <a:gd name="T7" fmla="*/ 0 h 6"/>
                <a:gd name="T8" fmla="*/ 29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3" name="Freeform 500">
              <a:extLst>
                <a:ext uri="{FF2B5EF4-FFF2-40B4-BE49-F238E27FC236}">
                  <a16:creationId xmlns:a16="http://schemas.microsoft.com/office/drawing/2014/main" id="{3D554C8F-FB8F-4DFE-B151-E9FE659C7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" y="1423"/>
              <a:ext cx="14" cy="11"/>
            </a:xfrm>
            <a:custGeom>
              <a:avLst/>
              <a:gdLst>
                <a:gd name="T0" fmla="*/ 28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4" name="Freeform 501">
              <a:extLst>
                <a:ext uri="{FF2B5EF4-FFF2-40B4-BE49-F238E27FC236}">
                  <a16:creationId xmlns:a16="http://schemas.microsoft.com/office/drawing/2014/main" id="{A99D79C0-BC68-4BEB-AA97-8DD3FC0BD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" y="1407"/>
              <a:ext cx="14" cy="12"/>
            </a:xfrm>
            <a:custGeom>
              <a:avLst/>
              <a:gdLst>
                <a:gd name="T0" fmla="*/ 28 w 6"/>
                <a:gd name="T1" fmla="*/ 17 h 5"/>
                <a:gd name="T2" fmla="*/ 16 w 6"/>
                <a:gd name="T3" fmla="*/ 29 h 5"/>
                <a:gd name="T4" fmla="*/ 0 w 6"/>
                <a:gd name="T5" fmla="*/ 12 h 5"/>
                <a:gd name="T6" fmla="*/ 16 w 6"/>
                <a:gd name="T7" fmla="*/ 0 h 5"/>
                <a:gd name="T8" fmla="*/ 28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5" name="Freeform 502">
              <a:extLst>
                <a:ext uri="{FF2B5EF4-FFF2-40B4-BE49-F238E27FC236}">
                  <a16:creationId xmlns:a16="http://schemas.microsoft.com/office/drawing/2014/main" id="{A38ACCA2-FA7E-47A8-8DDF-25BCE91B0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" y="1797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6" name="Freeform 503">
              <a:extLst>
                <a:ext uri="{FF2B5EF4-FFF2-40B4-BE49-F238E27FC236}">
                  <a16:creationId xmlns:a16="http://schemas.microsoft.com/office/drawing/2014/main" id="{6A6391A6-4525-4616-92D7-DC75D35FC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1770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8 h 6"/>
                <a:gd name="T4" fmla="*/ 0 w 6"/>
                <a:gd name="T5" fmla="*/ 15 h 6"/>
                <a:gd name="T6" fmla="*/ 16 w 6"/>
                <a:gd name="T7" fmla="*/ 0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7" name="Freeform 504">
              <a:extLst>
                <a:ext uri="{FF2B5EF4-FFF2-40B4-BE49-F238E27FC236}">
                  <a16:creationId xmlns:a16="http://schemas.microsoft.com/office/drawing/2014/main" id="{5E0A21ED-1907-4605-9F4C-3900C89CC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" y="1813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0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8" name="Freeform 505">
              <a:extLst>
                <a:ext uri="{FF2B5EF4-FFF2-40B4-BE49-F238E27FC236}">
                  <a16:creationId xmlns:a16="http://schemas.microsoft.com/office/drawing/2014/main" id="{BD77C334-0DB9-46A7-B990-62D7A3A05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1788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8 h 6"/>
                <a:gd name="T4" fmla="*/ 0 w 6"/>
                <a:gd name="T5" fmla="*/ 15 h 6"/>
                <a:gd name="T6" fmla="*/ 15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9" name="Freeform 506">
              <a:extLst>
                <a:ext uri="{FF2B5EF4-FFF2-40B4-BE49-F238E27FC236}">
                  <a16:creationId xmlns:a16="http://schemas.microsoft.com/office/drawing/2014/main" id="{25FB7109-5348-400C-A0EB-F549FD7B7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" y="1689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4 h 6"/>
                <a:gd name="T4" fmla="*/ 0 w 6"/>
                <a:gd name="T5" fmla="*/ 9 h 6"/>
                <a:gd name="T6" fmla="*/ 16 w 6"/>
                <a:gd name="T7" fmla="*/ 0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0" name="Freeform 507">
              <a:extLst>
                <a:ext uri="{FF2B5EF4-FFF2-40B4-BE49-F238E27FC236}">
                  <a16:creationId xmlns:a16="http://schemas.microsoft.com/office/drawing/2014/main" id="{00C47A73-BED6-494A-B842-E982F13EB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" y="1718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1" name="Freeform 508">
              <a:extLst>
                <a:ext uri="{FF2B5EF4-FFF2-40B4-BE49-F238E27FC236}">
                  <a16:creationId xmlns:a16="http://schemas.microsoft.com/office/drawing/2014/main" id="{6C672152-15FD-4A01-9387-C2AD1E38F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1635"/>
              <a:ext cx="13" cy="13"/>
            </a:xfrm>
            <a:custGeom>
              <a:avLst/>
              <a:gdLst>
                <a:gd name="T0" fmla="*/ 24 w 6"/>
                <a:gd name="T1" fmla="*/ 15 h 6"/>
                <a:gd name="T2" fmla="*/ 15 w 6"/>
                <a:gd name="T3" fmla="*/ 28 h 6"/>
                <a:gd name="T4" fmla="*/ 0 w 6"/>
                <a:gd name="T5" fmla="*/ 15 h 6"/>
                <a:gd name="T6" fmla="*/ 15 w 6"/>
                <a:gd name="T7" fmla="*/ 0 h 6"/>
                <a:gd name="T8" fmla="*/ 24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2" name="Freeform 509">
              <a:extLst>
                <a:ext uri="{FF2B5EF4-FFF2-40B4-BE49-F238E27FC236}">
                  <a16:creationId xmlns:a16="http://schemas.microsoft.com/office/drawing/2014/main" id="{EA3A494F-CF97-4FE8-AD93-CA242CD83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" y="1599"/>
              <a:ext cx="12" cy="11"/>
            </a:xfrm>
            <a:custGeom>
              <a:avLst/>
              <a:gdLst>
                <a:gd name="T0" fmla="*/ 29 w 5"/>
                <a:gd name="T1" fmla="*/ 15 h 5"/>
                <a:gd name="T2" fmla="*/ 12 w 5"/>
                <a:gd name="T3" fmla="*/ 24 h 5"/>
                <a:gd name="T4" fmla="*/ 0 w 5"/>
                <a:gd name="T5" fmla="*/ 9 h 5"/>
                <a:gd name="T6" fmla="*/ 17 w 5"/>
                <a:gd name="T7" fmla="*/ 0 h 5"/>
                <a:gd name="T8" fmla="*/ 29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3" name="Freeform 510">
              <a:extLst>
                <a:ext uri="{FF2B5EF4-FFF2-40B4-BE49-F238E27FC236}">
                  <a16:creationId xmlns:a16="http://schemas.microsoft.com/office/drawing/2014/main" id="{897A770C-F4EA-4360-AB59-3536B531F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1590"/>
              <a:ext cx="13" cy="11"/>
            </a:xfrm>
            <a:custGeom>
              <a:avLst/>
              <a:gdLst>
                <a:gd name="T0" fmla="*/ 24 w 6"/>
                <a:gd name="T1" fmla="*/ 15 h 5"/>
                <a:gd name="T2" fmla="*/ 15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4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4" name="Freeform 511">
              <a:extLst>
                <a:ext uri="{FF2B5EF4-FFF2-40B4-BE49-F238E27FC236}">
                  <a16:creationId xmlns:a16="http://schemas.microsoft.com/office/drawing/2014/main" id="{F5CFB666-B19D-4223-9624-699B5471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" y="1563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5" name="Freeform 512">
              <a:extLst>
                <a:ext uri="{FF2B5EF4-FFF2-40B4-BE49-F238E27FC236}">
                  <a16:creationId xmlns:a16="http://schemas.microsoft.com/office/drawing/2014/main" id="{EE02879B-AB68-4CDA-9EF4-E5CABA90A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1552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8 h 6"/>
                <a:gd name="T4" fmla="*/ 4 w 6"/>
                <a:gd name="T5" fmla="*/ 15 h 6"/>
                <a:gd name="T6" fmla="*/ 15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6" name="Freeform 513">
              <a:extLst>
                <a:ext uri="{FF2B5EF4-FFF2-40B4-BE49-F238E27FC236}">
                  <a16:creationId xmlns:a16="http://schemas.microsoft.com/office/drawing/2014/main" id="{20F578A9-83BF-47C8-8AB9-1FC7A3655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1642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7" name="Freeform 514">
              <a:extLst>
                <a:ext uri="{FF2B5EF4-FFF2-40B4-BE49-F238E27FC236}">
                  <a16:creationId xmlns:a16="http://schemas.microsoft.com/office/drawing/2014/main" id="{84483EC9-89C1-42F0-BE14-83E97C7D3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" y="1671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8" name="Freeform 515">
              <a:extLst>
                <a:ext uri="{FF2B5EF4-FFF2-40B4-BE49-F238E27FC236}">
                  <a16:creationId xmlns:a16="http://schemas.microsoft.com/office/drawing/2014/main" id="{2545AB9F-6D02-41AD-9CFC-8C1CD6A44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" y="1464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9" name="Freeform 516">
              <a:extLst>
                <a:ext uri="{FF2B5EF4-FFF2-40B4-BE49-F238E27FC236}">
                  <a16:creationId xmlns:a16="http://schemas.microsoft.com/office/drawing/2014/main" id="{CE839900-6E0E-4E1E-93F9-E351274B9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1500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0" name="Freeform 517">
              <a:extLst>
                <a:ext uri="{FF2B5EF4-FFF2-40B4-BE49-F238E27FC236}">
                  <a16:creationId xmlns:a16="http://schemas.microsoft.com/office/drawing/2014/main" id="{67A794DD-24E8-4A0C-BDB9-41CF2E0A9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1545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1" name="Freeform 518">
              <a:extLst>
                <a:ext uri="{FF2B5EF4-FFF2-40B4-BE49-F238E27FC236}">
                  <a16:creationId xmlns:a16="http://schemas.microsoft.com/office/drawing/2014/main" id="{0EA4A40A-A374-4500-946F-3D2CE2BFE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" y="1610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" name="Freeform 519">
              <a:extLst>
                <a:ext uri="{FF2B5EF4-FFF2-40B4-BE49-F238E27FC236}">
                  <a16:creationId xmlns:a16="http://schemas.microsoft.com/office/drawing/2014/main" id="{CB4C826E-8E5E-4383-8873-F558D00E3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" y="1624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" name="Freeform 520">
              <a:extLst>
                <a:ext uri="{FF2B5EF4-FFF2-40B4-BE49-F238E27FC236}">
                  <a16:creationId xmlns:a16="http://schemas.microsoft.com/office/drawing/2014/main" id="{3C892CDA-3522-43F3-9DCD-A47472E2C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583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4" name="Freeform 521">
              <a:extLst>
                <a:ext uri="{FF2B5EF4-FFF2-40B4-BE49-F238E27FC236}">
                  <a16:creationId xmlns:a16="http://schemas.microsoft.com/office/drawing/2014/main" id="{2D5029DC-3B26-436E-98BD-508DE3070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1660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8 h 6"/>
                <a:gd name="T4" fmla="*/ 4 w 6"/>
                <a:gd name="T5" fmla="*/ 15 h 6"/>
                <a:gd name="T6" fmla="*/ 20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5" name="Freeform 522">
              <a:extLst>
                <a:ext uri="{FF2B5EF4-FFF2-40B4-BE49-F238E27FC236}">
                  <a16:creationId xmlns:a16="http://schemas.microsoft.com/office/drawing/2014/main" id="{99ECE58F-D1E8-4E39-806F-FA773E9D1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" y="1698"/>
              <a:ext cx="13" cy="13"/>
            </a:xfrm>
            <a:custGeom>
              <a:avLst/>
              <a:gdLst>
                <a:gd name="T0" fmla="*/ 28 w 6"/>
                <a:gd name="T1" fmla="*/ 20 h 6"/>
                <a:gd name="T2" fmla="*/ 15 w 6"/>
                <a:gd name="T3" fmla="*/ 28 h 6"/>
                <a:gd name="T4" fmla="*/ 0 w 6"/>
                <a:gd name="T5" fmla="*/ 15 h 6"/>
                <a:gd name="T6" fmla="*/ 15 w 6"/>
                <a:gd name="T7" fmla="*/ 4 h 6"/>
                <a:gd name="T8" fmla="*/ 28 w 6"/>
                <a:gd name="T9" fmla="*/ 2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2"/>
                    <a:pt x="2" y="0"/>
                    <a:pt x="3" y="1"/>
                  </a:cubicBezTo>
                  <a:cubicBezTo>
                    <a:pt x="5" y="1"/>
                    <a:pt x="6" y="2"/>
                    <a:pt x="6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6" name="Freeform 523">
              <a:extLst>
                <a:ext uri="{FF2B5EF4-FFF2-40B4-BE49-F238E27FC236}">
                  <a16:creationId xmlns:a16="http://schemas.microsoft.com/office/drawing/2014/main" id="{9673341F-173F-4770-A27D-8A9E82932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" y="1673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28 h 6"/>
                <a:gd name="T4" fmla="*/ 0 w 6"/>
                <a:gd name="T5" fmla="*/ 16 h 6"/>
                <a:gd name="T6" fmla="*/ 16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7" name="Freeform 524">
              <a:extLst>
                <a:ext uri="{FF2B5EF4-FFF2-40B4-BE49-F238E27FC236}">
                  <a16:creationId xmlns:a16="http://schemas.microsoft.com/office/drawing/2014/main" id="{B37D7CCE-28A3-4436-9081-FE5DEAF1E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1716"/>
              <a:ext cx="12" cy="13"/>
            </a:xfrm>
            <a:custGeom>
              <a:avLst/>
              <a:gdLst>
                <a:gd name="T0" fmla="*/ 29 w 5"/>
                <a:gd name="T1" fmla="*/ 15 h 6"/>
                <a:gd name="T2" fmla="*/ 12 w 5"/>
                <a:gd name="T3" fmla="*/ 28 h 6"/>
                <a:gd name="T4" fmla="*/ 0 w 5"/>
                <a:gd name="T5" fmla="*/ 15 h 6"/>
                <a:gd name="T6" fmla="*/ 17 w 5"/>
                <a:gd name="T7" fmla="*/ 0 h 6"/>
                <a:gd name="T8" fmla="*/ 29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" name="Freeform 525">
              <a:extLst>
                <a:ext uri="{FF2B5EF4-FFF2-40B4-BE49-F238E27FC236}">
                  <a16:creationId xmlns:a16="http://schemas.microsoft.com/office/drawing/2014/main" id="{C1EC879C-20CC-4D75-97E0-2E0529C72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" y="1750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8 h 6"/>
                <a:gd name="T4" fmla="*/ 0 w 6"/>
                <a:gd name="T5" fmla="*/ 15 h 6"/>
                <a:gd name="T6" fmla="*/ 15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" name="Freeform 526">
              <a:extLst>
                <a:ext uri="{FF2B5EF4-FFF2-40B4-BE49-F238E27FC236}">
                  <a16:creationId xmlns:a16="http://schemas.microsoft.com/office/drawing/2014/main" id="{B1E50BD0-21DB-459B-8E41-B5D2274C4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723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0" name="Freeform 527">
              <a:extLst>
                <a:ext uri="{FF2B5EF4-FFF2-40B4-BE49-F238E27FC236}">
                  <a16:creationId xmlns:a16="http://schemas.microsoft.com/office/drawing/2014/main" id="{24313F8A-E210-4EA6-888C-068BE6DCA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1" y="1691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5 w 6"/>
                <a:gd name="T5" fmla="*/ 16 h 6"/>
                <a:gd name="T6" fmla="*/ 21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5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" name="Freeform 528">
              <a:extLst>
                <a:ext uri="{FF2B5EF4-FFF2-40B4-BE49-F238E27FC236}">
                  <a16:creationId xmlns:a16="http://schemas.microsoft.com/office/drawing/2014/main" id="{3FB16BCF-934C-408E-9679-0B9F2636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1824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0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" name="Freeform 529">
              <a:extLst>
                <a:ext uri="{FF2B5EF4-FFF2-40B4-BE49-F238E27FC236}">
                  <a16:creationId xmlns:a16="http://schemas.microsoft.com/office/drawing/2014/main" id="{BB73D5A0-A880-4D97-A032-8C454D8B6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" y="1810"/>
              <a:ext cx="11" cy="12"/>
            </a:xfrm>
            <a:custGeom>
              <a:avLst/>
              <a:gdLst>
                <a:gd name="T0" fmla="*/ 24 w 5"/>
                <a:gd name="T1" fmla="*/ 17 h 5"/>
                <a:gd name="T2" fmla="*/ 9 w 5"/>
                <a:gd name="T3" fmla="*/ 29 h 5"/>
                <a:gd name="T4" fmla="*/ 0 w 5"/>
                <a:gd name="T5" fmla="*/ 12 h 5"/>
                <a:gd name="T6" fmla="*/ 15 w 5"/>
                <a:gd name="T7" fmla="*/ 0 h 5"/>
                <a:gd name="T8" fmla="*/ 24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3" name="Freeform 530">
              <a:extLst>
                <a:ext uri="{FF2B5EF4-FFF2-40B4-BE49-F238E27FC236}">
                  <a16:creationId xmlns:a16="http://schemas.microsoft.com/office/drawing/2014/main" id="{441662A4-2314-4D5F-BC9C-697B4E158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1826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0 w 6"/>
                <a:gd name="T5" fmla="*/ 16 h 6"/>
                <a:gd name="T6" fmla="*/ 16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4" name="Freeform 531">
              <a:extLst>
                <a:ext uri="{FF2B5EF4-FFF2-40B4-BE49-F238E27FC236}">
                  <a16:creationId xmlns:a16="http://schemas.microsoft.com/office/drawing/2014/main" id="{827CD28F-04D5-4E3F-AED2-46C917BA0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754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" name="Freeform 532">
              <a:extLst>
                <a:ext uri="{FF2B5EF4-FFF2-40B4-BE49-F238E27FC236}">
                  <a16:creationId xmlns:a16="http://schemas.microsoft.com/office/drawing/2014/main" id="{690846B8-DA7C-4B8B-AE47-FF912AE9A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1781"/>
              <a:ext cx="11" cy="14"/>
            </a:xfrm>
            <a:custGeom>
              <a:avLst/>
              <a:gdLst>
                <a:gd name="T0" fmla="*/ 24 w 5"/>
                <a:gd name="T1" fmla="*/ 21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5 h 6"/>
                <a:gd name="T8" fmla="*/ 24 w 5"/>
                <a:gd name="T9" fmla="*/ 2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2"/>
                    <a:pt x="1" y="0"/>
                    <a:pt x="3" y="1"/>
                  </a:cubicBezTo>
                  <a:cubicBezTo>
                    <a:pt x="4" y="1"/>
                    <a:pt x="5" y="2"/>
                    <a:pt x="5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" name="Freeform 533">
              <a:extLst>
                <a:ext uri="{FF2B5EF4-FFF2-40B4-BE49-F238E27FC236}">
                  <a16:creationId xmlns:a16="http://schemas.microsoft.com/office/drawing/2014/main" id="{AC1A6B9C-41AA-4CDE-9E46-C3076DF17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" y="1840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4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" name="Freeform 534">
              <a:extLst>
                <a:ext uri="{FF2B5EF4-FFF2-40B4-BE49-F238E27FC236}">
                  <a16:creationId xmlns:a16="http://schemas.microsoft.com/office/drawing/2014/main" id="{F3AE749A-48A9-44EF-AD68-0447C2FAC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" y="1815"/>
              <a:ext cx="11" cy="13"/>
            </a:xfrm>
            <a:custGeom>
              <a:avLst/>
              <a:gdLst>
                <a:gd name="T0" fmla="*/ 24 w 5"/>
                <a:gd name="T1" fmla="*/ 20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4 h 6"/>
                <a:gd name="T8" fmla="*/ 24 w 5"/>
                <a:gd name="T9" fmla="*/ 2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4" y="1"/>
                    <a:pt x="5" y="2"/>
                    <a:pt x="5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" name="Freeform 535">
              <a:extLst>
                <a:ext uri="{FF2B5EF4-FFF2-40B4-BE49-F238E27FC236}">
                  <a16:creationId xmlns:a16="http://schemas.microsoft.com/office/drawing/2014/main" id="{30D23658-3A47-46A3-B2E9-C1EDCA561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1799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5 w 6"/>
                <a:gd name="T5" fmla="*/ 16 h 6"/>
                <a:gd name="T6" fmla="*/ 21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9" name="Freeform 536">
              <a:extLst>
                <a:ext uri="{FF2B5EF4-FFF2-40B4-BE49-F238E27FC236}">
                  <a16:creationId xmlns:a16="http://schemas.microsoft.com/office/drawing/2014/main" id="{8041B0A3-BDD0-46E7-ABB0-16883E78B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1786"/>
              <a:ext cx="13" cy="13"/>
            </a:xfrm>
            <a:custGeom>
              <a:avLst/>
              <a:gdLst>
                <a:gd name="T0" fmla="*/ 24 w 6"/>
                <a:gd name="T1" fmla="*/ 15 h 6"/>
                <a:gd name="T2" fmla="*/ 15 w 6"/>
                <a:gd name="T3" fmla="*/ 28 h 6"/>
                <a:gd name="T4" fmla="*/ 0 w 6"/>
                <a:gd name="T5" fmla="*/ 15 h 6"/>
                <a:gd name="T6" fmla="*/ 15 w 6"/>
                <a:gd name="T7" fmla="*/ 4 h 6"/>
                <a:gd name="T8" fmla="*/ 24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1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0" name="Freeform 537">
              <a:extLst>
                <a:ext uri="{FF2B5EF4-FFF2-40B4-BE49-F238E27FC236}">
                  <a16:creationId xmlns:a16="http://schemas.microsoft.com/office/drawing/2014/main" id="{5907F799-CAEB-487A-99A6-14419CC40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765"/>
              <a:ext cx="13" cy="12"/>
            </a:xfrm>
            <a:custGeom>
              <a:avLst/>
              <a:gdLst>
                <a:gd name="T0" fmla="*/ 28 w 6"/>
                <a:gd name="T1" fmla="*/ 17 h 5"/>
                <a:gd name="T2" fmla="*/ 15 w 6"/>
                <a:gd name="T3" fmla="*/ 29 h 5"/>
                <a:gd name="T4" fmla="*/ 0 w 6"/>
                <a:gd name="T5" fmla="*/ 12 h 5"/>
                <a:gd name="T6" fmla="*/ 15 w 6"/>
                <a:gd name="T7" fmla="*/ 0 h 5"/>
                <a:gd name="T8" fmla="*/ 28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1" name="Freeform 538">
              <a:extLst>
                <a:ext uri="{FF2B5EF4-FFF2-40B4-BE49-F238E27FC236}">
                  <a16:creationId xmlns:a16="http://schemas.microsoft.com/office/drawing/2014/main" id="{48A4C387-AF40-4797-A550-C4370B92C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1761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8 h 6"/>
                <a:gd name="T4" fmla="*/ 0 w 6"/>
                <a:gd name="T5" fmla="*/ 15 h 6"/>
                <a:gd name="T6" fmla="*/ 15 w 6"/>
                <a:gd name="T7" fmla="*/ 4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2" name="Freeform 539">
              <a:extLst>
                <a:ext uri="{FF2B5EF4-FFF2-40B4-BE49-F238E27FC236}">
                  <a16:creationId xmlns:a16="http://schemas.microsoft.com/office/drawing/2014/main" id="{33215489-CC3E-4365-9B99-C62B35021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" y="1790"/>
              <a:ext cx="12" cy="14"/>
            </a:xfrm>
            <a:custGeom>
              <a:avLst/>
              <a:gdLst>
                <a:gd name="T0" fmla="*/ 29 w 5"/>
                <a:gd name="T1" fmla="*/ 16 h 6"/>
                <a:gd name="T2" fmla="*/ 12 w 5"/>
                <a:gd name="T3" fmla="*/ 33 h 6"/>
                <a:gd name="T4" fmla="*/ 0 w 5"/>
                <a:gd name="T5" fmla="*/ 16 h 6"/>
                <a:gd name="T6" fmla="*/ 17 w 5"/>
                <a:gd name="T7" fmla="*/ 0 h 6"/>
                <a:gd name="T8" fmla="*/ 29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3" name="Freeform 540">
              <a:extLst>
                <a:ext uri="{FF2B5EF4-FFF2-40B4-BE49-F238E27FC236}">
                  <a16:creationId xmlns:a16="http://schemas.microsoft.com/office/drawing/2014/main" id="{3C420914-5840-4A1A-95A8-877DAE8D1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" y="1772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28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4" name="Freeform 541">
              <a:extLst>
                <a:ext uri="{FF2B5EF4-FFF2-40B4-BE49-F238E27FC236}">
                  <a16:creationId xmlns:a16="http://schemas.microsoft.com/office/drawing/2014/main" id="{FE7264CB-ED03-4969-A6B9-273841901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763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0 w 6"/>
                <a:gd name="T5" fmla="*/ 16 h 6"/>
                <a:gd name="T6" fmla="*/ 16 w 6"/>
                <a:gd name="T7" fmla="*/ 5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5" name="Freeform 542">
              <a:extLst>
                <a:ext uri="{FF2B5EF4-FFF2-40B4-BE49-F238E27FC236}">
                  <a16:creationId xmlns:a16="http://schemas.microsoft.com/office/drawing/2014/main" id="{E8F9DEF8-E37E-4776-8B90-61CDEDB69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1741"/>
              <a:ext cx="13" cy="13"/>
            </a:xfrm>
            <a:custGeom>
              <a:avLst/>
              <a:gdLst>
                <a:gd name="T0" fmla="*/ 24 w 6"/>
                <a:gd name="T1" fmla="*/ 15 h 6"/>
                <a:gd name="T2" fmla="*/ 15 w 6"/>
                <a:gd name="T3" fmla="*/ 28 h 6"/>
                <a:gd name="T4" fmla="*/ 0 w 6"/>
                <a:gd name="T5" fmla="*/ 15 h 6"/>
                <a:gd name="T6" fmla="*/ 15 w 6"/>
                <a:gd name="T7" fmla="*/ 0 h 6"/>
                <a:gd name="T8" fmla="*/ 24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1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6" name="Freeform 543">
              <a:extLst>
                <a:ext uri="{FF2B5EF4-FFF2-40B4-BE49-F238E27FC236}">
                  <a16:creationId xmlns:a16="http://schemas.microsoft.com/office/drawing/2014/main" id="{DD027A0A-8834-4B89-ABD5-FE64B93B1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" y="1732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7" name="Freeform 544">
              <a:extLst>
                <a:ext uri="{FF2B5EF4-FFF2-40B4-BE49-F238E27FC236}">
                  <a16:creationId xmlns:a16="http://schemas.microsoft.com/office/drawing/2014/main" id="{4515AF44-C5A8-42F8-B37C-23A51573F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1702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0 w 6"/>
                <a:gd name="T5" fmla="*/ 16 h 6"/>
                <a:gd name="T6" fmla="*/ 16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8" name="Freeform 545">
              <a:extLst>
                <a:ext uri="{FF2B5EF4-FFF2-40B4-BE49-F238E27FC236}">
                  <a16:creationId xmlns:a16="http://schemas.microsoft.com/office/drawing/2014/main" id="{01DF83F3-C1EB-4182-A16C-340100713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" y="1648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28 h 6"/>
                <a:gd name="T4" fmla="*/ 4 w 6"/>
                <a:gd name="T5" fmla="*/ 12 h 6"/>
                <a:gd name="T6" fmla="*/ 15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4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9" name="Freeform 546">
              <a:extLst>
                <a:ext uri="{FF2B5EF4-FFF2-40B4-BE49-F238E27FC236}">
                  <a16:creationId xmlns:a16="http://schemas.microsoft.com/office/drawing/2014/main" id="{50970507-75C9-44A8-BFBB-C5EB44B20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" y="1527"/>
              <a:ext cx="13" cy="11"/>
            </a:xfrm>
            <a:custGeom>
              <a:avLst/>
              <a:gdLst>
                <a:gd name="T0" fmla="*/ 24 w 6"/>
                <a:gd name="T1" fmla="*/ 15 h 5"/>
                <a:gd name="T2" fmla="*/ 9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4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0" name="Freeform 547">
              <a:extLst>
                <a:ext uri="{FF2B5EF4-FFF2-40B4-BE49-F238E27FC236}">
                  <a16:creationId xmlns:a16="http://schemas.microsoft.com/office/drawing/2014/main" id="{8541D666-1123-4E37-8CF3-DA7D3817B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1468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1" name="Freeform 548">
              <a:extLst>
                <a:ext uri="{FF2B5EF4-FFF2-40B4-BE49-F238E27FC236}">
                  <a16:creationId xmlns:a16="http://schemas.microsoft.com/office/drawing/2014/main" id="{7239079B-3369-41D8-BFA6-E658FC55A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" y="1414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28 h 6"/>
                <a:gd name="T4" fmla="*/ 0 w 6"/>
                <a:gd name="T5" fmla="*/ 12 h 6"/>
                <a:gd name="T6" fmla="*/ 16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4"/>
                    <a:pt x="4" y="6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2" name="Freeform 549">
              <a:extLst>
                <a:ext uri="{FF2B5EF4-FFF2-40B4-BE49-F238E27FC236}">
                  <a16:creationId xmlns:a16="http://schemas.microsoft.com/office/drawing/2014/main" id="{F65C31C6-D6D3-4AC4-84F6-A770DF68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" y="1374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4 h 6"/>
                <a:gd name="T4" fmla="*/ 5 w 6"/>
                <a:gd name="T5" fmla="*/ 15 h 6"/>
                <a:gd name="T6" fmla="*/ 16 w 6"/>
                <a:gd name="T7" fmla="*/ 0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3" name="Freeform 550">
              <a:extLst>
                <a:ext uri="{FF2B5EF4-FFF2-40B4-BE49-F238E27FC236}">
                  <a16:creationId xmlns:a16="http://schemas.microsoft.com/office/drawing/2014/main" id="{5D27EEA4-BE95-4B19-B129-13E13F98E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" y="1349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8 h 6"/>
                <a:gd name="T4" fmla="*/ 5 w 6"/>
                <a:gd name="T5" fmla="*/ 15 h 6"/>
                <a:gd name="T6" fmla="*/ 21 w 6"/>
                <a:gd name="T7" fmla="*/ 0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5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4" name="Freeform 551">
              <a:extLst>
                <a:ext uri="{FF2B5EF4-FFF2-40B4-BE49-F238E27FC236}">
                  <a16:creationId xmlns:a16="http://schemas.microsoft.com/office/drawing/2014/main" id="{9FEE8DEC-ADB3-4E06-B3D3-DD16157A8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1360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0 w 6"/>
                <a:gd name="T5" fmla="*/ 16 h 6"/>
                <a:gd name="T6" fmla="*/ 16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5" name="Freeform 552">
              <a:extLst>
                <a:ext uri="{FF2B5EF4-FFF2-40B4-BE49-F238E27FC236}">
                  <a16:creationId xmlns:a16="http://schemas.microsoft.com/office/drawing/2014/main" id="{0FCE5F7F-074B-4138-A314-D56EC5524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1376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8 h 6"/>
                <a:gd name="T4" fmla="*/ 4 w 6"/>
                <a:gd name="T5" fmla="*/ 15 h 6"/>
                <a:gd name="T6" fmla="*/ 20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6" name="Freeform 553">
              <a:extLst>
                <a:ext uri="{FF2B5EF4-FFF2-40B4-BE49-F238E27FC236}">
                  <a16:creationId xmlns:a16="http://schemas.microsoft.com/office/drawing/2014/main" id="{69877864-92CC-47B9-9EA1-DF5762D2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1405"/>
              <a:ext cx="13" cy="11"/>
            </a:xfrm>
            <a:custGeom>
              <a:avLst/>
              <a:gdLst>
                <a:gd name="T0" fmla="*/ 24 w 6"/>
                <a:gd name="T1" fmla="*/ 15 h 5"/>
                <a:gd name="T2" fmla="*/ 15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4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7" name="Freeform 554">
              <a:extLst>
                <a:ext uri="{FF2B5EF4-FFF2-40B4-BE49-F238E27FC236}">
                  <a16:creationId xmlns:a16="http://schemas.microsoft.com/office/drawing/2014/main" id="{838C1DCE-3957-4111-884D-B6E93543B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1432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4 w 6"/>
                <a:gd name="T5" fmla="*/ 16 h 6"/>
                <a:gd name="T6" fmla="*/ 15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8" name="Freeform 555">
              <a:extLst>
                <a:ext uri="{FF2B5EF4-FFF2-40B4-BE49-F238E27FC236}">
                  <a16:creationId xmlns:a16="http://schemas.microsoft.com/office/drawing/2014/main" id="{7EB1EFDD-A194-4CEB-95D4-71AA436F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" y="1443"/>
              <a:ext cx="11" cy="12"/>
            </a:xfrm>
            <a:custGeom>
              <a:avLst/>
              <a:gdLst>
                <a:gd name="T0" fmla="*/ 24 w 5"/>
                <a:gd name="T1" fmla="*/ 17 h 5"/>
                <a:gd name="T2" fmla="*/ 9 w 5"/>
                <a:gd name="T3" fmla="*/ 29 h 5"/>
                <a:gd name="T4" fmla="*/ 0 w 5"/>
                <a:gd name="T5" fmla="*/ 12 h 5"/>
                <a:gd name="T6" fmla="*/ 15 w 5"/>
                <a:gd name="T7" fmla="*/ 0 h 5"/>
                <a:gd name="T8" fmla="*/ 24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9" name="Freeform 556">
              <a:extLst>
                <a:ext uri="{FF2B5EF4-FFF2-40B4-BE49-F238E27FC236}">
                  <a16:creationId xmlns:a16="http://schemas.microsoft.com/office/drawing/2014/main" id="{5AEF1353-2AAD-460F-8567-4A4EE3636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" y="1450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0 w 6"/>
                <a:gd name="T5" fmla="*/ 16 h 6"/>
                <a:gd name="T6" fmla="*/ 16 w 6"/>
                <a:gd name="T7" fmla="*/ 5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0" name="Freeform 557">
              <a:extLst>
                <a:ext uri="{FF2B5EF4-FFF2-40B4-BE49-F238E27FC236}">
                  <a16:creationId xmlns:a16="http://schemas.microsoft.com/office/drawing/2014/main" id="{D5DD335D-ECA9-4E88-916B-2CA9B06E9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522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4 w 6"/>
                <a:gd name="T5" fmla="*/ 16 h 6"/>
                <a:gd name="T6" fmla="*/ 20 w 6"/>
                <a:gd name="T7" fmla="*/ 5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1" name="Freeform 558">
              <a:extLst>
                <a:ext uri="{FF2B5EF4-FFF2-40B4-BE49-F238E27FC236}">
                  <a16:creationId xmlns:a16="http://schemas.microsoft.com/office/drawing/2014/main" id="{6230FD09-309B-4B17-9BE2-D56AACD3E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70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0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2" name="Freeform 559">
              <a:extLst>
                <a:ext uri="{FF2B5EF4-FFF2-40B4-BE49-F238E27FC236}">
                  <a16:creationId xmlns:a16="http://schemas.microsoft.com/office/drawing/2014/main" id="{CC75AD5D-C58F-4503-A61B-C03E31992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606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4 w 6"/>
                <a:gd name="T5" fmla="*/ 9 h 5"/>
                <a:gd name="T6" fmla="*/ 20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3" name="Freeform 560">
              <a:extLst>
                <a:ext uri="{FF2B5EF4-FFF2-40B4-BE49-F238E27FC236}">
                  <a16:creationId xmlns:a16="http://schemas.microsoft.com/office/drawing/2014/main" id="{9080717F-FB71-4EC1-9468-79C671554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1383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8 h 6"/>
                <a:gd name="T4" fmla="*/ 5 w 6"/>
                <a:gd name="T5" fmla="*/ 15 h 6"/>
                <a:gd name="T6" fmla="*/ 21 w 6"/>
                <a:gd name="T7" fmla="*/ 0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4" name="Freeform 561">
              <a:extLst>
                <a:ext uri="{FF2B5EF4-FFF2-40B4-BE49-F238E27FC236}">
                  <a16:creationId xmlns:a16="http://schemas.microsoft.com/office/drawing/2014/main" id="{7DA6F8B6-8A92-4AAE-888A-16A07392A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" y="1365"/>
              <a:ext cx="12" cy="11"/>
            </a:xfrm>
            <a:custGeom>
              <a:avLst/>
              <a:gdLst>
                <a:gd name="T0" fmla="*/ 29 w 5"/>
                <a:gd name="T1" fmla="*/ 15 h 5"/>
                <a:gd name="T2" fmla="*/ 12 w 5"/>
                <a:gd name="T3" fmla="*/ 24 h 5"/>
                <a:gd name="T4" fmla="*/ 0 w 5"/>
                <a:gd name="T5" fmla="*/ 9 h 5"/>
                <a:gd name="T6" fmla="*/ 17 w 5"/>
                <a:gd name="T7" fmla="*/ 0 h 5"/>
                <a:gd name="T8" fmla="*/ 29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5" name="Freeform 562">
              <a:extLst>
                <a:ext uri="{FF2B5EF4-FFF2-40B4-BE49-F238E27FC236}">
                  <a16:creationId xmlns:a16="http://schemas.microsoft.com/office/drawing/2014/main" id="{1384DBDA-43F1-4CC5-B1E2-41DEDE4F8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" y="1398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0 w 6"/>
                <a:gd name="T5" fmla="*/ 16 h 6"/>
                <a:gd name="T6" fmla="*/ 15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6" name="Freeform 563">
              <a:extLst>
                <a:ext uri="{FF2B5EF4-FFF2-40B4-BE49-F238E27FC236}">
                  <a16:creationId xmlns:a16="http://schemas.microsoft.com/office/drawing/2014/main" id="{04E44384-934F-4AE9-8731-738C2D717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529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28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7" name="Freeform 564">
              <a:extLst>
                <a:ext uri="{FF2B5EF4-FFF2-40B4-BE49-F238E27FC236}">
                  <a16:creationId xmlns:a16="http://schemas.microsoft.com/office/drawing/2014/main" id="{834AE16D-816B-4BCA-8FD1-3960BC9A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1511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4 h 6"/>
                <a:gd name="T4" fmla="*/ 0 w 6"/>
                <a:gd name="T5" fmla="*/ 15 h 6"/>
                <a:gd name="T6" fmla="*/ 16 w 6"/>
                <a:gd name="T7" fmla="*/ 0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8" name="Freeform 565">
              <a:extLst>
                <a:ext uri="{FF2B5EF4-FFF2-40B4-BE49-F238E27FC236}">
                  <a16:creationId xmlns:a16="http://schemas.microsoft.com/office/drawing/2014/main" id="{27E91456-0D58-448D-B06C-A2DF9569E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1493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9" name="Freeform 566">
              <a:extLst>
                <a:ext uri="{FF2B5EF4-FFF2-40B4-BE49-F238E27FC236}">
                  <a16:creationId xmlns:a16="http://schemas.microsoft.com/office/drawing/2014/main" id="{0CBE342A-DBA6-4759-8738-CE3192C3C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1412"/>
              <a:ext cx="13" cy="11"/>
            </a:xfrm>
            <a:custGeom>
              <a:avLst/>
              <a:gdLst>
                <a:gd name="T0" fmla="*/ 24 w 6"/>
                <a:gd name="T1" fmla="*/ 15 h 5"/>
                <a:gd name="T2" fmla="*/ 9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4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0" name="Freeform 567">
              <a:extLst>
                <a:ext uri="{FF2B5EF4-FFF2-40B4-BE49-F238E27FC236}">
                  <a16:creationId xmlns:a16="http://schemas.microsoft.com/office/drawing/2014/main" id="{3B260256-FE29-4B6D-A7F4-67F61C64B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1430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8 h 6"/>
                <a:gd name="T4" fmla="*/ 4 w 6"/>
                <a:gd name="T5" fmla="*/ 15 h 6"/>
                <a:gd name="T6" fmla="*/ 20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1" name="Freeform 568">
              <a:extLst>
                <a:ext uri="{FF2B5EF4-FFF2-40B4-BE49-F238E27FC236}">
                  <a16:creationId xmlns:a16="http://schemas.microsoft.com/office/drawing/2014/main" id="{F225E31D-1B21-4053-96B9-5F843A0AD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1407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4 w 6"/>
                <a:gd name="T5" fmla="*/ 16 h 6"/>
                <a:gd name="T6" fmla="*/ 15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2" name="Freeform 569">
              <a:extLst>
                <a:ext uri="{FF2B5EF4-FFF2-40B4-BE49-F238E27FC236}">
                  <a16:creationId xmlns:a16="http://schemas.microsoft.com/office/drawing/2014/main" id="{7723C1B7-0AD8-4903-8B94-4B5290156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" y="1452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0 w 6"/>
                <a:gd name="T5" fmla="*/ 16 h 6"/>
                <a:gd name="T6" fmla="*/ 15 w 6"/>
                <a:gd name="T7" fmla="*/ 5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3" name="Freeform 570">
              <a:extLst>
                <a:ext uri="{FF2B5EF4-FFF2-40B4-BE49-F238E27FC236}">
                  <a16:creationId xmlns:a16="http://schemas.microsoft.com/office/drawing/2014/main" id="{99DE6313-A2DB-4F2E-9E0B-7F2C62D71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" y="1495"/>
              <a:ext cx="14" cy="14"/>
            </a:xfrm>
            <a:custGeom>
              <a:avLst/>
              <a:gdLst>
                <a:gd name="T0" fmla="*/ 28 w 6"/>
                <a:gd name="T1" fmla="*/ 16 h 6"/>
                <a:gd name="T2" fmla="*/ 12 w 6"/>
                <a:gd name="T3" fmla="*/ 28 h 6"/>
                <a:gd name="T4" fmla="*/ 0 w 6"/>
                <a:gd name="T5" fmla="*/ 12 h 6"/>
                <a:gd name="T6" fmla="*/ 16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4" name="Freeform 571">
              <a:extLst>
                <a:ext uri="{FF2B5EF4-FFF2-40B4-BE49-F238E27FC236}">
                  <a16:creationId xmlns:a16="http://schemas.microsoft.com/office/drawing/2014/main" id="{2466D200-2F6D-4D8C-B442-4B049490C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1" y="1486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5" name="Freeform 572">
              <a:extLst>
                <a:ext uri="{FF2B5EF4-FFF2-40B4-BE49-F238E27FC236}">
                  <a16:creationId xmlns:a16="http://schemas.microsoft.com/office/drawing/2014/main" id="{AA834B8B-2333-4546-8679-7D300E28A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" y="1497"/>
              <a:ext cx="14" cy="12"/>
            </a:xfrm>
            <a:custGeom>
              <a:avLst/>
              <a:gdLst>
                <a:gd name="T0" fmla="*/ 33 w 6"/>
                <a:gd name="T1" fmla="*/ 17 h 5"/>
                <a:gd name="T2" fmla="*/ 16 w 6"/>
                <a:gd name="T3" fmla="*/ 29 h 5"/>
                <a:gd name="T4" fmla="*/ 0 w 6"/>
                <a:gd name="T5" fmla="*/ 12 h 5"/>
                <a:gd name="T6" fmla="*/ 16 w 6"/>
                <a:gd name="T7" fmla="*/ 0 h 5"/>
                <a:gd name="T8" fmla="*/ 33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6" name="Freeform 573">
              <a:extLst>
                <a:ext uri="{FF2B5EF4-FFF2-40B4-BE49-F238E27FC236}">
                  <a16:creationId xmlns:a16="http://schemas.microsoft.com/office/drawing/2014/main" id="{AAE0D34D-9A79-45D9-9117-6431A76DF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1403"/>
              <a:ext cx="13" cy="13"/>
            </a:xfrm>
            <a:custGeom>
              <a:avLst/>
              <a:gdLst>
                <a:gd name="T0" fmla="*/ 24 w 6"/>
                <a:gd name="T1" fmla="*/ 15 h 6"/>
                <a:gd name="T2" fmla="*/ 15 w 6"/>
                <a:gd name="T3" fmla="*/ 28 h 6"/>
                <a:gd name="T4" fmla="*/ 0 w 6"/>
                <a:gd name="T5" fmla="*/ 15 h 6"/>
                <a:gd name="T6" fmla="*/ 15 w 6"/>
                <a:gd name="T7" fmla="*/ 0 h 6"/>
                <a:gd name="T8" fmla="*/ 24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1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7" name="Freeform 574">
              <a:extLst>
                <a:ext uri="{FF2B5EF4-FFF2-40B4-BE49-F238E27FC236}">
                  <a16:creationId xmlns:a16="http://schemas.microsoft.com/office/drawing/2014/main" id="{23CE51D4-5A14-4F6F-9E5E-B51E95A51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1412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4 h 6"/>
                <a:gd name="T4" fmla="*/ 0 w 6"/>
                <a:gd name="T5" fmla="*/ 15 h 6"/>
                <a:gd name="T6" fmla="*/ 15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8" name="Freeform 575">
              <a:extLst>
                <a:ext uri="{FF2B5EF4-FFF2-40B4-BE49-F238E27FC236}">
                  <a16:creationId xmlns:a16="http://schemas.microsoft.com/office/drawing/2014/main" id="{948B1ACF-C6DD-4ED3-A404-CD029D923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" y="1389"/>
              <a:ext cx="13" cy="12"/>
            </a:xfrm>
            <a:custGeom>
              <a:avLst/>
              <a:gdLst>
                <a:gd name="T0" fmla="*/ 24 w 6"/>
                <a:gd name="T1" fmla="*/ 17 h 5"/>
                <a:gd name="T2" fmla="*/ 9 w 6"/>
                <a:gd name="T3" fmla="*/ 29 h 5"/>
                <a:gd name="T4" fmla="*/ 0 w 6"/>
                <a:gd name="T5" fmla="*/ 12 h 5"/>
                <a:gd name="T6" fmla="*/ 15 w 6"/>
                <a:gd name="T7" fmla="*/ 0 h 5"/>
                <a:gd name="T8" fmla="*/ 24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9" name="Freeform 576">
              <a:extLst>
                <a:ext uri="{FF2B5EF4-FFF2-40B4-BE49-F238E27FC236}">
                  <a16:creationId xmlns:a16="http://schemas.microsoft.com/office/drawing/2014/main" id="{45ABFE36-1AC4-4C82-A446-D9C097A7E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" y="1378"/>
              <a:ext cx="14" cy="14"/>
            </a:xfrm>
            <a:custGeom>
              <a:avLst/>
              <a:gdLst>
                <a:gd name="T0" fmla="*/ 28 w 6"/>
                <a:gd name="T1" fmla="*/ 16 h 6"/>
                <a:gd name="T2" fmla="*/ 16 w 6"/>
                <a:gd name="T3" fmla="*/ 28 h 6"/>
                <a:gd name="T4" fmla="*/ 0 w 6"/>
                <a:gd name="T5" fmla="*/ 12 h 6"/>
                <a:gd name="T6" fmla="*/ 16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0" name="Freeform 577">
              <a:extLst>
                <a:ext uri="{FF2B5EF4-FFF2-40B4-BE49-F238E27FC236}">
                  <a16:creationId xmlns:a16="http://schemas.microsoft.com/office/drawing/2014/main" id="{1BEBDFA6-DE01-43E7-BC9C-01D387E9E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1410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1" name="Freeform 578">
              <a:extLst>
                <a:ext uri="{FF2B5EF4-FFF2-40B4-BE49-F238E27FC236}">
                  <a16:creationId xmlns:a16="http://schemas.microsoft.com/office/drawing/2014/main" id="{BF572B10-F544-42AC-8028-068BB115A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1385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0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2" name="Freeform 579">
              <a:extLst>
                <a:ext uri="{FF2B5EF4-FFF2-40B4-BE49-F238E27FC236}">
                  <a16:creationId xmlns:a16="http://schemas.microsoft.com/office/drawing/2014/main" id="{BCD4EC93-53C7-4238-A2B6-47FE07AA9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1358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3" name="Freeform 580">
              <a:extLst>
                <a:ext uri="{FF2B5EF4-FFF2-40B4-BE49-F238E27FC236}">
                  <a16:creationId xmlns:a16="http://schemas.microsoft.com/office/drawing/2014/main" id="{7666C14F-9494-4781-B7B0-AB04F13B3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1380"/>
              <a:ext cx="11" cy="12"/>
            </a:xfrm>
            <a:custGeom>
              <a:avLst/>
              <a:gdLst>
                <a:gd name="T0" fmla="*/ 24 w 5"/>
                <a:gd name="T1" fmla="*/ 17 h 5"/>
                <a:gd name="T2" fmla="*/ 9 w 5"/>
                <a:gd name="T3" fmla="*/ 29 h 5"/>
                <a:gd name="T4" fmla="*/ 0 w 5"/>
                <a:gd name="T5" fmla="*/ 12 h 5"/>
                <a:gd name="T6" fmla="*/ 15 w 5"/>
                <a:gd name="T7" fmla="*/ 0 h 5"/>
                <a:gd name="T8" fmla="*/ 24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4" name="Freeform 581">
              <a:extLst>
                <a:ext uri="{FF2B5EF4-FFF2-40B4-BE49-F238E27FC236}">
                  <a16:creationId xmlns:a16="http://schemas.microsoft.com/office/drawing/2014/main" id="{E63D772A-B7AF-4BC5-997E-C56491863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398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0 w 6"/>
                <a:gd name="T5" fmla="*/ 16 h 6"/>
                <a:gd name="T6" fmla="*/ 15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5" name="Freeform 582">
              <a:extLst>
                <a:ext uri="{FF2B5EF4-FFF2-40B4-BE49-F238E27FC236}">
                  <a16:creationId xmlns:a16="http://schemas.microsoft.com/office/drawing/2014/main" id="{B42D7B01-6D56-42E8-9606-08905A9D8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1403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0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6" name="Freeform 583">
              <a:extLst>
                <a:ext uri="{FF2B5EF4-FFF2-40B4-BE49-F238E27FC236}">
                  <a16:creationId xmlns:a16="http://schemas.microsoft.com/office/drawing/2014/main" id="{60B736AD-4149-47FB-AC0F-D008C4865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1412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7" name="Freeform 584">
              <a:extLst>
                <a:ext uri="{FF2B5EF4-FFF2-40B4-BE49-F238E27FC236}">
                  <a16:creationId xmlns:a16="http://schemas.microsoft.com/office/drawing/2014/main" id="{E7A27F76-558A-4EEA-9B3D-4F06147EA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1432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8" name="Freeform 585">
              <a:extLst>
                <a:ext uri="{FF2B5EF4-FFF2-40B4-BE49-F238E27FC236}">
                  <a16:creationId xmlns:a16="http://schemas.microsoft.com/office/drawing/2014/main" id="{0DF97765-1DA0-4138-9615-0916C127F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1434"/>
              <a:ext cx="11" cy="12"/>
            </a:xfrm>
            <a:custGeom>
              <a:avLst/>
              <a:gdLst>
                <a:gd name="T0" fmla="*/ 24 w 5"/>
                <a:gd name="T1" fmla="*/ 17 h 5"/>
                <a:gd name="T2" fmla="*/ 9 w 5"/>
                <a:gd name="T3" fmla="*/ 29 h 5"/>
                <a:gd name="T4" fmla="*/ 0 w 5"/>
                <a:gd name="T5" fmla="*/ 12 h 5"/>
                <a:gd name="T6" fmla="*/ 15 w 5"/>
                <a:gd name="T7" fmla="*/ 0 h 5"/>
                <a:gd name="T8" fmla="*/ 24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9" name="Freeform 586">
              <a:extLst>
                <a:ext uri="{FF2B5EF4-FFF2-40B4-BE49-F238E27FC236}">
                  <a16:creationId xmlns:a16="http://schemas.microsoft.com/office/drawing/2014/main" id="{3A3DE031-D655-40CC-AD72-E2173E92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1461"/>
              <a:ext cx="11" cy="12"/>
            </a:xfrm>
            <a:custGeom>
              <a:avLst/>
              <a:gdLst>
                <a:gd name="T0" fmla="*/ 24 w 5"/>
                <a:gd name="T1" fmla="*/ 17 h 5"/>
                <a:gd name="T2" fmla="*/ 9 w 5"/>
                <a:gd name="T3" fmla="*/ 29 h 5"/>
                <a:gd name="T4" fmla="*/ 0 w 5"/>
                <a:gd name="T5" fmla="*/ 12 h 5"/>
                <a:gd name="T6" fmla="*/ 15 w 5"/>
                <a:gd name="T7" fmla="*/ 0 h 5"/>
                <a:gd name="T8" fmla="*/ 24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0" name="Freeform 587">
              <a:extLst>
                <a:ext uri="{FF2B5EF4-FFF2-40B4-BE49-F238E27FC236}">
                  <a16:creationId xmlns:a16="http://schemas.microsoft.com/office/drawing/2014/main" id="{9C8FDD9D-1959-4BC8-91C8-C3DD7DE14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" y="1457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4 h 6"/>
                <a:gd name="T4" fmla="*/ 0 w 6"/>
                <a:gd name="T5" fmla="*/ 15 h 6"/>
                <a:gd name="T6" fmla="*/ 15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1" name="Freeform 588">
              <a:extLst>
                <a:ext uri="{FF2B5EF4-FFF2-40B4-BE49-F238E27FC236}">
                  <a16:creationId xmlns:a16="http://schemas.microsoft.com/office/drawing/2014/main" id="{0B549C6B-6284-46B0-92A6-3F670B261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1450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2" name="Freeform 589">
              <a:extLst>
                <a:ext uri="{FF2B5EF4-FFF2-40B4-BE49-F238E27FC236}">
                  <a16:creationId xmlns:a16="http://schemas.microsoft.com/office/drawing/2014/main" id="{31E885DF-3527-486B-BD8B-0EF382113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" y="1389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0 w 6"/>
                <a:gd name="T5" fmla="*/ 16 h 6"/>
                <a:gd name="T6" fmla="*/ 15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3" name="Freeform 590">
              <a:extLst>
                <a:ext uri="{FF2B5EF4-FFF2-40B4-BE49-F238E27FC236}">
                  <a16:creationId xmlns:a16="http://schemas.microsoft.com/office/drawing/2014/main" id="{BE0597C5-4305-402B-B9DE-D156405B7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428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8 h 6"/>
                <a:gd name="T4" fmla="*/ 0 w 6"/>
                <a:gd name="T5" fmla="*/ 15 h 6"/>
                <a:gd name="T6" fmla="*/ 16 w 6"/>
                <a:gd name="T7" fmla="*/ 4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4" name="Freeform 591">
              <a:extLst>
                <a:ext uri="{FF2B5EF4-FFF2-40B4-BE49-F238E27FC236}">
                  <a16:creationId xmlns:a16="http://schemas.microsoft.com/office/drawing/2014/main" id="{2D8DC58C-9D54-4E7D-8A1E-8DC6A341B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" y="1380"/>
              <a:ext cx="12" cy="14"/>
            </a:xfrm>
            <a:custGeom>
              <a:avLst/>
              <a:gdLst>
                <a:gd name="T0" fmla="*/ 29 w 5"/>
                <a:gd name="T1" fmla="*/ 16 h 6"/>
                <a:gd name="T2" fmla="*/ 12 w 5"/>
                <a:gd name="T3" fmla="*/ 33 h 6"/>
                <a:gd name="T4" fmla="*/ 0 w 5"/>
                <a:gd name="T5" fmla="*/ 16 h 6"/>
                <a:gd name="T6" fmla="*/ 17 w 5"/>
                <a:gd name="T7" fmla="*/ 0 h 6"/>
                <a:gd name="T8" fmla="*/ 29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5" name="Freeform 592">
              <a:extLst>
                <a:ext uri="{FF2B5EF4-FFF2-40B4-BE49-F238E27FC236}">
                  <a16:creationId xmlns:a16="http://schemas.microsoft.com/office/drawing/2014/main" id="{122D3C62-0153-40A3-8D1B-B10732A69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1383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4 h 6"/>
                <a:gd name="T4" fmla="*/ 0 w 6"/>
                <a:gd name="T5" fmla="*/ 15 h 6"/>
                <a:gd name="T6" fmla="*/ 15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6" name="Freeform 593">
              <a:extLst>
                <a:ext uri="{FF2B5EF4-FFF2-40B4-BE49-F238E27FC236}">
                  <a16:creationId xmlns:a16="http://schemas.microsoft.com/office/drawing/2014/main" id="{03183175-CF02-49D7-AF0A-DE7ECD90F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" y="1473"/>
              <a:ext cx="13" cy="11"/>
            </a:xfrm>
            <a:custGeom>
              <a:avLst/>
              <a:gdLst>
                <a:gd name="T0" fmla="*/ 24 w 6"/>
                <a:gd name="T1" fmla="*/ 15 h 5"/>
                <a:gd name="T2" fmla="*/ 9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4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7" name="Freeform 594">
              <a:extLst>
                <a:ext uri="{FF2B5EF4-FFF2-40B4-BE49-F238E27FC236}">
                  <a16:creationId xmlns:a16="http://schemas.microsoft.com/office/drawing/2014/main" id="{E5FA4B93-557E-40EF-8B8F-8FD9BE1A5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8" y="1513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4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8" name="Freeform 595">
              <a:extLst>
                <a:ext uri="{FF2B5EF4-FFF2-40B4-BE49-F238E27FC236}">
                  <a16:creationId xmlns:a16="http://schemas.microsoft.com/office/drawing/2014/main" id="{B1033C30-E7B1-4B34-ACDB-0B6B77D6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" y="1434"/>
              <a:ext cx="14" cy="12"/>
            </a:xfrm>
            <a:custGeom>
              <a:avLst/>
              <a:gdLst>
                <a:gd name="T0" fmla="*/ 33 w 6"/>
                <a:gd name="T1" fmla="*/ 17 h 5"/>
                <a:gd name="T2" fmla="*/ 16 w 6"/>
                <a:gd name="T3" fmla="*/ 29 h 5"/>
                <a:gd name="T4" fmla="*/ 0 w 6"/>
                <a:gd name="T5" fmla="*/ 12 h 5"/>
                <a:gd name="T6" fmla="*/ 16 w 6"/>
                <a:gd name="T7" fmla="*/ 0 h 5"/>
                <a:gd name="T8" fmla="*/ 33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9" name="Freeform 596">
              <a:extLst>
                <a:ext uri="{FF2B5EF4-FFF2-40B4-BE49-F238E27FC236}">
                  <a16:creationId xmlns:a16="http://schemas.microsoft.com/office/drawing/2014/main" id="{7122A71C-2262-49E3-B5EE-A682423B0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1430"/>
              <a:ext cx="302" cy="340"/>
            </a:xfrm>
            <a:custGeom>
              <a:avLst/>
              <a:gdLst>
                <a:gd name="T0" fmla="*/ 117 w 134"/>
                <a:gd name="T1" fmla="*/ 52 h 151"/>
                <a:gd name="T2" fmla="*/ 101 w 134"/>
                <a:gd name="T3" fmla="*/ 248 h 151"/>
                <a:gd name="T4" fmla="*/ 275 w 134"/>
                <a:gd name="T5" fmla="*/ 417 h 151"/>
                <a:gd name="T6" fmla="*/ 162 w 134"/>
                <a:gd name="T7" fmla="*/ 608 h 151"/>
                <a:gd name="T8" fmla="*/ 320 w 134"/>
                <a:gd name="T9" fmla="*/ 766 h 151"/>
                <a:gd name="T10" fmla="*/ 681 w 134"/>
                <a:gd name="T11" fmla="*/ 401 h 151"/>
                <a:gd name="T12" fmla="*/ 309 w 134"/>
                <a:gd name="T13" fmla="*/ 5 h 151"/>
                <a:gd name="T14" fmla="*/ 117 w 134"/>
                <a:gd name="T15" fmla="*/ 52 h 1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51">
                  <a:moveTo>
                    <a:pt x="23" y="10"/>
                  </a:moveTo>
                  <a:cubicBezTo>
                    <a:pt x="0" y="21"/>
                    <a:pt x="3" y="49"/>
                    <a:pt x="20" y="49"/>
                  </a:cubicBezTo>
                  <a:cubicBezTo>
                    <a:pt x="46" y="53"/>
                    <a:pt x="53" y="71"/>
                    <a:pt x="54" y="82"/>
                  </a:cubicBezTo>
                  <a:cubicBezTo>
                    <a:pt x="55" y="94"/>
                    <a:pt x="56" y="116"/>
                    <a:pt x="32" y="120"/>
                  </a:cubicBezTo>
                  <a:cubicBezTo>
                    <a:pt x="18" y="121"/>
                    <a:pt x="17" y="150"/>
                    <a:pt x="63" y="151"/>
                  </a:cubicBezTo>
                  <a:cubicBezTo>
                    <a:pt x="103" y="151"/>
                    <a:pt x="134" y="118"/>
                    <a:pt x="134" y="79"/>
                  </a:cubicBezTo>
                  <a:cubicBezTo>
                    <a:pt x="133" y="39"/>
                    <a:pt x="100" y="0"/>
                    <a:pt x="61" y="1"/>
                  </a:cubicBezTo>
                  <a:cubicBezTo>
                    <a:pt x="50" y="1"/>
                    <a:pt x="32" y="6"/>
                    <a:pt x="23" y="1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0" name="Freeform 597">
              <a:extLst>
                <a:ext uri="{FF2B5EF4-FFF2-40B4-BE49-F238E27FC236}">
                  <a16:creationId xmlns:a16="http://schemas.microsoft.com/office/drawing/2014/main" id="{2607935E-890F-4957-BE72-6A54EED31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1567"/>
              <a:ext cx="128" cy="131"/>
            </a:xfrm>
            <a:custGeom>
              <a:avLst/>
              <a:gdLst>
                <a:gd name="T0" fmla="*/ 247 w 57"/>
                <a:gd name="T1" fmla="*/ 224 h 58"/>
                <a:gd name="T2" fmla="*/ 70 w 57"/>
                <a:gd name="T3" fmla="*/ 251 h 58"/>
                <a:gd name="T4" fmla="*/ 40 w 57"/>
                <a:gd name="T5" fmla="*/ 72 h 58"/>
                <a:gd name="T6" fmla="*/ 218 w 57"/>
                <a:gd name="T7" fmla="*/ 41 h 58"/>
                <a:gd name="T8" fmla="*/ 247 w 57"/>
                <a:gd name="T9" fmla="*/ 224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8">
                  <a:moveTo>
                    <a:pt x="49" y="44"/>
                  </a:moveTo>
                  <a:cubicBezTo>
                    <a:pt x="41" y="55"/>
                    <a:pt x="25" y="58"/>
                    <a:pt x="14" y="49"/>
                  </a:cubicBezTo>
                  <a:cubicBezTo>
                    <a:pt x="2" y="41"/>
                    <a:pt x="0" y="25"/>
                    <a:pt x="8" y="14"/>
                  </a:cubicBezTo>
                  <a:cubicBezTo>
                    <a:pt x="16" y="3"/>
                    <a:pt x="32" y="0"/>
                    <a:pt x="43" y="8"/>
                  </a:cubicBezTo>
                  <a:cubicBezTo>
                    <a:pt x="55" y="17"/>
                    <a:pt x="57" y="32"/>
                    <a:pt x="49" y="4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1" name="Oval 598">
              <a:extLst>
                <a:ext uri="{FF2B5EF4-FFF2-40B4-BE49-F238E27FC236}">
                  <a16:creationId xmlns:a16="http://schemas.microsoft.com/office/drawing/2014/main" id="{EF604223-2DD5-406A-AA5B-B791E2289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1610"/>
              <a:ext cx="25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0248" name="Group 417">
            <a:extLst>
              <a:ext uri="{FF2B5EF4-FFF2-40B4-BE49-F238E27FC236}">
                <a16:creationId xmlns:a16="http://schemas.microsoft.com/office/drawing/2014/main" id="{B9A7C3BF-1A18-49C8-91BF-9891F1FD5BBD}"/>
              </a:ext>
            </a:extLst>
          </p:cNvPr>
          <p:cNvGrpSpPr>
            <a:grpSpLocks/>
          </p:cNvGrpSpPr>
          <p:nvPr/>
        </p:nvGrpSpPr>
        <p:grpSpPr bwMode="auto">
          <a:xfrm>
            <a:off x="3459163" y="3232150"/>
            <a:ext cx="1312862" cy="1168400"/>
            <a:chOff x="1219" y="2037"/>
            <a:chExt cx="827" cy="736"/>
          </a:xfrm>
        </p:grpSpPr>
        <p:grpSp>
          <p:nvGrpSpPr>
            <p:cNvPr id="10403" name="Group 369">
              <a:extLst>
                <a:ext uri="{FF2B5EF4-FFF2-40B4-BE49-F238E27FC236}">
                  <a16:creationId xmlns:a16="http://schemas.microsoft.com/office/drawing/2014/main" id="{FEE8E9C9-3E7E-42A6-B455-B581E8A97D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" y="2037"/>
              <a:ext cx="827" cy="736"/>
              <a:chOff x="1219" y="2037"/>
              <a:chExt cx="827" cy="736"/>
            </a:xfrm>
          </p:grpSpPr>
          <p:sp>
            <p:nvSpPr>
              <p:cNvPr id="10451" name="Freeform 169">
                <a:extLst>
                  <a:ext uri="{FF2B5EF4-FFF2-40B4-BE49-F238E27FC236}">
                    <a16:creationId xmlns:a16="http://schemas.microsoft.com/office/drawing/2014/main" id="{F3A73926-3CFA-446A-A1F2-FAE3132AE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2037"/>
                <a:ext cx="827" cy="736"/>
              </a:xfrm>
              <a:custGeom>
                <a:avLst/>
                <a:gdLst>
                  <a:gd name="T0" fmla="*/ 737 w 367"/>
                  <a:gd name="T1" fmla="*/ 1585 h 327"/>
                  <a:gd name="T2" fmla="*/ 255 w 367"/>
                  <a:gd name="T3" fmla="*/ 587 h 327"/>
                  <a:gd name="T4" fmla="*/ 1402 w 367"/>
                  <a:gd name="T5" fmla="*/ 234 h 327"/>
                  <a:gd name="T6" fmla="*/ 1499 w 367"/>
                  <a:gd name="T7" fmla="*/ 1332 h 327"/>
                  <a:gd name="T8" fmla="*/ 737 w 367"/>
                  <a:gd name="T9" fmla="*/ 1585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7" h="327">
                    <a:moveTo>
                      <a:pt x="145" y="313"/>
                    </a:moveTo>
                    <a:cubicBezTo>
                      <a:pt x="84" y="299"/>
                      <a:pt x="0" y="230"/>
                      <a:pt x="50" y="116"/>
                    </a:cubicBezTo>
                    <a:cubicBezTo>
                      <a:pt x="100" y="1"/>
                      <a:pt x="212" y="0"/>
                      <a:pt x="276" y="46"/>
                    </a:cubicBezTo>
                    <a:cubicBezTo>
                      <a:pt x="340" y="92"/>
                      <a:pt x="367" y="212"/>
                      <a:pt x="295" y="263"/>
                    </a:cubicBezTo>
                    <a:cubicBezTo>
                      <a:pt x="243" y="304"/>
                      <a:pt x="207" y="327"/>
                      <a:pt x="145" y="313"/>
                    </a:cubicBezTo>
                    <a:close/>
                  </a:path>
                </a:pathLst>
              </a:cu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" name="Freeform 170">
                <a:extLst>
                  <a:ext uri="{FF2B5EF4-FFF2-40B4-BE49-F238E27FC236}">
                    <a16:creationId xmlns:a16="http://schemas.microsoft.com/office/drawing/2014/main" id="{F8B8E3EB-2EB2-41AA-8C09-338DB92E5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2091"/>
                <a:ext cx="619" cy="568"/>
              </a:xfrm>
              <a:custGeom>
                <a:avLst/>
                <a:gdLst>
                  <a:gd name="T0" fmla="*/ 11 w 275"/>
                  <a:gd name="T1" fmla="*/ 823 h 252"/>
                  <a:gd name="T2" fmla="*/ 335 w 275"/>
                  <a:gd name="T3" fmla="*/ 904 h 252"/>
                  <a:gd name="T4" fmla="*/ 709 w 275"/>
                  <a:gd name="T5" fmla="*/ 681 h 252"/>
                  <a:gd name="T6" fmla="*/ 795 w 275"/>
                  <a:gd name="T7" fmla="*/ 1066 h 252"/>
                  <a:gd name="T8" fmla="*/ 963 w 275"/>
                  <a:gd name="T9" fmla="*/ 1244 h 252"/>
                  <a:gd name="T10" fmla="*/ 1231 w 275"/>
                  <a:gd name="T11" fmla="*/ 1021 h 252"/>
                  <a:gd name="T12" fmla="*/ 957 w 275"/>
                  <a:gd name="T13" fmla="*/ 162 h 252"/>
                  <a:gd name="T14" fmla="*/ 106 w 275"/>
                  <a:gd name="T15" fmla="*/ 426 h 252"/>
                  <a:gd name="T16" fmla="*/ 11 w 275"/>
                  <a:gd name="T17" fmla="*/ 823 h 2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5" h="252">
                    <a:moveTo>
                      <a:pt x="2" y="162"/>
                    </a:moveTo>
                    <a:cubicBezTo>
                      <a:pt x="0" y="204"/>
                      <a:pt x="51" y="203"/>
                      <a:pt x="66" y="178"/>
                    </a:cubicBezTo>
                    <a:cubicBezTo>
                      <a:pt x="93" y="142"/>
                      <a:pt x="122" y="127"/>
                      <a:pt x="140" y="134"/>
                    </a:cubicBezTo>
                    <a:cubicBezTo>
                      <a:pt x="158" y="142"/>
                      <a:pt x="171" y="171"/>
                      <a:pt x="157" y="210"/>
                    </a:cubicBezTo>
                    <a:cubicBezTo>
                      <a:pt x="149" y="233"/>
                      <a:pt x="165" y="252"/>
                      <a:pt x="190" y="245"/>
                    </a:cubicBezTo>
                    <a:cubicBezTo>
                      <a:pt x="203" y="241"/>
                      <a:pt x="228" y="225"/>
                      <a:pt x="243" y="201"/>
                    </a:cubicBezTo>
                    <a:cubicBezTo>
                      <a:pt x="275" y="141"/>
                      <a:pt x="248" y="63"/>
                      <a:pt x="189" y="32"/>
                    </a:cubicBezTo>
                    <a:cubicBezTo>
                      <a:pt x="129" y="0"/>
                      <a:pt x="52" y="24"/>
                      <a:pt x="21" y="84"/>
                    </a:cubicBezTo>
                    <a:cubicBezTo>
                      <a:pt x="12" y="100"/>
                      <a:pt x="3" y="144"/>
                      <a:pt x="2" y="162"/>
                    </a:cubicBezTo>
                    <a:close/>
                  </a:path>
                </a:pathLst>
              </a:custGeom>
              <a:solidFill>
                <a:srgbClr val="C9E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" name="Freeform 171">
                <a:extLst>
                  <a:ext uri="{FF2B5EF4-FFF2-40B4-BE49-F238E27FC236}">
                    <a16:creationId xmlns:a16="http://schemas.microsoft.com/office/drawing/2014/main" id="{EACE0710-9D06-4069-8ACE-9574C6CEF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2051"/>
                <a:ext cx="538" cy="576"/>
              </a:xfrm>
              <a:custGeom>
                <a:avLst/>
                <a:gdLst>
                  <a:gd name="T0" fmla="*/ 0 w 239"/>
                  <a:gd name="T1" fmla="*/ 527 h 256"/>
                  <a:gd name="T2" fmla="*/ 801 w 239"/>
                  <a:gd name="T3" fmla="*/ 275 h 256"/>
                  <a:gd name="T4" fmla="*/ 1058 w 239"/>
                  <a:gd name="T5" fmla="*/ 1085 h 256"/>
                  <a:gd name="T6" fmla="*/ 806 w 239"/>
                  <a:gd name="T7" fmla="*/ 1296 h 256"/>
                  <a:gd name="T8" fmla="*/ 1029 w 239"/>
                  <a:gd name="T9" fmla="*/ 653 h 256"/>
                  <a:gd name="T10" fmla="*/ 0 w 239"/>
                  <a:gd name="T11" fmla="*/ 527 h 2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9" h="256">
                    <a:moveTo>
                      <a:pt x="0" y="104"/>
                    </a:moveTo>
                    <a:cubicBezTo>
                      <a:pt x="30" y="47"/>
                      <a:pt x="102" y="24"/>
                      <a:pt x="158" y="54"/>
                    </a:cubicBezTo>
                    <a:cubicBezTo>
                      <a:pt x="214" y="84"/>
                      <a:pt x="239" y="158"/>
                      <a:pt x="209" y="214"/>
                    </a:cubicBezTo>
                    <a:cubicBezTo>
                      <a:pt x="196" y="237"/>
                      <a:pt x="177" y="255"/>
                      <a:pt x="159" y="256"/>
                    </a:cubicBezTo>
                    <a:cubicBezTo>
                      <a:pt x="191" y="238"/>
                      <a:pt x="225" y="189"/>
                      <a:pt x="203" y="129"/>
                    </a:cubicBezTo>
                    <a:cubicBezTo>
                      <a:pt x="181" y="68"/>
                      <a:pt x="83" y="0"/>
                      <a:pt x="0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" name="Freeform 172">
                <a:extLst>
                  <a:ext uri="{FF2B5EF4-FFF2-40B4-BE49-F238E27FC236}">
                    <a16:creationId xmlns:a16="http://schemas.microsoft.com/office/drawing/2014/main" id="{C133EAEF-CF7B-43E6-AC78-177853BD7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404"/>
                <a:ext cx="185" cy="185"/>
              </a:xfrm>
              <a:custGeom>
                <a:avLst/>
                <a:gdLst>
                  <a:gd name="T0" fmla="*/ 381 w 82"/>
                  <a:gd name="T1" fmla="*/ 122 h 82"/>
                  <a:gd name="T2" fmla="*/ 275 w 82"/>
                  <a:gd name="T3" fmla="*/ 372 h 82"/>
                  <a:gd name="T4" fmla="*/ 36 w 82"/>
                  <a:gd name="T5" fmla="*/ 296 h 82"/>
                  <a:gd name="T6" fmla="*/ 142 w 82"/>
                  <a:gd name="T7" fmla="*/ 52 h 82"/>
                  <a:gd name="T8" fmla="*/ 381 w 82"/>
                  <a:gd name="T9" fmla="*/ 122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" h="82">
                    <a:moveTo>
                      <a:pt x="75" y="24"/>
                    </a:moveTo>
                    <a:cubicBezTo>
                      <a:pt x="82" y="41"/>
                      <a:pt x="73" y="63"/>
                      <a:pt x="54" y="73"/>
                    </a:cubicBezTo>
                    <a:cubicBezTo>
                      <a:pt x="35" y="82"/>
                      <a:pt x="14" y="76"/>
                      <a:pt x="7" y="58"/>
                    </a:cubicBezTo>
                    <a:cubicBezTo>
                      <a:pt x="0" y="41"/>
                      <a:pt x="9" y="19"/>
                      <a:pt x="28" y="10"/>
                    </a:cubicBezTo>
                    <a:cubicBezTo>
                      <a:pt x="47" y="0"/>
                      <a:pt x="68" y="7"/>
                      <a:pt x="75" y="24"/>
                    </a:cubicBezTo>
                    <a:close/>
                  </a:path>
                </a:pathLst>
              </a:custGeom>
              <a:solidFill>
                <a:srgbClr val="FCE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" name="Freeform 173">
                <a:extLst>
                  <a:ext uri="{FF2B5EF4-FFF2-40B4-BE49-F238E27FC236}">
                    <a16:creationId xmlns:a16="http://schemas.microsoft.com/office/drawing/2014/main" id="{28E2A21D-5736-490A-9CB6-07569633F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2422"/>
                <a:ext cx="149" cy="149"/>
              </a:xfrm>
              <a:custGeom>
                <a:avLst/>
                <a:gdLst>
                  <a:gd name="T0" fmla="*/ 305 w 66"/>
                  <a:gd name="T1" fmla="*/ 97 h 66"/>
                  <a:gd name="T2" fmla="*/ 224 w 66"/>
                  <a:gd name="T3" fmla="*/ 300 h 66"/>
                  <a:gd name="T4" fmla="*/ 32 w 66"/>
                  <a:gd name="T5" fmla="*/ 239 h 66"/>
                  <a:gd name="T6" fmla="*/ 113 w 66"/>
                  <a:gd name="T7" fmla="*/ 41 h 66"/>
                  <a:gd name="T8" fmla="*/ 305 w 66"/>
                  <a:gd name="T9" fmla="*/ 97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" h="66">
                    <a:moveTo>
                      <a:pt x="60" y="19"/>
                    </a:moveTo>
                    <a:cubicBezTo>
                      <a:pt x="66" y="33"/>
                      <a:pt x="59" y="51"/>
                      <a:pt x="44" y="59"/>
                    </a:cubicBezTo>
                    <a:cubicBezTo>
                      <a:pt x="28" y="66"/>
                      <a:pt x="11" y="61"/>
                      <a:pt x="6" y="47"/>
                    </a:cubicBezTo>
                    <a:cubicBezTo>
                      <a:pt x="0" y="33"/>
                      <a:pt x="7" y="16"/>
                      <a:pt x="22" y="8"/>
                    </a:cubicBezTo>
                    <a:cubicBezTo>
                      <a:pt x="38" y="0"/>
                      <a:pt x="55" y="5"/>
                      <a:pt x="60" y="19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" name="Freeform 174">
                <a:extLst>
                  <a:ext uri="{FF2B5EF4-FFF2-40B4-BE49-F238E27FC236}">
                    <a16:creationId xmlns:a16="http://schemas.microsoft.com/office/drawing/2014/main" id="{B6B78C0C-995E-452D-9CAD-8A2FE678B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2474"/>
                <a:ext cx="45" cy="45"/>
              </a:xfrm>
              <a:custGeom>
                <a:avLst/>
                <a:gdLst>
                  <a:gd name="T0" fmla="*/ 92 w 20"/>
                  <a:gd name="T1" fmla="*/ 32 h 20"/>
                  <a:gd name="T2" fmla="*/ 65 w 20"/>
                  <a:gd name="T3" fmla="*/ 92 h 20"/>
                  <a:gd name="T4" fmla="*/ 11 w 20"/>
                  <a:gd name="T5" fmla="*/ 72 h 20"/>
                  <a:gd name="T6" fmla="*/ 36 w 20"/>
                  <a:gd name="T7" fmla="*/ 16 h 20"/>
                  <a:gd name="T8" fmla="*/ 92 w 20"/>
                  <a:gd name="T9" fmla="*/ 3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8" y="6"/>
                    </a:moveTo>
                    <a:cubicBezTo>
                      <a:pt x="20" y="10"/>
                      <a:pt x="18" y="16"/>
                      <a:pt x="13" y="18"/>
                    </a:cubicBezTo>
                    <a:cubicBezTo>
                      <a:pt x="9" y="20"/>
                      <a:pt x="3" y="19"/>
                      <a:pt x="2" y="14"/>
                    </a:cubicBezTo>
                    <a:cubicBezTo>
                      <a:pt x="0" y="10"/>
                      <a:pt x="2" y="5"/>
                      <a:pt x="7" y="3"/>
                    </a:cubicBezTo>
                    <a:cubicBezTo>
                      <a:pt x="11" y="0"/>
                      <a:pt x="17" y="2"/>
                      <a:pt x="18" y="6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" name="Freeform 175">
                <a:extLst>
                  <a:ext uri="{FF2B5EF4-FFF2-40B4-BE49-F238E27FC236}">
                    <a16:creationId xmlns:a16="http://schemas.microsoft.com/office/drawing/2014/main" id="{D72D7806-B251-4456-B4BE-C6A70BDF6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" y="2303"/>
                <a:ext cx="284" cy="221"/>
              </a:xfrm>
              <a:custGeom>
                <a:avLst/>
                <a:gdLst>
                  <a:gd name="T0" fmla="*/ 640 w 126"/>
                  <a:gd name="T1" fmla="*/ 167 h 98"/>
                  <a:gd name="T2" fmla="*/ 340 w 126"/>
                  <a:gd name="T3" fmla="*/ 275 h 98"/>
                  <a:gd name="T4" fmla="*/ 162 w 126"/>
                  <a:gd name="T5" fmla="*/ 467 h 98"/>
                  <a:gd name="T6" fmla="*/ 0 w 126"/>
                  <a:gd name="T7" fmla="*/ 458 h 98"/>
                  <a:gd name="T8" fmla="*/ 234 w 126"/>
                  <a:gd name="T9" fmla="*/ 311 h 98"/>
                  <a:gd name="T10" fmla="*/ 640 w 126"/>
                  <a:gd name="T11" fmla="*/ 167 h 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6" h="98">
                    <a:moveTo>
                      <a:pt x="126" y="33"/>
                    </a:moveTo>
                    <a:cubicBezTo>
                      <a:pt x="106" y="21"/>
                      <a:pt x="82" y="39"/>
                      <a:pt x="67" y="54"/>
                    </a:cubicBezTo>
                    <a:cubicBezTo>
                      <a:pt x="52" y="68"/>
                      <a:pt x="42" y="88"/>
                      <a:pt x="32" y="92"/>
                    </a:cubicBezTo>
                    <a:cubicBezTo>
                      <a:pt x="21" y="97"/>
                      <a:pt x="8" y="98"/>
                      <a:pt x="0" y="90"/>
                    </a:cubicBezTo>
                    <a:cubicBezTo>
                      <a:pt x="16" y="93"/>
                      <a:pt x="31" y="78"/>
                      <a:pt x="46" y="61"/>
                    </a:cubicBezTo>
                    <a:cubicBezTo>
                      <a:pt x="59" y="47"/>
                      <a:pt x="96" y="0"/>
                      <a:pt x="126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" name="Freeform 176">
                <a:extLst>
                  <a:ext uri="{FF2B5EF4-FFF2-40B4-BE49-F238E27FC236}">
                    <a16:creationId xmlns:a16="http://schemas.microsoft.com/office/drawing/2014/main" id="{AEA4E0CE-C7C5-40EF-841D-B9A284727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1" y="2488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4 h 5"/>
                  <a:gd name="T4" fmla="*/ 4 w 6"/>
                  <a:gd name="T5" fmla="*/ 20 h 5"/>
                  <a:gd name="T6" fmla="*/ 4 w 6"/>
                  <a:gd name="T7" fmla="*/ 0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9" name="Freeform 177">
                <a:extLst>
                  <a:ext uri="{FF2B5EF4-FFF2-40B4-BE49-F238E27FC236}">
                    <a16:creationId xmlns:a16="http://schemas.microsoft.com/office/drawing/2014/main" id="{25A55C1E-428B-4D22-9557-2F285785D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2447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1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0" name="Freeform 178">
                <a:extLst>
                  <a:ext uri="{FF2B5EF4-FFF2-40B4-BE49-F238E27FC236}">
                    <a16:creationId xmlns:a16="http://schemas.microsoft.com/office/drawing/2014/main" id="{B9327D1D-E6AA-4FB4-8505-63508B4AE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2467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1" name="Freeform 179">
                <a:extLst>
                  <a:ext uri="{FF2B5EF4-FFF2-40B4-BE49-F238E27FC236}">
                    <a16:creationId xmlns:a16="http://schemas.microsoft.com/office/drawing/2014/main" id="{F85C535E-E132-433A-BB94-12A7ABF14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2506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12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2" name="Freeform 180">
                <a:extLst>
                  <a:ext uri="{FF2B5EF4-FFF2-40B4-BE49-F238E27FC236}">
                    <a16:creationId xmlns:a16="http://schemas.microsoft.com/office/drawing/2014/main" id="{2A1D3D95-DB83-40B6-8875-7E141A087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8" y="2629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3" name="Freeform 181">
                <a:extLst>
                  <a:ext uri="{FF2B5EF4-FFF2-40B4-BE49-F238E27FC236}">
                    <a16:creationId xmlns:a16="http://schemas.microsoft.com/office/drawing/2014/main" id="{8CED801F-D5C9-469B-B24C-3D938AD82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" y="2623"/>
                <a:ext cx="14" cy="13"/>
              </a:xfrm>
              <a:custGeom>
                <a:avLst/>
                <a:gdLst>
                  <a:gd name="T0" fmla="*/ 28 w 6"/>
                  <a:gd name="T1" fmla="*/ 9 h 6"/>
                  <a:gd name="T2" fmla="*/ 28 w 6"/>
                  <a:gd name="T3" fmla="*/ 24 h 6"/>
                  <a:gd name="T4" fmla="*/ 5 w 6"/>
                  <a:gd name="T5" fmla="*/ 24 h 6"/>
                  <a:gd name="T6" fmla="*/ 12 w 6"/>
                  <a:gd name="T7" fmla="*/ 4 h 6"/>
                  <a:gd name="T8" fmla="*/ 28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4" name="Freeform 182">
                <a:extLst>
                  <a:ext uri="{FF2B5EF4-FFF2-40B4-BE49-F238E27FC236}">
                    <a16:creationId xmlns:a16="http://schemas.microsoft.com/office/drawing/2014/main" id="{F1D94AB2-2A85-402B-8056-CB18827EA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2602"/>
                <a:ext cx="12" cy="12"/>
              </a:xfrm>
              <a:custGeom>
                <a:avLst/>
                <a:gdLst>
                  <a:gd name="T0" fmla="*/ 29 w 5"/>
                  <a:gd name="T1" fmla="*/ 5 h 5"/>
                  <a:gd name="T2" fmla="*/ 24 w 5"/>
                  <a:gd name="T3" fmla="*/ 29 h 5"/>
                  <a:gd name="T4" fmla="*/ 5 w 5"/>
                  <a:gd name="T5" fmla="*/ 24 h 5"/>
                  <a:gd name="T6" fmla="*/ 5 w 5"/>
                  <a:gd name="T7" fmla="*/ 0 h 5"/>
                  <a:gd name="T8" fmla="*/ 29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5"/>
                      <a:pt x="1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" name="Freeform 183">
                <a:extLst>
                  <a:ext uri="{FF2B5EF4-FFF2-40B4-BE49-F238E27FC236}">
                    <a16:creationId xmlns:a16="http://schemas.microsoft.com/office/drawing/2014/main" id="{56A6F7F4-F287-4282-9C21-78DFDB467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2641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0 w 6"/>
                  <a:gd name="T3" fmla="*/ 24 h 5"/>
                  <a:gd name="T4" fmla="*/ 4 w 6"/>
                  <a:gd name="T5" fmla="*/ 20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6" name="Freeform 184">
                <a:extLst>
                  <a:ext uri="{FF2B5EF4-FFF2-40B4-BE49-F238E27FC236}">
                    <a16:creationId xmlns:a16="http://schemas.microsoft.com/office/drawing/2014/main" id="{893557CC-36E9-4B09-9053-A973602C1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2661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4 h 5"/>
                  <a:gd name="T4" fmla="*/ 4 w 6"/>
                  <a:gd name="T5" fmla="*/ 20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7" name="Freeform 185">
                <a:extLst>
                  <a:ext uri="{FF2B5EF4-FFF2-40B4-BE49-F238E27FC236}">
                    <a16:creationId xmlns:a16="http://schemas.microsoft.com/office/drawing/2014/main" id="{E610707F-AEA0-4CEF-AF54-7DF003334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2526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0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8" name="Freeform 186">
                <a:extLst>
                  <a:ext uri="{FF2B5EF4-FFF2-40B4-BE49-F238E27FC236}">
                    <a16:creationId xmlns:a16="http://schemas.microsoft.com/office/drawing/2014/main" id="{BE3AF1C0-C5F0-48E5-B8EB-F2CAC13C7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0" y="2515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9" name="Freeform 187">
                <a:extLst>
                  <a:ext uri="{FF2B5EF4-FFF2-40B4-BE49-F238E27FC236}">
                    <a16:creationId xmlns:a16="http://schemas.microsoft.com/office/drawing/2014/main" id="{9CADA792-01DC-4E20-825B-44BCA1FD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9" y="2580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0" name="Freeform 188">
                <a:extLst>
                  <a:ext uri="{FF2B5EF4-FFF2-40B4-BE49-F238E27FC236}">
                    <a16:creationId xmlns:a16="http://schemas.microsoft.com/office/drawing/2014/main" id="{913D7D60-1C4E-48A7-895F-B51943A2A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1" y="2625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0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1" name="Freeform 189">
                <a:extLst>
                  <a:ext uri="{FF2B5EF4-FFF2-40B4-BE49-F238E27FC236}">
                    <a16:creationId xmlns:a16="http://schemas.microsoft.com/office/drawing/2014/main" id="{2D3EE42E-EEF6-4D2C-8C8C-25EC56991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589"/>
                <a:ext cx="11" cy="13"/>
              </a:xfrm>
              <a:custGeom>
                <a:avLst/>
                <a:gdLst>
                  <a:gd name="T0" fmla="*/ 24 w 5"/>
                  <a:gd name="T1" fmla="*/ 4 h 6"/>
                  <a:gd name="T2" fmla="*/ 20 w 5"/>
                  <a:gd name="T3" fmla="*/ 24 h 6"/>
                  <a:gd name="T4" fmla="*/ 4 w 5"/>
                  <a:gd name="T5" fmla="*/ 24 h 6"/>
                  <a:gd name="T6" fmla="*/ 4 w 5"/>
                  <a:gd name="T7" fmla="*/ 4 h 6"/>
                  <a:gd name="T8" fmla="*/ 24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2" name="Freeform 190">
                <a:extLst>
                  <a:ext uri="{FF2B5EF4-FFF2-40B4-BE49-F238E27FC236}">
                    <a16:creationId xmlns:a16="http://schemas.microsoft.com/office/drawing/2014/main" id="{D5D2F757-0214-4368-966F-AAB67441F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" y="2587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3" name="Freeform 191">
                <a:extLst>
                  <a:ext uri="{FF2B5EF4-FFF2-40B4-BE49-F238E27FC236}">
                    <a16:creationId xmlns:a16="http://schemas.microsoft.com/office/drawing/2014/main" id="{2D718461-9359-4757-9CEC-3FD1EA4BF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5" y="2562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4" name="Freeform 192">
                <a:extLst>
                  <a:ext uri="{FF2B5EF4-FFF2-40B4-BE49-F238E27FC236}">
                    <a16:creationId xmlns:a16="http://schemas.microsoft.com/office/drawing/2014/main" id="{80B4AE29-0A94-4DA6-8BF2-C08250027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6" y="2557"/>
                <a:ext cx="14" cy="14"/>
              </a:xfrm>
              <a:custGeom>
                <a:avLst/>
                <a:gdLst>
                  <a:gd name="T0" fmla="*/ 28 w 6"/>
                  <a:gd name="T1" fmla="*/ 12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5" name="Freeform 193">
                <a:extLst>
                  <a:ext uri="{FF2B5EF4-FFF2-40B4-BE49-F238E27FC236}">
                    <a16:creationId xmlns:a16="http://schemas.microsoft.com/office/drawing/2014/main" id="{1C59D620-06E1-4C4F-9614-C8FB6961C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" y="2539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6" name="Freeform 194">
                <a:extLst>
                  <a:ext uri="{FF2B5EF4-FFF2-40B4-BE49-F238E27FC236}">
                    <a16:creationId xmlns:a16="http://schemas.microsoft.com/office/drawing/2014/main" id="{22DE9574-F3D7-4189-B7AA-D25DE3ED7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" y="2544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7" name="Freeform 195">
                <a:extLst>
                  <a:ext uri="{FF2B5EF4-FFF2-40B4-BE49-F238E27FC236}">
                    <a16:creationId xmlns:a16="http://schemas.microsoft.com/office/drawing/2014/main" id="{DEF263C4-208B-464B-9A06-2BC06A9F5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2521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9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8" name="Freeform 196">
                <a:extLst>
                  <a:ext uri="{FF2B5EF4-FFF2-40B4-BE49-F238E27FC236}">
                    <a16:creationId xmlns:a16="http://schemas.microsoft.com/office/drawing/2014/main" id="{D3CCCD56-A96D-402F-AECB-DFC62EC3B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" y="2564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0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9" name="Freeform 197">
                <a:extLst>
                  <a:ext uri="{FF2B5EF4-FFF2-40B4-BE49-F238E27FC236}">
                    <a16:creationId xmlns:a16="http://schemas.microsoft.com/office/drawing/2014/main" id="{26E1B2A6-792C-41CE-8D98-728158D9A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2539"/>
                <a:ext cx="11" cy="14"/>
              </a:xfrm>
              <a:custGeom>
                <a:avLst/>
                <a:gdLst>
                  <a:gd name="T0" fmla="*/ 24 w 5"/>
                  <a:gd name="T1" fmla="*/ 5 h 6"/>
                  <a:gd name="T2" fmla="*/ 20 w 5"/>
                  <a:gd name="T3" fmla="*/ 28 h 6"/>
                  <a:gd name="T4" fmla="*/ 4 w 5"/>
                  <a:gd name="T5" fmla="*/ 28 h 6"/>
                  <a:gd name="T6" fmla="*/ 4 w 5"/>
                  <a:gd name="T7" fmla="*/ 5 h 6"/>
                  <a:gd name="T8" fmla="*/ 24 w 5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0" name="Freeform 198">
                <a:extLst>
                  <a:ext uri="{FF2B5EF4-FFF2-40B4-BE49-F238E27FC236}">
                    <a16:creationId xmlns:a16="http://schemas.microsoft.com/office/drawing/2014/main" id="{C4E21CEA-5690-4485-B59B-ECFD98057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1" y="2605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1" name="Freeform 199">
                <a:extLst>
                  <a:ext uri="{FF2B5EF4-FFF2-40B4-BE49-F238E27FC236}">
                    <a16:creationId xmlns:a16="http://schemas.microsoft.com/office/drawing/2014/main" id="{8486CCAC-11B5-4E96-9B9E-ADA3FC84E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" y="2589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2" name="Freeform 200">
                <a:extLst>
                  <a:ext uri="{FF2B5EF4-FFF2-40B4-BE49-F238E27FC236}">
                    <a16:creationId xmlns:a16="http://schemas.microsoft.com/office/drawing/2014/main" id="{95036FB3-ED1E-491D-8751-1409E1E14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4" y="2578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3" name="Freeform 201">
                <a:extLst>
                  <a:ext uri="{FF2B5EF4-FFF2-40B4-BE49-F238E27FC236}">
                    <a16:creationId xmlns:a16="http://schemas.microsoft.com/office/drawing/2014/main" id="{7C59252C-FEF3-4264-9C69-B0E8B4BEE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" y="2598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0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4" name="Freeform 202">
                <a:extLst>
                  <a:ext uri="{FF2B5EF4-FFF2-40B4-BE49-F238E27FC236}">
                    <a16:creationId xmlns:a16="http://schemas.microsoft.com/office/drawing/2014/main" id="{875AB598-95CE-44F2-8048-098CD5101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" y="2582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0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5" name="Freeform 203">
                <a:extLst>
                  <a:ext uri="{FF2B5EF4-FFF2-40B4-BE49-F238E27FC236}">
                    <a16:creationId xmlns:a16="http://schemas.microsoft.com/office/drawing/2014/main" id="{EB33E4DE-84C4-476E-A372-E68CF948A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8" y="2618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0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6" name="Freeform 204">
                <a:extLst>
                  <a:ext uri="{FF2B5EF4-FFF2-40B4-BE49-F238E27FC236}">
                    <a16:creationId xmlns:a16="http://schemas.microsoft.com/office/drawing/2014/main" id="{C22063EE-0026-4731-8B54-BBAC22613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7" y="2605"/>
                <a:ext cx="14" cy="11"/>
              </a:xfrm>
              <a:custGeom>
                <a:avLst/>
                <a:gdLst>
                  <a:gd name="T0" fmla="*/ 28 w 6"/>
                  <a:gd name="T1" fmla="*/ 4 h 5"/>
                  <a:gd name="T2" fmla="*/ 21 w 6"/>
                  <a:gd name="T3" fmla="*/ 24 h 5"/>
                  <a:gd name="T4" fmla="*/ 5 w 6"/>
                  <a:gd name="T5" fmla="*/ 20 h 5"/>
                  <a:gd name="T6" fmla="*/ 5 w 6"/>
                  <a:gd name="T7" fmla="*/ 4 h 5"/>
                  <a:gd name="T8" fmla="*/ 28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7" name="Freeform 205">
                <a:extLst>
                  <a:ext uri="{FF2B5EF4-FFF2-40B4-BE49-F238E27FC236}">
                    <a16:creationId xmlns:a16="http://schemas.microsoft.com/office/drawing/2014/main" id="{AFF76620-04EA-478A-B875-3541EA163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" y="2584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8" name="Freeform 206">
                <a:extLst>
                  <a:ext uri="{FF2B5EF4-FFF2-40B4-BE49-F238E27FC236}">
                    <a16:creationId xmlns:a16="http://schemas.microsoft.com/office/drawing/2014/main" id="{B198AF62-0985-44CD-8A41-A7B9E09CC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2535"/>
                <a:ext cx="12" cy="13"/>
              </a:xfrm>
              <a:custGeom>
                <a:avLst/>
                <a:gdLst>
                  <a:gd name="T0" fmla="*/ 24 w 5"/>
                  <a:gd name="T1" fmla="*/ 9 h 6"/>
                  <a:gd name="T2" fmla="*/ 24 w 5"/>
                  <a:gd name="T3" fmla="*/ 24 h 6"/>
                  <a:gd name="T4" fmla="*/ 0 w 5"/>
                  <a:gd name="T5" fmla="*/ 24 h 6"/>
                  <a:gd name="T6" fmla="*/ 5 w 5"/>
                  <a:gd name="T7" fmla="*/ 4 h 6"/>
                  <a:gd name="T8" fmla="*/ 24 w 5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9" name="Freeform 207">
                <a:extLst>
                  <a:ext uri="{FF2B5EF4-FFF2-40B4-BE49-F238E27FC236}">
                    <a16:creationId xmlns:a16="http://schemas.microsoft.com/office/drawing/2014/main" id="{068F6CDC-8CB2-422A-9336-D09CF1591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2582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0" name="Freeform 208">
                <a:extLst>
                  <a:ext uri="{FF2B5EF4-FFF2-40B4-BE49-F238E27FC236}">
                    <a16:creationId xmlns:a16="http://schemas.microsoft.com/office/drawing/2014/main" id="{BD0E1486-6C7E-45E9-BFA2-2953F870F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2564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1" name="Freeform 209">
                <a:extLst>
                  <a:ext uri="{FF2B5EF4-FFF2-40B4-BE49-F238E27FC236}">
                    <a16:creationId xmlns:a16="http://schemas.microsoft.com/office/drawing/2014/main" id="{9D81B0C2-D9E6-4CE4-994C-44CDE1E04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0" y="2474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1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2" name="Freeform 210">
                <a:extLst>
                  <a:ext uri="{FF2B5EF4-FFF2-40B4-BE49-F238E27FC236}">
                    <a16:creationId xmlns:a16="http://schemas.microsoft.com/office/drawing/2014/main" id="{5B8FC82C-D9B4-4DD3-85D2-2B1E95AED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5" y="2393"/>
                <a:ext cx="13" cy="14"/>
              </a:xfrm>
              <a:custGeom>
                <a:avLst/>
                <a:gdLst>
                  <a:gd name="T0" fmla="*/ 24 w 6"/>
                  <a:gd name="T1" fmla="*/ 12 h 6"/>
                  <a:gd name="T2" fmla="*/ 20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3" name="Freeform 211">
                <a:extLst>
                  <a:ext uri="{FF2B5EF4-FFF2-40B4-BE49-F238E27FC236}">
                    <a16:creationId xmlns:a16="http://schemas.microsoft.com/office/drawing/2014/main" id="{F77DC0C1-D134-424C-AB35-5E4AE640E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2431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4" name="Freeform 212">
                <a:extLst>
                  <a:ext uri="{FF2B5EF4-FFF2-40B4-BE49-F238E27FC236}">
                    <a16:creationId xmlns:a16="http://schemas.microsoft.com/office/drawing/2014/main" id="{09F5414A-7F85-4373-8344-F300C32C8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2452"/>
                <a:ext cx="14" cy="13"/>
              </a:xfrm>
              <a:custGeom>
                <a:avLst/>
                <a:gdLst>
                  <a:gd name="T0" fmla="*/ 28 w 6"/>
                  <a:gd name="T1" fmla="*/ 9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5" name="Freeform 213">
                <a:extLst>
                  <a:ext uri="{FF2B5EF4-FFF2-40B4-BE49-F238E27FC236}">
                    <a16:creationId xmlns:a16="http://schemas.microsoft.com/office/drawing/2014/main" id="{6A58AA59-DA4C-4813-91F3-86A4F41F6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5" y="2494"/>
                <a:ext cx="13" cy="12"/>
              </a:xfrm>
              <a:custGeom>
                <a:avLst/>
                <a:gdLst>
                  <a:gd name="T0" fmla="*/ 24 w 6"/>
                  <a:gd name="T1" fmla="*/ 5 h 5"/>
                  <a:gd name="T2" fmla="*/ 20 w 6"/>
                  <a:gd name="T3" fmla="*/ 29 h 5"/>
                  <a:gd name="T4" fmla="*/ 4 w 6"/>
                  <a:gd name="T5" fmla="*/ 24 h 5"/>
                  <a:gd name="T6" fmla="*/ 4 w 6"/>
                  <a:gd name="T7" fmla="*/ 0 h 5"/>
                  <a:gd name="T8" fmla="*/ 24 w 6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6" name="Freeform 214">
                <a:extLst>
                  <a:ext uri="{FF2B5EF4-FFF2-40B4-BE49-F238E27FC236}">
                    <a16:creationId xmlns:a16="http://schemas.microsoft.com/office/drawing/2014/main" id="{25B8F541-8067-4136-8768-96266383F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0" y="2512"/>
                <a:ext cx="14" cy="14"/>
              </a:xfrm>
              <a:custGeom>
                <a:avLst/>
                <a:gdLst>
                  <a:gd name="T0" fmla="*/ 28 w 6"/>
                  <a:gd name="T1" fmla="*/ 12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7" name="Freeform 215">
                <a:extLst>
                  <a:ext uri="{FF2B5EF4-FFF2-40B4-BE49-F238E27FC236}">
                    <a16:creationId xmlns:a16="http://schemas.microsoft.com/office/drawing/2014/main" id="{3A0B22B1-7575-49CC-BFE6-886B571D0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6" y="2557"/>
                <a:ext cx="11" cy="14"/>
              </a:xfrm>
              <a:custGeom>
                <a:avLst/>
                <a:gdLst>
                  <a:gd name="T0" fmla="*/ 20 w 5"/>
                  <a:gd name="T1" fmla="*/ 5 h 6"/>
                  <a:gd name="T2" fmla="*/ 20 w 5"/>
                  <a:gd name="T3" fmla="*/ 28 h 6"/>
                  <a:gd name="T4" fmla="*/ 0 w 5"/>
                  <a:gd name="T5" fmla="*/ 28 h 6"/>
                  <a:gd name="T6" fmla="*/ 4 w 5"/>
                  <a:gd name="T7" fmla="*/ 5 h 6"/>
                  <a:gd name="T8" fmla="*/ 20 w 5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8" name="Freeform 216">
                <a:extLst>
                  <a:ext uri="{FF2B5EF4-FFF2-40B4-BE49-F238E27FC236}">
                    <a16:creationId xmlns:a16="http://schemas.microsoft.com/office/drawing/2014/main" id="{307CB7F5-9C11-47F7-8E53-FFDF3AB27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2553"/>
                <a:ext cx="14" cy="13"/>
              </a:xfrm>
              <a:custGeom>
                <a:avLst/>
                <a:gdLst>
                  <a:gd name="T0" fmla="*/ 28 w 6"/>
                  <a:gd name="T1" fmla="*/ 9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9" name="Freeform 217">
                <a:extLst>
                  <a:ext uri="{FF2B5EF4-FFF2-40B4-BE49-F238E27FC236}">
                    <a16:creationId xmlns:a16="http://schemas.microsoft.com/office/drawing/2014/main" id="{755B5886-E2A7-47CB-8D8E-BF78DE0C3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" y="2580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0" name="Freeform 218">
                <a:extLst>
                  <a:ext uri="{FF2B5EF4-FFF2-40B4-BE49-F238E27FC236}">
                    <a16:creationId xmlns:a16="http://schemas.microsoft.com/office/drawing/2014/main" id="{CF95B4DC-0CC5-40B8-952E-6B681AFBA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580"/>
                <a:ext cx="14" cy="11"/>
              </a:xfrm>
              <a:custGeom>
                <a:avLst/>
                <a:gdLst>
                  <a:gd name="T0" fmla="*/ 28 w 6"/>
                  <a:gd name="T1" fmla="*/ 4 h 5"/>
                  <a:gd name="T2" fmla="*/ 28 w 6"/>
                  <a:gd name="T3" fmla="*/ 20 h 5"/>
                  <a:gd name="T4" fmla="*/ 5 w 6"/>
                  <a:gd name="T5" fmla="*/ 20 h 5"/>
                  <a:gd name="T6" fmla="*/ 5 w 6"/>
                  <a:gd name="T7" fmla="*/ 0 h 5"/>
                  <a:gd name="T8" fmla="*/ 28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1" name="Freeform 219">
                <a:extLst>
                  <a:ext uri="{FF2B5EF4-FFF2-40B4-BE49-F238E27FC236}">
                    <a16:creationId xmlns:a16="http://schemas.microsoft.com/office/drawing/2014/main" id="{1D9C15B7-9DDA-4ACC-9C6E-08B12F442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6" y="2605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1 w 6"/>
                  <a:gd name="T3" fmla="*/ 24 h 6"/>
                  <a:gd name="T4" fmla="*/ 5 w 6"/>
                  <a:gd name="T5" fmla="*/ 20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2" name="Freeform 220">
                <a:extLst>
                  <a:ext uri="{FF2B5EF4-FFF2-40B4-BE49-F238E27FC236}">
                    <a16:creationId xmlns:a16="http://schemas.microsoft.com/office/drawing/2014/main" id="{313E96A7-DE6A-4F9E-BB6F-D594281A1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" y="2625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3" name="Freeform 221">
                <a:extLst>
                  <a:ext uri="{FF2B5EF4-FFF2-40B4-BE49-F238E27FC236}">
                    <a16:creationId xmlns:a16="http://schemas.microsoft.com/office/drawing/2014/main" id="{84EC8646-A37E-4073-8DE4-CF6A6A6E5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1" y="2654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4" name="Freeform 222">
                <a:extLst>
                  <a:ext uri="{FF2B5EF4-FFF2-40B4-BE49-F238E27FC236}">
                    <a16:creationId xmlns:a16="http://schemas.microsoft.com/office/drawing/2014/main" id="{56AFCBE5-F294-4D34-B7CC-27A373617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0" y="2402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0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5" name="Freeform 223">
                <a:extLst>
                  <a:ext uri="{FF2B5EF4-FFF2-40B4-BE49-F238E27FC236}">
                    <a16:creationId xmlns:a16="http://schemas.microsoft.com/office/drawing/2014/main" id="{B830B58F-F46D-4D8F-9CC2-49711DEA5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2402"/>
                <a:ext cx="13" cy="14"/>
              </a:xfrm>
              <a:custGeom>
                <a:avLst/>
                <a:gdLst>
                  <a:gd name="T0" fmla="*/ 24 w 6"/>
                  <a:gd name="T1" fmla="*/ 12 h 6"/>
                  <a:gd name="T2" fmla="*/ 20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6" name="Freeform 224">
                <a:extLst>
                  <a:ext uri="{FF2B5EF4-FFF2-40B4-BE49-F238E27FC236}">
                    <a16:creationId xmlns:a16="http://schemas.microsoft.com/office/drawing/2014/main" id="{1C2EDC5D-60EB-49CA-8622-303010563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" y="2407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7" name="Freeform 225">
                <a:extLst>
                  <a:ext uri="{FF2B5EF4-FFF2-40B4-BE49-F238E27FC236}">
                    <a16:creationId xmlns:a16="http://schemas.microsoft.com/office/drawing/2014/main" id="{4CDFBB4D-7E6C-46B9-B36B-CD81E32E1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" y="2411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8" name="Freeform 226">
                <a:extLst>
                  <a:ext uri="{FF2B5EF4-FFF2-40B4-BE49-F238E27FC236}">
                    <a16:creationId xmlns:a16="http://schemas.microsoft.com/office/drawing/2014/main" id="{5804AADE-FD44-487F-A3FB-58DC4CE85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2602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9" name="Freeform 227">
                <a:extLst>
                  <a:ext uri="{FF2B5EF4-FFF2-40B4-BE49-F238E27FC236}">
                    <a16:creationId xmlns:a16="http://schemas.microsoft.com/office/drawing/2014/main" id="{6B257DB2-AAE4-4C34-AC71-C9A66E3B3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2629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1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0" name="Freeform 228">
                <a:extLst>
                  <a:ext uri="{FF2B5EF4-FFF2-40B4-BE49-F238E27FC236}">
                    <a16:creationId xmlns:a16="http://schemas.microsoft.com/office/drawing/2014/main" id="{7FB6D164-BCAF-4879-B2F9-B94A4F351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0" y="2614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1" name="Freeform 229">
                <a:extLst>
                  <a:ext uri="{FF2B5EF4-FFF2-40B4-BE49-F238E27FC236}">
                    <a16:creationId xmlns:a16="http://schemas.microsoft.com/office/drawing/2014/main" id="{C0D3DD79-439E-4298-8137-29A64EF77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" y="2656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2" name="Freeform 230">
                <a:extLst>
                  <a:ext uri="{FF2B5EF4-FFF2-40B4-BE49-F238E27FC236}">
                    <a16:creationId xmlns:a16="http://schemas.microsoft.com/office/drawing/2014/main" id="{8C91F5EE-F272-457C-99FD-069C0E317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2582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3" name="Freeform 231">
                <a:extLst>
                  <a:ext uri="{FF2B5EF4-FFF2-40B4-BE49-F238E27FC236}">
                    <a16:creationId xmlns:a16="http://schemas.microsoft.com/office/drawing/2014/main" id="{077481C1-772E-4C98-BDDD-AF46C92D2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2560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4" name="Freeform 232">
                <a:extLst>
                  <a:ext uri="{FF2B5EF4-FFF2-40B4-BE49-F238E27FC236}">
                    <a16:creationId xmlns:a16="http://schemas.microsoft.com/office/drawing/2014/main" id="{4F1F1806-7A36-490A-B920-DD83C3FE5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" y="2609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12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5" name="Freeform 233">
                <a:extLst>
                  <a:ext uri="{FF2B5EF4-FFF2-40B4-BE49-F238E27FC236}">
                    <a16:creationId xmlns:a16="http://schemas.microsoft.com/office/drawing/2014/main" id="{9CD9546B-5554-4AB8-BE70-978F6384D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" y="2609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9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6" name="Freeform 234">
                <a:extLst>
                  <a:ext uri="{FF2B5EF4-FFF2-40B4-BE49-F238E27FC236}">
                    <a16:creationId xmlns:a16="http://schemas.microsoft.com/office/drawing/2014/main" id="{3FFE8B73-08D5-4990-AA56-1DB11DC11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2638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0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7" name="Freeform 235">
                <a:extLst>
                  <a:ext uri="{FF2B5EF4-FFF2-40B4-BE49-F238E27FC236}">
                    <a16:creationId xmlns:a16="http://schemas.microsoft.com/office/drawing/2014/main" id="{4BFE97A5-5DB5-4926-A995-B450CC80B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2629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12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8" name="Freeform 236">
                <a:extLst>
                  <a:ext uri="{FF2B5EF4-FFF2-40B4-BE49-F238E27FC236}">
                    <a16:creationId xmlns:a16="http://schemas.microsoft.com/office/drawing/2014/main" id="{6CDE8A38-2FAE-42B6-AEBE-DF2044488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" y="2659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12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9" name="Freeform 237">
                <a:extLst>
                  <a:ext uri="{FF2B5EF4-FFF2-40B4-BE49-F238E27FC236}">
                    <a16:creationId xmlns:a16="http://schemas.microsoft.com/office/drawing/2014/main" id="{73469D57-7F23-457D-96A9-9ADB37EF2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8" y="2625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0" name="Freeform 238">
                <a:extLst>
                  <a:ext uri="{FF2B5EF4-FFF2-40B4-BE49-F238E27FC236}">
                    <a16:creationId xmlns:a16="http://schemas.microsoft.com/office/drawing/2014/main" id="{D5464D67-E8DF-4DA3-895F-88646E7CB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" y="2632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1" name="Freeform 239">
                <a:extLst>
                  <a:ext uri="{FF2B5EF4-FFF2-40B4-BE49-F238E27FC236}">
                    <a16:creationId xmlns:a16="http://schemas.microsoft.com/office/drawing/2014/main" id="{7F08CCD3-3FD7-4D9F-962B-8BB2ABDD4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2659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2" name="Freeform 240">
                <a:extLst>
                  <a:ext uri="{FF2B5EF4-FFF2-40B4-BE49-F238E27FC236}">
                    <a16:creationId xmlns:a16="http://schemas.microsoft.com/office/drawing/2014/main" id="{66F82699-30D3-44FE-9DC1-8A22FC9C2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654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3" name="Freeform 241">
                <a:extLst>
                  <a:ext uri="{FF2B5EF4-FFF2-40B4-BE49-F238E27FC236}">
                    <a16:creationId xmlns:a16="http://schemas.microsoft.com/office/drawing/2014/main" id="{E6F2E8DA-EB07-41AA-B434-C1AC9DC96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" y="2434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12 w 6"/>
                  <a:gd name="T5" fmla="*/ 24 h 6"/>
                  <a:gd name="T6" fmla="*/ 5 w 6"/>
                  <a:gd name="T7" fmla="*/ 9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5" y="6"/>
                      <a:pt x="3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4" name="Freeform 242">
                <a:extLst>
                  <a:ext uri="{FF2B5EF4-FFF2-40B4-BE49-F238E27FC236}">
                    <a16:creationId xmlns:a16="http://schemas.microsoft.com/office/drawing/2014/main" id="{C1997631-B1EF-4029-91F3-08903853D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" y="2521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5" name="Freeform 243">
                <a:extLst>
                  <a:ext uri="{FF2B5EF4-FFF2-40B4-BE49-F238E27FC236}">
                    <a16:creationId xmlns:a16="http://schemas.microsoft.com/office/drawing/2014/main" id="{40E69DA6-D8CC-469E-9A5D-50F44D1C1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" y="2548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6" name="Freeform 244">
                <a:extLst>
                  <a:ext uri="{FF2B5EF4-FFF2-40B4-BE49-F238E27FC236}">
                    <a16:creationId xmlns:a16="http://schemas.microsoft.com/office/drawing/2014/main" id="{44628A65-AAC7-4020-ACAC-65A1E74E7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1" y="2526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12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7" name="Freeform 245">
                <a:extLst>
                  <a:ext uri="{FF2B5EF4-FFF2-40B4-BE49-F238E27FC236}">
                    <a16:creationId xmlns:a16="http://schemas.microsoft.com/office/drawing/2014/main" id="{0464B938-209F-4F37-9D74-8B3B38908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" y="2283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8" name="Freeform 246">
                <a:extLst>
                  <a:ext uri="{FF2B5EF4-FFF2-40B4-BE49-F238E27FC236}">
                    <a16:creationId xmlns:a16="http://schemas.microsoft.com/office/drawing/2014/main" id="{C5DF9B6C-2A13-40F7-BF50-090029CFD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2614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9" name="Freeform 247">
                <a:extLst>
                  <a:ext uri="{FF2B5EF4-FFF2-40B4-BE49-F238E27FC236}">
                    <a16:creationId xmlns:a16="http://schemas.microsoft.com/office/drawing/2014/main" id="{F8E76E03-D92B-4F12-BB72-ACA1F4EA5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" y="2114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12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0" name="Freeform 248">
                <a:extLst>
                  <a:ext uri="{FF2B5EF4-FFF2-40B4-BE49-F238E27FC236}">
                    <a16:creationId xmlns:a16="http://schemas.microsoft.com/office/drawing/2014/main" id="{17EBE782-E23B-4671-86AA-C55BC7456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0" y="2073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1 h 6"/>
                  <a:gd name="T6" fmla="*/ 12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1" name="Freeform 249">
                <a:extLst>
                  <a:ext uri="{FF2B5EF4-FFF2-40B4-BE49-F238E27FC236}">
                    <a16:creationId xmlns:a16="http://schemas.microsoft.com/office/drawing/2014/main" id="{E0787111-0722-4036-B290-AA8C76B24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" y="2105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2" name="Freeform 250">
                <a:extLst>
                  <a:ext uri="{FF2B5EF4-FFF2-40B4-BE49-F238E27FC236}">
                    <a16:creationId xmlns:a16="http://schemas.microsoft.com/office/drawing/2014/main" id="{1D8B566E-C3B7-46D0-8559-D37A01C55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501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1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3" name="Freeform 251">
                <a:extLst>
                  <a:ext uri="{FF2B5EF4-FFF2-40B4-BE49-F238E27FC236}">
                    <a16:creationId xmlns:a16="http://schemas.microsoft.com/office/drawing/2014/main" id="{F465F717-258D-495D-A39E-29FCB934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470"/>
                <a:ext cx="14" cy="13"/>
              </a:xfrm>
              <a:custGeom>
                <a:avLst/>
                <a:gdLst>
                  <a:gd name="T0" fmla="*/ 28 w 6"/>
                  <a:gd name="T1" fmla="*/ 9 h 6"/>
                  <a:gd name="T2" fmla="*/ 28 w 6"/>
                  <a:gd name="T3" fmla="*/ 24 h 6"/>
                  <a:gd name="T4" fmla="*/ 5 w 6"/>
                  <a:gd name="T5" fmla="*/ 24 h 6"/>
                  <a:gd name="T6" fmla="*/ 12 w 6"/>
                  <a:gd name="T7" fmla="*/ 4 h 6"/>
                  <a:gd name="T8" fmla="*/ 28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4" name="Freeform 252">
                <a:extLst>
                  <a:ext uri="{FF2B5EF4-FFF2-40B4-BE49-F238E27FC236}">
                    <a16:creationId xmlns:a16="http://schemas.microsoft.com/office/drawing/2014/main" id="{4DCAA7ED-0C60-4D37-ACB7-1F8239C7B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" y="2465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5" name="Freeform 253">
                <a:extLst>
                  <a:ext uri="{FF2B5EF4-FFF2-40B4-BE49-F238E27FC236}">
                    <a16:creationId xmlns:a16="http://schemas.microsoft.com/office/drawing/2014/main" id="{751E0150-8D4E-4DEF-922B-C2C73C075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9" y="2449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0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6" name="Freeform 254">
                <a:extLst>
                  <a:ext uri="{FF2B5EF4-FFF2-40B4-BE49-F238E27FC236}">
                    <a16:creationId xmlns:a16="http://schemas.microsoft.com/office/drawing/2014/main" id="{21A0E303-D4D3-4BC6-81D5-84A83204D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2467"/>
                <a:ext cx="14" cy="14"/>
              </a:xfrm>
              <a:custGeom>
                <a:avLst/>
                <a:gdLst>
                  <a:gd name="T0" fmla="*/ 28 w 6"/>
                  <a:gd name="T1" fmla="*/ 12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7" name="Freeform 255">
                <a:extLst>
                  <a:ext uri="{FF2B5EF4-FFF2-40B4-BE49-F238E27FC236}">
                    <a16:creationId xmlns:a16="http://schemas.microsoft.com/office/drawing/2014/main" id="{4B798420-5494-45F5-88D1-F0DA89D49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2427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8" name="Freeform 256">
                <a:extLst>
                  <a:ext uri="{FF2B5EF4-FFF2-40B4-BE49-F238E27FC236}">
                    <a16:creationId xmlns:a16="http://schemas.microsoft.com/office/drawing/2014/main" id="{CA4A103B-CDE2-409F-BFA5-9AED2AF6C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" y="2517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9" name="Freeform 257">
                <a:extLst>
                  <a:ext uri="{FF2B5EF4-FFF2-40B4-BE49-F238E27FC236}">
                    <a16:creationId xmlns:a16="http://schemas.microsoft.com/office/drawing/2014/main" id="{2FE34565-5BE8-4091-B7AC-F7BFD7162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" y="2109"/>
                <a:ext cx="11" cy="14"/>
              </a:xfrm>
              <a:custGeom>
                <a:avLst/>
                <a:gdLst>
                  <a:gd name="T0" fmla="*/ 24 w 5"/>
                  <a:gd name="T1" fmla="*/ 5 h 6"/>
                  <a:gd name="T2" fmla="*/ 20 w 5"/>
                  <a:gd name="T3" fmla="*/ 28 h 6"/>
                  <a:gd name="T4" fmla="*/ 4 w 5"/>
                  <a:gd name="T5" fmla="*/ 28 h 6"/>
                  <a:gd name="T6" fmla="*/ 4 w 5"/>
                  <a:gd name="T7" fmla="*/ 5 h 6"/>
                  <a:gd name="T8" fmla="*/ 24 w 5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1"/>
                    </a:move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0" name="Freeform 258">
                <a:extLst>
                  <a:ext uri="{FF2B5EF4-FFF2-40B4-BE49-F238E27FC236}">
                    <a16:creationId xmlns:a16="http://schemas.microsoft.com/office/drawing/2014/main" id="{0CF5A94F-56CD-4720-ACA8-C7818FF7C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94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0 h 6"/>
                  <a:gd name="T6" fmla="*/ 12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1" name="Freeform 259">
                <a:extLst>
                  <a:ext uri="{FF2B5EF4-FFF2-40B4-BE49-F238E27FC236}">
                    <a16:creationId xmlns:a16="http://schemas.microsoft.com/office/drawing/2014/main" id="{3BEE87E3-E327-4AE4-9907-DB20FA176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2175"/>
                <a:ext cx="14" cy="13"/>
              </a:xfrm>
              <a:custGeom>
                <a:avLst/>
                <a:gdLst>
                  <a:gd name="T0" fmla="*/ 28 w 6"/>
                  <a:gd name="T1" fmla="*/ 9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2" name="Freeform 260">
                <a:extLst>
                  <a:ext uri="{FF2B5EF4-FFF2-40B4-BE49-F238E27FC236}">
                    <a16:creationId xmlns:a16="http://schemas.microsoft.com/office/drawing/2014/main" id="{C99E8F5E-C798-41E4-8D71-5F5339E7A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2555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1 h 6"/>
                  <a:gd name="T6" fmla="*/ 12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3" name="Freeform 261">
                <a:extLst>
                  <a:ext uri="{FF2B5EF4-FFF2-40B4-BE49-F238E27FC236}">
                    <a16:creationId xmlns:a16="http://schemas.microsoft.com/office/drawing/2014/main" id="{A22A40C3-2B54-4C4C-9F82-60C40D048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2350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12 w 6"/>
                  <a:gd name="T5" fmla="*/ 28 h 6"/>
                  <a:gd name="T6" fmla="*/ 5 w 6"/>
                  <a:gd name="T7" fmla="*/ 12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5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4" name="Freeform 262">
                <a:extLst>
                  <a:ext uri="{FF2B5EF4-FFF2-40B4-BE49-F238E27FC236}">
                    <a16:creationId xmlns:a16="http://schemas.microsoft.com/office/drawing/2014/main" id="{73F17B89-773D-4E56-B442-93B2BAB7F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240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12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5" name="Freeform 263">
                <a:extLst>
                  <a:ext uri="{FF2B5EF4-FFF2-40B4-BE49-F238E27FC236}">
                    <a16:creationId xmlns:a16="http://schemas.microsoft.com/office/drawing/2014/main" id="{BFB3ED48-6A65-4F84-83C4-3E17C4ED5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" y="2109"/>
                <a:ext cx="12" cy="14"/>
              </a:xfrm>
              <a:custGeom>
                <a:avLst/>
                <a:gdLst>
                  <a:gd name="T0" fmla="*/ 24 w 5"/>
                  <a:gd name="T1" fmla="*/ 5 h 6"/>
                  <a:gd name="T2" fmla="*/ 24 w 5"/>
                  <a:gd name="T3" fmla="*/ 28 h 6"/>
                  <a:gd name="T4" fmla="*/ 0 w 5"/>
                  <a:gd name="T5" fmla="*/ 28 h 6"/>
                  <a:gd name="T6" fmla="*/ 5 w 5"/>
                  <a:gd name="T7" fmla="*/ 5 h 6"/>
                  <a:gd name="T8" fmla="*/ 24 w 5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6" name="Freeform 264">
                <a:extLst>
                  <a:ext uri="{FF2B5EF4-FFF2-40B4-BE49-F238E27FC236}">
                    <a16:creationId xmlns:a16="http://schemas.microsoft.com/office/drawing/2014/main" id="{41BE58F8-1092-40E8-9E4B-24C2191FC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2112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5" y="5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" name="Freeform 265">
                <a:extLst>
                  <a:ext uri="{FF2B5EF4-FFF2-40B4-BE49-F238E27FC236}">
                    <a16:creationId xmlns:a16="http://schemas.microsoft.com/office/drawing/2014/main" id="{A18FE911-E121-49D3-B7E7-C1650886C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0" y="2087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" name="Freeform 266">
                <a:extLst>
                  <a:ext uri="{FF2B5EF4-FFF2-40B4-BE49-F238E27FC236}">
                    <a16:creationId xmlns:a16="http://schemas.microsoft.com/office/drawing/2014/main" id="{53F9EEAA-633D-4AE2-859F-FE30EFFE4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" y="2091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0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" name="Freeform 267">
                <a:extLst>
                  <a:ext uri="{FF2B5EF4-FFF2-40B4-BE49-F238E27FC236}">
                    <a16:creationId xmlns:a16="http://schemas.microsoft.com/office/drawing/2014/main" id="{726C8E83-7647-431B-8851-A7D9C839A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2537"/>
                <a:ext cx="13" cy="14"/>
              </a:xfrm>
              <a:custGeom>
                <a:avLst/>
                <a:gdLst>
                  <a:gd name="T0" fmla="*/ 24 w 6"/>
                  <a:gd name="T1" fmla="*/ 12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0" name="Freeform 268">
                <a:extLst>
                  <a:ext uri="{FF2B5EF4-FFF2-40B4-BE49-F238E27FC236}">
                    <a16:creationId xmlns:a16="http://schemas.microsoft.com/office/drawing/2014/main" id="{33915699-1D19-4119-8132-EE96EEF11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2587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1" name="Freeform 269">
                <a:extLst>
                  <a:ext uri="{FF2B5EF4-FFF2-40B4-BE49-F238E27FC236}">
                    <a16:creationId xmlns:a16="http://schemas.microsoft.com/office/drawing/2014/main" id="{E1BFF625-BCE9-4C79-BFE9-939740C64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" y="2600"/>
                <a:ext cx="13" cy="14"/>
              </a:xfrm>
              <a:custGeom>
                <a:avLst/>
                <a:gdLst>
                  <a:gd name="T0" fmla="*/ 24 w 6"/>
                  <a:gd name="T1" fmla="*/ 12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" name="Freeform 270">
                <a:extLst>
                  <a:ext uri="{FF2B5EF4-FFF2-40B4-BE49-F238E27FC236}">
                    <a16:creationId xmlns:a16="http://schemas.microsoft.com/office/drawing/2014/main" id="{DF29558A-3B28-4BF9-9A8C-E152976D9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2564"/>
                <a:ext cx="11" cy="14"/>
              </a:xfrm>
              <a:custGeom>
                <a:avLst/>
                <a:gdLst>
                  <a:gd name="T0" fmla="*/ 24 w 5"/>
                  <a:gd name="T1" fmla="*/ 5 h 6"/>
                  <a:gd name="T2" fmla="*/ 20 w 5"/>
                  <a:gd name="T3" fmla="*/ 28 h 6"/>
                  <a:gd name="T4" fmla="*/ 0 w 5"/>
                  <a:gd name="T5" fmla="*/ 28 h 6"/>
                  <a:gd name="T6" fmla="*/ 4 w 5"/>
                  <a:gd name="T7" fmla="*/ 5 h 6"/>
                  <a:gd name="T8" fmla="*/ 24 w 5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" name="Freeform 271">
                <a:extLst>
                  <a:ext uri="{FF2B5EF4-FFF2-40B4-BE49-F238E27FC236}">
                    <a16:creationId xmlns:a16="http://schemas.microsoft.com/office/drawing/2014/main" id="{39E75119-7126-4B63-8ACD-ADC408C70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7" y="2357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4" name="Freeform 272">
                <a:extLst>
                  <a:ext uri="{FF2B5EF4-FFF2-40B4-BE49-F238E27FC236}">
                    <a16:creationId xmlns:a16="http://schemas.microsoft.com/office/drawing/2014/main" id="{098C3EFA-DF72-4B15-9982-D7366FC77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" y="2386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9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" name="Freeform 273">
                <a:extLst>
                  <a:ext uri="{FF2B5EF4-FFF2-40B4-BE49-F238E27FC236}">
                    <a16:creationId xmlns:a16="http://schemas.microsoft.com/office/drawing/2014/main" id="{996DAB8E-922E-4B51-9A75-AE70C5D4B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2262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9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" name="Freeform 274">
                <a:extLst>
                  <a:ext uri="{FF2B5EF4-FFF2-40B4-BE49-F238E27FC236}">
                    <a16:creationId xmlns:a16="http://schemas.microsoft.com/office/drawing/2014/main" id="{D6CB5AE5-692A-476A-ADEF-9AEB2990C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9" y="2199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1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7" name="Freeform 275">
                <a:extLst>
                  <a:ext uri="{FF2B5EF4-FFF2-40B4-BE49-F238E27FC236}">
                    <a16:creationId xmlns:a16="http://schemas.microsoft.com/office/drawing/2014/main" id="{7FA1DDCD-7A78-40E5-8811-69F6CC6AC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0" y="2204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8" name="Freeform 276">
                <a:extLst>
                  <a:ext uri="{FF2B5EF4-FFF2-40B4-BE49-F238E27FC236}">
                    <a16:creationId xmlns:a16="http://schemas.microsoft.com/office/drawing/2014/main" id="{B0B0204E-6265-401E-BD3D-FD3D8E607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8" y="2168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9" name="Freeform 277">
                <a:extLst>
                  <a:ext uri="{FF2B5EF4-FFF2-40B4-BE49-F238E27FC236}">
                    <a16:creationId xmlns:a16="http://schemas.microsoft.com/office/drawing/2014/main" id="{C9729A58-7D06-4165-8C01-DD6906B80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2179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" name="Freeform 278">
                <a:extLst>
                  <a:ext uri="{FF2B5EF4-FFF2-40B4-BE49-F238E27FC236}">
                    <a16:creationId xmlns:a16="http://schemas.microsoft.com/office/drawing/2014/main" id="{3DB1D02F-F3A2-4463-AC45-0E486D94C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44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12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1" name="Freeform 279">
                <a:extLst>
                  <a:ext uri="{FF2B5EF4-FFF2-40B4-BE49-F238E27FC236}">
                    <a16:creationId xmlns:a16="http://schemas.microsoft.com/office/drawing/2014/main" id="{0E5CFEBF-56CA-486A-9685-4BF92E3E2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2307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2" name="Freeform 280">
                <a:extLst>
                  <a:ext uri="{FF2B5EF4-FFF2-40B4-BE49-F238E27FC236}">
                    <a16:creationId xmlns:a16="http://schemas.microsoft.com/office/drawing/2014/main" id="{CEDBB541-DD45-45D0-BA6E-CA8DA8026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2289"/>
                <a:ext cx="14" cy="14"/>
              </a:xfrm>
              <a:custGeom>
                <a:avLst/>
                <a:gdLst>
                  <a:gd name="T0" fmla="*/ 28 w 6"/>
                  <a:gd name="T1" fmla="*/ 12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3" name="Freeform 281">
                <a:extLst>
                  <a:ext uri="{FF2B5EF4-FFF2-40B4-BE49-F238E27FC236}">
                    <a16:creationId xmlns:a16="http://schemas.microsoft.com/office/drawing/2014/main" id="{D0F7A0F0-2F13-422F-8862-88144862D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" y="2247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4" name="Freeform 282">
                <a:extLst>
                  <a:ext uri="{FF2B5EF4-FFF2-40B4-BE49-F238E27FC236}">
                    <a16:creationId xmlns:a16="http://schemas.microsoft.com/office/drawing/2014/main" id="{1C57D38B-ED90-47E7-AD96-261472F4F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4" y="2235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5" name="Freeform 283">
                <a:extLst>
                  <a:ext uri="{FF2B5EF4-FFF2-40B4-BE49-F238E27FC236}">
                    <a16:creationId xmlns:a16="http://schemas.microsoft.com/office/drawing/2014/main" id="{01C80638-5DAF-4A40-BE6E-5C0D744A5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2224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6" name="Freeform 284">
                <a:extLst>
                  <a:ext uri="{FF2B5EF4-FFF2-40B4-BE49-F238E27FC236}">
                    <a16:creationId xmlns:a16="http://schemas.microsoft.com/office/drawing/2014/main" id="{5ED3CC43-CC09-4294-811C-796D966D8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2328"/>
                <a:ext cx="14" cy="13"/>
              </a:xfrm>
              <a:custGeom>
                <a:avLst/>
                <a:gdLst>
                  <a:gd name="T0" fmla="*/ 28 w 6"/>
                  <a:gd name="T1" fmla="*/ 9 h 6"/>
                  <a:gd name="T2" fmla="*/ 28 w 6"/>
                  <a:gd name="T3" fmla="*/ 24 h 6"/>
                  <a:gd name="T4" fmla="*/ 5 w 6"/>
                  <a:gd name="T5" fmla="*/ 24 h 6"/>
                  <a:gd name="T6" fmla="*/ 12 w 6"/>
                  <a:gd name="T7" fmla="*/ 4 h 6"/>
                  <a:gd name="T8" fmla="*/ 28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7" name="Freeform 285">
                <a:extLst>
                  <a:ext uri="{FF2B5EF4-FFF2-40B4-BE49-F238E27FC236}">
                    <a16:creationId xmlns:a16="http://schemas.microsoft.com/office/drawing/2014/main" id="{BEDDBA56-B1BA-4138-B6DD-63C423DC5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2278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8" name="Freeform 286">
                <a:extLst>
                  <a:ext uri="{FF2B5EF4-FFF2-40B4-BE49-F238E27FC236}">
                    <a16:creationId xmlns:a16="http://schemas.microsoft.com/office/drawing/2014/main" id="{8046B0A1-3026-4846-B3D4-3F3DECD0D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2364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0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9" name="Freeform 287">
                <a:extLst>
                  <a:ext uri="{FF2B5EF4-FFF2-40B4-BE49-F238E27FC236}">
                    <a16:creationId xmlns:a16="http://schemas.microsoft.com/office/drawing/2014/main" id="{43ADD0AD-921F-4B62-8674-116A68BA7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3" y="2402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1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0" name="Freeform 288">
                <a:extLst>
                  <a:ext uri="{FF2B5EF4-FFF2-40B4-BE49-F238E27FC236}">
                    <a16:creationId xmlns:a16="http://schemas.microsoft.com/office/drawing/2014/main" id="{0D220464-A619-4DCD-B888-AB6845940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" y="2314"/>
                <a:ext cx="14" cy="14"/>
              </a:xfrm>
              <a:custGeom>
                <a:avLst/>
                <a:gdLst>
                  <a:gd name="T0" fmla="*/ 28 w 6"/>
                  <a:gd name="T1" fmla="*/ 12 h 6"/>
                  <a:gd name="T2" fmla="*/ 21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1" name="Freeform 289">
                <a:extLst>
                  <a:ext uri="{FF2B5EF4-FFF2-40B4-BE49-F238E27FC236}">
                    <a16:creationId xmlns:a16="http://schemas.microsoft.com/office/drawing/2014/main" id="{158F1A3F-A0E5-443C-A79B-C1C03C817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337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2" name="Freeform 290">
                <a:extLst>
                  <a:ext uri="{FF2B5EF4-FFF2-40B4-BE49-F238E27FC236}">
                    <a16:creationId xmlns:a16="http://schemas.microsoft.com/office/drawing/2014/main" id="{F0351DAA-6DBD-457D-B305-1C896B67F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544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1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3" name="Freeform 291">
                <a:extLst>
                  <a:ext uri="{FF2B5EF4-FFF2-40B4-BE49-F238E27FC236}">
                    <a16:creationId xmlns:a16="http://schemas.microsoft.com/office/drawing/2014/main" id="{77BB6464-BFEC-4A35-8D4E-E290D28CC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" y="2497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4" name="Freeform 292">
                <a:extLst>
                  <a:ext uri="{FF2B5EF4-FFF2-40B4-BE49-F238E27FC236}">
                    <a16:creationId xmlns:a16="http://schemas.microsoft.com/office/drawing/2014/main" id="{48515AA1-5D55-45A5-B5A4-0DE4B678B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2528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12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5" name="Freeform 293">
                <a:extLst>
                  <a:ext uri="{FF2B5EF4-FFF2-40B4-BE49-F238E27FC236}">
                    <a16:creationId xmlns:a16="http://schemas.microsoft.com/office/drawing/2014/main" id="{D1513E52-967E-4EFF-A0C5-7D28B2877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2384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6" name="Freeform 294">
                <a:extLst>
                  <a:ext uri="{FF2B5EF4-FFF2-40B4-BE49-F238E27FC236}">
                    <a16:creationId xmlns:a16="http://schemas.microsoft.com/office/drawing/2014/main" id="{7D55F1B3-13E8-4833-9D2F-7E5A83DB2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2429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7" name="Freeform 295">
                <a:extLst>
                  <a:ext uri="{FF2B5EF4-FFF2-40B4-BE49-F238E27FC236}">
                    <a16:creationId xmlns:a16="http://schemas.microsoft.com/office/drawing/2014/main" id="{18C1237A-3FCA-41A9-AF13-6B54D4B8F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566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1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8" name="Freeform 296">
                <a:extLst>
                  <a:ext uri="{FF2B5EF4-FFF2-40B4-BE49-F238E27FC236}">
                    <a16:creationId xmlns:a16="http://schemas.microsoft.com/office/drawing/2014/main" id="{B6072076-8153-41C0-B65E-D4251A8D4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2681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9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9" name="Freeform 297">
                <a:extLst>
                  <a:ext uri="{FF2B5EF4-FFF2-40B4-BE49-F238E27FC236}">
                    <a16:creationId xmlns:a16="http://schemas.microsoft.com/office/drawing/2014/main" id="{A8DC4C22-8E5B-45E5-B5F1-7F25F841F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2710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0" name="Freeform 298">
                <a:extLst>
                  <a:ext uri="{FF2B5EF4-FFF2-40B4-BE49-F238E27FC236}">
                    <a16:creationId xmlns:a16="http://schemas.microsoft.com/office/drawing/2014/main" id="{F1E330A3-673B-4DEF-B5FD-008151A99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699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1" name="Freeform 299">
                <a:extLst>
                  <a:ext uri="{FF2B5EF4-FFF2-40B4-BE49-F238E27FC236}">
                    <a16:creationId xmlns:a16="http://schemas.microsoft.com/office/drawing/2014/main" id="{474D55D0-529F-4C70-9DF4-760BCB92B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7" y="2638"/>
                <a:ext cx="13" cy="14"/>
              </a:xfrm>
              <a:custGeom>
                <a:avLst/>
                <a:gdLst>
                  <a:gd name="T0" fmla="*/ 24 w 6"/>
                  <a:gd name="T1" fmla="*/ 12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2" name="Freeform 300">
                <a:extLst>
                  <a:ext uri="{FF2B5EF4-FFF2-40B4-BE49-F238E27FC236}">
                    <a16:creationId xmlns:a16="http://schemas.microsoft.com/office/drawing/2014/main" id="{64B6148F-77E1-41CA-8962-43C76BA4D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6" y="2650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3" name="Freeform 301">
                <a:extLst>
                  <a:ext uri="{FF2B5EF4-FFF2-40B4-BE49-F238E27FC236}">
                    <a16:creationId xmlns:a16="http://schemas.microsoft.com/office/drawing/2014/main" id="{D07EDFAB-4F3A-4606-B121-5B4E8711B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638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1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4" name="Freeform 302">
                <a:extLst>
                  <a:ext uri="{FF2B5EF4-FFF2-40B4-BE49-F238E27FC236}">
                    <a16:creationId xmlns:a16="http://schemas.microsoft.com/office/drawing/2014/main" id="{D9692E2B-551C-46BF-8ACA-9569F1B56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2674"/>
                <a:ext cx="11" cy="14"/>
              </a:xfrm>
              <a:custGeom>
                <a:avLst/>
                <a:gdLst>
                  <a:gd name="T0" fmla="*/ 20 w 5"/>
                  <a:gd name="T1" fmla="*/ 5 h 6"/>
                  <a:gd name="T2" fmla="*/ 20 w 5"/>
                  <a:gd name="T3" fmla="*/ 28 h 6"/>
                  <a:gd name="T4" fmla="*/ 0 w 5"/>
                  <a:gd name="T5" fmla="*/ 28 h 6"/>
                  <a:gd name="T6" fmla="*/ 4 w 5"/>
                  <a:gd name="T7" fmla="*/ 5 h 6"/>
                  <a:gd name="T8" fmla="*/ 20 w 5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5" name="Freeform 303">
                <a:extLst>
                  <a:ext uri="{FF2B5EF4-FFF2-40B4-BE49-F238E27FC236}">
                    <a16:creationId xmlns:a16="http://schemas.microsoft.com/office/drawing/2014/main" id="{011DB337-F65C-4D87-B52A-FD797DBF8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5" y="2661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6" name="Freeform 304">
                <a:extLst>
                  <a:ext uri="{FF2B5EF4-FFF2-40B4-BE49-F238E27FC236}">
                    <a16:creationId xmlns:a16="http://schemas.microsoft.com/office/drawing/2014/main" id="{E3A8C600-4A39-409E-85C5-CB8DCFBB0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2614"/>
                <a:ext cx="14" cy="11"/>
              </a:xfrm>
              <a:custGeom>
                <a:avLst/>
                <a:gdLst>
                  <a:gd name="T0" fmla="*/ 28 w 6"/>
                  <a:gd name="T1" fmla="*/ 4 h 5"/>
                  <a:gd name="T2" fmla="*/ 28 w 6"/>
                  <a:gd name="T3" fmla="*/ 24 h 5"/>
                  <a:gd name="T4" fmla="*/ 5 w 6"/>
                  <a:gd name="T5" fmla="*/ 20 h 5"/>
                  <a:gd name="T6" fmla="*/ 12 w 6"/>
                  <a:gd name="T7" fmla="*/ 4 h 5"/>
                  <a:gd name="T8" fmla="*/ 28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7" name="Freeform 305">
                <a:extLst>
                  <a:ext uri="{FF2B5EF4-FFF2-40B4-BE49-F238E27FC236}">
                    <a16:creationId xmlns:a16="http://schemas.microsoft.com/office/drawing/2014/main" id="{C15A0B8F-0988-4F19-8BCD-890369A86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4" y="2641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8" name="Freeform 306">
                <a:extLst>
                  <a:ext uri="{FF2B5EF4-FFF2-40B4-BE49-F238E27FC236}">
                    <a16:creationId xmlns:a16="http://schemas.microsoft.com/office/drawing/2014/main" id="{C21ADE85-8EF7-478C-B217-F74B7F39D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2670"/>
                <a:ext cx="11" cy="13"/>
              </a:xfrm>
              <a:custGeom>
                <a:avLst/>
                <a:gdLst>
                  <a:gd name="T0" fmla="*/ 24 w 5"/>
                  <a:gd name="T1" fmla="*/ 9 h 6"/>
                  <a:gd name="T2" fmla="*/ 20 w 5"/>
                  <a:gd name="T3" fmla="*/ 24 h 6"/>
                  <a:gd name="T4" fmla="*/ 4 w 5"/>
                  <a:gd name="T5" fmla="*/ 24 h 6"/>
                  <a:gd name="T6" fmla="*/ 4 w 5"/>
                  <a:gd name="T7" fmla="*/ 4 h 6"/>
                  <a:gd name="T8" fmla="*/ 24 w 5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cubicBezTo>
                      <a:pt x="5" y="3"/>
                      <a:pt x="5" y="5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9" name="Freeform 307">
                <a:extLst>
                  <a:ext uri="{FF2B5EF4-FFF2-40B4-BE49-F238E27FC236}">
                    <a16:creationId xmlns:a16="http://schemas.microsoft.com/office/drawing/2014/main" id="{33076531-FD6B-483C-BD1F-176BB9BF9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0" y="2701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1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0" name="Freeform 308">
                <a:extLst>
                  <a:ext uri="{FF2B5EF4-FFF2-40B4-BE49-F238E27FC236}">
                    <a16:creationId xmlns:a16="http://schemas.microsoft.com/office/drawing/2014/main" id="{EBAA2601-B690-42F7-BE15-46FD199D4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686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1" name="Freeform 309">
                <a:extLst>
                  <a:ext uri="{FF2B5EF4-FFF2-40B4-BE49-F238E27FC236}">
                    <a16:creationId xmlns:a16="http://schemas.microsoft.com/office/drawing/2014/main" id="{C278FB6B-9581-458B-B8A5-E31AEBFCF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5" y="2722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2" name="Freeform 310">
                <a:extLst>
                  <a:ext uri="{FF2B5EF4-FFF2-40B4-BE49-F238E27FC236}">
                    <a16:creationId xmlns:a16="http://schemas.microsoft.com/office/drawing/2014/main" id="{E68387E3-3C56-4C59-854D-51C165ADC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" y="2683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3" name="Freeform 311">
                <a:extLst>
                  <a:ext uri="{FF2B5EF4-FFF2-40B4-BE49-F238E27FC236}">
                    <a16:creationId xmlns:a16="http://schemas.microsoft.com/office/drawing/2014/main" id="{099F6E79-89E4-43A6-BEC6-80C3FADA6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2708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4" name="Freeform 312">
                <a:extLst>
                  <a:ext uri="{FF2B5EF4-FFF2-40B4-BE49-F238E27FC236}">
                    <a16:creationId xmlns:a16="http://schemas.microsoft.com/office/drawing/2014/main" id="{4A5CE8BD-469C-4C71-983F-7F97D7405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8" y="2728"/>
                <a:ext cx="14" cy="14"/>
              </a:xfrm>
              <a:custGeom>
                <a:avLst/>
                <a:gdLst>
                  <a:gd name="T0" fmla="*/ 28 w 6"/>
                  <a:gd name="T1" fmla="*/ 12 h 6"/>
                  <a:gd name="T2" fmla="*/ 28 w 6"/>
                  <a:gd name="T3" fmla="*/ 28 h 6"/>
                  <a:gd name="T4" fmla="*/ 5 w 6"/>
                  <a:gd name="T5" fmla="*/ 28 h 6"/>
                  <a:gd name="T6" fmla="*/ 12 w 6"/>
                  <a:gd name="T7" fmla="*/ 5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5" name="Freeform 313">
                <a:extLst>
                  <a:ext uri="{FF2B5EF4-FFF2-40B4-BE49-F238E27FC236}">
                    <a16:creationId xmlns:a16="http://schemas.microsoft.com/office/drawing/2014/main" id="{51144F10-1654-453C-971D-341AA4CDC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" y="2710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6" name="Freeform 314">
                <a:extLst>
                  <a:ext uri="{FF2B5EF4-FFF2-40B4-BE49-F238E27FC236}">
                    <a16:creationId xmlns:a16="http://schemas.microsoft.com/office/drawing/2014/main" id="{162C2465-6B4B-461D-AE58-7F2C7453B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" y="2746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7" name="Freeform 315">
                <a:extLst>
                  <a:ext uri="{FF2B5EF4-FFF2-40B4-BE49-F238E27FC236}">
                    <a16:creationId xmlns:a16="http://schemas.microsoft.com/office/drawing/2014/main" id="{1DD8F837-6ED8-4FC6-A430-0181553DF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" y="2686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8" name="Freeform 316">
                <a:extLst>
                  <a:ext uri="{FF2B5EF4-FFF2-40B4-BE49-F238E27FC236}">
                    <a16:creationId xmlns:a16="http://schemas.microsoft.com/office/drawing/2014/main" id="{AC5041D8-2AEB-4E3F-A36E-06F52F441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8" y="2695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9" name="Freeform 317">
                <a:extLst>
                  <a:ext uri="{FF2B5EF4-FFF2-40B4-BE49-F238E27FC236}">
                    <a16:creationId xmlns:a16="http://schemas.microsoft.com/office/drawing/2014/main" id="{E40D9BE8-EFBE-4AAC-A564-C5382588F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6" y="2670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1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0" name="Freeform 318">
                <a:extLst>
                  <a:ext uri="{FF2B5EF4-FFF2-40B4-BE49-F238E27FC236}">
                    <a16:creationId xmlns:a16="http://schemas.microsoft.com/office/drawing/2014/main" id="{331B0F2F-167B-4C69-8F7B-91872F4B8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2737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1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1" name="Freeform 319">
                <a:extLst>
                  <a:ext uri="{FF2B5EF4-FFF2-40B4-BE49-F238E27FC236}">
                    <a16:creationId xmlns:a16="http://schemas.microsoft.com/office/drawing/2014/main" id="{07C64D50-D485-49B6-A2D0-BC9703E51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" y="2722"/>
                <a:ext cx="14" cy="13"/>
              </a:xfrm>
              <a:custGeom>
                <a:avLst/>
                <a:gdLst>
                  <a:gd name="T0" fmla="*/ 28 w 6"/>
                  <a:gd name="T1" fmla="*/ 9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2" name="Freeform 320">
                <a:extLst>
                  <a:ext uri="{FF2B5EF4-FFF2-40B4-BE49-F238E27FC236}">
                    <a16:creationId xmlns:a16="http://schemas.microsoft.com/office/drawing/2014/main" id="{F08DB903-4827-404B-AA40-3A0273E03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2717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3" name="Freeform 321">
                <a:extLst>
                  <a:ext uri="{FF2B5EF4-FFF2-40B4-BE49-F238E27FC236}">
                    <a16:creationId xmlns:a16="http://schemas.microsoft.com/office/drawing/2014/main" id="{1A8D944C-A3D3-4733-BA9B-A629B4921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" y="2692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4" name="Freeform 322">
                <a:extLst>
                  <a:ext uri="{FF2B5EF4-FFF2-40B4-BE49-F238E27FC236}">
                    <a16:creationId xmlns:a16="http://schemas.microsoft.com/office/drawing/2014/main" id="{1D509CA9-0D78-4816-8CDC-332BD1A06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" y="2704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5" name="Freeform 323">
                <a:extLst>
                  <a:ext uri="{FF2B5EF4-FFF2-40B4-BE49-F238E27FC236}">
                    <a16:creationId xmlns:a16="http://schemas.microsoft.com/office/drawing/2014/main" id="{1D3E68AC-DC5B-4162-9B3E-148746A83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0" y="2672"/>
                <a:ext cx="14" cy="14"/>
              </a:xfrm>
              <a:custGeom>
                <a:avLst/>
                <a:gdLst>
                  <a:gd name="T0" fmla="*/ 28 w 6"/>
                  <a:gd name="T1" fmla="*/ 12 h 6"/>
                  <a:gd name="T2" fmla="*/ 28 w 6"/>
                  <a:gd name="T3" fmla="*/ 28 h 6"/>
                  <a:gd name="T4" fmla="*/ 5 w 6"/>
                  <a:gd name="T5" fmla="*/ 28 h 6"/>
                  <a:gd name="T6" fmla="*/ 12 w 6"/>
                  <a:gd name="T7" fmla="*/ 5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6" name="Freeform 324">
                <a:extLst>
                  <a:ext uri="{FF2B5EF4-FFF2-40B4-BE49-F238E27FC236}">
                    <a16:creationId xmlns:a16="http://schemas.microsoft.com/office/drawing/2014/main" id="{C89E4910-D3B9-4B47-8031-EC1289B6D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2661"/>
                <a:ext cx="14" cy="13"/>
              </a:xfrm>
              <a:custGeom>
                <a:avLst/>
                <a:gdLst>
                  <a:gd name="T0" fmla="*/ 28 w 6"/>
                  <a:gd name="T1" fmla="*/ 9 h 6"/>
                  <a:gd name="T2" fmla="*/ 21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7" name="Freeform 325">
                <a:extLst>
                  <a:ext uri="{FF2B5EF4-FFF2-40B4-BE49-F238E27FC236}">
                    <a16:creationId xmlns:a16="http://schemas.microsoft.com/office/drawing/2014/main" id="{47ACE826-1449-4FF9-A516-61396792A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2688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12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8" name="Freeform 326">
                <a:extLst>
                  <a:ext uri="{FF2B5EF4-FFF2-40B4-BE49-F238E27FC236}">
                    <a16:creationId xmlns:a16="http://schemas.microsoft.com/office/drawing/2014/main" id="{F842179E-09D4-4474-BC50-9D60A170F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0" y="2746"/>
                <a:ext cx="14" cy="12"/>
              </a:xfrm>
              <a:custGeom>
                <a:avLst/>
                <a:gdLst>
                  <a:gd name="T0" fmla="*/ 28 w 6"/>
                  <a:gd name="T1" fmla="*/ 5 h 5"/>
                  <a:gd name="T2" fmla="*/ 28 w 6"/>
                  <a:gd name="T3" fmla="*/ 29 h 5"/>
                  <a:gd name="T4" fmla="*/ 5 w 6"/>
                  <a:gd name="T5" fmla="*/ 24 h 5"/>
                  <a:gd name="T6" fmla="*/ 5 w 6"/>
                  <a:gd name="T7" fmla="*/ 5 h 5"/>
                  <a:gd name="T8" fmla="*/ 28 w 6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9" name="Freeform 327">
                <a:extLst>
                  <a:ext uri="{FF2B5EF4-FFF2-40B4-BE49-F238E27FC236}">
                    <a16:creationId xmlns:a16="http://schemas.microsoft.com/office/drawing/2014/main" id="{48C6F0F4-4046-4CE1-83ED-627FAEEF9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7" y="2654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0" name="Freeform 328">
                <a:extLst>
                  <a:ext uri="{FF2B5EF4-FFF2-40B4-BE49-F238E27FC236}">
                    <a16:creationId xmlns:a16="http://schemas.microsoft.com/office/drawing/2014/main" id="{E6B146E8-01E5-46E2-90BB-5C62B981F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2650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1" name="Freeform 329">
                <a:extLst>
                  <a:ext uri="{FF2B5EF4-FFF2-40B4-BE49-F238E27FC236}">
                    <a16:creationId xmlns:a16="http://schemas.microsoft.com/office/drawing/2014/main" id="{C4E13827-E6ED-4BFE-AA10-F63DF5791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2627"/>
                <a:ext cx="13" cy="14"/>
              </a:xfrm>
              <a:custGeom>
                <a:avLst/>
                <a:gdLst>
                  <a:gd name="T0" fmla="*/ 24 w 6"/>
                  <a:gd name="T1" fmla="*/ 12 h 6"/>
                  <a:gd name="T2" fmla="*/ 24 w 6"/>
                  <a:gd name="T3" fmla="*/ 28 h 6"/>
                  <a:gd name="T4" fmla="*/ 4 w 6"/>
                  <a:gd name="T5" fmla="*/ 28 h 6"/>
                  <a:gd name="T6" fmla="*/ 9 w 6"/>
                  <a:gd name="T7" fmla="*/ 5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2" name="Freeform 330">
                <a:extLst>
                  <a:ext uri="{FF2B5EF4-FFF2-40B4-BE49-F238E27FC236}">
                    <a16:creationId xmlns:a16="http://schemas.microsoft.com/office/drawing/2014/main" id="{15673578-A923-4033-9CC1-C08245C03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2546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9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3" name="Freeform 331">
                <a:extLst>
                  <a:ext uri="{FF2B5EF4-FFF2-40B4-BE49-F238E27FC236}">
                    <a16:creationId xmlns:a16="http://schemas.microsoft.com/office/drawing/2014/main" id="{CF11F411-F805-4991-88D6-7424C1A4C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2537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4 h 5"/>
                  <a:gd name="T4" fmla="*/ 4 w 6"/>
                  <a:gd name="T5" fmla="*/ 20 h 5"/>
                  <a:gd name="T6" fmla="*/ 4 w 6"/>
                  <a:gd name="T7" fmla="*/ 0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4" name="Freeform 332">
                <a:extLst>
                  <a:ext uri="{FF2B5EF4-FFF2-40B4-BE49-F238E27FC236}">
                    <a16:creationId xmlns:a16="http://schemas.microsoft.com/office/drawing/2014/main" id="{DFE387BC-F582-4EBB-9214-513844DEE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2580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5" name="Freeform 333">
                <a:extLst>
                  <a:ext uri="{FF2B5EF4-FFF2-40B4-BE49-F238E27FC236}">
                    <a16:creationId xmlns:a16="http://schemas.microsoft.com/office/drawing/2014/main" id="{1DEC76EB-27C9-431F-89C4-721FD5A2C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2494"/>
                <a:ext cx="14" cy="12"/>
              </a:xfrm>
              <a:custGeom>
                <a:avLst/>
                <a:gdLst>
                  <a:gd name="T0" fmla="*/ 28 w 6"/>
                  <a:gd name="T1" fmla="*/ 5 h 5"/>
                  <a:gd name="T2" fmla="*/ 21 w 6"/>
                  <a:gd name="T3" fmla="*/ 24 h 5"/>
                  <a:gd name="T4" fmla="*/ 5 w 6"/>
                  <a:gd name="T5" fmla="*/ 24 h 5"/>
                  <a:gd name="T6" fmla="*/ 5 w 6"/>
                  <a:gd name="T7" fmla="*/ 0 h 5"/>
                  <a:gd name="T8" fmla="*/ 28 w 6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6" name="Freeform 334">
                <a:extLst>
                  <a:ext uri="{FF2B5EF4-FFF2-40B4-BE49-F238E27FC236}">
                    <a16:creationId xmlns:a16="http://schemas.microsoft.com/office/drawing/2014/main" id="{303810FF-4F35-44D4-8005-7EF383CE8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0" y="2542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7" name="Freeform 335">
                <a:extLst>
                  <a:ext uri="{FF2B5EF4-FFF2-40B4-BE49-F238E27FC236}">
                    <a16:creationId xmlns:a16="http://schemas.microsoft.com/office/drawing/2014/main" id="{9FBB7E29-0B38-4AE9-98B1-409B5178E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2208"/>
                <a:ext cx="13" cy="14"/>
              </a:xfrm>
              <a:custGeom>
                <a:avLst/>
                <a:gdLst>
                  <a:gd name="T0" fmla="*/ 24 w 6"/>
                  <a:gd name="T1" fmla="*/ 12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8" name="Freeform 336">
                <a:extLst>
                  <a:ext uri="{FF2B5EF4-FFF2-40B4-BE49-F238E27FC236}">
                    <a16:creationId xmlns:a16="http://schemas.microsoft.com/office/drawing/2014/main" id="{9A953A61-137C-43DD-830E-172512CD3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" y="2087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0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9" name="Freeform 337">
                <a:extLst>
                  <a:ext uri="{FF2B5EF4-FFF2-40B4-BE49-F238E27FC236}">
                    <a16:creationId xmlns:a16="http://schemas.microsoft.com/office/drawing/2014/main" id="{78CCF34C-D591-4577-ACEE-76E49A4F0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" y="2073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0" name="Freeform 338">
                <a:extLst>
                  <a:ext uri="{FF2B5EF4-FFF2-40B4-BE49-F238E27FC236}">
                    <a16:creationId xmlns:a16="http://schemas.microsoft.com/office/drawing/2014/main" id="{AD95DFC2-89AB-46EE-9CAD-AF6845D29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" y="2085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1" name="Freeform 339">
                <a:extLst>
                  <a:ext uri="{FF2B5EF4-FFF2-40B4-BE49-F238E27FC236}">
                    <a16:creationId xmlns:a16="http://schemas.microsoft.com/office/drawing/2014/main" id="{2FFC6FEA-3837-4158-BC94-136732F6D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2078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2" name="Freeform 340">
                <a:extLst>
                  <a:ext uri="{FF2B5EF4-FFF2-40B4-BE49-F238E27FC236}">
                    <a16:creationId xmlns:a16="http://schemas.microsoft.com/office/drawing/2014/main" id="{65D5DB19-F080-426C-9596-036FB9825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5" y="2103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3" name="Freeform 341">
                <a:extLst>
                  <a:ext uri="{FF2B5EF4-FFF2-40B4-BE49-F238E27FC236}">
                    <a16:creationId xmlns:a16="http://schemas.microsoft.com/office/drawing/2014/main" id="{3CE3DB46-D5B5-4BEF-B65A-1F2D8B089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" y="2089"/>
                <a:ext cx="12" cy="14"/>
              </a:xfrm>
              <a:custGeom>
                <a:avLst/>
                <a:gdLst>
                  <a:gd name="T0" fmla="*/ 17 w 5"/>
                  <a:gd name="T1" fmla="*/ 5 h 6"/>
                  <a:gd name="T2" fmla="*/ 29 w 5"/>
                  <a:gd name="T3" fmla="*/ 21 h 6"/>
                  <a:gd name="T4" fmla="*/ 12 w 5"/>
                  <a:gd name="T5" fmla="*/ 33 h 6"/>
                  <a:gd name="T6" fmla="*/ 0 w 5"/>
                  <a:gd name="T7" fmla="*/ 16 h 6"/>
                  <a:gd name="T8" fmla="*/ 17 w 5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3" y="1"/>
                    </a:moveTo>
                    <a:cubicBezTo>
                      <a:pt x="4" y="1"/>
                      <a:pt x="5" y="2"/>
                      <a:pt x="5" y="4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4" name="Freeform 342">
                <a:extLst>
                  <a:ext uri="{FF2B5EF4-FFF2-40B4-BE49-F238E27FC236}">
                    <a16:creationId xmlns:a16="http://schemas.microsoft.com/office/drawing/2014/main" id="{4C65433E-3A53-45A0-A47C-23698A9A4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2136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1 w 6"/>
                  <a:gd name="T3" fmla="*/ 28 h 6"/>
                  <a:gd name="T4" fmla="*/ 5 w 6"/>
                  <a:gd name="T5" fmla="*/ 21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5" name="Freeform 343">
                <a:extLst>
                  <a:ext uri="{FF2B5EF4-FFF2-40B4-BE49-F238E27FC236}">
                    <a16:creationId xmlns:a16="http://schemas.microsoft.com/office/drawing/2014/main" id="{F5EFEEAD-3FF6-47B3-BE68-85C60DC28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2134"/>
                <a:ext cx="14" cy="14"/>
              </a:xfrm>
              <a:custGeom>
                <a:avLst/>
                <a:gdLst>
                  <a:gd name="T0" fmla="*/ 28 w 6"/>
                  <a:gd name="T1" fmla="*/ 12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6" name="Freeform 344">
                <a:extLst>
                  <a:ext uri="{FF2B5EF4-FFF2-40B4-BE49-F238E27FC236}">
                    <a16:creationId xmlns:a16="http://schemas.microsoft.com/office/drawing/2014/main" id="{36F51049-7A48-4C83-899A-900B8C6A8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2170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7" name="Freeform 345">
                <a:extLst>
                  <a:ext uri="{FF2B5EF4-FFF2-40B4-BE49-F238E27FC236}">
                    <a16:creationId xmlns:a16="http://schemas.microsoft.com/office/drawing/2014/main" id="{681B4157-F660-4F3C-8E6F-0421DA9A0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" y="2211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8" name="Freeform 346">
                <a:extLst>
                  <a:ext uri="{FF2B5EF4-FFF2-40B4-BE49-F238E27FC236}">
                    <a16:creationId xmlns:a16="http://schemas.microsoft.com/office/drawing/2014/main" id="{C4AAC274-4889-4151-80A5-84FA398CA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" y="2159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9" name="Freeform 347">
                <a:extLst>
                  <a:ext uri="{FF2B5EF4-FFF2-40B4-BE49-F238E27FC236}">
                    <a16:creationId xmlns:a16="http://schemas.microsoft.com/office/drawing/2014/main" id="{B0B0D65F-BFDE-43FF-B4EB-C56512744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" y="2100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0" name="Freeform 348">
                <a:extLst>
                  <a:ext uri="{FF2B5EF4-FFF2-40B4-BE49-F238E27FC236}">
                    <a16:creationId xmlns:a16="http://schemas.microsoft.com/office/drawing/2014/main" id="{7906B1CF-DCD2-4ADF-8857-F9EBACA07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" y="2384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8 w 6"/>
                  <a:gd name="T3" fmla="*/ 28 h 6"/>
                  <a:gd name="T4" fmla="*/ 9 w 6"/>
                  <a:gd name="T5" fmla="*/ 33 h 6"/>
                  <a:gd name="T6" fmla="*/ 4 w 6"/>
                  <a:gd name="T7" fmla="*/ 12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6" y="5"/>
                    </a:cubicBezTo>
                    <a:cubicBezTo>
                      <a:pt x="5" y="6"/>
                      <a:pt x="3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1" name="Freeform 349">
                <a:extLst>
                  <a:ext uri="{FF2B5EF4-FFF2-40B4-BE49-F238E27FC236}">
                    <a16:creationId xmlns:a16="http://schemas.microsoft.com/office/drawing/2014/main" id="{93724102-0329-4959-BDBC-97E24862C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" y="2382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12 w 6"/>
                  <a:gd name="T5" fmla="*/ 24 h 6"/>
                  <a:gd name="T6" fmla="*/ 5 w 6"/>
                  <a:gd name="T7" fmla="*/ 9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5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2" name="Freeform 350">
                <a:extLst>
                  <a:ext uri="{FF2B5EF4-FFF2-40B4-BE49-F238E27FC236}">
                    <a16:creationId xmlns:a16="http://schemas.microsoft.com/office/drawing/2014/main" id="{3F4191B7-F298-412C-A5DE-FC436BD7F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6" y="2152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3" name="Freeform 351">
                <a:extLst>
                  <a:ext uri="{FF2B5EF4-FFF2-40B4-BE49-F238E27FC236}">
                    <a16:creationId xmlns:a16="http://schemas.microsoft.com/office/drawing/2014/main" id="{89B2412E-EC51-4904-8923-943759434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" y="2114"/>
                <a:ext cx="13" cy="13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15 h 6"/>
                  <a:gd name="T4" fmla="*/ 15 w 6"/>
                  <a:gd name="T5" fmla="*/ 28 h 6"/>
                  <a:gd name="T6" fmla="*/ 4 w 6"/>
                  <a:gd name="T7" fmla="*/ 9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3"/>
                    </a:cubicBez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4" name="Freeform 352">
                <a:extLst>
                  <a:ext uri="{FF2B5EF4-FFF2-40B4-BE49-F238E27FC236}">
                    <a16:creationId xmlns:a16="http://schemas.microsoft.com/office/drawing/2014/main" id="{B3C0E04D-E5F3-432F-BB85-B2F8BEC46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2121"/>
                <a:ext cx="14" cy="11"/>
              </a:xfrm>
              <a:custGeom>
                <a:avLst/>
                <a:gdLst>
                  <a:gd name="T0" fmla="*/ 28 w 6"/>
                  <a:gd name="T1" fmla="*/ 4 h 5"/>
                  <a:gd name="T2" fmla="*/ 28 w 6"/>
                  <a:gd name="T3" fmla="*/ 24 h 5"/>
                  <a:gd name="T4" fmla="*/ 5 w 6"/>
                  <a:gd name="T5" fmla="*/ 20 h 5"/>
                  <a:gd name="T6" fmla="*/ 5 w 6"/>
                  <a:gd name="T7" fmla="*/ 0 h 5"/>
                  <a:gd name="T8" fmla="*/ 28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5" name="Freeform 353">
                <a:extLst>
                  <a:ext uri="{FF2B5EF4-FFF2-40B4-BE49-F238E27FC236}">
                    <a16:creationId xmlns:a16="http://schemas.microsoft.com/office/drawing/2014/main" id="{7682B187-39FF-4115-9ADF-EF8312B35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" y="2591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1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6" name="Freeform 354">
                <a:extLst>
                  <a:ext uri="{FF2B5EF4-FFF2-40B4-BE49-F238E27FC236}">
                    <a16:creationId xmlns:a16="http://schemas.microsoft.com/office/drawing/2014/main" id="{C128C9DA-D7D1-4A9C-8C71-90BD3F7C1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2497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1 w 6"/>
                  <a:gd name="T3" fmla="*/ 24 h 6"/>
                  <a:gd name="T4" fmla="*/ 5 w 6"/>
                  <a:gd name="T5" fmla="*/ 20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7" name="Freeform 355">
                <a:extLst>
                  <a:ext uri="{FF2B5EF4-FFF2-40B4-BE49-F238E27FC236}">
                    <a16:creationId xmlns:a16="http://schemas.microsoft.com/office/drawing/2014/main" id="{F49CC38B-7B10-438E-A82B-948920F95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6" y="2481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0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8" name="Freeform 356">
                <a:extLst>
                  <a:ext uri="{FF2B5EF4-FFF2-40B4-BE49-F238E27FC236}">
                    <a16:creationId xmlns:a16="http://schemas.microsoft.com/office/drawing/2014/main" id="{01913A0F-B464-4871-88B7-612D83FC6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2" y="2627"/>
                <a:ext cx="13" cy="14"/>
              </a:xfrm>
              <a:custGeom>
                <a:avLst/>
                <a:gdLst>
                  <a:gd name="T0" fmla="*/ 24 w 6"/>
                  <a:gd name="T1" fmla="*/ 12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9" name="Freeform 357">
                <a:extLst>
                  <a:ext uri="{FF2B5EF4-FFF2-40B4-BE49-F238E27FC236}">
                    <a16:creationId xmlns:a16="http://schemas.microsoft.com/office/drawing/2014/main" id="{D7685DA7-2CBC-44A3-8BD0-FCFD4F1A5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" y="2652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0" name="Freeform 358">
                <a:extLst>
                  <a:ext uri="{FF2B5EF4-FFF2-40B4-BE49-F238E27FC236}">
                    <a16:creationId xmlns:a16="http://schemas.microsoft.com/office/drawing/2014/main" id="{19070B9F-2F3A-43BE-BAB9-33F0E8B12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2096"/>
                <a:ext cx="11" cy="13"/>
              </a:xfrm>
              <a:custGeom>
                <a:avLst/>
                <a:gdLst>
                  <a:gd name="T0" fmla="*/ 15 w 5"/>
                  <a:gd name="T1" fmla="*/ 4 h 6"/>
                  <a:gd name="T2" fmla="*/ 24 w 5"/>
                  <a:gd name="T3" fmla="*/ 20 h 6"/>
                  <a:gd name="T4" fmla="*/ 9 w 5"/>
                  <a:gd name="T5" fmla="*/ 28 h 6"/>
                  <a:gd name="T6" fmla="*/ 0 w 5"/>
                  <a:gd name="T7" fmla="*/ 15 h 6"/>
                  <a:gd name="T8" fmla="*/ 15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3" y="1"/>
                    </a:moveTo>
                    <a:cubicBezTo>
                      <a:pt x="5" y="1"/>
                      <a:pt x="5" y="2"/>
                      <a:pt x="5" y="4"/>
                    </a:cubicBez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1" name="Freeform 359">
                <a:extLst>
                  <a:ext uri="{FF2B5EF4-FFF2-40B4-BE49-F238E27FC236}">
                    <a16:creationId xmlns:a16="http://schemas.microsoft.com/office/drawing/2014/main" id="{F1C675D0-3695-4440-9D66-06B8512BD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157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0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2" name="Freeform 360">
                <a:extLst>
                  <a:ext uri="{FF2B5EF4-FFF2-40B4-BE49-F238E27FC236}">
                    <a16:creationId xmlns:a16="http://schemas.microsoft.com/office/drawing/2014/main" id="{F706131A-45F9-4BC0-AA84-7F2DD945E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127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3" name="Freeform 361">
                <a:extLst>
                  <a:ext uri="{FF2B5EF4-FFF2-40B4-BE49-F238E27FC236}">
                    <a16:creationId xmlns:a16="http://schemas.microsoft.com/office/drawing/2014/main" id="{F6A32E9D-C293-4744-B2AB-963E2DF18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2114"/>
                <a:ext cx="14" cy="13"/>
              </a:xfrm>
              <a:custGeom>
                <a:avLst/>
                <a:gdLst>
                  <a:gd name="T0" fmla="*/ 28 w 6"/>
                  <a:gd name="T1" fmla="*/ 9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4" name="Freeform 362">
                <a:extLst>
                  <a:ext uri="{FF2B5EF4-FFF2-40B4-BE49-F238E27FC236}">
                    <a16:creationId xmlns:a16="http://schemas.microsoft.com/office/drawing/2014/main" id="{C7805284-B263-4740-AAD3-602B96B45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2118"/>
                <a:ext cx="13" cy="12"/>
              </a:xfrm>
              <a:custGeom>
                <a:avLst/>
                <a:gdLst>
                  <a:gd name="T0" fmla="*/ 24 w 6"/>
                  <a:gd name="T1" fmla="*/ 5 h 5"/>
                  <a:gd name="T2" fmla="*/ 24 w 6"/>
                  <a:gd name="T3" fmla="*/ 29 h 5"/>
                  <a:gd name="T4" fmla="*/ 4 w 6"/>
                  <a:gd name="T5" fmla="*/ 24 h 5"/>
                  <a:gd name="T6" fmla="*/ 9 w 6"/>
                  <a:gd name="T7" fmla="*/ 0 h 5"/>
                  <a:gd name="T8" fmla="*/ 24 w 6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5" name="Freeform 363">
                <a:extLst>
                  <a:ext uri="{FF2B5EF4-FFF2-40B4-BE49-F238E27FC236}">
                    <a16:creationId xmlns:a16="http://schemas.microsoft.com/office/drawing/2014/main" id="{17ED52BF-7DE3-4DEB-B1B9-78F721A62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2089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6" name="Freeform 364">
                <a:extLst>
                  <a:ext uri="{FF2B5EF4-FFF2-40B4-BE49-F238E27FC236}">
                    <a16:creationId xmlns:a16="http://schemas.microsoft.com/office/drawing/2014/main" id="{F93755FE-2065-4D07-9657-BEEE253B7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4" y="2134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12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7" name="Freeform 365">
                <a:extLst>
                  <a:ext uri="{FF2B5EF4-FFF2-40B4-BE49-F238E27FC236}">
                    <a16:creationId xmlns:a16="http://schemas.microsoft.com/office/drawing/2014/main" id="{318AE1DB-60E9-48A4-9388-356FD2742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" y="2134"/>
                <a:ext cx="13" cy="14"/>
              </a:xfrm>
              <a:custGeom>
                <a:avLst/>
                <a:gdLst>
                  <a:gd name="T0" fmla="*/ 24 w 6"/>
                  <a:gd name="T1" fmla="*/ 12 h 6"/>
                  <a:gd name="T2" fmla="*/ 20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8" name="Freeform 366">
                <a:extLst>
                  <a:ext uri="{FF2B5EF4-FFF2-40B4-BE49-F238E27FC236}">
                    <a16:creationId xmlns:a16="http://schemas.microsoft.com/office/drawing/2014/main" id="{265DB5F2-4A12-4293-B0D1-F13BD172F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6" y="2132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0 h 6"/>
                  <a:gd name="T6" fmla="*/ 12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" name="Freeform 367">
                <a:extLst>
                  <a:ext uri="{FF2B5EF4-FFF2-40B4-BE49-F238E27FC236}">
                    <a16:creationId xmlns:a16="http://schemas.microsoft.com/office/drawing/2014/main" id="{3BFACE28-7E67-4B48-9E7E-F35165660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2154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0" name="Freeform 368">
                <a:extLst>
                  <a:ext uri="{FF2B5EF4-FFF2-40B4-BE49-F238E27FC236}">
                    <a16:creationId xmlns:a16="http://schemas.microsoft.com/office/drawing/2014/main" id="{084E14D8-9803-4FAA-9A7B-5A09E02B2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2139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04" name="Freeform 370">
              <a:extLst>
                <a:ext uri="{FF2B5EF4-FFF2-40B4-BE49-F238E27FC236}">
                  <a16:creationId xmlns:a16="http://schemas.microsoft.com/office/drawing/2014/main" id="{4E2F95CE-018C-411F-82CE-34F7112AB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2170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4 w 6"/>
                <a:gd name="T3" fmla="*/ 28 h 6"/>
                <a:gd name="T4" fmla="*/ 4 w 6"/>
                <a:gd name="T5" fmla="*/ 21 h 6"/>
                <a:gd name="T6" fmla="*/ 9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5" name="Freeform 371">
              <a:extLst>
                <a:ext uri="{FF2B5EF4-FFF2-40B4-BE49-F238E27FC236}">
                  <a16:creationId xmlns:a16="http://schemas.microsoft.com/office/drawing/2014/main" id="{76392A84-ADE5-479F-B709-5AEF8437F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" y="2143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4 w 6"/>
                <a:gd name="T3" fmla="*/ 28 h 6"/>
                <a:gd name="T4" fmla="*/ 4 w 6"/>
                <a:gd name="T5" fmla="*/ 28 h 6"/>
                <a:gd name="T6" fmla="*/ 9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6" name="Freeform 372">
              <a:extLst>
                <a:ext uri="{FF2B5EF4-FFF2-40B4-BE49-F238E27FC236}">
                  <a16:creationId xmlns:a16="http://schemas.microsoft.com/office/drawing/2014/main" id="{43D17CE8-2A3C-40E2-BE33-14145C0DC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2186"/>
              <a:ext cx="14" cy="13"/>
            </a:xfrm>
            <a:custGeom>
              <a:avLst/>
              <a:gdLst>
                <a:gd name="T0" fmla="*/ 28 w 6"/>
                <a:gd name="T1" fmla="*/ 4 h 6"/>
                <a:gd name="T2" fmla="*/ 28 w 6"/>
                <a:gd name="T3" fmla="*/ 24 h 6"/>
                <a:gd name="T4" fmla="*/ 5 w 6"/>
                <a:gd name="T5" fmla="*/ 20 h 6"/>
                <a:gd name="T6" fmla="*/ 5 w 6"/>
                <a:gd name="T7" fmla="*/ 4 h 6"/>
                <a:gd name="T8" fmla="*/ 28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3" y="6"/>
                    <a:pt x="2" y="6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7" name="Freeform 373">
              <a:extLst>
                <a:ext uri="{FF2B5EF4-FFF2-40B4-BE49-F238E27FC236}">
                  <a16:creationId xmlns:a16="http://schemas.microsoft.com/office/drawing/2014/main" id="{F346E247-2B3C-4312-B307-292A17360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2211"/>
              <a:ext cx="14" cy="13"/>
            </a:xfrm>
            <a:custGeom>
              <a:avLst/>
              <a:gdLst>
                <a:gd name="T0" fmla="*/ 28 w 6"/>
                <a:gd name="T1" fmla="*/ 9 h 6"/>
                <a:gd name="T2" fmla="*/ 28 w 6"/>
                <a:gd name="T3" fmla="*/ 24 h 6"/>
                <a:gd name="T4" fmla="*/ 5 w 6"/>
                <a:gd name="T5" fmla="*/ 24 h 6"/>
                <a:gd name="T6" fmla="*/ 5 w 6"/>
                <a:gd name="T7" fmla="*/ 4 h 6"/>
                <a:gd name="T8" fmla="*/ 28 w 6"/>
                <a:gd name="T9" fmla="*/ 9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8" name="Freeform 374">
              <a:extLst>
                <a:ext uri="{FF2B5EF4-FFF2-40B4-BE49-F238E27FC236}">
                  <a16:creationId xmlns:a16="http://schemas.microsoft.com/office/drawing/2014/main" id="{BFCD9A5D-308A-469D-9896-91735D29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" y="2409"/>
              <a:ext cx="14" cy="13"/>
            </a:xfrm>
            <a:custGeom>
              <a:avLst/>
              <a:gdLst>
                <a:gd name="T0" fmla="*/ 28 w 6"/>
                <a:gd name="T1" fmla="*/ 4 h 6"/>
                <a:gd name="T2" fmla="*/ 28 w 6"/>
                <a:gd name="T3" fmla="*/ 24 h 6"/>
                <a:gd name="T4" fmla="*/ 12 w 6"/>
                <a:gd name="T5" fmla="*/ 28 h 6"/>
                <a:gd name="T6" fmla="*/ 5 w 6"/>
                <a:gd name="T7" fmla="*/ 9 h 6"/>
                <a:gd name="T8" fmla="*/ 28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5" y="6"/>
                    <a:pt x="3" y="6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9" name="Freeform 375">
              <a:extLst>
                <a:ext uri="{FF2B5EF4-FFF2-40B4-BE49-F238E27FC236}">
                  <a16:creationId xmlns:a16="http://schemas.microsoft.com/office/drawing/2014/main" id="{8BC60319-024E-4E47-AAC5-138D7616F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2305"/>
              <a:ext cx="14" cy="11"/>
            </a:xfrm>
            <a:custGeom>
              <a:avLst/>
              <a:gdLst>
                <a:gd name="T0" fmla="*/ 28 w 6"/>
                <a:gd name="T1" fmla="*/ 4 h 5"/>
                <a:gd name="T2" fmla="*/ 28 w 6"/>
                <a:gd name="T3" fmla="*/ 24 h 5"/>
                <a:gd name="T4" fmla="*/ 5 w 6"/>
                <a:gd name="T5" fmla="*/ 20 h 5"/>
                <a:gd name="T6" fmla="*/ 5 w 6"/>
                <a:gd name="T7" fmla="*/ 4 h 5"/>
                <a:gd name="T8" fmla="*/ 28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0" name="Freeform 376">
              <a:extLst>
                <a:ext uri="{FF2B5EF4-FFF2-40B4-BE49-F238E27FC236}">
                  <a16:creationId xmlns:a16="http://schemas.microsoft.com/office/drawing/2014/main" id="{7CC5F4CC-EE7E-4D21-BBDD-054D98E28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330"/>
              <a:ext cx="14" cy="11"/>
            </a:xfrm>
            <a:custGeom>
              <a:avLst/>
              <a:gdLst>
                <a:gd name="T0" fmla="*/ 28 w 6"/>
                <a:gd name="T1" fmla="*/ 4 h 5"/>
                <a:gd name="T2" fmla="*/ 21 w 6"/>
                <a:gd name="T3" fmla="*/ 24 h 5"/>
                <a:gd name="T4" fmla="*/ 5 w 6"/>
                <a:gd name="T5" fmla="*/ 20 h 5"/>
                <a:gd name="T6" fmla="*/ 5 w 6"/>
                <a:gd name="T7" fmla="*/ 0 h 5"/>
                <a:gd name="T8" fmla="*/ 28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5" y="4"/>
                    <a:pt x="4" y="5"/>
                  </a:cubicBez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1" name="Freeform 377">
              <a:extLst>
                <a:ext uri="{FF2B5EF4-FFF2-40B4-BE49-F238E27FC236}">
                  <a16:creationId xmlns:a16="http://schemas.microsoft.com/office/drawing/2014/main" id="{7BF0B08B-48B4-438A-96F3-31F487E01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" y="2323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0 w 6"/>
                <a:gd name="T3" fmla="*/ 28 h 6"/>
                <a:gd name="T4" fmla="*/ 4 w 6"/>
                <a:gd name="T5" fmla="*/ 28 h 6"/>
                <a:gd name="T6" fmla="*/ 4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2" name="Freeform 378">
              <a:extLst>
                <a:ext uri="{FF2B5EF4-FFF2-40B4-BE49-F238E27FC236}">
                  <a16:creationId xmlns:a16="http://schemas.microsoft.com/office/drawing/2014/main" id="{58E38FC9-8C73-4A4A-8A1D-F596C8A68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" y="2355"/>
              <a:ext cx="13" cy="13"/>
            </a:xfrm>
            <a:custGeom>
              <a:avLst/>
              <a:gdLst>
                <a:gd name="T0" fmla="*/ 24 w 6"/>
                <a:gd name="T1" fmla="*/ 4 h 6"/>
                <a:gd name="T2" fmla="*/ 24 w 6"/>
                <a:gd name="T3" fmla="*/ 24 h 6"/>
                <a:gd name="T4" fmla="*/ 4 w 6"/>
                <a:gd name="T5" fmla="*/ 24 h 6"/>
                <a:gd name="T6" fmla="*/ 9 w 6"/>
                <a:gd name="T7" fmla="*/ 4 h 6"/>
                <a:gd name="T8" fmla="*/ 24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3" name="Freeform 379">
              <a:extLst>
                <a:ext uri="{FF2B5EF4-FFF2-40B4-BE49-F238E27FC236}">
                  <a16:creationId xmlns:a16="http://schemas.microsoft.com/office/drawing/2014/main" id="{1F38A15C-01CF-45CA-B79A-DB839327A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" y="2400"/>
              <a:ext cx="13" cy="11"/>
            </a:xfrm>
            <a:custGeom>
              <a:avLst/>
              <a:gdLst>
                <a:gd name="T0" fmla="*/ 24 w 6"/>
                <a:gd name="T1" fmla="*/ 4 h 5"/>
                <a:gd name="T2" fmla="*/ 24 w 6"/>
                <a:gd name="T3" fmla="*/ 20 h 5"/>
                <a:gd name="T4" fmla="*/ 4 w 6"/>
                <a:gd name="T5" fmla="*/ 20 h 5"/>
                <a:gd name="T6" fmla="*/ 4 w 6"/>
                <a:gd name="T7" fmla="*/ 0 h 5"/>
                <a:gd name="T8" fmla="*/ 24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4"/>
                    <a:pt x="5" y="4"/>
                  </a:cubicBez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4" name="Freeform 380">
              <a:extLst>
                <a:ext uri="{FF2B5EF4-FFF2-40B4-BE49-F238E27FC236}">
                  <a16:creationId xmlns:a16="http://schemas.microsoft.com/office/drawing/2014/main" id="{A1BF4E14-7587-476C-92A0-AA80F4DF5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2253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0 w 6"/>
                <a:gd name="T3" fmla="*/ 28 h 6"/>
                <a:gd name="T4" fmla="*/ 4 w 6"/>
                <a:gd name="T5" fmla="*/ 21 h 6"/>
                <a:gd name="T6" fmla="*/ 4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5" y="4"/>
                    <a:pt x="4" y="5"/>
                  </a:cubicBezTo>
                  <a:cubicBezTo>
                    <a:pt x="3" y="6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5" name="Freeform 381">
              <a:extLst>
                <a:ext uri="{FF2B5EF4-FFF2-40B4-BE49-F238E27FC236}">
                  <a16:creationId xmlns:a16="http://schemas.microsoft.com/office/drawing/2014/main" id="{30184D35-6647-4058-A038-137391858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" y="2242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4 w 6"/>
                <a:gd name="T3" fmla="*/ 28 h 6"/>
                <a:gd name="T4" fmla="*/ 4 w 6"/>
                <a:gd name="T5" fmla="*/ 28 h 6"/>
                <a:gd name="T6" fmla="*/ 9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6" name="Freeform 382">
              <a:extLst>
                <a:ext uri="{FF2B5EF4-FFF2-40B4-BE49-F238E27FC236}">
                  <a16:creationId xmlns:a16="http://schemas.microsoft.com/office/drawing/2014/main" id="{21D9214B-5A70-47B4-B921-E28E1D887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2262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4 w 6"/>
                <a:gd name="T3" fmla="*/ 28 h 6"/>
                <a:gd name="T4" fmla="*/ 4 w 6"/>
                <a:gd name="T5" fmla="*/ 28 h 6"/>
                <a:gd name="T6" fmla="*/ 9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7" name="Freeform 383">
              <a:extLst>
                <a:ext uri="{FF2B5EF4-FFF2-40B4-BE49-F238E27FC236}">
                  <a16:creationId xmlns:a16="http://schemas.microsoft.com/office/drawing/2014/main" id="{CF1320B9-0EC0-484B-A689-B53BEAC87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2422"/>
              <a:ext cx="14" cy="14"/>
            </a:xfrm>
            <a:custGeom>
              <a:avLst/>
              <a:gdLst>
                <a:gd name="T0" fmla="*/ 21 w 6"/>
                <a:gd name="T1" fmla="*/ 5 h 6"/>
                <a:gd name="T2" fmla="*/ 28 w 6"/>
                <a:gd name="T3" fmla="*/ 28 h 6"/>
                <a:gd name="T4" fmla="*/ 5 w 6"/>
                <a:gd name="T5" fmla="*/ 28 h 6"/>
                <a:gd name="T6" fmla="*/ 5 w 6"/>
                <a:gd name="T7" fmla="*/ 12 h 6"/>
                <a:gd name="T8" fmla="*/ 21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3" y="6"/>
                    <a:pt x="1" y="5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8" name="Freeform 384">
              <a:extLst>
                <a:ext uri="{FF2B5EF4-FFF2-40B4-BE49-F238E27FC236}">
                  <a16:creationId xmlns:a16="http://schemas.microsoft.com/office/drawing/2014/main" id="{02D9EB65-4FEC-4A39-A82E-F87137CC8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" y="2454"/>
              <a:ext cx="13" cy="13"/>
            </a:xfrm>
            <a:custGeom>
              <a:avLst/>
              <a:gdLst>
                <a:gd name="T0" fmla="*/ 20 w 6"/>
                <a:gd name="T1" fmla="*/ 0 h 6"/>
                <a:gd name="T2" fmla="*/ 24 w 6"/>
                <a:gd name="T3" fmla="*/ 20 h 6"/>
                <a:gd name="T4" fmla="*/ 4 w 6"/>
                <a:gd name="T5" fmla="*/ 24 h 6"/>
                <a:gd name="T6" fmla="*/ 4 w 6"/>
                <a:gd name="T7" fmla="*/ 4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9" name="Freeform 385">
              <a:extLst>
                <a:ext uri="{FF2B5EF4-FFF2-40B4-BE49-F238E27FC236}">
                  <a16:creationId xmlns:a16="http://schemas.microsoft.com/office/drawing/2014/main" id="{9AA459BB-C055-4F37-A208-77765EAF1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566"/>
              <a:ext cx="14" cy="14"/>
            </a:xfrm>
            <a:custGeom>
              <a:avLst/>
              <a:gdLst>
                <a:gd name="T0" fmla="*/ 28 w 6"/>
                <a:gd name="T1" fmla="*/ 12 h 6"/>
                <a:gd name="T2" fmla="*/ 28 w 6"/>
                <a:gd name="T3" fmla="*/ 28 h 6"/>
                <a:gd name="T4" fmla="*/ 5 w 6"/>
                <a:gd name="T5" fmla="*/ 28 h 6"/>
                <a:gd name="T6" fmla="*/ 5 w 6"/>
                <a:gd name="T7" fmla="*/ 5 h 6"/>
                <a:gd name="T8" fmla="*/ 28 w 6"/>
                <a:gd name="T9" fmla="*/ 1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0" name="Freeform 386">
              <a:extLst>
                <a:ext uri="{FF2B5EF4-FFF2-40B4-BE49-F238E27FC236}">
                  <a16:creationId xmlns:a16="http://schemas.microsoft.com/office/drawing/2014/main" id="{1E98E927-8FF9-4254-B8E7-47B57305E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" y="2566"/>
              <a:ext cx="14" cy="12"/>
            </a:xfrm>
            <a:custGeom>
              <a:avLst/>
              <a:gdLst>
                <a:gd name="T0" fmla="*/ 28 w 6"/>
                <a:gd name="T1" fmla="*/ 5 h 5"/>
                <a:gd name="T2" fmla="*/ 28 w 6"/>
                <a:gd name="T3" fmla="*/ 24 h 5"/>
                <a:gd name="T4" fmla="*/ 5 w 6"/>
                <a:gd name="T5" fmla="*/ 24 h 5"/>
                <a:gd name="T6" fmla="*/ 5 w 6"/>
                <a:gd name="T7" fmla="*/ 0 h 5"/>
                <a:gd name="T8" fmla="*/ 28 w 6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4"/>
                    <a:pt x="5" y="4"/>
                  </a:cubicBez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1" name="Freeform 387">
              <a:extLst>
                <a:ext uri="{FF2B5EF4-FFF2-40B4-BE49-F238E27FC236}">
                  <a16:creationId xmlns:a16="http://schemas.microsoft.com/office/drawing/2014/main" id="{3E7A28B7-FF9C-43CF-BCB8-9E080B0E9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2600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4 w 6"/>
                <a:gd name="T3" fmla="*/ 28 h 6"/>
                <a:gd name="T4" fmla="*/ 4 w 6"/>
                <a:gd name="T5" fmla="*/ 28 h 6"/>
                <a:gd name="T6" fmla="*/ 4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2" name="Freeform 388">
              <a:extLst>
                <a:ext uri="{FF2B5EF4-FFF2-40B4-BE49-F238E27FC236}">
                  <a16:creationId xmlns:a16="http://schemas.microsoft.com/office/drawing/2014/main" id="{B0895D7E-1383-4343-A700-ACB033C7A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2571"/>
              <a:ext cx="13" cy="13"/>
            </a:xfrm>
            <a:custGeom>
              <a:avLst/>
              <a:gdLst>
                <a:gd name="T0" fmla="*/ 24 w 6"/>
                <a:gd name="T1" fmla="*/ 9 h 6"/>
                <a:gd name="T2" fmla="*/ 24 w 6"/>
                <a:gd name="T3" fmla="*/ 24 h 6"/>
                <a:gd name="T4" fmla="*/ 4 w 6"/>
                <a:gd name="T5" fmla="*/ 24 h 6"/>
                <a:gd name="T6" fmla="*/ 4 w 6"/>
                <a:gd name="T7" fmla="*/ 4 h 6"/>
                <a:gd name="T8" fmla="*/ 24 w 6"/>
                <a:gd name="T9" fmla="*/ 9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3" name="Freeform 389">
              <a:extLst>
                <a:ext uri="{FF2B5EF4-FFF2-40B4-BE49-F238E27FC236}">
                  <a16:creationId xmlns:a16="http://schemas.microsoft.com/office/drawing/2014/main" id="{A967D5F0-C446-4CFE-BAE1-0F4284E74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2589"/>
              <a:ext cx="14" cy="13"/>
            </a:xfrm>
            <a:custGeom>
              <a:avLst/>
              <a:gdLst>
                <a:gd name="T0" fmla="*/ 28 w 6"/>
                <a:gd name="T1" fmla="*/ 4 h 6"/>
                <a:gd name="T2" fmla="*/ 28 w 6"/>
                <a:gd name="T3" fmla="*/ 24 h 6"/>
                <a:gd name="T4" fmla="*/ 5 w 6"/>
                <a:gd name="T5" fmla="*/ 24 h 6"/>
                <a:gd name="T6" fmla="*/ 12 w 6"/>
                <a:gd name="T7" fmla="*/ 4 h 6"/>
                <a:gd name="T8" fmla="*/ 28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4" name="Freeform 390">
              <a:extLst>
                <a:ext uri="{FF2B5EF4-FFF2-40B4-BE49-F238E27FC236}">
                  <a16:creationId xmlns:a16="http://schemas.microsoft.com/office/drawing/2014/main" id="{AE503419-3CAD-49E6-BBFD-FFBF2920C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" y="2605"/>
              <a:ext cx="13" cy="13"/>
            </a:xfrm>
            <a:custGeom>
              <a:avLst/>
              <a:gdLst>
                <a:gd name="T0" fmla="*/ 24 w 6"/>
                <a:gd name="T1" fmla="*/ 4 h 6"/>
                <a:gd name="T2" fmla="*/ 24 w 6"/>
                <a:gd name="T3" fmla="*/ 24 h 6"/>
                <a:gd name="T4" fmla="*/ 4 w 6"/>
                <a:gd name="T5" fmla="*/ 24 h 6"/>
                <a:gd name="T6" fmla="*/ 9 w 6"/>
                <a:gd name="T7" fmla="*/ 4 h 6"/>
                <a:gd name="T8" fmla="*/ 24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5" name="Freeform 391">
              <a:extLst>
                <a:ext uri="{FF2B5EF4-FFF2-40B4-BE49-F238E27FC236}">
                  <a16:creationId xmlns:a16="http://schemas.microsoft.com/office/drawing/2014/main" id="{655F0879-2792-4852-829D-08EB903B1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" y="2546"/>
              <a:ext cx="13" cy="14"/>
            </a:xfrm>
            <a:custGeom>
              <a:avLst/>
              <a:gdLst>
                <a:gd name="T0" fmla="*/ 24 w 6"/>
                <a:gd name="T1" fmla="*/ 12 h 6"/>
                <a:gd name="T2" fmla="*/ 20 w 6"/>
                <a:gd name="T3" fmla="*/ 28 h 6"/>
                <a:gd name="T4" fmla="*/ 4 w 6"/>
                <a:gd name="T5" fmla="*/ 28 h 6"/>
                <a:gd name="T6" fmla="*/ 4 w 6"/>
                <a:gd name="T7" fmla="*/ 5 h 6"/>
                <a:gd name="T8" fmla="*/ 24 w 6"/>
                <a:gd name="T9" fmla="*/ 1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6" y="3"/>
                    <a:pt x="6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6" name="Freeform 392">
              <a:extLst>
                <a:ext uri="{FF2B5EF4-FFF2-40B4-BE49-F238E27FC236}">
                  <a16:creationId xmlns:a16="http://schemas.microsoft.com/office/drawing/2014/main" id="{E2A38614-1953-4706-9172-A05983493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2456"/>
              <a:ext cx="13" cy="14"/>
            </a:xfrm>
            <a:custGeom>
              <a:avLst/>
              <a:gdLst>
                <a:gd name="T0" fmla="*/ 20 w 6"/>
                <a:gd name="T1" fmla="*/ 5 h 6"/>
                <a:gd name="T2" fmla="*/ 24 w 6"/>
                <a:gd name="T3" fmla="*/ 28 h 6"/>
                <a:gd name="T4" fmla="*/ 4 w 6"/>
                <a:gd name="T5" fmla="*/ 33 h 6"/>
                <a:gd name="T6" fmla="*/ 4 w 6"/>
                <a:gd name="T7" fmla="*/ 12 h 6"/>
                <a:gd name="T8" fmla="*/ 20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3" y="6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7" name="Freeform 393">
              <a:extLst>
                <a:ext uri="{FF2B5EF4-FFF2-40B4-BE49-F238E27FC236}">
                  <a16:creationId xmlns:a16="http://schemas.microsoft.com/office/drawing/2014/main" id="{B15BBB8D-C63F-40B6-825E-621FD4C99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2280"/>
              <a:ext cx="14" cy="14"/>
            </a:xfrm>
            <a:custGeom>
              <a:avLst/>
              <a:gdLst>
                <a:gd name="T0" fmla="*/ 28 w 6"/>
                <a:gd name="T1" fmla="*/ 5 h 6"/>
                <a:gd name="T2" fmla="*/ 21 w 6"/>
                <a:gd name="T3" fmla="*/ 28 h 6"/>
                <a:gd name="T4" fmla="*/ 5 w 6"/>
                <a:gd name="T5" fmla="*/ 28 h 6"/>
                <a:gd name="T6" fmla="*/ 5 w 6"/>
                <a:gd name="T7" fmla="*/ 5 h 6"/>
                <a:gd name="T8" fmla="*/ 28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8" name="Freeform 394">
              <a:extLst>
                <a:ext uri="{FF2B5EF4-FFF2-40B4-BE49-F238E27FC236}">
                  <a16:creationId xmlns:a16="http://schemas.microsoft.com/office/drawing/2014/main" id="{C79EA8C8-1CBC-40AB-AB48-BA5312047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2569"/>
              <a:ext cx="13" cy="13"/>
            </a:xfrm>
            <a:custGeom>
              <a:avLst/>
              <a:gdLst>
                <a:gd name="T0" fmla="*/ 24 w 6"/>
                <a:gd name="T1" fmla="*/ 4 h 6"/>
                <a:gd name="T2" fmla="*/ 24 w 6"/>
                <a:gd name="T3" fmla="*/ 24 h 6"/>
                <a:gd name="T4" fmla="*/ 4 w 6"/>
                <a:gd name="T5" fmla="*/ 20 h 6"/>
                <a:gd name="T6" fmla="*/ 4 w 6"/>
                <a:gd name="T7" fmla="*/ 4 h 6"/>
                <a:gd name="T8" fmla="*/ 24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9" name="Freeform 395">
              <a:extLst>
                <a:ext uri="{FF2B5EF4-FFF2-40B4-BE49-F238E27FC236}">
                  <a16:creationId xmlns:a16="http://schemas.microsoft.com/office/drawing/2014/main" id="{3B000086-D67B-4F65-ABCC-D29C1E0B6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" y="2634"/>
              <a:ext cx="13" cy="13"/>
            </a:xfrm>
            <a:custGeom>
              <a:avLst/>
              <a:gdLst>
                <a:gd name="T0" fmla="*/ 24 w 6"/>
                <a:gd name="T1" fmla="*/ 9 h 6"/>
                <a:gd name="T2" fmla="*/ 24 w 6"/>
                <a:gd name="T3" fmla="*/ 24 h 6"/>
                <a:gd name="T4" fmla="*/ 4 w 6"/>
                <a:gd name="T5" fmla="*/ 24 h 6"/>
                <a:gd name="T6" fmla="*/ 4 w 6"/>
                <a:gd name="T7" fmla="*/ 4 h 6"/>
                <a:gd name="T8" fmla="*/ 24 w 6"/>
                <a:gd name="T9" fmla="*/ 9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6" y="3"/>
                    <a:pt x="6" y="4"/>
                    <a:pt x="5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0" name="Freeform 396">
              <a:extLst>
                <a:ext uri="{FF2B5EF4-FFF2-40B4-BE49-F238E27FC236}">
                  <a16:creationId xmlns:a16="http://schemas.microsoft.com/office/drawing/2014/main" id="{6B01B995-A9AF-4798-AF95-2438A3286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" y="2566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4 w 6"/>
                <a:gd name="T3" fmla="*/ 28 h 6"/>
                <a:gd name="T4" fmla="*/ 4 w 6"/>
                <a:gd name="T5" fmla="*/ 28 h 6"/>
                <a:gd name="T6" fmla="*/ 4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1" name="Freeform 397">
              <a:extLst>
                <a:ext uri="{FF2B5EF4-FFF2-40B4-BE49-F238E27FC236}">
                  <a16:creationId xmlns:a16="http://schemas.microsoft.com/office/drawing/2014/main" id="{DF5A37C9-B037-4077-9B0C-F60C31010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2722"/>
              <a:ext cx="13" cy="13"/>
            </a:xfrm>
            <a:custGeom>
              <a:avLst/>
              <a:gdLst>
                <a:gd name="T0" fmla="*/ 24 w 6"/>
                <a:gd name="T1" fmla="*/ 4 h 6"/>
                <a:gd name="T2" fmla="*/ 24 w 6"/>
                <a:gd name="T3" fmla="*/ 24 h 6"/>
                <a:gd name="T4" fmla="*/ 4 w 6"/>
                <a:gd name="T5" fmla="*/ 24 h 6"/>
                <a:gd name="T6" fmla="*/ 4 w 6"/>
                <a:gd name="T7" fmla="*/ 4 h 6"/>
                <a:gd name="T8" fmla="*/ 24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2" name="Freeform 398">
              <a:extLst>
                <a:ext uri="{FF2B5EF4-FFF2-40B4-BE49-F238E27FC236}">
                  <a16:creationId xmlns:a16="http://schemas.microsoft.com/office/drawing/2014/main" id="{EEB984AA-82CE-4CDB-A59F-67B0FD4A3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715"/>
              <a:ext cx="14" cy="13"/>
            </a:xfrm>
            <a:custGeom>
              <a:avLst/>
              <a:gdLst>
                <a:gd name="T0" fmla="*/ 28 w 6"/>
                <a:gd name="T1" fmla="*/ 4 h 6"/>
                <a:gd name="T2" fmla="*/ 28 w 6"/>
                <a:gd name="T3" fmla="*/ 24 h 6"/>
                <a:gd name="T4" fmla="*/ 5 w 6"/>
                <a:gd name="T5" fmla="*/ 24 h 6"/>
                <a:gd name="T6" fmla="*/ 5 w 6"/>
                <a:gd name="T7" fmla="*/ 4 h 6"/>
                <a:gd name="T8" fmla="*/ 28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3" name="Freeform 399">
              <a:extLst>
                <a:ext uri="{FF2B5EF4-FFF2-40B4-BE49-F238E27FC236}">
                  <a16:creationId xmlns:a16="http://schemas.microsoft.com/office/drawing/2014/main" id="{60F02A0D-2B3B-4C58-9E45-E58FFAC7E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2692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4 w 6"/>
                <a:gd name="T3" fmla="*/ 28 h 6"/>
                <a:gd name="T4" fmla="*/ 4 w 6"/>
                <a:gd name="T5" fmla="*/ 28 h 6"/>
                <a:gd name="T6" fmla="*/ 4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4" name="Freeform 400">
              <a:extLst>
                <a:ext uri="{FF2B5EF4-FFF2-40B4-BE49-F238E27FC236}">
                  <a16:creationId xmlns:a16="http://schemas.microsoft.com/office/drawing/2014/main" id="{968C4AFD-4BC7-4E03-A1FD-4DB779A19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731"/>
              <a:ext cx="14" cy="13"/>
            </a:xfrm>
            <a:custGeom>
              <a:avLst/>
              <a:gdLst>
                <a:gd name="T0" fmla="*/ 28 w 6"/>
                <a:gd name="T1" fmla="*/ 4 h 6"/>
                <a:gd name="T2" fmla="*/ 28 w 6"/>
                <a:gd name="T3" fmla="*/ 24 h 6"/>
                <a:gd name="T4" fmla="*/ 5 w 6"/>
                <a:gd name="T5" fmla="*/ 24 h 6"/>
                <a:gd name="T6" fmla="*/ 5 w 6"/>
                <a:gd name="T7" fmla="*/ 4 h 6"/>
                <a:gd name="T8" fmla="*/ 28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5" name="Freeform 401">
              <a:extLst>
                <a:ext uri="{FF2B5EF4-FFF2-40B4-BE49-F238E27FC236}">
                  <a16:creationId xmlns:a16="http://schemas.microsoft.com/office/drawing/2014/main" id="{F267D35C-2770-405D-985A-558302BDF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2737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0 w 6"/>
                <a:gd name="T3" fmla="*/ 28 h 6"/>
                <a:gd name="T4" fmla="*/ 4 w 6"/>
                <a:gd name="T5" fmla="*/ 28 h 6"/>
                <a:gd name="T6" fmla="*/ 4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3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6" name="Freeform 402">
              <a:extLst>
                <a:ext uri="{FF2B5EF4-FFF2-40B4-BE49-F238E27FC236}">
                  <a16:creationId xmlns:a16="http://schemas.microsoft.com/office/drawing/2014/main" id="{2FBA7F55-67E4-4DB2-8216-B3A3017A6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2697"/>
              <a:ext cx="14" cy="13"/>
            </a:xfrm>
            <a:custGeom>
              <a:avLst/>
              <a:gdLst>
                <a:gd name="T0" fmla="*/ 28 w 6"/>
                <a:gd name="T1" fmla="*/ 4 h 6"/>
                <a:gd name="T2" fmla="*/ 21 w 6"/>
                <a:gd name="T3" fmla="*/ 24 h 6"/>
                <a:gd name="T4" fmla="*/ 5 w 6"/>
                <a:gd name="T5" fmla="*/ 20 h 6"/>
                <a:gd name="T6" fmla="*/ 5 w 6"/>
                <a:gd name="T7" fmla="*/ 4 h 6"/>
                <a:gd name="T8" fmla="*/ 28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4" y="5"/>
                  </a:cubicBezTo>
                  <a:cubicBezTo>
                    <a:pt x="3" y="6"/>
                    <a:pt x="2" y="6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7" name="Freeform 403">
              <a:extLst>
                <a:ext uri="{FF2B5EF4-FFF2-40B4-BE49-F238E27FC236}">
                  <a16:creationId xmlns:a16="http://schemas.microsoft.com/office/drawing/2014/main" id="{0DF20C3B-12D4-4D7C-A83C-EE3ABF40C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2679"/>
              <a:ext cx="14" cy="13"/>
            </a:xfrm>
            <a:custGeom>
              <a:avLst/>
              <a:gdLst>
                <a:gd name="T0" fmla="*/ 28 w 6"/>
                <a:gd name="T1" fmla="*/ 4 h 6"/>
                <a:gd name="T2" fmla="*/ 28 w 6"/>
                <a:gd name="T3" fmla="*/ 24 h 6"/>
                <a:gd name="T4" fmla="*/ 5 w 6"/>
                <a:gd name="T5" fmla="*/ 20 h 6"/>
                <a:gd name="T6" fmla="*/ 5 w 6"/>
                <a:gd name="T7" fmla="*/ 4 h 6"/>
                <a:gd name="T8" fmla="*/ 28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8" name="Freeform 404">
              <a:extLst>
                <a:ext uri="{FF2B5EF4-FFF2-40B4-BE49-F238E27FC236}">
                  <a16:creationId xmlns:a16="http://schemas.microsoft.com/office/drawing/2014/main" id="{9E4F3C93-83A7-449C-8B66-466EB4826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" y="2706"/>
              <a:ext cx="14" cy="13"/>
            </a:xfrm>
            <a:custGeom>
              <a:avLst/>
              <a:gdLst>
                <a:gd name="T0" fmla="*/ 28 w 6"/>
                <a:gd name="T1" fmla="*/ 4 h 6"/>
                <a:gd name="T2" fmla="*/ 21 w 6"/>
                <a:gd name="T3" fmla="*/ 24 h 6"/>
                <a:gd name="T4" fmla="*/ 5 w 6"/>
                <a:gd name="T5" fmla="*/ 24 h 6"/>
                <a:gd name="T6" fmla="*/ 5 w 6"/>
                <a:gd name="T7" fmla="*/ 4 h 6"/>
                <a:gd name="T8" fmla="*/ 28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9" name="Freeform 405">
              <a:extLst>
                <a:ext uri="{FF2B5EF4-FFF2-40B4-BE49-F238E27FC236}">
                  <a16:creationId xmlns:a16="http://schemas.microsoft.com/office/drawing/2014/main" id="{141733E4-CBDC-4376-8609-5B02FD972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670"/>
              <a:ext cx="13" cy="13"/>
            </a:xfrm>
            <a:custGeom>
              <a:avLst/>
              <a:gdLst>
                <a:gd name="T0" fmla="*/ 24 w 6"/>
                <a:gd name="T1" fmla="*/ 9 h 6"/>
                <a:gd name="T2" fmla="*/ 24 w 6"/>
                <a:gd name="T3" fmla="*/ 24 h 6"/>
                <a:gd name="T4" fmla="*/ 4 w 6"/>
                <a:gd name="T5" fmla="*/ 24 h 6"/>
                <a:gd name="T6" fmla="*/ 4 w 6"/>
                <a:gd name="T7" fmla="*/ 4 h 6"/>
                <a:gd name="T8" fmla="*/ 24 w 6"/>
                <a:gd name="T9" fmla="*/ 9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0" name="Freeform 406">
              <a:extLst>
                <a:ext uri="{FF2B5EF4-FFF2-40B4-BE49-F238E27FC236}">
                  <a16:creationId xmlns:a16="http://schemas.microsoft.com/office/drawing/2014/main" id="{3D89833C-7EE8-4DD0-BDB4-046AD1B93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" y="2661"/>
              <a:ext cx="13" cy="13"/>
            </a:xfrm>
            <a:custGeom>
              <a:avLst/>
              <a:gdLst>
                <a:gd name="T0" fmla="*/ 24 w 6"/>
                <a:gd name="T1" fmla="*/ 4 h 6"/>
                <a:gd name="T2" fmla="*/ 20 w 6"/>
                <a:gd name="T3" fmla="*/ 24 h 6"/>
                <a:gd name="T4" fmla="*/ 4 w 6"/>
                <a:gd name="T5" fmla="*/ 24 h 6"/>
                <a:gd name="T6" fmla="*/ 4 w 6"/>
                <a:gd name="T7" fmla="*/ 4 h 6"/>
                <a:gd name="T8" fmla="*/ 24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1" name="Freeform 407">
              <a:extLst>
                <a:ext uri="{FF2B5EF4-FFF2-40B4-BE49-F238E27FC236}">
                  <a16:creationId xmlns:a16="http://schemas.microsoft.com/office/drawing/2014/main" id="{9F927EFE-75EA-482B-9C62-7590E58D1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" y="2719"/>
              <a:ext cx="14" cy="14"/>
            </a:xfrm>
            <a:custGeom>
              <a:avLst/>
              <a:gdLst>
                <a:gd name="T0" fmla="*/ 28 w 6"/>
                <a:gd name="T1" fmla="*/ 5 h 6"/>
                <a:gd name="T2" fmla="*/ 21 w 6"/>
                <a:gd name="T3" fmla="*/ 28 h 6"/>
                <a:gd name="T4" fmla="*/ 5 w 6"/>
                <a:gd name="T5" fmla="*/ 21 h 6"/>
                <a:gd name="T6" fmla="*/ 5 w 6"/>
                <a:gd name="T7" fmla="*/ 5 h 6"/>
                <a:gd name="T8" fmla="*/ 28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5" y="4"/>
                    <a:pt x="4" y="5"/>
                  </a:cubicBezTo>
                  <a:cubicBezTo>
                    <a:pt x="3" y="6"/>
                    <a:pt x="2" y="6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2" name="Freeform 408">
              <a:extLst>
                <a:ext uri="{FF2B5EF4-FFF2-40B4-BE49-F238E27FC236}">
                  <a16:creationId xmlns:a16="http://schemas.microsoft.com/office/drawing/2014/main" id="{F7744352-B627-4561-8D1A-06E3C13A7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2692"/>
              <a:ext cx="14" cy="14"/>
            </a:xfrm>
            <a:custGeom>
              <a:avLst/>
              <a:gdLst>
                <a:gd name="T0" fmla="*/ 28 w 6"/>
                <a:gd name="T1" fmla="*/ 5 h 6"/>
                <a:gd name="T2" fmla="*/ 28 w 6"/>
                <a:gd name="T3" fmla="*/ 28 h 6"/>
                <a:gd name="T4" fmla="*/ 5 w 6"/>
                <a:gd name="T5" fmla="*/ 21 h 6"/>
                <a:gd name="T6" fmla="*/ 12 w 6"/>
                <a:gd name="T7" fmla="*/ 5 h 6"/>
                <a:gd name="T8" fmla="*/ 28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3" name="Freeform 409">
              <a:extLst>
                <a:ext uri="{FF2B5EF4-FFF2-40B4-BE49-F238E27FC236}">
                  <a16:creationId xmlns:a16="http://schemas.microsoft.com/office/drawing/2014/main" id="{FC1B952D-7775-4380-A398-36DA19A14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" y="2681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4 w 6"/>
                <a:gd name="T3" fmla="*/ 28 h 6"/>
                <a:gd name="T4" fmla="*/ 4 w 6"/>
                <a:gd name="T5" fmla="*/ 28 h 6"/>
                <a:gd name="T6" fmla="*/ 4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4" name="Freeform 410">
              <a:extLst>
                <a:ext uri="{FF2B5EF4-FFF2-40B4-BE49-F238E27FC236}">
                  <a16:creationId xmlns:a16="http://schemas.microsoft.com/office/drawing/2014/main" id="{42695BCD-9464-4CAA-85C9-A88540BB5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2695"/>
              <a:ext cx="14" cy="13"/>
            </a:xfrm>
            <a:custGeom>
              <a:avLst/>
              <a:gdLst>
                <a:gd name="T0" fmla="*/ 28 w 6"/>
                <a:gd name="T1" fmla="*/ 9 h 6"/>
                <a:gd name="T2" fmla="*/ 28 w 6"/>
                <a:gd name="T3" fmla="*/ 24 h 6"/>
                <a:gd name="T4" fmla="*/ 5 w 6"/>
                <a:gd name="T5" fmla="*/ 24 h 6"/>
                <a:gd name="T6" fmla="*/ 5 w 6"/>
                <a:gd name="T7" fmla="*/ 4 h 6"/>
                <a:gd name="T8" fmla="*/ 28 w 6"/>
                <a:gd name="T9" fmla="*/ 9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" name="Freeform 411">
              <a:extLst>
                <a:ext uri="{FF2B5EF4-FFF2-40B4-BE49-F238E27FC236}">
                  <a16:creationId xmlns:a16="http://schemas.microsoft.com/office/drawing/2014/main" id="{8FB6D65C-9D3E-48EE-92FD-F91B25A6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" y="2647"/>
              <a:ext cx="14" cy="14"/>
            </a:xfrm>
            <a:custGeom>
              <a:avLst/>
              <a:gdLst>
                <a:gd name="T0" fmla="*/ 28 w 6"/>
                <a:gd name="T1" fmla="*/ 5 h 6"/>
                <a:gd name="T2" fmla="*/ 28 w 6"/>
                <a:gd name="T3" fmla="*/ 28 h 6"/>
                <a:gd name="T4" fmla="*/ 5 w 6"/>
                <a:gd name="T5" fmla="*/ 28 h 6"/>
                <a:gd name="T6" fmla="*/ 5 w 6"/>
                <a:gd name="T7" fmla="*/ 5 h 6"/>
                <a:gd name="T8" fmla="*/ 28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" name="Freeform 412">
              <a:extLst>
                <a:ext uri="{FF2B5EF4-FFF2-40B4-BE49-F238E27FC236}">
                  <a16:creationId xmlns:a16="http://schemas.microsoft.com/office/drawing/2014/main" id="{F19D2F9A-5D21-49EC-BB1B-2C612144B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2659"/>
              <a:ext cx="14" cy="13"/>
            </a:xfrm>
            <a:custGeom>
              <a:avLst/>
              <a:gdLst>
                <a:gd name="T0" fmla="*/ 28 w 6"/>
                <a:gd name="T1" fmla="*/ 4 h 6"/>
                <a:gd name="T2" fmla="*/ 28 w 6"/>
                <a:gd name="T3" fmla="*/ 24 h 6"/>
                <a:gd name="T4" fmla="*/ 5 w 6"/>
                <a:gd name="T5" fmla="*/ 24 h 6"/>
                <a:gd name="T6" fmla="*/ 12 w 6"/>
                <a:gd name="T7" fmla="*/ 4 h 6"/>
                <a:gd name="T8" fmla="*/ 28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" name="Freeform 413">
              <a:extLst>
                <a:ext uri="{FF2B5EF4-FFF2-40B4-BE49-F238E27FC236}">
                  <a16:creationId xmlns:a16="http://schemas.microsoft.com/office/drawing/2014/main" id="{D189CED7-CEB2-45D6-BAD1-2C3E72530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" y="2517"/>
              <a:ext cx="13" cy="13"/>
            </a:xfrm>
            <a:custGeom>
              <a:avLst/>
              <a:gdLst>
                <a:gd name="T0" fmla="*/ 24 w 6"/>
                <a:gd name="T1" fmla="*/ 4 h 6"/>
                <a:gd name="T2" fmla="*/ 24 w 6"/>
                <a:gd name="T3" fmla="*/ 24 h 6"/>
                <a:gd name="T4" fmla="*/ 4 w 6"/>
                <a:gd name="T5" fmla="*/ 20 h 6"/>
                <a:gd name="T6" fmla="*/ 4 w 6"/>
                <a:gd name="T7" fmla="*/ 4 h 6"/>
                <a:gd name="T8" fmla="*/ 24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" name="Freeform 414">
              <a:extLst>
                <a:ext uri="{FF2B5EF4-FFF2-40B4-BE49-F238E27FC236}">
                  <a16:creationId xmlns:a16="http://schemas.microsoft.com/office/drawing/2014/main" id="{844E39C6-26D2-4E70-BED8-5AC1D3A62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2091"/>
              <a:ext cx="619" cy="568"/>
            </a:xfrm>
            <a:custGeom>
              <a:avLst/>
              <a:gdLst>
                <a:gd name="T0" fmla="*/ 11 w 275"/>
                <a:gd name="T1" fmla="*/ 823 h 252"/>
                <a:gd name="T2" fmla="*/ 335 w 275"/>
                <a:gd name="T3" fmla="*/ 904 h 252"/>
                <a:gd name="T4" fmla="*/ 709 w 275"/>
                <a:gd name="T5" fmla="*/ 681 h 252"/>
                <a:gd name="T6" fmla="*/ 795 w 275"/>
                <a:gd name="T7" fmla="*/ 1066 h 252"/>
                <a:gd name="T8" fmla="*/ 963 w 275"/>
                <a:gd name="T9" fmla="*/ 1244 h 252"/>
                <a:gd name="T10" fmla="*/ 1231 w 275"/>
                <a:gd name="T11" fmla="*/ 1021 h 252"/>
                <a:gd name="T12" fmla="*/ 957 w 275"/>
                <a:gd name="T13" fmla="*/ 162 h 252"/>
                <a:gd name="T14" fmla="*/ 106 w 275"/>
                <a:gd name="T15" fmla="*/ 426 h 252"/>
                <a:gd name="T16" fmla="*/ 11 w 275"/>
                <a:gd name="T17" fmla="*/ 823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5" h="252">
                  <a:moveTo>
                    <a:pt x="2" y="162"/>
                  </a:moveTo>
                  <a:cubicBezTo>
                    <a:pt x="0" y="204"/>
                    <a:pt x="51" y="203"/>
                    <a:pt x="66" y="178"/>
                  </a:cubicBezTo>
                  <a:cubicBezTo>
                    <a:pt x="93" y="142"/>
                    <a:pt x="122" y="127"/>
                    <a:pt x="140" y="134"/>
                  </a:cubicBezTo>
                  <a:cubicBezTo>
                    <a:pt x="158" y="142"/>
                    <a:pt x="171" y="171"/>
                    <a:pt x="157" y="210"/>
                  </a:cubicBezTo>
                  <a:cubicBezTo>
                    <a:pt x="149" y="233"/>
                    <a:pt x="165" y="252"/>
                    <a:pt x="190" y="245"/>
                  </a:cubicBezTo>
                  <a:cubicBezTo>
                    <a:pt x="203" y="241"/>
                    <a:pt x="228" y="225"/>
                    <a:pt x="243" y="201"/>
                  </a:cubicBezTo>
                  <a:cubicBezTo>
                    <a:pt x="275" y="141"/>
                    <a:pt x="248" y="63"/>
                    <a:pt x="189" y="32"/>
                  </a:cubicBezTo>
                  <a:cubicBezTo>
                    <a:pt x="129" y="0"/>
                    <a:pt x="52" y="24"/>
                    <a:pt x="21" y="84"/>
                  </a:cubicBezTo>
                  <a:cubicBezTo>
                    <a:pt x="12" y="100"/>
                    <a:pt x="3" y="144"/>
                    <a:pt x="2" y="162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" name="Freeform 415">
              <a:extLst>
                <a:ext uri="{FF2B5EF4-FFF2-40B4-BE49-F238E27FC236}">
                  <a16:creationId xmlns:a16="http://schemas.microsoft.com/office/drawing/2014/main" id="{29A04AE1-4ED3-4D09-BD49-A8D0271E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2422"/>
              <a:ext cx="149" cy="149"/>
            </a:xfrm>
            <a:custGeom>
              <a:avLst/>
              <a:gdLst>
                <a:gd name="T0" fmla="*/ 305 w 66"/>
                <a:gd name="T1" fmla="*/ 97 h 66"/>
                <a:gd name="T2" fmla="*/ 224 w 66"/>
                <a:gd name="T3" fmla="*/ 300 h 66"/>
                <a:gd name="T4" fmla="*/ 32 w 66"/>
                <a:gd name="T5" fmla="*/ 239 h 66"/>
                <a:gd name="T6" fmla="*/ 113 w 66"/>
                <a:gd name="T7" fmla="*/ 41 h 66"/>
                <a:gd name="T8" fmla="*/ 305 w 66"/>
                <a:gd name="T9" fmla="*/ 97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66">
                  <a:moveTo>
                    <a:pt x="60" y="19"/>
                  </a:moveTo>
                  <a:cubicBezTo>
                    <a:pt x="66" y="33"/>
                    <a:pt x="59" y="51"/>
                    <a:pt x="44" y="59"/>
                  </a:cubicBezTo>
                  <a:cubicBezTo>
                    <a:pt x="28" y="66"/>
                    <a:pt x="11" y="61"/>
                    <a:pt x="6" y="47"/>
                  </a:cubicBezTo>
                  <a:cubicBezTo>
                    <a:pt x="0" y="33"/>
                    <a:pt x="7" y="16"/>
                    <a:pt x="22" y="8"/>
                  </a:cubicBezTo>
                  <a:cubicBezTo>
                    <a:pt x="38" y="0"/>
                    <a:pt x="55" y="5"/>
                    <a:pt x="60" y="19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" name="Oval 416">
              <a:extLst>
                <a:ext uri="{FF2B5EF4-FFF2-40B4-BE49-F238E27FC236}">
                  <a16:creationId xmlns:a16="http://schemas.microsoft.com/office/drawing/2014/main" id="{70534182-8D66-4CD2-BA60-5D77E59D5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" y="2467"/>
              <a:ext cx="25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0249" name="Group 168">
            <a:extLst>
              <a:ext uri="{FF2B5EF4-FFF2-40B4-BE49-F238E27FC236}">
                <a16:creationId xmlns:a16="http://schemas.microsoft.com/office/drawing/2014/main" id="{D938E82C-533E-40BC-A669-BF7172C851D3}"/>
              </a:ext>
            </a:extLst>
          </p:cNvPr>
          <p:cNvGrpSpPr>
            <a:grpSpLocks/>
          </p:cNvGrpSpPr>
          <p:nvPr/>
        </p:nvGrpSpPr>
        <p:grpSpPr bwMode="auto">
          <a:xfrm>
            <a:off x="4721226" y="4203700"/>
            <a:ext cx="811213" cy="1385888"/>
            <a:chOff x="2014" y="2649"/>
            <a:chExt cx="511" cy="873"/>
          </a:xfrm>
        </p:grpSpPr>
        <p:sp>
          <p:nvSpPr>
            <p:cNvPr id="10340" name="Freeform 105">
              <a:extLst>
                <a:ext uri="{FF2B5EF4-FFF2-40B4-BE49-F238E27FC236}">
                  <a16:creationId xmlns:a16="http://schemas.microsoft.com/office/drawing/2014/main" id="{68C0F8A4-4348-48AD-BD69-C1420237D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694"/>
              <a:ext cx="433" cy="509"/>
            </a:xfrm>
            <a:custGeom>
              <a:avLst/>
              <a:gdLst>
                <a:gd name="T0" fmla="*/ 640 w 192"/>
                <a:gd name="T1" fmla="*/ 1146 h 226"/>
                <a:gd name="T2" fmla="*/ 595 w 192"/>
                <a:gd name="T3" fmla="*/ 980 h 226"/>
                <a:gd name="T4" fmla="*/ 616 w 192"/>
                <a:gd name="T5" fmla="*/ 863 h 226"/>
                <a:gd name="T6" fmla="*/ 774 w 192"/>
                <a:gd name="T7" fmla="*/ 847 h 226"/>
                <a:gd name="T8" fmla="*/ 798 w 192"/>
                <a:gd name="T9" fmla="*/ 757 h 226"/>
                <a:gd name="T10" fmla="*/ 911 w 192"/>
                <a:gd name="T11" fmla="*/ 676 h 226"/>
                <a:gd name="T12" fmla="*/ 884 w 192"/>
                <a:gd name="T13" fmla="*/ 568 h 226"/>
                <a:gd name="T14" fmla="*/ 965 w 192"/>
                <a:gd name="T15" fmla="*/ 502 h 226"/>
                <a:gd name="T16" fmla="*/ 864 w 192"/>
                <a:gd name="T17" fmla="*/ 410 h 226"/>
                <a:gd name="T18" fmla="*/ 895 w 192"/>
                <a:gd name="T19" fmla="*/ 264 h 226"/>
                <a:gd name="T20" fmla="*/ 769 w 192"/>
                <a:gd name="T21" fmla="*/ 162 h 226"/>
                <a:gd name="T22" fmla="*/ 656 w 192"/>
                <a:gd name="T23" fmla="*/ 32 h 226"/>
                <a:gd name="T24" fmla="*/ 523 w 192"/>
                <a:gd name="T25" fmla="*/ 113 h 226"/>
                <a:gd name="T26" fmla="*/ 401 w 192"/>
                <a:gd name="T27" fmla="*/ 45 h 226"/>
                <a:gd name="T28" fmla="*/ 401 w 192"/>
                <a:gd name="T29" fmla="*/ 45 h 226"/>
                <a:gd name="T30" fmla="*/ 304 w 192"/>
                <a:gd name="T31" fmla="*/ 142 h 226"/>
                <a:gd name="T32" fmla="*/ 214 w 192"/>
                <a:gd name="T33" fmla="*/ 203 h 226"/>
                <a:gd name="T34" fmla="*/ 183 w 192"/>
                <a:gd name="T35" fmla="*/ 315 h 226"/>
                <a:gd name="T36" fmla="*/ 81 w 192"/>
                <a:gd name="T37" fmla="*/ 324 h 226"/>
                <a:gd name="T38" fmla="*/ 101 w 192"/>
                <a:gd name="T39" fmla="*/ 421 h 226"/>
                <a:gd name="T40" fmla="*/ 77 w 192"/>
                <a:gd name="T41" fmla="*/ 502 h 226"/>
                <a:gd name="T42" fmla="*/ 56 w 192"/>
                <a:gd name="T43" fmla="*/ 588 h 226"/>
                <a:gd name="T44" fmla="*/ 45 w 192"/>
                <a:gd name="T45" fmla="*/ 709 h 226"/>
                <a:gd name="T46" fmla="*/ 142 w 192"/>
                <a:gd name="T47" fmla="*/ 777 h 226"/>
                <a:gd name="T48" fmla="*/ 153 w 192"/>
                <a:gd name="T49" fmla="*/ 912 h 226"/>
                <a:gd name="T50" fmla="*/ 158 w 192"/>
                <a:gd name="T51" fmla="*/ 973 h 226"/>
                <a:gd name="T52" fmla="*/ 219 w 192"/>
                <a:gd name="T53" fmla="*/ 984 h 226"/>
                <a:gd name="T54" fmla="*/ 264 w 192"/>
                <a:gd name="T55" fmla="*/ 1025 h 226"/>
                <a:gd name="T56" fmla="*/ 332 w 192"/>
                <a:gd name="T57" fmla="*/ 1029 h 226"/>
                <a:gd name="T58" fmla="*/ 397 w 192"/>
                <a:gd name="T59" fmla="*/ 1065 h 226"/>
                <a:gd name="T60" fmla="*/ 478 w 192"/>
                <a:gd name="T61" fmla="*/ 1065 h 226"/>
                <a:gd name="T62" fmla="*/ 544 w 192"/>
                <a:gd name="T63" fmla="*/ 1106 h 226"/>
                <a:gd name="T64" fmla="*/ 640 w 192"/>
                <a:gd name="T65" fmla="*/ 1146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2" h="226">
                  <a:moveTo>
                    <a:pt x="126" y="226"/>
                  </a:moveTo>
                  <a:cubicBezTo>
                    <a:pt x="131" y="215"/>
                    <a:pt x="119" y="201"/>
                    <a:pt x="117" y="193"/>
                  </a:cubicBezTo>
                  <a:cubicBezTo>
                    <a:pt x="115" y="185"/>
                    <a:pt x="112" y="176"/>
                    <a:pt x="121" y="170"/>
                  </a:cubicBezTo>
                  <a:cubicBezTo>
                    <a:pt x="128" y="164"/>
                    <a:pt x="142" y="172"/>
                    <a:pt x="152" y="167"/>
                  </a:cubicBezTo>
                  <a:cubicBezTo>
                    <a:pt x="160" y="160"/>
                    <a:pt x="157" y="156"/>
                    <a:pt x="157" y="149"/>
                  </a:cubicBezTo>
                  <a:cubicBezTo>
                    <a:pt x="154" y="128"/>
                    <a:pt x="176" y="145"/>
                    <a:pt x="179" y="133"/>
                  </a:cubicBezTo>
                  <a:cubicBezTo>
                    <a:pt x="181" y="122"/>
                    <a:pt x="169" y="121"/>
                    <a:pt x="174" y="112"/>
                  </a:cubicBezTo>
                  <a:cubicBezTo>
                    <a:pt x="179" y="104"/>
                    <a:pt x="192" y="105"/>
                    <a:pt x="190" y="99"/>
                  </a:cubicBezTo>
                  <a:cubicBezTo>
                    <a:pt x="188" y="93"/>
                    <a:pt x="171" y="91"/>
                    <a:pt x="170" y="81"/>
                  </a:cubicBezTo>
                  <a:cubicBezTo>
                    <a:pt x="168" y="67"/>
                    <a:pt x="176" y="64"/>
                    <a:pt x="176" y="52"/>
                  </a:cubicBezTo>
                  <a:cubicBezTo>
                    <a:pt x="175" y="31"/>
                    <a:pt x="160" y="38"/>
                    <a:pt x="151" y="32"/>
                  </a:cubicBezTo>
                  <a:cubicBezTo>
                    <a:pt x="138" y="24"/>
                    <a:pt x="146" y="12"/>
                    <a:pt x="129" y="6"/>
                  </a:cubicBezTo>
                  <a:cubicBezTo>
                    <a:pt x="113" y="1"/>
                    <a:pt x="115" y="23"/>
                    <a:pt x="103" y="22"/>
                  </a:cubicBezTo>
                  <a:cubicBezTo>
                    <a:pt x="93" y="21"/>
                    <a:pt x="91" y="0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3" y="12"/>
                    <a:pt x="67" y="25"/>
                    <a:pt x="60" y="28"/>
                  </a:cubicBezTo>
                  <a:cubicBezTo>
                    <a:pt x="52" y="31"/>
                    <a:pt x="44" y="27"/>
                    <a:pt x="42" y="40"/>
                  </a:cubicBezTo>
                  <a:cubicBezTo>
                    <a:pt x="40" y="49"/>
                    <a:pt x="49" y="55"/>
                    <a:pt x="36" y="62"/>
                  </a:cubicBezTo>
                  <a:cubicBezTo>
                    <a:pt x="30" y="65"/>
                    <a:pt x="23" y="59"/>
                    <a:pt x="16" y="64"/>
                  </a:cubicBezTo>
                  <a:cubicBezTo>
                    <a:pt x="7" y="71"/>
                    <a:pt x="15" y="77"/>
                    <a:pt x="20" y="83"/>
                  </a:cubicBezTo>
                  <a:cubicBezTo>
                    <a:pt x="26" y="93"/>
                    <a:pt x="23" y="91"/>
                    <a:pt x="15" y="99"/>
                  </a:cubicBezTo>
                  <a:cubicBezTo>
                    <a:pt x="10" y="103"/>
                    <a:pt x="0" y="109"/>
                    <a:pt x="11" y="116"/>
                  </a:cubicBezTo>
                  <a:cubicBezTo>
                    <a:pt x="17" y="120"/>
                    <a:pt x="1" y="129"/>
                    <a:pt x="9" y="140"/>
                  </a:cubicBezTo>
                  <a:cubicBezTo>
                    <a:pt x="17" y="151"/>
                    <a:pt x="23" y="145"/>
                    <a:pt x="28" y="153"/>
                  </a:cubicBezTo>
                  <a:cubicBezTo>
                    <a:pt x="34" y="163"/>
                    <a:pt x="31" y="169"/>
                    <a:pt x="30" y="180"/>
                  </a:cubicBezTo>
                  <a:cubicBezTo>
                    <a:pt x="29" y="186"/>
                    <a:pt x="30" y="189"/>
                    <a:pt x="31" y="192"/>
                  </a:cubicBezTo>
                  <a:cubicBezTo>
                    <a:pt x="34" y="198"/>
                    <a:pt x="37" y="192"/>
                    <a:pt x="43" y="194"/>
                  </a:cubicBezTo>
                  <a:cubicBezTo>
                    <a:pt x="49" y="197"/>
                    <a:pt x="45" y="200"/>
                    <a:pt x="52" y="202"/>
                  </a:cubicBezTo>
                  <a:cubicBezTo>
                    <a:pt x="56" y="203"/>
                    <a:pt x="61" y="201"/>
                    <a:pt x="65" y="203"/>
                  </a:cubicBezTo>
                  <a:cubicBezTo>
                    <a:pt x="70" y="204"/>
                    <a:pt x="74" y="209"/>
                    <a:pt x="78" y="210"/>
                  </a:cubicBezTo>
                  <a:cubicBezTo>
                    <a:pt x="86" y="211"/>
                    <a:pt x="86" y="208"/>
                    <a:pt x="94" y="210"/>
                  </a:cubicBezTo>
                  <a:cubicBezTo>
                    <a:pt x="102" y="212"/>
                    <a:pt x="100" y="216"/>
                    <a:pt x="107" y="218"/>
                  </a:cubicBezTo>
                  <a:cubicBezTo>
                    <a:pt x="114" y="220"/>
                    <a:pt x="125" y="220"/>
                    <a:pt x="126" y="226"/>
                  </a:cubicBezTo>
                  <a:close/>
                </a:path>
              </a:pathLst>
            </a:custGeom>
            <a:solidFill>
              <a:srgbClr val="F7C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1" name="Freeform 106">
              <a:extLst>
                <a:ext uri="{FF2B5EF4-FFF2-40B4-BE49-F238E27FC236}">
                  <a16:creationId xmlns:a16="http://schemas.microsoft.com/office/drawing/2014/main" id="{4D88815F-5183-46F4-AD97-998595044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3029"/>
              <a:ext cx="277" cy="369"/>
            </a:xfrm>
            <a:custGeom>
              <a:avLst/>
              <a:gdLst>
                <a:gd name="T0" fmla="*/ 137 w 123"/>
                <a:gd name="T1" fmla="*/ 203 h 164"/>
                <a:gd name="T2" fmla="*/ 86 w 123"/>
                <a:gd name="T3" fmla="*/ 324 h 164"/>
                <a:gd name="T4" fmla="*/ 61 w 123"/>
                <a:gd name="T5" fmla="*/ 401 h 164"/>
                <a:gd name="T6" fmla="*/ 52 w 123"/>
                <a:gd name="T7" fmla="*/ 482 h 164"/>
                <a:gd name="T8" fmla="*/ 16 w 123"/>
                <a:gd name="T9" fmla="*/ 551 h 164"/>
                <a:gd name="T10" fmla="*/ 11 w 123"/>
                <a:gd name="T11" fmla="*/ 623 h 164"/>
                <a:gd name="T12" fmla="*/ 20 w 123"/>
                <a:gd name="T13" fmla="*/ 781 h 164"/>
                <a:gd name="T14" fmla="*/ 288 w 123"/>
                <a:gd name="T15" fmla="*/ 653 h 164"/>
                <a:gd name="T16" fmla="*/ 421 w 123"/>
                <a:gd name="T17" fmla="*/ 815 h 164"/>
                <a:gd name="T18" fmla="*/ 457 w 123"/>
                <a:gd name="T19" fmla="*/ 689 h 164"/>
                <a:gd name="T20" fmla="*/ 491 w 123"/>
                <a:gd name="T21" fmla="*/ 648 h 164"/>
                <a:gd name="T22" fmla="*/ 527 w 123"/>
                <a:gd name="T23" fmla="*/ 558 h 164"/>
                <a:gd name="T24" fmla="*/ 592 w 123"/>
                <a:gd name="T25" fmla="*/ 446 h 164"/>
                <a:gd name="T26" fmla="*/ 572 w 123"/>
                <a:gd name="T27" fmla="*/ 243 h 164"/>
                <a:gd name="T28" fmla="*/ 477 w 123"/>
                <a:gd name="T29" fmla="*/ 275 h 164"/>
                <a:gd name="T30" fmla="*/ 376 w 123"/>
                <a:gd name="T31" fmla="*/ 248 h 164"/>
                <a:gd name="T32" fmla="*/ 275 w 123"/>
                <a:gd name="T33" fmla="*/ 207 h 164"/>
                <a:gd name="T34" fmla="*/ 187 w 123"/>
                <a:gd name="T35" fmla="*/ 65 h 164"/>
                <a:gd name="T36" fmla="*/ 142 w 123"/>
                <a:gd name="T37" fmla="*/ 92 h 1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4">
                  <a:moveTo>
                    <a:pt x="27" y="40"/>
                  </a:moveTo>
                  <a:cubicBezTo>
                    <a:pt x="25" y="49"/>
                    <a:pt x="19" y="55"/>
                    <a:pt x="17" y="64"/>
                  </a:cubicBezTo>
                  <a:cubicBezTo>
                    <a:pt x="15" y="70"/>
                    <a:pt x="14" y="73"/>
                    <a:pt x="12" y="79"/>
                  </a:cubicBezTo>
                  <a:cubicBezTo>
                    <a:pt x="9" y="86"/>
                    <a:pt x="11" y="88"/>
                    <a:pt x="10" y="95"/>
                  </a:cubicBezTo>
                  <a:cubicBezTo>
                    <a:pt x="9" y="101"/>
                    <a:pt x="5" y="104"/>
                    <a:pt x="3" y="109"/>
                  </a:cubicBezTo>
                  <a:cubicBezTo>
                    <a:pt x="2" y="113"/>
                    <a:pt x="2" y="118"/>
                    <a:pt x="2" y="123"/>
                  </a:cubicBezTo>
                  <a:cubicBezTo>
                    <a:pt x="1" y="135"/>
                    <a:pt x="0" y="142"/>
                    <a:pt x="4" y="154"/>
                  </a:cubicBezTo>
                  <a:cubicBezTo>
                    <a:pt x="7" y="129"/>
                    <a:pt x="36" y="124"/>
                    <a:pt x="57" y="129"/>
                  </a:cubicBezTo>
                  <a:cubicBezTo>
                    <a:pt x="75" y="133"/>
                    <a:pt x="82" y="143"/>
                    <a:pt x="83" y="161"/>
                  </a:cubicBezTo>
                  <a:cubicBezTo>
                    <a:pt x="95" y="164"/>
                    <a:pt x="88" y="141"/>
                    <a:pt x="90" y="136"/>
                  </a:cubicBezTo>
                  <a:cubicBezTo>
                    <a:pt x="91" y="129"/>
                    <a:pt x="93" y="132"/>
                    <a:pt x="97" y="128"/>
                  </a:cubicBezTo>
                  <a:cubicBezTo>
                    <a:pt x="102" y="122"/>
                    <a:pt x="102" y="117"/>
                    <a:pt x="104" y="110"/>
                  </a:cubicBezTo>
                  <a:cubicBezTo>
                    <a:pt x="106" y="99"/>
                    <a:pt x="113" y="99"/>
                    <a:pt x="117" y="88"/>
                  </a:cubicBezTo>
                  <a:cubicBezTo>
                    <a:pt x="123" y="73"/>
                    <a:pt x="121" y="63"/>
                    <a:pt x="113" y="48"/>
                  </a:cubicBezTo>
                  <a:cubicBezTo>
                    <a:pt x="105" y="56"/>
                    <a:pt x="103" y="56"/>
                    <a:pt x="94" y="54"/>
                  </a:cubicBezTo>
                  <a:cubicBezTo>
                    <a:pt x="84" y="51"/>
                    <a:pt x="81" y="50"/>
                    <a:pt x="74" y="49"/>
                  </a:cubicBezTo>
                  <a:cubicBezTo>
                    <a:pt x="68" y="48"/>
                    <a:pt x="60" y="46"/>
                    <a:pt x="54" y="41"/>
                  </a:cubicBezTo>
                  <a:cubicBezTo>
                    <a:pt x="47" y="35"/>
                    <a:pt x="44" y="26"/>
                    <a:pt x="37" y="13"/>
                  </a:cubicBezTo>
                  <a:cubicBezTo>
                    <a:pt x="30" y="0"/>
                    <a:pt x="28" y="18"/>
                    <a:pt x="28" y="18"/>
                  </a:cubicBezTo>
                </a:path>
              </a:pathLst>
            </a:custGeom>
            <a:solidFill>
              <a:srgbClr val="F7C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" name="Freeform 107">
              <a:extLst>
                <a:ext uri="{FF2B5EF4-FFF2-40B4-BE49-F238E27FC236}">
                  <a16:creationId xmlns:a16="http://schemas.microsoft.com/office/drawing/2014/main" id="{0DB6E5CD-1BF9-4029-8EB8-79E5D4258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" y="3252"/>
              <a:ext cx="241" cy="270"/>
            </a:xfrm>
            <a:custGeom>
              <a:avLst/>
              <a:gdLst>
                <a:gd name="T0" fmla="*/ 417 w 107"/>
                <a:gd name="T1" fmla="*/ 77 h 120"/>
                <a:gd name="T2" fmla="*/ 462 w 107"/>
                <a:gd name="T3" fmla="*/ 446 h 120"/>
                <a:gd name="T4" fmla="*/ 126 w 107"/>
                <a:gd name="T5" fmla="*/ 527 h 120"/>
                <a:gd name="T6" fmla="*/ 81 w 107"/>
                <a:gd name="T7" fmla="*/ 162 h 120"/>
                <a:gd name="T8" fmla="*/ 417 w 107"/>
                <a:gd name="T9" fmla="*/ 77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20">
                  <a:moveTo>
                    <a:pt x="82" y="15"/>
                  </a:moveTo>
                  <a:cubicBezTo>
                    <a:pt x="103" y="31"/>
                    <a:pt x="107" y="63"/>
                    <a:pt x="91" y="88"/>
                  </a:cubicBezTo>
                  <a:cubicBezTo>
                    <a:pt x="76" y="112"/>
                    <a:pt x="46" y="120"/>
                    <a:pt x="25" y="104"/>
                  </a:cubicBezTo>
                  <a:cubicBezTo>
                    <a:pt x="4" y="88"/>
                    <a:pt x="0" y="56"/>
                    <a:pt x="16" y="32"/>
                  </a:cubicBezTo>
                  <a:cubicBezTo>
                    <a:pt x="32" y="7"/>
                    <a:pt x="61" y="0"/>
                    <a:pt x="82" y="15"/>
                  </a:cubicBezTo>
                  <a:close/>
                </a:path>
              </a:pathLst>
            </a:cu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" name="Freeform 108">
              <a:extLst>
                <a:ext uri="{FF2B5EF4-FFF2-40B4-BE49-F238E27FC236}">
                  <a16:creationId xmlns:a16="http://schemas.microsoft.com/office/drawing/2014/main" id="{B1671D75-D0C8-431C-B234-4F06F0C71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" y="2649"/>
              <a:ext cx="511" cy="583"/>
            </a:xfrm>
            <a:custGeom>
              <a:avLst/>
              <a:gdLst>
                <a:gd name="T0" fmla="*/ 198 w 227"/>
                <a:gd name="T1" fmla="*/ 1098 h 259"/>
                <a:gd name="T2" fmla="*/ 243 w 227"/>
                <a:gd name="T3" fmla="*/ 1078 h 259"/>
                <a:gd name="T4" fmla="*/ 239 w 227"/>
                <a:gd name="T5" fmla="*/ 1013 h 259"/>
                <a:gd name="T6" fmla="*/ 227 w 227"/>
                <a:gd name="T7" fmla="*/ 876 h 259"/>
                <a:gd name="T8" fmla="*/ 133 w 227"/>
                <a:gd name="T9" fmla="*/ 810 h 259"/>
                <a:gd name="T10" fmla="*/ 142 w 227"/>
                <a:gd name="T11" fmla="*/ 689 h 259"/>
                <a:gd name="T12" fmla="*/ 162 w 227"/>
                <a:gd name="T13" fmla="*/ 603 h 259"/>
                <a:gd name="T14" fmla="*/ 187 w 227"/>
                <a:gd name="T15" fmla="*/ 522 h 259"/>
                <a:gd name="T16" fmla="*/ 167 w 227"/>
                <a:gd name="T17" fmla="*/ 425 h 259"/>
                <a:gd name="T18" fmla="*/ 268 w 227"/>
                <a:gd name="T19" fmla="*/ 416 h 259"/>
                <a:gd name="T20" fmla="*/ 299 w 227"/>
                <a:gd name="T21" fmla="*/ 304 h 259"/>
                <a:gd name="T22" fmla="*/ 389 w 227"/>
                <a:gd name="T23" fmla="*/ 243 h 259"/>
                <a:gd name="T24" fmla="*/ 486 w 227"/>
                <a:gd name="T25" fmla="*/ 146 h 259"/>
                <a:gd name="T26" fmla="*/ 486 w 227"/>
                <a:gd name="T27" fmla="*/ 146 h 259"/>
                <a:gd name="T28" fmla="*/ 608 w 227"/>
                <a:gd name="T29" fmla="*/ 214 h 259"/>
                <a:gd name="T30" fmla="*/ 741 w 227"/>
                <a:gd name="T31" fmla="*/ 133 h 259"/>
                <a:gd name="T32" fmla="*/ 851 w 227"/>
                <a:gd name="T33" fmla="*/ 263 h 259"/>
                <a:gd name="T34" fmla="*/ 977 w 227"/>
                <a:gd name="T35" fmla="*/ 365 h 259"/>
                <a:gd name="T36" fmla="*/ 948 w 227"/>
                <a:gd name="T37" fmla="*/ 511 h 259"/>
                <a:gd name="T38" fmla="*/ 1049 w 227"/>
                <a:gd name="T39" fmla="*/ 603 h 259"/>
                <a:gd name="T40" fmla="*/ 968 w 227"/>
                <a:gd name="T41" fmla="*/ 669 h 259"/>
                <a:gd name="T42" fmla="*/ 993 w 227"/>
                <a:gd name="T43" fmla="*/ 774 h 259"/>
                <a:gd name="T44" fmla="*/ 882 w 227"/>
                <a:gd name="T45" fmla="*/ 855 h 259"/>
                <a:gd name="T46" fmla="*/ 855 w 227"/>
                <a:gd name="T47" fmla="*/ 948 h 259"/>
                <a:gd name="T48" fmla="*/ 700 w 227"/>
                <a:gd name="T49" fmla="*/ 963 h 259"/>
                <a:gd name="T50" fmla="*/ 680 w 227"/>
                <a:gd name="T51" fmla="*/ 1078 h 259"/>
                <a:gd name="T52" fmla="*/ 725 w 227"/>
                <a:gd name="T53" fmla="*/ 1247 h 259"/>
                <a:gd name="T54" fmla="*/ 806 w 227"/>
                <a:gd name="T55" fmla="*/ 1247 h 259"/>
                <a:gd name="T56" fmla="*/ 810 w 227"/>
                <a:gd name="T57" fmla="*/ 1074 h 259"/>
                <a:gd name="T58" fmla="*/ 896 w 227"/>
                <a:gd name="T59" fmla="*/ 988 h 259"/>
                <a:gd name="T60" fmla="*/ 1045 w 227"/>
                <a:gd name="T61" fmla="*/ 896 h 259"/>
                <a:gd name="T62" fmla="*/ 1078 w 227"/>
                <a:gd name="T63" fmla="*/ 680 h 259"/>
                <a:gd name="T64" fmla="*/ 1135 w 227"/>
                <a:gd name="T65" fmla="*/ 491 h 259"/>
                <a:gd name="T66" fmla="*/ 1049 w 227"/>
                <a:gd name="T67" fmla="*/ 320 h 259"/>
                <a:gd name="T68" fmla="*/ 927 w 227"/>
                <a:gd name="T69" fmla="*/ 97 h 259"/>
                <a:gd name="T70" fmla="*/ 765 w 227"/>
                <a:gd name="T71" fmla="*/ 25 h 259"/>
                <a:gd name="T72" fmla="*/ 612 w 227"/>
                <a:gd name="T73" fmla="*/ 5 h 259"/>
                <a:gd name="T74" fmla="*/ 446 w 227"/>
                <a:gd name="T75" fmla="*/ 72 h 259"/>
                <a:gd name="T76" fmla="*/ 243 w 227"/>
                <a:gd name="T77" fmla="*/ 173 h 259"/>
                <a:gd name="T78" fmla="*/ 194 w 227"/>
                <a:gd name="T79" fmla="*/ 304 h 259"/>
                <a:gd name="T80" fmla="*/ 92 w 227"/>
                <a:gd name="T81" fmla="*/ 410 h 259"/>
                <a:gd name="T82" fmla="*/ 5 w 227"/>
                <a:gd name="T83" fmla="*/ 588 h 259"/>
                <a:gd name="T84" fmla="*/ 11 w 227"/>
                <a:gd name="T85" fmla="*/ 689 h 259"/>
                <a:gd name="T86" fmla="*/ 25 w 227"/>
                <a:gd name="T87" fmla="*/ 822 h 259"/>
                <a:gd name="T88" fmla="*/ 106 w 227"/>
                <a:gd name="T89" fmla="*/ 896 h 259"/>
                <a:gd name="T90" fmla="*/ 142 w 227"/>
                <a:gd name="T91" fmla="*/ 1033 h 259"/>
                <a:gd name="T92" fmla="*/ 198 w 227"/>
                <a:gd name="T93" fmla="*/ 1098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7" h="259">
                  <a:moveTo>
                    <a:pt x="39" y="217"/>
                  </a:moveTo>
                  <a:cubicBezTo>
                    <a:pt x="44" y="219"/>
                    <a:pt x="50" y="218"/>
                    <a:pt x="48" y="213"/>
                  </a:cubicBezTo>
                  <a:cubicBezTo>
                    <a:pt x="48" y="210"/>
                    <a:pt x="46" y="207"/>
                    <a:pt x="47" y="200"/>
                  </a:cubicBezTo>
                  <a:cubicBezTo>
                    <a:pt x="48" y="189"/>
                    <a:pt x="51" y="183"/>
                    <a:pt x="45" y="173"/>
                  </a:cubicBezTo>
                  <a:cubicBezTo>
                    <a:pt x="40" y="165"/>
                    <a:pt x="34" y="171"/>
                    <a:pt x="26" y="160"/>
                  </a:cubicBezTo>
                  <a:cubicBezTo>
                    <a:pt x="18" y="149"/>
                    <a:pt x="34" y="140"/>
                    <a:pt x="28" y="136"/>
                  </a:cubicBezTo>
                  <a:cubicBezTo>
                    <a:pt x="17" y="129"/>
                    <a:pt x="27" y="123"/>
                    <a:pt x="32" y="119"/>
                  </a:cubicBezTo>
                  <a:cubicBezTo>
                    <a:pt x="40" y="111"/>
                    <a:pt x="43" y="113"/>
                    <a:pt x="37" y="103"/>
                  </a:cubicBezTo>
                  <a:cubicBezTo>
                    <a:pt x="32" y="97"/>
                    <a:pt x="24" y="91"/>
                    <a:pt x="33" y="84"/>
                  </a:cubicBezTo>
                  <a:cubicBezTo>
                    <a:pt x="40" y="79"/>
                    <a:pt x="47" y="85"/>
                    <a:pt x="53" y="82"/>
                  </a:cubicBezTo>
                  <a:cubicBezTo>
                    <a:pt x="66" y="75"/>
                    <a:pt x="57" y="69"/>
                    <a:pt x="59" y="60"/>
                  </a:cubicBezTo>
                  <a:cubicBezTo>
                    <a:pt x="61" y="47"/>
                    <a:pt x="69" y="51"/>
                    <a:pt x="77" y="48"/>
                  </a:cubicBezTo>
                  <a:cubicBezTo>
                    <a:pt x="84" y="45"/>
                    <a:pt x="90" y="32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108" y="20"/>
                    <a:pt x="110" y="41"/>
                    <a:pt x="120" y="42"/>
                  </a:cubicBezTo>
                  <a:cubicBezTo>
                    <a:pt x="132" y="43"/>
                    <a:pt x="130" y="21"/>
                    <a:pt x="146" y="26"/>
                  </a:cubicBezTo>
                  <a:cubicBezTo>
                    <a:pt x="163" y="32"/>
                    <a:pt x="155" y="44"/>
                    <a:pt x="168" y="52"/>
                  </a:cubicBezTo>
                  <a:cubicBezTo>
                    <a:pt x="177" y="58"/>
                    <a:pt x="192" y="51"/>
                    <a:pt x="193" y="72"/>
                  </a:cubicBezTo>
                  <a:cubicBezTo>
                    <a:pt x="193" y="84"/>
                    <a:pt x="185" y="87"/>
                    <a:pt x="187" y="101"/>
                  </a:cubicBezTo>
                  <a:cubicBezTo>
                    <a:pt x="188" y="111"/>
                    <a:pt x="205" y="113"/>
                    <a:pt x="207" y="119"/>
                  </a:cubicBezTo>
                  <a:cubicBezTo>
                    <a:pt x="209" y="125"/>
                    <a:pt x="196" y="124"/>
                    <a:pt x="191" y="132"/>
                  </a:cubicBezTo>
                  <a:cubicBezTo>
                    <a:pt x="186" y="141"/>
                    <a:pt x="198" y="142"/>
                    <a:pt x="196" y="153"/>
                  </a:cubicBezTo>
                  <a:cubicBezTo>
                    <a:pt x="193" y="165"/>
                    <a:pt x="171" y="148"/>
                    <a:pt x="174" y="169"/>
                  </a:cubicBezTo>
                  <a:cubicBezTo>
                    <a:pt x="174" y="176"/>
                    <a:pt x="177" y="180"/>
                    <a:pt x="169" y="187"/>
                  </a:cubicBezTo>
                  <a:cubicBezTo>
                    <a:pt x="159" y="192"/>
                    <a:pt x="145" y="184"/>
                    <a:pt x="138" y="190"/>
                  </a:cubicBezTo>
                  <a:cubicBezTo>
                    <a:pt x="129" y="196"/>
                    <a:pt x="132" y="205"/>
                    <a:pt x="134" y="213"/>
                  </a:cubicBezTo>
                  <a:cubicBezTo>
                    <a:pt x="136" y="221"/>
                    <a:pt x="148" y="235"/>
                    <a:pt x="143" y="246"/>
                  </a:cubicBezTo>
                  <a:cubicBezTo>
                    <a:pt x="140" y="251"/>
                    <a:pt x="153" y="259"/>
                    <a:pt x="159" y="246"/>
                  </a:cubicBezTo>
                  <a:cubicBezTo>
                    <a:pt x="165" y="233"/>
                    <a:pt x="152" y="218"/>
                    <a:pt x="160" y="212"/>
                  </a:cubicBezTo>
                  <a:cubicBezTo>
                    <a:pt x="168" y="207"/>
                    <a:pt x="170" y="201"/>
                    <a:pt x="177" y="195"/>
                  </a:cubicBezTo>
                  <a:cubicBezTo>
                    <a:pt x="188" y="186"/>
                    <a:pt x="197" y="189"/>
                    <a:pt x="206" y="177"/>
                  </a:cubicBezTo>
                  <a:cubicBezTo>
                    <a:pt x="216" y="165"/>
                    <a:pt x="210" y="148"/>
                    <a:pt x="213" y="134"/>
                  </a:cubicBezTo>
                  <a:cubicBezTo>
                    <a:pt x="215" y="124"/>
                    <a:pt x="227" y="109"/>
                    <a:pt x="224" y="97"/>
                  </a:cubicBezTo>
                  <a:cubicBezTo>
                    <a:pt x="221" y="85"/>
                    <a:pt x="209" y="79"/>
                    <a:pt x="207" y="63"/>
                  </a:cubicBezTo>
                  <a:cubicBezTo>
                    <a:pt x="205" y="43"/>
                    <a:pt x="203" y="31"/>
                    <a:pt x="183" y="19"/>
                  </a:cubicBezTo>
                  <a:cubicBezTo>
                    <a:pt x="172" y="12"/>
                    <a:pt x="168" y="9"/>
                    <a:pt x="151" y="5"/>
                  </a:cubicBezTo>
                  <a:cubicBezTo>
                    <a:pt x="134" y="2"/>
                    <a:pt x="130" y="0"/>
                    <a:pt x="121" y="1"/>
                  </a:cubicBezTo>
                  <a:cubicBezTo>
                    <a:pt x="108" y="1"/>
                    <a:pt x="99" y="11"/>
                    <a:pt x="88" y="14"/>
                  </a:cubicBezTo>
                  <a:cubicBezTo>
                    <a:pt x="65" y="21"/>
                    <a:pt x="54" y="25"/>
                    <a:pt x="48" y="34"/>
                  </a:cubicBezTo>
                  <a:cubicBezTo>
                    <a:pt x="43" y="43"/>
                    <a:pt x="43" y="56"/>
                    <a:pt x="38" y="60"/>
                  </a:cubicBezTo>
                  <a:cubicBezTo>
                    <a:pt x="33" y="64"/>
                    <a:pt x="26" y="68"/>
                    <a:pt x="18" y="81"/>
                  </a:cubicBezTo>
                  <a:cubicBezTo>
                    <a:pt x="11" y="93"/>
                    <a:pt x="3" y="100"/>
                    <a:pt x="1" y="116"/>
                  </a:cubicBezTo>
                  <a:cubicBezTo>
                    <a:pt x="0" y="121"/>
                    <a:pt x="1" y="131"/>
                    <a:pt x="2" y="136"/>
                  </a:cubicBezTo>
                  <a:cubicBezTo>
                    <a:pt x="4" y="145"/>
                    <a:pt x="3" y="155"/>
                    <a:pt x="5" y="162"/>
                  </a:cubicBezTo>
                  <a:cubicBezTo>
                    <a:pt x="6" y="172"/>
                    <a:pt x="17" y="169"/>
                    <a:pt x="21" y="177"/>
                  </a:cubicBezTo>
                  <a:cubicBezTo>
                    <a:pt x="26" y="187"/>
                    <a:pt x="20" y="196"/>
                    <a:pt x="28" y="204"/>
                  </a:cubicBezTo>
                  <a:cubicBezTo>
                    <a:pt x="31" y="208"/>
                    <a:pt x="34" y="214"/>
                    <a:pt x="39" y="217"/>
                  </a:cubicBezTo>
                  <a:close/>
                </a:path>
              </a:pathLst>
            </a:custGeom>
            <a:solidFill>
              <a:srgbClr val="FD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Freeform 109">
              <a:extLst>
                <a:ext uri="{FF2B5EF4-FFF2-40B4-BE49-F238E27FC236}">
                  <a16:creationId xmlns:a16="http://schemas.microsoft.com/office/drawing/2014/main" id="{8AC22CAC-77EC-491A-8F12-F6018C02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" y="2649"/>
              <a:ext cx="511" cy="583"/>
            </a:xfrm>
            <a:custGeom>
              <a:avLst/>
              <a:gdLst>
                <a:gd name="T0" fmla="*/ 198 w 227"/>
                <a:gd name="T1" fmla="*/ 1098 h 259"/>
                <a:gd name="T2" fmla="*/ 243 w 227"/>
                <a:gd name="T3" fmla="*/ 1078 h 259"/>
                <a:gd name="T4" fmla="*/ 239 w 227"/>
                <a:gd name="T5" fmla="*/ 1013 h 259"/>
                <a:gd name="T6" fmla="*/ 227 w 227"/>
                <a:gd name="T7" fmla="*/ 876 h 259"/>
                <a:gd name="T8" fmla="*/ 133 w 227"/>
                <a:gd name="T9" fmla="*/ 810 h 259"/>
                <a:gd name="T10" fmla="*/ 142 w 227"/>
                <a:gd name="T11" fmla="*/ 689 h 259"/>
                <a:gd name="T12" fmla="*/ 162 w 227"/>
                <a:gd name="T13" fmla="*/ 603 h 259"/>
                <a:gd name="T14" fmla="*/ 187 w 227"/>
                <a:gd name="T15" fmla="*/ 522 h 259"/>
                <a:gd name="T16" fmla="*/ 167 w 227"/>
                <a:gd name="T17" fmla="*/ 425 h 259"/>
                <a:gd name="T18" fmla="*/ 268 w 227"/>
                <a:gd name="T19" fmla="*/ 416 h 259"/>
                <a:gd name="T20" fmla="*/ 299 w 227"/>
                <a:gd name="T21" fmla="*/ 304 h 259"/>
                <a:gd name="T22" fmla="*/ 389 w 227"/>
                <a:gd name="T23" fmla="*/ 243 h 259"/>
                <a:gd name="T24" fmla="*/ 486 w 227"/>
                <a:gd name="T25" fmla="*/ 146 h 259"/>
                <a:gd name="T26" fmla="*/ 486 w 227"/>
                <a:gd name="T27" fmla="*/ 146 h 259"/>
                <a:gd name="T28" fmla="*/ 608 w 227"/>
                <a:gd name="T29" fmla="*/ 214 h 259"/>
                <a:gd name="T30" fmla="*/ 741 w 227"/>
                <a:gd name="T31" fmla="*/ 133 h 259"/>
                <a:gd name="T32" fmla="*/ 851 w 227"/>
                <a:gd name="T33" fmla="*/ 263 h 259"/>
                <a:gd name="T34" fmla="*/ 977 w 227"/>
                <a:gd name="T35" fmla="*/ 365 h 259"/>
                <a:gd name="T36" fmla="*/ 948 w 227"/>
                <a:gd name="T37" fmla="*/ 511 h 259"/>
                <a:gd name="T38" fmla="*/ 1049 w 227"/>
                <a:gd name="T39" fmla="*/ 603 h 259"/>
                <a:gd name="T40" fmla="*/ 968 w 227"/>
                <a:gd name="T41" fmla="*/ 669 h 259"/>
                <a:gd name="T42" fmla="*/ 993 w 227"/>
                <a:gd name="T43" fmla="*/ 774 h 259"/>
                <a:gd name="T44" fmla="*/ 882 w 227"/>
                <a:gd name="T45" fmla="*/ 855 h 259"/>
                <a:gd name="T46" fmla="*/ 855 w 227"/>
                <a:gd name="T47" fmla="*/ 948 h 259"/>
                <a:gd name="T48" fmla="*/ 700 w 227"/>
                <a:gd name="T49" fmla="*/ 963 h 259"/>
                <a:gd name="T50" fmla="*/ 680 w 227"/>
                <a:gd name="T51" fmla="*/ 1078 h 259"/>
                <a:gd name="T52" fmla="*/ 725 w 227"/>
                <a:gd name="T53" fmla="*/ 1247 h 259"/>
                <a:gd name="T54" fmla="*/ 806 w 227"/>
                <a:gd name="T55" fmla="*/ 1247 h 259"/>
                <a:gd name="T56" fmla="*/ 810 w 227"/>
                <a:gd name="T57" fmla="*/ 1074 h 259"/>
                <a:gd name="T58" fmla="*/ 896 w 227"/>
                <a:gd name="T59" fmla="*/ 988 h 259"/>
                <a:gd name="T60" fmla="*/ 1045 w 227"/>
                <a:gd name="T61" fmla="*/ 896 h 259"/>
                <a:gd name="T62" fmla="*/ 1078 w 227"/>
                <a:gd name="T63" fmla="*/ 680 h 259"/>
                <a:gd name="T64" fmla="*/ 1135 w 227"/>
                <a:gd name="T65" fmla="*/ 491 h 259"/>
                <a:gd name="T66" fmla="*/ 1049 w 227"/>
                <a:gd name="T67" fmla="*/ 320 h 259"/>
                <a:gd name="T68" fmla="*/ 927 w 227"/>
                <a:gd name="T69" fmla="*/ 97 h 259"/>
                <a:gd name="T70" fmla="*/ 765 w 227"/>
                <a:gd name="T71" fmla="*/ 25 h 259"/>
                <a:gd name="T72" fmla="*/ 612 w 227"/>
                <a:gd name="T73" fmla="*/ 5 h 259"/>
                <a:gd name="T74" fmla="*/ 446 w 227"/>
                <a:gd name="T75" fmla="*/ 72 h 259"/>
                <a:gd name="T76" fmla="*/ 243 w 227"/>
                <a:gd name="T77" fmla="*/ 173 h 259"/>
                <a:gd name="T78" fmla="*/ 194 w 227"/>
                <a:gd name="T79" fmla="*/ 304 h 259"/>
                <a:gd name="T80" fmla="*/ 92 w 227"/>
                <a:gd name="T81" fmla="*/ 410 h 259"/>
                <a:gd name="T82" fmla="*/ 5 w 227"/>
                <a:gd name="T83" fmla="*/ 588 h 259"/>
                <a:gd name="T84" fmla="*/ 11 w 227"/>
                <a:gd name="T85" fmla="*/ 689 h 259"/>
                <a:gd name="T86" fmla="*/ 25 w 227"/>
                <a:gd name="T87" fmla="*/ 822 h 259"/>
                <a:gd name="T88" fmla="*/ 106 w 227"/>
                <a:gd name="T89" fmla="*/ 896 h 259"/>
                <a:gd name="T90" fmla="*/ 142 w 227"/>
                <a:gd name="T91" fmla="*/ 1033 h 259"/>
                <a:gd name="T92" fmla="*/ 198 w 227"/>
                <a:gd name="T93" fmla="*/ 1098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7" h="259">
                  <a:moveTo>
                    <a:pt x="39" y="217"/>
                  </a:moveTo>
                  <a:cubicBezTo>
                    <a:pt x="44" y="219"/>
                    <a:pt x="50" y="218"/>
                    <a:pt x="48" y="213"/>
                  </a:cubicBezTo>
                  <a:cubicBezTo>
                    <a:pt x="48" y="210"/>
                    <a:pt x="46" y="207"/>
                    <a:pt x="47" y="200"/>
                  </a:cubicBezTo>
                  <a:cubicBezTo>
                    <a:pt x="48" y="189"/>
                    <a:pt x="51" y="183"/>
                    <a:pt x="45" y="173"/>
                  </a:cubicBezTo>
                  <a:cubicBezTo>
                    <a:pt x="40" y="165"/>
                    <a:pt x="34" y="171"/>
                    <a:pt x="26" y="160"/>
                  </a:cubicBezTo>
                  <a:cubicBezTo>
                    <a:pt x="18" y="149"/>
                    <a:pt x="34" y="140"/>
                    <a:pt x="28" y="136"/>
                  </a:cubicBezTo>
                  <a:cubicBezTo>
                    <a:pt x="17" y="129"/>
                    <a:pt x="27" y="123"/>
                    <a:pt x="32" y="119"/>
                  </a:cubicBezTo>
                  <a:cubicBezTo>
                    <a:pt x="40" y="111"/>
                    <a:pt x="43" y="113"/>
                    <a:pt x="37" y="103"/>
                  </a:cubicBezTo>
                  <a:cubicBezTo>
                    <a:pt x="32" y="97"/>
                    <a:pt x="24" y="91"/>
                    <a:pt x="33" y="84"/>
                  </a:cubicBezTo>
                  <a:cubicBezTo>
                    <a:pt x="40" y="79"/>
                    <a:pt x="47" y="85"/>
                    <a:pt x="53" y="82"/>
                  </a:cubicBezTo>
                  <a:cubicBezTo>
                    <a:pt x="66" y="75"/>
                    <a:pt x="57" y="69"/>
                    <a:pt x="59" y="60"/>
                  </a:cubicBezTo>
                  <a:cubicBezTo>
                    <a:pt x="61" y="47"/>
                    <a:pt x="69" y="51"/>
                    <a:pt x="77" y="48"/>
                  </a:cubicBezTo>
                  <a:cubicBezTo>
                    <a:pt x="84" y="45"/>
                    <a:pt x="90" y="32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108" y="20"/>
                    <a:pt x="110" y="41"/>
                    <a:pt x="120" y="42"/>
                  </a:cubicBezTo>
                  <a:cubicBezTo>
                    <a:pt x="132" y="43"/>
                    <a:pt x="130" y="21"/>
                    <a:pt x="146" y="26"/>
                  </a:cubicBezTo>
                  <a:cubicBezTo>
                    <a:pt x="163" y="32"/>
                    <a:pt x="155" y="44"/>
                    <a:pt x="168" y="52"/>
                  </a:cubicBezTo>
                  <a:cubicBezTo>
                    <a:pt x="177" y="58"/>
                    <a:pt x="192" y="51"/>
                    <a:pt x="193" y="72"/>
                  </a:cubicBezTo>
                  <a:cubicBezTo>
                    <a:pt x="193" y="84"/>
                    <a:pt x="185" y="87"/>
                    <a:pt x="187" y="101"/>
                  </a:cubicBezTo>
                  <a:cubicBezTo>
                    <a:pt x="188" y="111"/>
                    <a:pt x="205" y="113"/>
                    <a:pt x="207" y="119"/>
                  </a:cubicBezTo>
                  <a:cubicBezTo>
                    <a:pt x="209" y="125"/>
                    <a:pt x="196" y="124"/>
                    <a:pt x="191" y="132"/>
                  </a:cubicBezTo>
                  <a:cubicBezTo>
                    <a:pt x="186" y="141"/>
                    <a:pt x="198" y="142"/>
                    <a:pt x="196" y="153"/>
                  </a:cubicBezTo>
                  <a:cubicBezTo>
                    <a:pt x="193" y="165"/>
                    <a:pt x="171" y="148"/>
                    <a:pt x="174" y="169"/>
                  </a:cubicBezTo>
                  <a:cubicBezTo>
                    <a:pt x="174" y="176"/>
                    <a:pt x="177" y="180"/>
                    <a:pt x="169" y="187"/>
                  </a:cubicBezTo>
                  <a:cubicBezTo>
                    <a:pt x="159" y="192"/>
                    <a:pt x="145" y="184"/>
                    <a:pt x="138" y="190"/>
                  </a:cubicBezTo>
                  <a:cubicBezTo>
                    <a:pt x="129" y="196"/>
                    <a:pt x="132" y="205"/>
                    <a:pt x="134" y="213"/>
                  </a:cubicBezTo>
                  <a:cubicBezTo>
                    <a:pt x="136" y="221"/>
                    <a:pt x="148" y="235"/>
                    <a:pt x="143" y="246"/>
                  </a:cubicBezTo>
                  <a:cubicBezTo>
                    <a:pt x="140" y="251"/>
                    <a:pt x="153" y="259"/>
                    <a:pt x="159" y="246"/>
                  </a:cubicBezTo>
                  <a:cubicBezTo>
                    <a:pt x="165" y="233"/>
                    <a:pt x="152" y="218"/>
                    <a:pt x="160" y="212"/>
                  </a:cubicBezTo>
                  <a:cubicBezTo>
                    <a:pt x="168" y="207"/>
                    <a:pt x="170" y="201"/>
                    <a:pt x="177" y="195"/>
                  </a:cubicBezTo>
                  <a:cubicBezTo>
                    <a:pt x="188" y="186"/>
                    <a:pt x="197" y="189"/>
                    <a:pt x="206" y="177"/>
                  </a:cubicBezTo>
                  <a:cubicBezTo>
                    <a:pt x="216" y="165"/>
                    <a:pt x="210" y="148"/>
                    <a:pt x="213" y="134"/>
                  </a:cubicBezTo>
                  <a:cubicBezTo>
                    <a:pt x="215" y="124"/>
                    <a:pt x="227" y="109"/>
                    <a:pt x="224" y="97"/>
                  </a:cubicBezTo>
                  <a:cubicBezTo>
                    <a:pt x="221" y="85"/>
                    <a:pt x="209" y="79"/>
                    <a:pt x="207" y="63"/>
                  </a:cubicBezTo>
                  <a:cubicBezTo>
                    <a:pt x="205" y="43"/>
                    <a:pt x="203" y="31"/>
                    <a:pt x="183" y="19"/>
                  </a:cubicBezTo>
                  <a:cubicBezTo>
                    <a:pt x="172" y="12"/>
                    <a:pt x="168" y="9"/>
                    <a:pt x="151" y="5"/>
                  </a:cubicBezTo>
                  <a:cubicBezTo>
                    <a:pt x="134" y="2"/>
                    <a:pt x="130" y="0"/>
                    <a:pt x="121" y="1"/>
                  </a:cubicBezTo>
                  <a:cubicBezTo>
                    <a:pt x="108" y="1"/>
                    <a:pt x="99" y="11"/>
                    <a:pt x="88" y="14"/>
                  </a:cubicBezTo>
                  <a:cubicBezTo>
                    <a:pt x="65" y="21"/>
                    <a:pt x="54" y="25"/>
                    <a:pt x="48" y="34"/>
                  </a:cubicBezTo>
                  <a:cubicBezTo>
                    <a:pt x="43" y="43"/>
                    <a:pt x="43" y="56"/>
                    <a:pt x="38" y="60"/>
                  </a:cubicBezTo>
                  <a:cubicBezTo>
                    <a:pt x="33" y="64"/>
                    <a:pt x="26" y="68"/>
                    <a:pt x="18" y="81"/>
                  </a:cubicBezTo>
                  <a:cubicBezTo>
                    <a:pt x="11" y="93"/>
                    <a:pt x="3" y="100"/>
                    <a:pt x="1" y="116"/>
                  </a:cubicBezTo>
                  <a:cubicBezTo>
                    <a:pt x="0" y="121"/>
                    <a:pt x="1" y="131"/>
                    <a:pt x="2" y="136"/>
                  </a:cubicBezTo>
                  <a:cubicBezTo>
                    <a:pt x="4" y="145"/>
                    <a:pt x="3" y="155"/>
                    <a:pt x="5" y="162"/>
                  </a:cubicBezTo>
                  <a:cubicBezTo>
                    <a:pt x="6" y="172"/>
                    <a:pt x="17" y="169"/>
                    <a:pt x="21" y="177"/>
                  </a:cubicBezTo>
                  <a:cubicBezTo>
                    <a:pt x="26" y="187"/>
                    <a:pt x="20" y="196"/>
                    <a:pt x="28" y="204"/>
                  </a:cubicBezTo>
                  <a:cubicBezTo>
                    <a:pt x="31" y="208"/>
                    <a:pt x="34" y="214"/>
                    <a:pt x="39" y="21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" name="Freeform 110">
              <a:extLst>
                <a:ext uri="{FF2B5EF4-FFF2-40B4-BE49-F238E27FC236}">
                  <a16:creationId xmlns:a16="http://schemas.microsoft.com/office/drawing/2014/main" id="{C550AF2C-74E4-4736-B5FD-522C8E359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694"/>
              <a:ext cx="397" cy="439"/>
            </a:xfrm>
            <a:custGeom>
              <a:avLst/>
              <a:gdLst>
                <a:gd name="T0" fmla="*/ 875 w 176"/>
                <a:gd name="T1" fmla="*/ 340 h 195"/>
                <a:gd name="T2" fmla="*/ 896 w 176"/>
                <a:gd name="T3" fmla="*/ 263 h 195"/>
                <a:gd name="T4" fmla="*/ 769 w 176"/>
                <a:gd name="T5" fmla="*/ 162 h 195"/>
                <a:gd name="T6" fmla="*/ 656 w 176"/>
                <a:gd name="T7" fmla="*/ 32 h 195"/>
                <a:gd name="T8" fmla="*/ 523 w 176"/>
                <a:gd name="T9" fmla="*/ 113 h 195"/>
                <a:gd name="T10" fmla="*/ 402 w 176"/>
                <a:gd name="T11" fmla="*/ 45 h 195"/>
                <a:gd name="T12" fmla="*/ 305 w 176"/>
                <a:gd name="T13" fmla="*/ 142 h 195"/>
                <a:gd name="T14" fmla="*/ 214 w 176"/>
                <a:gd name="T15" fmla="*/ 203 h 195"/>
                <a:gd name="T16" fmla="*/ 183 w 176"/>
                <a:gd name="T17" fmla="*/ 315 h 195"/>
                <a:gd name="T18" fmla="*/ 81 w 176"/>
                <a:gd name="T19" fmla="*/ 324 h 195"/>
                <a:gd name="T20" fmla="*/ 102 w 176"/>
                <a:gd name="T21" fmla="*/ 421 h 195"/>
                <a:gd name="T22" fmla="*/ 77 w 176"/>
                <a:gd name="T23" fmla="*/ 502 h 195"/>
                <a:gd name="T24" fmla="*/ 56 w 176"/>
                <a:gd name="T25" fmla="*/ 588 h 195"/>
                <a:gd name="T26" fmla="*/ 45 w 176"/>
                <a:gd name="T27" fmla="*/ 709 h 195"/>
                <a:gd name="T28" fmla="*/ 142 w 176"/>
                <a:gd name="T29" fmla="*/ 774 h 195"/>
                <a:gd name="T30" fmla="*/ 153 w 176"/>
                <a:gd name="T31" fmla="*/ 912 h 195"/>
                <a:gd name="T32" fmla="*/ 158 w 176"/>
                <a:gd name="T33" fmla="*/ 973 h 195"/>
                <a:gd name="T34" fmla="*/ 167 w 176"/>
                <a:gd name="T35" fmla="*/ 907 h 195"/>
                <a:gd name="T36" fmla="*/ 174 w 176"/>
                <a:gd name="T37" fmla="*/ 835 h 195"/>
                <a:gd name="T38" fmla="*/ 183 w 176"/>
                <a:gd name="T39" fmla="*/ 709 h 195"/>
                <a:gd name="T40" fmla="*/ 208 w 176"/>
                <a:gd name="T41" fmla="*/ 572 h 195"/>
                <a:gd name="T42" fmla="*/ 208 w 176"/>
                <a:gd name="T43" fmla="*/ 491 h 195"/>
                <a:gd name="T44" fmla="*/ 271 w 176"/>
                <a:gd name="T45" fmla="*/ 446 h 195"/>
                <a:gd name="T46" fmla="*/ 311 w 176"/>
                <a:gd name="T47" fmla="*/ 304 h 195"/>
                <a:gd name="T48" fmla="*/ 478 w 176"/>
                <a:gd name="T49" fmla="*/ 234 h 195"/>
                <a:gd name="T50" fmla="*/ 539 w 176"/>
                <a:gd name="T51" fmla="*/ 263 h 195"/>
                <a:gd name="T52" fmla="*/ 596 w 176"/>
                <a:gd name="T53" fmla="*/ 214 h 195"/>
                <a:gd name="T54" fmla="*/ 722 w 176"/>
                <a:gd name="T55" fmla="*/ 268 h 195"/>
                <a:gd name="T56" fmla="*/ 814 w 176"/>
                <a:gd name="T57" fmla="*/ 279 h 195"/>
                <a:gd name="T58" fmla="*/ 864 w 176"/>
                <a:gd name="T59" fmla="*/ 335 h 195"/>
                <a:gd name="T60" fmla="*/ 875 w 176"/>
                <a:gd name="T61" fmla="*/ 340 h 19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76" h="195">
                  <a:moveTo>
                    <a:pt x="172" y="67"/>
                  </a:moveTo>
                  <a:cubicBezTo>
                    <a:pt x="174" y="63"/>
                    <a:pt x="176" y="59"/>
                    <a:pt x="176" y="52"/>
                  </a:cubicBezTo>
                  <a:cubicBezTo>
                    <a:pt x="175" y="31"/>
                    <a:pt x="160" y="38"/>
                    <a:pt x="151" y="32"/>
                  </a:cubicBezTo>
                  <a:cubicBezTo>
                    <a:pt x="138" y="24"/>
                    <a:pt x="146" y="12"/>
                    <a:pt x="129" y="6"/>
                  </a:cubicBezTo>
                  <a:cubicBezTo>
                    <a:pt x="113" y="1"/>
                    <a:pt x="115" y="23"/>
                    <a:pt x="103" y="22"/>
                  </a:cubicBezTo>
                  <a:cubicBezTo>
                    <a:pt x="93" y="21"/>
                    <a:pt x="91" y="0"/>
                    <a:pt x="79" y="9"/>
                  </a:cubicBezTo>
                  <a:cubicBezTo>
                    <a:pt x="73" y="12"/>
                    <a:pt x="67" y="25"/>
                    <a:pt x="60" y="28"/>
                  </a:cubicBezTo>
                  <a:cubicBezTo>
                    <a:pt x="52" y="31"/>
                    <a:pt x="44" y="27"/>
                    <a:pt x="42" y="40"/>
                  </a:cubicBezTo>
                  <a:cubicBezTo>
                    <a:pt x="40" y="49"/>
                    <a:pt x="49" y="55"/>
                    <a:pt x="36" y="62"/>
                  </a:cubicBezTo>
                  <a:cubicBezTo>
                    <a:pt x="30" y="65"/>
                    <a:pt x="23" y="59"/>
                    <a:pt x="16" y="64"/>
                  </a:cubicBezTo>
                  <a:cubicBezTo>
                    <a:pt x="7" y="71"/>
                    <a:pt x="15" y="77"/>
                    <a:pt x="20" y="83"/>
                  </a:cubicBezTo>
                  <a:cubicBezTo>
                    <a:pt x="26" y="93"/>
                    <a:pt x="23" y="91"/>
                    <a:pt x="15" y="99"/>
                  </a:cubicBezTo>
                  <a:cubicBezTo>
                    <a:pt x="10" y="103"/>
                    <a:pt x="0" y="109"/>
                    <a:pt x="11" y="116"/>
                  </a:cubicBezTo>
                  <a:cubicBezTo>
                    <a:pt x="17" y="120"/>
                    <a:pt x="1" y="129"/>
                    <a:pt x="9" y="140"/>
                  </a:cubicBezTo>
                  <a:cubicBezTo>
                    <a:pt x="17" y="151"/>
                    <a:pt x="23" y="145"/>
                    <a:pt x="28" y="153"/>
                  </a:cubicBezTo>
                  <a:cubicBezTo>
                    <a:pt x="34" y="163"/>
                    <a:pt x="31" y="169"/>
                    <a:pt x="30" y="180"/>
                  </a:cubicBezTo>
                  <a:cubicBezTo>
                    <a:pt x="29" y="186"/>
                    <a:pt x="30" y="189"/>
                    <a:pt x="31" y="192"/>
                  </a:cubicBezTo>
                  <a:cubicBezTo>
                    <a:pt x="32" y="195"/>
                    <a:pt x="31" y="184"/>
                    <a:pt x="33" y="179"/>
                  </a:cubicBezTo>
                  <a:cubicBezTo>
                    <a:pt x="34" y="175"/>
                    <a:pt x="34" y="169"/>
                    <a:pt x="34" y="165"/>
                  </a:cubicBezTo>
                  <a:cubicBezTo>
                    <a:pt x="34" y="151"/>
                    <a:pt x="40" y="153"/>
                    <a:pt x="36" y="140"/>
                  </a:cubicBezTo>
                  <a:cubicBezTo>
                    <a:pt x="33" y="129"/>
                    <a:pt x="39" y="123"/>
                    <a:pt x="41" y="113"/>
                  </a:cubicBezTo>
                  <a:cubicBezTo>
                    <a:pt x="42" y="107"/>
                    <a:pt x="38" y="103"/>
                    <a:pt x="41" y="97"/>
                  </a:cubicBezTo>
                  <a:cubicBezTo>
                    <a:pt x="43" y="93"/>
                    <a:pt x="50" y="92"/>
                    <a:pt x="53" y="88"/>
                  </a:cubicBezTo>
                  <a:cubicBezTo>
                    <a:pt x="62" y="78"/>
                    <a:pt x="56" y="70"/>
                    <a:pt x="61" y="60"/>
                  </a:cubicBezTo>
                  <a:cubicBezTo>
                    <a:pt x="66" y="50"/>
                    <a:pt x="86" y="46"/>
                    <a:pt x="94" y="46"/>
                  </a:cubicBezTo>
                  <a:cubicBezTo>
                    <a:pt x="99" y="47"/>
                    <a:pt x="97" y="54"/>
                    <a:pt x="106" y="52"/>
                  </a:cubicBezTo>
                  <a:cubicBezTo>
                    <a:pt x="112" y="51"/>
                    <a:pt x="112" y="45"/>
                    <a:pt x="117" y="42"/>
                  </a:cubicBezTo>
                  <a:cubicBezTo>
                    <a:pt x="134" y="35"/>
                    <a:pt x="131" y="49"/>
                    <a:pt x="142" y="53"/>
                  </a:cubicBezTo>
                  <a:cubicBezTo>
                    <a:pt x="148" y="56"/>
                    <a:pt x="153" y="51"/>
                    <a:pt x="160" y="55"/>
                  </a:cubicBezTo>
                  <a:cubicBezTo>
                    <a:pt x="166" y="58"/>
                    <a:pt x="166" y="61"/>
                    <a:pt x="170" y="66"/>
                  </a:cubicBezTo>
                  <a:cubicBezTo>
                    <a:pt x="171" y="66"/>
                    <a:pt x="171" y="67"/>
                    <a:pt x="172" y="67"/>
                  </a:cubicBezTo>
                  <a:close/>
                </a:path>
              </a:pathLst>
            </a:custGeom>
            <a:solidFill>
              <a:srgbClr val="F4A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" name="Freeform 111">
              <a:extLst>
                <a:ext uri="{FF2B5EF4-FFF2-40B4-BE49-F238E27FC236}">
                  <a16:creationId xmlns:a16="http://schemas.microsoft.com/office/drawing/2014/main" id="{34712F55-3FEA-433E-B322-C86891C25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3288"/>
              <a:ext cx="174" cy="196"/>
            </a:xfrm>
            <a:custGeom>
              <a:avLst/>
              <a:gdLst>
                <a:gd name="T0" fmla="*/ 301 w 77"/>
                <a:gd name="T1" fmla="*/ 61 h 87"/>
                <a:gd name="T2" fmla="*/ 337 w 77"/>
                <a:gd name="T3" fmla="*/ 324 h 87"/>
                <a:gd name="T4" fmla="*/ 93 w 77"/>
                <a:gd name="T5" fmla="*/ 385 h 87"/>
                <a:gd name="T6" fmla="*/ 56 w 77"/>
                <a:gd name="T7" fmla="*/ 117 h 87"/>
                <a:gd name="T8" fmla="*/ 301 w 77"/>
                <a:gd name="T9" fmla="*/ 6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87">
                  <a:moveTo>
                    <a:pt x="59" y="12"/>
                  </a:moveTo>
                  <a:cubicBezTo>
                    <a:pt x="74" y="23"/>
                    <a:pt x="77" y="46"/>
                    <a:pt x="66" y="64"/>
                  </a:cubicBezTo>
                  <a:cubicBezTo>
                    <a:pt x="55" y="82"/>
                    <a:pt x="33" y="87"/>
                    <a:pt x="18" y="76"/>
                  </a:cubicBezTo>
                  <a:cubicBezTo>
                    <a:pt x="3" y="65"/>
                    <a:pt x="0" y="41"/>
                    <a:pt x="11" y="23"/>
                  </a:cubicBezTo>
                  <a:cubicBezTo>
                    <a:pt x="23" y="5"/>
                    <a:pt x="44" y="0"/>
                    <a:pt x="59" y="12"/>
                  </a:cubicBezTo>
                  <a:close/>
                </a:path>
              </a:pathLst>
            </a:custGeom>
            <a:solidFill>
              <a:srgbClr val="FCE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Freeform 112">
              <a:extLst>
                <a:ext uri="{FF2B5EF4-FFF2-40B4-BE49-F238E27FC236}">
                  <a16:creationId xmlns:a16="http://schemas.microsoft.com/office/drawing/2014/main" id="{8167A23B-9C18-4EFF-B300-EAF1FD3AB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3308"/>
              <a:ext cx="142" cy="158"/>
            </a:xfrm>
            <a:custGeom>
              <a:avLst/>
              <a:gdLst>
                <a:gd name="T0" fmla="*/ 243 w 63"/>
                <a:gd name="T1" fmla="*/ 45 h 70"/>
                <a:gd name="T2" fmla="*/ 275 w 63"/>
                <a:gd name="T3" fmla="*/ 260 h 70"/>
                <a:gd name="T4" fmla="*/ 77 w 63"/>
                <a:gd name="T5" fmla="*/ 311 h 70"/>
                <a:gd name="T6" fmla="*/ 52 w 63"/>
                <a:gd name="T7" fmla="*/ 93 h 70"/>
                <a:gd name="T8" fmla="*/ 243 w 63"/>
                <a:gd name="T9" fmla="*/ 45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0">
                  <a:moveTo>
                    <a:pt x="48" y="9"/>
                  </a:moveTo>
                  <a:cubicBezTo>
                    <a:pt x="60" y="18"/>
                    <a:pt x="63" y="37"/>
                    <a:pt x="54" y="51"/>
                  </a:cubicBezTo>
                  <a:cubicBezTo>
                    <a:pt x="44" y="66"/>
                    <a:pt x="27" y="70"/>
                    <a:pt x="15" y="61"/>
                  </a:cubicBezTo>
                  <a:cubicBezTo>
                    <a:pt x="3" y="52"/>
                    <a:pt x="0" y="33"/>
                    <a:pt x="10" y="18"/>
                  </a:cubicBezTo>
                  <a:cubicBezTo>
                    <a:pt x="19" y="4"/>
                    <a:pt x="36" y="0"/>
                    <a:pt x="48" y="9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Freeform 113">
              <a:extLst>
                <a:ext uri="{FF2B5EF4-FFF2-40B4-BE49-F238E27FC236}">
                  <a16:creationId xmlns:a16="http://schemas.microsoft.com/office/drawing/2014/main" id="{7C1302B6-7EE5-4D38-919E-A0B726CED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3362"/>
              <a:ext cx="43" cy="48"/>
            </a:xfrm>
            <a:custGeom>
              <a:avLst/>
              <a:gdLst>
                <a:gd name="T0" fmla="*/ 77 w 19"/>
                <a:gd name="T1" fmla="*/ 16 h 21"/>
                <a:gd name="T2" fmla="*/ 81 w 19"/>
                <a:gd name="T3" fmla="*/ 85 h 21"/>
                <a:gd name="T4" fmla="*/ 25 w 19"/>
                <a:gd name="T5" fmla="*/ 98 h 21"/>
                <a:gd name="T6" fmla="*/ 16 w 19"/>
                <a:gd name="T7" fmla="*/ 32 h 21"/>
                <a:gd name="T8" fmla="*/ 77 w 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1">
                  <a:moveTo>
                    <a:pt x="15" y="3"/>
                  </a:moveTo>
                  <a:cubicBezTo>
                    <a:pt x="18" y="6"/>
                    <a:pt x="19" y="11"/>
                    <a:pt x="16" y="16"/>
                  </a:cubicBezTo>
                  <a:cubicBezTo>
                    <a:pt x="13" y="20"/>
                    <a:pt x="8" y="21"/>
                    <a:pt x="5" y="19"/>
                  </a:cubicBezTo>
                  <a:cubicBezTo>
                    <a:pt x="1" y="16"/>
                    <a:pt x="0" y="10"/>
                    <a:pt x="3" y="6"/>
                  </a:cubicBezTo>
                  <a:cubicBezTo>
                    <a:pt x="6" y="1"/>
                    <a:pt x="11" y="0"/>
                    <a:pt x="15" y="3"/>
                  </a:cubicBezTo>
                  <a:close/>
                </a:path>
              </a:pathLst>
            </a:cu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9" name="Freeform 114">
              <a:extLst>
                <a:ext uri="{FF2B5EF4-FFF2-40B4-BE49-F238E27FC236}">
                  <a16:creationId xmlns:a16="http://schemas.microsoft.com/office/drawing/2014/main" id="{683C1CE7-702E-4D3F-AE92-4BC9FA14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3212"/>
              <a:ext cx="68" cy="141"/>
            </a:xfrm>
            <a:custGeom>
              <a:avLst/>
              <a:gdLst>
                <a:gd name="T0" fmla="*/ 5 w 30"/>
                <a:gd name="T1" fmla="*/ 316 h 63"/>
                <a:gd name="T2" fmla="*/ 5 w 30"/>
                <a:gd name="T3" fmla="*/ 275 h 63"/>
                <a:gd name="T4" fmla="*/ 41 w 30"/>
                <a:gd name="T5" fmla="*/ 235 h 63"/>
                <a:gd name="T6" fmla="*/ 77 w 30"/>
                <a:gd name="T7" fmla="*/ 145 h 63"/>
                <a:gd name="T8" fmla="*/ 143 w 30"/>
                <a:gd name="T9" fmla="*/ 36 h 63"/>
                <a:gd name="T10" fmla="*/ 154 w 30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63">
                  <a:moveTo>
                    <a:pt x="1" y="63"/>
                  </a:moveTo>
                  <a:cubicBezTo>
                    <a:pt x="1" y="60"/>
                    <a:pt x="0" y="57"/>
                    <a:pt x="1" y="55"/>
                  </a:cubicBezTo>
                  <a:cubicBezTo>
                    <a:pt x="2" y="48"/>
                    <a:pt x="4" y="51"/>
                    <a:pt x="8" y="47"/>
                  </a:cubicBezTo>
                  <a:cubicBezTo>
                    <a:pt x="13" y="41"/>
                    <a:pt x="13" y="36"/>
                    <a:pt x="15" y="29"/>
                  </a:cubicBezTo>
                  <a:cubicBezTo>
                    <a:pt x="17" y="18"/>
                    <a:pt x="24" y="18"/>
                    <a:pt x="28" y="7"/>
                  </a:cubicBezTo>
                  <a:cubicBezTo>
                    <a:pt x="29" y="4"/>
                    <a:pt x="30" y="2"/>
                    <a:pt x="3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0" name="Freeform 115">
              <a:extLst>
                <a:ext uri="{FF2B5EF4-FFF2-40B4-BE49-F238E27FC236}">
                  <a16:creationId xmlns:a16="http://schemas.microsoft.com/office/drawing/2014/main" id="{65C5374D-ED62-498F-834A-FEFCA5688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" y="3137"/>
              <a:ext cx="50" cy="160"/>
            </a:xfrm>
            <a:custGeom>
              <a:avLst/>
              <a:gdLst>
                <a:gd name="T0" fmla="*/ 114 w 22"/>
                <a:gd name="T1" fmla="*/ 0 h 71"/>
                <a:gd name="T2" fmla="*/ 77 w 22"/>
                <a:gd name="T3" fmla="*/ 81 h 71"/>
                <a:gd name="T4" fmla="*/ 52 w 22"/>
                <a:gd name="T5" fmla="*/ 158 h 71"/>
                <a:gd name="T6" fmla="*/ 41 w 22"/>
                <a:gd name="T7" fmla="*/ 239 h 71"/>
                <a:gd name="T8" fmla="*/ 5 w 22"/>
                <a:gd name="T9" fmla="*/ 309 h 71"/>
                <a:gd name="T10" fmla="*/ 0 w 22"/>
                <a:gd name="T11" fmla="*/ 361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71">
                  <a:moveTo>
                    <a:pt x="22" y="0"/>
                  </a:moveTo>
                  <a:cubicBezTo>
                    <a:pt x="20" y="5"/>
                    <a:pt x="17" y="10"/>
                    <a:pt x="15" y="16"/>
                  </a:cubicBezTo>
                  <a:cubicBezTo>
                    <a:pt x="13" y="22"/>
                    <a:pt x="12" y="25"/>
                    <a:pt x="10" y="31"/>
                  </a:cubicBezTo>
                  <a:cubicBezTo>
                    <a:pt x="7" y="38"/>
                    <a:pt x="9" y="40"/>
                    <a:pt x="8" y="47"/>
                  </a:cubicBezTo>
                  <a:cubicBezTo>
                    <a:pt x="7" y="53"/>
                    <a:pt x="3" y="56"/>
                    <a:pt x="1" y="61"/>
                  </a:cubicBezTo>
                  <a:cubicBezTo>
                    <a:pt x="0" y="64"/>
                    <a:pt x="0" y="67"/>
                    <a:pt x="0" y="7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1" name="Freeform 116">
              <a:extLst>
                <a:ext uri="{FF2B5EF4-FFF2-40B4-BE49-F238E27FC236}">
                  <a16:creationId xmlns:a16="http://schemas.microsoft.com/office/drawing/2014/main" id="{D8F36D62-8682-4A06-811F-5FA38010C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2897"/>
              <a:ext cx="191" cy="243"/>
            </a:xfrm>
            <a:custGeom>
              <a:avLst/>
              <a:gdLst>
                <a:gd name="T0" fmla="*/ 360 w 85"/>
                <a:gd name="T1" fmla="*/ 0 h 108"/>
                <a:gd name="T2" fmla="*/ 429 w 85"/>
                <a:gd name="T3" fmla="*/ 45 h 108"/>
                <a:gd name="T4" fmla="*/ 360 w 85"/>
                <a:gd name="T5" fmla="*/ 106 h 108"/>
                <a:gd name="T6" fmla="*/ 373 w 85"/>
                <a:gd name="T7" fmla="*/ 198 h 108"/>
                <a:gd name="T8" fmla="*/ 283 w 85"/>
                <a:gd name="T9" fmla="*/ 259 h 108"/>
                <a:gd name="T10" fmla="*/ 207 w 85"/>
                <a:gd name="T11" fmla="*/ 369 h 108"/>
                <a:gd name="T12" fmla="*/ 81 w 85"/>
                <a:gd name="T13" fmla="*/ 401 h 108"/>
                <a:gd name="T14" fmla="*/ 61 w 85"/>
                <a:gd name="T15" fmla="*/ 547 h 108"/>
                <a:gd name="T16" fmla="*/ 61 w 85"/>
                <a:gd name="T17" fmla="*/ 349 h 108"/>
                <a:gd name="T18" fmla="*/ 211 w 85"/>
                <a:gd name="T19" fmla="*/ 304 h 108"/>
                <a:gd name="T20" fmla="*/ 231 w 85"/>
                <a:gd name="T21" fmla="*/ 227 h 108"/>
                <a:gd name="T22" fmla="*/ 303 w 85"/>
                <a:gd name="T23" fmla="*/ 182 h 108"/>
                <a:gd name="T24" fmla="*/ 319 w 85"/>
                <a:gd name="T25" fmla="*/ 92 h 108"/>
                <a:gd name="T26" fmla="*/ 360 w 85"/>
                <a:gd name="T27" fmla="*/ 0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108">
                  <a:moveTo>
                    <a:pt x="71" y="0"/>
                  </a:moveTo>
                  <a:cubicBezTo>
                    <a:pt x="75" y="2"/>
                    <a:pt x="85" y="4"/>
                    <a:pt x="85" y="9"/>
                  </a:cubicBezTo>
                  <a:cubicBezTo>
                    <a:pt x="85" y="13"/>
                    <a:pt x="73" y="14"/>
                    <a:pt x="71" y="21"/>
                  </a:cubicBezTo>
                  <a:cubicBezTo>
                    <a:pt x="68" y="28"/>
                    <a:pt x="76" y="34"/>
                    <a:pt x="74" y="39"/>
                  </a:cubicBezTo>
                  <a:cubicBezTo>
                    <a:pt x="71" y="45"/>
                    <a:pt x="58" y="39"/>
                    <a:pt x="56" y="51"/>
                  </a:cubicBezTo>
                  <a:cubicBezTo>
                    <a:pt x="53" y="63"/>
                    <a:pt x="57" y="75"/>
                    <a:pt x="41" y="73"/>
                  </a:cubicBezTo>
                  <a:cubicBezTo>
                    <a:pt x="31" y="72"/>
                    <a:pt x="23" y="72"/>
                    <a:pt x="16" y="79"/>
                  </a:cubicBezTo>
                  <a:cubicBezTo>
                    <a:pt x="10" y="87"/>
                    <a:pt x="11" y="99"/>
                    <a:pt x="12" y="108"/>
                  </a:cubicBezTo>
                  <a:cubicBezTo>
                    <a:pt x="7" y="98"/>
                    <a:pt x="0" y="78"/>
                    <a:pt x="12" y="69"/>
                  </a:cubicBezTo>
                  <a:cubicBezTo>
                    <a:pt x="20" y="63"/>
                    <a:pt x="34" y="67"/>
                    <a:pt x="42" y="60"/>
                  </a:cubicBezTo>
                  <a:cubicBezTo>
                    <a:pt x="47" y="55"/>
                    <a:pt x="43" y="50"/>
                    <a:pt x="46" y="45"/>
                  </a:cubicBezTo>
                  <a:cubicBezTo>
                    <a:pt x="50" y="36"/>
                    <a:pt x="55" y="40"/>
                    <a:pt x="60" y="36"/>
                  </a:cubicBezTo>
                  <a:cubicBezTo>
                    <a:pt x="64" y="31"/>
                    <a:pt x="61" y="24"/>
                    <a:pt x="63" y="18"/>
                  </a:cubicBezTo>
                  <a:cubicBezTo>
                    <a:pt x="65" y="13"/>
                    <a:pt x="85" y="9"/>
                    <a:pt x="71" y="0"/>
                  </a:cubicBezTo>
                  <a:close/>
                </a:path>
              </a:pathLst>
            </a:custGeom>
            <a:solidFill>
              <a:srgbClr val="F4A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2" name="Freeform 117">
              <a:extLst>
                <a:ext uri="{FF2B5EF4-FFF2-40B4-BE49-F238E27FC236}">
                  <a16:creationId xmlns:a16="http://schemas.microsoft.com/office/drawing/2014/main" id="{E4174CD6-B9FD-4680-BCE9-97FA042D2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696"/>
              <a:ext cx="230" cy="342"/>
            </a:xfrm>
            <a:custGeom>
              <a:avLst/>
              <a:gdLst>
                <a:gd name="T0" fmla="*/ 514 w 102"/>
                <a:gd name="T1" fmla="*/ 113 h 152"/>
                <a:gd name="T2" fmla="*/ 519 w 102"/>
                <a:gd name="T3" fmla="*/ 106 h 152"/>
                <a:gd name="T4" fmla="*/ 401 w 102"/>
                <a:gd name="T5" fmla="*/ 41 h 152"/>
                <a:gd name="T6" fmla="*/ 304 w 102"/>
                <a:gd name="T7" fmla="*/ 137 h 152"/>
                <a:gd name="T8" fmla="*/ 214 w 102"/>
                <a:gd name="T9" fmla="*/ 198 h 152"/>
                <a:gd name="T10" fmla="*/ 183 w 102"/>
                <a:gd name="T11" fmla="*/ 308 h 152"/>
                <a:gd name="T12" fmla="*/ 81 w 102"/>
                <a:gd name="T13" fmla="*/ 320 h 152"/>
                <a:gd name="T14" fmla="*/ 101 w 102"/>
                <a:gd name="T15" fmla="*/ 416 h 152"/>
                <a:gd name="T16" fmla="*/ 77 w 102"/>
                <a:gd name="T17" fmla="*/ 497 h 152"/>
                <a:gd name="T18" fmla="*/ 56 w 102"/>
                <a:gd name="T19" fmla="*/ 583 h 152"/>
                <a:gd name="T20" fmla="*/ 45 w 102"/>
                <a:gd name="T21" fmla="*/ 704 h 152"/>
                <a:gd name="T22" fmla="*/ 142 w 102"/>
                <a:gd name="T23" fmla="*/ 770 h 152"/>
                <a:gd name="T24" fmla="*/ 106 w 102"/>
                <a:gd name="T25" fmla="*/ 644 h 152"/>
                <a:gd name="T26" fmla="*/ 126 w 102"/>
                <a:gd name="T27" fmla="*/ 572 h 152"/>
                <a:gd name="T28" fmla="*/ 126 w 102"/>
                <a:gd name="T29" fmla="*/ 506 h 152"/>
                <a:gd name="T30" fmla="*/ 174 w 102"/>
                <a:gd name="T31" fmla="*/ 437 h 152"/>
                <a:gd name="T32" fmla="*/ 158 w 102"/>
                <a:gd name="T33" fmla="*/ 365 h 152"/>
                <a:gd name="T34" fmla="*/ 235 w 102"/>
                <a:gd name="T35" fmla="*/ 324 h 152"/>
                <a:gd name="T36" fmla="*/ 271 w 102"/>
                <a:gd name="T37" fmla="*/ 263 h 152"/>
                <a:gd name="T38" fmla="*/ 291 w 102"/>
                <a:gd name="T39" fmla="*/ 194 h 152"/>
                <a:gd name="T40" fmla="*/ 361 w 102"/>
                <a:gd name="T41" fmla="*/ 146 h 152"/>
                <a:gd name="T42" fmla="*/ 437 w 102"/>
                <a:gd name="T43" fmla="*/ 101 h 152"/>
                <a:gd name="T44" fmla="*/ 514 w 102"/>
                <a:gd name="T45" fmla="*/ 113 h 1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2" h="152">
                  <a:moveTo>
                    <a:pt x="101" y="22"/>
                  </a:moveTo>
                  <a:cubicBezTo>
                    <a:pt x="102" y="21"/>
                    <a:pt x="102" y="21"/>
                    <a:pt x="102" y="21"/>
                  </a:cubicBezTo>
                  <a:cubicBezTo>
                    <a:pt x="93" y="19"/>
                    <a:pt x="90" y="0"/>
                    <a:pt x="79" y="8"/>
                  </a:cubicBezTo>
                  <a:cubicBezTo>
                    <a:pt x="73" y="11"/>
                    <a:pt x="67" y="24"/>
                    <a:pt x="60" y="27"/>
                  </a:cubicBezTo>
                  <a:cubicBezTo>
                    <a:pt x="52" y="30"/>
                    <a:pt x="44" y="26"/>
                    <a:pt x="42" y="39"/>
                  </a:cubicBezTo>
                  <a:cubicBezTo>
                    <a:pt x="40" y="48"/>
                    <a:pt x="49" y="54"/>
                    <a:pt x="36" y="61"/>
                  </a:cubicBezTo>
                  <a:cubicBezTo>
                    <a:pt x="30" y="64"/>
                    <a:pt x="23" y="58"/>
                    <a:pt x="16" y="63"/>
                  </a:cubicBezTo>
                  <a:cubicBezTo>
                    <a:pt x="7" y="70"/>
                    <a:pt x="15" y="76"/>
                    <a:pt x="20" y="82"/>
                  </a:cubicBezTo>
                  <a:cubicBezTo>
                    <a:pt x="26" y="92"/>
                    <a:pt x="23" y="90"/>
                    <a:pt x="15" y="98"/>
                  </a:cubicBezTo>
                  <a:cubicBezTo>
                    <a:pt x="10" y="102"/>
                    <a:pt x="0" y="108"/>
                    <a:pt x="11" y="115"/>
                  </a:cubicBezTo>
                  <a:cubicBezTo>
                    <a:pt x="17" y="119"/>
                    <a:pt x="1" y="128"/>
                    <a:pt x="9" y="139"/>
                  </a:cubicBezTo>
                  <a:cubicBezTo>
                    <a:pt x="17" y="149"/>
                    <a:pt x="23" y="144"/>
                    <a:pt x="28" y="152"/>
                  </a:cubicBezTo>
                  <a:cubicBezTo>
                    <a:pt x="27" y="143"/>
                    <a:pt x="21" y="135"/>
                    <a:pt x="21" y="127"/>
                  </a:cubicBezTo>
                  <a:cubicBezTo>
                    <a:pt x="21" y="122"/>
                    <a:pt x="25" y="118"/>
                    <a:pt x="25" y="113"/>
                  </a:cubicBezTo>
                  <a:cubicBezTo>
                    <a:pt x="26" y="107"/>
                    <a:pt x="23" y="105"/>
                    <a:pt x="25" y="100"/>
                  </a:cubicBezTo>
                  <a:cubicBezTo>
                    <a:pt x="27" y="95"/>
                    <a:pt x="34" y="93"/>
                    <a:pt x="34" y="86"/>
                  </a:cubicBezTo>
                  <a:cubicBezTo>
                    <a:pt x="35" y="81"/>
                    <a:pt x="28" y="77"/>
                    <a:pt x="31" y="72"/>
                  </a:cubicBezTo>
                  <a:cubicBezTo>
                    <a:pt x="34" y="68"/>
                    <a:pt x="43" y="67"/>
                    <a:pt x="46" y="64"/>
                  </a:cubicBezTo>
                  <a:cubicBezTo>
                    <a:pt x="50" y="61"/>
                    <a:pt x="52" y="56"/>
                    <a:pt x="53" y="52"/>
                  </a:cubicBezTo>
                  <a:cubicBezTo>
                    <a:pt x="55" y="47"/>
                    <a:pt x="55" y="41"/>
                    <a:pt x="57" y="38"/>
                  </a:cubicBezTo>
                  <a:cubicBezTo>
                    <a:pt x="60" y="34"/>
                    <a:pt x="68" y="32"/>
                    <a:pt x="71" y="29"/>
                  </a:cubicBezTo>
                  <a:cubicBezTo>
                    <a:pt x="76" y="26"/>
                    <a:pt x="79" y="20"/>
                    <a:pt x="86" y="20"/>
                  </a:cubicBezTo>
                  <a:cubicBezTo>
                    <a:pt x="91" y="19"/>
                    <a:pt x="95" y="23"/>
                    <a:pt x="101" y="22"/>
                  </a:cubicBezTo>
                  <a:close/>
                </a:path>
              </a:pathLst>
            </a:custGeom>
            <a:solidFill>
              <a:srgbClr val="F08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3" name="Freeform 118">
              <a:extLst>
                <a:ext uri="{FF2B5EF4-FFF2-40B4-BE49-F238E27FC236}">
                  <a16:creationId xmlns:a16="http://schemas.microsoft.com/office/drawing/2014/main" id="{5D23BAAA-7580-40F0-9E5D-62B4D7C22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6" y="3160"/>
              <a:ext cx="52" cy="121"/>
            </a:xfrm>
            <a:custGeom>
              <a:avLst/>
              <a:gdLst>
                <a:gd name="T0" fmla="*/ 81 w 23"/>
                <a:gd name="T1" fmla="*/ 0 h 54"/>
                <a:gd name="T2" fmla="*/ 36 w 23"/>
                <a:gd name="T3" fmla="*/ 146 h 54"/>
                <a:gd name="T4" fmla="*/ 25 w 23"/>
                <a:gd name="T5" fmla="*/ 206 h 54"/>
                <a:gd name="T6" fmla="*/ 16 w 23"/>
                <a:gd name="T7" fmla="*/ 271 h 54"/>
                <a:gd name="T8" fmla="*/ 45 w 23"/>
                <a:gd name="T9" fmla="*/ 242 h 54"/>
                <a:gd name="T10" fmla="*/ 118 w 23"/>
                <a:gd name="T11" fmla="*/ 226 h 54"/>
                <a:gd name="T12" fmla="*/ 57 w 23"/>
                <a:gd name="T13" fmla="*/ 195 h 54"/>
                <a:gd name="T14" fmla="*/ 61 w 23"/>
                <a:gd name="T15" fmla="*/ 130 h 54"/>
                <a:gd name="T16" fmla="*/ 66 w 23"/>
                <a:gd name="T17" fmla="*/ 81 h 54"/>
                <a:gd name="T18" fmla="*/ 81 w 23"/>
                <a:gd name="T19" fmla="*/ 0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54">
                  <a:moveTo>
                    <a:pt x="16" y="0"/>
                  </a:moveTo>
                  <a:cubicBezTo>
                    <a:pt x="13" y="10"/>
                    <a:pt x="7" y="18"/>
                    <a:pt x="7" y="29"/>
                  </a:cubicBezTo>
                  <a:cubicBezTo>
                    <a:pt x="7" y="34"/>
                    <a:pt x="7" y="37"/>
                    <a:pt x="5" y="41"/>
                  </a:cubicBezTo>
                  <a:cubicBezTo>
                    <a:pt x="3" y="45"/>
                    <a:pt x="0" y="50"/>
                    <a:pt x="3" y="54"/>
                  </a:cubicBezTo>
                  <a:cubicBezTo>
                    <a:pt x="5" y="52"/>
                    <a:pt x="7" y="49"/>
                    <a:pt x="9" y="48"/>
                  </a:cubicBezTo>
                  <a:cubicBezTo>
                    <a:pt x="14" y="45"/>
                    <a:pt x="18" y="46"/>
                    <a:pt x="23" y="45"/>
                  </a:cubicBezTo>
                  <a:cubicBezTo>
                    <a:pt x="18" y="43"/>
                    <a:pt x="13" y="44"/>
                    <a:pt x="11" y="39"/>
                  </a:cubicBezTo>
                  <a:cubicBezTo>
                    <a:pt x="10" y="35"/>
                    <a:pt x="12" y="30"/>
                    <a:pt x="12" y="26"/>
                  </a:cubicBezTo>
                  <a:cubicBezTo>
                    <a:pt x="12" y="22"/>
                    <a:pt x="12" y="21"/>
                    <a:pt x="13" y="16"/>
                  </a:cubicBezTo>
                  <a:cubicBezTo>
                    <a:pt x="14" y="12"/>
                    <a:pt x="15" y="6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4" name="Freeform 119">
              <a:extLst>
                <a:ext uri="{FF2B5EF4-FFF2-40B4-BE49-F238E27FC236}">
                  <a16:creationId xmlns:a16="http://schemas.microsoft.com/office/drawing/2014/main" id="{EB1343A7-7802-4951-9BEC-5D4D09BDB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" y="3000"/>
              <a:ext cx="149" cy="200"/>
            </a:xfrm>
            <a:custGeom>
              <a:avLst/>
              <a:gdLst>
                <a:gd name="T0" fmla="*/ 336 w 66"/>
                <a:gd name="T1" fmla="*/ 0 h 89"/>
                <a:gd name="T2" fmla="*/ 271 w 66"/>
                <a:gd name="T3" fmla="*/ 29 h 89"/>
                <a:gd name="T4" fmla="*/ 239 w 66"/>
                <a:gd name="T5" fmla="*/ 70 h 89"/>
                <a:gd name="T6" fmla="*/ 199 w 66"/>
                <a:gd name="T7" fmla="*/ 171 h 89"/>
                <a:gd name="T8" fmla="*/ 81 w 66"/>
                <a:gd name="T9" fmla="*/ 178 h 89"/>
                <a:gd name="T10" fmla="*/ 25 w 66"/>
                <a:gd name="T11" fmla="*/ 272 h 89"/>
                <a:gd name="T12" fmla="*/ 77 w 66"/>
                <a:gd name="T13" fmla="*/ 449 h 89"/>
                <a:gd name="T14" fmla="*/ 56 w 66"/>
                <a:gd name="T15" fmla="*/ 272 h 89"/>
                <a:gd name="T16" fmla="*/ 102 w 66"/>
                <a:gd name="T17" fmla="*/ 207 h 89"/>
                <a:gd name="T18" fmla="*/ 214 w 66"/>
                <a:gd name="T19" fmla="*/ 178 h 89"/>
                <a:gd name="T20" fmla="*/ 264 w 66"/>
                <a:gd name="T21" fmla="*/ 90 h 89"/>
                <a:gd name="T22" fmla="*/ 336 w 66"/>
                <a:gd name="T23" fmla="*/ 0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89">
                  <a:moveTo>
                    <a:pt x="66" y="0"/>
                  </a:moveTo>
                  <a:cubicBezTo>
                    <a:pt x="65" y="5"/>
                    <a:pt x="60" y="6"/>
                    <a:pt x="53" y="6"/>
                  </a:cubicBezTo>
                  <a:cubicBezTo>
                    <a:pt x="47" y="6"/>
                    <a:pt x="46" y="8"/>
                    <a:pt x="47" y="14"/>
                  </a:cubicBezTo>
                  <a:cubicBezTo>
                    <a:pt x="47" y="20"/>
                    <a:pt x="45" y="28"/>
                    <a:pt x="39" y="34"/>
                  </a:cubicBezTo>
                  <a:cubicBezTo>
                    <a:pt x="32" y="39"/>
                    <a:pt x="21" y="36"/>
                    <a:pt x="16" y="35"/>
                  </a:cubicBezTo>
                  <a:cubicBezTo>
                    <a:pt x="12" y="34"/>
                    <a:pt x="0" y="40"/>
                    <a:pt x="5" y="54"/>
                  </a:cubicBezTo>
                  <a:cubicBezTo>
                    <a:pt x="11" y="68"/>
                    <a:pt x="19" y="79"/>
                    <a:pt x="15" y="89"/>
                  </a:cubicBezTo>
                  <a:cubicBezTo>
                    <a:pt x="21" y="76"/>
                    <a:pt x="14" y="63"/>
                    <a:pt x="11" y="54"/>
                  </a:cubicBezTo>
                  <a:cubicBezTo>
                    <a:pt x="9" y="44"/>
                    <a:pt x="13" y="41"/>
                    <a:pt x="20" y="41"/>
                  </a:cubicBezTo>
                  <a:cubicBezTo>
                    <a:pt x="27" y="41"/>
                    <a:pt x="34" y="42"/>
                    <a:pt x="42" y="35"/>
                  </a:cubicBezTo>
                  <a:cubicBezTo>
                    <a:pt x="50" y="28"/>
                    <a:pt x="50" y="27"/>
                    <a:pt x="52" y="18"/>
                  </a:cubicBezTo>
                  <a:cubicBezTo>
                    <a:pt x="55" y="10"/>
                    <a:pt x="65" y="11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5" name="Freeform 120">
              <a:extLst>
                <a:ext uri="{FF2B5EF4-FFF2-40B4-BE49-F238E27FC236}">
                  <a16:creationId xmlns:a16="http://schemas.microsoft.com/office/drawing/2014/main" id="{8F688903-FB77-4518-8B5D-7032BD947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2717"/>
              <a:ext cx="54" cy="51"/>
            </a:xfrm>
            <a:custGeom>
              <a:avLst/>
              <a:gdLst>
                <a:gd name="T0" fmla="*/ 0 w 24"/>
                <a:gd name="T1" fmla="*/ 0 h 23"/>
                <a:gd name="T2" fmla="*/ 122 w 24"/>
                <a:gd name="T3" fmla="*/ 113 h 23"/>
                <a:gd name="T4" fmla="*/ 0 w 24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4" y="10"/>
                    <a:pt x="3" y="18"/>
                    <a:pt x="24" y="23"/>
                  </a:cubicBezTo>
                  <a:cubicBezTo>
                    <a:pt x="18" y="2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6" name="Freeform 121">
              <a:extLst>
                <a:ext uri="{FF2B5EF4-FFF2-40B4-BE49-F238E27FC236}">
                  <a16:creationId xmlns:a16="http://schemas.microsoft.com/office/drawing/2014/main" id="{80132EE9-2D61-4BAD-849B-5423192F2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3421"/>
              <a:ext cx="13" cy="13"/>
            </a:xfrm>
            <a:custGeom>
              <a:avLst/>
              <a:gdLst>
                <a:gd name="T0" fmla="*/ 20 w 6"/>
                <a:gd name="T1" fmla="*/ 0 h 6"/>
                <a:gd name="T2" fmla="*/ 28 w 6"/>
                <a:gd name="T3" fmla="*/ 20 h 6"/>
                <a:gd name="T4" fmla="*/ 9 w 6"/>
                <a:gd name="T5" fmla="*/ 28 h 6"/>
                <a:gd name="T6" fmla="*/ 4 w 6"/>
                <a:gd name="T7" fmla="*/ 9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6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7" name="Freeform 122">
              <a:extLst>
                <a:ext uri="{FF2B5EF4-FFF2-40B4-BE49-F238E27FC236}">
                  <a16:creationId xmlns:a16="http://schemas.microsoft.com/office/drawing/2014/main" id="{77D5C9BC-DFBC-49C1-97C9-363F39719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" y="3378"/>
              <a:ext cx="14" cy="14"/>
            </a:xfrm>
            <a:custGeom>
              <a:avLst/>
              <a:gdLst>
                <a:gd name="T0" fmla="*/ 21 w 6"/>
                <a:gd name="T1" fmla="*/ 0 h 6"/>
                <a:gd name="T2" fmla="*/ 28 w 6"/>
                <a:gd name="T3" fmla="*/ 21 h 6"/>
                <a:gd name="T4" fmla="*/ 12 w 6"/>
                <a:gd name="T5" fmla="*/ 33 h 6"/>
                <a:gd name="T6" fmla="*/ 0 w 6"/>
                <a:gd name="T7" fmla="*/ 12 h 6"/>
                <a:gd name="T8" fmla="*/ 21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8" name="Freeform 123">
              <a:extLst>
                <a:ext uri="{FF2B5EF4-FFF2-40B4-BE49-F238E27FC236}">
                  <a16:creationId xmlns:a16="http://schemas.microsoft.com/office/drawing/2014/main" id="{0906F546-48A7-40F6-B4F0-2740685DD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3401"/>
              <a:ext cx="13" cy="13"/>
            </a:xfrm>
            <a:custGeom>
              <a:avLst/>
              <a:gdLst>
                <a:gd name="T0" fmla="*/ 20 w 6"/>
                <a:gd name="T1" fmla="*/ 4 h 6"/>
                <a:gd name="T2" fmla="*/ 28 w 6"/>
                <a:gd name="T3" fmla="*/ 20 h 6"/>
                <a:gd name="T4" fmla="*/ 9 w 6"/>
                <a:gd name="T5" fmla="*/ 28 h 6"/>
                <a:gd name="T6" fmla="*/ 4 w 6"/>
                <a:gd name="T7" fmla="*/ 9 h 6"/>
                <a:gd name="T8" fmla="*/ 20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6" y="1"/>
                    <a:pt x="6" y="3"/>
                    <a:pt x="6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Freeform 124">
              <a:extLst>
                <a:ext uri="{FF2B5EF4-FFF2-40B4-BE49-F238E27FC236}">
                  <a16:creationId xmlns:a16="http://schemas.microsoft.com/office/drawing/2014/main" id="{1C832AE0-52B4-4563-950C-48C09248C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3446"/>
              <a:ext cx="14" cy="13"/>
            </a:xfrm>
            <a:custGeom>
              <a:avLst/>
              <a:gdLst>
                <a:gd name="T0" fmla="*/ 21 w 6"/>
                <a:gd name="T1" fmla="*/ 4 h 6"/>
                <a:gd name="T2" fmla="*/ 28 w 6"/>
                <a:gd name="T3" fmla="*/ 20 h 6"/>
                <a:gd name="T4" fmla="*/ 12 w 6"/>
                <a:gd name="T5" fmla="*/ 28 h 6"/>
                <a:gd name="T6" fmla="*/ 0 w 6"/>
                <a:gd name="T7" fmla="*/ 9 h 6"/>
                <a:gd name="T8" fmla="*/ 21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0" name="Freeform 125">
              <a:extLst>
                <a:ext uri="{FF2B5EF4-FFF2-40B4-BE49-F238E27FC236}">
                  <a16:creationId xmlns:a16="http://schemas.microsoft.com/office/drawing/2014/main" id="{76A53902-94DF-43EE-97A6-9FD6313B6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" y="3335"/>
              <a:ext cx="14" cy="14"/>
            </a:xfrm>
            <a:custGeom>
              <a:avLst/>
              <a:gdLst>
                <a:gd name="T0" fmla="*/ 21 w 6"/>
                <a:gd name="T1" fmla="*/ 0 h 6"/>
                <a:gd name="T2" fmla="*/ 33 w 6"/>
                <a:gd name="T3" fmla="*/ 21 h 6"/>
                <a:gd name="T4" fmla="*/ 12 w 6"/>
                <a:gd name="T5" fmla="*/ 28 h 6"/>
                <a:gd name="T6" fmla="*/ 5 w 6"/>
                <a:gd name="T7" fmla="*/ 12 h 6"/>
                <a:gd name="T8" fmla="*/ 21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6" y="4"/>
                  </a:cubicBez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Freeform 126">
              <a:extLst>
                <a:ext uri="{FF2B5EF4-FFF2-40B4-BE49-F238E27FC236}">
                  <a16:creationId xmlns:a16="http://schemas.microsoft.com/office/drawing/2014/main" id="{42D28B1D-7BB5-41FA-B3BC-C8C65FCAC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3288"/>
              <a:ext cx="13" cy="14"/>
            </a:xfrm>
            <a:custGeom>
              <a:avLst/>
              <a:gdLst>
                <a:gd name="T0" fmla="*/ 20 w 6"/>
                <a:gd name="T1" fmla="*/ 5 h 6"/>
                <a:gd name="T2" fmla="*/ 24 w 6"/>
                <a:gd name="T3" fmla="*/ 21 h 6"/>
                <a:gd name="T4" fmla="*/ 9 w 6"/>
                <a:gd name="T5" fmla="*/ 33 h 6"/>
                <a:gd name="T6" fmla="*/ 0 w 6"/>
                <a:gd name="T7" fmla="*/ 16 h 6"/>
                <a:gd name="T8" fmla="*/ 20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5" y="4"/>
                  </a:cubicBezTo>
                  <a:cubicBezTo>
                    <a:pt x="5" y="6"/>
                    <a:pt x="3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2" name="Freeform 127">
              <a:extLst>
                <a:ext uri="{FF2B5EF4-FFF2-40B4-BE49-F238E27FC236}">
                  <a16:creationId xmlns:a16="http://schemas.microsoft.com/office/drawing/2014/main" id="{4E4C583C-CC3E-459B-84C7-B99A900ED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" y="3351"/>
              <a:ext cx="13" cy="14"/>
            </a:xfrm>
            <a:custGeom>
              <a:avLst/>
              <a:gdLst>
                <a:gd name="T0" fmla="*/ 20 w 6"/>
                <a:gd name="T1" fmla="*/ 0 h 6"/>
                <a:gd name="T2" fmla="*/ 24 w 6"/>
                <a:gd name="T3" fmla="*/ 21 h 6"/>
                <a:gd name="T4" fmla="*/ 9 w 6"/>
                <a:gd name="T5" fmla="*/ 28 h 6"/>
                <a:gd name="T6" fmla="*/ 0 w 6"/>
                <a:gd name="T7" fmla="*/ 12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3" y="6"/>
                    <a:pt x="2" y="5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" name="Freeform 128">
              <a:extLst>
                <a:ext uri="{FF2B5EF4-FFF2-40B4-BE49-F238E27FC236}">
                  <a16:creationId xmlns:a16="http://schemas.microsoft.com/office/drawing/2014/main" id="{45EC09C2-D249-4605-AF54-2AD3847A1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3360"/>
              <a:ext cx="13" cy="14"/>
            </a:xfrm>
            <a:custGeom>
              <a:avLst/>
              <a:gdLst>
                <a:gd name="T0" fmla="*/ 20 w 6"/>
                <a:gd name="T1" fmla="*/ 5 h 6"/>
                <a:gd name="T2" fmla="*/ 24 w 6"/>
                <a:gd name="T3" fmla="*/ 21 h 6"/>
                <a:gd name="T4" fmla="*/ 9 w 6"/>
                <a:gd name="T5" fmla="*/ 33 h 6"/>
                <a:gd name="T6" fmla="*/ 0 w 6"/>
                <a:gd name="T7" fmla="*/ 12 h 6"/>
                <a:gd name="T8" fmla="*/ 20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4" name="Freeform 129">
              <a:extLst>
                <a:ext uri="{FF2B5EF4-FFF2-40B4-BE49-F238E27FC236}">
                  <a16:creationId xmlns:a16="http://schemas.microsoft.com/office/drawing/2014/main" id="{05CC4FC3-CD7D-4CA3-8D60-4273391E2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3392"/>
              <a:ext cx="14" cy="13"/>
            </a:xfrm>
            <a:custGeom>
              <a:avLst/>
              <a:gdLst>
                <a:gd name="T0" fmla="*/ 21 w 6"/>
                <a:gd name="T1" fmla="*/ 0 h 6"/>
                <a:gd name="T2" fmla="*/ 33 w 6"/>
                <a:gd name="T3" fmla="*/ 15 h 6"/>
                <a:gd name="T4" fmla="*/ 12 w 6"/>
                <a:gd name="T5" fmla="*/ 24 h 6"/>
                <a:gd name="T6" fmla="*/ 5 w 6"/>
                <a:gd name="T7" fmla="*/ 9 h 6"/>
                <a:gd name="T8" fmla="*/ 21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6" y="3"/>
                  </a:cubicBez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5" name="Freeform 130">
              <a:extLst>
                <a:ext uri="{FF2B5EF4-FFF2-40B4-BE49-F238E27FC236}">
                  <a16:creationId xmlns:a16="http://schemas.microsoft.com/office/drawing/2014/main" id="{18ADF847-43A5-43AA-893F-F5D64E95B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3446"/>
              <a:ext cx="13" cy="13"/>
            </a:xfrm>
            <a:custGeom>
              <a:avLst/>
              <a:gdLst>
                <a:gd name="T0" fmla="*/ 20 w 6"/>
                <a:gd name="T1" fmla="*/ 4 h 6"/>
                <a:gd name="T2" fmla="*/ 24 w 6"/>
                <a:gd name="T3" fmla="*/ 20 h 6"/>
                <a:gd name="T4" fmla="*/ 9 w 6"/>
                <a:gd name="T5" fmla="*/ 28 h 6"/>
                <a:gd name="T6" fmla="*/ 0 w 6"/>
                <a:gd name="T7" fmla="*/ 15 h 6"/>
                <a:gd name="T8" fmla="*/ 20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5" y="4"/>
                  </a:cubicBezTo>
                  <a:cubicBezTo>
                    <a:pt x="5" y="6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6" name="Freeform 131">
              <a:extLst>
                <a:ext uri="{FF2B5EF4-FFF2-40B4-BE49-F238E27FC236}">
                  <a16:creationId xmlns:a16="http://schemas.microsoft.com/office/drawing/2014/main" id="{6189415D-FE95-4A16-9381-1D5AE9155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" y="3466"/>
              <a:ext cx="13" cy="13"/>
            </a:xfrm>
            <a:custGeom>
              <a:avLst/>
              <a:gdLst>
                <a:gd name="T0" fmla="*/ 20 w 6"/>
                <a:gd name="T1" fmla="*/ 4 h 6"/>
                <a:gd name="T2" fmla="*/ 28 w 6"/>
                <a:gd name="T3" fmla="*/ 20 h 6"/>
                <a:gd name="T4" fmla="*/ 15 w 6"/>
                <a:gd name="T5" fmla="*/ 28 h 6"/>
                <a:gd name="T6" fmla="*/ 4 w 6"/>
                <a:gd name="T7" fmla="*/ 9 h 6"/>
                <a:gd name="T8" fmla="*/ 20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6" y="1"/>
                    <a:pt x="6" y="2"/>
                    <a:pt x="6" y="4"/>
                  </a:cubicBez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7" name="Freeform 132">
              <a:extLst>
                <a:ext uri="{FF2B5EF4-FFF2-40B4-BE49-F238E27FC236}">
                  <a16:creationId xmlns:a16="http://schemas.microsoft.com/office/drawing/2014/main" id="{D0B751F4-F11C-4497-8EFF-B7843DB6A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" y="3479"/>
              <a:ext cx="13" cy="14"/>
            </a:xfrm>
            <a:custGeom>
              <a:avLst/>
              <a:gdLst>
                <a:gd name="T0" fmla="*/ 20 w 6"/>
                <a:gd name="T1" fmla="*/ 0 h 6"/>
                <a:gd name="T2" fmla="*/ 24 w 6"/>
                <a:gd name="T3" fmla="*/ 21 h 6"/>
                <a:gd name="T4" fmla="*/ 9 w 6"/>
                <a:gd name="T5" fmla="*/ 28 h 6"/>
                <a:gd name="T6" fmla="*/ 0 w 6"/>
                <a:gd name="T7" fmla="*/ 12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3" y="6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8" name="Freeform 133">
              <a:extLst>
                <a:ext uri="{FF2B5EF4-FFF2-40B4-BE49-F238E27FC236}">
                  <a16:creationId xmlns:a16="http://schemas.microsoft.com/office/drawing/2014/main" id="{2C17CF9C-E911-4BC5-82F8-0E27D66E3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3448"/>
              <a:ext cx="13" cy="13"/>
            </a:xfrm>
            <a:custGeom>
              <a:avLst/>
              <a:gdLst>
                <a:gd name="T0" fmla="*/ 20 w 6"/>
                <a:gd name="T1" fmla="*/ 4 h 6"/>
                <a:gd name="T2" fmla="*/ 28 w 6"/>
                <a:gd name="T3" fmla="*/ 20 h 6"/>
                <a:gd name="T4" fmla="*/ 15 w 6"/>
                <a:gd name="T5" fmla="*/ 28 h 6"/>
                <a:gd name="T6" fmla="*/ 4 w 6"/>
                <a:gd name="T7" fmla="*/ 9 h 6"/>
                <a:gd name="T8" fmla="*/ 20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6" y="1"/>
                    <a:pt x="6" y="3"/>
                    <a:pt x="6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9" name="Freeform 134">
              <a:extLst>
                <a:ext uri="{FF2B5EF4-FFF2-40B4-BE49-F238E27FC236}">
                  <a16:creationId xmlns:a16="http://schemas.microsoft.com/office/drawing/2014/main" id="{A7002383-1B1D-46FC-89FD-05BA473F3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367"/>
              <a:ext cx="13" cy="13"/>
            </a:xfrm>
            <a:custGeom>
              <a:avLst/>
              <a:gdLst>
                <a:gd name="T0" fmla="*/ 15 w 6"/>
                <a:gd name="T1" fmla="*/ 0 h 6"/>
                <a:gd name="T2" fmla="*/ 24 w 6"/>
                <a:gd name="T3" fmla="*/ 15 h 6"/>
                <a:gd name="T4" fmla="*/ 9 w 6"/>
                <a:gd name="T5" fmla="*/ 24 h 6"/>
                <a:gd name="T6" fmla="*/ 0 w 6"/>
                <a:gd name="T7" fmla="*/ 9 h 6"/>
                <a:gd name="T8" fmla="*/ 15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5" y="1"/>
                    <a:pt x="6" y="2"/>
                    <a:pt x="5" y="3"/>
                  </a:cubicBezTo>
                  <a:cubicBezTo>
                    <a:pt x="5" y="5"/>
                    <a:pt x="3" y="6"/>
                    <a:pt x="2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0" name="Freeform 135">
              <a:extLst>
                <a:ext uri="{FF2B5EF4-FFF2-40B4-BE49-F238E27FC236}">
                  <a16:creationId xmlns:a16="http://schemas.microsoft.com/office/drawing/2014/main" id="{6715FFCB-2C34-42DE-BCB4-1C9A79230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3299"/>
              <a:ext cx="13" cy="14"/>
            </a:xfrm>
            <a:custGeom>
              <a:avLst/>
              <a:gdLst>
                <a:gd name="T0" fmla="*/ 15 w 6"/>
                <a:gd name="T1" fmla="*/ 5 h 6"/>
                <a:gd name="T2" fmla="*/ 24 w 6"/>
                <a:gd name="T3" fmla="*/ 21 h 6"/>
                <a:gd name="T4" fmla="*/ 9 w 6"/>
                <a:gd name="T5" fmla="*/ 33 h 6"/>
                <a:gd name="T6" fmla="*/ 0 w 6"/>
                <a:gd name="T7" fmla="*/ 12 h 6"/>
                <a:gd name="T8" fmla="*/ 15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1" name="Freeform 136">
              <a:extLst>
                <a:ext uri="{FF2B5EF4-FFF2-40B4-BE49-F238E27FC236}">
                  <a16:creationId xmlns:a16="http://schemas.microsoft.com/office/drawing/2014/main" id="{4C5167B9-2D5F-4764-9AF2-49912BF84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3317"/>
              <a:ext cx="13" cy="14"/>
            </a:xfrm>
            <a:custGeom>
              <a:avLst/>
              <a:gdLst>
                <a:gd name="T0" fmla="*/ 20 w 6"/>
                <a:gd name="T1" fmla="*/ 0 h 6"/>
                <a:gd name="T2" fmla="*/ 28 w 6"/>
                <a:gd name="T3" fmla="*/ 16 h 6"/>
                <a:gd name="T4" fmla="*/ 15 w 6"/>
                <a:gd name="T5" fmla="*/ 28 h 6"/>
                <a:gd name="T6" fmla="*/ 4 w 6"/>
                <a:gd name="T7" fmla="*/ 12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6" y="1"/>
                    <a:pt x="6" y="2"/>
                    <a:pt x="6" y="3"/>
                  </a:cubicBez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2" name="Freeform 137">
              <a:extLst>
                <a:ext uri="{FF2B5EF4-FFF2-40B4-BE49-F238E27FC236}">
                  <a16:creationId xmlns:a16="http://schemas.microsoft.com/office/drawing/2014/main" id="{039F0943-0E0F-4B87-B2E4-AF782CDBC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270"/>
              <a:ext cx="13" cy="14"/>
            </a:xfrm>
            <a:custGeom>
              <a:avLst/>
              <a:gdLst>
                <a:gd name="T0" fmla="*/ 20 w 6"/>
                <a:gd name="T1" fmla="*/ 5 h 6"/>
                <a:gd name="T2" fmla="*/ 24 w 6"/>
                <a:gd name="T3" fmla="*/ 21 h 6"/>
                <a:gd name="T4" fmla="*/ 9 w 6"/>
                <a:gd name="T5" fmla="*/ 33 h 6"/>
                <a:gd name="T6" fmla="*/ 0 w 6"/>
                <a:gd name="T7" fmla="*/ 12 h 6"/>
                <a:gd name="T8" fmla="*/ 20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3" name="Freeform 138">
              <a:extLst>
                <a:ext uri="{FF2B5EF4-FFF2-40B4-BE49-F238E27FC236}">
                  <a16:creationId xmlns:a16="http://schemas.microsoft.com/office/drawing/2014/main" id="{748AE798-FE03-4AFE-95CD-0F18331D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" y="3290"/>
              <a:ext cx="13" cy="12"/>
            </a:xfrm>
            <a:custGeom>
              <a:avLst/>
              <a:gdLst>
                <a:gd name="T0" fmla="*/ 20 w 6"/>
                <a:gd name="T1" fmla="*/ 0 h 5"/>
                <a:gd name="T2" fmla="*/ 28 w 6"/>
                <a:gd name="T3" fmla="*/ 17 h 5"/>
                <a:gd name="T4" fmla="*/ 9 w 6"/>
                <a:gd name="T5" fmla="*/ 29 h 5"/>
                <a:gd name="T6" fmla="*/ 4 w 6"/>
                <a:gd name="T7" fmla="*/ 12 h 5"/>
                <a:gd name="T8" fmla="*/ 20 w 6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5" y="5"/>
                    <a:pt x="4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4" name="Freeform 139">
              <a:extLst>
                <a:ext uri="{FF2B5EF4-FFF2-40B4-BE49-F238E27FC236}">
                  <a16:creationId xmlns:a16="http://schemas.microsoft.com/office/drawing/2014/main" id="{143740E7-3791-4C65-87DF-E3E7CA1C7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3311"/>
              <a:ext cx="13" cy="13"/>
            </a:xfrm>
            <a:custGeom>
              <a:avLst/>
              <a:gdLst>
                <a:gd name="T0" fmla="*/ 20 w 6"/>
                <a:gd name="T1" fmla="*/ 0 h 6"/>
                <a:gd name="T2" fmla="*/ 28 w 6"/>
                <a:gd name="T3" fmla="*/ 20 h 6"/>
                <a:gd name="T4" fmla="*/ 9 w 6"/>
                <a:gd name="T5" fmla="*/ 24 h 6"/>
                <a:gd name="T6" fmla="*/ 4 w 6"/>
                <a:gd name="T7" fmla="*/ 9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6" y="4"/>
                  </a:cubicBez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5" name="Freeform 140">
              <a:extLst>
                <a:ext uri="{FF2B5EF4-FFF2-40B4-BE49-F238E27FC236}">
                  <a16:creationId xmlns:a16="http://schemas.microsoft.com/office/drawing/2014/main" id="{A41FE2C3-84C2-45AD-B78D-BA7796788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3428"/>
              <a:ext cx="14" cy="13"/>
            </a:xfrm>
            <a:custGeom>
              <a:avLst/>
              <a:gdLst>
                <a:gd name="T0" fmla="*/ 21 w 6"/>
                <a:gd name="T1" fmla="*/ 4 h 6"/>
                <a:gd name="T2" fmla="*/ 28 w 6"/>
                <a:gd name="T3" fmla="*/ 20 h 6"/>
                <a:gd name="T4" fmla="*/ 12 w 6"/>
                <a:gd name="T5" fmla="*/ 28 h 6"/>
                <a:gd name="T6" fmla="*/ 0 w 6"/>
                <a:gd name="T7" fmla="*/ 9 h 6"/>
                <a:gd name="T8" fmla="*/ 21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6" name="Freeform 141">
              <a:extLst>
                <a:ext uri="{FF2B5EF4-FFF2-40B4-BE49-F238E27FC236}">
                  <a16:creationId xmlns:a16="http://schemas.microsoft.com/office/drawing/2014/main" id="{EEC8CBD9-3AEE-409C-A52A-E3641431F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3430"/>
              <a:ext cx="13" cy="13"/>
            </a:xfrm>
            <a:custGeom>
              <a:avLst/>
              <a:gdLst>
                <a:gd name="T0" fmla="*/ 20 w 6"/>
                <a:gd name="T1" fmla="*/ 0 h 6"/>
                <a:gd name="T2" fmla="*/ 28 w 6"/>
                <a:gd name="T3" fmla="*/ 20 h 6"/>
                <a:gd name="T4" fmla="*/ 15 w 6"/>
                <a:gd name="T5" fmla="*/ 24 h 6"/>
                <a:gd name="T6" fmla="*/ 4 w 6"/>
                <a:gd name="T7" fmla="*/ 9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6" y="1"/>
                    <a:pt x="6" y="2"/>
                    <a:pt x="6" y="4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7" name="Freeform 142">
              <a:extLst>
                <a:ext uri="{FF2B5EF4-FFF2-40B4-BE49-F238E27FC236}">
                  <a16:creationId xmlns:a16="http://schemas.microsoft.com/office/drawing/2014/main" id="{EA3DE7E8-FCA4-48F6-88AA-1D82B1D76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3484"/>
              <a:ext cx="13" cy="13"/>
            </a:xfrm>
            <a:custGeom>
              <a:avLst/>
              <a:gdLst>
                <a:gd name="T0" fmla="*/ 20 w 6"/>
                <a:gd name="T1" fmla="*/ 4 h 6"/>
                <a:gd name="T2" fmla="*/ 24 w 6"/>
                <a:gd name="T3" fmla="*/ 20 h 6"/>
                <a:gd name="T4" fmla="*/ 9 w 6"/>
                <a:gd name="T5" fmla="*/ 28 h 6"/>
                <a:gd name="T6" fmla="*/ 0 w 6"/>
                <a:gd name="T7" fmla="*/ 9 h 6"/>
                <a:gd name="T8" fmla="*/ 20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5" y="4"/>
                  </a:cubicBezTo>
                  <a:cubicBezTo>
                    <a:pt x="5" y="6"/>
                    <a:pt x="3" y="6"/>
                    <a:pt x="2" y="6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8" name="Freeform 143">
              <a:extLst>
                <a:ext uri="{FF2B5EF4-FFF2-40B4-BE49-F238E27FC236}">
                  <a16:creationId xmlns:a16="http://schemas.microsoft.com/office/drawing/2014/main" id="{E146D7BF-407B-41B7-807C-6217C5658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" y="3464"/>
              <a:ext cx="13" cy="13"/>
            </a:xfrm>
            <a:custGeom>
              <a:avLst/>
              <a:gdLst>
                <a:gd name="T0" fmla="*/ 20 w 6"/>
                <a:gd name="T1" fmla="*/ 4 h 6"/>
                <a:gd name="T2" fmla="*/ 28 w 6"/>
                <a:gd name="T3" fmla="*/ 20 h 6"/>
                <a:gd name="T4" fmla="*/ 9 w 6"/>
                <a:gd name="T5" fmla="*/ 28 h 6"/>
                <a:gd name="T6" fmla="*/ 4 w 6"/>
                <a:gd name="T7" fmla="*/ 9 h 6"/>
                <a:gd name="T8" fmla="*/ 20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5" y="6"/>
                    <a:pt x="4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9" name="Freeform 144">
              <a:extLst>
                <a:ext uri="{FF2B5EF4-FFF2-40B4-BE49-F238E27FC236}">
                  <a16:creationId xmlns:a16="http://schemas.microsoft.com/office/drawing/2014/main" id="{CE3E9BD5-31C8-4A16-90E0-B17ECA6D8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" y="3461"/>
              <a:ext cx="14" cy="14"/>
            </a:xfrm>
            <a:custGeom>
              <a:avLst/>
              <a:gdLst>
                <a:gd name="T0" fmla="*/ 21 w 6"/>
                <a:gd name="T1" fmla="*/ 0 h 6"/>
                <a:gd name="T2" fmla="*/ 33 w 6"/>
                <a:gd name="T3" fmla="*/ 21 h 6"/>
                <a:gd name="T4" fmla="*/ 12 w 6"/>
                <a:gd name="T5" fmla="*/ 28 h 6"/>
                <a:gd name="T6" fmla="*/ 5 w 6"/>
                <a:gd name="T7" fmla="*/ 12 h 6"/>
                <a:gd name="T8" fmla="*/ 21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6" y="4"/>
                  </a:cubicBez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0" name="Freeform 145">
              <a:extLst>
                <a:ext uri="{FF2B5EF4-FFF2-40B4-BE49-F238E27FC236}">
                  <a16:creationId xmlns:a16="http://schemas.microsoft.com/office/drawing/2014/main" id="{CE0B6DF1-62ED-45A7-9126-5FDC9774B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3430"/>
              <a:ext cx="14" cy="13"/>
            </a:xfrm>
            <a:custGeom>
              <a:avLst/>
              <a:gdLst>
                <a:gd name="T0" fmla="*/ 21 w 6"/>
                <a:gd name="T1" fmla="*/ 4 h 6"/>
                <a:gd name="T2" fmla="*/ 28 w 6"/>
                <a:gd name="T3" fmla="*/ 20 h 6"/>
                <a:gd name="T4" fmla="*/ 12 w 6"/>
                <a:gd name="T5" fmla="*/ 28 h 6"/>
                <a:gd name="T6" fmla="*/ 0 w 6"/>
                <a:gd name="T7" fmla="*/ 9 h 6"/>
                <a:gd name="T8" fmla="*/ 21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1" y="1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1" name="Freeform 146">
              <a:extLst>
                <a:ext uri="{FF2B5EF4-FFF2-40B4-BE49-F238E27FC236}">
                  <a16:creationId xmlns:a16="http://schemas.microsoft.com/office/drawing/2014/main" id="{8B182E1C-00BA-493D-BC2E-749991AC3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" y="3443"/>
              <a:ext cx="14" cy="14"/>
            </a:xfrm>
            <a:custGeom>
              <a:avLst/>
              <a:gdLst>
                <a:gd name="T0" fmla="*/ 21 w 6"/>
                <a:gd name="T1" fmla="*/ 0 h 6"/>
                <a:gd name="T2" fmla="*/ 33 w 6"/>
                <a:gd name="T3" fmla="*/ 21 h 6"/>
                <a:gd name="T4" fmla="*/ 16 w 6"/>
                <a:gd name="T5" fmla="*/ 28 h 6"/>
                <a:gd name="T6" fmla="*/ 5 w 6"/>
                <a:gd name="T7" fmla="*/ 12 h 6"/>
                <a:gd name="T8" fmla="*/ 21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6" y="1"/>
                    <a:pt x="6" y="2"/>
                    <a:pt x="6" y="4"/>
                  </a:cubicBez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2" name="Freeform 147">
              <a:extLst>
                <a:ext uri="{FF2B5EF4-FFF2-40B4-BE49-F238E27FC236}">
                  <a16:creationId xmlns:a16="http://schemas.microsoft.com/office/drawing/2014/main" id="{A3DBDDA2-F046-47E1-BBF3-629A6BD92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3468"/>
              <a:ext cx="14" cy="14"/>
            </a:xfrm>
            <a:custGeom>
              <a:avLst/>
              <a:gdLst>
                <a:gd name="T0" fmla="*/ 21 w 6"/>
                <a:gd name="T1" fmla="*/ 5 h 6"/>
                <a:gd name="T2" fmla="*/ 33 w 6"/>
                <a:gd name="T3" fmla="*/ 21 h 6"/>
                <a:gd name="T4" fmla="*/ 12 w 6"/>
                <a:gd name="T5" fmla="*/ 33 h 6"/>
                <a:gd name="T6" fmla="*/ 5 w 6"/>
                <a:gd name="T7" fmla="*/ 12 h 6"/>
                <a:gd name="T8" fmla="*/ 21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3" name="Freeform 148">
              <a:extLst>
                <a:ext uri="{FF2B5EF4-FFF2-40B4-BE49-F238E27FC236}">
                  <a16:creationId xmlns:a16="http://schemas.microsoft.com/office/drawing/2014/main" id="{3BAA40AF-222C-4B01-8CF7-4AE2182BA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3380"/>
              <a:ext cx="14" cy="14"/>
            </a:xfrm>
            <a:custGeom>
              <a:avLst/>
              <a:gdLst>
                <a:gd name="T0" fmla="*/ 16 w 6"/>
                <a:gd name="T1" fmla="*/ 5 h 6"/>
                <a:gd name="T2" fmla="*/ 28 w 6"/>
                <a:gd name="T3" fmla="*/ 21 h 6"/>
                <a:gd name="T4" fmla="*/ 12 w 6"/>
                <a:gd name="T5" fmla="*/ 33 h 6"/>
                <a:gd name="T6" fmla="*/ 0 w 6"/>
                <a:gd name="T7" fmla="*/ 12 h 6"/>
                <a:gd name="T8" fmla="*/ 16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3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4" name="Freeform 149">
              <a:extLst>
                <a:ext uri="{FF2B5EF4-FFF2-40B4-BE49-F238E27FC236}">
                  <a16:creationId xmlns:a16="http://schemas.microsoft.com/office/drawing/2014/main" id="{F50304DD-3B32-4184-AC92-BD30E17BE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3479"/>
              <a:ext cx="13" cy="14"/>
            </a:xfrm>
            <a:custGeom>
              <a:avLst/>
              <a:gdLst>
                <a:gd name="T0" fmla="*/ 20 w 6"/>
                <a:gd name="T1" fmla="*/ 0 h 6"/>
                <a:gd name="T2" fmla="*/ 28 w 6"/>
                <a:gd name="T3" fmla="*/ 21 h 6"/>
                <a:gd name="T4" fmla="*/ 9 w 6"/>
                <a:gd name="T5" fmla="*/ 28 h 6"/>
                <a:gd name="T6" fmla="*/ 4 w 6"/>
                <a:gd name="T7" fmla="*/ 12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6" y="1"/>
                    <a:pt x="6" y="2"/>
                    <a:pt x="6" y="4"/>
                  </a:cubicBez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5" name="Freeform 150">
              <a:extLst>
                <a:ext uri="{FF2B5EF4-FFF2-40B4-BE49-F238E27FC236}">
                  <a16:creationId xmlns:a16="http://schemas.microsoft.com/office/drawing/2014/main" id="{02EC4CE2-C525-400A-A63C-98AB87107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9" y="3470"/>
              <a:ext cx="13" cy="14"/>
            </a:xfrm>
            <a:custGeom>
              <a:avLst/>
              <a:gdLst>
                <a:gd name="T0" fmla="*/ 15 w 6"/>
                <a:gd name="T1" fmla="*/ 5 h 6"/>
                <a:gd name="T2" fmla="*/ 24 w 6"/>
                <a:gd name="T3" fmla="*/ 21 h 6"/>
                <a:gd name="T4" fmla="*/ 9 w 6"/>
                <a:gd name="T5" fmla="*/ 33 h 6"/>
                <a:gd name="T6" fmla="*/ 0 w 6"/>
                <a:gd name="T7" fmla="*/ 12 h 6"/>
                <a:gd name="T8" fmla="*/ 15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3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6" name="Freeform 151">
              <a:extLst>
                <a:ext uri="{FF2B5EF4-FFF2-40B4-BE49-F238E27FC236}">
                  <a16:creationId xmlns:a16="http://schemas.microsoft.com/office/drawing/2014/main" id="{1FAAA288-E050-4B98-83CB-DF885D689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" y="3320"/>
              <a:ext cx="14" cy="13"/>
            </a:xfrm>
            <a:custGeom>
              <a:avLst/>
              <a:gdLst>
                <a:gd name="T0" fmla="*/ 21 w 6"/>
                <a:gd name="T1" fmla="*/ 0 h 6"/>
                <a:gd name="T2" fmla="*/ 33 w 6"/>
                <a:gd name="T3" fmla="*/ 20 h 6"/>
                <a:gd name="T4" fmla="*/ 16 w 6"/>
                <a:gd name="T5" fmla="*/ 24 h 6"/>
                <a:gd name="T6" fmla="*/ 5 w 6"/>
                <a:gd name="T7" fmla="*/ 9 h 6"/>
                <a:gd name="T8" fmla="*/ 21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6" y="1"/>
                    <a:pt x="6" y="2"/>
                    <a:pt x="6" y="4"/>
                  </a:cubicBez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7" name="Freeform 152">
              <a:extLst>
                <a:ext uri="{FF2B5EF4-FFF2-40B4-BE49-F238E27FC236}">
                  <a16:creationId xmlns:a16="http://schemas.microsoft.com/office/drawing/2014/main" id="{1F080E9E-F330-4141-8604-3407A9D5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3284"/>
              <a:ext cx="14" cy="13"/>
            </a:xfrm>
            <a:custGeom>
              <a:avLst/>
              <a:gdLst>
                <a:gd name="T0" fmla="*/ 21 w 6"/>
                <a:gd name="T1" fmla="*/ 4 h 6"/>
                <a:gd name="T2" fmla="*/ 33 w 6"/>
                <a:gd name="T3" fmla="*/ 20 h 6"/>
                <a:gd name="T4" fmla="*/ 12 w 6"/>
                <a:gd name="T5" fmla="*/ 28 h 6"/>
                <a:gd name="T6" fmla="*/ 5 w 6"/>
                <a:gd name="T7" fmla="*/ 15 h 6"/>
                <a:gd name="T8" fmla="*/ 21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5" y="6"/>
                    <a:pt x="4" y="6"/>
                    <a:pt x="2" y="6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8" name="Freeform 153">
              <a:extLst>
                <a:ext uri="{FF2B5EF4-FFF2-40B4-BE49-F238E27FC236}">
                  <a16:creationId xmlns:a16="http://schemas.microsoft.com/office/drawing/2014/main" id="{4B5B03AC-9F22-4E8D-90A3-C7CA440D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3288"/>
              <a:ext cx="13" cy="14"/>
            </a:xfrm>
            <a:custGeom>
              <a:avLst/>
              <a:gdLst>
                <a:gd name="T0" fmla="*/ 20 w 6"/>
                <a:gd name="T1" fmla="*/ 0 h 6"/>
                <a:gd name="T2" fmla="*/ 28 w 6"/>
                <a:gd name="T3" fmla="*/ 21 h 6"/>
                <a:gd name="T4" fmla="*/ 15 w 6"/>
                <a:gd name="T5" fmla="*/ 28 h 6"/>
                <a:gd name="T6" fmla="*/ 4 w 6"/>
                <a:gd name="T7" fmla="*/ 12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6" y="1"/>
                    <a:pt x="6" y="2"/>
                    <a:pt x="6" y="4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9" name="Freeform 154">
              <a:extLst>
                <a:ext uri="{FF2B5EF4-FFF2-40B4-BE49-F238E27FC236}">
                  <a16:creationId xmlns:a16="http://schemas.microsoft.com/office/drawing/2014/main" id="{B0758E2A-86A9-41C3-BE86-7CC556EED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3304"/>
              <a:ext cx="13" cy="13"/>
            </a:xfrm>
            <a:custGeom>
              <a:avLst/>
              <a:gdLst>
                <a:gd name="T0" fmla="*/ 20 w 6"/>
                <a:gd name="T1" fmla="*/ 0 h 6"/>
                <a:gd name="T2" fmla="*/ 28 w 6"/>
                <a:gd name="T3" fmla="*/ 20 h 6"/>
                <a:gd name="T4" fmla="*/ 9 w 6"/>
                <a:gd name="T5" fmla="*/ 24 h 6"/>
                <a:gd name="T6" fmla="*/ 0 w 6"/>
                <a:gd name="T7" fmla="*/ 9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6" y="4"/>
                  </a:cubicBez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0" name="Freeform 155">
              <a:extLst>
                <a:ext uri="{FF2B5EF4-FFF2-40B4-BE49-F238E27FC236}">
                  <a16:creationId xmlns:a16="http://schemas.microsoft.com/office/drawing/2014/main" id="{F4487646-00F0-44A6-B447-20F47F8DC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" y="3335"/>
              <a:ext cx="13" cy="14"/>
            </a:xfrm>
            <a:custGeom>
              <a:avLst/>
              <a:gdLst>
                <a:gd name="T0" fmla="*/ 20 w 6"/>
                <a:gd name="T1" fmla="*/ 0 h 6"/>
                <a:gd name="T2" fmla="*/ 28 w 6"/>
                <a:gd name="T3" fmla="*/ 21 h 6"/>
                <a:gd name="T4" fmla="*/ 9 w 6"/>
                <a:gd name="T5" fmla="*/ 28 h 6"/>
                <a:gd name="T6" fmla="*/ 4 w 6"/>
                <a:gd name="T7" fmla="*/ 12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6" y="4"/>
                  </a:cubicBez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1" name="Freeform 156">
              <a:extLst>
                <a:ext uri="{FF2B5EF4-FFF2-40B4-BE49-F238E27FC236}">
                  <a16:creationId xmlns:a16="http://schemas.microsoft.com/office/drawing/2014/main" id="{66C7A128-2EE4-4107-B475-F4271D563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3353"/>
              <a:ext cx="14" cy="14"/>
            </a:xfrm>
            <a:custGeom>
              <a:avLst/>
              <a:gdLst>
                <a:gd name="T0" fmla="*/ 21 w 6"/>
                <a:gd name="T1" fmla="*/ 5 h 6"/>
                <a:gd name="T2" fmla="*/ 33 w 6"/>
                <a:gd name="T3" fmla="*/ 21 h 6"/>
                <a:gd name="T4" fmla="*/ 12 w 6"/>
                <a:gd name="T5" fmla="*/ 33 h 6"/>
                <a:gd name="T6" fmla="*/ 5 w 6"/>
                <a:gd name="T7" fmla="*/ 16 h 6"/>
                <a:gd name="T8" fmla="*/ 21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5" y="6"/>
                    <a:pt x="4" y="6"/>
                    <a:pt x="2" y="6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2" name="Freeform 157">
              <a:extLst>
                <a:ext uri="{FF2B5EF4-FFF2-40B4-BE49-F238E27FC236}">
                  <a16:creationId xmlns:a16="http://schemas.microsoft.com/office/drawing/2014/main" id="{E2600FBD-ECE5-4515-88F5-4F0A222BB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" y="3410"/>
              <a:ext cx="13" cy="13"/>
            </a:xfrm>
            <a:custGeom>
              <a:avLst/>
              <a:gdLst>
                <a:gd name="T0" fmla="*/ 20 w 6"/>
                <a:gd name="T1" fmla="*/ 0 h 6"/>
                <a:gd name="T2" fmla="*/ 24 w 6"/>
                <a:gd name="T3" fmla="*/ 20 h 6"/>
                <a:gd name="T4" fmla="*/ 9 w 6"/>
                <a:gd name="T5" fmla="*/ 24 h 6"/>
                <a:gd name="T6" fmla="*/ 0 w 6"/>
                <a:gd name="T7" fmla="*/ 9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3" y="6"/>
                    <a:pt x="2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3" name="Freeform 158">
              <a:extLst>
                <a:ext uri="{FF2B5EF4-FFF2-40B4-BE49-F238E27FC236}">
                  <a16:creationId xmlns:a16="http://schemas.microsoft.com/office/drawing/2014/main" id="{3767C96A-44D0-4340-8AED-0C9C8742B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3396"/>
              <a:ext cx="14" cy="14"/>
            </a:xfrm>
            <a:custGeom>
              <a:avLst/>
              <a:gdLst>
                <a:gd name="T0" fmla="*/ 21 w 6"/>
                <a:gd name="T1" fmla="*/ 0 h 6"/>
                <a:gd name="T2" fmla="*/ 33 w 6"/>
                <a:gd name="T3" fmla="*/ 21 h 6"/>
                <a:gd name="T4" fmla="*/ 12 w 6"/>
                <a:gd name="T5" fmla="*/ 28 h 6"/>
                <a:gd name="T6" fmla="*/ 5 w 6"/>
                <a:gd name="T7" fmla="*/ 12 h 6"/>
                <a:gd name="T8" fmla="*/ 21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6" y="4"/>
                  </a:cubicBez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4" name="Freeform 159">
              <a:extLst>
                <a:ext uri="{FF2B5EF4-FFF2-40B4-BE49-F238E27FC236}">
                  <a16:creationId xmlns:a16="http://schemas.microsoft.com/office/drawing/2014/main" id="{AAFCF0B2-0E60-46C9-BAC7-444AB3006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3304"/>
              <a:ext cx="14" cy="13"/>
            </a:xfrm>
            <a:custGeom>
              <a:avLst/>
              <a:gdLst>
                <a:gd name="T0" fmla="*/ 21 w 6"/>
                <a:gd name="T1" fmla="*/ 0 h 6"/>
                <a:gd name="T2" fmla="*/ 33 w 6"/>
                <a:gd name="T3" fmla="*/ 20 h 6"/>
                <a:gd name="T4" fmla="*/ 12 w 6"/>
                <a:gd name="T5" fmla="*/ 24 h 6"/>
                <a:gd name="T6" fmla="*/ 5 w 6"/>
                <a:gd name="T7" fmla="*/ 9 h 6"/>
                <a:gd name="T8" fmla="*/ 21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6" y="4"/>
                  </a:cubicBez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5" name="Freeform 160">
              <a:extLst>
                <a:ext uri="{FF2B5EF4-FFF2-40B4-BE49-F238E27FC236}">
                  <a16:creationId xmlns:a16="http://schemas.microsoft.com/office/drawing/2014/main" id="{FA2BC130-587C-47B7-A5C6-D4FD9DB45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3284"/>
              <a:ext cx="14" cy="13"/>
            </a:xfrm>
            <a:custGeom>
              <a:avLst/>
              <a:gdLst>
                <a:gd name="T0" fmla="*/ 21 w 6"/>
                <a:gd name="T1" fmla="*/ 0 h 6"/>
                <a:gd name="T2" fmla="*/ 33 w 6"/>
                <a:gd name="T3" fmla="*/ 20 h 6"/>
                <a:gd name="T4" fmla="*/ 12 w 6"/>
                <a:gd name="T5" fmla="*/ 24 h 6"/>
                <a:gd name="T6" fmla="*/ 0 w 6"/>
                <a:gd name="T7" fmla="*/ 9 h 6"/>
                <a:gd name="T8" fmla="*/ 21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6" y="4"/>
                  </a:cubicBez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6" name="Freeform 161">
              <a:extLst>
                <a:ext uri="{FF2B5EF4-FFF2-40B4-BE49-F238E27FC236}">
                  <a16:creationId xmlns:a16="http://schemas.microsoft.com/office/drawing/2014/main" id="{9824B5F7-B625-4A54-971F-F0CF008AB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277"/>
              <a:ext cx="14" cy="13"/>
            </a:xfrm>
            <a:custGeom>
              <a:avLst/>
              <a:gdLst>
                <a:gd name="T0" fmla="*/ 21 w 6"/>
                <a:gd name="T1" fmla="*/ 0 h 6"/>
                <a:gd name="T2" fmla="*/ 28 w 6"/>
                <a:gd name="T3" fmla="*/ 15 h 6"/>
                <a:gd name="T4" fmla="*/ 12 w 6"/>
                <a:gd name="T5" fmla="*/ 24 h 6"/>
                <a:gd name="T6" fmla="*/ 0 w 6"/>
                <a:gd name="T7" fmla="*/ 9 h 6"/>
                <a:gd name="T8" fmla="*/ 21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5" y="3"/>
                  </a:cubicBezTo>
                  <a:cubicBezTo>
                    <a:pt x="5" y="5"/>
                    <a:pt x="3" y="6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7" name="Freeform 162">
              <a:extLst>
                <a:ext uri="{FF2B5EF4-FFF2-40B4-BE49-F238E27FC236}">
                  <a16:creationId xmlns:a16="http://schemas.microsoft.com/office/drawing/2014/main" id="{D0A8AB41-3976-4F8D-A3B1-A904E143D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3324"/>
              <a:ext cx="14" cy="14"/>
            </a:xfrm>
            <a:custGeom>
              <a:avLst/>
              <a:gdLst>
                <a:gd name="T0" fmla="*/ 21 w 6"/>
                <a:gd name="T1" fmla="*/ 5 h 6"/>
                <a:gd name="T2" fmla="*/ 33 w 6"/>
                <a:gd name="T3" fmla="*/ 21 h 6"/>
                <a:gd name="T4" fmla="*/ 12 w 6"/>
                <a:gd name="T5" fmla="*/ 33 h 6"/>
                <a:gd name="T6" fmla="*/ 5 w 6"/>
                <a:gd name="T7" fmla="*/ 12 h 6"/>
                <a:gd name="T8" fmla="*/ 21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8" name="Freeform 163">
              <a:extLst>
                <a:ext uri="{FF2B5EF4-FFF2-40B4-BE49-F238E27FC236}">
                  <a16:creationId xmlns:a16="http://schemas.microsoft.com/office/drawing/2014/main" id="{14D0481C-1A96-4E8C-B199-EA1F595CF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694"/>
              <a:ext cx="433" cy="509"/>
            </a:xfrm>
            <a:custGeom>
              <a:avLst/>
              <a:gdLst>
                <a:gd name="T0" fmla="*/ 640 w 192"/>
                <a:gd name="T1" fmla="*/ 1146 h 226"/>
                <a:gd name="T2" fmla="*/ 595 w 192"/>
                <a:gd name="T3" fmla="*/ 980 h 226"/>
                <a:gd name="T4" fmla="*/ 616 w 192"/>
                <a:gd name="T5" fmla="*/ 863 h 226"/>
                <a:gd name="T6" fmla="*/ 774 w 192"/>
                <a:gd name="T7" fmla="*/ 847 h 226"/>
                <a:gd name="T8" fmla="*/ 798 w 192"/>
                <a:gd name="T9" fmla="*/ 757 h 226"/>
                <a:gd name="T10" fmla="*/ 911 w 192"/>
                <a:gd name="T11" fmla="*/ 676 h 226"/>
                <a:gd name="T12" fmla="*/ 884 w 192"/>
                <a:gd name="T13" fmla="*/ 568 h 226"/>
                <a:gd name="T14" fmla="*/ 965 w 192"/>
                <a:gd name="T15" fmla="*/ 502 h 226"/>
                <a:gd name="T16" fmla="*/ 864 w 192"/>
                <a:gd name="T17" fmla="*/ 410 h 226"/>
                <a:gd name="T18" fmla="*/ 895 w 192"/>
                <a:gd name="T19" fmla="*/ 264 h 226"/>
                <a:gd name="T20" fmla="*/ 769 w 192"/>
                <a:gd name="T21" fmla="*/ 162 h 226"/>
                <a:gd name="T22" fmla="*/ 656 w 192"/>
                <a:gd name="T23" fmla="*/ 32 h 226"/>
                <a:gd name="T24" fmla="*/ 523 w 192"/>
                <a:gd name="T25" fmla="*/ 113 h 226"/>
                <a:gd name="T26" fmla="*/ 401 w 192"/>
                <a:gd name="T27" fmla="*/ 45 h 226"/>
                <a:gd name="T28" fmla="*/ 401 w 192"/>
                <a:gd name="T29" fmla="*/ 45 h 226"/>
                <a:gd name="T30" fmla="*/ 304 w 192"/>
                <a:gd name="T31" fmla="*/ 142 h 226"/>
                <a:gd name="T32" fmla="*/ 214 w 192"/>
                <a:gd name="T33" fmla="*/ 203 h 226"/>
                <a:gd name="T34" fmla="*/ 183 w 192"/>
                <a:gd name="T35" fmla="*/ 315 h 226"/>
                <a:gd name="T36" fmla="*/ 81 w 192"/>
                <a:gd name="T37" fmla="*/ 324 h 226"/>
                <a:gd name="T38" fmla="*/ 101 w 192"/>
                <a:gd name="T39" fmla="*/ 421 h 226"/>
                <a:gd name="T40" fmla="*/ 77 w 192"/>
                <a:gd name="T41" fmla="*/ 502 h 226"/>
                <a:gd name="T42" fmla="*/ 56 w 192"/>
                <a:gd name="T43" fmla="*/ 588 h 226"/>
                <a:gd name="T44" fmla="*/ 45 w 192"/>
                <a:gd name="T45" fmla="*/ 709 h 226"/>
                <a:gd name="T46" fmla="*/ 142 w 192"/>
                <a:gd name="T47" fmla="*/ 777 h 226"/>
                <a:gd name="T48" fmla="*/ 153 w 192"/>
                <a:gd name="T49" fmla="*/ 912 h 226"/>
                <a:gd name="T50" fmla="*/ 158 w 192"/>
                <a:gd name="T51" fmla="*/ 973 h 2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2" h="226">
                  <a:moveTo>
                    <a:pt x="126" y="226"/>
                  </a:moveTo>
                  <a:cubicBezTo>
                    <a:pt x="131" y="215"/>
                    <a:pt x="119" y="201"/>
                    <a:pt x="117" y="193"/>
                  </a:cubicBezTo>
                  <a:cubicBezTo>
                    <a:pt x="115" y="185"/>
                    <a:pt x="112" y="176"/>
                    <a:pt x="121" y="170"/>
                  </a:cubicBezTo>
                  <a:cubicBezTo>
                    <a:pt x="128" y="164"/>
                    <a:pt x="142" y="172"/>
                    <a:pt x="152" y="167"/>
                  </a:cubicBezTo>
                  <a:cubicBezTo>
                    <a:pt x="160" y="160"/>
                    <a:pt x="157" y="156"/>
                    <a:pt x="157" y="149"/>
                  </a:cubicBezTo>
                  <a:cubicBezTo>
                    <a:pt x="154" y="128"/>
                    <a:pt x="176" y="145"/>
                    <a:pt x="179" y="133"/>
                  </a:cubicBezTo>
                  <a:cubicBezTo>
                    <a:pt x="181" y="122"/>
                    <a:pt x="169" y="121"/>
                    <a:pt x="174" y="112"/>
                  </a:cubicBezTo>
                  <a:cubicBezTo>
                    <a:pt x="179" y="104"/>
                    <a:pt x="192" y="105"/>
                    <a:pt x="190" y="99"/>
                  </a:cubicBezTo>
                  <a:cubicBezTo>
                    <a:pt x="188" y="93"/>
                    <a:pt x="171" y="91"/>
                    <a:pt x="170" y="81"/>
                  </a:cubicBezTo>
                  <a:cubicBezTo>
                    <a:pt x="168" y="67"/>
                    <a:pt x="176" y="64"/>
                    <a:pt x="176" y="52"/>
                  </a:cubicBezTo>
                  <a:cubicBezTo>
                    <a:pt x="175" y="31"/>
                    <a:pt x="160" y="38"/>
                    <a:pt x="151" y="32"/>
                  </a:cubicBezTo>
                  <a:cubicBezTo>
                    <a:pt x="138" y="24"/>
                    <a:pt x="146" y="12"/>
                    <a:pt x="129" y="6"/>
                  </a:cubicBezTo>
                  <a:cubicBezTo>
                    <a:pt x="113" y="1"/>
                    <a:pt x="115" y="23"/>
                    <a:pt x="103" y="22"/>
                  </a:cubicBezTo>
                  <a:cubicBezTo>
                    <a:pt x="93" y="21"/>
                    <a:pt x="91" y="0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3" y="12"/>
                    <a:pt x="67" y="25"/>
                    <a:pt x="60" y="28"/>
                  </a:cubicBezTo>
                  <a:cubicBezTo>
                    <a:pt x="52" y="31"/>
                    <a:pt x="44" y="27"/>
                    <a:pt x="42" y="40"/>
                  </a:cubicBezTo>
                  <a:cubicBezTo>
                    <a:pt x="40" y="49"/>
                    <a:pt x="49" y="55"/>
                    <a:pt x="36" y="62"/>
                  </a:cubicBezTo>
                  <a:cubicBezTo>
                    <a:pt x="30" y="65"/>
                    <a:pt x="23" y="59"/>
                    <a:pt x="16" y="64"/>
                  </a:cubicBezTo>
                  <a:cubicBezTo>
                    <a:pt x="7" y="71"/>
                    <a:pt x="15" y="77"/>
                    <a:pt x="20" y="83"/>
                  </a:cubicBezTo>
                  <a:cubicBezTo>
                    <a:pt x="26" y="93"/>
                    <a:pt x="23" y="91"/>
                    <a:pt x="15" y="99"/>
                  </a:cubicBezTo>
                  <a:cubicBezTo>
                    <a:pt x="10" y="103"/>
                    <a:pt x="0" y="109"/>
                    <a:pt x="11" y="116"/>
                  </a:cubicBezTo>
                  <a:cubicBezTo>
                    <a:pt x="17" y="120"/>
                    <a:pt x="1" y="129"/>
                    <a:pt x="9" y="140"/>
                  </a:cubicBezTo>
                  <a:cubicBezTo>
                    <a:pt x="17" y="151"/>
                    <a:pt x="23" y="145"/>
                    <a:pt x="28" y="153"/>
                  </a:cubicBezTo>
                  <a:cubicBezTo>
                    <a:pt x="34" y="163"/>
                    <a:pt x="31" y="169"/>
                    <a:pt x="30" y="180"/>
                  </a:cubicBezTo>
                  <a:cubicBezTo>
                    <a:pt x="29" y="186"/>
                    <a:pt x="30" y="189"/>
                    <a:pt x="31" y="19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9" name="Freeform 164">
              <a:extLst>
                <a:ext uri="{FF2B5EF4-FFF2-40B4-BE49-F238E27FC236}">
                  <a16:creationId xmlns:a16="http://schemas.microsoft.com/office/drawing/2014/main" id="{31E2AD1F-9A5B-4064-B060-DE4DBF55A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3308"/>
              <a:ext cx="142" cy="158"/>
            </a:xfrm>
            <a:custGeom>
              <a:avLst/>
              <a:gdLst>
                <a:gd name="T0" fmla="*/ 243 w 63"/>
                <a:gd name="T1" fmla="*/ 45 h 70"/>
                <a:gd name="T2" fmla="*/ 275 w 63"/>
                <a:gd name="T3" fmla="*/ 260 h 70"/>
                <a:gd name="T4" fmla="*/ 77 w 63"/>
                <a:gd name="T5" fmla="*/ 311 h 70"/>
                <a:gd name="T6" fmla="*/ 52 w 63"/>
                <a:gd name="T7" fmla="*/ 93 h 70"/>
                <a:gd name="T8" fmla="*/ 243 w 63"/>
                <a:gd name="T9" fmla="*/ 45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0">
                  <a:moveTo>
                    <a:pt x="48" y="9"/>
                  </a:moveTo>
                  <a:cubicBezTo>
                    <a:pt x="60" y="18"/>
                    <a:pt x="63" y="37"/>
                    <a:pt x="54" y="51"/>
                  </a:cubicBezTo>
                  <a:cubicBezTo>
                    <a:pt x="44" y="66"/>
                    <a:pt x="27" y="70"/>
                    <a:pt x="15" y="61"/>
                  </a:cubicBezTo>
                  <a:cubicBezTo>
                    <a:pt x="3" y="52"/>
                    <a:pt x="0" y="33"/>
                    <a:pt x="10" y="18"/>
                  </a:cubicBezTo>
                  <a:cubicBezTo>
                    <a:pt x="19" y="4"/>
                    <a:pt x="36" y="0"/>
                    <a:pt x="48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0" name="Freeform 165">
              <a:extLst>
                <a:ext uri="{FF2B5EF4-FFF2-40B4-BE49-F238E27FC236}">
                  <a16:creationId xmlns:a16="http://schemas.microsoft.com/office/drawing/2014/main" id="{54892E5D-9E0C-4220-A44C-CEA2548ED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3203"/>
              <a:ext cx="43" cy="29"/>
            </a:xfrm>
            <a:custGeom>
              <a:avLst/>
              <a:gdLst>
                <a:gd name="T0" fmla="*/ 16 w 19"/>
                <a:gd name="T1" fmla="*/ 0 h 13"/>
                <a:gd name="T2" fmla="*/ 97 w 19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3">
                  <a:moveTo>
                    <a:pt x="3" y="0"/>
                  </a:moveTo>
                  <a:cubicBezTo>
                    <a:pt x="0" y="5"/>
                    <a:pt x="13" y="13"/>
                    <a:pt x="19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1" name="Freeform 166">
              <a:extLst>
                <a:ext uri="{FF2B5EF4-FFF2-40B4-BE49-F238E27FC236}">
                  <a16:creationId xmlns:a16="http://schemas.microsoft.com/office/drawing/2014/main" id="{5EC13924-2B48-43CB-A185-B800A1DA3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3128"/>
              <a:ext cx="24" cy="14"/>
            </a:xfrm>
            <a:custGeom>
              <a:avLst/>
              <a:gdLst>
                <a:gd name="T0" fmla="*/ 0 w 11"/>
                <a:gd name="T1" fmla="*/ 21 h 6"/>
                <a:gd name="T2" fmla="*/ 44 w 11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6">
                  <a:moveTo>
                    <a:pt x="0" y="4"/>
                  </a:moveTo>
                  <a:cubicBezTo>
                    <a:pt x="5" y="6"/>
                    <a:pt x="11" y="5"/>
                    <a:pt x="9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2" name="Oval 167">
              <a:extLst>
                <a:ext uri="{FF2B5EF4-FFF2-40B4-BE49-F238E27FC236}">
                  <a16:creationId xmlns:a16="http://schemas.microsoft.com/office/drawing/2014/main" id="{ED293615-9EBD-48BC-9EBA-26BFFA904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8" y="3360"/>
              <a:ext cx="24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0250" name="Group 104">
            <a:extLst>
              <a:ext uri="{FF2B5EF4-FFF2-40B4-BE49-F238E27FC236}">
                <a16:creationId xmlns:a16="http://schemas.microsoft.com/office/drawing/2014/main" id="{D8177F39-87FF-485C-9B16-10CE22015362}"/>
              </a:ext>
            </a:extLst>
          </p:cNvPr>
          <p:cNvGrpSpPr>
            <a:grpSpLocks/>
          </p:cNvGrpSpPr>
          <p:nvPr/>
        </p:nvGrpSpPr>
        <p:grpSpPr bwMode="auto">
          <a:xfrm>
            <a:off x="5873751" y="4279900"/>
            <a:ext cx="887413" cy="871538"/>
            <a:chOff x="2740" y="2697"/>
            <a:chExt cx="559" cy="549"/>
          </a:xfrm>
        </p:grpSpPr>
        <p:sp>
          <p:nvSpPr>
            <p:cNvPr id="10313" name="Freeform 77">
              <a:extLst>
                <a:ext uri="{FF2B5EF4-FFF2-40B4-BE49-F238E27FC236}">
                  <a16:creationId xmlns:a16="http://schemas.microsoft.com/office/drawing/2014/main" id="{BA5C568D-3D63-4D32-B5C9-F2495B795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2697"/>
              <a:ext cx="559" cy="549"/>
            </a:xfrm>
            <a:custGeom>
              <a:avLst/>
              <a:gdLst>
                <a:gd name="T0" fmla="*/ 879 w 248"/>
                <a:gd name="T1" fmla="*/ 92 h 244"/>
                <a:gd name="T2" fmla="*/ 701 w 248"/>
                <a:gd name="T3" fmla="*/ 5 h 244"/>
                <a:gd name="T4" fmla="*/ 559 w 248"/>
                <a:gd name="T5" fmla="*/ 92 h 244"/>
                <a:gd name="T6" fmla="*/ 331 w 248"/>
                <a:gd name="T7" fmla="*/ 122 h 244"/>
                <a:gd name="T8" fmla="*/ 280 w 248"/>
                <a:gd name="T9" fmla="*/ 198 h 244"/>
                <a:gd name="T10" fmla="*/ 214 w 248"/>
                <a:gd name="T11" fmla="*/ 198 h 244"/>
                <a:gd name="T12" fmla="*/ 117 w 248"/>
                <a:gd name="T13" fmla="*/ 243 h 244"/>
                <a:gd name="T14" fmla="*/ 117 w 248"/>
                <a:gd name="T15" fmla="*/ 315 h 244"/>
                <a:gd name="T16" fmla="*/ 45 w 248"/>
                <a:gd name="T17" fmla="*/ 365 h 244"/>
                <a:gd name="T18" fmla="*/ 32 w 248"/>
                <a:gd name="T19" fmla="*/ 511 h 244"/>
                <a:gd name="T20" fmla="*/ 0 w 248"/>
                <a:gd name="T21" fmla="*/ 567 h 244"/>
                <a:gd name="T22" fmla="*/ 41 w 248"/>
                <a:gd name="T23" fmla="*/ 628 h 244"/>
                <a:gd name="T24" fmla="*/ 0 w 248"/>
                <a:gd name="T25" fmla="*/ 754 h 244"/>
                <a:gd name="T26" fmla="*/ 65 w 248"/>
                <a:gd name="T27" fmla="*/ 871 h 244"/>
                <a:gd name="T28" fmla="*/ 86 w 248"/>
                <a:gd name="T29" fmla="*/ 992 h 244"/>
                <a:gd name="T30" fmla="*/ 234 w 248"/>
                <a:gd name="T31" fmla="*/ 1049 h 244"/>
                <a:gd name="T32" fmla="*/ 331 w 248"/>
                <a:gd name="T33" fmla="*/ 1186 h 244"/>
                <a:gd name="T34" fmla="*/ 676 w 248"/>
                <a:gd name="T35" fmla="*/ 1220 h 244"/>
                <a:gd name="T36" fmla="*/ 875 w 248"/>
                <a:gd name="T37" fmla="*/ 1206 h 244"/>
                <a:gd name="T38" fmla="*/ 956 w 248"/>
                <a:gd name="T39" fmla="*/ 1159 h 244"/>
                <a:gd name="T40" fmla="*/ 1113 w 248"/>
                <a:gd name="T41" fmla="*/ 1089 h 244"/>
                <a:gd name="T42" fmla="*/ 1163 w 248"/>
                <a:gd name="T43" fmla="*/ 882 h 244"/>
                <a:gd name="T44" fmla="*/ 1244 w 248"/>
                <a:gd name="T45" fmla="*/ 644 h 244"/>
                <a:gd name="T46" fmla="*/ 1123 w 248"/>
                <a:gd name="T47" fmla="*/ 396 h 244"/>
                <a:gd name="T48" fmla="*/ 1046 w 248"/>
                <a:gd name="T49" fmla="*/ 113 h 244"/>
                <a:gd name="T50" fmla="*/ 879 w 248"/>
                <a:gd name="T51" fmla="*/ 92 h 2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8" h="244">
                  <a:moveTo>
                    <a:pt x="173" y="18"/>
                  </a:moveTo>
                  <a:cubicBezTo>
                    <a:pt x="156" y="13"/>
                    <a:pt x="147" y="2"/>
                    <a:pt x="138" y="1"/>
                  </a:cubicBezTo>
                  <a:cubicBezTo>
                    <a:pt x="126" y="0"/>
                    <a:pt x="121" y="16"/>
                    <a:pt x="110" y="18"/>
                  </a:cubicBezTo>
                  <a:cubicBezTo>
                    <a:pt x="86" y="21"/>
                    <a:pt x="84" y="8"/>
                    <a:pt x="65" y="24"/>
                  </a:cubicBezTo>
                  <a:cubicBezTo>
                    <a:pt x="58" y="30"/>
                    <a:pt x="61" y="36"/>
                    <a:pt x="55" y="39"/>
                  </a:cubicBezTo>
                  <a:cubicBezTo>
                    <a:pt x="50" y="42"/>
                    <a:pt x="47" y="40"/>
                    <a:pt x="42" y="39"/>
                  </a:cubicBezTo>
                  <a:cubicBezTo>
                    <a:pt x="38" y="38"/>
                    <a:pt x="27" y="42"/>
                    <a:pt x="23" y="48"/>
                  </a:cubicBezTo>
                  <a:cubicBezTo>
                    <a:pt x="20" y="53"/>
                    <a:pt x="25" y="59"/>
                    <a:pt x="23" y="62"/>
                  </a:cubicBezTo>
                  <a:cubicBezTo>
                    <a:pt x="21" y="66"/>
                    <a:pt x="13" y="64"/>
                    <a:pt x="9" y="72"/>
                  </a:cubicBezTo>
                  <a:cubicBezTo>
                    <a:pt x="2" y="86"/>
                    <a:pt x="8" y="88"/>
                    <a:pt x="6" y="101"/>
                  </a:cubicBezTo>
                  <a:cubicBezTo>
                    <a:pt x="6" y="105"/>
                    <a:pt x="0" y="106"/>
                    <a:pt x="0" y="112"/>
                  </a:cubicBezTo>
                  <a:cubicBezTo>
                    <a:pt x="0" y="118"/>
                    <a:pt x="8" y="119"/>
                    <a:pt x="8" y="124"/>
                  </a:cubicBezTo>
                  <a:cubicBezTo>
                    <a:pt x="9" y="133"/>
                    <a:pt x="0" y="141"/>
                    <a:pt x="0" y="149"/>
                  </a:cubicBezTo>
                  <a:cubicBezTo>
                    <a:pt x="1" y="158"/>
                    <a:pt x="10" y="163"/>
                    <a:pt x="13" y="172"/>
                  </a:cubicBezTo>
                  <a:cubicBezTo>
                    <a:pt x="17" y="182"/>
                    <a:pt x="10" y="187"/>
                    <a:pt x="17" y="196"/>
                  </a:cubicBezTo>
                  <a:cubicBezTo>
                    <a:pt x="24" y="204"/>
                    <a:pt x="39" y="202"/>
                    <a:pt x="46" y="207"/>
                  </a:cubicBezTo>
                  <a:cubicBezTo>
                    <a:pt x="55" y="214"/>
                    <a:pt x="55" y="229"/>
                    <a:pt x="65" y="234"/>
                  </a:cubicBezTo>
                  <a:cubicBezTo>
                    <a:pt x="85" y="244"/>
                    <a:pt x="121" y="242"/>
                    <a:pt x="133" y="241"/>
                  </a:cubicBezTo>
                  <a:cubicBezTo>
                    <a:pt x="145" y="240"/>
                    <a:pt x="169" y="238"/>
                    <a:pt x="172" y="238"/>
                  </a:cubicBezTo>
                  <a:cubicBezTo>
                    <a:pt x="181" y="234"/>
                    <a:pt x="180" y="234"/>
                    <a:pt x="188" y="229"/>
                  </a:cubicBezTo>
                  <a:cubicBezTo>
                    <a:pt x="200" y="222"/>
                    <a:pt x="208" y="226"/>
                    <a:pt x="219" y="215"/>
                  </a:cubicBezTo>
                  <a:cubicBezTo>
                    <a:pt x="230" y="204"/>
                    <a:pt x="224" y="187"/>
                    <a:pt x="229" y="174"/>
                  </a:cubicBezTo>
                  <a:cubicBezTo>
                    <a:pt x="232" y="164"/>
                    <a:pt x="248" y="155"/>
                    <a:pt x="245" y="127"/>
                  </a:cubicBezTo>
                  <a:cubicBezTo>
                    <a:pt x="242" y="99"/>
                    <a:pt x="221" y="94"/>
                    <a:pt x="221" y="78"/>
                  </a:cubicBezTo>
                  <a:cubicBezTo>
                    <a:pt x="222" y="57"/>
                    <a:pt x="225" y="37"/>
                    <a:pt x="206" y="22"/>
                  </a:cubicBezTo>
                  <a:cubicBezTo>
                    <a:pt x="196" y="14"/>
                    <a:pt x="189" y="23"/>
                    <a:pt x="173" y="18"/>
                  </a:cubicBezTo>
                  <a:close/>
                </a:path>
              </a:pathLst>
            </a:custGeom>
            <a:solidFill>
              <a:srgbClr val="FDE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Freeform 78">
              <a:extLst>
                <a:ext uri="{FF2B5EF4-FFF2-40B4-BE49-F238E27FC236}">
                  <a16:creationId xmlns:a16="http://schemas.microsoft.com/office/drawing/2014/main" id="{F203A083-0EDE-45AF-83E4-46033D978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810"/>
              <a:ext cx="60" cy="148"/>
            </a:xfrm>
            <a:custGeom>
              <a:avLst/>
              <a:gdLst>
                <a:gd name="T0" fmla="*/ 64 w 27"/>
                <a:gd name="T1" fmla="*/ 105 h 66"/>
                <a:gd name="T2" fmla="*/ 24 w 27"/>
                <a:gd name="T3" fmla="*/ 222 h 66"/>
                <a:gd name="T4" fmla="*/ 9 w 27"/>
                <a:gd name="T5" fmla="*/ 276 h 66"/>
                <a:gd name="T6" fmla="*/ 20 w 27"/>
                <a:gd name="T7" fmla="*/ 332 h 66"/>
                <a:gd name="T8" fmla="*/ 40 w 27"/>
                <a:gd name="T9" fmla="*/ 247 h 66"/>
                <a:gd name="T10" fmla="*/ 60 w 27"/>
                <a:gd name="T11" fmla="*/ 161 h 66"/>
                <a:gd name="T12" fmla="*/ 113 w 27"/>
                <a:gd name="T13" fmla="*/ 90 h 66"/>
                <a:gd name="T14" fmla="*/ 118 w 27"/>
                <a:gd name="T15" fmla="*/ 40 h 66"/>
                <a:gd name="T16" fmla="*/ 133 w 27"/>
                <a:gd name="T17" fmla="*/ 0 h 66"/>
                <a:gd name="T18" fmla="*/ 73 w 27"/>
                <a:gd name="T19" fmla="*/ 96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66">
                  <a:moveTo>
                    <a:pt x="13" y="21"/>
                  </a:moveTo>
                  <a:cubicBezTo>
                    <a:pt x="2" y="26"/>
                    <a:pt x="6" y="34"/>
                    <a:pt x="5" y="44"/>
                  </a:cubicBezTo>
                  <a:cubicBezTo>
                    <a:pt x="5" y="48"/>
                    <a:pt x="3" y="51"/>
                    <a:pt x="2" y="55"/>
                  </a:cubicBezTo>
                  <a:cubicBezTo>
                    <a:pt x="0" y="62"/>
                    <a:pt x="4" y="60"/>
                    <a:pt x="4" y="66"/>
                  </a:cubicBezTo>
                  <a:cubicBezTo>
                    <a:pt x="3" y="61"/>
                    <a:pt x="7" y="54"/>
                    <a:pt x="8" y="49"/>
                  </a:cubicBezTo>
                  <a:cubicBezTo>
                    <a:pt x="9" y="43"/>
                    <a:pt x="10" y="37"/>
                    <a:pt x="12" y="32"/>
                  </a:cubicBezTo>
                  <a:cubicBezTo>
                    <a:pt x="14" y="25"/>
                    <a:pt x="19" y="23"/>
                    <a:pt x="23" y="18"/>
                  </a:cubicBezTo>
                  <a:cubicBezTo>
                    <a:pt x="25" y="13"/>
                    <a:pt x="23" y="11"/>
                    <a:pt x="24" y="8"/>
                  </a:cubicBezTo>
                  <a:cubicBezTo>
                    <a:pt x="24" y="5"/>
                    <a:pt x="25" y="3"/>
                    <a:pt x="27" y="0"/>
                  </a:cubicBezTo>
                  <a:cubicBezTo>
                    <a:pt x="15" y="2"/>
                    <a:pt x="25" y="16"/>
                    <a:pt x="15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Freeform 79">
              <a:extLst>
                <a:ext uri="{FF2B5EF4-FFF2-40B4-BE49-F238E27FC236}">
                  <a16:creationId xmlns:a16="http://schemas.microsoft.com/office/drawing/2014/main" id="{A9F2AE1D-1BE4-4F0C-B509-5453DB11D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769"/>
              <a:ext cx="424" cy="446"/>
            </a:xfrm>
            <a:custGeom>
              <a:avLst/>
              <a:gdLst>
                <a:gd name="T0" fmla="*/ 433 w 188"/>
                <a:gd name="T1" fmla="*/ 45 h 198"/>
                <a:gd name="T2" fmla="*/ 332 w 188"/>
                <a:gd name="T3" fmla="*/ 97 h 198"/>
                <a:gd name="T4" fmla="*/ 239 w 188"/>
                <a:gd name="T5" fmla="*/ 142 h 198"/>
                <a:gd name="T6" fmla="*/ 198 w 188"/>
                <a:gd name="T7" fmla="*/ 239 h 198"/>
                <a:gd name="T8" fmla="*/ 101 w 188"/>
                <a:gd name="T9" fmla="*/ 243 h 198"/>
                <a:gd name="T10" fmla="*/ 106 w 188"/>
                <a:gd name="T11" fmla="*/ 336 h 198"/>
                <a:gd name="T12" fmla="*/ 56 w 188"/>
                <a:gd name="T13" fmla="*/ 405 h 198"/>
                <a:gd name="T14" fmla="*/ 45 w 188"/>
                <a:gd name="T15" fmla="*/ 482 h 198"/>
                <a:gd name="T16" fmla="*/ 142 w 188"/>
                <a:gd name="T17" fmla="*/ 502 h 198"/>
                <a:gd name="T18" fmla="*/ 133 w 188"/>
                <a:gd name="T19" fmla="*/ 583 h 198"/>
                <a:gd name="T20" fmla="*/ 117 w 188"/>
                <a:gd name="T21" fmla="*/ 655 h 198"/>
                <a:gd name="T22" fmla="*/ 162 w 188"/>
                <a:gd name="T23" fmla="*/ 750 h 198"/>
                <a:gd name="T24" fmla="*/ 264 w 188"/>
                <a:gd name="T25" fmla="*/ 750 h 198"/>
                <a:gd name="T26" fmla="*/ 271 w 188"/>
                <a:gd name="T27" fmla="*/ 842 h 198"/>
                <a:gd name="T28" fmla="*/ 320 w 188"/>
                <a:gd name="T29" fmla="*/ 842 h 198"/>
                <a:gd name="T30" fmla="*/ 336 w 188"/>
                <a:gd name="T31" fmla="*/ 924 h 198"/>
                <a:gd name="T32" fmla="*/ 462 w 188"/>
                <a:gd name="T33" fmla="*/ 919 h 198"/>
                <a:gd name="T34" fmla="*/ 620 w 188"/>
                <a:gd name="T35" fmla="*/ 924 h 198"/>
                <a:gd name="T36" fmla="*/ 769 w 188"/>
                <a:gd name="T37" fmla="*/ 924 h 198"/>
                <a:gd name="T38" fmla="*/ 774 w 188"/>
                <a:gd name="T39" fmla="*/ 806 h 198"/>
                <a:gd name="T40" fmla="*/ 891 w 188"/>
                <a:gd name="T41" fmla="*/ 737 h 198"/>
                <a:gd name="T42" fmla="*/ 880 w 188"/>
                <a:gd name="T43" fmla="*/ 644 h 198"/>
                <a:gd name="T44" fmla="*/ 952 w 188"/>
                <a:gd name="T45" fmla="*/ 595 h 198"/>
                <a:gd name="T46" fmla="*/ 895 w 188"/>
                <a:gd name="T47" fmla="*/ 502 h 198"/>
                <a:gd name="T48" fmla="*/ 916 w 188"/>
                <a:gd name="T49" fmla="*/ 385 h 198"/>
                <a:gd name="T50" fmla="*/ 834 w 188"/>
                <a:gd name="T51" fmla="*/ 264 h 198"/>
                <a:gd name="T52" fmla="*/ 722 w 188"/>
                <a:gd name="T53" fmla="*/ 203 h 198"/>
                <a:gd name="T54" fmla="*/ 665 w 188"/>
                <a:gd name="T55" fmla="*/ 36 h 198"/>
                <a:gd name="T56" fmla="*/ 535 w 188"/>
                <a:gd name="T57" fmla="*/ 97 h 198"/>
                <a:gd name="T58" fmla="*/ 433 w 188"/>
                <a:gd name="T59" fmla="*/ 45 h 1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88" h="198">
                  <a:moveTo>
                    <a:pt x="85" y="9"/>
                  </a:moveTo>
                  <a:cubicBezTo>
                    <a:pt x="79" y="12"/>
                    <a:pt x="71" y="17"/>
                    <a:pt x="65" y="19"/>
                  </a:cubicBezTo>
                  <a:cubicBezTo>
                    <a:pt x="57" y="21"/>
                    <a:pt x="50" y="17"/>
                    <a:pt x="47" y="28"/>
                  </a:cubicBezTo>
                  <a:cubicBezTo>
                    <a:pt x="44" y="37"/>
                    <a:pt x="52" y="43"/>
                    <a:pt x="39" y="47"/>
                  </a:cubicBezTo>
                  <a:cubicBezTo>
                    <a:pt x="32" y="50"/>
                    <a:pt x="27" y="44"/>
                    <a:pt x="20" y="48"/>
                  </a:cubicBezTo>
                  <a:cubicBezTo>
                    <a:pt x="11" y="53"/>
                    <a:pt x="18" y="59"/>
                    <a:pt x="21" y="66"/>
                  </a:cubicBezTo>
                  <a:cubicBezTo>
                    <a:pt x="26" y="75"/>
                    <a:pt x="19" y="80"/>
                    <a:pt x="11" y="80"/>
                  </a:cubicBezTo>
                  <a:cubicBezTo>
                    <a:pt x="5" y="80"/>
                    <a:pt x="0" y="87"/>
                    <a:pt x="9" y="95"/>
                  </a:cubicBezTo>
                  <a:cubicBezTo>
                    <a:pt x="15" y="99"/>
                    <a:pt x="22" y="93"/>
                    <a:pt x="28" y="99"/>
                  </a:cubicBezTo>
                  <a:cubicBezTo>
                    <a:pt x="35" y="106"/>
                    <a:pt x="30" y="110"/>
                    <a:pt x="26" y="115"/>
                  </a:cubicBezTo>
                  <a:cubicBezTo>
                    <a:pt x="19" y="122"/>
                    <a:pt x="19" y="121"/>
                    <a:pt x="23" y="129"/>
                  </a:cubicBezTo>
                  <a:cubicBezTo>
                    <a:pt x="27" y="138"/>
                    <a:pt x="25" y="146"/>
                    <a:pt x="32" y="148"/>
                  </a:cubicBezTo>
                  <a:cubicBezTo>
                    <a:pt x="38" y="149"/>
                    <a:pt x="48" y="135"/>
                    <a:pt x="52" y="148"/>
                  </a:cubicBezTo>
                  <a:cubicBezTo>
                    <a:pt x="54" y="156"/>
                    <a:pt x="46" y="164"/>
                    <a:pt x="53" y="166"/>
                  </a:cubicBezTo>
                  <a:cubicBezTo>
                    <a:pt x="59" y="168"/>
                    <a:pt x="59" y="163"/>
                    <a:pt x="63" y="166"/>
                  </a:cubicBezTo>
                  <a:cubicBezTo>
                    <a:pt x="68" y="170"/>
                    <a:pt x="60" y="178"/>
                    <a:pt x="66" y="182"/>
                  </a:cubicBezTo>
                  <a:cubicBezTo>
                    <a:pt x="72" y="186"/>
                    <a:pt x="83" y="180"/>
                    <a:pt x="91" y="181"/>
                  </a:cubicBezTo>
                  <a:cubicBezTo>
                    <a:pt x="100" y="182"/>
                    <a:pt x="116" y="198"/>
                    <a:pt x="122" y="182"/>
                  </a:cubicBezTo>
                  <a:cubicBezTo>
                    <a:pt x="127" y="166"/>
                    <a:pt x="142" y="186"/>
                    <a:pt x="151" y="182"/>
                  </a:cubicBezTo>
                  <a:cubicBezTo>
                    <a:pt x="159" y="177"/>
                    <a:pt x="152" y="165"/>
                    <a:pt x="152" y="159"/>
                  </a:cubicBezTo>
                  <a:cubicBezTo>
                    <a:pt x="152" y="138"/>
                    <a:pt x="172" y="155"/>
                    <a:pt x="175" y="145"/>
                  </a:cubicBezTo>
                  <a:cubicBezTo>
                    <a:pt x="179" y="134"/>
                    <a:pt x="163" y="129"/>
                    <a:pt x="173" y="127"/>
                  </a:cubicBezTo>
                  <a:cubicBezTo>
                    <a:pt x="185" y="125"/>
                    <a:pt x="188" y="123"/>
                    <a:pt x="187" y="117"/>
                  </a:cubicBezTo>
                  <a:cubicBezTo>
                    <a:pt x="186" y="111"/>
                    <a:pt x="179" y="112"/>
                    <a:pt x="176" y="99"/>
                  </a:cubicBezTo>
                  <a:cubicBezTo>
                    <a:pt x="173" y="86"/>
                    <a:pt x="179" y="85"/>
                    <a:pt x="180" y="76"/>
                  </a:cubicBezTo>
                  <a:cubicBezTo>
                    <a:pt x="180" y="63"/>
                    <a:pt x="163" y="63"/>
                    <a:pt x="164" y="52"/>
                  </a:cubicBezTo>
                  <a:cubicBezTo>
                    <a:pt x="165" y="33"/>
                    <a:pt x="149" y="46"/>
                    <a:pt x="142" y="40"/>
                  </a:cubicBezTo>
                  <a:cubicBezTo>
                    <a:pt x="131" y="31"/>
                    <a:pt x="147" y="14"/>
                    <a:pt x="131" y="7"/>
                  </a:cubicBezTo>
                  <a:cubicBezTo>
                    <a:pt x="117" y="0"/>
                    <a:pt x="116" y="21"/>
                    <a:pt x="105" y="19"/>
                  </a:cubicBezTo>
                  <a:cubicBezTo>
                    <a:pt x="97" y="17"/>
                    <a:pt x="97" y="3"/>
                    <a:pt x="85" y="9"/>
                  </a:cubicBezTo>
                  <a:close/>
                </a:path>
              </a:pathLst>
            </a:custGeom>
            <a:solidFill>
              <a:srgbClr val="F7C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Freeform 80">
              <a:extLst>
                <a:ext uri="{FF2B5EF4-FFF2-40B4-BE49-F238E27FC236}">
                  <a16:creationId xmlns:a16="http://schemas.microsoft.com/office/drawing/2014/main" id="{DE9BF8FD-725A-4EA7-872A-EC0017B76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769"/>
              <a:ext cx="329" cy="441"/>
            </a:xfrm>
            <a:custGeom>
              <a:avLst/>
              <a:gdLst>
                <a:gd name="T0" fmla="*/ 681 w 146"/>
                <a:gd name="T1" fmla="*/ 133 h 196"/>
                <a:gd name="T2" fmla="*/ 710 w 146"/>
                <a:gd name="T3" fmla="*/ 198 h 196"/>
                <a:gd name="T4" fmla="*/ 665 w 146"/>
                <a:gd name="T5" fmla="*/ 36 h 196"/>
                <a:gd name="T6" fmla="*/ 534 w 146"/>
                <a:gd name="T7" fmla="*/ 97 h 196"/>
                <a:gd name="T8" fmla="*/ 433 w 146"/>
                <a:gd name="T9" fmla="*/ 45 h 196"/>
                <a:gd name="T10" fmla="*/ 329 w 146"/>
                <a:gd name="T11" fmla="*/ 97 h 196"/>
                <a:gd name="T12" fmla="*/ 239 w 146"/>
                <a:gd name="T13" fmla="*/ 142 h 196"/>
                <a:gd name="T14" fmla="*/ 198 w 146"/>
                <a:gd name="T15" fmla="*/ 239 h 196"/>
                <a:gd name="T16" fmla="*/ 101 w 146"/>
                <a:gd name="T17" fmla="*/ 243 h 196"/>
                <a:gd name="T18" fmla="*/ 106 w 146"/>
                <a:gd name="T19" fmla="*/ 335 h 196"/>
                <a:gd name="T20" fmla="*/ 56 w 146"/>
                <a:gd name="T21" fmla="*/ 405 h 196"/>
                <a:gd name="T22" fmla="*/ 45 w 146"/>
                <a:gd name="T23" fmla="*/ 482 h 196"/>
                <a:gd name="T24" fmla="*/ 142 w 146"/>
                <a:gd name="T25" fmla="*/ 502 h 196"/>
                <a:gd name="T26" fmla="*/ 133 w 146"/>
                <a:gd name="T27" fmla="*/ 583 h 196"/>
                <a:gd name="T28" fmla="*/ 117 w 146"/>
                <a:gd name="T29" fmla="*/ 653 h 196"/>
                <a:gd name="T30" fmla="*/ 162 w 146"/>
                <a:gd name="T31" fmla="*/ 749 h 196"/>
                <a:gd name="T32" fmla="*/ 264 w 146"/>
                <a:gd name="T33" fmla="*/ 749 h 196"/>
                <a:gd name="T34" fmla="*/ 268 w 146"/>
                <a:gd name="T35" fmla="*/ 842 h 196"/>
                <a:gd name="T36" fmla="*/ 320 w 146"/>
                <a:gd name="T37" fmla="*/ 842 h 196"/>
                <a:gd name="T38" fmla="*/ 336 w 146"/>
                <a:gd name="T39" fmla="*/ 923 h 196"/>
                <a:gd name="T40" fmla="*/ 462 w 146"/>
                <a:gd name="T41" fmla="*/ 916 h 196"/>
                <a:gd name="T42" fmla="*/ 608 w 146"/>
                <a:gd name="T43" fmla="*/ 932 h 196"/>
                <a:gd name="T44" fmla="*/ 599 w 146"/>
                <a:gd name="T45" fmla="*/ 927 h 196"/>
                <a:gd name="T46" fmla="*/ 437 w 146"/>
                <a:gd name="T47" fmla="*/ 862 h 196"/>
                <a:gd name="T48" fmla="*/ 340 w 146"/>
                <a:gd name="T49" fmla="*/ 740 h 196"/>
                <a:gd name="T50" fmla="*/ 284 w 146"/>
                <a:gd name="T51" fmla="*/ 689 h 196"/>
                <a:gd name="T52" fmla="*/ 284 w 146"/>
                <a:gd name="T53" fmla="*/ 644 h 196"/>
                <a:gd name="T54" fmla="*/ 259 w 146"/>
                <a:gd name="T55" fmla="*/ 623 h 196"/>
                <a:gd name="T56" fmla="*/ 214 w 146"/>
                <a:gd name="T57" fmla="*/ 563 h 196"/>
                <a:gd name="T58" fmla="*/ 223 w 146"/>
                <a:gd name="T59" fmla="*/ 466 h 196"/>
                <a:gd name="T60" fmla="*/ 214 w 146"/>
                <a:gd name="T61" fmla="*/ 324 h 196"/>
                <a:gd name="T62" fmla="*/ 264 w 146"/>
                <a:gd name="T63" fmla="*/ 263 h 196"/>
                <a:gd name="T64" fmla="*/ 300 w 146"/>
                <a:gd name="T65" fmla="*/ 194 h 196"/>
                <a:gd name="T66" fmla="*/ 442 w 146"/>
                <a:gd name="T67" fmla="*/ 101 h 196"/>
                <a:gd name="T68" fmla="*/ 615 w 146"/>
                <a:gd name="T69" fmla="*/ 117 h 196"/>
                <a:gd name="T70" fmla="*/ 681 w 146"/>
                <a:gd name="T71" fmla="*/ 133 h 1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46" h="196">
                  <a:moveTo>
                    <a:pt x="134" y="26"/>
                  </a:moveTo>
                  <a:cubicBezTo>
                    <a:pt x="138" y="31"/>
                    <a:pt x="131" y="39"/>
                    <a:pt x="140" y="39"/>
                  </a:cubicBezTo>
                  <a:cubicBezTo>
                    <a:pt x="132" y="30"/>
                    <a:pt x="146" y="13"/>
                    <a:pt x="131" y="7"/>
                  </a:cubicBezTo>
                  <a:cubicBezTo>
                    <a:pt x="117" y="0"/>
                    <a:pt x="116" y="21"/>
                    <a:pt x="105" y="19"/>
                  </a:cubicBezTo>
                  <a:cubicBezTo>
                    <a:pt x="97" y="17"/>
                    <a:pt x="97" y="3"/>
                    <a:pt x="85" y="9"/>
                  </a:cubicBezTo>
                  <a:cubicBezTo>
                    <a:pt x="79" y="12"/>
                    <a:pt x="71" y="17"/>
                    <a:pt x="65" y="19"/>
                  </a:cubicBezTo>
                  <a:cubicBezTo>
                    <a:pt x="57" y="21"/>
                    <a:pt x="50" y="17"/>
                    <a:pt x="47" y="28"/>
                  </a:cubicBezTo>
                  <a:cubicBezTo>
                    <a:pt x="44" y="37"/>
                    <a:pt x="52" y="43"/>
                    <a:pt x="39" y="47"/>
                  </a:cubicBezTo>
                  <a:cubicBezTo>
                    <a:pt x="32" y="50"/>
                    <a:pt x="27" y="44"/>
                    <a:pt x="20" y="48"/>
                  </a:cubicBezTo>
                  <a:cubicBezTo>
                    <a:pt x="11" y="53"/>
                    <a:pt x="18" y="59"/>
                    <a:pt x="21" y="66"/>
                  </a:cubicBezTo>
                  <a:cubicBezTo>
                    <a:pt x="26" y="75"/>
                    <a:pt x="19" y="80"/>
                    <a:pt x="11" y="80"/>
                  </a:cubicBezTo>
                  <a:cubicBezTo>
                    <a:pt x="5" y="80"/>
                    <a:pt x="0" y="87"/>
                    <a:pt x="9" y="95"/>
                  </a:cubicBezTo>
                  <a:cubicBezTo>
                    <a:pt x="15" y="99"/>
                    <a:pt x="22" y="93"/>
                    <a:pt x="28" y="99"/>
                  </a:cubicBezTo>
                  <a:cubicBezTo>
                    <a:pt x="35" y="106"/>
                    <a:pt x="30" y="110"/>
                    <a:pt x="26" y="115"/>
                  </a:cubicBezTo>
                  <a:cubicBezTo>
                    <a:pt x="19" y="122"/>
                    <a:pt x="19" y="121"/>
                    <a:pt x="23" y="129"/>
                  </a:cubicBezTo>
                  <a:cubicBezTo>
                    <a:pt x="27" y="138"/>
                    <a:pt x="25" y="146"/>
                    <a:pt x="32" y="148"/>
                  </a:cubicBezTo>
                  <a:cubicBezTo>
                    <a:pt x="38" y="149"/>
                    <a:pt x="48" y="135"/>
                    <a:pt x="52" y="148"/>
                  </a:cubicBezTo>
                  <a:cubicBezTo>
                    <a:pt x="54" y="156"/>
                    <a:pt x="46" y="164"/>
                    <a:pt x="53" y="166"/>
                  </a:cubicBezTo>
                  <a:cubicBezTo>
                    <a:pt x="59" y="168"/>
                    <a:pt x="59" y="163"/>
                    <a:pt x="63" y="166"/>
                  </a:cubicBezTo>
                  <a:cubicBezTo>
                    <a:pt x="68" y="170"/>
                    <a:pt x="60" y="178"/>
                    <a:pt x="66" y="182"/>
                  </a:cubicBezTo>
                  <a:cubicBezTo>
                    <a:pt x="72" y="186"/>
                    <a:pt x="83" y="180"/>
                    <a:pt x="91" y="181"/>
                  </a:cubicBezTo>
                  <a:cubicBezTo>
                    <a:pt x="100" y="182"/>
                    <a:pt x="114" y="196"/>
                    <a:pt x="120" y="184"/>
                  </a:cubicBezTo>
                  <a:cubicBezTo>
                    <a:pt x="120" y="184"/>
                    <a:pt x="119" y="183"/>
                    <a:pt x="118" y="183"/>
                  </a:cubicBezTo>
                  <a:cubicBezTo>
                    <a:pt x="110" y="178"/>
                    <a:pt x="87" y="185"/>
                    <a:pt x="86" y="170"/>
                  </a:cubicBezTo>
                  <a:cubicBezTo>
                    <a:pt x="70" y="167"/>
                    <a:pt x="74" y="158"/>
                    <a:pt x="67" y="146"/>
                  </a:cubicBezTo>
                  <a:cubicBezTo>
                    <a:pt x="64" y="141"/>
                    <a:pt x="59" y="140"/>
                    <a:pt x="56" y="136"/>
                  </a:cubicBezTo>
                  <a:cubicBezTo>
                    <a:pt x="55" y="135"/>
                    <a:pt x="58" y="130"/>
                    <a:pt x="56" y="127"/>
                  </a:cubicBezTo>
                  <a:cubicBezTo>
                    <a:pt x="55" y="125"/>
                    <a:pt x="52" y="125"/>
                    <a:pt x="51" y="123"/>
                  </a:cubicBezTo>
                  <a:cubicBezTo>
                    <a:pt x="46" y="117"/>
                    <a:pt x="44" y="119"/>
                    <a:pt x="42" y="111"/>
                  </a:cubicBezTo>
                  <a:cubicBezTo>
                    <a:pt x="41" y="106"/>
                    <a:pt x="46" y="98"/>
                    <a:pt x="44" y="92"/>
                  </a:cubicBezTo>
                  <a:cubicBezTo>
                    <a:pt x="42" y="81"/>
                    <a:pt x="36" y="76"/>
                    <a:pt x="42" y="64"/>
                  </a:cubicBezTo>
                  <a:cubicBezTo>
                    <a:pt x="45" y="58"/>
                    <a:pt x="48" y="57"/>
                    <a:pt x="52" y="52"/>
                  </a:cubicBezTo>
                  <a:cubicBezTo>
                    <a:pt x="57" y="46"/>
                    <a:pt x="56" y="44"/>
                    <a:pt x="59" y="38"/>
                  </a:cubicBezTo>
                  <a:cubicBezTo>
                    <a:pt x="64" y="27"/>
                    <a:pt x="72" y="20"/>
                    <a:pt x="87" y="20"/>
                  </a:cubicBezTo>
                  <a:cubicBezTo>
                    <a:pt x="100" y="21"/>
                    <a:pt x="108" y="24"/>
                    <a:pt x="121" y="23"/>
                  </a:cubicBezTo>
                  <a:cubicBezTo>
                    <a:pt x="131" y="21"/>
                    <a:pt x="127" y="18"/>
                    <a:pt x="134" y="26"/>
                  </a:cubicBezTo>
                  <a:close/>
                </a:path>
              </a:pathLst>
            </a:custGeom>
            <a:solidFill>
              <a:srgbClr val="F4A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Freeform 81">
              <a:extLst>
                <a:ext uri="{FF2B5EF4-FFF2-40B4-BE49-F238E27FC236}">
                  <a16:creationId xmlns:a16="http://schemas.microsoft.com/office/drawing/2014/main" id="{FAC0D78C-BAB6-4EE9-90B3-275F0AAE7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" y="2902"/>
              <a:ext cx="36" cy="106"/>
            </a:xfrm>
            <a:custGeom>
              <a:avLst/>
              <a:gdLst>
                <a:gd name="T0" fmla="*/ 0 w 16"/>
                <a:gd name="T1" fmla="*/ 0 h 47"/>
                <a:gd name="T2" fmla="*/ 52 w 16"/>
                <a:gd name="T3" fmla="*/ 117 h 47"/>
                <a:gd name="T4" fmla="*/ 77 w 16"/>
                <a:gd name="T5" fmla="*/ 239 h 47"/>
                <a:gd name="T6" fmla="*/ 77 w 16"/>
                <a:gd name="T7" fmla="*/ 101 h 47"/>
                <a:gd name="T8" fmla="*/ 16 w 16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47">
                  <a:moveTo>
                    <a:pt x="0" y="0"/>
                  </a:moveTo>
                  <a:cubicBezTo>
                    <a:pt x="8" y="8"/>
                    <a:pt x="15" y="11"/>
                    <a:pt x="10" y="23"/>
                  </a:cubicBezTo>
                  <a:cubicBezTo>
                    <a:pt x="8" y="31"/>
                    <a:pt x="5" y="43"/>
                    <a:pt x="15" y="47"/>
                  </a:cubicBezTo>
                  <a:cubicBezTo>
                    <a:pt x="6" y="38"/>
                    <a:pt x="14" y="30"/>
                    <a:pt x="15" y="20"/>
                  </a:cubicBezTo>
                  <a:cubicBezTo>
                    <a:pt x="16" y="8"/>
                    <a:pt x="10" y="7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Freeform 82">
              <a:extLst>
                <a:ext uri="{FF2B5EF4-FFF2-40B4-BE49-F238E27FC236}">
                  <a16:creationId xmlns:a16="http://schemas.microsoft.com/office/drawing/2014/main" id="{07E659BF-2102-4106-92D6-3E30C303E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3105"/>
              <a:ext cx="37" cy="78"/>
            </a:xfrm>
            <a:custGeom>
              <a:avLst/>
              <a:gdLst>
                <a:gd name="T0" fmla="*/ 74 w 16"/>
                <a:gd name="T1" fmla="*/ 25 h 35"/>
                <a:gd name="T2" fmla="*/ 49 w 16"/>
                <a:gd name="T3" fmla="*/ 100 h 35"/>
                <a:gd name="T4" fmla="*/ 0 w 16"/>
                <a:gd name="T5" fmla="*/ 174 h 35"/>
                <a:gd name="T6" fmla="*/ 74 w 16"/>
                <a:gd name="T7" fmla="*/ 109 h 35"/>
                <a:gd name="T8" fmla="*/ 86 w 16"/>
                <a:gd name="T9" fmla="*/ 2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5">
                  <a:moveTo>
                    <a:pt x="14" y="5"/>
                  </a:moveTo>
                  <a:cubicBezTo>
                    <a:pt x="4" y="0"/>
                    <a:pt x="8" y="16"/>
                    <a:pt x="9" y="20"/>
                  </a:cubicBezTo>
                  <a:cubicBezTo>
                    <a:pt x="9" y="27"/>
                    <a:pt x="7" y="33"/>
                    <a:pt x="0" y="35"/>
                  </a:cubicBezTo>
                  <a:cubicBezTo>
                    <a:pt x="7" y="35"/>
                    <a:pt x="13" y="29"/>
                    <a:pt x="14" y="22"/>
                  </a:cubicBezTo>
                  <a:cubicBezTo>
                    <a:pt x="14" y="16"/>
                    <a:pt x="8" y="10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Freeform 83">
              <a:extLst>
                <a:ext uri="{FF2B5EF4-FFF2-40B4-BE49-F238E27FC236}">
                  <a16:creationId xmlns:a16="http://schemas.microsoft.com/office/drawing/2014/main" id="{FDBD559D-9B5A-449A-8FD3-76C0B9D9D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3075"/>
              <a:ext cx="167" cy="165"/>
            </a:xfrm>
            <a:custGeom>
              <a:avLst/>
              <a:gdLst>
                <a:gd name="T0" fmla="*/ 5 w 74"/>
                <a:gd name="T1" fmla="*/ 0 h 73"/>
                <a:gd name="T2" fmla="*/ 36 w 74"/>
                <a:gd name="T3" fmla="*/ 129 h 73"/>
                <a:gd name="T4" fmla="*/ 158 w 74"/>
                <a:gd name="T5" fmla="*/ 174 h 73"/>
                <a:gd name="T6" fmla="*/ 230 w 74"/>
                <a:gd name="T7" fmla="*/ 280 h 73"/>
                <a:gd name="T8" fmla="*/ 377 w 74"/>
                <a:gd name="T9" fmla="*/ 328 h 73"/>
                <a:gd name="T10" fmla="*/ 203 w 74"/>
                <a:gd name="T11" fmla="*/ 163 h 73"/>
                <a:gd name="T12" fmla="*/ 36 w 74"/>
                <a:gd name="T13" fmla="*/ 32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73">
                  <a:moveTo>
                    <a:pt x="1" y="0"/>
                  </a:moveTo>
                  <a:cubicBezTo>
                    <a:pt x="3" y="8"/>
                    <a:pt x="0" y="20"/>
                    <a:pt x="7" y="25"/>
                  </a:cubicBezTo>
                  <a:cubicBezTo>
                    <a:pt x="14" y="29"/>
                    <a:pt x="24" y="29"/>
                    <a:pt x="31" y="34"/>
                  </a:cubicBezTo>
                  <a:cubicBezTo>
                    <a:pt x="38" y="40"/>
                    <a:pt x="39" y="49"/>
                    <a:pt x="45" y="55"/>
                  </a:cubicBezTo>
                  <a:cubicBezTo>
                    <a:pt x="51" y="63"/>
                    <a:pt x="65" y="65"/>
                    <a:pt x="74" y="64"/>
                  </a:cubicBezTo>
                  <a:cubicBezTo>
                    <a:pt x="57" y="73"/>
                    <a:pt x="50" y="40"/>
                    <a:pt x="40" y="32"/>
                  </a:cubicBezTo>
                  <a:cubicBezTo>
                    <a:pt x="28" y="23"/>
                    <a:pt x="10" y="27"/>
                    <a:pt x="7" y="6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Freeform 84">
              <a:extLst>
                <a:ext uri="{FF2B5EF4-FFF2-40B4-BE49-F238E27FC236}">
                  <a16:creationId xmlns:a16="http://schemas.microsoft.com/office/drawing/2014/main" id="{9BC8A5BA-81FD-47C9-8373-F1DB8090E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3201"/>
              <a:ext cx="130" cy="34"/>
            </a:xfrm>
            <a:custGeom>
              <a:avLst/>
              <a:gdLst>
                <a:gd name="T0" fmla="*/ 9 w 58"/>
                <a:gd name="T1" fmla="*/ 61 h 15"/>
                <a:gd name="T2" fmla="*/ 287 w 58"/>
                <a:gd name="T3" fmla="*/ 0 h 15"/>
                <a:gd name="T4" fmla="*/ 235 w 58"/>
                <a:gd name="T5" fmla="*/ 41 h 15"/>
                <a:gd name="T6" fmla="*/ 182 w 58"/>
                <a:gd name="T7" fmla="*/ 36 h 15"/>
                <a:gd name="T8" fmla="*/ 0 w 58"/>
                <a:gd name="T9" fmla="*/ 6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15">
                  <a:moveTo>
                    <a:pt x="2" y="12"/>
                  </a:moveTo>
                  <a:cubicBezTo>
                    <a:pt x="9" y="15"/>
                    <a:pt x="58" y="13"/>
                    <a:pt x="57" y="0"/>
                  </a:cubicBezTo>
                  <a:cubicBezTo>
                    <a:pt x="54" y="2"/>
                    <a:pt x="51" y="6"/>
                    <a:pt x="47" y="8"/>
                  </a:cubicBezTo>
                  <a:cubicBezTo>
                    <a:pt x="42" y="9"/>
                    <a:pt x="40" y="7"/>
                    <a:pt x="36" y="7"/>
                  </a:cubicBezTo>
                  <a:cubicBezTo>
                    <a:pt x="25" y="5"/>
                    <a:pt x="10" y="9"/>
                    <a:pt x="0" y="12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Freeform 85">
              <a:extLst>
                <a:ext uri="{FF2B5EF4-FFF2-40B4-BE49-F238E27FC236}">
                  <a16:creationId xmlns:a16="http://schemas.microsoft.com/office/drawing/2014/main" id="{4878790D-879F-4F61-98BB-B19ABFB8F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3082"/>
              <a:ext cx="56" cy="106"/>
            </a:xfrm>
            <a:custGeom>
              <a:avLst/>
              <a:gdLst>
                <a:gd name="T0" fmla="*/ 125 w 25"/>
                <a:gd name="T1" fmla="*/ 0 h 47"/>
                <a:gd name="T2" fmla="*/ 101 w 25"/>
                <a:gd name="T3" fmla="*/ 138 h 47"/>
                <a:gd name="T4" fmla="*/ 0 w 25"/>
                <a:gd name="T5" fmla="*/ 239 h 47"/>
                <a:gd name="T6" fmla="*/ 60 w 25"/>
                <a:gd name="T7" fmla="*/ 126 h 47"/>
                <a:gd name="T8" fmla="*/ 125 w 25"/>
                <a:gd name="T9" fmla="*/ 5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7">
                  <a:moveTo>
                    <a:pt x="25" y="0"/>
                  </a:moveTo>
                  <a:cubicBezTo>
                    <a:pt x="21" y="9"/>
                    <a:pt x="21" y="17"/>
                    <a:pt x="20" y="27"/>
                  </a:cubicBezTo>
                  <a:cubicBezTo>
                    <a:pt x="18" y="41"/>
                    <a:pt x="12" y="40"/>
                    <a:pt x="0" y="47"/>
                  </a:cubicBezTo>
                  <a:cubicBezTo>
                    <a:pt x="11" y="45"/>
                    <a:pt x="11" y="34"/>
                    <a:pt x="12" y="25"/>
                  </a:cubicBezTo>
                  <a:cubicBezTo>
                    <a:pt x="13" y="17"/>
                    <a:pt x="18" y="7"/>
                    <a:pt x="25" y="1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Freeform 86">
              <a:extLst>
                <a:ext uri="{FF2B5EF4-FFF2-40B4-BE49-F238E27FC236}">
                  <a16:creationId xmlns:a16="http://schemas.microsoft.com/office/drawing/2014/main" id="{22305E62-AF6C-47A9-A5C6-237FE89F3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2751"/>
              <a:ext cx="84" cy="106"/>
            </a:xfrm>
            <a:custGeom>
              <a:avLst/>
              <a:gdLst>
                <a:gd name="T0" fmla="*/ 0 w 37"/>
                <a:gd name="T1" fmla="*/ 0 h 47"/>
                <a:gd name="T2" fmla="*/ 154 w 37"/>
                <a:gd name="T3" fmla="*/ 61 h 47"/>
                <a:gd name="T4" fmla="*/ 179 w 37"/>
                <a:gd name="T5" fmla="*/ 239 h 47"/>
                <a:gd name="T6" fmla="*/ 129 w 37"/>
                <a:gd name="T7" fmla="*/ 77 h 47"/>
                <a:gd name="T8" fmla="*/ 11 w 37"/>
                <a:gd name="T9" fmla="*/ 11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47">
                  <a:moveTo>
                    <a:pt x="0" y="0"/>
                  </a:moveTo>
                  <a:cubicBezTo>
                    <a:pt x="13" y="2"/>
                    <a:pt x="23" y="0"/>
                    <a:pt x="30" y="12"/>
                  </a:cubicBezTo>
                  <a:cubicBezTo>
                    <a:pt x="37" y="24"/>
                    <a:pt x="33" y="35"/>
                    <a:pt x="35" y="47"/>
                  </a:cubicBezTo>
                  <a:cubicBezTo>
                    <a:pt x="34" y="37"/>
                    <a:pt x="32" y="23"/>
                    <a:pt x="25" y="15"/>
                  </a:cubicBezTo>
                  <a:cubicBezTo>
                    <a:pt x="21" y="10"/>
                    <a:pt x="9" y="1"/>
                    <a:pt x="2" y="2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Freeform 87">
              <a:extLst>
                <a:ext uri="{FF2B5EF4-FFF2-40B4-BE49-F238E27FC236}">
                  <a16:creationId xmlns:a16="http://schemas.microsoft.com/office/drawing/2014/main" id="{AD6188B6-0497-473F-BFA1-A62B93B1C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774"/>
              <a:ext cx="142" cy="94"/>
            </a:xfrm>
            <a:custGeom>
              <a:avLst/>
              <a:gdLst>
                <a:gd name="T0" fmla="*/ 284 w 63"/>
                <a:gd name="T1" fmla="*/ 0 h 42"/>
                <a:gd name="T2" fmla="*/ 320 w 63"/>
                <a:gd name="T3" fmla="*/ 20 h 42"/>
                <a:gd name="T4" fmla="*/ 223 w 63"/>
                <a:gd name="T5" fmla="*/ 56 h 42"/>
                <a:gd name="T6" fmla="*/ 122 w 63"/>
                <a:gd name="T7" fmla="*/ 81 h 42"/>
                <a:gd name="T8" fmla="*/ 92 w 63"/>
                <a:gd name="T9" fmla="*/ 181 h 42"/>
                <a:gd name="T10" fmla="*/ 0 w 63"/>
                <a:gd name="T11" fmla="*/ 195 h 42"/>
                <a:gd name="T12" fmla="*/ 56 w 63"/>
                <a:gd name="T13" fmla="*/ 150 h 42"/>
                <a:gd name="T14" fmla="*/ 106 w 63"/>
                <a:gd name="T15" fmla="*/ 69 h 42"/>
                <a:gd name="T16" fmla="*/ 279 w 63"/>
                <a:gd name="T17" fmla="*/ 16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42">
                  <a:moveTo>
                    <a:pt x="56" y="0"/>
                  </a:moveTo>
                  <a:cubicBezTo>
                    <a:pt x="59" y="0"/>
                    <a:pt x="63" y="0"/>
                    <a:pt x="63" y="4"/>
                  </a:cubicBezTo>
                  <a:cubicBezTo>
                    <a:pt x="57" y="7"/>
                    <a:pt x="51" y="10"/>
                    <a:pt x="44" y="11"/>
                  </a:cubicBezTo>
                  <a:cubicBezTo>
                    <a:pt x="37" y="12"/>
                    <a:pt x="30" y="11"/>
                    <a:pt x="24" y="16"/>
                  </a:cubicBezTo>
                  <a:cubicBezTo>
                    <a:pt x="16" y="22"/>
                    <a:pt x="22" y="30"/>
                    <a:pt x="18" y="36"/>
                  </a:cubicBezTo>
                  <a:cubicBezTo>
                    <a:pt x="14" y="42"/>
                    <a:pt x="7" y="32"/>
                    <a:pt x="0" y="39"/>
                  </a:cubicBezTo>
                  <a:cubicBezTo>
                    <a:pt x="2" y="33"/>
                    <a:pt x="8" y="34"/>
                    <a:pt x="11" y="30"/>
                  </a:cubicBezTo>
                  <a:cubicBezTo>
                    <a:pt x="16" y="24"/>
                    <a:pt x="14" y="19"/>
                    <a:pt x="21" y="14"/>
                  </a:cubicBezTo>
                  <a:cubicBezTo>
                    <a:pt x="30" y="7"/>
                    <a:pt x="43" y="7"/>
                    <a:pt x="55" y="3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Freeform 88">
              <a:extLst>
                <a:ext uri="{FF2B5EF4-FFF2-40B4-BE49-F238E27FC236}">
                  <a16:creationId xmlns:a16="http://schemas.microsoft.com/office/drawing/2014/main" id="{F7CAE531-E96E-4636-808E-C0E3E3542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756"/>
              <a:ext cx="90" cy="70"/>
            </a:xfrm>
            <a:custGeom>
              <a:avLst/>
              <a:gdLst>
                <a:gd name="T0" fmla="*/ 32 w 40"/>
                <a:gd name="T1" fmla="*/ 61 h 31"/>
                <a:gd name="T2" fmla="*/ 203 w 40"/>
                <a:gd name="T3" fmla="*/ 41 h 31"/>
                <a:gd name="T4" fmla="*/ 101 w 40"/>
                <a:gd name="T5" fmla="*/ 52 h 31"/>
                <a:gd name="T6" fmla="*/ 0 w 40"/>
                <a:gd name="T7" fmla="*/ 41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31">
                  <a:moveTo>
                    <a:pt x="6" y="12"/>
                  </a:moveTo>
                  <a:cubicBezTo>
                    <a:pt x="15" y="31"/>
                    <a:pt x="27" y="0"/>
                    <a:pt x="40" y="8"/>
                  </a:cubicBezTo>
                  <a:cubicBezTo>
                    <a:pt x="31" y="5"/>
                    <a:pt x="28" y="8"/>
                    <a:pt x="20" y="10"/>
                  </a:cubicBezTo>
                  <a:cubicBezTo>
                    <a:pt x="13" y="12"/>
                    <a:pt x="6" y="4"/>
                    <a:pt x="0" y="8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Freeform 89">
              <a:extLst>
                <a:ext uri="{FF2B5EF4-FFF2-40B4-BE49-F238E27FC236}">
                  <a16:creationId xmlns:a16="http://schemas.microsoft.com/office/drawing/2014/main" id="{0498A2FA-4A03-4D49-9A37-0D384C957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3046"/>
              <a:ext cx="16" cy="38"/>
            </a:xfrm>
            <a:custGeom>
              <a:avLst/>
              <a:gdLst>
                <a:gd name="T0" fmla="*/ 25 w 7"/>
                <a:gd name="T1" fmla="*/ 25 h 17"/>
                <a:gd name="T2" fmla="*/ 37 w 7"/>
                <a:gd name="T3" fmla="*/ 85 h 17"/>
                <a:gd name="T4" fmla="*/ 0 w 7"/>
                <a:gd name="T5" fmla="*/ 60 h 17"/>
                <a:gd name="T6" fmla="*/ 16 w 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7">
                  <a:moveTo>
                    <a:pt x="5" y="5"/>
                  </a:moveTo>
                  <a:cubicBezTo>
                    <a:pt x="5" y="9"/>
                    <a:pt x="5" y="14"/>
                    <a:pt x="7" y="17"/>
                  </a:cubicBezTo>
                  <a:cubicBezTo>
                    <a:pt x="4" y="17"/>
                    <a:pt x="2" y="15"/>
                    <a:pt x="0" y="12"/>
                  </a:cubicBezTo>
                  <a:cubicBezTo>
                    <a:pt x="4" y="9"/>
                    <a:pt x="2" y="4"/>
                    <a:pt x="3" y="0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Freeform 90">
              <a:extLst>
                <a:ext uri="{FF2B5EF4-FFF2-40B4-BE49-F238E27FC236}">
                  <a16:creationId xmlns:a16="http://schemas.microsoft.com/office/drawing/2014/main" id="{6C81E9AD-5C0A-49C2-AE04-961384D80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868"/>
              <a:ext cx="138" cy="279"/>
            </a:xfrm>
            <a:custGeom>
              <a:avLst/>
              <a:gdLst>
                <a:gd name="T0" fmla="*/ 281 w 61"/>
                <a:gd name="T1" fmla="*/ 567 h 124"/>
                <a:gd name="T2" fmla="*/ 267 w 61"/>
                <a:gd name="T3" fmla="*/ 502 h 124"/>
                <a:gd name="T4" fmla="*/ 170 w 61"/>
                <a:gd name="T5" fmla="*/ 446 h 124"/>
                <a:gd name="T6" fmla="*/ 195 w 61"/>
                <a:gd name="T7" fmla="*/ 304 h 124"/>
                <a:gd name="T8" fmla="*/ 102 w 61"/>
                <a:gd name="T9" fmla="*/ 207 h 124"/>
                <a:gd name="T10" fmla="*/ 138 w 61"/>
                <a:gd name="T11" fmla="*/ 162 h 124"/>
                <a:gd name="T12" fmla="*/ 133 w 61"/>
                <a:gd name="T13" fmla="*/ 92 h 124"/>
                <a:gd name="T14" fmla="*/ 183 w 61"/>
                <a:gd name="T15" fmla="*/ 20 h 124"/>
                <a:gd name="T16" fmla="*/ 102 w 61"/>
                <a:gd name="T17" fmla="*/ 20 h 124"/>
                <a:gd name="T18" fmla="*/ 109 w 61"/>
                <a:gd name="T19" fmla="*/ 113 h 124"/>
                <a:gd name="T20" fmla="*/ 57 w 61"/>
                <a:gd name="T21" fmla="*/ 182 h 124"/>
                <a:gd name="T22" fmla="*/ 45 w 61"/>
                <a:gd name="T23" fmla="*/ 259 h 124"/>
                <a:gd name="T24" fmla="*/ 143 w 61"/>
                <a:gd name="T25" fmla="*/ 279 h 124"/>
                <a:gd name="T26" fmla="*/ 133 w 61"/>
                <a:gd name="T27" fmla="*/ 360 h 124"/>
                <a:gd name="T28" fmla="*/ 118 w 61"/>
                <a:gd name="T29" fmla="*/ 430 h 124"/>
                <a:gd name="T30" fmla="*/ 163 w 61"/>
                <a:gd name="T31" fmla="*/ 527 h 124"/>
                <a:gd name="T32" fmla="*/ 267 w 61"/>
                <a:gd name="T33" fmla="*/ 527 h 124"/>
                <a:gd name="T34" fmla="*/ 271 w 61"/>
                <a:gd name="T35" fmla="*/ 619 h 124"/>
                <a:gd name="T36" fmla="*/ 308 w 61"/>
                <a:gd name="T37" fmla="*/ 612 h 124"/>
                <a:gd name="T38" fmla="*/ 281 w 61"/>
                <a:gd name="T39" fmla="*/ 567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" h="124">
                  <a:moveTo>
                    <a:pt x="55" y="112"/>
                  </a:moveTo>
                  <a:cubicBezTo>
                    <a:pt x="54" y="108"/>
                    <a:pt x="55" y="102"/>
                    <a:pt x="52" y="99"/>
                  </a:cubicBezTo>
                  <a:cubicBezTo>
                    <a:pt x="44" y="92"/>
                    <a:pt x="37" y="101"/>
                    <a:pt x="33" y="88"/>
                  </a:cubicBezTo>
                  <a:cubicBezTo>
                    <a:pt x="30" y="77"/>
                    <a:pt x="39" y="71"/>
                    <a:pt x="38" y="60"/>
                  </a:cubicBezTo>
                  <a:cubicBezTo>
                    <a:pt x="36" y="49"/>
                    <a:pt x="22" y="49"/>
                    <a:pt x="20" y="41"/>
                  </a:cubicBezTo>
                  <a:cubicBezTo>
                    <a:pt x="19" y="35"/>
                    <a:pt x="25" y="36"/>
                    <a:pt x="27" y="32"/>
                  </a:cubicBezTo>
                  <a:cubicBezTo>
                    <a:pt x="29" y="26"/>
                    <a:pt x="27" y="24"/>
                    <a:pt x="26" y="18"/>
                  </a:cubicBezTo>
                  <a:cubicBezTo>
                    <a:pt x="25" y="5"/>
                    <a:pt x="30" y="10"/>
                    <a:pt x="36" y="4"/>
                  </a:cubicBezTo>
                  <a:cubicBezTo>
                    <a:pt x="30" y="4"/>
                    <a:pt x="26" y="0"/>
                    <a:pt x="20" y="4"/>
                  </a:cubicBezTo>
                  <a:cubicBezTo>
                    <a:pt x="11" y="9"/>
                    <a:pt x="18" y="15"/>
                    <a:pt x="21" y="22"/>
                  </a:cubicBezTo>
                  <a:cubicBezTo>
                    <a:pt x="26" y="31"/>
                    <a:pt x="19" y="36"/>
                    <a:pt x="11" y="36"/>
                  </a:cubicBezTo>
                  <a:cubicBezTo>
                    <a:pt x="5" y="36"/>
                    <a:pt x="0" y="43"/>
                    <a:pt x="9" y="51"/>
                  </a:cubicBezTo>
                  <a:cubicBezTo>
                    <a:pt x="15" y="55"/>
                    <a:pt x="22" y="49"/>
                    <a:pt x="28" y="55"/>
                  </a:cubicBezTo>
                  <a:cubicBezTo>
                    <a:pt x="35" y="62"/>
                    <a:pt x="30" y="66"/>
                    <a:pt x="26" y="71"/>
                  </a:cubicBezTo>
                  <a:cubicBezTo>
                    <a:pt x="19" y="78"/>
                    <a:pt x="19" y="77"/>
                    <a:pt x="23" y="85"/>
                  </a:cubicBezTo>
                  <a:cubicBezTo>
                    <a:pt x="27" y="94"/>
                    <a:pt x="25" y="102"/>
                    <a:pt x="32" y="104"/>
                  </a:cubicBezTo>
                  <a:cubicBezTo>
                    <a:pt x="38" y="105"/>
                    <a:pt x="48" y="91"/>
                    <a:pt x="52" y="104"/>
                  </a:cubicBezTo>
                  <a:cubicBezTo>
                    <a:pt x="54" y="112"/>
                    <a:pt x="46" y="120"/>
                    <a:pt x="53" y="122"/>
                  </a:cubicBezTo>
                  <a:cubicBezTo>
                    <a:pt x="57" y="124"/>
                    <a:pt x="58" y="121"/>
                    <a:pt x="60" y="121"/>
                  </a:cubicBezTo>
                  <a:cubicBezTo>
                    <a:pt x="61" y="115"/>
                    <a:pt x="58" y="118"/>
                    <a:pt x="55" y="112"/>
                  </a:cubicBezTo>
                  <a:close/>
                </a:path>
              </a:pathLst>
            </a:custGeom>
            <a:solidFill>
              <a:srgbClr val="F08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Freeform 91">
              <a:extLst>
                <a:ext uri="{FF2B5EF4-FFF2-40B4-BE49-F238E27FC236}">
                  <a16:creationId xmlns:a16="http://schemas.microsoft.com/office/drawing/2014/main" id="{AFD5DE22-384C-46A8-8E0A-D450DE1A8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2697"/>
              <a:ext cx="559" cy="549"/>
            </a:xfrm>
            <a:custGeom>
              <a:avLst/>
              <a:gdLst>
                <a:gd name="T0" fmla="*/ 879 w 248"/>
                <a:gd name="T1" fmla="*/ 92 h 244"/>
                <a:gd name="T2" fmla="*/ 701 w 248"/>
                <a:gd name="T3" fmla="*/ 5 h 244"/>
                <a:gd name="T4" fmla="*/ 559 w 248"/>
                <a:gd name="T5" fmla="*/ 92 h 244"/>
                <a:gd name="T6" fmla="*/ 331 w 248"/>
                <a:gd name="T7" fmla="*/ 122 h 244"/>
                <a:gd name="T8" fmla="*/ 280 w 248"/>
                <a:gd name="T9" fmla="*/ 198 h 244"/>
                <a:gd name="T10" fmla="*/ 214 w 248"/>
                <a:gd name="T11" fmla="*/ 198 h 244"/>
                <a:gd name="T12" fmla="*/ 117 w 248"/>
                <a:gd name="T13" fmla="*/ 243 h 244"/>
                <a:gd name="T14" fmla="*/ 117 w 248"/>
                <a:gd name="T15" fmla="*/ 315 h 244"/>
                <a:gd name="T16" fmla="*/ 45 w 248"/>
                <a:gd name="T17" fmla="*/ 365 h 244"/>
                <a:gd name="T18" fmla="*/ 32 w 248"/>
                <a:gd name="T19" fmla="*/ 511 h 244"/>
                <a:gd name="T20" fmla="*/ 0 w 248"/>
                <a:gd name="T21" fmla="*/ 567 h 244"/>
                <a:gd name="T22" fmla="*/ 41 w 248"/>
                <a:gd name="T23" fmla="*/ 628 h 244"/>
                <a:gd name="T24" fmla="*/ 0 w 248"/>
                <a:gd name="T25" fmla="*/ 754 h 244"/>
                <a:gd name="T26" fmla="*/ 65 w 248"/>
                <a:gd name="T27" fmla="*/ 871 h 244"/>
                <a:gd name="T28" fmla="*/ 86 w 248"/>
                <a:gd name="T29" fmla="*/ 992 h 244"/>
                <a:gd name="T30" fmla="*/ 234 w 248"/>
                <a:gd name="T31" fmla="*/ 1049 h 244"/>
                <a:gd name="T32" fmla="*/ 331 w 248"/>
                <a:gd name="T33" fmla="*/ 1186 h 244"/>
                <a:gd name="T34" fmla="*/ 676 w 248"/>
                <a:gd name="T35" fmla="*/ 1220 h 244"/>
                <a:gd name="T36" fmla="*/ 875 w 248"/>
                <a:gd name="T37" fmla="*/ 1206 h 244"/>
                <a:gd name="T38" fmla="*/ 956 w 248"/>
                <a:gd name="T39" fmla="*/ 1159 h 244"/>
                <a:gd name="T40" fmla="*/ 1113 w 248"/>
                <a:gd name="T41" fmla="*/ 1089 h 244"/>
                <a:gd name="T42" fmla="*/ 1163 w 248"/>
                <a:gd name="T43" fmla="*/ 882 h 244"/>
                <a:gd name="T44" fmla="*/ 1244 w 248"/>
                <a:gd name="T45" fmla="*/ 644 h 244"/>
                <a:gd name="T46" fmla="*/ 1123 w 248"/>
                <a:gd name="T47" fmla="*/ 396 h 244"/>
                <a:gd name="T48" fmla="*/ 1046 w 248"/>
                <a:gd name="T49" fmla="*/ 113 h 244"/>
                <a:gd name="T50" fmla="*/ 879 w 248"/>
                <a:gd name="T51" fmla="*/ 92 h 2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8" h="244">
                  <a:moveTo>
                    <a:pt x="173" y="18"/>
                  </a:moveTo>
                  <a:cubicBezTo>
                    <a:pt x="156" y="13"/>
                    <a:pt x="147" y="2"/>
                    <a:pt x="138" y="1"/>
                  </a:cubicBezTo>
                  <a:cubicBezTo>
                    <a:pt x="126" y="0"/>
                    <a:pt x="121" y="16"/>
                    <a:pt x="110" y="18"/>
                  </a:cubicBezTo>
                  <a:cubicBezTo>
                    <a:pt x="86" y="21"/>
                    <a:pt x="84" y="8"/>
                    <a:pt x="65" y="24"/>
                  </a:cubicBezTo>
                  <a:cubicBezTo>
                    <a:pt x="58" y="30"/>
                    <a:pt x="61" y="36"/>
                    <a:pt x="55" y="39"/>
                  </a:cubicBezTo>
                  <a:cubicBezTo>
                    <a:pt x="50" y="42"/>
                    <a:pt x="47" y="40"/>
                    <a:pt x="42" y="39"/>
                  </a:cubicBezTo>
                  <a:cubicBezTo>
                    <a:pt x="38" y="38"/>
                    <a:pt x="27" y="42"/>
                    <a:pt x="23" y="48"/>
                  </a:cubicBezTo>
                  <a:cubicBezTo>
                    <a:pt x="20" y="53"/>
                    <a:pt x="25" y="59"/>
                    <a:pt x="23" y="62"/>
                  </a:cubicBezTo>
                  <a:cubicBezTo>
                    <a:pt x="21" y="66"/>
                    <a:pt x="13" y="64"/>
                    <a:pt x="9" y="72"/>
                  </a:cubicBezTo>
                  <a:cubicBezTo>
                    <a:pt x="2" y="86"/>
                    <a:pt x="8" y="88"/>
                    <a:pt x="6" y="101"/>
                  </a:cubicBezTo>
                  <a:cubicBezTo>
                    <a:pt x="6" y="105"/>
                    <a:pt x="0" y="106"/>
                    <a:pt x="0" y="112"/>
                  </a:cubicBezTo>
                  <a:cubicBezTo>
                    <a:pt x="0" y="118"/>
                    <a:pt x="8" y="119"/>
                    <a:pt x="8" y="124"/>
                  </a:cubicBezTo>
                  <a:cubicBezTo>
                    <a:pt x="9" y="133"/>
                    <a:pt x="0" y="141"/>
                    <a:pt x="0" y="149"/>
                  </a:cubicBezTo>
                  <a:cubicBezTo>
                    <a:pt x="1" y="158"/>
                    <a:pt x="10" y="163"/>
                    <a:pt x="13" y="172"/>
                  </a:cubicBezTo>
                  <a:cubicBezTo>
                    <a:pt x="17" y="182"/>
                    <a:pt x="10" y="187"/>
                    <a:pt x="17" y="196"/>
                  </a:cubicBezTo>
                  <a:cubicBezTo>
                    <a:pt x="24" y="204"/>
                    <a:pt x="39" y="202"/>
                    <a:pt x="46" y="207"/>
                  </a:cubicBezTo>
                  <a:cubicBezTo>
                    <a:pt x="55" y="214"/>
                    <a:pt x="55" y="229"/>
                    <a:pt x="65" y="234"/>
                  </a:cubicBezTo>
                  <a:cubicBezTo>
                    <a:pt x="85" y="244"/>
                    <a:pt x="121" y="242"/>
                    <a:pt x="133" y="241"/>
                  </a:cubicBezTo>
                  <a:cubicBezTo>
                    <a:pt x="145" y="240"/>
                    <a:pt x="169" y="238"/>
                    <a:pt x="172" y="238"/>
                  </a:cubicBezTo>
                  <a:cubicBezTo>
                    <a:pt x="181" y="234"/>
                    <a:pt x="180" y="234"/>
                    <a:pt x="188" y="229"/>
                  </a:cubicBezTo>
                  <a:cubicBezTo>
                    <a:pt x="200" y="222"/>
                    <a:pt x="208" y="226"/>
                    <a:pt x="219" y="215"/>
                  </a:cubicBezTo>
                  <a:cubicBezTo>
                    <a:pt x="230" y="204"/>
                    <a:pt x="224" y="187"/>
                    <a:pt x="229" y="174"/>
                  </a:cubicBezTo>
                  <a:cubicBezTo>
                    <a:pt x="232" y="164"/>
                    <a:pt x="248" y="155"/>
                    <a:pt x="245" y="127"/>
                  </a:cubicBezTo>
                  <a:cubicBezTo>
                    <a:pt x="242" y="99"/>
                    <a:pt x="221" y="94"/>
                    <a:pt x="221" y="78"/>
                  </a:cubicBezTo>
                  <a:cubicBezTo>
                    <a:pt x="222" y="57"/>
                    <a:pt x="225" y="37"/>
                    <a:pt x="206" y="22"/>
                  </a:cubicBezTo>
                  <a:cubicBezTo>
                    <a:pt x="196" y="14"/>
                    <a:pt x="189" y="23"/>
                    <a:pt x="173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Freeform 92">
              <a:extLst>
                <a:ext uri="{FF2B5EF4-FFF2-40B4-BE49-F238E27FC236}">
                  <a16:creationId xmlns:a16="http://schemas.microsoft.com/office/drawing/2014/main" id="{1DE4F9DA-5ADB-42C6-8864-E9D0EBAC1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769"/>
              <a:ext cx="424" cy="446"/>
            </a:xfrm>
            <a:custGeom>
              <a:avLst/>
              <a:gdLst>
                <a:gd name="T0" fmla="*/ 433 w 188"/>
                <a:gd name="T1" fmla="*/ 45 h 198"/>
                <a:gd name="T2" fmla="*/ 332 w 188"/>
                <a:gd name="T3" fmla="*/ 97 h 198"/>
                <a:gd name="T4" fmla="*/ 239 w 188"/>
                <a:gd name="T5" fmla="*/ 142 h 198"/>
                <a:gd name="T6" fmla="*/ 198 w 188"/>
                <a:gd name="T7" fmla="*/ 239 h 198"/>
                <a:gd name="T8" fmla="*/ 101 w 188"/>
                <a:gd name="T9" fmla="*/ 243 h 198"/>
                <a:gd name="T10" fmla="*/ 106 w 188"/>
                <a:gd name="T11" fmla="*/ 336 h 198"/>
                <a:gd name="T12" fmla="*/ 56 w 188"/>
                <a:gd name="T13" fmla="*/ 405 h 198"/>
                <a:gd name="T14" fmla="*/ 45 w 188"/>
                <a:gd name="T15" fmla="*/ 482 h 198"/>
                <a:gd name="T16" fmla="*/ 142 w 188"/>
                <a:gd name="T17" fmla="*/ 502 h 198"/>
                <a:gd name="T18" fmla="*/ 133 w 188"/>
                <a:gd name="T19" fmla="*/ 583 h 198"/>
                <a:gd name="T20" fmla="*/ 117 w 188"/>
                <a:gd name="T21" fmla="*/ 655 h 198"/>
                <a:gd name="T22" fmla="*/ 162 w 188"/>
                <a:gd name="T23" fmla="*/ 750 h 198"/>
                <a:gd name="T24" fmla="*/ 264 w 188"/>
                <a:gd name="T25" fmla="*/ 750 h 198"/>
                <a:gd name="T26" fmla="*/ 271 w 188"/>
                <a:gd name="T27" fmla="*/ 842 h 198"/>
                <a:gd name="T28" fmla="*/ 320 w 188"/>
                <a:gd name="T29" fmla="*/ 842 h 198"/>
                <a:gd name="T30" fmla="*/ 336 w 188"/>
                <a:gd name="T31" fmla="*/ 924 h 198"/>
                <a:gd name="T32" fmla="*/ 462 w 188"/>
                <a:gd name="T33" fmla="*/ 919 h 198"/>
                <a:gd name="T34" fmla="*/ 620 w 188"/>
                <a:gd name="T35" fmla="*/ 924 h 198"/>
                <a:gd name="T36" fmla="*/ 769 w 188"/>
                <a:gd name="T37" fmla="*/ 924 h 198"/>
                <a:gd name="T38" fmla="*/ 774 w 188"/>
                <a:gd name="T39" fmla="*/ 806 h 198"/>
                <a:gd name="T40" fmla="*/ 891 w 188"/>
                <a:gd name="T41" fmla="*/ 737 h 198"/>
                <a:gd name="T42" fmla="*/ 880 w 188"/>
                <a:gd name="T43" fmla="*/ 644 h 198"/>
                <a:gd name="T44" fmla="*/ 952 w 188"/>
                <a:gd name="T45" fmla="*/ 595 h 198"/>
                <a:gd name="T46" fmla="*/ 895 w 188"/>
                <a:gd name="T47" fmla="*/ 502 h 198"/>
                <a:gd name="T48" fmla="*/ 916 w 188"/>
                <a:gd name="T49" fmla="*/ 385 h 198"/>
                <a:gd name="T50" fmla="*/ 834 w 188"/>
                <a:gd name="T51" fmla="*/ 264 h 198"/>
                <a:gd name="T52" fmla="*/ 722 w 188"/>
                <a:gd name="T53" fmla="*/ 203 h 198"/>
                <a:gd name="T54" fmla="*/ 665 w 188"/>
                <a:gd name="T55" fmla="*/ 36 h 198"/>
                <a:gd name="T56" fmla="*/ 535 w 188"/>
                <a:gd name="T57" fmla="*/ 97 h 198"/>
                <a:gd name="T58" fmla="*/ 433 w 188"/>
                <a:gd name="T59" fmla="*/ 45 h 1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88" h="198">
                  <a:moveTo>
                    <a:pt x="85" y="9"/>
                  </a:moveTo>
                  <a:cubicBezTo>
                    <a:pt x="79" y="12"/>
                    <a:pt x="71" y="17"/>
                    <a:pt x="65" y="19"/>
                  </a:cubicBezTo>
                  <a:cubicBezTo>
                    <a:pt x="57" y="21"/>
                    <a:pt x="50" y="17"/>
                    <a:pt x="47" y="28"/>
                  </a:cubicBezTo>
                  <a:cubicBezTo>
                    <a:pt x="44" y="37"/>
                    <a:pt x="52" y="43"/>
                    <a:pt x="39" y="47"/>
                  </a:cubicBezTo>
                  <a:cubicBezTo>
                    <a:pt x="32" y="50"/>
                    <a:pt x="27" y="44"/>
                    <a:pt x="20" y="48"/>
                  </a:cubicBezTo>
                  <a:cubicBezTo>
                    <a:pt x="11" y="53"/>
                    <a:pt x="18" y="59"/>
                    <a:pt x="21" y="66"/>
                  </a:cubicBezTo>
                  <a:cubicBezTo>
                    <a:pt x="26" y="75"/>
                    <a:pt x="19" y="80"/>
                    <a:pt x="11" y="80"/>
                  </a:cubicBezTo>
                  <a:cubicBezTo>
                    <a:pt x="5" y="80"/>
                    <a:pt x="0" y="87"/>
                    <a:pt x="9" y="95"/>
                  </a:cubicBezTo>
                  <a:cubicBezTo>
                    <a:pt x="15" y="99"/>
                    <a:pt x="22" y="93"/>
                    <a:pt x="28" y="99"/>
                  </a:cubicBezTo>
                  <a:cubicBezTo>
                    <a:pt x="35" y="106"/>
                    <a:pt x="30" y="110"/>
                    <a:pt x="26" y="115"/>
                  </a:cubicBezTo>
                  <a:cubicBezTo>
                    <a:pt x="19" y="122"/>
                    <a:pt x="19" y="121"/>
                    <a:pt x="23" y="129"/>
                  </a:cubicBezTo>
                  <a:cubicBezTo>
                    <a:pt x="27" y="138"/>
                    <a:pt x="25" y="146"/>
                    <a:pt x="32" y="148"/>
                  </a:cubicBezTo>
                  <a:cubicBezTo>
                    <a:pt x="38" y="149"/>
                    <a:pt x="48" y="135"/>
                    <a:pt x="52" y="148"/>
                  </a:cubicBezTo>
                  <a:cubicBezTo>
                    <a:pt x="54" y="156"/>
                    <a:pt x="46" y="164"/>
                    <a:pt x="53" y="166"/>
                  </a:cubicBezTo>
                  <a:cubicBezTo>
                    <a:pt x="59" y="168"/>
                    <a:pt x="59" y="163"/>
                    <a:pt x="63" y="166"/>
                  </a:cubicBezTo>
                  <a:cubicBezTo>
                    <a:pt x="68" y="170"/>
                    <a:pt x="60" y="178"/>
                    <a:pt x="66" y="182"/>
                  </a:cubicBezTo>
                  <a:cubicBezTo>
                    <a:pt x="72" y="186"/>
                    <a:pt x="83" y="180"/>
                    <a:pt x="91" y="181"/>
                  </a:cubicBezTo>
                  <a:cubicBezTo>
                    <a:pt x="100" y="182"/>
                    <a:pt x="116" y="198"/>
                    <a:pt x="122" y="182"/>
                  </a:cubicBezTo>
                  <a:cubicBezTo>
                    <a:pt x="127" y="166"/>
                    <a:pt x="142" y="186"/>
                    <a:pt x="151" y="182"/>
                  </a:cubicBezTo>
                  <a:cubicBezTo>
                    <a:pt x="159" y="177"/>
                    <a:pt x="152" y="165"/>
                    <a:pt x="152" y="159"/>
                  </a:cubicBezTo>
                  <a:cubicBezTo>
                    <a:pt x="152" y="138"/>
                    <a:pt x="172" y="155"/>
                    <a:pt x="175" y="145"/>
                  </a:cubicBezTo>
                  <a:cubicBezTo>
                    <a:pt x="179" y="134"/>
                    <a:pt x="163" y="129"/>
                    <a:pt x="173" y="127"/>
                  </a:cubicBezTo>
                  <a:cubicBezTo>
                    <a:pt x="185" y="125"/>
                    <a:pt x="188" y="123"/>
                    <a:pt x="187" y="117"/>
                  </a:cubicBezTo>
                  <a:cubicBezTo>
                    <a:pt x="186" y="111"/>
                    <a:pt x="179" y="112"/>
                    <a:pt x="176" y="99"/>
                  </a:cubicBezTo>
                  <a:cubicBezTo>
                    <a:pt x="173" y="86"/>
                    <a:pt x="179" y="85"/>
                    <a:pt x="180" y="76"/>
                  </a:cubicBezTo>
                  <a:cubicBezTo>
                    <a:pt x="180" y="63"/>
                    <a:pt x="163" y="63"/>
                    <a:pt x="164" y="52"/>
                  </a:cubicBezTo>
                  <a:cubicBezTo>
                    <a:pt x="165" y="33"/>
                    <a:pt x="149" y="46"/>
                    <a:pt x="142" y="40"/>
                  </a:cubicBezTo>
                  <a:cubicBezTo>
                    <a:pt x="131" y="31"/>
                    <a:pt x="147" y="14"/>
                    <a:pt x="131" y="7"/>
                  </a:cubicBezTo>
                  <a:cubicBezTo>
                    <a:pt x="117" y="0"/>
                    <a:pt x="116" y="21"/>
                    <a:pt x="105" y="19"/>
                  </a:cubicBezTo>
                  <a:cubicBezTo>
                    <a:pt x="97" y="17"/>
                    <a:pt x="97" y="3"/>
                    <a:pt x="85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Freeform 93">
              <a:extLst>
                <a:ext uri="{FF2B5EF4-FFF2-40B4-BE49-F238E27FC236}">
                  <a16:creationId xmlns:a16="http://schemas.microsoft.com/office/drawing/2014/main" id="{8FD79CDC-A165-415A-8D27-40A5BADE6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2769"/>
              <a:ext cx="32" cy="21"/>
            </a:xfrm>
            <a:custGeom>
              <a:avLst/>
              <a:gdLst>
                <a:gd name="T0" fmla="*/ 0 w 14"/>
                <a:gd name="T1" fmla="*/ 0 h 9"/>
                <a:gd name="T2" fmla="*/ 73 w 14"/>
                <a:gd name="T3" fmla="*/ 49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cubicBezTo>
                    <a:pt x="6" y="1"/>
                    <a:pt x="11" y="5"/>
                    <a:pt x="14" y="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Freeform 94">
              <a:extLst>
                <a:ext uri="{FF2B5EF4-FFF2-40B4-BE49-F238E27FC236}">
                  <a16:creationId xmlns:a16="http://schemas.microsoft.com/office/drawing/2014/main" id="{8E567241-771C-4534-AD6F-066186258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2862"/>
              <a:ext cx="34" cy="9"/>
            </a:xfrm>
            <a:custGeom>
              <a:avLst/>
              <a:gdLst>
                <a:gd name="T0" fmla="*/ 77 w 15"/>
                <a:gd name="T1" fmla="*/ 20 h 4"/>
                <a:gd name="T2" fmla="*/ 0 w 15"/>
                <a:gd name="T3" fmla="*/ 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4">
                  <a:moveTo>
                    <a:pt x="15" y="4"/>
                  </a:moveTo>
                  <a:cubicBezTo>
                    <a:pt x="9" y="0"/>
                    <a:pt x="4" y="1"/>
                    <a:pt x="0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Freeform 95">
              <a:extLst>
                <a:ext uri="{FF2B5EF4-FFF2-40B4-BE49-F238E27FC236}">
                  <a16:creationId xmlns:a16="http://schemas.microsoft.com/office/drawing/2014/main" id="{845AE310-AB00-40BA-B59B-FC311530B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3091"/>
              <a:ext cx="36" cy="14"/>
            </a:xfrm>
            <a:custGeom>
              <a:avLst/>
              <a:gdLst>
                <a:gd name="T0" fmla="*/ 0 w 16"/>
                <a:gd name="T1" fmla="*/ 0 h 6"/>
                <a:gd name="T2" fmla="*/ 81 w 16"/>
                <a:gd name="T3" fmla="*/ 28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6">
                  <a:moveTo>
                    <a:pt x="0" y="0"/>
                  </a:moveTo>
                  <a:cubicBezTo>
                    <a:pt x="8" y="6"/>
                    <a:pt x="9" y="5"/>
                    <a:pt x="16" y="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Freeform 96">
              <a:extLst>
                <a:ext uri="{FF2B5EF4-FFF2-40B4-BE49-F238E27FC236}">
                  <a16:creationId xmlns:a16="http://schemas.microsoft.com/office/drawing/2014/main" id="{158B7CDC-6147-4D86-A68A-0B438C22C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2992"/>
              <a:ext cx="23" cy="43"/>
            </a:xfrm>
            <a:custGeom>
              <a:avLst/>
              <a:gdLst>
                <a:gd name="T0" fmla="*/ 0 w 10"/>
                <a:gd name="T1" fmla="*/ 0 h 19"/>
                <a:gd name="T2" fmla="*/ 16 w 10"/>
                <a:gd name="T3" fmla="*/ 97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cubicBezTo>
                    <a:pt x="10" y="4"/>
                    <a:pt x="8" y="10"/>
                    <a:pt x="3" y="1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Freeform 97">
              <a:extLst>
                <a:ext uri="{FF2B5EF4-FFF2-40B4-BE49-F238E27FC236}">
                  <a16:creationId xmlns:a16="http://schemas.microsoft.com/office/drawing/2014/main" id="{AC5F7CD5-E340-43DF-8AE2-0F376E1C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3012"/>
              <a:ext cx="21" cy="34"/>
            </a:xfrm>
            <a:custGeom>
              <a:avLst/>
              <a:gdLst>
                <a:gd name="T0" fmla="*/ 49 w 9"/>
                <a:gd name="T1" fmla="*/ 0 h 15"/>
                <a:gd name="T2" fmla="*/ 0 w 9"/>
                <a:gd name="T3" fmla="*/ 77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5">
                  <a:moveTo>
                    <a:pt x="9" y="0"/>
                  </a:moveTo>
                  <a:cubicBezTo>
                    <a:pt x="9" y="4"/>
                    <a:pt x="8" y="11"/>
                    <a:pt x="0" y="1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Freeform 98">
              <a:extLst>
                <a:ext uri="{FF2B5EF4-FFF2-40B4-BE49-F238E27FC236}">
                  <a16:creationId xmlns:a16="http://schemas.microsoft.com/office/drawing/2014/main" id="{E71A3099-E1C5-4C91-9DFC-C77E83E5C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2862"/>
              <a:ext cx="16" cy="15"/>
            </a:xfrm>
            <a:custGeom>
              <a:avLst/>
              <a:gdLst>
                <a:gd name="T0" fmla="*/ 21 w 7"/>
                <a:gd name="T1" fmla="*/ 24 h 7"/>
                <a:gd name="T2" fmla="*/ 25 w 7"/>
                <a:gd name="T3" fmla="*/ 0 h 7"/>
                <a:gd name="T4" fmla="*/ 0 w 7"/>
                <a:gd name="T5" fmla="*/ 3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4" y="5"/>
                  </a:moveTo>
                  <a:cubicBezTo>
                    <a:pt x="7" y="4"/>
                    <a:pt x="7" y="2"/>
                    <a:pt x="5" y="0"/>
                  </a:cubicBezTo>
                  <a:cubicBezTo>
                    <a:pt x="2" y="0"/>
                    <a:pt x="0" y="3"/>
                    <a:pt x="0" y="7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Freeform 99">
              <a:extLst>
                <a:ext uri="{FF2B5EF4-FFF2-40B4-BE49-F238E27FC236}">
                  <a16:creationId xmlns:a16="http://schemas.microsoft.com/office/drawing/2014/main" id="{172B60D2-46CD-486D-91A4-E28511C27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2765"/>
              <a:ext cx="9" cy="13"/>
            </a:xfrm>
            <a:custGeom>
              <a:avLst/>
              <a:gdLst>
                <a:gd name="T0" fmla="*/ 0 w 4"/>
                <a:gd name="T1" fmla="*/ 28 h 6"/>
                <a:gd name="T2" fmla="*/ 20 w 4"/>
                <a:gd name="T3" fmla="*/ 0 h 6"/>
                <a:gd name="T4" fmla="*/ 16 w 4"/>
                <a:gd name="T5" fmla="*/ 28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cubicBezTo>
                    <a:pt x="0" y="3"/>
                    <a:pt x="1" y="1"/>
                    <a:pt x="4" y="0"/>
                  </a:cubicBezTo>
                  <a:cubicBezTo>
                    <a:pt x="4" y="2"/>
                    <a:pt x="4" y="4"/>
                    <a:pt x="3" y="6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Freeform 100">
              <a:extLst>
                <a:ext uri="{FF2B5EF4-FFF2-40B4-BE49-F238E27FC236}">
                  <a16:creationId xmlns:a16="http://schemas.microsoft.com/office/drawing/2014/main" id="{F42B2DDD-AFFF-4200-BFBE-F941A406C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" y="2988"/>
              <a:ext cx="14" cy="20"/>
            </a:xfrm>
            <a:custGeom>
              <a:avLst/>
              <a:gdLst>
                <a:gd name="T0" fmla="*/ 0 w 6"/>
                <a:gd name="T1" fmla="*/ 29 h 9"/>
                <a:gd name="T2" fmla="*/ 33 w 6"/>
                <a:gd name="T3" fmla="*/ 0 h 9"/>
                <a:gd name="T4" fmla="*/ 0 w 6"/>
                <a:gd name="T5" fmla="*/ 44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9">
                  <a:moveTo>
                    <a:pt x="0" y="6"/>
                  </a:moveTo>
                  <a:cubicBezTo>
                    <a:pt x="0" y="2"/>
                    <a:pt x="3" y="0"/>
                    <a:pt x="6" y="0"/>
                  </a:cubicBezTo>
                  <a:cubicBezTo>
                    <a:pt x="6" y="3"/>
                    <a:pt x="3" y="7"/>
                    <a:pt x="0" y="9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Freeform 101">
              <a:extLst>
                <a:ext uri="{FF2B5EF4-FFF2-40B4-BE49-F238E27FC236}">
                  <a16:creationId xmlns:a16="http://schemas.microsoft.com/office/drawing/2014/main" id="{6E5705B0-343B-48E8-A5A9-7F3E5380D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" y="3021"/>
              <a:ext cx="23" cy="25"/>
            </a:xfrm>
            <a:custGeom>
              <a:avLst/>
              <a:gdLst>
                <a:gd name="T0" fmla="*/ 0 w 10"/>
                <a:gd name="T1" fmla="*/ 25 h 11"/>
                <a:gd name="T2" fmla="*/ 12 w 10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6" y="11"/>
                    <a:pt x="10" y="1"/>
                    <a:pt x="2" y="0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8" name="Freeform 102">
              <a:extLst>
                <a:ext uri="{FF2B5EF4-FFF2-40B4-BE49-F238E27FC236}">
                  <a16:creationId xmlns:a16="http://schemas.microsoft.com/office/drawing/2014/main" id="{0ECF97C7-808C-4D00-9851-D8CAFA0D8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3089"/>
              <a:ext cx="13" cy="16"/>
            </a:xfrm>
            <a:custGeom>
              <a:avLst/>
              <a:gdLst>
                <a:gd name="T0" fmla="*/ 15 w 6"/>
                <a:gd name="T1" fmla="*/ 0 h 7"/>
                <a:gd name="T2" fmla="*/ 4 w 6"/>
                <a:gd name="T3" fmla="*/ 37 h 7"/>
                <a:gd name="T4" fmla="*/ 28 w 6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1" y="2"/>
                    <a:pt x="0" y="4"/>
                    <a:pt x="1" y="7"/>
                  </a:cubicBezTo>
                  <a:cubicBezTo>
                    <a:pt x="4" y="5"/>
                    <a:pt x="5" y="3"/>
                    <a:pt x="6" y="0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Freeform 103">
              <a:extLst>
                <a:ext uri="{FF2B5EF4-FFF2-40B4-BE49-F238E27FC236}">
                  <a16:creationId xmlns:a16="http://schemas.microsoft.com/office/drawing/2014/main" id="{2411DD8B-AE64-4561-A019-E60C8342B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3015"/>
              <a:ext cx="18" cy="13"/>
            </a:xfrm>
            <a:custGeom>
              <a:avLst/>
              <a:gdLst>
                <a:gd name="T0" fmla="*/ 5 w 8"/>
                <a:gd name="T1" fmla="*/ 0 h 6"/>
                <a:gd name="T2" fmla="*/ 41 w 8"/>
                <a:gd name="T3" fmla="*/ 9 h 6"/>
                <a:gd name="T4" fmla="*/ 0 w 8"/>
                <a:gd name="T5" fmla="*/ 15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6">
                  <a:moveTo>
                    <a:pt x="1" y="0"/>
                  </a:moveTo>
                  <a:cubicBezTo>
                    <a:pt x="3" y="0"/>
                    <a:pt x="6" y="1"/>
                    <a:pt x="8" y="2"/>
                  </a:cubicBezTo>
                  <a:cubicBezTo>
                    <a:pt x="7" y="5"/>
                    <a:pt x="2" y="6"/>
                    <a:pt x="0" y="3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1" name="Group 76">
            <a:extLst>
              <a:ext uri="{FF2B5EF4-FFF2-40B4-BE49-F238E27FC236}">
                <a16:creationId xmlns:a16="http://schemas.microsoft.com/office/drawing/2014/main" id="{C013C08B-300A-41B1-83C4-E77374A25512}"/>
              </a:ext>
            </a:extLst>
          </p:cNvPr>
          <p:cNvGrpSpPr>
            <a:grpSpLocks/>
          </p:cNvGrpSpPr>
          <p:nvPr/>
        </p:nvGrpSpPr>
        <p:grpSpPr bwMode="auto">
          <a:xfrm>
            <a:off x="6996113" y="3954463"/>
            <a:ext cx="1014412" cy="990600"/>
            <a:chOff x="3447" y="2492"/>
            <a:chExt cx="639" cy="624"/>
          </a:xfrm>
        </p:grpSpPr>
        <p:sp>
          <p:nvSpPr>
            <p:cNvPr id="10266" name="Freeform 29">
              <a:extLst>
                <a:ext uri="{FF2B5EF4-FFF2-40B4-BE49-F238E27FC236}">
                  <a16:creationId xmlns:a16="http://schemas.microsoft.com/office/drawing/2014/main" id="{C8337932-BA73-45CB-AF48-DCDD7E8E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2492"/>
              <a:ext cx="639" cy="624"/>
            </a:xfrm>
            <a:custGeom>
              <a:avLst/>
              <a:gdLst>
                <a:gd name="T0" fmla="*/ 927 w 284"/>
                <a:gd name="T1" fmla="*/ 72 h 277"/>
                <a:gd name="T2" fmla="*/ 709 w 284"/>
                <a:gd name="T3" fmla="*/ 56 h 277"/>
                <a:gd name="T4" fmla="*/ 410 w 284"/>
                <a:gd name="T5" fmla="*/ 52 h 277"/>
                <a:gd name="T6" fmla="*/ 218 w 284"/>
                <a:gd name="T7" fmla="*/ 248 h 277"/>
                <a:gd name="T8" fmla="*/ 56 w 284"/>
                <a:gd name="T9" fmla="*/ 421 h 277"/>
                <a:gd name="T10" fmla="*/ 41 w 284"/>
                <a:gd name="T11" fmla="*/ 710 h 277"/>
                <a:gd name="T12" fmla="*/ 65 w 284"/>
                <a:gd name="T13" fmla="*/ 939 h 277"/>
                <a:gd name="T14" fmla="*/ 223 w 284"/>
                <a:gd name="T15" fmla="*/ 1207 h 277"/>
                <a:gd name="T16" fmla="*/ 491 w 284"/>
                <a:gd name="T17" fmla="*/ 1304 h 277"/>
                <a:gd name="T18" fmla="*/ 684 w 284"/>
                <a:gd name="T19" fmla="*/ 1374 h 277"/>
                <a:gd name="T20" fmla="*/ 997 w 284"/>
                <a:gd name="T21" fmla="*/ 1325 h 277"/>
                <a:gd name="T22" fmla="*/ 1251 w 284"/>
                <a:gd name="T23" fmla="*/ 1151 h 277"/>
                <a:gd name="T24" fmla="*/ 1393 w 284"/>
                <a:gd name="T25" fmla="*/ 1000 h 277"/>
                <a:gd name="T26" fmla="*/ 1418 w 284"/>
                <a:gd name="T27" fmla="*/ 770 h 277"/>
                <a:gd name="T28" fmla="*/ 1312 w 284"/>
                <a:gd name="T29" fmla="*/ 502 h 277"/>
                <a:gd name="T30" fmla="*/ 1271 w 284"/>
                <a:gd name="T31" fmla="*/ 329 h 277"/>
                <a:gd name="T32" fmla="*/ 1114 w 284"/>
                <a:gd name="T33" fmla="*/ 207 h 277"/>
                <a:gd name="T34" fmla="*/ 927 w 284"/>
                <a:gd name="T35" fmla="*/ 72 h 2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4" h="277">
                  <a:moveTo>
                    <a:pt x="183" y="14"/>
                  </a:moveTo>
                  <a:cubicBezTo>
                    <a:pt x="169" y="9"/>
                    <a:pt x="152" y="12"/>
                    <a:pt x="140" y="11"/>
                  </a:cubicBezTo>
                  <a:cubicBezTo>
                    <a:pt x="112" y="8"/>
                    <a:pt x="98" y="0"/>
                    <a:pt x="81" y="10"/>
                  </a:cubicBezTo>
                  <a:cubicBezTo>
                    <a:pt x="63" y="19"/>
                    <a:pt x="55" y="36"/>
                    <a:pt x="43" y="49"/>
                  </a:cubicBezTo>
                  <a:cubicBezTo>
                    <a:pt x="31" y="59"/>
                    <a:pt x="17" y="70"/>
                    <a:pt x="11" y="83"/>
                  </a:cubicBezTo>
                  <a:cubicBezTo>
                    <a:pt x="0" y="103"/>
                    <a:pt x="8" y="114"/>
                    <a:pt x="8" y="140"/>
                  </a:cubicBezTo>
                  <a:cubicBezTo>
                    <a:pt x="8" y="154"/>
                    <a:pt x="7" y="172"/>
                    <a:pt x="13" y="185"/>
                  </a:cubicBezTo>
                  <a:cubicBezTo>
                    <a:pt x="23" y="209"/>
                    <a:pt x="26" y="220"/>
                    <a:pt x="44" y="238"/>
                  </a:cubicBezTo>
                  <a:cubicBezTo>
                    <a:pt x="59" y="253"/>
                    <a:pt x="78" y="253"/>
                    <a:pt x="97" y="257"/>
                  </a:cubicBezTo>
                  <a:cubicBezTo>
                    <a:pt x="110" y="260"/>
                    <a:pt x="122" y="267"/>
                    <a:pt x="135" y="271"/>
                  </a:cubicBezTo>
                  <a:cubicBezTo>
                    <a:pt x="158" y="277"/>
                    <a:pt x="179" y="272"/>
                    <a:pt x="197" y="261"/>
                  </a:cubicBezTo>
                  <a:cubicBezTo>
                    <a:pt x="205" y="255"/>
                    <a:pt x="239" y="235"/>
                    <a:pt x="247" y="227"/>
                  </a:cubicBezTo>
                  <a:cubicBezTo>
                    <a:pt x="257" y="215"/>
                    <a:pt x="267" y="209"/>
                    <a:pt x="275" y="197"/>
                  </a:cubicBezTo>
                  <a:cubicBezTo>
                    <a:pt x="282" y="184"/>
                    <a:pt x="276" y="167"/>
                    <a:pt x="280" y="152"/>
                  </a:cubicBezTo>
                  <a:cubicBezTo>
                    <a:pt x="284" y="137"/>
                    <a:pt x="266" y="121"/>
                    <a:pt x="259" y="99"/>
                  </a:cubicBezTo>
                  <a:cubicBezTo>
                    <a:pt x="254" y="86"/>
                    <a:pt x="257" y="73"/>
                    <a:pt x="251" y="65"/>
                  </a:cubicBezTo>
                  <a:cubicBezTo>
                    <a:pt x="239" y="49"/>
                    <a:pt x="234" y="51"/>
                    <a:pt x="220" y="41"/>
                  </a:cubicBezTo>
                  <a:cubicBezTo>
                    <a:pt x="212" y="35"/>
                    <a:pt x="200" y="20"/>
                    <a:pt x="183" y="14"/>
                  </a:cubicBezTo>
                  <a:close/>
                </a:path>
              </a:pathLst>
            </a:custGeom>
            <a:solidFill>
              <a:srgbClr val="FDE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30">
              <a:extLst>
                <a:ext uri="{FF2B5EF4-FFF2-40B4-BE49-F238E27FC236}">
                  <a16:creationId xmlns:a16="http://schemas.microsoft.com/office/drawing/2014/main" id="{B497C95D-CB37-4686-9907-4B8840C81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" y="2719"/>
              <a:ext cx="292" cy="266"/>
            </a:xfrm>
            <a:custGeom>
              <a:avLst/>
              <a:gdLst>
                <a:gd name="T0" fmla="*/ 478 w 130"/>
                <a:gd name="T1" fmla="*/ 41 h 118"/>
                <a:gd name="T2" fmla="*/ 566 w 130"/>
                <a:gd name="T3" fmla="*/ 72 h 118"/>
                <a:gd name="T4" fmla="*/ 656 w 130"/>
                <a:gd name="T5" fmla="*/ 264 h 118"/>
                <a:gd name="T6" fmla="*/ 575 w 130"/>
                <a:gd name="T7" fmla="*/ 406 h 118"/>
                <a:gd name="T8" fmla="*/ 555 w 130"/>
                <a:gd name="T9" fmla="*/ 467 h 118"/>
                <a:gd name="T10" fmla="*/ 474 w 130"/>
                <a:gd name="T11" fmla="*/ 487 h 118"/>
                <a:gd name="T12" fmla="*/ 377 w 130"/>
                <a:gd name="T13" fmla="*/ 568 h 118"/>
                <a:gd name="T14" fmla="*/ 231 w 130"/>
                <a:gd name="T15" fmla="*/ 600 h 118"/>
                <a:gd name="T16" fmla="*/ 121 w 130"/>
                <a:gd name="T17" fmla="*/ 539 h 118"/>
                <a:gd name="T18" fmla="*/ 56 w 130"/>
                <a:gd name="T19" fmla="*/ 437 h 118"/>
                <a:gd name="T20" fmla="*/ 0 w 130"/>
                <a:gd name="T21" fmla="*/ 311 h 118"/>
                <a:gd name="T22" fmla="*/ 0 w 130"/>
                <a:gd name="T23" fmla="*/ 198 h 118"/>
                <a:gd name="T24" fmla="*/ 101 w 130"/>
                <a:gd name="T25" fmla="*/ 133 h 118"/>
                <a:gd name="T26" fmla="*/ 177 w 130"/>
                <a:gd name="T27" fmla="*/ 5 h 118"/>
                <a:gd name="T28" fmla="*/ 398 w 130"/>
                <a:gd name="T29" fmla="*/ 0 h 118"/>
                <a:gd name="T30" fmla="*/ 478 w 130"/>
                <a:gd name="T31" fmla="*/ 41 h 1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0" h="118">
                  <a:moveTo>
                    <a:pt x="95" y="8"/>
                  </a:moveTo>
                  <a:cubicBezTo>
                    <a:pt x="102" y="7"/>
                    <a:pt x="105" y="16"/>
                    <a:pt x="112" y="14"/>
                  </a:cubicBezTo>
                  <a:cubicBezTo>
                    <a:pt x="120" y="24"/>
                    <a:pt x="114" y="50"/>
                    <a:pt x="130" y="52"/>
                  </a:cubicBezTo>
                  <a:cubicBezTo>
                    <a:pt x="122" y="57"/>
                    <a:pt x="119" y="70"/>
                    <a:pt x="114" y="80"/>
                  </a:cubicBezTo>
                  <a:cubicBezTo>
                    <a:pt x="111" y="84"/>
                    <a:pt x="115" y="87"/>
                    <a:pt x="110" y="92"/>
                  </a:cubicBezTo>
                  <a:cubicBezTo>
                    <a:pt x="108" y="94"/>
                    <a:pt x="98" y="94"/>
                    <a:pt x="94" y="96"/>
                  </a:cubicBezTo>
                  <a:cubicBezTo>
                    <a:pt x="86" y="101"/>
                    <a:pt x="82" y="109"/>
                    <a:pt x="75" y="112"/>
                  </a:cubicBezTo>
                  <a:cubicBezTo>
                    <a:pt x="65" y="116"/>
                    <a:pt x="57" y="111"/>
                    <a:pt x="46" y="118"/>
                  </a:cubicBezTo>
                  <a:cubicBezTo>
                    <a:pt x="40" y="108"/>
                    <a:pt x="31" y="112"/>
                    <a:pt x="24" y="106"/>
                  </a:cubicBezTo>
                  <a:cubicBezTo>
                    <a:pt x="17" y="102"/>
                    <a:pt x="16" y="93"/>
                    <a:pt x="11" y="86"/>
                  </a:cubicBezTo>
                  <a:cubicBezTo>
                    <a:pt x="4" y="74"/>
                    <a:pt x="0" y="74"/>
                    <a:pt x="0" y="61"/>
                  </a:cubicBezTo>
                  <a:cubicBezTo>
                    <a:pt x="0" y="52"/>
                    <a:pt x="10" y="49"/>
                    <a:pt x="0" y="39"/>
                  </a:cubicBezTo>
                  <a:cubicBezTo>
                    <a:pt x="7" y="34"/>
                    <a:pt x="15" y="30"/>
                    <a:pt x="20" y="26"/>
                  </a:cubicBezTo>
                  <a:cubicBezTo>
                    <a:pt x="28" y="20"/>
                    <a:pt x="37" y="14"/>
                    <a:pt x="35" y="1"/>
                  </a:cubicBezTo>
                  <a:cubicBezTo>
                    <a:pt x="51" y="6"/>
                    <a:pt x="69" y="8"/>
                    <a:pt x="79" y="0"/>
                  </a:cubicBezTo>
                  <a:cubicBezTo>
                    <a:pt x="80" y="9"/>
                    <a:pt x="87" y="10"/>
                    <a:pt x="95" y="8"/>
                  </a:cubicBezTo>
                  <a:close/>
                </a:path>
              </a:pathLst>
            </a:custGeom>
            <a:solidFill>
              <a:srgbClr val="F7C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31">
              <a:extLst>
                <a:ext uri="{FF2B5EF4-FFF2-40B4-BE49-F238E27FC236}">
                  <a16:creationId xmlns:a16="http://schemas.microsoft.com/office/drawing/2014/main" id="{B1C8C512-F21F-443C-B841-22EE4AB49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" y="2719"/>
              <a:ext cx="229" cy="266"/>
            </a:xfrm>
            <a:custGeom>
              <a:avLst/>
              <a:gdLst>
                <a:gd name="T0" fmla="*/ 413 w 102"/>
                <a:gd name="T1" fmla="*/ 543 h 118"/>
                <a:gd name="T2" fmla="*/ 283 w 102"/>
                <a:gd name="T3" fmla="*/ 534 h 118"/>
                <a:gd name="T4" fmla="*/ 218 w 102"/>
                <a:gd name="T5" fmla="*/ 494 h 118"/>
                <a:gd name="T6" fmla="*/ 141 w 102"/>
                <a:gd name="T7" fmla="*/ 467 h 118"/>
                <a:gd name="T8" fmla="*/ 101 w 102"/>
                <a:gd name="T9" fmla="*/ 352 h 118"/>
                <a:gd name="T10" fmla="*/ 85 w 102"/>
                <a:gd name="T11" fmla="*/ 284 h 118"/>
                <a:gd name="T12" fmla="*/ 121 w 102"/>
                <a:gd name="T13" fmla="*/ 223 h 118"/>
                <a:gd name="T14" fmla="*/ 137 w 102"/>
                <a:gd name="T15" fmla="*/ 178 h 118"/>
                <a:gd name="T16" fmla="*/ 186 w 102"/>
                <a:gd name="T17" fmla="*/ 153 h 118"/>
                <a:gd name="T18" fmla="*/ 283 w 102"/>
                <a:gd name="T19" fmla="*/ 86 h 118"/>
                <a:gd name="T20" fmla="*/ 397 w 102"/>
                <a:gd name="T21" fmla="*/ 77 h 118"/>
                <a:gd name="T22" fmla="*/ 454 w 102"/>
                <a:gd name="T23" fmla="*/ 56 h 118"/>
                <a:gd name="T24" fmla="*/ 514 w 102"/>
                <a:gd name="T25" fmla="*/ 52 h 118"/>
                <a:gd name="T26" fmla="*/ 478 w 102"/>
                <a:gd name="T27" fmla="*/ 41 h 118"/>
                <a:gd name="T28" fmla="*/ 397 w 102"/>
                <a:gd name="T29" fmla="*/ 0 h 118"/>
                <a:gd name="T30" fmla="*/ 177 w 102"/>
                <a:gd name="T31" fmla="*/ 5 h 118"/>
                <a:gd name="T32" fmla="*/ 101 w 102"/>
                <a:gd name="T33" fmla="*/ 133 h 118"/>
                <a:gd name="T34" fmla="*/ 0 w 102"/>
                <a:gd name="T35" fmla="*/ 198 h 118"/>
                <a:gd name="T36" fmla="*/ 0 w 102"/>
                <a:gd name="T37" fmla="*/ 311 h 118"/>
                <a:gd name="T38" fmla="*/ 56 w 102"/>
                <a:gd name="T39" fmla="*/ 437 h 118"/>
                <a:gd name="T40" fmla="*/ 121 w 102"/>
                <a:gd name="T41" fmla="*/ 539 h 118"/>
                <a:gd name="T42" fmla="*/ 231 w 102"/>
                <a:gd name="T43" fmla="*/ 600 h 118"/>
                <a:gd name="T44" fmla="*/ 377 w 102"/>
                <a:gd name="T45" fmla="*/ 568 h 118"/>
                <a:gd name="T46" fmla="*/ 413 w 102"/>
                <a:gd name="T47" fmla="*/ 543 h 1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2" h="118">
                  <a:moveTo>
                    <a:pt x="82" y="107"/>
                  </a:moveTo>
                  <a:cubicBezTo>
                    <a:pt x="73" y="108"/>
                    <a:pt x="63" y="108"/>
                    <a:pt x="56" y="105"/>
                  </a:cubicBezTo>
                  <a:cubicBezTo>
                    <a:pt x="51" y="103"/>
                    <a:pt x="48" y="100"/>
                    <a:pt x="43" y="97"/>
                  </a:cubicBezTo>
                  <a:cubicBezTo>
                    <a:pt x="39" y="95"/>
                    <a:pt x="32" y="95"/>
                    <a:pt x="28" y="92"/>
                  </a:cubicBezTo>
                  <a:cubicBezTo>
                    <a:pt x="22" y="87"/>
                    <a:pt x="23" y="76"/>
                    <a:pt x="20" y="69"/>
                  </a:cubicBezTo>
                  <a:cubicBezTo>
                    <a:pt x="19" y="64"/>
                    <a:pt x="16" y="61"/>
                    <a:pt x="17" y="56"/>
                  </a:cubicBezTo>
                  <a:cubicBezTo>
                    <a:pt x="18" y="52"/>
                    <a:pt x="22" y="48"/>
                    <a:pt x="24" y="44"/>
                  </a:cubicBezTo>
                  <a:cubicBezTo>
                    <a:pt x="25" y="39"/>
                    <a:pt x="23" y="38"/>
                    <a:pt x="27" y="35"/>
                  </a:cubicBezTo>
                  <a:cubicBezTo>
                    <a:pt x="29" y="32"/>
                    <a:pt x="34" y="31"/>
                    <a:pt x="37" y="30"/>
                  </a:cubicBezTo>
                  <a:cubicBezTo>
                    <a:pt x="45" y="26"/>
                    <a:pt x="49" y="22"/>
                    <a:pt x="56" y="17"/>
                  </a:cubicBezTo>
                  <a:cubicBezTo>
                    <a:pt x="64" y="12"/>
                    <a:pt x="71" y="18"/>
                    <a:pt x="79" y="15"/>
                  </a:cubicBezTo>
                  <a:cubicBezTo>
                    <a:pt x="83" y="14"/>
                    <a:pt x="86" y="12"/>
                    <a:pt x="90" y="11"/>
                  </a:cubicBezTo>
                  <a:cubicBezTo>
                    <a:pt x="94" y="10"/>
                    <a:pt x="98" y="10"/>
                    <a:pt x="102" y="10"/>
                  </a:cubicBezTo>
                  <a:cubicBezTo>
                    <a:pt x="100" y="9"/>
                    <a:pt x="98" y="8"/>
                    <a:pt x="95" y="8"/>
                  </a:cubicBezTo>
                  <a:cubicBezTo>
                    <a:pt x="87" y="10"/>
                    <a:pt x="80" y="9"/>
                    <a:pt x="79" y="0"/>
                  </a:cubicBezTo>
                  <a:cubicBezTo>
                    <a:pt x="69" y="8"/>
                    <a:pt x="51" y="6"/>
                    <a:pt x="35" y="1"/>
                  </a:cubicBezTo>
                  <a:cubicBezTo>
                    <a:pt x="37" y="14"/>
                    <a:pt x="28" y="20"/>
                    <a:pt x="20" y="26"/>
                  </a:cubicBezTo>
                  <a:cubicBezTo>
                    <a:pt x="15" y="30"/>
                    <a:pt x="7" y="34"/>
                    <a:pt x="0" y="39"/>
                  </a:cubicBezTo>
                  <a:cubicBezTo>
                    <a:pt x="10" y="49"/>
                    <a:pt x="0" y="52"/>
                    <a:pt x="0" y="61"/>
                  </a:cubicBezTo>
                  <a:cubicBezTo>
                    <a:pt x="0" y="74"/>
                    <a:pt x="4" y="74"/>
                    <a:pt x="11" y="86"/>
                  </a:cubicBezTo>
                  <a:cubicBezTo>
                    <a:pt x="16" y="93"/>
                    <a:pt x="17" y="102"/>
                    <a:pt x="24" y="106"/>
                  </a:cubicBezTo>
                  <a:cubicBezTo>
                    <a:pt x="31" y="112"/>
                    <a:pt x="40" y="108"/>
                    <a:pt x="46" y="118"/>
                  </a:cubicBezTo>
                  <a:cubicBezTo>
                    <a:pt x="57" y="111"/>
                    <a:pt x="65" y="116"/>
                    <a:pt x="75" y="112"/>
                  </a:cubicBezTo>
                  <a:cubicBezTo>
                    <a:pt x="78" y="111"/>
                    <a:pt x="80" y="109"/>
                    <a:pt x="82" y="107"/>
                  </a:cubicBezTo>
                  <a:close/>
                </a:path>
              </a:pathLst>
            </a:custGeom>
            <a:solidFill>
              <a:srgbClr val="F4A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32">
              <a:extLst>
                <a:ext uri="{FF2B5EF4-FFF2-40B4-BE49-F238E27FC236}">
                  <a16:creationId xmlns:a16="http://schemas.microsoft.com/office/drawing/2014/main" id="{9585A79F-A5DC-4815-8040-A7143C25D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2521"/>
              <a:ext cx="176" cy="318"/>
            </a:xfrm>
            <a:custGeom>
              <a:avLst/>
              <a:gdLst>
                <a:gd name="T0" fmla="*/ 397 w 78"/>
                <a:gd name="T1" fmla="*/ 0 h 141"/>
                <a:gd name="T2" fmla="*/ 264 w 78"/>
                <a:gd name="T3" fmla="*/ 117 h 141"/>
                <a:gd name="T4" fmla="*/ 106 w 78"/>
                <a:gd name="T5" fmla="*/ 275 h 141"/>
                <a:gd name="T6" fmla="*/ 11 w 78"/>
                <a:gd name="T7" fmla="*/ 474 h 141"/>
                <a:gd name="T8" fmla="*/ 20 w 78"/>
                <a:gd name="T9" fmla="*/ 717 h 141"/>
                <a:gd name="T10" fmla="*/ 52 w 78"/>
                <a:gd name="T11" fmla="*/ 467 h 141"/>
                <a:gd name="T12" fmla="*/ 142 w 78"/>
                <a:gd name="T13" fmla="*/ 280 h 141"/>
                <a:gd name="T14" fmla="*/ 305 w 78"/>
                <a:gd name="T15" fmla="*/ 113 h 141"/>
                <a:gd name="T16" fmla="*/ 397 w 78"/>
                <a:gd name="T17" fmla="*/ 0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141">
                  <a:moveTo>
                    <a:pt x="78" y="0"/>
                  </a:moveTo>
                  <a:cubicBezTo>
                    <a:pt x="67" y="4"/>
                    <a:pt x="60" y="12"/>
                    <a:pt x="52" y="23"/>
                  </a:cubicBezTo>
                  <a:cubicBezTo>
                    <a:pt x="43" y="34"/>
                    <a:pt x="32" y="44"/>
                    <a:pt x="21" y="54"/>
                  </a:cubicBezTo>
                  <a:cubicBezTo>
                    <a:pt x="10" y="64"/>
                    <a:pt x="0" y="79"/>
                    <a:pt x="2" y="93"/>
                  </a:cubicBezTo>
                  <a:cubicBezTo>
                    <a:pt x="4" y="107"/>
                    <a:pt x="5" y="124"/>
                    <a:pt x="4" y="141"/>
                  </a:cubicBezTo>
                  <a:cubicBezTo>
                    <a:pt x="6" y="123"/>
                    <a:pt x="8" y="111"/>
                    <a:pt x="10" y="92"/>
                  </a:cubicBezTo>
                  <a:cubicBezTo>
                    <a:pt x="11" y="73"/>
                    <a:pt x="14" y="70"/>
                    <a:pt x="28" y="55"/>
                  </a:cubicBezTo>
                  <a:cubicBezTo>
                    <a:pt x="42" y="40"/>
                    <a:pt x="50" y="36"/>
                    <a:pt x="60" y="22"/>
                  </a:cubicBezTo>
                  <a:cubicBezTo>
                    <a:pt x="70" y="9"/>
                    <a:pt x="70" y="2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33">
              <a:extLst>
                <a:ext uri="{FF2B5EF4-FFF2-40B4-BE49-F238E27FC236}">
                  <a16:creationId xmlns:a16="http://schemas.microsoft.com/office/drawing/2014/main" id="{DD029A56-2AA6-4126-ADEF-7D269020D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2850"/>
              <a:ext cx="43" cy="128"/>
            </a:xfrm>
            <a:custGeom>
              <a:avLst/>
              <a:gdLst>
                <a:gd name="T0" fmla="*/ 57 w 19"/>
                <a:gd name="T1" fmla="*/ 121 h 57"/>
                <a:gd name="T2" fmla="*/ 0 w 19"/>
                <a:gd name="T3" fmla="*/ 287 h 57"/>
                <a:gd name="T4" fmla="*/ 25 w 19"/>
                <a:gd name="T5" fmla="*/ 162 h 57"/>
                <a:gd name="T6" fmla="*/ 97 w 19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57">
                  <a:moveTo>
                    <a:pt x="11" y="24"/>
                  </a:moveTo>
                  <a:cubicBezTo>
                    <a:pt x="6" y="33"/>
                    <a:pt x="8" y="42"/>
                    <a:pt x="0" y="57"/>
                  </a:cubicBezTo>
                  <a:cubicBezTo>
                    <a:pt x="0" y="57"/>
                    <a:pt x="2" y="46"/>
                    <a:pt x="5" y="32"/>
                  </a:cubicBezTo>
                  <a:cubicBezTo>
                    <a:pt x="7" y="19"/>
                    <a:pt x="12" y="9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34">
              <a:extLst>
                <a:ext uri="{FF2B5EF4-FFF2-40B4-BE49-F238E27FC236}">
                  <a16:creationId xmlns:a16="http://schemas.microsoft.com/office/drawing/2014/main" id="{4C572BAD-27F7-4723-908A-AB7A70C3C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2940"/>
              <a:ext cx="103" cy="65"/>
            </a:xfrm>
            <a:custGeom>
              <a:avLst/>
              <a:gdLst>
                <a:gd name="T0" fmla="*/ 125 w 46"/>
                <a:gd name="T1" fmla="*/ 117 h 29"/>
                <a:gd name="T2" fmla="*/ 231 w 46"/>
                <a:gd name="T3" fmla="*/ 0 h 29"/>
                <a:gd name="T4" fmla="*/ 110 w 46"/>
                <a:gd name="T5" fmla="*/ 90 h 29"/>
                <a:gd name="T6" fmla="*/ 0 w 46"/>
                <a:gd name="T7" fmla="*/ 110 h 29"/>
                <a:gd name="T8" fmla="*/ 125 w 46"/>
                <a:gd name="T9" fmla="*/ 11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29">
                  <a:moveTo>
                    <a:pt x="25" y="23"/>
                  </a:moveTo>
                  <a:cubicBezTo>
                    <a:pt x="33" y="17"/>
                    <a:pt x="41" y="6"/>
                    <a:pt x="46" y="0"/>
                  </a:cubicBezTo>
                  <a:cubicBezTo>
                    <a:pt x="37" y="2"/>
                    <a:pt x="32" y="13"/>
                    <a:pt x="22" y="18"/>
                  </a:cubicBezTo>
                  <a:cubicBezTo>
                    <a:pt x="13" y="23"/>
                    <a:pt x="7" y="19"/>
                    <a:pt x="0" y="22"/>
                  </a:cubicBezTo>
                  <a:cubicBezTo>
                    <a:pt x="7" y="22"/>
                    <a:pt x="15" y="29"/>
                    <a:pt x="2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35">
              <a:extLst>
                <a:ext uri="{FF2B5EF4-FFF2-40B4-BE49-F238E27FC236}">
                  <a16:creationId xmlns:a16="http://schemas.microsoft.com/office/drawing/2014/main" id="{367E6025-26B5-4CEF-A950-473192C6E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2760"/>
              <a:ext cx="36" cy="70"/>
            </a:xfrm>
            <a:custGeom>
              <a:avLst/>
              <a:gdLst>
                <a:gd name="T0" fmla="*/ 5 w 16"/>
                <a:gd name="T1" fmla="*/ 0 h 31"/>
                <a:gd name="T2" fmla="*/ 81 w 16"/>
                <a:gd name="T3" fmla="*/ 158 h 31"/>
                <a:gd name="T4" fmla="*/ 41 w 16"/>
                <a:gd name="T5" fmla="*/ 72 h 31"/>
                <a:gd name="T6" fmla="*/ 5 w 16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1">
                  <a:moveTo>
                    <a:pt x="1" y="0"/>
                  </a:moveTo>
                  <a:cubicBezTo>
                    <a:pt x="4" y="8"/>
                    <a:pt x="0" y="30"/>
                    <a:pt x="16" y="31"/>
                  </a:cubicBezTo>
                  <a:cubicBezTo>
                    <a:pt x="11" y="30"/>
                    <a:pt x="11" y="26"/>
                    <a:pt x="8" y="14"/>
                  </a:cubicBezTo>
                  <a:cubicBezTo>
                    <a:pt x="6" y="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36">
              <a:extLst>
                <a:ext uri="{FF2B5EF4-FFF2-40B4-BE49-F238E27FC236}">
                  <a16:creationId xmlns:a16="http://schemas.microsoft.com/office/drawing/2014/main" id="{848656B0-F8AB-49A5-B3AF-026B6E459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2566"/>
              <a:ext cx="164" cy="448"/>
            </a:xfrm>
            <a:custGeom>
              <a:avLst/>
              <a:gdLst>
                <a:gd name="T0" fmla="*/ 308 w 73"/>
                <a:gd name="T1" fmla="*/ 446 h 199"/>
                <a:gd name="T2" fmla="*/ 364 w 73"/>
                <a:gd name="T3" fmla="*/ 588 h 199"/>
                <a:gd name="T4" fmla="*/ 348 w 73"/>
                <a:gd name="T5" fmla="*/ 720 h 199"/>
                <a:gd name="T6" fmla="*/ 324 w 73"/>
                <a:gd name="T7" fmla="*/ 862 h 199"/>
                <a:gd name="T8" fmla="*/ 162 w 73"/>
                <a:gd name="T9" fmla="*/ 1009 h 199"/>
                <a:gd name="T10" fmla="*/ 238 w 73"/>
                <a:gd name="T11" fmla="*/ 903 h 199"/>
                <a:gd name="T12" fmla="*/ 288 w 73"/>
                <a:gd name="T13" fmla="*/ 741 h 199"/>
                <a:gd name="T14" fmla="*/ 292 w 73"/>
                <a:gd name="T15" fmla="*/ 588 h 199"/>
                <a:gd name="T16" fmla="*/ 177 w 73"/>
                <a:gd name="T17" fmla="*/ 538 h 199"/>
                <a:gd name="T18" fmla="*/ 191 w 73"/>
                <a:gd name="T19" fmla="*/ 486 h 199"/>
                <a:gd name="T20" fmla="*/ 231 w 73"/>
                <a:gd name="T21" fmla="*/ 425 h 199"/>
                <a:gd name="T22" fmla="*/ 218 w 73"/>
                <a:gd name="T23" fmla="*/ 356 h 199"/>
                <a:gd name="T24" fmla="*/ 207 w 73"/>
                <a:gd name="T25" fmla="*/ 248 h 199"/>
                <a:gd name="T26" fmla="*/ 97 w 73"/>
                <a:gd name="T27" fmla="*/ 106 h 199"/>
                <a:gd name="T28" fmla="*/ 0 w 73"/>
                <a:gd name="T29" fmla="*/ 0 h 199"/>
                <a:gd name="T30" fmla="*/ 146 w 73"/>
                <a:gd name="T31" fmla="*/ 97 h 199"/>
                <a:gd name="T32" fmla="*/ 218 w 73"/>
                <a:gd name="T33" fmla="*/ 198 h 199"/>
                <a:gd name="T34" fmla="*/ 292 w 73"/>
                <a:gd name="T35" fmla="*/ 425 h 1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3" h="199">
                  <a:moveTo>
                    <a:pt x="61" y="88"/>
                  </a:moveTo>
                  <a:cubicBezTo>
                    <a:pt x="65" y="98"/>
                    <a:pt x="72" y="104"/>
                    <a:pt x="72" y="116"/>
                  </a:cubicBezTo>
                  <a:cubicBezTo>
                    <a:pt x="73" y="125"/>
                    <a:pt x="69" y="133"/>
                    <a:pt x="69" y="142"/>
                  </a:cubicBezTo>
                  <a:cubicBezTo>
                    <a:pt x="68" y="152"/>
                    <a:pt x="69" y="161"/>
                    <a:pt x="64" y="170"/>
                  </a:cubicBezTo>
                  <a:cubicBezTo>
                    <a:pt x="56" y="181"/>
                    <a:pt x="43" y="191"/>
                    <a:pt x="32" y="199"/>
                  </a:cubicBezTo>
                  <a:cubicBezTo>
                    <a:pt x="35" y="191"/>
                    <a:pt x="42" y="184"/>
                    <a:pt x="47" y="178"/>
                  </a:cubicBezTo>
                  <a:cubicBezTo>
                    <a:pt x="55" y="169"/>
                    <a:pt x="55" y="157"/>
                    <a:pt x="57" y="146"/>
                  </a:cubicBezTo>
                  <a:cubicBezTo>
                    <a:pt x="59" y="136"/>
                    <a:pt x="65" y="124"/>
                    <a:pt x="58" y="116"/>
                  </a:cubicBezTo>
                  <a:cubicBezTo>
                    <a:pt x="52" y="108"/>
                    <a:pt x="40" y="111"/>
                    <a:pt x="35" y="106"/>
                  </a:cubicBezTo>
                  <a:cubicBezTo>
                    <a:pt x="31" y="102"/>
                    <a:pt x="34" y="99"/>
                    <a:pt x="38" y="96"/>
                  </a:cubicBezTo>
                  <a:cubicBezTo>
                    <a:pt x="44" y="92"/>
                    <a:pt x="46" y="92"/>
                    <a:pt x="46" y="84"/>
                  </a:cubicBezTo>
                  <a:cubicBezTo>
                    <a:pt x="46" y="79"/>
                    <a:pt x="44" y="75"/>
                    <a:pt x="43" y="70"/>
                  </a:cubicBezTo>
                  <a:cubicBezTo>
                    <a:pt x="42" y="63"/>
                    <a:pt x="43" y="56"/>
                    <a:pt x="41" y="49"/>
                  </a:cubicBezTo>
                  <a:cubicBezTo>
                    <a:pt x="38" y="37"/>
                    <a:pt x="29" y="28"/>
                    <a:pt x="19" y="21"/>
                  </a:cubicBezTo>
                  <a:cubicBezTo>
                    <a:pt x="13" y="16"/>
                    <a:pt x="0" y="10"/>
                    <a:pt x="0" y="0"/>
                  </a:cubicBezTo>
                  <a:cubicBezTo>
                    <a:pt x="7" y="12"/>
                    <a:pt x="17" y="13"/>
                    <a:pt x="29" y="19"/>
                  </a:cubicBezTo>
                  <a:cubicBezTo>
                    <a:pt x="38" y="24"/>
                    <a:pt x="40" y="29"/>
                    <a:pt x="43" y="39"/>
                  </a:cubicBezTo>
                  <a:cubicBezTo>
                    <a:pt x="48" y="54"/>
                    <a:pt x="55" y="69"/>
                    <a:pt x="58" y="84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37">
              <a:extLst>
                <a:ext uri="{FF2B5EF4-FFF2-40B4-BE49-F238E27FC236}">
                  <a16:creationId xmlns:a16="http://schemas.microsoft.com/office/drawing/2014/main" id="{6C9F2448-2A02-4F79-AE76-5409D9B45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3034"/>
              <a:ext cx="196" cy="64"/>
            </a:xfrm>
            <a:custGeom>
              <a:avLst/>
              <a:gdLst>
                <a:gd name="T0" fmla="*/ 0 w 87"/>
                <a:gd name="T1" fmla="*/ 105 h 28"/>
                <a:gd name="T2" fmla="*/ 214 w 87"/>
                <a:gd name="T3" fmla="*/ 130 h 28"/>
                <a:gd name="T4" fmla="*/ 324 w 87"/>
                <a:gd name="T5" fmla="*/ 94 h 28"/>
                <a:gd name="T6" fmla="*/ 442 w 87"/>
                <a:gd name="T7" fmla="*/ 16 h 28"/>
                <a:gd name="T8" fmla="*/ 315 w 87"/>
                <a:gd name="T9" fmla="*/ 73 h 28"/>
                <a:gd name="T10" fmla="*/ 158 w 87"/>
                <a:gd name="T11" fmla="*/ 85 h 28"/>
                <a:gd name="T12" fmla="*/ 72 w 87"/>
                <a:gd name="T13" fmla="*/ 11 h 28"/>
                <a:gd name="T14" fmla="*/ 52 w 87"/>
                <a:gd name="T15" fmla="*/ 98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" h="28">
                  <a:moveTo>
                    <a:pt x="0" y="20"/>
                  </a:moveTo>
                  <a:cubicBezTo>
                    <a:pt x="12" y="26"/>
                    <a:pt x="28" y="28"/>
                    <a:pt x="42" y="25"/>
                  </a:cubicBezTo>
                  <a:cubicBezTo>
                    <a:pt x="49" y="24"/>
                    <a:pt x="57" y="21"/>
                    <a:pt x="64" y="18"/>
                  </a:cubicBezTo>
                  <a:cubicBezTo>
                    <a:pt x="71" y="14"/>
                    <a:pt x="81" y="9"/>
                    <a:pt x="87" y="3"/>
                  </a:cubicBezTo>
                  <a:cubicBezTo>
                    <a:pt x="78" y="5"/>
                    <a:pt x="71" y="12"/>
                    <a:pt x="62" y="14"/>
                  </a:cubicBezTo>
                  <a:cubicBezTo>
                    <a:pt x="54" y="16"/>
                    <a:pt x="40" y="20"/>
                    <a:pt x="31" y="16"/>
                  </a:cubicBezTo>
                  <a:cubicBezTo>
                    <a:pt x="27" y="13"/>
                    <a:pt x="19" y="0"/>
                    <a:pt x="14" y="2"/>
                  </a:cubicBezTo>
                  <a:cubicBezTo>
                    <a:pt x="9" y="4"/>
                    <a:pt x="9" y="15"/>
                    <a:pt x="10" y="19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38">
              <a:extLst>
                <a:ext uri="{FF2B5EF4-FFF2-40B4-BE49-F238E27FC236}">
                  <a16:creationId xmlns:a16="http://schemas.microsoft.com/office/drawing/2014/main" id="{3F5CBF1D-3373-4EA8-AD07-2BA4EE68C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980"/>
              <a:ext cx="45" cy="43"/>
            </a:xfrm>
            <a:custGeom>
              <a:avLst/>
              <a:gdLst>
                <a:gd name="T0" fmla="*/ 0 w 20"/>
                <a:gd name="T1" fmla="*/ 52 h 19"/>
                <a:gd name="T2" fmla="*/ 81 w 20"/>
                <a:gd name="T3" fmla="*/ 0 h 19"/>
                <a:gd name="T4" fmla="*/ 11 w 20"/>
                <a:gd name="T5" fmla="*/ 41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cubicBezTo>
                    <a:pt x="7" y="19"/>
                    <a:pt x="20" y="12"/>
                    <a:pt x="16" y="0"/>
                  </a:cubicBezTo>
                  <a:cubicBezTo>
                    <a:pt x="15" y="9"/>
                    <a:pt x="9" y="10"/>
                    <a:pt x="2" y="8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39">
              <a:extLst>
                <a:ext uri="{FF2B5EF4-FFF2-40B4-BE49-F238E27FC236}">
                  <a16:creationId xmlns:a16="http://schemas.microsoft.com/office/drawing/2014/main" id="{522FECC6-2994-4243-9484-E936B4040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2942"/>
              <a:ext cx="56" cy="65"/>
            </a:xfrm>
            <a:custGeom>
              <a:avLst/>
              <a:gdLst>
                <a:gd name="T0" fmla="*/ 4 w 25"/>
                <a:gd name="T1" fmla="*/ 40 h 29"/>
                <a:gd name="T2" fmla="*/ 116 w 25"/>
                <a:gd name="T3" fmla="*/ 45 h 29"/>
                <a:gd name="T4" fmla="*/ 65 w 25"/>
                <a:gd name="T5" fmla="*/ 146 h 29"/>
                <a:gd name="T6" fmla="*/ 0 w 25"/>
                <a:gd name="T7" fmla="*/ 5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29">
                  <a:moveTo>
                    <a:pt x="1" y="8"/>
                  </a:moveTo>
                  <a:cubicBezTo>
                    <a:pt x="7" y="6"/>
                    <a:pt x="25" y="0"/>
                    <a:pt x="23" y="9"/>
                  </a:cubicBezTo>
                  <a:cubicBezTo>
                    <a:pt x="22" y="16"/>
                    <a:pt x="6" y="20"/>
                    <a:pt x="13" y="29"/>
                  </a:cubicBezTo>
                  <a:cubicBezTo>
                    <a:pt x="11" y="25"/>
                    <a:pt x="6" y="10"/>
                    <a:pt x="0" y="11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Freeform 40">
              <a:extLst>
                <a:ext uri="{FF2B5EF4-FFF2-40B4-BE49-F238E27FC236}">
                  <a16:creationId xmlns:a16="http://schemas.microsoft.com/office/drawing/2014/main" id="{7A2931D1-E890-4EF4-AA1E-6BC35DBC9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3005"/>
              <a:ext cx="160" cy="63"/>
            </a:xfrm>
            <a:custGeom>
              <a:avLst/>
              <a:gdLst>
                <a:gd name="T0" fmla="*/ 0 w 71"/>
                <a:gd name="T1" fmla="*/ 45 h 28"/>
                <a:gd name="T2" fmla="*/ 207 w 71"/>
                <a:gd name="T3" fmla="*/ 113 h 28"/>
                <a:gd name="T4" fmla="*/ 304 w 71"/>
                <a:gd name="T5" fmla="*/ 133 h 28"/>
                <a:gd name="T6" fmla="*/ 349 w 71"/>
                <a:gd name="T7" fmla="*/ 5 h 28"/>
                <a:gd name="T8" fmla="*/ 239 w 71"/>
                <a:gd name="T9" fmla="*/ 97 h 28"/>
                <a:gd name="T10" fmla="*/ 25 w 71"/>
                <a:gd name="T11" fmla="*/ 45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28">
                  <a:moveTo>
                    <a:pt x="0" y="9"/>
                  </a:moveTo>
                  <a:cubicBezTo>
                    <a:pt x="13" y="17"/>
                    <a:pt x="27" y="17"/>
                    <a:pt x="41" y="22"/>
                  </a:cubicBezTo>
                  <a:cubicBezTo>
                    <a:pt x="46" y="23"/>
                    <a:pt x="54" y="28"/>
                    <a:pt x="60" y="26"/>
                  </a:cubicBezTo>
                  <a:cubicBezTo>
                    <a:pt x="68" y="23"/>
                    <a:pt x="71" y="8"/>
                    <a:pt x="69" y="1"/>
                  </a:cubicBezTo>
                  <a:cubicBezTo>
                    <a:pt x="67" y="14"/>
                    <a:pt x="62" y="26"/>
                    <a:pt x="47" y="19"/>
                  </a:cubicBezTo>
                  <a:cubicBezTo>
                    <a:pt x="36" y="13"/>
                    <a:pt x="19" y="0"/>
                    <a:pt x="5" y="9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41">
              <a:extLst>
                <a:ext uri="{FF2B5EF4-FFF2-40B4-BE49-F238E27FC236}">
                  <a16:creationId xmlns:a16="http://schemas.microsoft.com/office/drawing/2014/main" id="{FCC45AE9-5B5C-49C0-9336-6740D8718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2679"/>
              <a:ext cx="147" cy="110"/>
            </a:xfrm>
            <a:custGeom>
              <a:avLst/>
              <a:gdLst>
                <a:gd name="T0" fmla="*/ 0 w 65"/>
                <a:gd name="T1" fmla="*/ 182 h 49"/>
                <a:gd name="T2" fmla="*/ 118 w 65"/>
                <a:gd name="T3" fmla="*/ 218 h 49"/>
                <a:gd name="T4" fmla="*/ 247 w 65"/>
                <a:gd name="T5" fmla="*/ 222 h 49"/>
                <a:gd name="T6" fmla="*/ 328 w 65"/>
                <a:gd name="T7" fmla="*/ 121 h 49"/>
                <a:gd name="T8" fmla="*/ 280 w 65"/>
                <a:gd name="T9" fmla="*/ 70 h 49"/>
                <a:gd name="T10" fmla="*/ 271 w 65"/>
                <a:gd name="T11" fmla="*/ 0 h 49"/>
                <a:gd name="T12" fmla="*/ 260 w 65"/>
                <a:gd name="T13" fmla="*/ 90 h 49"/>
                <a:gd name="T14" fmla="*/ 194 w 65"/>
                <a:gd name="T15" fmla="*/ 166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49">
                  <a:moveTo>
                    <a:pt x="0" y="36"/>
                  </a:moveTo>
                  <a:cubicBezTo>
                    <a:pt x="7" y="45"/>
                    <a:pt x="12" y="44"/>
                    <a:pt x="23" y="43"/>
                  </a:cubicBezTo>
                  <a:cubicBezTo>
                    <a:pt x="32" y="43"/>
                    <a:pt x="39" y="49"/>
                    <a:pt x="48" y="44"/>
                  </a:cubicBezTo>
                  <a:cubicBezTo>
                    <a:pt x="53" y="41"/>
                    <a:pt x="65" y="30"/>
                    <a:pt x="64" y="24"/>
                  </a:cubicBezTo>
                  <a:cubicBezTo>
                    <a:pt x="64" y="19"/>
                    <a:pt x="58" y="18"/>
                    <a:pt x="55" y="14"/>
                  </a:cubicBezTo>
                  <a:cubicBezTo>
                    <a:pt x="52" y="10"/>
                    <a:pt x="53" y="4"/>
                    <a:pt x="53" y="0"/>
                  </a:cubicBezTo>
                  <a:cubicBezTo>
                    <a:pt x="47" y="5"/>
                    <a:pt x="50" y="12"/>
                    <a:pt x="51" y="18"/>
                  </a:cubicBezTo>
                  <a:cubicBezTo>
                    <a:pt x="51" y="29"/>
                    <a:pt x="43" y="26"/>
                    <a:pt x="38" y="33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42">
              <a:extLst>
                <a:ext uri="{FF2B5EF4-FFF2-40B4-BE49-F238E27FC236}">
                  <a16:creationId xmlns:a16="http://schemas.microsoft.com/office/drawing/2014/main" id="{85E135D4-6FAA-4411-8B17-B015CAFAC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" y="2645"/>
              <a:ext cx="41" cy="31"/>
            </a:xfrm>
            <a:custGeom>
              <a:avLst/>
              <a:gdLst>
                <a:gd name="T0" fmla="*/ 0 w 18"/>
                <a:gd name="T1" fmla="*/ 44 h 14"/>
                <a:gd name="T2" fmla="*/ 73 w 18"/>
                <a:gd name="T3" fmla="*/ 0 h 14"/>
                <a:gd name="T4" fmla="*/ 5 w 18"/>
                <a:gd name="T5" fmla="*/ 44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4">
                  <a:moveTo>
                    <a:pt x="0" y="9"/>
                  </a:moveTo>
                  <a:cubicBezTo>
                    <a:pt x="8" y="14"/>
                    <a:pt x="18" y="12"/>
                    <a:pt x="14" y="0"/>
                  </a:cubicBezTo>
                  <a:cubicBezTo>
                    <a:pt x="13" y="8"/>
                    <a:pt x="8" y="9"/>
                    <a:pt x="1" y="9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43">
              <a:extLst>
                <a:ext uri="{FF2B5EF4-FFF2-40B4-BE49-F238E27FC236}">
                  <a16:creationId xmlns:a16="http://schemas.microsoft.com/office/drawing/2014/main" id="{B8C11CF7-ADDD-4018-BE0D-E37488AA6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" y="2649"/>
              <a:ext cx="146" cy="75"/>
            </a:xfrm>
            <a:custGeom>
              <a:avLst/>
              <a:gdLst>
                <a:gd name="T0" fmla="*/ 9 w 65"/>
                <a:gd name="T1" fmla="*/ 0 h 33"/>
                <a:gd name="T2" fmla="*/ 9 w 65"/>
                <a:gd name="T3" fmla="*/ 93 h 33"/>
                <a:gd name="T4" fmla="*/ 126 w 65"/>
                <a:gd name="T5" fmla="*/ 150 h 33"/>
                <a:gd name="T6" fmla="*/ 308 w 65"/>
                <a:gd name="T7" fmla="*/ 20 h 33"/>
                <a:gd name="T8" fmla="*/ 171 w 65"/>
                <a:gd name="T9" fmla="*/ 130 h 33"/>
                <a:gd name="T10" fmla="*/ 49 w 65"/>
                <a:gd name="T11" fmla="*/ 2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33">
                  <a:moveTo>
                    <a:pt x="2" y="0"/>
                  </a:moveTo>
                  <a:cubicBezTo>
                    <a:pt x="4" y="6"/>
                    <a:pt x="0" y="12"/>
                    <a:pt x="2" y="18"/>
                  </a:cubicBezTo>
                  <a:cubicBezTo>
                    <a:pt x="6" y="25"/>
                    <a:pt x="18" y="28"/>
                    <a:pt x="25" y="29"/>
                  </a:cubicBezTo>
                  <a:cubicBezTo>
                    <a:pt x="42" y="33"/>
                    <a:pt x="65" y="28"/>
                    <a:pt x="61" y="4"/>
                  </a:cubicBezTo>
                  <a:cubicBezTo>
                    <a:pt x="56" y="14"/>
                    <a:pt x="49" y="30"/>
                    <a:pt x="34" y="25"/>
                  </a:cubicBezTo>
                  <a:cubicBezTo>
                    <a:pt x="24" y="22"/>
                    <a:pt x="19" y="9"/>
                    <a:pt x="10" y="4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44">
              <a:extLst>
                <a:ext uri="{FF2B5EF4-FFF2-40B4-BE49-F238E27FC236}">
                  <a16:creationId xmlns:a16="http://schemas.microsoft.com/office/drawing/2014/main" id="{AB36E20E-CD0E-47D7-BCF0-BE28815C0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2697"/>
              <a:ext cx="86" cy="42"/>
            </a:xfrm>
            <a:custGeom>
              <a:avLst/>
              <a:gdLst>
                <a:gd name="T0" fmla="*/ 41 w 38"/>
                <a:gd name="T1" fmla="*/ 0 h 19"/>
                <a:gd name="T2" fmla="*/ 11 w 38"/>
                <a:gd name="T3" fmla="*/ 60 h 19"/>
                <a:gd name="T4" fmla="*/ 72 w 38"/>
                <a:gd name="T5" fmla="*/ 60 h 19"/>
                <a:gd name="T6" fmla="*/ 129 w 38"/>
                <a:gd name="T7" fmla="*/ 88 h 19"/>
                <a:gd name="T8" fmla="*/ 195 w 38"/>
                <a:gd name="T9" fmla="*/ 33 h 19"/>
                <a:gd name="T10" fmla="*/ 122 w 38"/>
                <a:gd name="T11" fmla="*/ 73 h 19"/>
                <a:gd name="T12" fmla="*/ 66 w 38"/>
                <a:gd name="T13" fmla="*/ 9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9">
                  <a:moveTo>
                    <a:pt x="8" y="0"/>
                  </a:moveTo>
                  <a:cubicBezTo>
                    <a:pt x="5" y="3"/>
                    <a:pt x="0" y="8"/>
                    <a:pt x="2" y="12"/>
                  </a:cubicBezTo>
                  <a:cubicBezTo>
                    <a:pt x="5" y="15"/>
                    <a:pt x="11" y="11"/>
                    <a:pt x="14" y="12"/>
                  </a:cubicBezTo>
                  <a:cubicBezTo>
                    <a:pt x="19" y="14"/>
                    <a:pt x="19" y="18"/>
                    <a:pt x="25" y="18"/>
                  </a:cubicBezTo>
                  <a:cubicBezTo>
                    <a:pt x="32" y="19"/>
                    <a:pt x="38" y="13"/>
                    <a:pt x="38" y="7"/>
                  </a:cubicBezTo>
                  <a:cubicBezTo>
                    <a:pt x="35" y="8"/>
                    <a:pt x="29" y="17"/>
                    <a:pt x="24" y="15"/>
                  </a:cubicBezTo>
                  <a:cubicBezTo>
                    <a:pt x="19" y="13"/>
                    <a:pt x="20" y="3"/>
                    <a:pt x="13" y="2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45">
              <a:extLst>
                <a:ext uri="{FF2B5EF4-FFF2-40B4-BE49-F238E27FC236}">
                  <a16:creationId xmlns:a16="http://schemas.microsoft.com/office/drawing/2014/main" id="{3347873B-1976-4FF6-8671-6447FBE2D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" y="2805"/>
              <a:ext cx="63" cy="133"/>
            </a:xfrm>
            <a:custGeom>
              <a:avLst/>
              <a:gdLst>
                <a:gd name="T0" fmla="*/ 77 w 28"/>
                <a:gd name="T1" fmla="*/ 41 h 59"/>
                <a:gd name="T2" fmla="*/ 77 w 28"/>
                <a:gd name="T3" fmla="*/ 101 h 59"/>
                <a:gd name="T4" fmla="*/ 81 w 28"/>
                <a:gd name="T5" fmla="*/ 167 h 59"/>
                <a:gd name="T6" fmla="*/ 122 w 28"/>
                <a:gd name="T7" fmla="*/ 234 h 59"/>
                <a:gd name="T8" fmla="*/ 142 w 28"/>
                <a:gd name="T9" fmla="*/ 300 h 59"/>
                <a:gd name="T10" fmla="*/ 36 w 28"/>
                <a:gd name="T11" fmla="*/ 142 h 59"/>
                <a:gd name="T12" fmla="*/ 0 w 28"/>
                <a:gd name="T13" fmla="*/ 0 h 59"/>
                <a:gd name="T14" fmla="*/ 77 w 28"/>
                <a:gd name="T15" fmla="*/ 41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59">
                  <a:moveTo>
                    <a:pt x="15" y="8"/>
                  </a:moveTo>
                  <a:cubicBezTo>
                    <a:pt x="21" y="12"/>
                    <a:pt x="17" y="15"/>
                    <a:pt x="15" y="20"/>
                  </a:cubicBezTo>
                  <a:cubicBezTo>
                    <a:pt x="14" y="25"/>
                    <a:pt x="16" y="28"/>
                    <a:pt x="16" y="33"/>
                  </a:cubicBezTo>
                  <a:cubicBezTo>
                    <a:pt x="18" y="42"/>
                    <a:pt x="18" y="40"/>
                    <a:pt x="24" y="46"/>
                  </a:cubicBezTo>
                  <a:cubicBezTo>
                    <a:pt x="27" y="49"/>
                    <a:pt x="28" y="54"/>
                    <a:pt x="28" y="59"/>
                  </a:cubicBezTo>
                  <a:cubicBezTo>
                    <a:pt x="18" y="54"/>
                    <a:pt x="9" y="40"/>
                    <a:pt x="7" y="28"/>
                  </a:cubicBezTo>
                  <a:cubicBezTo>
                    <a:pt x="5" y="20"/>
                    <a:pt x="11" y="4"/>
                    <a:pt x="0" y="0"/>
                  </a:cubicBezTo>
                  <a:cubicBezTo>
                    <a:pt x="4" y="1"/>
                    <a:pt x="12" y="5"/>
                    <a:pt x="15" y="8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46">
              <a:extLst>
                <a:ext uri="{FF2B5EF4-FFF2-40B4-BE49-F238E27FC236}">
                  <a16:creationId xmlns:a16="http://schemas.microsoft.com/office/drawing/2014/main" id="{97993B58-6CB2-434A-9BFE-C71847E4F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557"/>
              <a:ext cx="42" cy="47"/>
            </a:xfrm>
            <a:custGeom>
              <a:avLst/>
              <a:gdLst>
                <a:gd name="T0" fmla="*/ 20 w 19"/>
                <a:gd name="T1" fmla="*/ 0 h 21"/>
                <a:gd name="T2" fmla="*/ 24 w 19"/>
                <a:gd name="T3" fmla="*/ 76 h 21"/>
                <a:gd name="T4" fmla="*/ 88 w 19"/>
                <a:gd name="T5" fmla="*/ 4 h 21"/>
                <a:gd name="T6" fmla="*/ 24 w 19"/>
                <a:gd name="T7" fmla="*/ 36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1">
                  <a:moveTo>
                    <a:pt x="4" y="0"/>
                  </a:moveTo>
                  <a:cubicBezTo>
                    <a:pt x="3" y="4"/>
                    <a:pt x="0" y="12"/>
                    <a:pt x="5" y="15"/>
                  </a:cubicBezTo>
                  <a:cubicBezTo>
                    <a:pt x="13" y="21"/>
                    <a:pt x="18" y="7"/>
                    <a:pt x="18" y="1"/>
                  </a:cubicBezTo>
                  <a:cubicBezTo>
                    <a:pt x="19" y="12"/>
                    <a:pt x="11" y="18"/>
                    <a:pt x="5" y="7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47">
              <a:extLst>
                <a:ext uri="{FF2B5EF4-FFF2-40B4-BE49-F238E27FC236}">
                  <a16:creationId xmlns:a16="http://schemas.microsoft.com/office/drawing/2014/main" id="{D7977152-CB7A-43D2-A737-D66AEFE71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" y="2719"/>
              <a:ext cx="184" cy="266"/>
            </a:xfrm>
            <a:custGeom>
              <a:avLst/>
              <a:gdLst>
                <a:gd name="T0" fmla="*/ 157 w 82"/>
                <a:gd name="T1" fmla="*/ 507 h 118"/>
                <a:gd name="T2" fmla="*/ 49 w 82"/>
                <a:gd name="T3" fmla="*/ 248 h 118"/>
                <a:gd name="T4" fmla="*/ 202 w 82"/>
                <a:gd name="T5" fmla="*/ 77 h 118"/>
                <a:gd name="T6" fmla="*/ 413 w 82"/>
                <a:gd name="T7" fmla="*/ 36 h 118"/>
                <a:gd name="T8" fmla="*/ 397 w 82"/>
                <a:gd name="T9" fmla="*/ 0 h 118"/>
                <a:gd name="T10" fmla="*/ 177 w 82"/>
                <a:gd name="T11" fmla="*/ 5 h 118"/>
                <a:gd name="T12" fmla="*/ 101 w 82"/>
                <a:gd name="T13" fmla="*/ 133 h 118"/>
                <a:gd name="T14" fmla="*/ 0 w 82"/>
                <a:gd name="T15" fmla="*/ 198 h 118"/>
                <a:gd name="T16" fmla="*/ 0 w 82"/>
                <a:gd name="T17" fmla="*/ 311 h 118"/>
                <a:gd name="T18" fmla="*/ 56 w 82"/>
                <a:gd name="T19" fmla="*/ 437 h 118"/>
                <a:gd name="T20" fmla="*/ 121 w 82"/>
                <a:gd name="T21" fmla="*/ 539 h 118"/>
                <a:gd name="T22" fmla="*/ 231 w 82"/>
                <a:gd name="T23" fmla="*/ 600 h 118"/>
                <a:gd name="T24" fmla="*/ 283 w 82"/>
                <a:gd name="T25" fmla="*/ 579 h 118"/>
                <a:gd name="T26" fmla="*/ 157 w 82"/>
                <a:gd name="T27" fmla="*/ 507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18">
                  <a:moveTo>
                    <a:pt x="31" y="100"/>
                  </a:moveTo>
                  <a:cubicBezTo>
                    <a:pt x="15" y="87"/>
                    <a:pt x="7" y="66"/>
                    <a:pt x="10" y="49"/>
                  </a:cubicBezTo>
                  <a:cubicBezTo>
                    <a:pt x="13" y="36"/>
                    <a:pt x="28" y="22"/>
                    <a:pt x="40" y="15"/>
                  </a:cubicBezTo>
                  <a:cubicBezTo>
                    <a:pt x="53" y="6"/>
                    <a:pt x="68" y="11"/>
                    <a:pt x="82" y="7"/>
                  </a:cubicBezTo>
                  <a:cubicBezTo>
                    <a:pt x="80" y="5"/>
                    <a:pt x="79" y="3"/>
                    <a:pt x="79" y="0"/>
                  </a:cubicBezTo>
                  <a:cubicBezTo>
                    <a:pt x="69" y="8"/>
                    <a:pt x="51" y="6"/>
                    <a:pt x="35" y="1"/>
                  </a:cubicBezTo>
                  <a:cubicBezTo>
                    <a:pt x="37" y="14"/>
                    <a:pt x="28" y="20"/>
                    <a:pt x="20" y="26"/>
                  </a:cubicBezTo>
                  <a:cubicBezTo>
                    <a:pt x="15" y="30"/>
                    <a:pt x="7" y="34"/>
                    <a:pt x="0" y="39"/>
                  </a:cubicBezTo>
                  <a:cubicBezTo>
                    <a:pt x="10" y="49"/>
                    <a:pt x="0" y="52"/>
                    <a:pt x="0" y="61"/>
                  </a:cubicBezTo>
                  <a:cubicBezTo>
                    <a:pt x="0" y="74"/>
                    <a:pt x="4" y="74"/>
                    <a:pt x="11" y="86"/>
                  </a:cubicBezTo>
                  <a:cubicBezTo>
                    <a:pt x="16" y="93"/>
                    <a:pt x="17" y="102"/>
                    <a:pt x="24" y="106"/>
                  </a:cubicBezTo>
                  <a:cubicBezTo>
                    <a:pt x="31" y="112"/>
                    <a:pt x="40" y="108"/>
                    <a:pt x="46" y="118"/>
                  </a:cubicBezTo>
                  <a:cubicBezTo>
                    <a:pt x="50" y="116"/>
                    <a:pt x="53" y="115"/>
                    <a:pt x="56" y="114"/>
                  </a:cubicBezTo>
                  <a:cubicBezTo>
                    <a:pt x="48" y="108"/>
                    <a:pt x="36" y="105"/>
                    <a:pt x="31" y="100"/>
                  </a:cubicBezTo>
                  <a:close/>
                </a:path>
              </a:pathLst>
            </a:custGeom>
            <a:solidFill>
              <a:srgbClr val="F08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48">
              <a:extLst>
                <a:ext uri="{FF2B5EF4-FFF2-40B4-BE49-F238E27FC236}">
                  <a16:creationId xmlns:a16="http://schemas.microsoft.com/office/drawing/2014/main" id="{F2B57CFD-00B1-487B-8674-46BCC16C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2492"/>
              <a:ext cx="639" cy="624"/>
            </a:xfrm>
            <a:custGeom>
              <a:avLst/>
              <a:gdLst>
                <a:gd name="T0" fmla="*/ 927 w 284"/>
                <a:gd name="T1" fmla="*/ 72 h 277"/>
                <a:gd name="T2" fmla="*/ 709 w 284"/>
                <a:gd name="T3" fmla="*/ 56 h 277"/>
                <a:gd name="T4" fmla="*/ 410 w 284"/>
                <a:gd name="T5" fmla="*/ 52 h 277"/>
                <a:gd name="T6" fmla="*/ 218 w 284"/>
                <a:gd name="T7" fmla="*/ 248 h 277"/>
                <a:gd name="T8" fmla="*/ 56 w 284"/>
                <a:gd name="T9" fmla="*/ 421 h 277"/>
                <a:gd name="T10" fmla="*/ 41 w 284"/>
                <a:gd name="T11" fmla="*/ 710 h 277"/>
                <a:gd name="T12" fmla="*/ 65 w 284"/>
                <a:gd name="T13" fmla="*/ 939 h 277"/>
                <a:gd name="T14" fmla="*/ 223 w 284"/>
                <a:gd name="T15" fmla="*/ 1207 h 277"/>
                <a:gd name="T16" fmla="*/ 491 w 284"/>
                <a:gd name="T17" fmla="*/ 1304 h 277"/>
                <a:gd name="T18" fmla="*/ 684 w 284"/>
                <a:gd name="T19" fmla="*/ 1374 h 277"/>
                <a:gd name="T20" fmla="*/ 997 w 284"/>
                <a:gd name="T21" fmla="*/ 1325 h 277"/>
                <a:gd name="T22" fmla="*/ 1251 w 284"/>
                <a:gd name="T23" fmla="*/ 1151 h 277"/>
                <a:gd name="T24" fmla="*/ 1393 w 284"/>
                <a:gd name="T25" fmla="*/ 1000 h 277"/>
                <a:gd name="T26" fmla="*/ 1418 w 284"/>
                <a:gd name="T27" fmla="*/ 770 h 277"/>
                <a:gd name="T28" fmla="*/ 1312 w 284"/>
                <a:gd name="T29" fmla="*/ 502 h 277"/>
                <a:gd name="T30" fmla="*/ 1271 w 284"/>
                <a:gd name="T31" fmla="*/ 329 h 277"/>
                <a:gd name="T32" fmla="*/ 1114 w 284"/>
                <a:gd name="T33" fmla="*/ 207 h 277"/>
                <a:gd name="T34" fmla="*/ 927 w 284"/>
                <a:gd name="T35" fmla="*/ 72 h 2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4" h="277">
                  <a:moveTo>
                    <a:pt x="183" y="14"/>
                  </a:moveTo>
                  <a:cubicBezTo>
                    <a:pt x="169" y="9"/>
                    <a:pt x="152" y="12"/>
                    <a:pt x="140" y="11"/>
                  </a:cubicBezTo>
                  <a:cubicBezTo>
                    <a:pt x="112" y="8"/>
                    <a:pt x="98" y="0"/>
                    <a:pt x="81" y="10"/>
                  </a:cubicBezTo>
                  <a:cubicBezTo>
                    <a:pt x="63" y="19"/>
                    <a:pt x="55" y="36"/>
                    <a:pt x="43" y="49"/>
                  </a:cubicBezTo>
                  <a:cubicBezTo>
                    <a:pt x="31" y="59"/>
                    <a:pt x="17" y="70"/>
                    <a:pt x="11" y="83"/>
                  </a:cubicBezTo>
                  <a:cubicBezTo>
                    <a:pt x="0" y="103"/>
                    <a:pt x="8" y="114"/>
                    <a:pt x="8" y="140"/>
                  </a:cubicBezTo>
                  <a:cubicBezTo>
                    <a:pt x="8" y="154"/>
                    <a:pt x="7" y="172"/>
                    <a:pt x="13" y="185"/>
                  </a:cubicBezTo>
                  <a:cubicBezTo>
                    <a:pt x="23" y="209"/>
                    <a:pt x="26" y="220"/>
                    <a:pt x="44" y="238"/>
                  </a:cubicBezTo>
                  <a:cubicBezTo>
                    <a:pt x="59" y="253"/>
                    <a:pt x="78" y="253"/>
                    <a:pt x="97" y="257"/>
                  </a:cubicBezTo>
                  <a:cubicBezTo>
                    <a:pt x="110" y="260"/>
                    <a:pt x="122" y="267"/>
                    <a:pt x="135" y="271"/>
                  </a:cubicBezTo>
                  <a:cubicBezTo>
                    <a:pt x="158" y="277"/>
                    <a:pt x="179" y="272"/>
                    <a:pt x="197" y="261"/>
                  </a:cubicBezTo>
                  <a:cubicBezTo>
                    <a:pt x="205" y="255"/>
                    <a:pt x="239" y="235"/>
                    <a:pt x="247" y="227"/>
                  </a:cubicBezTo>
                  <a:cubicBezTo>
                    <a:pt x="257" y="215"/>
                    <a:pt x="267" y="209"/>
                    <a:pt x="275" y="197"/>
                  </a:cubicBezTo>
                  <a:cubicBezTo>
                    <a:pt x="282" y="184"/>
                    <a:pt x="276" y="167"/>
                    <a:pt x="280" y="152"/>
                  </a:cubicBezTo>
                  <a:cubicBezTo>
                    <a:pt x="284" y="137"/>
                    <a:pt x="266" y="121"/>
                    <a:pt x="259" y="99"/>
                  </a:cubicBezTo>
                  <a:cubicBezTo>
                    <a:pt x="254" y="86"/>
                    <a:pt x="257" y="73"/>
                    <a:pt x="251" y="65"/>
                  </a:cubicBezTo>
                  <a:cubicBezTo>
                    <a:pt x="239" y="49"/>
                    <a:pt x="234" y="51"/>
                    <a:pt x="220" y="41"/>
                  </a:cubicBezTo>
                  <a:cubicBezTo>
                    <a:pt x="212" y="35"/>
                    <a:pt x="200" y="20"/>
                    <a:pt x="183" y="1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49">
              <a:extLst>
                <a:ext uri="{FF2B5EF4-FFF2-40B4-BE49-F238E27FC236}">
                  <a16:creationId xmlns:a16="http://schemas.microsoft.com/office/drawing/2014/main" id="{3B548156-C6CF-4AEB-959A-1416313FB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" y="2719"/>
              <a:ext cx="292" cy="266"/>
            </a:xfrm>
            <a:custGeom>
              <a:avLst/>
              <a:gdLst>
                <a:gd name="T0" fmla="*/ 478 w 130"/>
                <a:gd name="T1" fmla="*/ 41 h 118"/>
                <a:gd name="T2" fmla="*/ 566 w 130"/>
                <a:gd name="T3" fmla="*/ 72 h 118"/>
                <a:gd name="T4" fmla="*/ 656 w 130"/>
                <a:gd name="T5" fmla="*/ 264 h 118"/>
                <a:gd name="T6" fmla="*/ 575 w 130"/>
                <a:gd name="T7" fmla="*/ 406 h 118"/>
                <a:gd name="T8" fmla="*/ 555 w 130"/>
                <a:gd name="T9" fmla="*/ 467 h 118"/>
                <a:gd name="T10" fmla="*/ 474 w 130"/>
                <a:gd name="T11" fmla="*/ 487 h 118"/>
                <a:gd name="T12" fmla="*/ 377 w 130"/>
                <a:gd name="T13" fmla="*/ 568 h 118"/>
                <a:gd name="T14" fmla="*/ 231 w 130"/>
                <a:gd name="T15" fmla="*/ 600 h 118"/>
                <a:gd name="T16" fmla="*/ 121 w 130"/>
                <a:gd name="T17" fmla="*/ 539 h 118"/>
                <a:gd name="T18" fmla="*/ 56 w 130"/>
                <a:gd name="T19" fmla="*/ 437 h 118"/>
                <a:gd name="T20" fmla="*/ 0 w 130"/>
                <a:gd name="T21" fmla="*/ 311 h 118"/>
                <a:gd name="T22" fmla="*/ 0 w 130"/>
                <a:gd name="T23" fmla="*/ 198 h 118"/>
                <a:gd name="T24" fmla="*/ 101 w 130"/>
                <a:gd name="T25" fmla="*/ 133 h 118"/>
                <a:gd name="T26" fmla="*/ 177 w 130"/>
                <a:gd name="T27" fmla="*/ 5 h 118"/>
                <a:gd name="T28" fmla="*/ 398 w 130"/>
                <a:gd name="T29" fmla="*/ 0 h 118"/>
                <a:gd name="T30" fmla="*/ 478 w 130"/>
                <a:gd name="T31" fmla="*/ 41 h 1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0" h="118">
                  <a:moveTo>
                    <a:pt x="95" y="8"/>
                  </a:moveTo>
                  <a:cubicBezTo>
                    <a:pt x="102" y="7"/>
                    <a:pt x="105" y="16"/>
                    <a:pt x="112" y="14"/>
                  </a:cubicBezTo>
                  <a:cubicBezTo>
                    <a:pt x="120" y="24"/>
                    <a:pt x="114" y="50"/>
                    <a:pt x="130" y="52"/>
                  </a:cubicBezTo>
                  <a:cubicBezTo>
                    <a:pt x="122" y="57"/>
                    <a:pt x="119" y="70"/>
                    <a:pt x="114" y="80"/>
                  </a:cubicBezTo>
                  <a:cubicBezTo>
                    <a:pt x="111" y="84"/>
                    <a:pt x="115" y="87"/>
                    <a:pt x="110" y="92"/>
                  </a:cubicBezTo>
                  <a:cubicBezTo>
                    <a:pt x="108" y="94"/>
                    <a:pt x="98" y="94"/>
                    <a:pt x="94" y="96"/>
                  </a:cubicBezTo>
                  <a:cubicBezTo>
                    <a:pt x="86" y="101"/>
                    <a:pt x="82" y="109"/>
                    <a:pt x="75" y="112"/>
                  </a:cubicBezTo>
                  <a:cubicBezTo>
                    <a:pt x="65" y="116"/>
                    <a:pt x="57" y="111"/>
                    <a:pt x="46" y="118"/>
                  </a:cubicBezTo>
                  <a:cubicBezTo>
                    <a:pt x="40" y="108"/>
                    <a:pt x="31" y="112"/>
                    <a:pt x="24" y="106"/>
                  </a:cubicBezTo>
                  <a:cubicBezTo>
                    <a:pt x="17" y="102"/>
                    <a:pt x="16" y="93"/>
                    <a:pt x="11" y="86"/>
                  </a:cubicBezTo>
                  <a:cubicBezTo>
                    <a:pt x="4" y="74"/>
                    <a:pt x="0" y="74"/>
                    <a:pt x="0" y="61"/>
                  </a:cubicBezTo>
                  <a:cubicBezTo>
                    <a:pt x="0" y="52"/>
                    <a:pt x="10" y="49"/>
                    <a:pt x="0" y="39"/>
                  </a:cubicBezTo>
                  <a:cubicBezTo>
                    <a:pt x="7" y="34"/>
                    <a:pt x="15" y="30"/>
                    <a:pt x="20" y="26"/>
                  </a:cubicBezTo>
                  <a:cubicBezTo>
                    <a:pt x="28" y="20"/>
                    <a:pt x="37" y="14"/>
                    <a:pt x="35" y="1"/>
                  </a:cubicBezTo>
                  <a:cubicBezTo>
                    <a:pt x="51" y="6"/>
                    <a:pt x="69" y="8"/>
                    <a:pt x="79" y="0"/>
                  </a:cubicBezTo>
                  <a:cubicBezTo>
                    <a:pt x="80" y="9"/>
                    <a:pt x="87" y="10"/>
                    <a:pt x="95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50">
              <a:extLst>
                <a:ext uri="{FF2B5EF4-FFF2-40B4-BE49-F238E27FC236}">
                  <a16:creationId xmlns:a16="http://schemas.microsoft.com/office/drawing/2014/main" id="{F5E2342E-A248-468E-A910-CFFB61D92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2636"/>
              <a:ext cx="43" cy="85"/>
            </a:xfrm>
            <a:custGeom>
              <a:avLst/>
              <a:gdLst>
                <a:gd name="T0" fmla="*/ 97 w 19"/>
                <a:gd name="T1" fmla="*/ 190 h 38"/>
                <a:gd name="T2" fmla="*/ 32 w 19"/>
                <a:gd name="T3" fmla="*/ 121 h 38"/>
                <a:gd name="T4" fmla="*/ 25 w 19"/>
                <a:gd name="T5" fmla="*/ 56 h 38"/>
                <a:gd name="T6" fmla="*/ 0 w 19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38">
                  <a:moveTo>
                    <a:pt x="19" y="38"/>
                  </a:moveTo>
                  <a:cubicBezTo>
                    <a:pt x="15" y="34"/>
                    <a:pt x="7" y="30"/>
                    <a:pt x="6" y="24"/>
                  </a:cubicBezTo>
                  <a:cubicBezTo>
                    <a:pt x="5" y="19"/>
                    <a:pt x="7" y="15"/>
                    <a:pt x="5" y="11"/>
                  </a:cubicBezTo>
                  <a:cubicBezTo>
                    <a:pt x="4" y="7"/>
                    <a:pt x="2" y="3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Freeform 51">
              <a:extLst>
                <a:ext uri="{FF2B5EF4-FFF2-40B4-BE49-F238E27FC236}">
                  <a16:creationId xmlns:a16="http://schemas.microsoft.com/office/drawing/2014/main" id="{CDD2A1F3-08DF-483D-89D3-260B42609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2645"/>
              <a:ext cx="30" cy="74"/>
            </a:xfrm>
            <a:custGeom>
              <a:avLst/>
              <a:gdLst>
                <a:gd name="T0" fmla="*/ 0 w 13"/>
                <a:gd name="T1" fmla="*/ 166 h 33"/>
                <a:gd name="T2" fmla="*/ 69 w 13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cubicBezTo>
                    <a:pt x="9" y="27"/>
                    <a:pt x="12" y="10"/>
                    <a:pt x="1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52">
              <a:extLst>
                <a:ext uri="{FF2B5EF4-FFF2-40B4-BE49-F238E27FC236}">
                  <a16:creationId xmlns:a16="http://schemas.microsoft.com/office/drawing/2014/main" id="{A466755A-437F-4C94-9B78-EF16CD3A3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2712"/>
              <a:ext cx="54" cy="39"/>
            </a:xfrm>
            <a:custGeom>
              <a:avLst/>
              <a:gdLst>
                <a:gd name="T0" fmla="*/ 0 w 24"/>
                <a:gd name="T1" fmla="*/ 89 h 17"/>
                <a:gd name="T2" fmla="*/ 56 w 24"/>
                <a:gd name="T3" fmla="*/ 64 h 17"/>
                <a:gd name="T4" fmla="*/ 122 w 24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7">
                  <a:moveTo>
                    <a:pt x="0" y="17"/>
                  </a:moveTo>
                  <a:cubicBezTo>
                    <a:pt x="4" y="16"/>
                    <a:pt x="8" y="14"/>
                    <a:pt x="11" y="12"/>
                  </a:cubicBezTo>
                  <a:cubicBezTo>
                    <a:pt x="16" y="9"/>
                    <a:pt x="18" y="0"/>
                    <a:pt x="24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53">
              <a:extLst>
                <a:ext uri="{FF2B5EF4-FFF2-40B4-BE49-F238E27FC236}">
                  <a16:creationId xmlns:a16="http://schemas.microsoft.com/office/drawing/2014/main" id="{DA377C8B-A230-48DB-8896-CBC6F309E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2836"/>
              <a:ext cx="72" cy="25"/>
            </a:xfrm>
            <a:custGeom>
              <a:avLst/>
              <a:gdLst>
                <a:gd name="T0" fmla="*/ 0 w 32"/>
                <a:gd name="T1" fmla="*/ 0 h 11"/>
                <a:gd name="T2" fmla="*/ 77 w 32"/>
                <a:gd name="T3" fmla="*/ 0 h 11"/>
                <a:gd name="T4" fmla="*/ 162 w 32"/>
                <a:gd name="T5" fmla="*/ 5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1">
                  <a:moveTo>
                    <a:pt x="0" y="0"/>
                  </a:moveTo>
                  <a:cubicBezTo>
                    <a:pt x="5" y="2"/>
                    <a:pt x="10" y="0"/>
                    <a:pt x="15" y="0"/>
                  </a:cubicBezTo>
                  <a:cubicBezTo>
                    <a:pt x="22" y="1"/>
                    <a:pt x="30" y="4"/>
                    <a:pt x="32" y="1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54">
              <a:extLst>
                <a:ext uri="{FF2B5EF4-FFF2-40B4-BE49-F238E27FC236}">
                  <a16:creationId xmlns:a16="http://schemas.microsoft.com/office/drawing/2014/main" id="{E94CB116-6D5C-45D1-8384-45D6E55BE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985"/>
              <a:ext cx="25" cy="79"/>
            </a:xfrm>
            <a:custGeom>
              <a:avLst/>
              <a:gdLst>
                <a:gd name="T0" fmla="*/ 45 w 11"/>
                <a:gd name="T1" fmla="*/ 0 h 35"/>
                <a:gd name="T2" fmla="*/ 45 w 11"/>
                <a:gd name="T3" fmla="*/ 77 h 35"/>
                <a:gd name="T4" fmla="*/ 16 w 11"/>
                <a:gd name="T5" fmla="*/ 178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35">
                  <a:moveTo>
                    <a:pt x="9" y="0"/>
                  </a:moveTo>
                  <a:cubicBezTo>
                    <a:pt x="9" y="5"/>
                    <a:pt x="11" y="10"/>
                    <a:pt x="9" y="15"/>
                  </a:cubicBezTo>
                  <a:cubicBezTo>
                    <a:pt x="7" y="22"/>
                    <a:pt x="0" y="28"/>
                    <a:pt x="3" y="3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55">
              <a:extLst>
                <a:ext uri="{FF2B5EF4-FFF2-40B4-BE49-F238E27FC236}">
                  <a16:creationId xmlns:a16="http://schemas.microsoft.com/office/drawing/2014/main" id="{F00DE882-F1AF-45FF-B91A-B2D9F7B3B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" y="2753"/>
              <a:ext cx="117" cy="54"/>
            </a:xfrm>
            <a:custGeom>
              <a:avLst/>
              <a:gdLst>
                <a:gd name="T0" fmla="*/ 0 w 52"/>
                <a:gd name="T1" fmla="*/ 0 h 24"/>
                <a:gd name="T2" fmla="*/ 77 w 52"/>
                <a:gd name="T3" fmla="*/ 77 h 24"/>
                <a:gd name="T4" fmla="*/ 187 w 52"/>
                <a:gd name="T5" fmla="*/ 86 h 24"/>
                <a:gd name="T6" fmla="*/ 263 w 52"/>
                <a:gd name="T7" fmla="*/ 122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24">
                  <a:moveTo>
                    <a:pt x="0" y="0"/>
                  </a:moveTo>
                  <a:cubicBezTo>
                    <a:pt x="6" y="3"/>
                    <a:pt x="9" y="11"/>
                    <a:pt x="15" y="15"/>
                  </a:cubicBezTo>
                  <a:cubicBezTo>
                    <a:pt x="23" y="20"/>
                    <a:pt x="29" y="15"/>
                    <a:pt x="37" y="17"/>
                  </a:cubicBezTo>
                  <a:cubicBezTo>
                    <a:pt x="42" y="18"/>
                    <a:pt x="48" y="20"/>
                    <a:pt x="52" y="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56">
              <a:extLst>
                <a:ext uri="{FF2B5EF4-FFF2-40B4-BE49-F238E27FC236}">
                  <a16:creationId xmlns:a16="http://schemas.microsoft.com/office/drawing/2014/main" id="{489BD665-ABBB-4093-8335-71ED119BD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917"/>
              <a:ext cx="9" cy="45"/>
            </a:xfrm>
            <a:custGeom>
              <a:avLst/>
              <a:gdLst>
                <a:gd name="T0" fmla="*/ 20 w 4"/>
                <a:gd name="T1" fmla="*/ 0 h 20"/>
                <a:gd name="T2" fmla="*/ 0 w 4"/>
                <a:gd name="T3" fmla="*/ 101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0">
                  <a:moveTo>
                    <a:pt x="4" y="0"/>
                  </a:moveTo>
                  <a:cubicBezTo>
                    <a:pt x="2" y="6"/>
                    <a:pt x="0" y="14"/>
                    <a:pt x="0" y="2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57">
              <a:extLst>
                <a:ext uri="{FF2B5EF4-FFF2-40B4-BE49-F238E27FC236}">
                  <a16:creationId xmlns:a16="http://schemas.microsoft.com/office/drawing/2014/main" id="{EB14FA78-D957-436F-A8B6-642828A3F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2537"/>
              <a:ext cx="56" cy="85"/>
            </a:xfrm>
            <a:custGeom>
              <a:avLst/>
              <a:gdLst>
                <a:gd name="T0" fmla="*/ 9 w 25"/>
                <a:gd name="T1" fmla="*/ 0 h 38"/>
                <a:gd name="T2" fmla="*/ 25 w 25"/>
                <a:gd name="T3" fmla="*/ 134 h 38"/>
                <a:gd name="T4" fmla="*/ 125 w 25"/>
                <a:gd name="T5" fmla="*/ 6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38">
                  <a:moveTo>
                    <a:pt x="2" y="0"/>
                  </a:moveTo>
                  <a:cubicBezTo>
                    <a:pt x="4" y="7"/>
                    <a:pt x="0" y="21"/>
                    <a:pt x="5" y="27"/>
                  </a:cubicBezTo>
                  <a:cubicBezTo>
                    <a:pt x="14" y="38"/>
                    <a:pt x="22" y="20"/>
                    <a:pt x="25" y="1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58">
              <a:extLst>
                <a:ext uri="{FF2B5EF4-FFF2-40B4-BE49-F238E27FC236}">
                  <a16:creationId xmlns:a16="http://schemas.microsoft.com/office/drawing/2014/main" id="{3A6CA147-3557-4A45-8FFE-094E5C293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" y="2935"/>
              <a:ext cx="72" cy="68"/>
            </a:xfrm>
            <a:custGeom>
              <a:avLst/>
              <a:gdLst>
                <a:gd name="T0" fmla="*/ 0 w 32"/>
                <a:gd name="T1" fmla="*/ 32 h 30"/>
                <a:gd name="T2" fmla="*/ 97 w 32"/>
                <a:gd name="T3" fmla="*/ 16 h 30"/>
                <a:gd name="T4" fmla="*/ 65 w 32"/>
                <a:gd name="T5" fmla="*/ 154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30">
                  <a:moveTo>
                    <a:pt x="0" y="6"/>
                  </a:moveTo>
                  <a:cubicBezTo>
                    <a:pt x="5" y="6"/>
                    <a:pt x="14" y="0"/>
                    <a:pt x="19" y="3"/>
                  </a:cubicBezTo>
                  <a:cubicBezTo>
                    <a:pt x="32" y="11"/>
                    <a:pt x="15" y="23"/>
                    <a:pt x="13" y="3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59">
              <a:extLst>
                <a:ext uri="{FF2B5EF4-FFF2-40B4-BE49-F238E27FC236}">
                  <a16:creationId xmlns:a16="http://schemas.microsoft.com/office/drawing/2014/main" id="{1F062987-2208-4A4D-B740-6CDBB0C3E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2636"/>
              <a:ext cx="56" cy="47"/>
            </a:xfrm>
            <a:custGeom>
              <a:avLst/>
              <a:gdLst>
                <a:gd name="T0" fmla="*/ 0 w 25"/>
                <a:gd name="T1" fmla="*/ 60 h 21"/>
                <a:gd name="T2" fmla="*/ 76 w 25"/>
                <a:gd name="T3" fmla="*/ 101 h 21"/>
                <a:gd name="T4" fmla="*/ 105 w 25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1">
                  <a:moveTo>
                    <a:pt x="0" y="12"/>
                  </a:moveTo>
                  <a:cubicBezTo>
                    <a:pt x="5" y="13"/>
                    <a:pt x="10" y="21"/>
                    <a:pt x="15" y="20"/>
                  </a:cubicBezTo>
                  <a:cubicBezTo>
                    <a:pt x="25" y="19"/>
                    <a:pt x="23" y="7"/>
                    <a:pt x="21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60">
              <a:extLst>
                <a:ext uri="{FF2B5EF4-FFF2-40B4-BE49-F238E27FC236}">
                  <a16:creationId xmlns:a16="http://schemas.microsoft.com/office/drawing/2014/main" id="{B517F00A-417B-4D86-91A9-310101166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2996"/>
              <a:ext cx="48" cy="36"/>
            </a:xfrm>
            <a:custGeom>
              <a:avLst/>
              <a:gdLst>
                <a:gd name="T0" fmla="*/ 0 w 21"/>
                <a:gd name="T1" fmla="*/ 20 h 16"/>
                <a:gd name="T2" fmla="*/ 110 w 21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6">
                  <a:moveTo>
                    <a:pt x="0" y="4"/>
                  </a:moveTo>
                  <a:cubicBezTo>
                    <a:pt x="6" y="13"/>
                    <a:pt x="21" y="16"/>
                    <a:pt x="21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61">
              <a:extLst>
                <a:ext uri="{FF2B5EF4-FFF2-40B4-BE49-F238E27FC236}">
                  <a16:creationId xmlns:a16="http://schemas.microsoft.com/office/drawing/2014/main" id="{65D67F17-C62D-4C65-BC58-B835736E1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2638"/>
              <a:ext cx="29" cy="27"/>
            </a:xfrm>
            <a:custGeom>
              <a:avLst/>
              <a:gdLst>
                <a:gd name="T0" fmla="*/ 4 w 13"/>
                <a:gd name="T1" fmla="*/ 11 h 12"/>
                <a:gd name="T2" fmla="*/ 29 w 13"/>
                <a:gd name="T3" fmla="*/ 0 h 12"/>
                <a:gd name="T4" fmla="*/ 0 w 13"/>
                <a:gd name="T5" fmla="*/ 45 h 12"/>
                <a:gd name="T6" fmla="*/ 65 w 13"/>
                <a:gd name="T7" fmla="*/ 1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2">
                  <a:moveTo>
                    <a:pt x="1" y="2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6" y="4"/>
                    <a:pt x="2" y="6"/>
                    <a:pt x="0" y="9"/>
                  </a:cubicBezTo>
                  <a:cubicBezTo>
                    <a:pt x="5" y="12"/>
                    <a:pt x="11" y="7"/>
                    <a:pt x="13" y="3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62">
              <a:extLst>
                <a:ext uri="{FF2B5EF4-FFF2-40B4-BE49-F238E27FC236}">
                  <a16:creationId xmlns:a16="http://schemas.microsoft.com/office/drawing/2014/main" id="{539F783C-3DB6-42D7-B7C5-B9CA7A8E7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2537"/>
              <a:ext cx="23" cy="34"/>
            </a:xfrm>
            <a:custGeom>
              <a:avLst/>
              <a:gdLst>
                <a:gd name="T0" fmla="*/ 37 w 10"/>
                <a:gd name="T1" fmla="*/ 0 h 15"/>
                <a:gd name="T2" fmla="*/ 5 w 10"/>
                <a:gd name="T3" fmla="*/ 11 h 15"/>
                <a:gd name="T4" fmla="*/ 41 w 10"/>
                <a:gd name="T5" fmla="*/ 25 h 15"/>
                <a:gd name="T6" fmla="*/ 0 w 10"/>
                <a:gd name="T7" fmla="*/ 57 h 15"/>
                <a:gd name="T8" fmla="*/ 37 w 10"/>
                <a:gd name="T9" fmla="*/ 7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5">
                  <a:moveTo>
                    <a:pt x="7" y="0"/>
                  </a:moveTo>
                  <a:cubicBezTo>
                    <a:pt x="5" y="0"/>
                    <a:pt x="3" y="0"/>
                    <a:pt x="1" y="2"/>
                  </a:cubicBezTo>
                  <a:cubicBezTo>
                    <a:pt x="3" y="5"/>
                    <a:pt x="7" y="3"/>
                    <a:pt x="8" y="5"/>
                  </a:cubicBezTo>
                  <a:cubicBezTo>
                    <a:pt x="10" y="9"/>
                    <a:pt x="3" y="10"/>
                    <a:pt x="0" y="11"/>
                  </a:cubicBezTo>
                  <a:cubicBezTo>
                    <a:pt x="0" y="14"/>
                    <a:pt x="3" y="15"/>
                    <a:pt x="7" y="15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63">
              <a:extLst>
                <a:ext uri="{FF2B5EF4-FFF2-40B4-BE49-F238E27FC236}">
                  <a16:creationId xmlns:a16="http://schemas.microsoft.com/office/drawing/2014/main" id="{4CFFBB01-97A1-40A1-8898-83D954E18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2562"/>
              <a:ext cx="18" cy="18"/>
            </a:xfrm>
            <a:custGeom>
              <a:avLst/>
              <a:gdLst>
                <a:gd name="T0" fmla="*/ 41 w 8"/>
                <a:gd name="T1" fmla="*/ 11 h 8"/>
                <a:gd name="T2" fmla="*/ 5 w 8"/>
                <a:gd name="T3" fmla="*/ 5 h 8"/>
                <a:gd name="T4" fmla="*/ 32 w 8"/>
                <a:gd name="T5" fmla="*/ 36 h 8"/>
                <a:gd name="T6" fmla="*/ 0 w 8"/>
                <a:gd name="T7" fmla="*/ 32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cubicBezTo>
                    <a:pt x="6" y="1"/>
                    <a:pt x="3" y="0"/>
                    <a:pt x="1" y="1"/>
                  </a:cubicBezTo>
                  <a:cubicBezTo>
                    <a:pt x="2" y="4"/>
                    <a:pt x="4" y="5"/>
                    <a:pt x="6" y="7"/>
                  </a:cubicBezTo>
                  <a:cubicBezTo>
                    <a:pt x="4" y="8"/>
                    <a:pt x="2" y="8"/>
                    <a:pt x="0" y="6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64">
              <a:extLst>
                <a:ext uri="{FF2B5EF4-FFF2-40B4-BE49-F238E27FC236}">
                  <a16:creationId xmlns:a16="http://schemas.microsoft.com/office/drawing/2014/main" id="{3C83D9DA-9C2E-4108-ACEA-604144D7C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2643"/>
              <a:ext cx="18" cy="33"/>
            </a:xfrm>
            <a:custGeom>
              <a:avLst/>
              <a:gdLst>
                <a:gd name="T0" fmla="*/ 36 w 8"/>
                <a:gd name="T1" fmla="*/ 9 h 15"/>
                <a:gd name="T2" fmla="*/ 11 w 8"/>
                <a:gd name="T3" fmla="*/ 9 h 15"/>
                <a:gd name="T4" fmla="*/ 41 w 8"/>
                <a:gd name="T5" fmla="*/ 29 h 15"/>
                <a:gd name="T6" fmla="*/ 0 w 8"/>
                <a:gd name="T7" fmla="*/ 33 h 15"/>
                <a:gd name="T8" fmla="*/ 41 w 8"/>
                <a:gd name="T9" fmla="*/ 64 h 15"/>
                <a:gd name="T10" fmla="*/ 5 w 8"/>
                <a:gd name="T11" fmla="*/ 68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5">
                  <a:moveTo>
                    <a:pt x="7" y="2"/>
                  </a:moveTo>
                  <a:cubicBezTo>
                    <a:pt x="5" y="1"/>
                    <a:pt x="3" y="0"/>
                    <a:pt x="2" y="2"/>
                  </a:cubicBezTo>
                  <a:cubicBezTo>
                    <a:pt x="3" y="4"/>
                    <a:pt x="6" y="5"/>
                    <a:pt x="8" y="6"/>
                  </a:cubicBezTo>
                  <a:cubicBezTo>
                    <a:pt x="6" y="6"/>
                    <a:pt x="3" y="6"/>
                    <a:pt x="0" y="7"/>
                  </a:cubicBezTo>
                  <a:cubicBezTo>
                    <a:pt x="2" y="10"/>
                    <a:pt x="6" y="10"/>
                    <a:pt x="8" y="13"/>
                  </a:cubicBezTo>
                  <a:cubicBezTo>
                    <a:pt x="6" y="15"/>
                    <a:pt x="3" y="15"/>
                    <a:pt x="1" y="14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Freeform 65">
              <a:extLst>
                <a:ext uri="{FF2B5EF4-FFF2-40B4-BE49-F238E27FC236}">
                  <a16:creationId xmlns:a16="http://schemas.microsoft.com/office/drawing/2014/main" id="{BD021115-807B-47F5-AFA2-0A897932A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2701"/>
              <a:ext cx="29" cy="27"/>
            </a:xfrm>
            <a:custGeom>
              <a:avLst/>
              <a:gdLst>
                <a:gd name="T0" fmla="*/ 56 w 13"/>
                <a:gd name="T1" fmla="*/ 41 h 12"/>
                <a:gd name="T2" fmla="*/ 40 w 13"/>
                <a:gd name="T3" fmla="*/ 56 h 12"/>
                <a:gd name="T4" fmla="*/ 0 w 13"/>
                <a:gd name="T5" fmla="*/ 3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1" y="8"/>
                  </a:moveTo>
                  <a:cubicBezTo>
                    <a:pt x="13" y="0"/>
                    <a:pt x="2" y="1"/>
                    <a:pt x="8" y="11"/>
                  </a:cubicBezTo>
                  <a:cubicBezTo>
                    <a:pt x="5" y="12"/>
                    <a:pt x="1" y="9"/>
                    <a:pt x="0" y="6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66">
              <a:extLst>
                <a:ext uri="{FF2B5EF4-FFF2-40B4-BE49-F238E27FC236}">
                  <a16:creationId xmlns:a16="http://schemas.microsoft.com/office/drawing/2014/main" id="{865E416C-1EB7-40E3-BD06-4A9B479A5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2661"/>
              <a:ext cx="9" cy="15"/>
            </a:xfrm>
            <a:custGeom>
              <a:avLst/>
              <a:gdLst>
                <a:gd name="T0" fmla="*/ 0 w 4"/>
                <a:gd name="T1" fmla="*/ 13 h 7"/>
                <a:gd name="T2" fmla="*/ 20 w 4"/>
                <a:gd name="T3" fmla="*/ 0 h 7"/>
                <a:gd name="T4" fmla="*/ 5 w 4"/>
                <a:gd name="T5" fmla="*/ 3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7">
                  <a:moveTo>
                    <a:pt x="0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4" y="2"/>
                    <a:pt x="3" y="5"/>
                    <a:pt x="1" y="7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67">
              <a:extLst>
                <a:ext uri="{FF2B5EF4-FFF2-40B4-BE49-F238E27FC236}">
                  <a16:creationId xmlns:a16="http://schemas.microsoft.com/office/drawing/2014/main" id="{532FE02D-32BC-4DB3-9C9E-ECAE99B89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2634"/>
              <a:ext cx="24" cy="15"/>
            </a:xfrm>
            <a:custGeom>
              <a:avLst/>
              <a:gdLst>
                <a:gd name="T0" fmla="*/ 28 w 11"/>
                <a:gd name="T1" fmla="*/ 0 h 7"/>
                <a:gd name="T2" fmla="*/ 0 w 11"/>
                <a:gd name="T3" fmla="*/ 28 h 7"/>
                <a:gd name="T4" fmla="*/ 52 w 11"/>
                <a:gd name="T5" fmla="*/ 24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7">
                  <a:moveTo>
                    <a:pt x="6" y="0"/>
                  </a:moveTo>
                  <a:cubicBezTo>
                    <a:pt x="3" y="1"/>
                    <a:pt x="0" y="3"/>
                    <a:pt x="0" y="6"/>
                  </a:cubicBezTo>
                  <a:cubicBezTo>
                    <a:pt x="3" y="7"/>
                    <a:pt x="7" y="6"/>
                    <a:pt x="11" y="5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68">
              <a:extLst>
                <a:ext uri="{FF2B5EF4-FFF2-40B4-BE49-F238E27FC236}">
                  <a16:creationId xmlns:a16="http://schemas.microsoft.com/office/drawing/2014/main" id="{13721589-B716-4E0D-946B-57CDBE7E0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2753"/>
              <a:ext cx="37" cy="34"/>
            </a:xfrm>
            <a:custGeom>
              <a:avLst/>
              <a:gdLst>
                <a:gd name="T0" fmla="*/ 0 w 16"/>
                <a:gd name="T1" fmla="*/ 16 h 15"/>
                <a:gd name="T2" fmla="*/ 28 w 16"/>
                <a:gd name="T3" fmla="*/ 0 h 15"/>
                <a:gd name="T4" fmla="*/ 28 w 16"/>
                <a:gd name="T5" fmla="*/ 41 h 15"/>
                <a:gd name="T6" fmla="*/ 49 w 16"/>
                <a:gd name="T7" fmla="*/ 25 h 15"/>
                <a:gd name="T8" fmla="*/ 49 w 16"/>
                <a:gd name="T9" fmla="*/ 77 h 15"/>
                <a:gd name="T10" fmla="*/ 86 w 16"/>
                <a:gd name="T11" fmla="*/ 5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5">
                  <a:moveTo>
                    <a:pt x="0" y="3"/>
                  </a:moveTo>
                  <a:cubicBezTo>
                    <a:pt x="1" y="2"/>
                    <a:pt x="3" y="1"/>
                    <a:pt x="5" y="0"/>
                  </a:cubicBezTo>
                  <a:cubicBezTo>
                    <a:pt x="5" y="3"/>
                    <a:pt x="4" y="6"/>
                    <a:pt x="5" y="8"/>
                  </a:cubicBezTo>
                  <a:cubicBezTo>
                    <a:pt x="6" y="7"/>
                    <a:pt x="8" y="6"/>
                    <a:pt x="9" y="5"/>
                  </a:cubicBezTo>
                  <a:cubicBezTo>
                    <a:pt x="11" y="8"/>
                    <a:pt x="7" y="12"/>
                    <a:pt x="9" y="15"/>
                  </a:cubicBezTo>
                  <a:cubicBezTo>
                    <a:pt x="12" y="15"/>
                    <a:pt x="14" y="13"/>
                    <a:pt x="16" y="11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69">
              <a:extLst>
                <a:ext uri="{FF2B5EF4-FFF2-40B4-BE49-F238E27FC236}">
                  <a16:creationId xmlns:a16="http://schemas.microsoft.com/office/drawing/2014/main" id="{C68FBD1E-5952-4F45-99C9-580971F98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2929"/>
              <a:ext cx="22" cy="29"/>
            </a:xfrm>
            <a:custGeom>
              <a:avLst/>
              <a:gdLst>
                <a:gd name="T0" fmla="*/ 9 w 10"/>
                <a:gd name="T1" fmla="*/ 56 h 13"/>
                <a:gd name="T2" fmla="*/ 9 w 10"/>
                <a:gd name="T3" fmla="*/ 25 h 13"/>
                <a:gd name="T4" fmla="*/ 40 w 10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">
                  <a:moveTo>
                    <a:pt x="2" y="11"/>
                  </a:moveTo>
                  <a:cubicBezTo>
                    <a:pt x="0" y="9"/>
                    <a:pt x="0" y="7"/>
                    <a:pt x="2" y="5"/>
                  </a:cubicBezTo>
                  <a:cubicBezTo>
                    <a:pt x="7" y="13"/>
                    <a:pt x="10" y="6"/>
                    <a:pt x="8" y="0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Freeform 70">
              <a:extLst>
                <a:ext uri="{FF2B5EF4-FFF2-40B4-BE49-F238E27FC236}">
                  <a16:creationId xmlns:a16="http://schemas.microsoft.com/office/drawing/2014/main" id="{14662746-ABC2-4548-A5B2-A544C84DA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2985"/>
              <a:ext cx="19" cy="22"/>
            </a:xfrm>
            <a:custGeom>
              <a:avLst/>
              <a:gdLst>
                <a:gd name="T0" fmla="*/ 0 w 8"/>
                <a:gd name="T1" fmla="*/ 29 h 10"/>
                <a:gd name="T2" fmla="*/ 17 w 8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cubicBezTo>
                    <a:pt x="4" y="10"/>
                    <a:pt x="8" y="4"/>
                    <a:pt x="3" y="0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Freeform 71">
              <a:extLst>
                <a:ext uri="{FF2B5EF4-FFF2-40B4-BE49-F238E27FC236}">
                  <a16:creationId xmlns:a16="http://schemas.microsoft.com/office/drawing/2014/main" id="{C990DAC4-1D58-4D0E-8A0D-F34055E42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3021"/>
              <a:ext cx="20" cy="43"/>
            </a:xfrm>
            <a:custGeom>
              <a:avLst/>
              <a:gdLst>
                <a:gd name="T0" fmla="*/ 24 w 9"/>
                <a:gd name="T1" fmla="*/ 93 h 19"/>
                <a:gd name="T2" fmla="*/ 0 w 9"/>
                <a:gd name="T3" fmla="*/ 81 h 19"/>
                <a:gd name="T4" fmla="*/ 29 w 9"/>
                <a:gd name="T5" fmla="*/ 66 h 19"/>
                <a:gd name="T6" fmla="*/ 0 w 9"/>
                <a:gd name="T7" fmla="*/ 52 h 19"/>
                <a:gd name="T8" fmla="*/ 44 w 9"/>
                <a:gd name="T9" fmla="*/ 36 h 19"/>
                <a:gd name="T10" fmla="*/ 20 w 9"/>
                <a:gd name="T11" fmla="*/ 11 h 19"/>
                <a:gd name="T12" fmla="*/ 44 w 9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9">
                  <a:moveTo>
                    <a:pt x="5" y="18"/>
                  </a:moveTo>
                  <a:cubicBezTo>
                    <a:pt x="3" y="19"/>
                    <a:pt x="1" y="18"/>
                    <a:pt x="0" y="16"/>
                  </a:cubicBezTo>
                  <a:cubicBezTo>
                    <a:pt x="2" y="15"/>
                    <a:pt x="4" y="14"/>
                    <a:pt x="6" y="13"/>
                  </a:cubicBezTo>
                  <a:cubicBezTo>
                    <a:pt x="6" y="11"/>
                    <a:pt x="3" y="10"/>
                    <a:pt x="0" y="10"/>
                  </a:cubicBezTo>
                  <a:cubicBezTo>
                    <a:pt x="3" y="8"/>
                    <a:pt x="6" y="8"/>
                    <a:pt x="9" y="7"/>
                  </a:cubicBezTo>
                  <a:cubicBezTo>
                    <a:pt x="8" y="5"/>
                    <a:pt x="6" y="3"/>
                    <a:pt x="4" y="2"/>
                  </a:cubicBezTo>
                  <a:cubicBezTo>
                    <a:pt x="6" y="2"/>
                    <a:pt x="8" y="1"/>
                    <a:pt x="9" y="0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Freeform 72">
              <a:extLst>
                <a:ext uri="{FF2B5EF4-FFF2-40B4-BE49-F238E27FC236}">
                  <a16:creationId xmlns:a16="http://schemas.microsoft.com/office/drawing/2014/main" id="{8955D7AF-8728-4B7F-8CF1-6A3CE0FFE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3007"/>
              <a:ext cx="18" cy="9"/>
            </a:xfrm>
            <a:custGeom>
              <a:avLst/>
              <a:gdLst>
                <a:gd name="T0" fmla="*/ 11 w 8"/>
                <a:gd name="T1" fmla="*/ 0 h 4"/>
                <a:gd name="T2" fmla="*/ 0 w 8"/>
                <a:gd name="T3" fmla="*/ 16 h 4"/>
                <a:gd name="T4" fmla="*/ 41 w 8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4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6" y="1"/>
                    <a:pt x="8" y="0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Freeform 73">
              <a:extLst>
                <a:ext uri="{FF2B5EF4-FFF2-40B4-BE49-F238E27FC236}">
                  <a16:creationId xmlns:a16="http://schemas.microsoft.com/office/drawing/2014/main" id="{904D46A4-0CB9-4423-862C-6899067C1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2996"/>
              <a:ext cx="23" cy="18"/>
            </a:xfrm>
            <a:custGeom>
              <a:avLst/>
              <a:gdLst>
                <a:gd name="T0" fmla="*/ 53 w 10"/>
                <a:gd name="T1" fmla="*/ 5 h 8"/>
                <a:gd name="T2" fmla="*/ 5 w 10"/>
                <a:gd name="T3" fmla="*/ 16 h 8"/>
                <a:gd name="T4" fmla="*/ 41 w 10"/>
                <a:gd name="T5" fmla="*/ 32 h 8"/>
                <a:gd name="T6" fmla="*/ 0 w 10"/>
                <a:gd name="T7" fmla="*/ 25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8">
                  <a:moveTo>
                    <a:pt x="10" y="1"/>
                  </a:moveTo>
                  <a:cubicBezTo>
                    <a:pt x="6" y="1"/>
                    <a:pt x="3" y="0"/>
                    <a:pt x="1" y="3"/>
                  </a:cubicBezTo>
                  <a:cubicBezTo>
                    <a:pt x="4" y="3"/>
                    <a:pt x="6" y="4"/>
                    <a:pt x="8" y="6"/>
                  </a:cubicBezTo>
                  <a:cubicBezTo>
                    <a:pt x="5" y="8"/>
                    <a:pt x="3" y="7"/>
                    <a:pt x="0" y="5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Freeform 74">
              <a:extLst>
                <a:ext uri="{FF2B5EF4-FFF2-40B4-BE49-F238E27FC236}">
                  <a16:creationId xmlns:a16="http://schemas.microsoft.com/office/drawing/2014/main" id="{2BBA8EFB-7B31-4ED3-AE36-F46E4E9F1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830"/>
              <a:ext cx="45" cy="33"/>
            </a:xfrm>
            <a:custGeom>
              <a:avLst/>
              <a:gdLst>
                <a:gd name="T0" fmla="*/ 92 w 20"/>
                <a:gd name="T1" fmla="*/ 57 h 15"/>
                <a:gd name="T2" fmla="*/ 61 w 20"/>
                <a:gd name="T3" fmla="*/ 73 h 15"/>
                <a:gd name="T4" fmla="*/ 61 w 20"/>
                <a:gd name="T5" fmla="*/ 29 h 15"/>
                <a:gd name="T6" fmla="*/ 20 w 20"/>
                <a:gd name="T7" fmla="*/ 73 h 15"/>
                <a:gd name="T8" fmla="*/ 32 w 20"/>
                <a:gd name="T9" fmla="*/ 4 h 15"/>
                <a:gd name="T10" fmla="*/ 0 w 20"/>
                <a:gd name="T11" fmla="*/ 9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5">
                  <a:moveTo>
                    <a:pt x="18" y="12"/>
                  </a:moveTo>
                  <a:cubicBezTo>
                    <a:pt x="16" y="13"/>
                    <a:pt x="14" y="14"/>
                    <a:pt x="12" y="15"/>
                  </a:cubicBezTo>
                  <a:cubicBezTo>
                    <a:pt x="13" y="13"/>
                    <a:pt x="20" y="6"/>
                    <a:pt x="12" y="6"/>
                  </a:cubicBezTo>
                  <a:cubicBezTo>
                    <a:pt x="6" y="7"/>
                    <a:pt x="9" y="14"/>
                    <a:pt x="4" y="15"/>
                  </a:cubicBezTo>
                  <a:cubicBezTo>
                    <a:pt x="3" y="10"/>
                    <a:pt x="6" y="6"/>
                    <a:pt x="6" y="1"/>
                  </a:cubicBezTo>
                  <a:cubicBezTo>
                    <a:pt x="4" y="0"/>
                    <a:pt x="2" y="0"/>
                    <a:pt x="0" y="2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Freeform 75">
              <a:extLst>
                <a:ext uri="{FF2B5EF4-FFF2-40B4-BE49-F238E27FC236}">
                  <a16:creationId xmlns:a16="http://schemas.microsoft.com/office/drawing/2014/main" id="{E75098D8-567B-483F-BF94-D8971BFDD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" y="2935"/>
              <a:ext cx="29" cy="27"/>
            </a:xfrm>
            <a:custGeom>
              <a:avLst/>
              <a:gdLst>
                <a:gd name="T0" fmla="*/ 45 w 13"/>
                <a:gd name="T1" fmla="*/ 61 h 12"/>
                <a:gd name="T2" fmla="*/ 16 w 13"/>
                <a:gd name="T3" fmla="*/ 45 h 12"/>
                <a:gd name="T4" fmla="*/ 60 w 13"/>
                <a:gd name="T5" fmla="*/ 25 h 12"/>
                <a:gd name="T6" fmla="*/ 0 w 13"/>
                <a:gd name="T7" fmla="*/ 1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2">
                  <a:moveTo>
                    <a:pt x="9" y="12"/>
                  </a:moveTo>
                  <a:cubicBezTo>
                    <a:pt x="7" y="12"/>
                    <a:pt x="4" y="11"/>
                    <a:pt x="3" y="9"/>
                  </a:cubicBezTo>
                  <a:cubicBezTo>
                    <a:pt x="5" y="8"/>
                    <a:pt x="11" y="8"/>
                    <a:pt x="12" y="5"/>
                  </a:cubicBezTo>
                  <a:cubicBezTo>
                    <a:pt x="13" y="0"/>
                    <a:pt x="2" y="2"/>
                    <a:pt x="0" y="3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2" name="Group 28">
            <a:extLst>
              <a:ext uri="{FF2B5EF4-FFF2-40B4-BE49-F238E27FC236}">
                <a16:creationId xmlns:a16="http://schemas.microsoft.com/office/drawing/2014/main" id="{B7129578-91A5-447D-B873-8F8BF73A4CAF}"/>
              </a:ext>
            </a:extLst>
          </p:cNvPr>
          <p:cNvGrpSpPr>
            <a:grpSpLocks/>
          </p:cNvGrpSpPr>
          <p:nvPr/>
        </p:nvGrpSpPr>
        <p:grpSpPr bwMode="auto">
          <a:xfrm>
            <a:off x="8004176" y="3517901"/>
            <a:ext cx="576263" cy="493713"/>
            <a:chOff x="4082" y="2217"/>
            <a:chExt cx="363" cy="311"/>
          </a:xfrm>
        </p:grpSpPr>
        <p:sp>
          <p:nvSpPr>
            <p:cNvPr id="10253" name="Freeform 15">
              <a:extLst>
                <a:ext uri="{FF2B5EF4-FFF2-40B4-BE49-F238E27FC236}">
                  <a16:creationId xmlns:a16="http://schemas.microsoft.com/office/drawing/2014/main" id="{0B507F68-C213-4FEE-8331-788819BBC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2217"/>
              <a:ext cx="363" cy="311"/>
            </a:xfrm>
            <a:custGeom>
              <a:avLst/>
              <a:gdLst>
                <a:gd name="T0" fmla="*/ 507 w 161"/>
                <a:gd name="T1" fmla="*/ 162 h 138"/>
                <a:gd name="T2" fmla="*/ 381 w 161"/>
                <a:gd name="T3" fmla="*/ 52 h 138"/>
                <a:gd name="T4" fmla="*/ 259 w 161"/>
                <a:gd name="T5" fmla="*/ 126 h 138"/>
                <a:gd name="T6" fmla="*/ 268 w 161"/>
                <a:gd name="T7" fmla="*/ 239 h 138"/>
                <a:gd name="T8" fmla="*/ 183 w 161"/>
                <a:gd name="T9" fmla="*/ 228 h 138"/>
                <a:gd name="T10" fmla="*/ 113 w 161"/>
                <a:gd name="T11" fmla="*/ 300 h 138"/>
                <a:gd name="T12" fmla="*/ 81 w 161"/>
                <a:gd name="T13" fmla="*/ 437 h 138"/>
                <a:gd name="T14" fmla="*/ 5 w 161"/>
                <a:gd name="T15" fmla="*/ 518 h 138"/>
                <a:gd name="T16" fmla="*/ 45 w 161"/>
                <a:gd name="T17" fmla="*/ 608 h 138"/>
                <a:gd name="T18" fmla="*/ 153 w 161"/>
                <a:gd name="T19" fmla="*/ 696 h 138"/>
                <a:gd name="T20" fmla="*/ 361 w 161"/>
                <a:gd name="T21" fmla="*/ 656 h 138"/>
                <a:gd name="T22" fmla="*/ 442 w 161"/>
                <a:gd name="T23" fmla="*/ 523 h 138"/>
                <a:gd name="T24" fmla="*/ 575 w 161"/>
                <a:gd name="T25" fmla="*/ 554 h 138"/>
                <a:gd name="T26" fmla="*/ 656 w 161"/>
                <a:gd name="T27" fmla="*/ 381 h 138"/>
                <a:gd name="T28" fmla="*/ 717 w 161"/>
                <a:gd name="T29" fmla="*/ 376 h 138"/>
                <a:gd name="T30" fmla="*/ 767 w 161"/>
                <a:gd name="T31" fmla="*/ 295 h 138"/>
                <a:gd name="T32" fmla="*/ 706 w 161"/>
                <a:gd name="T33" fmla="*/ 228 h 138"/>
                <a:gd name="T34" fmla="*/ 794 w 161"/>
                <a:gd name="T35" fmla="*/ 198 h 138"/>
                <a:gd name="T36" fmla="*/ 814 w 161"/>
                <a:gd name="T37" fmla="*/ 101 h 138"/>
                <a:gd name="T38" fmla="*/ 706 w 161"/>
                <a:gd name="T39" fmla="*/ 0 h 138"/>
                <a:gd name="T40" fmla="*/ 616 w 161"/>
                <a:gd name="T41" fmla="*/ 41 h 138"/>
                <a:gd name="T42" fmla="*/ 523 w 161"/>
                <a:gd name="T43" fmla="*/ 36 h 138"/>
                <a:gd name="T44" fmla="*/ 507 w 161"/>
                <a:gd name="T45" fmla="*/ 162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1" h="138">
                  <a:moveTo>
                    <a:pt x="100" y="32"/>
                  </a:moveTo>
                  <a:cubicBezTo>
                    <a:pt x="97" y="26"/>
                    <a:pt x="102" y="3"/>
                    <a:pt x="75" y="10"/>
                  </a:cubicBezTo>
                  <a:cubicBezTo>
                    <a:pt x="69" y="11"/>
                    <a:pt x="56" y="19"/>
                    <a:pt x="51" y="25"/>
                  </a:cubicBezTo>
                  <a:cubicBezTo>
                    <a:pt x="41" y="37"/>
                    <a:pt x="49" y="41"/>
                    <a:pt x="53" y="47"/>
                  </a:cubicBezTo>
                  <a:cubicBezTo>
                    <a:pt x="50" y="44"/>
                    <a:pt x="43" y="43"/>
                    <a:pt x="36" y="45"/>
                  </a:cubicBezTo>
                  <a:cubicBezTo>
                    <a:pt x="30" y="47"/>
                    <a:pt x="25" y="54"/>
                    <a:pt x="22" y="59"/>
                  </a:cubicBezTo>
                  <a:cubicBezTo>
                    <a:pt x="12" y="71"/>
                    <a:pt x="10" y="78"/>
                    <a:pt x="16" y="86"/>
                  </a:cubicBezTo>
                  <a:cubicBezTo>
                    <a:pt x="12" y="88"/>
                    <a:pt x="2" y="98"/>
                    <a:pt x="1" y="102"/>
                  </a:cubicBezTo>
                  <a:cubicBezTo>
                    <a:pt x="0" y="111"/>
                    <a:pt x="6" y="114"/>
                    <a:pt x="9" y="120"/>
                  </a:cubicBezTo>
                  <a:cubicBezTo>
                    <a:pt x="12" y="125"/>
                    <a:pt x="16" y="136"/>
                    <a:pt x="30" y="137"/>
                  </a:cubicBezTo>
                  <a:cubicBezTo>
                    <a:pt x="43" y="138"/>
                    <a:pt x="65" y="131"/>
                    <a:pt x="71" y="129"/>
                  </a:cubicBezTo>
                  <a:cubicBezTo>
                    <a:pt x="91" y="125"/>
                    <a:pt x="83" y="115"/>
                    <a:pt x="87" y="103"/>
                  </a:cubicBezTo>
                  <a:cubicBezTo>
                    <a:pt x="83" y="123"/>
                    <a:pt x="94" y="123"/>
                    <a:pt x="113" y="109"/>
                  </a:cubicBezTo>
                  <a:cubicBezTo>
                    <a:pt x="121" y="103"/>
                    <a:pt x="159" y="72"/>
                    <a:pt x="129" y="75"/>
                  </a:cubicBezTo>
                  <a:cubicBezTo>
                    <a:pt x="133" y="74"/>
                    <a:pt x="138" y="76"/>
                    <a:pt x="141" y="74"/>
                  </a:cubicBezTo>
                  <a:cubicBezTo>
                    <a:pt x="148" y="71"/>
                    <a:pt x="149" y="63"/>
                    <a:pt x="151" y="58"/>
                  </a:cubicBezTo>
                  <a:cubicBezTo>
                    <a:pt x="155" y="49"/>
                    <a:pt x="155" y="43"/>
                    <a:pt x="139" y="45"/>
                  </a:cubicBezTo>
                  <a:cubicBezTo>
                    <a:pt x="146" y="42"/>
                    <a:pt x="150" y="43"/>
                    <a:pt x="156" y="39"/>
                  </a:cubicBezTo>
                  <a:cubicBezTo>
                    <a:pt x="161" y="34"/>
                    <a:pt x="160" y="25"/>
                    <a:pt x="160" y="20"/>
                  </a:cubicBezTo>
                  <a:cubicBezTo>
                    <a:pt x="159" y="10"/>
                    <a:pt x="152" y="0"/>
                    <a:pt x="139" y="0"/>
                  </a:cubicBezTo>
                  <a:cubicBezTo>
                    <a:pt x="132" y="0"/>
                    <a:pt x="128" y="6"/>
                    <a:pt x="121" y="8"/>
                  </a:cubicBezTo>
                  <a:cubicBezTo>
                    <a:pt x="116" y="9"/>
                    <a:pt x="109" y="4"/>
                    <a:pt x="103" y="7"/>
                  </a:cubicBezTo>
                  <a:cubicBezTo>
                    <a:pt x="93" y="13"/>
                    <a:pt x="99" y="25"/>
                    <a:pt x="100" y="32"/>
                  </a:cubicBezTo>
                  <a:close/>
                </a:path>
              </a:pathLst>
            </a:custGeom>
            <a:solidFill>
              <a:srgbClr val="FE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6">
              <a:extLst>
                <a:ext uri="{FF2B5EF4-FFF2-40B4-BE49-F238E27FC236}">
                  <a16:creationId xmlns:a16="http://schemas.microsoft.com/office/drawing/2014/main" id="{3B542A60-DF92-47CA-8B5A-7EF233D62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2326"/>
              <a:ext cx="72" cy="72"/>
            </a:xfrm>
            <a:custGeom>
              <a:avLst/>
              <a:gdLst>
                <a:gd name="T0" fmla="*/ 162 w 32"/>
                <a:gd name="T1" fmla="*/ 5 h 32"/>
                <a:gd name="T2" fmla="*/ 52 w 32"/>
                <a:gd name="T3" fmla="*/ 81 h 32"/>
                <a:gd name="T4" fmla="*/ 65 w 32"/>
                <a:gd name="T5" fmla="*/ 162 h 32"/>
                <a:gd name="T6" fmla="*/ 146 w 32"/>
                <a:gd name="T7" fmla="*/ 41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32">
                  <a:moveTo>
                    <a:pt x="32" y="1"/>
                  </a:moveTo>
                  <a:cubicBezTo>
                    <a:pt x="21" y="0"/>
                    <a:pt x="16" y="8"/>
                    <a:pt x="10" y="16"/>
                  </a:cubicBezTo>
                  <a:cubicBezTo>
                    <a:pt x="6" y="24"/>
                    <a:pt x="0" y="32"/>
                    <a:pt x="13" y="32"/>
                  </a:cubicBezTo>
                  <a:cubicBezTo>
                    <a:pt x="6" y="27"/>
                    <a:pt x="23" y="9"/>
                    <a:pt x="29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17">
              <a:extLst>
                <a:ext uri="{FF2B5EF4-FFF2-40B4-BE49-F238E27FC236}">
                  <a16:creationId xmlns:a16="http://schemas.microsoft.com/office/drawing/2014/main" id="{9BD9F504-1898-4D78-8946-DBC8F005E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2247"/>
              <a:ext cx="79" cy="61"/>
            </a:xfrm>
            <a:custGeom>
              <a:avLst/>
              <a:gdLst>
                <a:gd name="T0" fmla="*/ 178 w 35"/>
                <a:gd name="T1" fmla="*/ 5 h 27"/>
                <a:gd name="T2" fmla="*/ 56 w 35"/>
                <a:gd name="T3" fmla="*/ 138 h 27"/>
                <a:gd name="T4" fmla="*/ 142 w 35"/>
                <a:gd name="T5" fmla="*/ 4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27">
                  <a:moveTo>
                    <a:pt x="35" y="1"/>
                  </a:moveTo>
                  <a:cubicBezTo>
                    <a:pt x="24" y="0"/>
                    <a:pt x="0" y="15"/>
                    <a:pt x="11" y="27"/>
                  </a:cubicBezTo>
                  <a:cubicBezTo>
                    <a:pt x="12" y="19"/>
                    <a:pt x="19" y="10"/>
                    <a:pt x="28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18">
              <a:extLst>
                <a:ext uri="{FF2B5EF4-FFF2-40B4-BE49-F238E27FC236}">
                  <a16:creationId xmlns:a16="http://schemas.microsoft.com/office/drawing/2014/main" id="{58049CEE-77AC-48DE-95D3-FA9A5F292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" y="2427"/>
              <a:ext cx="31" cy="72"/>
            </a:xfrm>
            <a:custGeom>
              <a:avLst/>
              <a:gdLst>
                <a:gd name="T0" fmla="*/ 49 w 14"/>
                <a:gd name="T1" fmla="*/ 0 h 32"/>
                <a:gd name="T2" fmla="*/ 16 w 14"/>
                <a:gd name="T3" fmla="*/ 77 h 32"/>
                <a:gd name="T4" fmla="*/ 69 w 14"/>
                <a:gd name="T5" fmla="*/ 162 h 32"/>
                <a:gd name="T6" fmla="*/ 35 w 14"/>
                <a:gd name="T7" fmla="*/ 77 h 32"/>
                <a:gd name="T8" fmla="*/ 60 w 14"/>
                <a:gd name="T9" fmla="*/ 1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32">
                  <a:moveTo>
                    <a:pt x="10" y="0"/>
                  </a:moveTo>
                  <a:cubicBezTo>
                    <a:pt x="5" y="5"/>
                    <a:pt x="0" y="8"/>
                    <a:pt x="3" y="15"/>
                  </a:cubicBezTo>
                  <a:cubicBezTo>
                    <a:pt x="5" y="21"/>
                    <a:pt x="13" y="27"/>
                    <a:pt x="14" y="32"/>
                  </a:cubicBezTo>
                  <a:cubicBezTo>
                    <a:pt x="12" y="27"/>
                    <a:pt x="8" y="20"/>
                    <a:pt x="7" y="15"/>
                  </a:cubicBezTo>
                  <a:cubicBezTo>
                    <a:pt x="7" y="10"/>
                    <a:pt x="9" y="7"/>
                    <a:pt x="1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9">
              <a:extLst>
                <a:ext uri="{FF2B5EF4-FFF2-40B4-BE49-F238E27FC236}">
                  <a16:creationId xmlns:a16="http://schemas.microsoft.com/office/drawing/2014/main" id="{CAA53150-37AA-4BD2-A635-47DAA0FA0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2398"/>
              <a:ext cx="102" cy="85"/>
            </a:xfrm>
            <a:custGeom>
              <a:avLst/>
              <a:gdLst>
                <a:gd name="T0" fmla="*/ 25 w 45"/>
                <a:gd name="T1" fmla="*/ 141 h 38"/>
                <a:gd name="T2" fmla="*/ 134 w 45"/>
                <a:gd name="T3" fmla="*/ 114 h 38"/>
                <a:gd name="T4" fmla="*/ 231 w 45"/>
                <a:gd name="T5" fmla="*/ 9 h 38"/>
                <a:gd name="T6" fmla="*/ 179 w 45"/>
                <a:gd name="T7" fmla="*/ 0 h 38"/>
                <a:gd name="T8" fmla="*/ 109 w 45"/>
                <a:gd name="T9" fmla="*/ 1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8">
                  <a:moveTo>
                    <a:pt x="5" y="28"/>
                  </a:moveTo>
                  <a:cubicBezTo>
                    <a:pt x="0" y="38"/>
                    <a:pt x="24" y="25"/>
                    <a:pt x="26" y="23"/>
                  </a:cubicBezTo>
                  <a:cubicBezTo>
                    <a:pt x="33" y="19"/>
                    <a:pt x="43" y="9"/>
                    <a:pt x="45" y="2"/>
                  </a:cubicBezTo>
                  <a:cubicBezTo>
                    <a:pt x="42" y="0"/>
                    <a:pt x="39" y="2"/>
                    <a:pt x="35" y="0"/>
                  </a:cubicBezTo>
                  <a:cubicBezTo>
                    <a:pt x="40" y="8"/>
                    <a:pt x="25" y="18"/>
                    <a:pt x="21" y="22"/>
                  </a:cubicBezTo>
                </a:path>
              </a:pathLst>
            </a:custGeom>
            <a:solidFill>
              <a:srgbClr val="FDE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20">
              <a:extLst>
                <a:ext uri="{FF2B5EF4-FFF2-40B4-BE49-F238E27FC236}">
                  <a16:creationId xmlns:a16="http://schemas.microsoft.com/office/drawing/2014/main" id="{18A6B234-4129-46E8-84FD-5D5DE23A0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319"/>
              <a:ext cx="29" cy="56"/>
            </a:xfrm>
            <a:custGeom>
              <a:avLst/>
              <a:gdLst>
                <a:gd name="T0" fmla="*/ 0 w 13"/>
                <a:gd name="T1" fmla="*/ 125 h 25"/>
                <a:gd name="T2" fmla="*/ 60 w 13"/>
                <a:gd name="T3" fmla="*/ 76 h 25"/>
                <a:gd name="T4" fmla="*/ 25 w 13"/>
                <a:gd name="T5" fmla="*/ 36 h 25"/>
                <a:gd name="T6" fmla="*/ 29 w 13"/>
                <a:gd name="T7" fmla="*/ 11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cubicBezTo>
                    <a:pt x="6" y="25"/>
                    <a:pt x="11" y="21"/>
                    <a:pt x="12" y="15"/>
                  </a:cubicBezTo>
                  <a:cubicBezTo>
                    <a:pt x="13" y="10"/>
                    <a:pt x="11" y="0"/>
                    <a:pt x="5" y="7"/>
                  </a:cubicBezTo>
                  <a:cubicBezTo>
                    <a:pt x="9" y="11"/>
                    <a:pt x="8" y="17"/>
                    <a:pt x="6" y="22"/>
                  </a:cubicBezTo>
                </a:path>
              </a:pathLst>
            </a:custGeom>
            <a:solidFill>
              <a:srgbClr val="FDE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21">
              <a:extLst>
                <a:ext uri="{FF2B5EF4-FFF2-40B4-BE49-F238E27FC236}">
                  <a16:creationId xmlns:a16="http://schemas.microsoft.com/office/drawing/2014/main" id="{DF7B80AA-4449-4460-8FC4-9118BB6FF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231"/>
              <a:ext cx="54" cy="70"/>
            </a:xfrm>
            <a:custGeom>
              <a:avLst/>
              <a:gdLst>
                <a:gd name="T0" fmla="*/ 41 w 24"/>
                <a:gd name="T1" fmla="*/ 158 h 31"/>
                <a:gd name="T2" fmla="*/ 92 w 24"/>
                <a:gd name="T3" fmla="*/ 56 h 31"/>
                <a:gd name="T4" fmla="*/ 0 w 24"/>
                <a:gd name="T5" fmla="*/ 41 h 31"/>
                <a:gd name="T6" fmla="*/ 61 w 24"/>
                <a:gd name="T7" fmla="*/ 117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31">
                  <a:moveTo>
                    <a:pt x="8" y="31"/>
                  </a:moveTo>
                  <a:cubicBezTo>
                    <a:pt x="20" y="31"/>
                    <a:pt x="24" y="21"/>
                    <a:pt x="18" y="11"/>
                  </a:cubicBezTo>
                  <a:cubicBezTo>
                    <a:pt x="13" y="3"/>
                    <a:pt x="8" y="0"/>
                    <a:pt x="0" y="8"/>
                  </a:cubicBezTo>
                  <a:cubicBezTo>
                    <a:pt x="11" y="7"/>
                    <a:pt x="13" y="13"/>
                    <a:pt x="12" y="23"/>
                  </a:cubicBezTo>
                </a:path>
              </a:pathLst>
            </a:custGeom>
            <a:solidFill>
              <a:srgbClr val="FDE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22">
              <a:extLst>
                <a:ext uri="{FF2B5EF4-FFF2-40B4-BE49-F238E27FC236}">
                  <a16:creationId xmlns:a16="http://schemas.microsoft.com/office/drawing/2014/main" id="{EF0B267D-65DB-4B43-B360-F9D91239E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2217"/>
              <a:ext cx="363" cy="311"/>
            </a:xfrm>
            <a:custGeom>
              <a:avLst/>
              <a:gdLst>
                <a:gd name="T0" fmla="*/ 507 w 161"/>
                <a:gd name="T1" fmla="*/ 162 h 138"/>
                <a:gd name="T2" fmla="*/ 381 w 161"/>
                <a:gd name="T3" fmla="*/ 52 h 138"/>
                <a:gd name="T4" fmla="*/ 259 w 161"/>
                <a:gd name="T5" fmla="*/ 126 h 138"/>
                <a:gd name="T6" fmla="*/ 268 w 161"/>
                <a:gd name="T7" fmla="*/ 239 h 138"/>
                <a:gd name="T8" fmla="*/ 183 w 161"/>
                <a:gd name="T9" fmla="*/ 228 h 138"/>
                <a:gd name="T10" fmla="*/ 113 w 161"/>
                <a:gd name="T11" fmla="*/ 300 h 138"/>
                <a:gd name="T12" fmla="*/ 81 w 161"/>
                <a:gd name="T13" fmla="*/ 437 h 138"/>
                <a:gd name="T14" fmla="*/ 5 w 161"/>
                <a:gd name="T15" fmla="*/ 518 h 138"/>
                <a:gd name="T16" fmla="*/ 45 w 161"/>
                <a:gd name="T17" fmla="*/ 608 h 138"/>
                <a:gd name="T18" fmla="*/ 153 w 161"/>
                <a:gd name="T19" fmla="*/ 696 h 138"/>
                <a:gd name="T20" fmla="*/ 361 w 161"/>
                <a:gd name="T21" fmla="*/ 656 h 138"/>
                <a:gd name="T22" fmla="*/ 442 w 161"/>
                <a:gd name="T23" fmla="*/ 523 h 138"/>
                <a:gd name="T24" fmla="*/ 575 w 161"/>
                <a:gd name="T25" fmla="*/ 554 h 138"/>
                <a:gd name="T26" fmla="*/ 656 w 161"/>
                <a:gd name="T27" fmla="*/ 381 h 138"/>
                <a:gd name="T28" fmla="*/ 717 w 161"/>
                <a:gd name="T29" fmla="*/ 376 h 138"/>
                <a:gd name="T30" fmla="*/ 767 w 161"/>
                <a:gd name="T31" fmla="*/ 295 h 138"/>
                <a:gd name="T32" fmla="*/ 706 w 161"/>
                <a:gd name="T33" fmla="*/ 228 h 138"/>
                <a:gd name="T34" fmla="*/ 794 w 161"/>
                <a:gd name="T35" fmla="*/ 198 h 138"/>
                <a:gd name="T36" fmla="*/ 814 w 161"/>
                <a:gd name="T37" fmla="*/ 101 h 138"/>
                <a:gd name="T38" fmla="*/ 706 w 161"/>
                <a:gd name="T39" fmla="*/ 0 h 138"/>
                <a:gd name="T40" fmla="*/ 616 w 161"/>
                <a:gd name="T41" fmla="*/ 41 h 138"/>
                <a:gd name="T42" fmla="*/ 523 w 161"/>
                <a:gd name="T43" fmla="*/ 36 h 138"/>
                <a:gd name="T44" fmla="*/ 507 w 161"/>
                <a:gd name="T45" fmla="*/ 162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1" h="138">
                  <a:moveTo>
                    <a:pt x="100" y="32"/>
                  </a:moveTo>
                  <a:cubicBezTo>
                    <a:pt x="97" y="26"/>
                    <a:pt x="102" y="3"/>
                    <a:pt x="75" y="10"/>
                  </a:cubicBezTo>
                  <a:cubicBezTo>
                    <a:pt x="69" y="11"/>
                    <a:pt x="56" y="19"/>
                    <a:pt x="51" y="25"/>
                  </a:cubicBezTo>
                  <a:cubicBezTo>
                    <a:pt x="41" y="37"/>
                    <a:pt x="49" y="41"/>
                    <a:pt x="53" y="47"/>
                  </a:cubicBezTo>
                  <a:cubicBezTo>
                    <a:pt x="50" y="44"/>
                    <a:pt x="43" y="43"/>
                    <a:pt x="36" y="45"/>
                  </a:cubicBezTo>
                  <a:cubicBezTo>
                    <a:pt x="30" y="47"/>
                    <a:pt x="25" y="54"/>
                    <a:pt x="22" y="59"/>
                  </a:cubicBezTo>
                  <a:cubicBezTo>
                    <a:pt x="12" y="71"/>
                    <a:pt x="10" y="78"/>
                    <a:pt x="16" y="86"/>
                  </a:cubicBezTo>
                  <a:cubicBezTo>
                    <a:pt x="12" y="88"/>
                    <a:pt x="2" y="98"/>
                    <a:pt x="1" y="102"/>
                  </a:cubicBezTo>
                  <a:cubicBezTo>
                    <a:pt x="0" y="111"/>
                    <a:pt x="6" y="114"/>
                    <a:pt x="9" y="120"/>
                  </a:cubicBezTo>
                  <a:cubicBezTo>
                    <a:pt x="12" y="125"/>
                    <a:pt x="16" y="136"/>
                    <a:pt x="30" y="137"/>
                  </a:cubicBezTo>
                  <a:cubicBezTo>
                    <a:pt x="43" y="138"/>
                    <a:pt x="65" y="131"/>
                    <a:pt x="71" y="129"/>
                  </a:cubicBezTo>
                  <a:cubicBezTo>
                    <a:pt x="91" y="125"/>
                    <a:pt x="83" y="115"/>
                    <a:pt x="87" y="103"/>
                  </a:cubicBezTo>
                  <a:cubicBezTo>
                    <a:pt x="83" y="123"/>
                    <a:pt x="94" y="123"/>
                    <a:pt x="113" y="109"/>
                  </a:cubicBezTo>
                  <a:cubicBezTo>
                    <a:pt x="121" y="103"/>
                    <a:pt x="159" y="72"/>
                    <a:pt x="129" y="75"/>
                  </a:cubicBezTo>
                  <a:cubicBezTo>
                    <a:pt x="133" y="74"/>
                    <a:pt x="138" y="76"/>
                    <a:pt x="141" y="74"/>
                  </a:cubicBezTo>
                  <a:cubicBezTo>
                    <a:pt x="148" y="71"/>
                    <a:pt x="149" y="63"/>
                    <a:pt x="151" y="58"/>
                  </a:cubicBezTo>
                  <a:cubicBezTo>
                    <a:pt x="155" y="49"/>
                    <a:pt x="155" y="43"/>
                    <a:pt x="139" y="45"/>
                  </a:cubicBezTo>
                  <a:cubicBezTo>
                    <a:pt x="146" y="42"/>
                    <a:pt x="150" y="43"/>
                    <a:pt x="156" y="39"/>
                  </a:cubicBezTo>
                  <a:cubicBezTo>
                    <a:pt x="161" y="34"/>
                    <a:pt x="160" y="25"/>
                    <a:pt x="160" y="20"/>
                  </a:cubicBezTo>
                  <a:cubicBezTo>
                    <a:pt x="159" y="10"/>
                    <a:pt x="152" y="0"/>
                    <a:pt x="139" y="0"/>
                  </a:cubicBezTo>
                  <a:cubicBezTo>
                    <a:pt x="132" y="0"/>
                    <a:pt x="128" y="6"/>
                    <a:pt x="121" y="8"/>
                  </a:cubicBezTo>
                  <a:cubicBezTo>
                    <a:pt x="116" y="9"/>
                    <a:pt x="109" y="4"/>
                    <a:pt x="103" y="7"/>
                  </a:cubicBezTo>
                  <a:cubicBezTo>
                    <a:pt x="93" y="13"/>
                    <a:pt x="99" y="25"/>
                    <a:pt x="100" y="3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3">
              <a:extLst>
                <a:ext uri="{FF2B5EF4-FFF2-40B4-BE49-F238E27FC236}">
                  <a16:creationId xmlns:a16="http://schemas.microsoft.com/office/drawing/2014/main" id="{1E9D9458-E6B6-43AB-9FEF-B23BAAEB1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" y="2411"/>
              <a:ext cx="39" cy="7"/>
            </a:xfrm>
            <a:custGeom>
              <a:avLst/>
              <a:gdLst>
                <a:gd name="T0" fmla="*/ 0 w 17"/>
                <a:gd name="T1" fmla="*/ 0 h 3"/>
                <a:gd name="T2" fmla="*/ 89 w 17"/>
                <a:gd name="T3" fmla="*/ 5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3">
                  <a:moveTo>
                    <a:pt x="0" y="0"/>
                  </a:moveTo>
                  <a:cubicBezTo>
                    <a:pt x="2" y="2"/>
                    <a:pt x="9" y="3"/>
                    <a:pt x="17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24">
              <a:extLst>
                <a:ext uri="{FF2B5EF4-FFF2-40B4-BE49-F238E27FC236}">
                  <a16:creationId xmlns:a16="http://schemas.microsoft.com/office/drawing/2014/main" id="{C6D42FA3-C241-49F5-935C-15A15E1D9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2452"/>
              <a:ext cx="22" cy="13"/>
            </a:xfrm>
            <a:custGeom>
              <a:avLst/>
              <a:gdLst>
                <a:gd name="T0" fmla="*/ 40 w 10"/>
                <a:gd name="T1" fmla="*/ 0 h 6"/>
                <a:gd name="T2" fmla="*/ 9 w 10"/>
                <a:gd name="T3" fmla="*/ 4 h 6"/>
                <a:gd name="T4" fmla="*/ 48 w 10"/>
                <a:gd name="T5" fmla="*/ 15 h 6"/>
                <a:gd name="T6" fmla="*/ 0 w 10"/>
                <a:gd name="T7" fmla="*/ 24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6">
                  <a:moveTo>
                    <a:pt x="8" y="0"/>
                  </a:moveTo>
                  <a:cubicBezTo>
                    <a:pt x="8" y="0"/>
                    <a:pt x="3" y="0"/>
                    <a:pt x="2" y="1"/>
                  </a:cubicBezTo>
                  <a:cubicBezTo>
                    <a:pt x="4" y="3"/>
                    <a:pt x="7" y="3"/>
                    <a:pt x="10" y="3"/>
                  </a:cubicBezTo>
                  <a:cubicBezTo>
                    <a:pt x="7" y="6"/>
                    <a:pt x="4" y="5"/>
                    <a:pt x="0" y="5"/>
                  </a:cubicBezTo>
                </a:path>
              </a:pathLst>
            </a:custGeom>
            <a:noFill/>
            <a:ln w="7938" cap="rnd">
              <a:solidFill>
                <a:srgbClr val="FEF7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25">
              <a:extLst>
                <a:ext uri="{FF2B5EF4-FFF2-40B4-BE49-F238E27FC236}">
                  <a16:creationId xmlns:a16="http://schemas.microsoft.com/office/drawing/2014/main" id="{EDC720F9-57DA-4247-9531-E59F8635C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253"/>
              <a:ext cx="29" cy="34"/>
            </a:xfrm>
            <a:custGeom>
              <a:avLst/>
              <a:gdLst>
                <a:gd name="T0" fmla="*/ 36 w 13"/>
                <a:gd name="T1" fmla="*/ 77 h 15"/>
                <a:gd name="T2" fmla="*/ 56 w 13"/>
                <a:gd name="T3" fmla="*/ 52 h 15"/>
                <a:gd name="T4" fmla="*/ 4 w 13"/>
                <a:gd name="T5" fmla="*/ 52 h 15"/>
                <a:gd name="T6" fmla="*/ 56 w 13"/>
                <a:gd name="T7" fmla="*/ 25 h 15"/>
                <a:gd name="T8" fmla="*/ 0 w 13"/>
                <a:gd name="T9" fmla="*/ 2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5">
                  <a:moveTo>
                    <a:pt x="7" y="15"/>
                  </a:moveTo>
                  <a:cubicBezTo>
                    <a:pt x="9" y="15"/>
                    <a:pt x="13" y="12"/>
                    <a:pt x="11" y="10"/>
                  </a:cubicBezTo>
                  <a:cubicBezTo>
                    <a:pt x="9" y="8"/>
                    <a:pt x="3" y="10"/>
                    <a:pt x="1" y="10"/>
                  </a:cubicBezTo>
                  <a:cubicBezTo>
                    <a:pt x="3" y="6"/>
                    <a:pt x="7" y="7"/>
                    <a:pt x="11" y="5"/>
                  </a:cubicBezTo>
                  <a:cubicBezTo>
                    <a:pt x="10" y="0"/>
                    <a:pt x="2" y="2"/>
                    <a:pt x="0" y="4"/>
                  </a:cubicBezTo>
                </a:path>
              </a:pathLst>
            </a:custGeom>
            <a:noFill/>
            <a:ln w="7938" cap="rnd">
              <a:solidFill>
                <a:srgbClr val="FEF7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26">
              <a:extLst>
                <a:ext uri="{FF2B5EF4-FFF2-40B4-BE49-F238E27FC236}">
                  <a16:creationId xmlns:a16="http://schemas.microsoft.com/office/drawing/2014/main" id="{75A763F1-E4A7-4AAF-BDE6-4854AD04C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2404"/>
              <a:ext cx="23" cy="27"/>
            </a:xfrm>
            <a:custGeom>
              <a:avLst/>
              <a:gdLst>
                <a:gd name="T0" fmla="*/ 48 w 10"/>
                <a:gd name="T1" fmla="*/ 32 h 12"/>
                <a:gd name="T2" fmla="*/ 37 w 10"/>
                <a:gd name="T3" fmla="*/ 5 h 12"/>
                <a:gd name="T4" fmla="*/ 28 w 10"/>
                <a:gd name="T5" fmla="*/ 32 h 12"/>
                <a:gd name="T6" fmla="*/ 0 w 10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9" y="6"/>
                  </a:moveTo>
                  <a:cubicBezTo>
                    <a:pt x="10" y="4"/>
                    <a:pt x="9" y="0"/>
                    <a:pt x="7" y="1"/>
                  </a:cubicBezTo>
                  <a:cubicBezTo>
                    <a:pt x="4" y="1"/>
                    <a:pt x="7" y="5"/>
                    <a:pt x="5" y="6"/>
                  </a:cubicBezTo>
                  <a:cubicBezTo>
                    <a:pt x="0" y="12"/>
                    <a:pt x="1" y="4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EF7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27">
              <a:extLst>
                <a:ext uri="{FF2B5EF4-FFF2-40B4-BE49-F238E27FC236}">
                  <a16:creationId xmlns:a16="http://schemas.microsoft.com/office/drawing/2014/main" id="{15E71537-F4E2-44EA-B063-96FB83D06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2377"/>
              <a:ext cx="16" cy="16"/>
            </a:xfrm>
            <a:custGeom>
              <a:avLst/>
              <a:gdLst>
                <a:gd name="T0" fmla="*/ 0 w 7"/>
                <a:gd name="T1" fmla="*/ 32 h 7"/>
                <a:gd name="T2" fmla="*/ 11 w 7"/>
                <a:gd name="T3" fmla="*/ 0 h 7"/>
                <a:gd name="T4" fmla="*/ 16 w 7"/>
                <a:gd name="T5" fmla="*/ 3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0" y="6"/>
                  </a:moveTo>
                  <a:cubicBezTo>
                    <a:pt x="0" y="4"/>
                    <a:pt x="1" y="2"/>
                    <a:pt x="2" y="0"/>
                  </a:cubicBezTo>
                  <a:cubicBezTo>
                    <a:pt x="6" y="1"/>
                    <a:pt x="7" y="5"/>
                    <a:pt x="3" y="7"/>
                  </a:cubicBezTo>
                </a:path>
              </a:pathLst>
            </a:custGeom>
            <a:noFill/>
            <a:ln w="7938" cap="rnd">
              <a:solidFill>
                <a:srgbClr val="FEF7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7734032-49B6-448A-91FC-18812C923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Uterine cycle</a:t>
            </a:r>
          </a:p>
        </p:txBody>
      </p:sp>
      <p:sp>
        <p:nvSpPr>
          <p:cNvPr id="11267" name="Oval 3">
            <a:extLst>
              <a:ext uri="{FF2B5EF4-FFF2-40B4-BE49-F238E27FC236}">
                <a16:creationId xmlns:a16="http://schemas.microsoft.com/office/drawing/2014/main" id="{F6D1D6C3-D338-4426-8B40-144F2C439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4116388"/>
            <a:ext cx="4762" cy="47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>
              <a:solidFill>
                <a:srgbClr val="0070C0"/>
              </a:solidFill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BA7B8322-147C-43BE-9902-68DA831B7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5564188"/>
            <a:ext cx="85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200">
                <a:solidFill>
                  <a:srgbClr val="0070C0"/>
                </a:solidFill>
              </a:rPr>
              <a:t>Menstrual</a:t>
            </a:r>
          </a:p>
          <a:p>
            <a:pPr algn="ctr" eaLnBrk="1" hangingPunct="1"/>
            <a:r>
              <a:rPr lang="fr-FR" altLang="fr-FR" sz="1200">
                <a:solidFill>
                  <a:srgbClr val="0070C0"/>
                </a:solidFill>
              </a:rPr>
              <a:t>phase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C827CFC0-A373-4CA1-8924-0DEEF7AE9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5564189"/>
            <a:ext cx="1246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0070C0"/>
                </a:solidFill>
              </a:rPr>
              <a:t>Follicular phase</a:t>
            </a:r>
          </a:p>
        </p:txBody>
      </p:sp>
      <p:grpSp>
        <p:nvGrpSpPr>
          <p:cNvPr id="11270" name="Group 6">
            <a:extLst>
              <a:ext uri="{FF2B5EF4-FFF2-40B4-BE49-F238E27FC236}">
                <a16:creationId xmlns:a16="http://schemas.microsoft.com/office/drawing/2014/main" id="{8EF0E9AD-826D-405E-B0BF-7377BD887FBD}"/>
              </a:ext>
            </a:extLst>
          </p:cNvPr>
          <p:cNvGrpSpPr>
            <a:grpSpLocks/>
          </p:cNvGrpSpPr>
          <p:nvPr/>
        </p:nvGrpSpPr>
        <p:grpSpPr bwMode="auto">
          <a:xfrm>
            <a:off x="3956051" y="1595438"/>
            <a:ext cx="5451475" cy="3911600"/>
            <a:chOff x="1296" y="816"/>
            <a:chExt cx="3434" cy="2464"/>
          </a:xfrm>
        </p:grpSpPr>
        <p:sp>
          <p:nvSpPr>
            <p:cNvPr id="11282" name="Freeform 7">
              <a:extLst>
                <a:ext uri="{FF2B5EF4-FFF2-40B4-BE49-F238E27FC236}">
                  <a16:creationId xmlns:a16="http://schemas.microsoft.com/office/drawing/2014/main" id="{5B05E2D4-FD7C-49DD-805B-EE5363361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" y="1084"/>
              <a:ext cx="486" cy="1176"/>
            </a:xfrm>
            <a:custGeom>
              <a:avLst/>
              <a:gdLst>
                <a:gd name="T0" fmla="*/ 0 w 358"/>
                <a:gd name="T1" fmla="*/ 206 h 867"/>
                <a:gd name="T2" fmla="*/ 0 w 358"/>
                <a:gd name="T3" fmla="*/ 0 h 867"/>
                <a:gd name="T4" fmla="*/ 56 w 358"/>
                <a:gd name="T5" fmla="*/ 41 h 867"/>
                <a:gd name="T6" fmla="*/ 259 w 358"/>
                <a:gd name="T7" fmla="*/ 258 h 867"/>
                <a:gd name="T8" fmla="*/ 341 w 358"/>
                <a:gd name="T9" fmla="*/ 547 h 867"/>
                <a:gd name="T10" fmla="*/ 474 w 358"/>
                <a:gd name="T11" fmla="*/ 1002 h 867"/>
                <a:gd name="T12" fmla="*/ 529 w 358"/>
                <a:gd name="T13" fmla="*/ 1271 h 867"/>
                <a:gd name="T14" fmla="*/ 550 w 358"/>
                <a:gd name="T15" fmla="*/ 1531 h 867"/>
                <a:gd name="T16" fmla="*/ 375 w 358"/>
                <a:gd name="T17" fmla="*/ 1378 h 867"/>
                <a:gd name="T18" fmla="*/ 254 w 358"/>
                <a:gd name="T19" fmla="*/ 1028 h 867"/>
                <a:gd name="T20" fmla="*/ 232 w 358"/>
                <a:gd name="T21" fmla="*/ 863 h 867"/>
                <a:gd name="T22" fmla="*/ 242 w 358"/>
                <a:gd name="T23" fmla="*/ 711 h 867"/>
                <a:gd name="T24" fmla="*/ 242 w 358"/>
                <a:gd name="T25" fmla="*/ 620 h 867"/>
                <a:gd name="T26" fmla="*/ 200 w 358"/>
                <a:gd name="T27" fmla="*/ 745 h 867"/>
                <a:gd name="T28" fmla="*/ 45 w 358"/>
                <a:gd name="T29" fmla="*/ 631 h 867"/>
                <a:gd name="T30" fmla="*/ 42 w 358"/>
                <a:gd name="T31" fmla="*/ 339 h 867"/>
                <a:gd name="T32" fmla="*/ 0 w 358"/>
                <a:gd name="T33" fmla="*/ 206 h 8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8" h="867">
                  <a:moveTo>
                    <a:pt x="0" y="1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16"/>
                    <a:pt x="30" y="22"/>
                  </a:cubicBezTo>
                  <a:cubicBezTo>
                    <a:pt x="48" y="27"/>
                    <a:pt x="121" y="32"/>
                    <a:pt x="141" y="140"/>
                  </a:cubicBezTo>
                  <a:cubicBezTo>
                    <a:pt x="162" y="248"/>
                    <a:pt x="162" y="260"/>
                    <a:pt x="185" y="297"/>
                  </a:cubicBezTo>
                  <a:cubicBezTo>
                    <a:pt x="209" y="335"/>
                    <a:pt x="258" y="429"/>
                    <a:pt x="257" y="545"/>
                  </a:cubicBezTo>
                  <a:cubicBezTo>
                    <a:pt x="256" y="662"/>
                    <a:pt x="270" y="671"/>
                    <a:pt x="287" y="691"/>
                  </a:cubicBezTo>
                  <a:cubicBezTo>
                    <a:pt x="304" y="711"/>
                    <a:pt x="358" y="797"/>
                    <a:pt x="298" y="832"/>
                  </a:cubicBezTo>
                  <a:cubicBezTo>
                    <a:pt x="238" y="867"/>
                    <a:pt x="203" y="749"/>
                    <a:pt x="203" y="749"/>
                  </a:cubicBezTo>
                  <a:cubicBezTo>
                    <a:pt x="203" y="749"/>
                    <a:pt x="129" y="580"/>
                    <a:pt x="138" y="559"/>
                  </a:cubicBezTo>
                  <a:cubicBezTo>
                    <a:pt x="147" y="538"/>
                    <a:pt x="122" y="484"/>
                    <a:pt x="126" y="469"/>
                  </a:cubicBezTo>
                  <a:cubicBezTo>
                    <a:pt x="130" y="454"/>
                    <a:pt x="121" y="404"/>
                    <a:pt x="131" y="386"/>
                  </a:cubicBezTo>
                  <a:cubicBezTo>
                    <a:pt x="141" y="368"/>
                    <a:pt x="136" y="335"/>
                    <a:pt x="131" y="337"/>
                  </a:cubicBezTo>
                  <a:cubicBezTo>
                    <a:pt x="126" y="339"/>
                    <a:pt x="130" y="389"/>
                    <a:pt x="108" y="405"/>
                  </a:cubicBezTo>
                  <a:cubicBezTo>
                    <a:pt x="86" y="421"/>
                    <a:pt x="18" y="409"/>
                    <a:pt x="24" y="343"/>
                  </a:cubicBezTo>
                  <a:cubicBezTo>
                    <a:pt x="30" y="277"/>
                    <a:pt x="13" y="226"/>
                    <a:pt x="23" y="184"/>
                  </a:cubicBezTo>
                  <a:cubicBezTo>
                    <a:pt x="33" y="142"/>
                    <a:pt x="0" y="112"/>
                    <a:pt x="0" y="112"/>
                  </a:cubicBezTo>
                  <a:close/>
                </a:path>
              </a:pathLst>
            </a:custGeom>
            <a:solidFill>
              <a:srgbClr val="E42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8">
              <a:extLst>
                <a:ext uri="{FF2B5EF4-FFF2-40B4-BE49-F238E27FC236}">
                  <a16:creationId xmlns:a16="http://schemas.microsoft.com/office/drawing/2014/main" id="{7EC64D8D-A2A8-4628-8AD5-1157CC76B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" y="1144"/>
              <a:ext cx="409" cy="1080"/>
            </a:xfrm>
            <a:custGeom>
              <a:avLst/>
              <a:gdLst>
                <a:gd name="T0" fmla="*/ 372 w 301"/>
                <a:gd name="T1" fmla="*/ 951 h 796"/>
                <a:gd name="T2" fmla="*/ 325 w 301"/>
                <a:gd name="T3" fmla="*/ 845 h 796"/>
                <a:gd name="T4" fmla="*/ 310 w 301"/>
                <a:gd name="T5" fmla="*/ 687 h 796"/>
                <a:gd name="T6" fmla="*/ 283 w 301"/>
                <a:gd name="T7" fmla="*/ 475 h 796"/>
                <a:gd name="T8" fmla="*/ 160 w 301"/>
                <a:gd name="T9" fmla="*/ 206 h 796"/>
                <a:gd name="T10" fmla="*/ 0 w 301"/>
                <a:gd name="T11" fmla="*/ 0 h 796"/>
                <a:gd name="T12" fmla="*/ 0 w 301"/>
                <a:gd name="T13" fmla="*/ 119 h 796"/>
                <a:gd name="T14" fmla="*/ 41 w 301"/>
                <a:gd name="T15" fmla="*/ 251 h 796"/>
                <a:gd name="T16" fmla="*/ 42 w 301"/>
                <a:gd name="T17" fmla="*/ 543 h 796"/>
                <a:gd name="T18" fmla="*/ 197 w 301"/>
                <a:gd name="T19" fmla="*/ 657 h 796"/>
                <a:gd name="T20" fmla="*/ 241 w 301"/>
                <a:gd name="T21" fmla="*/ 532 h 796"/>
                <a:gd name="T22" fmla="*/ 241 w 301"/>
                <a:gd name="T23" fmla="*/ 623 h 796"/>
                <a:gd name="T24" fmla="*/ 231 w 301"/>
                <a:gd name="T25" fmla="*/ 775 h 796"/>
                <a:gd name="T26" fmla="*/ 253 w 301"/>
                <a:gd name="T27" fmla="*/ 940 h 796"/>
                <a:gd name="T28" fmla="*/ 372 w 301"/>
                <a:gd name="T29" fmla="*/ 1290 h 796"/>
                <a:gd name="T30" fmla="*/ 482 w 301"/>
                <a:gd name="T31" fmla="*/ 1450 h 796"/>
                <a:gd name="T32" fmla="*/ 428 w 301"/>
                <a:gd name="T33" fmla="*/ 1221 h 796"/>
                <a:gd name="T34" fmla="*/ 372 w 301"/>
                <a:gd name="T35" fmla="*/ 951 h 7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1" h="796">
                  <a:moveTo>
                    <a:pt x="202" y="517"/>
                  </a:moveTo>
                  <a:cubicBezTo>
                    <a:pt x="202" y="488"/>
                    <a:pt x="179" y="491"/>
                    <a:pt x="176" y="459"/>
                  </a:cubicBezTo>
                  <a:cubicBezTo>
                    <a:pt x="173" y="430"/>
                    <a:pt x="188" y="427"/>
                    <a:pt x="168" y="373"/>
                  </a:cubicBezTo>
                  <a:cubicBezTo>
                    <a:pt x="150" y="328"/>
                    <a:pt x="184" y="335"/>
                    <a:pt x="153" y="258"/>
                  </a:cubicBezTo>
                  <a:cubicBezTo>
                    <a:pt x="111" y="158"/>
                    <a:pt x="62" y="163"/>
                    <a:pt x="87" y="112"/>
                  </a:cubicBezTo>
                  <a:cubicBezTo>
                    <a:pt x="112" y="59"/>
                    <a:pt x="29" y="9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32" y="94"/>
                    <a:pt x="22" y="136"/>
                  </a:cubicBezTo>
                  <a:cubicBezTo>
                    <a:pt x="12" y="178"/>
                    <a:pt x="29" y="229"/>
                    <a:pt x="23" y="295"/>
                  </a:cubicBezTo>
                  <a:cubicBezTo>
                    <a:pt x="17" y="361"/>
                    <a:pt x="85" y="373"/>
                    <a:pt x="107" y="357"/>
                  </a:cubicBezTo>
                  <a:cubicBezTo>
                    <a:pt x="129" y="341"/>
                    <a:pt x="125" y="291"/>
                    <a:pt x="130" y="289"/>
                  </a:cubicBezTo>
                  <a:cubicBezTo>
                    <a:pt x="135" y="287"/>
                    <a:pt x="140" y="320"/>
                    <a:pt x="130" y="338"/>
                  </a:cubicBezTo>
                  <a:cubicBezTo>
                    <a:pt x="120" y="356"/>
                    <a:pt x="129" y="406"/>
                    <a:pt x="125" y="421"/>
                  </a:cubicBezTo>
                  <a:cubicBezTo>
                    <a:pt x="121" y="436"/>
                    <a:pt x="146" y="490"/>
                    <a:pt x="137" y="511"/>
                  </a:cubicBezTo>
                  <a:cubicBezTo>
                    <a:pt x="128" y="532"/>
                    <a:pt x="202" y="701"/>
                    <a:pt x="202" y="701"/>
                  </a:cubicBezTo>
                  <a:cubicBezTo>
                    <a:pt x="202" y="701"/>
                    <a:pt x="223" y="773"/>
                    <a:pt x="261" y="788"/>
                  </a:cubicBezTo>
                  <a:cubicBezTo>
                    <a:pt x="293" y="796"/>
                    <a:pt x="301" y="698"/>
                    <a:pt x="232" y="663"/>
                  </a:cubicBezTo>
                  <a:cubicBezTo>
                    <a:pt x="208" y="651"/>
                    <a:pt x="201" y="634"/>
                    <a:pt x="202" y="517"/>
                  </a:cubicBezTo>
                  <a:close/>
                </a:path>
              </a:pathLst>
            </a:custGeom>
            <a:solidFill>
              <a:srgbClr val="E31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9">
              <a:extLst>
                <a:ext uri="{FF2B5EF4-FFF2-40B4-BE49-F238E27FC236}">
                  <a16:creationId xmlns:a16="http://schemas.microsoft.com/office/drawing/2014/main" id="{8F277946-FE3B-4366-855D-7766BD8A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" y="1084"/>
              <a:ext cx="486" cy="1176"/>
            </a:xfrm>
            <a:custGeom>
              <a:avLst/>
              <a:gdLst>
                <a:gd name="T0" fmla="*/ 0 w 358"/>
                <a:gd name="T1" fmla="*/ 206 h 867"/>
                <a:gd name="T2" fmla="*/ 0 w 358"/>
                <a:gd name="T3" fmla="*/ 0 h 867"/>
                <a:gd name="T4" fmla="*/ 56 w 358"/>
                <a:gd name="T5" fmla="*/ 41 h 867"/>
                <a:gd name="T6" fmla="*/ 259 w 358"/>
                <a:gd name="T7" fmla="*/ 258 h 867"/>
                <a:gd name="T8" fmla="*/ 341 w 358"/>
                <a:gd name="T9" fmla="*/ 547 h 867"/>
                <a:gd name="T10" fmla="*/ 474 w 358"/>
                <a:gd name="T11" fmla="*/ 1002 h 867"/>
                <a:gd name="T12" fmla="*/ 529 w 358"/>
                <a:gd name="T13" fmla="*/ 1271 h 867"/>
                <a:gd name="T14" fmla="*/ 550 w 358"/>
                <a:gd name="T15" fmla="*/ 1531 h 867"/>
                <a:gd name="T16" fmla="*/ 375 w 358"/>
                <a:gd name="T17" fmla="*/ 1378 h 867"/>
                <a:gd name="T18" fmla="*/ 254 w 358"/>
                <a:gd name="T19" fmla="*/ 1028 h 867"/>
                <a:gd name="T20" fmla="*/ 232 w 358"/>
                <a:gd name="T21" fmla="*/ 863 h 867"/>
                <a:gd name="T22" fmla="*/ 242 w 358"/>
                <a:gd name="T23" fmla="*/ 711 h 867"/>
                <a:gd name="T24" fmla="*/ 242 w 358"/>
                <a:gd name="T25" fmla="*/ 620 h 867"/>
                <a:gd name="T26" fmla="*/ 200 w 358"/>
                <a:gd name="T27" fmla="*/ 745 h 867"/>
                <a:gd name="T28" fmla="*/ 45 w 358"/>
                <a:gd name="T29" fmla="*/ 631 h 867"/>
                <a:gd name="T30" fmla="*/ 42 w 358"/>
                <a:gd name="T31" fmla="*/ 339 h 867"/>
                <a:gd name="T32" fmla="*/ 0 w 358"/>
                <a:gd name="T33" fmla="*/ 206 h 8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8" h="867">
                  <a:moveTo>
                    <a:pt x="0" y="1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16"/>
                    <a:pt x="30" y="22"/>
                  </a:cubicBezTo>
                  <a:cubicBezTo>
                    <a:pt x="48" y="27"/>
                    <a:pt x="121" y="32"/>
                    <a:pt x="141" y="140"/>
                  </a:cubicBezTo>
                  <a:cubicBezTo>
                    <a:pt x="162" y="248"/>
                    <a:pt x="162" y="260"/>
                    <a:pt x="185" y="297"/>
                  </a:cubicBezTo>
                  <a:cubicBezTo>
                    <a:pt x="209" y="335"/>
                    <a:pt x="258" y="429"/>
                    <a:pt x="257" y="545"/>
                  </a:cubicBezTo>
                  <a:cubicBezTo>
                    <a:pt x="256" y="662"/>
                    <a:pt x="270" y="671"/>
                    <a:pt x="287" y="691"/>
                  </a:cubicBezTo>
                  <a:cubicBezTo>
                    <a:pt x="304" y="711"/>
                    <a:pt x="358" y="797"/>
                    <a:pt x="298" y="832"/>
                  </a:cubicBezTo>
                  <a:cubicBezTo>
                    <a:pt x="238" y="867"/>
                    <a:pt x="203" y="749"/>
                    <a:pt x="203" y="749"/>
                  </a:cubicBezTo>
                  <a:cubicBezTo>
                    <a:pt x="203" y="749"/>
                    <a:pt x="129" y="580"/>
                    <a:pt x="138" y="559"/>
                  </a:cubicBezTo>
                  <a:cubicBezTo>
                    <a:pt x="147" y="538"/>
                    <a:pt x="122" y="484"/>
                    <a:pt x="126" y="469"/>
                  </a:cubicBezTo>
                  <a:cubicBezTo>
                    <a:pt x="130" y="454"/>
                    <a:pt x="121" y="404"/>
                    <a:pt x="131" y="386"/>
                  </a:cubicBezTo>
                  <a:cubicBezTo>
                    <a:pt x="141" y="368"/>
                    <a:pt x="136" y="335"/>
                    <a:pt x="131" y="337"/>
                  </a:cubicBezTo>
                  <a:cubicBezTo>
                    <a:pt x="126" y="339"/>
                    <a:pt x="130" y="389"/>
                    <a:pt x="108" y="405"/>
                  </a:cubicBezTo>
                  <a:cubicBezTo>
                    <a:pt x="86" y="421"/>
                    <a:pt x="18" y="409"/>
                    <a:pt x="24" y="343"/>
                  </a:cubicBezTo>
                  <a:cubicBezTo>
                    <a:pt x="30" y="277"/>
                    <a:pt x="13" y="226"/>
                    <a:pt x="23" y="184"/>
                  </a:cubicBezTo>
                  <a:cubicBezTo>
                    <a:pt x="33" y="142"/>
                    <a:pt x="0" y="112"/>
                    <a:pt x="0" y="112"/>
                  </a:cubicBezTo>
                  <a:close/>
                </a:path>
              </a:pathLst>
            </a:custGeom>
            <a:noFill/>
            <a:ln w="4763" cap="flat">
              <a:solidFill>
                <a:srgbClr val="7A12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10">
              <a:extLst>
                <a:ext uri="{FF2B5EF4-FFF2-40B4-BE49-F238E27FC236}">
                  <a16:creationId xmlns:a16="http://schemas.microsoft.com/office/drawing/2014/main" id="{F655A5BC-1996-475E-A60D-33A101FDE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" y="2105"/>
              <a:ext cx="150" cy="287"/>
            </a:xfrm>
            <a:custGeom>
              <a:avLst/>
              <a:gdLst>
                <a:gd name="T0" fmla="*/ 46 w 110"/>
                <a:gd name="T1" fmla="*/ 88 h 212"/>
                <a:gd name="T2" fmla="*/ 63 w 110"/>
                <a:gd name="T3" fmla="*/ 61 h 212"/>
                <a:gd name="T4" fmla="*/ 145 w 110"/>
                <a:gd name="T5" fmla="*/ 0 h 212"/>
                <a:gd name="T6" fmla="*/ 179 w 110"/>
                <a:gd name="T7" fmla="*/ 73 h 212"/>
                <a:gd name="T8" fmla="*/ 102 w 110"/>
                <a:gd name="T9" fmla="*/ 374 h 212"/>
                <a:gd name="T10" fmla="*/ 46 w 110"/>
                <a:gd name="T11" fmla="*/ 88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" h="212">
                  <a:moveTo>
                    <a:pt x="25" y="48"/>
                  </a:move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60" y="52"/>
                    <a:pt x="78" y="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110" y="212"/>
                    <a:pt x="55" y="204"/>
                  </a:cubicBezTo>
                  <a:cubicBezTo>
                    <a:pt x="0" y="195"/>
                    <a:pt x="25" y="48"/>
                    <a:pt x="25" y="48"/>
                  </a:cubicBezTo>
                  <a:close/>
                </a:path>
              </a:pathLst>
            </a:custGeom>
            <a:solidFill>
              <a:srgbClr val="C65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11">
              <a:extLst>
                <a:ext uri="{FF2B5EF4-FFF2-40B4-BE49-F238E27FC236}">
                  <a16:creationId xmlns:a16="http://schemas.microsoft.com/office/drawing/2014/main" id="{97232A85-B351-4F08-A56E-015E3341C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1642"/>
              <a:ext cx="221" cy="621"/>
            </a:xfrm>
            <a:custGeom>
              <a:avLst/>
              <a:gdLst>
                <a:gd name="T0" fmla="*/ 79 w 163"/>
                <a:gd name="T1" fmla="*/ 68 h 458"/>
                <a:gd name="T2" fmla="*/ 94 w 163"/>
                <a:gd name="T3" fmla="*/ 26 h 458"/>
                <a:gd name="T4" fmla="*/ 134 w 163"/>
                <a:gd name="T5" fmla="*/ 0 h 458"/>
                <a:gd name="T6" fmla="*/ 186 w 163"/>
                <a:gd name="T7" fmla="*/ 46 h 458"/>
                <a:gd name="T8" fmla="*/ 182 w 163"/>
                <a:gd name="T9" fmla="*/ 186 h 458"/>
                <a:gd name="T10" fmla="*/ 221 w 163"/>
                <a:gd name="T11" fmla="*/ 301 h 458"/>
                <a:gd name="T12" fmla="*/ 247 w 163"/>
                <a:gd name="T13" fmla="*/ 458 h 458"/>
                <a:gd name="T14" fmla="*/ 202 w 163"/>
                <a:gd name="T15" fmla="*/ 603 h 458"/>
                <a:gd name="T16" fmla="*/ 134 w 163"/>
                <a:gd name="T17" fmla="*/ 823 h 458"/>
                <a:gd name="T18" fmla="*/ 31 w 163"/>
                <a:gd name="T19" fmla="*/ 578 h 458"/>
                <a:gd name="T20" fmla="*/ 46 w 163"/>
                <a:gd name="T21" fmla="*/ 366 h 458"/>
                <a:gd name="T22" fmla="*/ 45 w 163"/>
                <a:gd name="T23" fmla="*/ 247 h 458"/>
                <a:gd name="T24" fmla="*/ 61 w 163"/>
                <a:gd name="T25" fmla="*/ 141 h 458"/>
                <a:gd name="T26" fmla="*/ 79 w 163"/>
                <a:gd name="T27" fmla="*/ 68 h 4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3" h="458">
                  <a:moveTo>
                    <a:pt x="43" y="37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66" y="27"/>
                    <a:pt x="73" y="0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85" y="78"/>
                    <a:pt x="99" y="101"/>
                  </a:cubicBezTo>
                  <a:cubicBezTo>
                    <a:pt x="112" y="124"/>
                    <a:pt x="99" y="142"/>
                    <a:pt x="120" y="164"/>
                  </a:cubicBezTo>
                  <a:cubicBezTo>
                    <a:pt x="140" y="187"/>
                    <a:pt x="163" y="205"/>
                    <a:pt x="134" y="249"/>
                  </a:cubicBezTo>
                  <a:cubicBezTo>
                    <a:pt x="104" y="292"/>
                    <a:pt x="110" y="298"/>
                    <a:pt x="110" y="328"/>
                  </a:cubicBezTo>
                  <a:cubicBezTo>
                    <a:pt x="110" y="359"/>
                    <a:pt x="137" y="458"/>
                    <a:pt x="73" y="448"/>
                  </a:cubicBezTo>
                  <a:cubicBezTo>
                    <a:pt x="8" y="438"/>
                    <a:pt x="0" y="341"/>
                    <a:pt x="17" y="314"/>
                  </a:cubicBezTo>
                  <a:cubicBezTo>
                    <a:pt x="35" y="287"/>
                    <a:pt x="19" y="222"/>
                    <a:pt x="25" y="199"/>
                  </a:cubicBezTo>
                  <a:cubicBezTo>
                    <a:pt x="31" y="175"/>
                    <a:pt x="24" y="163"/>
                    <a:pt x="24" y="134"/>
                  </a:cubicBezTo>
                  <a:cubicBezTo>
                    <a:pt x="25" y="105"/>
                    <a:pt x="28" y="88"/>
                    <a:pt x="33" y="77"/>
                  </a:cubicBezTo>
                  <a:cubicBezTo>
                    <a:pt x="37" y="66"/>
                    <a:pt x="43" y="37"/>
                    <a:pt x="43" y="37"/>
                  </a:cubicBezTo>
                  <a:close/>
                </a:path>
              </a:pathLst>
            </a:custGeom>
            <a:solidFill>
              <a:srgbClr val="C65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12">
              <a:extLst>
                <a:ext uri="{FF2B5EF4-FFF2-40B4-BE49-F238E27FC236}">
                  <a16:creationId xmlns:a16="http://schemas.microsoft.com/office/drawing/2014/main" id="{7A6B2B02-A64A-4D0F-B4EF-400F1B39B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1444"/>
              <a:ext cx="331" cy="975"/>
            </a:xfrm>
            <a:custGeom>
              <a:avLst/>
              <a:gdLst>
                <a:gd name="T0" fmla="*/ 161 w 244"/>
                <a:gd name="T1" fmla="*/ 16 h 718"/>
                <a:gd name="T2" fmla="*/ 175 w 244"/>
                <a:gd name="T3" fmla="*/ 0 h 718"/>
                <a:gd name="T4" fmla="*/ 216 w 244"/>
                <a:gd name="T5" fmla="*/ 0 h 718"/>
                <a:gd name="T6" fmla="*/ 247 w 244"/>
                <a:gd name="T7" fmla="*/ 88 h 718"/>
                <a:gd name="T8" fmla="*/ 243 w 244"/>
                <a:gd name="T9" fmla="*/ 326 h 718"/>
                <a:gd name="T10" fmla="*/ 273 w 244"/>
                <a:gd name="T11" fmla="*/ 454 h 718"/>
                <a:gd name="T12" fmla="*/ 359 w 244"/>
                <a:gd name="T13" fmla="*/ 591 h 718"/>
                <a:gd name="T14" fmla="*/ 372 w 244"/>
                <a:gd name="T15" fmla="*/ 728 h 718"/>
                <a:gd name="T16" fmla="*/ 270 w 244"/>
                <a:gd name="T17" fmla="*/ 883 h 718"/>
                <a:gd name="T18" fmla="*/ 259 w 244"/>
                <a:gd name="T19" fmla="*/ 1075 h 718"/>
                <a:gd name="T20" fmla="*/ 248 w 244"/>
                <a:gd name="T21" fmla="*/ 1241 h 718"/>
                <a:gd name="T22" fmla="*/ 128 w 244"/>
                <a:gd name="T23" fmla="*/ 1319 h 718"/>
                <a:gd name="T24" fmla="*/ 61 w 244"/>
                <a:gd name="T25" fmla="*/ 1195 h 718"/>
                <a:gd name="T26" fmla="*/ 92 w 244"/>
                <a:gd name="T27" fmla="*/ 967 h 718"/>
                <a:gd name="T28" fmla="*/ 45 w 244"/>
                <a:gd name="T29" fmla="*/ 830 h 718"/>
                <a:gd name="T30" fmla="*/ 31 w 244"/>
                <a:gd name="T31" fmla="*/ 699 h 718"/>
                <a:gd name="T32" fmla="*/ 26 w 244"/>
                <a:gd name="T33" fmla="*/ 507 h 718"/>
                <a:gd name="T34" fmla="*/ 72 w 244"/>
                <a:gd name="T35" fmla="*/ 361 h 718"/>
                <a:gd name="T36" fmla="*/ 76 w 244"/>
                <a:gd name="T37" fmla="*/ 227 h 718"/>
                <a:gd name="T38" fmla="*/ 161 w 244"/>
                <a:gd name="T39" fmla="*/ 16 h 7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4" h="718">
                  <a:moveTo>
                    <a:pt x="88" y="9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07" y="16"/>
                    <a:pt x="117" y="0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4" y="48"/>
                    <a:pt x="139" y="164"/>
                    <a:pt x="132" y="177"/>
                  </a:cubicBezTo>
                  <a:cubicBezTo>
                    <a:pt x="125" y="190"/>
                    <a:pt x="137" y="225"/>
                    <a:pt x="148" y="246"/>
                  </a:cubicBezTo>
                  <a:cubicBezTo>
                    <a:pt x="159" y="267"/>
                    <a:pt x="186" y="308"/>
                    <a:pt x="195" y="320"/>
                  </a:cubicBezTo>
                  <a:cubicBezTo>
                    <a:pt x="204" y="332"/>
                    <a:pt x="244" y="365"/>
                    <a:pt x="202" y="395"/>
                  </a:cubicBezTo>
                  <a:cubicBezTo>
                    <a:pt x="160" y="425"/>
                    <a:pt x="146" y="457"/>
                    <a:pt x="147" y="479"/>
                  </a:cubicBezTo>
                  <a:cubicBezTo>
                    <a:pt x="148" y="501"/>
                    <a:pt x="136" y="563"/>
                    <a:pt x="141" y="583"/>
                  </a:cubicBezTo>
                  <a:cubicBezTo>
                    <a:pt x="146" y="603"/>
                    <a:pt x="136" y="670"/>
                    <a:pt x="135" y="673"/>
                  </a:cubicBezTo>
                  <a:cubicBezTo>
                    <a:pt x="134" y="676"/>
                    <a:pt x="70" y="718"/>
                    <a:pt x="69" y="715"/>
                  </a:cubicBezTo>
                  <a:cubicBezTo>
                    <a:pt x="68" y="712"/>
                    <a:pt x="31" y="683"/>
                    <a:pt x="33" y="648"/>
                  </a:cubicBezTo>
                  <a:cubicBezTo>
                    <a:pt x="35" y="613"/>
                    <a:pt x="50" y="556"/>
                    <a:pt x="50" y="524"/>
                  </a:cubicBezTo>
                  <a:cubicBezTo>
                    <a:pt x="50" y="492"/>
                    <a:pt x="34" y="485"/>
                    <a:pt x="24" y="450"/>
                  </a:cubicBezTo>
                  <a:cubicBezTo>
                    <a:pt x="14" y="415"/>
                    <a:pt x="13" y="397"/>
                    <a:pt x="17" y="379"/>
                  </a:cubicBezTo>
                  <a:cubicBezTo>
                    <a:pt x="21" y="361"/>
                    <a:pt x="0" y="303"/>
                    <a:pt x="14" y="275"/>
                  </a:cubicBezTo>
                  <a:cubicBezTo>
                    <a:pt x="28" y="247"/>
                    <a:pt x="39" y="222"/>
                    <a:pt x="39" y="196"/>
                  </a:cubicBezTo>
                  <a:cubicBezTo>
                    <a:pt x="39" y="170"/>
                    <a:pt x="26" y="143"/>
                    <a:pt x="41" y="123"/>
                  </a:cubicBezTo>
                  <a:cubicBezTo>
                    <a:pt x="56" y="103"/>
                    <a:pt x="88" y="9"/>
                    <a:pt x="88" y="9"/>
                  </a:cubicBezTo>
                  <a:close/>
                </a:path>
              </a:pathLst>
            </a:custGeom>
            <a:solidFill>
              <a:srgbClr val="C65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13">
              <a:extLst>
                <a:ext uri="{FF2B5EF4-FFF2-40B4-BE49-F238E27FC236}">
                  <a16:creationId xmlns:a16="http://schemas.microsoft.com/office/drawing/2014/main" id="{D971C5FE-7C22-4751-BE7A-08FF46DA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1416"/>
              <a:ext cx="251" cy="825"/>
            </a:xfrm>
            <a:custGeom>
              <a:avLst/>
              <a:gdLst>
                <a:gd name="T0" fmla="*/ 141 w 185"/>
                <a:gd name="T1" fmla="*/ 24 h 608"/>
                <a:gd name="T2" fmla="*/ 160 w 185"/>
                <a:gd name="T3" fmla="*/ 5 h 608"/>
                <a:gd name="T4" fmla="*/ 202 w 185"/>
                <a:gd name="T5" fmla="*/ 0 h 608"/>
                <a:gd name="T6" fmla="*/ 247 w 185"/>
                <a:gd name="T7" fmla="*/ 61 h 608"/>
                <a:gd name="T8" fmla="*/ 267 w 185"/>
                <a:gd name="T9" fmla="*/ 231 h 608"/>
                <a:gd name="T10" fmla="*/ 315 w 185"/>
                <a:gd name="T11" fmla="*/ 385 h 608"/>
                <a:gd name="T12" fmla="*/ 305 w 185"/>
                <a:gd name="T13" fmla="*/ 563 h 608"/>
                <a:gd name="T14" fmla="*/ 279 w 185"/>
                <a:gd name="T15" fmla="*/ 708 h 608"/>
                <a:gd name="T16" fmla="*/ 277 w 185"/>
                <a:gd name="T17" fmla="*/ 954 h 608"/>
                <a:gd name="T18" fmla="*/ 171 w 185"/>
                <a:gd name="T19" fmla="*/ 1081 h 608"/>
                <a:gd name="T20" fmla="*/ 115 w 185"/>
                <a:gd name="T21" fmla="*/ 826 h 608"/>
                <a:gd name="T22" fmla="*/ 125 w 185"/>
                <a:gd name="T23" fmla="*/ 659 h 608"/>
                <a:gd name="T24" fmla="*/ 15 w 185"/>
                <a:gd name="T25" fmla="*/ 528 h 608"/>
                <a:gd name="T26" fmla="*/ 26 w 185"/>
                <a:gd name="T27" fmla="*/ 383 h 608"/>
                <a:gd name="T28" fmla="*/ 58 w 185"/>
                <a:gd name="T29" fmla="*/ 199 h 608"/>
                <a:gd name="T30" fmla="*/ 141 w 185"/>
                <a:gd name="T31" fmla="*/ 24 h 6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608">
                  <a:moveTo>
                    <a:pt x="77" y="13"/>
                  </a:moveTo>
                  <a:cubicBezTo>
                    <a:pt x="87" y="3"/>
                    <a:pt x="87" y="3"/>
                    <a:pt x="87" y="3"/>
                  </a:cubicBezTo>
                  <a:cubicBezTo>
                    <a:pt x="87" y="3"/>
                    <a:pt x="103" y="13"/>
                    <a:pt x="110" y="0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3"/>
                    <a:pt x="133" y="106"/>
                    <a:pt x="145" y="125"/>
                  </a:cubicBezTo>
                  <a:cubicBezTo>
                    <a:pt x="157" y="144"/>
                    <a:pt x="157" y="176"/>
                    <a:pt x="171" y="209"/>
                  </a:cubicBezTo>
                  <a:cubicBezTo>
                    <a:pt x="185" y="242"/>
                    <a:pt x="180" y="268"/>
                    <a:pt x="166" y="306"/>
                  </a:cubicBezTo>
                  <a:cubicBezTo>
                    <a:pt x="152" y="344"/>
                    <a:pt x="153" y="338"/>
                    <a:pt x="152" y="385"/>
                  </a:cubicBezTo>
                  <a:cubicBezTo>
                    <a:pt x="151" y="432"/>
                    <a:pt x="154" y="483"/>
                    <a:pt x="150" y="518"/>
                  </a:cubicBezTo>
                  <a:cubicBezTo>
                    <a:pt x="146" y="553"/>
                    <a:pt x="134" y="608"/>
                    <a:pt x="93" y="587"/>
                  </a:cubicBezTo>
                  <a:cubicBezTo>
                    <a:pt x="52" y="566"/>
                    <a:pt x="57" y="490"/>
                    <a:pt x="63" y="449"/>
                  </a:cubicBezTo>
                  <a:cubicBezTo>
                    <a:pt x="69" y="408"/>
                    <a:pt x="99" y="388"/>
                    <a:pt x="68" y="358"/>
                  </a:cubicBezTo>
                  <a:cubicBezTo>
                    <a:pt x="37" y="328"/>
                    <a:pt x="0" y="319"/>
                    <a:pt x="8" y="287"/>
                  </a:cubicBezTo>
                  <a:cubicBezTo>
                    <a:pt x="16" y="255"/>
                    <a:pt x="8" y="243"/>
                    <a:pt x="14" y="208"/>
                  </a:cubicBezTo>
                  <a:cubicBezTo>
                    <a:pt x="20" y="173"/>
                    <a:pt x="17" y="143"/>
                    <a:pt x="32" y="108"/>
                  </a:cubicBezTo>
                  <a:cubicBezTo>
                    <a:pt x="47" y="73"/>
                    <a:pt x="77" y="13"/>
                    <a:pt x="77" y="13"/>
                  </a:cubicBezTo>
                  <a:close/>
                </a:path>
              </a:pathLst>
            </a:custGeom>
            <a:solidFill>
              <a:srgbClr val="C65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14">
              <a:extLst>
                <a:ext uri="{FF2B5EF4-FFF2-40B4-BE49-F238E27FC236}">
                  <a16:creationId xmlns:a16="http://schemas.microsoft.com/office/drawing/2014/main" id="{6907A471-35C9-4240-890A-6A642E940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1278"/>
              <a:ext cx="434" cy="1229"/>
            </a:xfrm>
            <a:custGeom>
              <a:avLst/>
              <a:gdLst>
                <a:gd name="T0" fmla="*/ 246 w 319"/>
                <a:gd name="T1" fmla="*/ 41 h 906"/>
                <a:gd name="T2" fmla="*/ 268 w 319"/>
                <a:gd name="T3" fmla="*/ 1 h 906"/>
                <a:gd name="T4" fmla="*/ 335 w 319"/>
                <a:gd name="T5" fmla="*/ 0 h 906"/>
                <a:gd name="T6" fmla="*/ 396 w 319"/>
                <a:gd name="T7" fmla="*/ 77 h 906"/>
                <a:gd name="T8" fmla="*/ 494 w 319"/>
                <a:gd name="T9" fmla="*/ 217 h 906"/>
                <a:gd name="T10" fmla="*/ 498 w 319"/>
                <a:gd name="T11" fmla="*/ 365 h 906"/>
                <a:gd name="T12" fmla="*/ 488 w 319"/>
                <a:gd name="T13" fmla="*/ 473 h 906"/>
                <a:gd name="T14" fmla="*/ 509 w 319"/>
                <a:gd name="T15" fmla="*/ 609 h 906"/>
                <a:gd name="T16" fmla="*/ 550 w 319"/>
                <a:gd name="T17" fmla="*/ 682 h 906"/>
                <a:gd name="T18" fmla="*/ 544 w 319"/>
                <a:gd name="T19" fmla="*/ 826 h 906"/>
                <a:gd name="T20" fmla="*/ 505 w 319"/>
                <a:gd name="T21" fmla="*/ 925 h 906"/>
                <a:gd name="T22" fmla="*/ 494 w 319"/>
                <a:gd name="T23" fmla="*/ 1119 h 906"/>
                <a:gd name="T24" fmla="*/ 476 w 319"/>
                <a:gd name="T25" fmla="*/ 1314 h 906"/>
                <a:gd name="T26" fmla="*/ 407 w 319"/>
                <a:gd name="T27" fmla="*/ 1514 h 906"/>
                <a:gd name="T28" fmla="*/ 237 w 319"/>
                <a:gd name="T29" fmla="*/ 1625 h 906"/>
                <a:gd name="T30" fmla="*/ 99 w 319"/>
                <a:gd name="T31" fmla="*/ 1449 h 906"/>
                <a:gd name="T32" fmla="*/ 52 w 319"/>
                <a:gd name="T33" fmla="*/ 1167 h 906"/>
                <a:gd name="T34" fmla="*/ 30 w 319"/>
                <a:gd name="T35" fmla="*/ 951 h 906"/>
                <a:gd name="T36" fmla="*/ 83 w 319"/>
                <a:gd name="T37" fmla="*/ 754 h 906"/>
                <a:gd name="T38" fmla="*/ 76 w 319"/>
                <a:gd name="T39" fmla="*/ 553 h 906"/>
                <a:gd name="T40" fmla="*/ 93 w 319"/>
                <a:gd name="T41" fmla="*/ 362 h 906"/>
                <a:gd name="T42" fmla="*/ 246 w 319"/>
                <a:gd name="T43" fmla="*/ 41 h 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906">
                  <a:moveTo>
                    <a:pt x="133" y="22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66" y="25"/>
                    <a:pt x="181" y="0"/>
                  </a:cubicBezTo>
                  <a:cubicBezTo>
                    <a:pt x="214" y="42"/>
                    <a:pt x="214" y="42"/>
                    <a:pt x="214" y="42"/>
                  </a:cubicBezTo>
                  <a:cubicBezTo>
                    <a:pt x="214" y="42"/>
                    <a:pt x="251" y="96"/>
                    <a:pt x="267" y="118"/>
                  </a:cubicBezTo>
                  <a:cubicBezTo>
                    <a:pt x="283" y="140"/>
                    <a:pt x="286" y="173"/>
                    <a:pt x="269" y="198"/>
                  </a:cubicBezTo>
                  <a:cubicBezTo>
                    <a:pt x="252" y="223"/>
                    <a:pt x="254" y="231"/>
                    <a:pt x="264" y="257"/>
                  </a:cubicBezTo>
                  <a:cubicBezTo>
                    <a:pt x="274" y="283"/>
                    <a:pt x="274" y="321"/>
                    <a:pt x="275" y="331"/>
                  </a:cubicBezTo>
                  <a:cubicBezTo>
                    <a:pt x="276" y="341"/>
                    <a:pt x="291" y="355"/>
                    <a:pt x="297" y="371"/>
                  </a:cubicBezTo>
                  <a:cubicBezTo>
                    <a:pt x="303" y="387"/>
                    <a:pt x="319" y="423"/>
                    <a:pt x="294" y="449"/>
                  </a:cubicBezTo>
                  <a:cubicBezTo>
                    <a:pt x="269" y="475"/>
                    <a:pt x="272" y="451"/>
                    <a:pt x="273" y="503"/>
                  </a:cubicBezTo>
                  <a:cubicBezTo>
                    <a:pt x="274" y="555"/>
                    <a:pt x="273" y="564"/>
                    <a:pt x="267" y="608"/>
                  </a:cubicBezTo>
                  <a:cubicBezTo>
                    <a:pt x="261" y="652"/>
                    <a:pt x="261" y="687"/>
                    <a:pt x="257" y="714"/>
                  </a:cubicBezTo>
                  <a:cubicBezTo>
                    <a:pt x="253" y="741"/>
                    <a:pt x="229" y="807"/>
                    <a:pt x="220" y="823"/>
                  </a:cubicBezTo>
                  <a:cubicBezTo>
                    <a:pt x="211" y="839"/>
                    <a:pt x="169" y="906"/>
                    <a:pt x="128" y="883"/>
                  </a:cubicBezTo>
                  <a:cubicBezTo>
                    <a:pt x="87" y="860"/>
                    <a:pt x="59" y="831"/>
                    <a:pt x="54" y="787"/>
                  </a:cubicBezTo>
                  <a:cubicBezTo>
                    <a:pt x="49" y="743"/>
                    <a:pt x="30" y="665"/>
                    <a:pt x="28" y="634"/>
                  </a:cubicBezTo>
                  <a:cubicBezTo>
                    <a:pt x="26" y="603"/>
                    <a:pt x="0" y="553"/>
                    <a:pt x="16" y="517"/>
                  </a:cubicBezTo>
                  <a:cubicBezTo>
                    <a:pt x="32" y="481"/>
                    <a:pt x="54" y="439"/>
                    <a:pt x="45" y="410"/>
                  </a:cubicBezTo>
                  <a:cubicBezTo>
                    <a:pt x="36" y="381"/>
                    <a:pt x="45" y="334"/>
                    <a:pt x="41" y="301"/>
                  </a:cubicBezTo>
                  <a:cubicBezTo>
                    <a:pt x="37" y="268"/>
                    <a:pt x="43" y="212"/>
                    <a:pt x="50" y="197"/>
                  </a:cubicBezTo>
                  <a:cubicBezTo>
                    <a:pt x="57" y="182"/>
                    <a:pt x="133" y="22"/>
                    <a:pt x="133" y="22"/>
                  </a:cubicBezTo>
                  <a:close/>
                </a:path>
              </a:pathLst>
            </a:custGeom>
            <a:solidFill>
              <a:srgbClr val="C65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15">
              <a:extLst>
                <a:ext uri="{FF2B5EF4-FFF2-40B4-BE49-F238E27FC236}">
                  <a16:creationId xmlns:a16="http://schemas.microsoft.com/office/drawing/2014/main" id="{ECA6E14E-18B3-4358-AAA3-81F29CABB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1208"/>
              <a:ext cx="304" cy="1105"/>
            </a:xfrm>
            <a:custGeom>
              <a:avLst/>
              <a:gdLst>
                <a:gd name="T0" fmla="*/ 125 w 224"/>
                <a:gd name="T1" fmla="*/ 45 h 814"/>
                <a:gd name="T2" fmla="*/ 159 w 224"/>
                <a:gd name="T3" fmla="*/ 1 h 814"/>
                <a:gd name="T4" fmla="*/ 227 w 224"/>
                <a:gd name="T5" fmla="*/ 0 h 814"/>
                <a:gd name="T6" fmla="*/ 284 w 224"/>
                <a:gd name="T7" fmla="*/ 96 h 814"/>
                <a:gd name="T8" fmla="*/ 385 w 224"/>
                <a:gd name="T9" fmla="*/ 300 h 814"/>
                <a:gd name="T10" fmla="*/ 357 w 224"/>
                <a:gd name="T11" fmla="*/ 472 h 814"/>
                <a:gd name="T12" fmla="*/ 366 w 224"/>
                <a:gd name="T13" fmla="*/ 618 h 814"/>
                <a:gd name="T14" fmla="*/ 331 w 224"/>
                <a:gd name="T15" fmla="*/ 756 h 814"/>
                <a:gd name="T16" fmla="*/ 396 w 224"/>
                <a:gd name="T17" fmla="*/ 873 h 814"/>
                <a:gd name="T18" fmla="*/ 311 w 224"/>
                <a:gd name="T19" fmla="*/ 1026 h 814"/>
                <a:gd name="T20" fmla="*/ 331 w 224"/>
                <a:gd name="T21" fmla="*/ 1356 h 814"/>
                <a:gd name="T22" fmla="*/ 238 w 224"/>
                <a:gd name="T23" fmla="*/ 1478 h 814"/>
                <a:gd name="T24" fmla="*/ 145 w 224"/>
                <a:gd name="T25" fmla="*/ 1246 h 814"/>
                <a:gd name="T26" fmla="*/ 96 w 224"/>
                <a:gd name="T27" fmla="*/ 1036 h 814"/>
                <a:gd name="T28" fmla="*/ 61 w 224"/>
                <a:gd name="T29" fmla="*/ 857 h 814"/>
                <a:gd name="T30" fmla="*/ 20 w 224"/>
                <a:gd name="T31" fmla="*/ 724 h 814"/>
                <a:gd name="T32" fmla="*/ 105 w 224"/>
                <a:gd name="T33" fmla="*/ 550 h 814"/>
                <a:gd name="T34" fmla="*/ 122 w 224"/>
                <a:gd name="T35" fmla="*/ 265 h 814"/>
                <a:gd name="T36" fmla="*/ 125 w 224"/>
                <a:gd name="T37" fmla="*/ 45 h 8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4" h="814">
                  <a:moveTo>
                    <a:pt x="68" y="24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6" y="1"/>
                    <a:pt x="108" y="18"/>
                    <a:pt x="123" y="0"/>
                  </a:cubicBezTo>
                  <a:cubicBezTo>
                    <a:pt x="154" y="52"/>
                    <a:pt x="154" y="52"/>
                    <a:pt x="154" y="52"/>
                  </a:cubicBezTo>
                  <a:cubicBezTo>
                    <a:pt x="154" y="52"/>
                    <a:pt x="200" y="92"/>
                    <a:pt x="209" y="163"/>
                  </a:cubicBezTo>
                  <a:cubicBezTo>
                    <a:pt x="218" y="234"/>
                    <a:pt x="213" y="228"/>
                    <a:pt x="194" y="256"/>
                  </a:cubicBezTo>
                  <a:cubicBezTo>
                    <a:pt x="175" y="284"/>
                    <a:pt x="218" y="293"/>
                    <a:pt x="199" y="335"/>
                  </a:cubicBezTo>
                  <a:cubicBezTo>
                    <a:pt x="180" y="377"/>
                    <a:pt x="165" y="388"/>
                    <a:pt x="180" y="410"/>
                  </a:cubicBezTo>
                  <a:cubicBezTo>
                    <a:pt x="195" y="432"/>
                    <a:pt x="224" y="438"/>
                    <a:pt x="215" y="474"/>
                  </a:cubicBezTo>
                  <a:cubicBezTo>
                    <a:pt x="206" y="510"/>
                    <a:pt x="166" y="512"/>
                    <a:pt x="169" y="557"/>
                  </a:cubicBezTo>
                  <a:cubicBezTo>
                    <a:pt x="172" y="602"/>
                    <a:pt x="190" y="709"/>
                    <a:pt x="180" y="736"/>
                  </a:cubicBezTo>
                  <a:cubicBezTo>
                    <a:pt x="170" y="763"/>
                    <a:pt x="156" y="814"/>
                    <a:pt x="129" y="802"/>
                  </a:cubicBezTo>
                  <a:cubicBezTo>
                    <a:pt x="102" y="790"/>
                    <a:pt x="76" y="730"/>
                    <a:pt x="79" y="676"/>
                  </a:cubicBezTo>
                  <a:cubicBezTo>
                    <a:pt x="82" y="622"/>
                    <a:pt x="54" y="587"/>
                    <a:pt x="52" y="562"/>
                  </a:cubicBezTo>
                  <a:cubicBezTo>
                    <a:pt x="50" y="537"/>
                    <a:pt x="33" y="481"/>
                    <a:pt x="33" y="465"/>
                  </a:cubicBezTo>
                  <a:cubicBezTo>
                    <a:pt x="33" y="449"/>
                    <a:pt x="0" y="418"/>
                    <a:pt x="11" y="393"/>
                  </a:cubicBezTo>
                  <a:cubicBezTo>
                    <a:pt x="22" y="368"/>
                    <a:pt x="77" y="346"/>
                    <a:pt x="57" y="298"/>
                  </a:cubicBezTo>
                  <a:cubicBezTo>
                    <a:pt x="37" y="250"/>
                    <a:pt x="68" y="186"/>
                    <a:pt x="66" y="144"/>
                  </a:cubicBezTo>
                  <a:cubicBezTo>
                    <a:pt x="64" y="102"/>
                    <a:pt x="68" y="24"/>
                    <a:pt x="68" y="24"/>
                  </a:cubicBezTo>
                  <a:close/>
                </a:path>
              </a:pathLst>
            </a:custGeom>
            <a:solidFill>
              <a:srgbClr val="C65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16">
              <a:extLst>
                <a:ext uri="{FF2B5EF4-FFF2-40B4-BE49-F238E27FC236}">
                  <a16:creationId xmlns:a16="http://schemas.microsoft.com/office/drawing/2014/main" id="{9D2FF49C-4598-48F1-910A-2518EDB66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" y="1132"/>
              <a:ext cx="2862" cy="1688"/>
            </a:xfrm>
            <a:custGeom>
              <a:avLst/>
              <a:gdLst>
                <a:gd name="T0" fmla="*/ 65 w 2106"/>
                <a:gd name="T1" fmla="*/ 103 h 1244"/>
                <a:gd name="T2" fmla="*/ 94 w 2106"/>
                <a:gd name="T3" fmla="*/ 413 h 1244"/>
                <a:gd name="T4" fmla="*/ 143 w 2106"/>
                <a:gd name="T5" fmla="*/ 636 h 1244"/>
                <a:gd name="T6" fmla="*/ 196 w 2106"/>
                <a:gd name="T7" fmla="*/ 486 h 1244"/>
                <a:gd name="T8" fmla="*/ 194 w 2106"/>
                <a:gd name="T9" fmla="*/ 330 h 1244"/>
                <a:gd name="T10" fmla="*/ 299 w 2106"/>
                <a:gd name="T11" fmla="*/ 602 h 1244"/>
                <a:gd name="T12" fmla="*/ 298 w 2106"/>
                <a:gd name="T13" fmla="*/ 825 h 1244"/>
                <a:gd name="T14" fmla="*/ 328 w 2106"/>
                <a:gd name="T15" fmla="*/ 963 h 1244"/>
                <a:gd name="T16" fmla="*/ 696 w 2106"/>
                <a:gd name="T17" fmla="*/ 1665 h 1244"/>
                <a:gd name="T18" fmla="*/ 1195 w 2106"/>
                <a:gd name="T19" fmla="*/ 1651 h 1244"/>
                <a:gd name="T20" fmla="*/ 1557 w 2106"/>
                <a:gd name="T21" fmla="*/ 816 h 1244"/>
                <a:gd name="T22" fmla="*/ 1610 w 2106"/>
                <a:gd name="T23" fmla="*/ 877 h 1244"/>
                <a:gd name="T24" fmla="*/ 1616 w 2106"/>
                <a:gd name="T25" fmla="*/ 1056 h 1244"/>
                <a:gd name="T26" fmla="*/ 1625 w 2106"/>
                <a:gd name="T27" fmla="*/ 1232 h 1244"/>
                <a:gd name="T28" fmla="*/ 1640 w 2106"/>
                <a:gd name="T29" fmla="*/ 1475 h 1244"/>
                <a:gd name="T30" fmla="*/ 1657 w 2106"/>
                <a:gd name="T31" fmla="*/ 1356 h 1244"/>
                <a:gd name="T32" fmla="*/ 1677 w 2106"/>
                <a:gd name="T33" fmla="*/ 1182 h 1244"/>
                <a:gd name="T34" fmla="*/ 1672 w 2106"/>
                <a:gd name="T35" fmla="*/ 989 h 1244"/>
                <a:gd name="T36" fmla="*/ 1662 w 2106"/>
                <a:gd name="T37" fmla="*/ 878 h 1244"/>
                <a:gd name="T38" fmla="*/ 1696 w 2106"/>
                <a:gd name="T39" fmla="*/ 582 h 1244"/>
                <a:gd name="T40" fmla="*/ 2085 w 2106"/>
                <a:gd name="T41" fmla="*/ 497 h 1244"/>
                <a:gd name="T42" fmla="*/ 2036 w 2106"/>
                <a:gd name="T43" fmla="*/ 742 h 1244"/>
                <a:gd name="T44" fmla="*/ 2024 w 2106"/>
                <a:gd name="T45" fmla="*/ 902 h 1244"/>
                <a:gd name="T46" fmla="*/ 1995 w 2106"/>
                <a:gd name="T47" fmla="*/ 1027 h 1244"/>
                <a:gd name="T48" fmla="*/ 2022 w 2106"/>
                <a:gd name="T49" fmla="*/ 1227 h 1244"/>
                <a:gd name="T50" fmla="*/ 2083 w 2106"/>
                <a:gd name="T51" fmla="*/ 1491 h 1244"/>
                <a:gd name="T52" fmla="*/ 2100 w 2106"/>
                <a:gd name="T53" fmla="*/ 1646 h 1244"/>
                <a:gd name="T54" fmla="*/ 2121 w 2106"/>
                <a:gd name="T55" fmla="*/ 1341 h 1244"/>
                <a:gd name="T56" fmla="*/ 2090 w 2106"/>
                <a:gd name="T57" fmla="*/ 1170 h 1244"/>
                <a:gd name="T58" fmla="*/ 2116 w 2106"/>
                <a:gd name="T59" fmla="*/ 989 h 1244"/>
                <a:gd name="T60" fmla="*/ 2130 w 2106"/>
                <a:gd name="T61" fmla="*/ 860 h 1244"/>
                <a:gd name="T62" fmla="*/ 2128 w 2106"/>
                <a:gd name="T63" fmla="*/ 654 h 1244"/>
                <a:gd name="T64" fmla="*/ 2448 w 2106"/>
                <a:gd name="T65" fmla="*/ 403 h 1244"/>
                <a:gd name="T66" fmla="*/ 2407 w 2106"/>
                <a:gd name="T67" fmla="*/ 711 h 1244"/>
                <a:gd name="T68" fmla="*/ 2392 w 2106"/>
                <a:gd name="T69" fmla="*/ 877 h 1244"/>
                <a:gd name="T70" fmla="*/ 2479 w 2106"/>
                <a:gd name="T71" fmla="*/ 1035 h 1244"/>
                <a:gd name="T72" fmla="*/ 2511 w 2106"/>
                <a:gd name="T73" fmla="*/ 984 h 1244"/>
                <a:gd name="T74" fmla="*/ 2506 w 2106"/>
                <a:gd name="T75" fmla="*/ 768 h 1244"/>
                <a:gd name="T76" fmla="*/ 2494 w 2106"/>
                <a:gd name="T77" fmla="*/ 628 h 1244"/>
                <a:gd name="T78" fmla="*/ 2510 w 2106"/>
                <a:gd name="T79" fmla="*/ 362 h 1244"/>
                <a:gd name="T80" fmla="*/ 3132 w 2106"/>
                <a:gd name="T81" fmla="*/ 269 h 1244"/>
                <a:gd name="T82" fmla="*/ 3032 w 2106"/>
                <a:gd name="T83" fmla="*/ 654 h 1244"/>
                <a:gd name="T84" fmla="*/ 3056 w 2106"/>
                <a:gd name="T85" fmla="*/ 872 h 1244"/>
                <a:gd name="T86" fmla="*/ 3011 w 2106"/>
                <a:gd name="T87" fmla="*/ 1090 h 1244"/>
                <a:gd name="T88" fmla="*/ 3010 w 2106"/>
                <a:gd name="T89" fmla="*/ 1330 h 1244"/>
                <a:gd name="T90" fmla="*/ 3090 w 2106"/>
                <a:gd name="T91" fmla="*/ 1565 h 1244"/>
                <a:gd name="T92" fmla="*/ 3183 w 2106"/>
                <a:gd name="T93" fmla="*/ 1582 h 1244"/>
                <a:gd name="T94" fmla="*/ 3276 w 2106"/>
                <a:gd name="T95" fmla="*/ 1269 h 1244"/>
                <a:gd name="T96" fmla="*/ 3289 w 2106"/>
                <a:gd name="T97" fmla="*/ 995 h 1244"/>
                <a:gd name="T98" fmla="*/ 3257 w 2106"/>
                <a:gd name="T99" fmla="*/ 734 h 1244"/>
                <a:gd name="T100" fmla="*/ 3255 w 2106"/>
                <a:gd name="T101" fmla="*/ 431 h 1244"/>
                <a:gd name="T102" fmla="*/ 3603 w 2106"/>
                <a:gd name="T103" fmla="*/ 151 h 1244"/>
                <a:gd name="T104" fmla="*/ 3592 w 2106"/>
                <a:gd name="T105" fmla="*/ 779 h 1244"/>
                <a:gd name="T106" fmla="*/ 3559 w 2106"/>
                <a:gd name="T107" fmla="*/ 953 h 1244"/>
                <a:gd name="T108" fmla="*/ 3672 w 2106"/>
                <a:gd name="T109" fmla="*/ 1377 h 1244"/>
                <a:gd name="T110" fmla="*/ 3688 w 2106"/>
                <a:gd name="T111" fmla="*/ 1290 h 1244"/>
                <a:gd name="T112" fmla="*/ 3667 w 2106"/>
                <a:gd name="T113" fmla="*/ 889 h 1244"/>
                <a:gd name="T114" fmla="*/ 3694 w 2106"/>
                <a:gd name="T115" fmla="*/ 631 h 1244"/>
                <a:gd name="T116" fmla="*/ 3732 w 2106"/>
                <a:gd name="T117" fmla="*/ 434 h 1244"/>
                <a:gd name="T118" fmla="*/ 3657 w 2106"/>
                <a:gd name="T119" fmla="*/ 243 h 1244"/>
                <a:gd name="T120" fmla="*/ 3889 w 2106"/>
                <a:gd name="T121" fmla="*/ 57 h 1244"/>
                <a:gd name="T122" fmla="*/ 0 w 2106"/>
                <a:gd name="T123" fmla="*/ 2290 h 1244"/>
                <a:gd name="T124" fmla="*/ 0 w 2106"/>
                <a:gd name="T125" fmla="*/ 66 h 12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106" h="1244">
                  <a:moveTo>
                    <a:pt x="0" y="36"/>
                  </a:moveTo>
                  <a:cubicBezTo>
                    <a:pt x="13" y="42"/>
                    <a:pt x="26" y="49"/>
                    <a:pt x="35" y="56"/>
                  </a:cubicBezTo>
                  <a:cubicBezTo>
                    <a:pt x="57" y="72"/>
                    <a:pt x="81" y="85"/>
                    <a:pt x="68" y="121"/>
                  </a:cubicBezTo>
                  <a:cubicBezTo>
                    <a:pt x="54" y="158"/>
                    <a:pt x="32" y="200"/>
                    <a:pt x="51" y="224"/>
                  </a:cubicBezTo>
                  <a:cubicBezTo>
                    <a:pt x="70" y="249"/>
                    <a:pt x="74" y="270"/>
                    <a:pt x="65" y="287"/>
                  </a:cubicBezTo>
                  <a:cubicBezTo>
                    <a:pt x="56" y="304"/>
                    <a:pt x="48" y="345"/>
                    <a:pt x="77" y="346"/>
                  </a:cubicBezTo>
                  <a:cubicBezTo>
                    <a:pt x="105" y="348"/>
                    <a:pt x="100" y="318"/>
                    <a:pt x="99" y="305"/>
                  </a:cubicBezTo>
                  <a:cubicBezTo>
                    <a:pt x="98" y="291"/>
                    <a:pt x="107" y="278"/>
                    <a:pt x="106" y="264"/>
                  </a:cubicBezTo>
                  <a:cubicBezTo>
                    <a:pt x="105" y="251"/>
                    <a:pt x="87" y="253"/>
                    <a:pt x="87" y="235"/>
                  </a:cubicBezTo>
                  <a:cubicBezTo>
                    <a:pt x="87" y="217"/>
                    <a:pt x="85" y="179"/>
                    <a:pt x="105" y="179"/>
                  </a:cubicBezTo>
                  <a:cubicBezTo>
                    <a:pt x="124" y="179"/>
                    <a:pt x="108" y="251"/>
                    <a:pt x="133" y="266"/>
                  </a:cubicBezTo>
                  <a:cubicBezTo>
                    <a:pt x="159" y="281"/>
                    <a:pt x="168" y="303"/>
                    <a:pt x="162" y="327"/>
                  </a:cubicBezTo>
                  <a:cubicBezTo>
                    <a:pt x="157" y="350"/>
                    <a:pt x="140" y="394"/>
                    <a:pt x="156" y="411"/>
                  </a:cubicBezTo>
                  <a:cubicBezTo>
                    <a:pt x="172" y="427"/>
                    <a:pt x="173" y="431"/>
                    <a:pt x="161" y="448"/>
                  </a:cubicBezTo>
                  <a:cubicBezTo>
                    <a:pt x="150" y="464"/>
                    <a:pt x="143" y="480"/>
                    <a:pt x="159" y="487"/>
                  </a:cubicBezTo>
                  <a:cubicBezTo>
                    <a:pt x="174" y="495"/>
                    <a:pt x="183" y="510"/>
                    <a:pt x="177" y="523"/>
                  </a:cubicBezTo>
                  <a:cubicBezTo>
                    <a:pt x="171" y="537"/>
                    <a:pt x="168" y="549"/>
                    <a:pt x="177" y="583"/>
                  </a:cubicBezTo>
                  <a:cubicBezTo>
                    <a:pt x="186" y="617"/>
                    <a:pt x="274" y="904"/>
                    <a:pt x="377" y="904"/>
                  </a:cubicBezTo>
                  <a:cubicBezTo>
                    <a:pt x="480" y="904"/>
                    <a:pt x="626" y="723"/>
                    <a:pt x="628" y="754"/>
                  </a:cubicBezTo>
                  <a:cubicBezTo>
                    <a:pt x="631" y="784"/>
                    <a:pt x="618" y="899"/>
                    <a:pt x="647" y="897"/>
                  </a:cubicBezTo>
                  <a:cubicBezTo>
                    <a:pt x="675" y="896"/>
                    <a:pt x="642" y="745"/>
                    <a:pt x="685" y="688"/>
                  </a:cubicBezTo>
                  <a:cubicBezTo>
                    <a:pt x="729" y="631"/>
                    <a:pt x="812" y="522"/>
                    <a:pt x="843" y="443"/>
                  </a:cubicBezTo>
                  <a:cubicBezTo>
                    <a:pt x="875" y="364"/>
                    <a:pt x="874" y="391"/>
                    <a:pt x="874" y="413"/>
                  </a:cubicBezTo>
                  <a:cubicBezTo>
                    <a:pt x="874" y="436"/>
                    <a:pt x="882" y="465"/>
                    <a:pt x="872" y="476"/>
                  </a:cubicBezTo>
                  <a:cubicBezTo>
                    <a:pt x="862" y="486"/>
                    <a:pt x="865" y="502"/>
                    <a:pt x="870" y="514"/>
                  </a:cubicBezTo>
                  <a:cubicBezTo>
                    <a:pt x="874" y="527"/>
                    <a:pt x="881" y="559"/>
                    <a:pt x="875" y="573"/>
                  </a:cubicBezTo>
                  <a:cubicBezTo>
                    <a:pt x="870" y="588"/>
                    <a:pt x="867" y="620"/>
                    <a:pt x="871" y="633"/>
                  </a:cubicBezTo>
                  <a:cubicBezTo>
                    <a:pt x="876" y="645"/>
                    <a:pt x="887" y="649"/>
                    <a:pt x="880" y="669"/>
                  </a:cubicBezTo>
                  <a:cubicBezTo>
                    <a:pt x="872" y="689"/>
                    <a:pt x="866" y="705"/>
                    <a:pt x="874" y="718"/>
                  </a:cubicBezTo>
                  <a:cubicBezTo>
                    <a:pt x="882" y="730"/>
                    <a:pt x="871" y="801"/>
                    <a:pt x="888" y="801"/>
                  </a:cubicBezTo>
                  <a:cubicBezTo>
                    <a:pt x="905" y="801"/>
                    <a:pt x="914" y="771"/>
                    <a:pt x="904" y="765"/>
                  </a:cubicBezTo>
                  <a:cubicBezTo>
                    <a:pt x="894" y="758"/>
                    <a:pt x="886" y="750"/>
                    <a:pt x="897" y="736"/>
                  </a:cubicBezTo>
                  <a:cubicBezTo>
                    <a:pt x="908" y="721"/>
                    <a:pt x="913" y="700"/>
                    <a:pt x="907" y="689"/>
                  </a:cubicBezTo>
                  <a:cubicBezTo>
                    <a:pt x="900" y="678"/>
                    <a:pt x="897" y="658"/>
                    <a:pt x="908" y="642"/>
                  </a:cubicBezTo>
                  <a:cubicBezTo>
                    <a:pt x="918" y="625"/>
                    <a:pt x="954" y="583"/>
                    <a:pt x="932" y="573"/>
                  </a:cubicBezTo>
                  <a:cubicBezTo>
                    <a:pt x="910" y="563"/>
                    <a:pt x="899" y="556"/>
                    <a:pt x="905" y="537"/>
                  </a:cubicBezTo>
                  <a:cubicBezTo>
                    <a:pt x="911" y="518"/>
                    <a:pt x="909" y="506"/>
                    <a:pt x="902" y="500"/>
                  </a:cubicBezTo>
                  <a:cubicBezTo>
                    <a:pt x="896" y="494"/>
                    <a:pt x="897" y="488"/>
                    <a:pt x="900" y="477"/>
                  </a:cubicBezTo>
                  <a:cubicBezTo>
                    <a:pt x="904" y="467"/>
                    <a:pt x="899" y="403"/>
                    <a:pt x="897" y="384"/>
                  </a:cubicBezTo>
                  <a:cubicBezTo>
                    <a:pt x="894" y="365"/>
                    <a:pt x="898" y="341"/>
                    <a:pt x="918" y="316"/>
                  </a:cubicBezTo>
                  <a:cubicBezTo>
                    <a:pt x="939" y="290"/>
                    <a:pt x="1066" y="186"/>
                    <a:pt x="1122" y="220"/>
                  </a:cubicBezTo>
                  <a:cubicBezTo>
                    <a:pt x="1147" y="235"/>
                    <a:pt x="1129" y="251"/>
                    <a:pt x="1129" y="270"/>
                  </a:cubicBezTo>
                  <a:cubicBezTo>
                    <a:pt x="1129" y="289"/>
                    <a:pt x="1144" y="371"/>
                    <a:pt x="1130" y="374"/>
                  </a:cubicBezTo>
                  <a:cubicBezTo>
                    <a:pt x="1115" y="378"/>
                    <a:pt x="1102" y="390"/>
                    <a:pt x="1102" y="403"/>
                  </a:cubicBezTo>
                  <a:cubicBezTo>
                    <a:pt x="1102" y="417"/>
                    <a:pt x="1144" y="424"/>
                    <a:pt x="1119" y="448"/>
                  </a:cubicBezTo>
                  <a:cubicBezTo>
                    <a:pt x="1094" y="473"/>
                    <a:pt x="1090" y="476"/>
                    <a:pt x="1096" y="490"/>
                  </a:cubicBezTo>
                  <a:cubicBezTo>
                    <a:pt x="1103" y="504"/>
                    <a:pt x="1104" y="525"/>
                    <a:pt x="1090" y="524"/>
                  </a:cubicBezTo>
                  <a:cubicBezTo>
                    <a:pt x="1077" y="523"/>
                    <a:pt x="1062" y="539"/>
                    <a:pt x="1080" y="558"/>
                  </a:cubicBezTo>
                  <a:cubicBezTo>
                    <a:pt x="1098" y="577"/>
                    <a:pt x="1110" y="593"/>
                    <a:pt x="1095" y="616"/>
                  </a:cubicBezTo>
                  <a:cubicBezTo>
                    <a:pt x="1079" y="640"/>
                    <a:pt x="1081" y="654"/>
                    <a:pt x="1095" y="666"/>
                  </a:cubicBezTo>
                  <a:cubicBezTo>
                    <a:pt x="1124" y="692"/>
                    <a:pt x="1099" y="725"/>
                    <a:pt x="1114" y="753"/>
                  </a:cubicBezTo>
                  <a:cubicBezTo>
                    <a:pt x="1128" y="781"/>
                    <a:pt x="1138" y="789"/>
                    <a:pt x="1128" y="810"/>
                  </a:cubicBezTo>
                  <a:cubicBezTo>
                    <a:pt x="1108" y="852"/>
                    <a:pt x="1140" y="863"/>
                    <a:pt x="1130" y="880"/>
                  </a:cubicBezTo>
                  <a:cubicBezTo>
                    <a:pt x="1120" y="897"/>
                    <a:pt x="1121" y="922"/>
                    <a:pt x="1137" y="894"/>
                  </a:cubicBezTo>
                  <a:cubicBezTo>
                    <a:pt x="1153" y="866"/>
                    <a:pt x="1160" y="841"/>
                    <a:pt x="1154" y="813"/>
                  </a:cubicBezTo>
                  <a:cubicBezTo>
                    <a:pt x="1149" y="785"/>
                    <a:pt x="1139" y="745"/>
                    <a:pt x="1149" y="728"/>
                  </a:cubicBezTo>
                  <a:cubicBezTo>
                    <a:pt x="1159" y="710"/>
                    <a:pt x="1174" y="686"/>
                    <a:pt x="1156" y="674"/>
                  </a:cubicBezTo>
                  <a:cubicBezTo>
                    <a:pt x="1138" y="663"/>
                    <a:pt x="1105" y="648"/>
                    <a:pt x="1132" y="635"/>
                  </a:cubicBezTo>
                  <a:cubicBezTo>
                    <a:pt x="1158" y="621"/>
                    <a:pt x="1230" y="594"/>
                    <a:pt x="1187" y="573"/>
                  </a:cubicBezTo>
                  <a:cubicBezTo>
                    <a:pt x="1143" y="552"/>
                    <a:pt x="1125" y="550"/>
                    <a:pt x="1146" y="537"/>
                  </a:cubicBezTo>
                  <a:cubicBezTo>
                    <a:pt x="1167" y="524"/>
                    <a:pt x="1172" y="505"/>
                    <a:pt x="1161" y="499"/>
                  </a:cubicBezTo>
                  <a:cubicBezTo>
                    <a:pt x="1149" y="493"/>
                    <a:pt x="1146" y="476"/>
                    <a:pt x="1153" y="467"/>
                  </a:cubicBezTo>
                  <a:cubicBezTo>
                    <a:pt x="1161" y="459"/>
                    <a:pt x="1129" y="422"/>
                    <a:pt x="1139" y="409"/>
                  </a:cubicBezTo>
                  <a:cubicBezTo>
                    <a:pt x="1149" y="395"/>
                    <a:pt x="1160" y="381"/>
                    <a:pt x="1152" y="355"/>
                  </a:cubicBezTo>
                  <a:cubicBezTo>
                    <a:pt x="1145" y="328"/>
                    <a:pt x="1136" y="217"/>
                    <a:pt x="1177" y="213"/>
                  </a:cubicBezTo>
                  <a:cubicBezTo>
                    <a:pt x="1217" y="208"/>
                    <a:pt x="1319" y="186"/>
                    <a:pt x="1325" y="219"/>
                  </a:cubicBezTo>
                  <a:cubicBezTo>
                    <a:pt x="1331" y="252"/>
                    <a:pt x="1327" y="309"/>
                    <a:pt x="1310" y="323"/>
                  </a:cubicBezTo>
                  <a:cubicBezTo>
                    <a:pt x="1282" y="347"/>
                    <a:pt x="1319" y="371"/>
                    <a:pt x="1303" y="386"/>
                  </a:cubicBezTo>
                  <a:cubicBezTo>
                    <a:pt x="1288" y="401"/>
                    <a:pt x="1273" y="423"/>
                    <a:pt x="1293" y="441"/>
                  </a:cubicBezTo>
                  <a:cubicBezTo>
                    <a:pt x="1314" y="459"/>
                    <a:pt x="1312" y="469"/>
                    <a:pt x="1295" y="476"/>
                  </a:cubicBezTo>
                  <a:cubicBezTo>
                    <a:pt x="1278" y="484"/>
                    <a:pt x="1293" y="510"/>
                    <a:pt x="1310" y="524"/>
                  </a:cubicBezTo>
                  <a:cubicBezTo>
                    <a:pt x="1328" y="539"/>
                    <a:pt x="1339" y="541"/>
                    <a:pt x="1342" y="562"/>
                  </a:cubicBezTo>
                  <a:cubicBezTo>
                    <a:pt x="1345" y="584"/>
                    <a:pt x="1313" y="738"/>
                    <a:pt x="1342" y="740"/>
                  </a:cubicBezTo>
                  <a:cubicBezTo>
                    <a:pt x="1371" y="743"/>
                    <a:pt x="1330" y="645"/>
                    <a:pt x="1360" y="534"/>
                  </a:cubicBezTo>
                  <a:cubicBezTo>
                    <a:pt x="1375" y="478"/>
                    <a:pt x="1356" y="483"/>
                    <a:pt x="1372" y="467"/>
                  </a:cubicBezTo>
                  <a:cubicBezTo>
                    <a:pt x="1388" y="452"/>
                    <a:pt x="1380" y="431"/>
                    <a:pt x="1357" y="417"/>
                  </a:cubicBezTo>
                  <a:cubicBezTo>
                    <a:pt x="1335" y="402"/>
                    <a:pt x="1349" y="395"/>
                    <a:pt x="1358" y="382"/>
                  </a:cubicBezTo>
                  <a:cubicBezTo>
                    <a:pt x="1367" y="368"/>
                    <a:pt x="1361" y="352"/>
                    <a:pt x="1350" y="341"/>
                  </a:cubicBezTo>
                  <a:cubicBezTo>
                    <a:pt x="1339" y="330"/>
                    <a:pt x="1337" y="312"/>
                    <a:pt x="1342" y="289"/>
                  </a:cubicBezTo>
                  <a:cubicBezTo>
                    <a:pt x="1348" y="265"/>
                    <a:pt x="1336" y="206"/>
                    <a:pt x="1359" y="197"/>
                  </a:cubicBezTo>
                  <a:cubicBezTo>
                    <a:pt x="1383" y="188"/>
                    <a:pt x="1596" y="135"/>
                    <a:pt x="1637" y="112"/>
                  </a:cubicBezTo>
                  <a:cubicBezTo>
                    <a:pt x="1677" y="90"/>
                    <a:pt x="1697" y="102"/>
                    <a:pt x="1696" y="146"/>
                  </a:cubicBezTo>
                  <a:cubicBezTo>
                    <a:pt x="1694" y="233"/>
                    <a:pt x="1621" y="287"/>
                    <a:pt x="1646" y="310"/>
                  </a:cubicBezTo>
                  <a:cubicBezTo>
                    <a:pt x="1672" y="334"/>
                    <a:pt x="1665" y="349"/>
                    <a:pt x="1642" y="355"/>
                  </a:cubicBezTo>
                  <a:cubicBezTo>
                    <a:pt x="1618" y="360"/>
                    <a:pt x="1646" y="398"/>
                    <a:pt x="1666" y="419"/>
                  </a:cubicBezTo>
                  <a:cubicBezTo>
                    <a:pt x="1687" y="439"/>
                    <a:pt x="1682" y="471"/>
                    <a:pt x="1655" y="474"/>
                  </a:cubicBezTo>
                  <a:cubicBezTo>
                    <a:pt x="1628" y="476"/>
                    <a:pt x="1618" y="498"/>
                    <a:pt x="1648" y="524"/>
                  </a:cubicBezTo>
                  <a:cubicBezTo>
                    <a:pt x="1679" y="551"/>
                    <a:pt x="1659" y="579"/>
                    <a:pt x="1631" y="592"/>
                  </a:cubicBezTo>
                  <a:cubicBezTo>
                    <a:pt x="1603" y="606"/>
                    <a:pt x="1601" y="636"/>
                    <a:pt x="1623" y="663"/>
                  </a:cubicBezTo>
                  <a:cubicBezTo>
                    <a:pt x="1645" y="691"/>
                    <a:pt x="1650" y="696"/>
                    <a:pt x="1630" y="722"/>
                  </a:cubicBezTo>
                  <a:cubicBezTo>
                    <a:pt x="1610" y="748"/>
                    <a:pt x="1676" y="773"/>
                    <a:pt x="1654" y="793"/>
                  </a:cubicBezTo>
                  <a:cubicBezTo>
                    <a:pt x="1631" y="814"/>
                    <a:pt x="1639" y="832"/>
                    <a:pt x="1673" y="850"/>
                  </a:cubicBezTo>
                  <a:cubicBezTo>
                    <a:pt x="1706" y="868"/>
                    <a:pt x="1660" y="947"/>
                    <a:pt x="1690" y="952"/>
                  </a:cubicBezTo>
                  <a:cubicBezTo>
                    <a:pt x="1720" y="956"/>
                    <a:pt x="1695" y="858"/>
                    <a:pt x="1723" y="859"/>
                  </a:cubicBezTo>
                  <a:cubicBezTo>
                    <a:pt x="1751" y="859"/>
                    <a:pt x="1765" y="826"/>
                    <a:pt x="1751" y="777"/>
                  </a:cubicBezTo>
                  <a:cubicBezTo>
                    <a:pt x="1738" y="728"/>
                    <a:pt x="1805" y="718"/>
                    <a:pt x="1774" y="689"/>
                  </a:cubicBezTo>
                  <a:cubicBezTo>
                    <a:pt x="1742" y="660"/>
                    <a:pt x="1814" y="616"/>
                    <a:pt x="1777" y="598"/>
                  </a:cubicBezTo>
                  <a:cubicBezTo>
                    <a:pt x="1741" y="581"/>
                    <a:pt x="1758" y="555"/>
                    <a:pt x="1781" y="540"/>
                  </a:cubicBezTo>
                  <a:cubicBezTo>
                    <a:pt x="1805" y="524"/>
                    <a:pt x="1831" y="512"/>
                    <a:pt x="1754" y="477"/>
                  </a:cubicBezTo>
                  <a:cubicBezTo>
                    <a:pt x="1677" y="443"/>
                    <a:pt x="1805" y="439"/>
                    <a:pt x="1764" y="399"/>
                  </a:cubicBezTo>
                  <a:cubicBezTo>
                    <a:pt x="1722" y="358"/>
                    <a:pt x="1806" y="377"/>
                    <a:pt x="1755" y="337"/>
                  </a:cubicBezTo>
                  <a:cubicBezTo>
                    <a:pt x="1703" y="298"/>
                    <a:pt x="1821" y="280"/>
                    <a:pt x="1762" y="234"/>
                  </a:cubicBezTo>
                  <a:cubicBezTo>
                    <a:pt x="1703" y="189"/>
                    <a:pt x="1706" y="92"/>
                    <a:pt x="1758" y="72"/>
                  </a:cubicBezTo>
                  <a:cubicBezTo>
                    <a:pt x="1809" y="52"/>
                    <a:pt x="1929" y="0"/>
                    <a:pt x="1951" y="82"/>
                  </a:cubicBezTo>
                  <a:cubicBezTo>
                    <a:pt x="1973" y="163"/>
                    <a:pt x="1936" y="296"/>
                    <a:pt x="1940" y="335"/>
                  </a:cubicBezTo>
                  <a:cubicBezTo>
                    <a:pt x="1945" y="373"/>
                    <a:pt x="1995" y="398"/>
                    <a:pt x="1945" y="423"/>
                  </a:cubicBezTo>
                  <a:cubicBezTo>
                    <a:pt x="1894" y="448"/>
                    <a:pt x="1877" y="474"/>
                    <a:pt x="1908" y="479"/>
                  </a:cubicBezTo>
                  <a:cubicBezTo>
                    <a:pt x="1940" y="485"/>
                    <a:pt x="1941" y="497"/>
                    <a:pt x="1927" y="517"/>
                  </a:cubicBezTo>
                  <a:cubicBezTo>
                    <a:pt x="1896" y="560"/>
                    <a:pt x="1955" y="548"/>
                    <a:pt x="1947" y="584"/>
                  </a:cubicBezTo>
                  <a:cubicBezTo>
                    <a:pt x="1940" y="620"/>
                    <a:pt x="1997" y="716"/>
                    <a:pt x="1988" y="748"/>
                  </a:cubicBezTo>
                  <a:cubicBezTo>
                    <a:pt x="1979" y="781"/>
                    <a:pt x="1977" y="806"/>
                    <a:pt x="1990" y="808"/>
                  </a:cubicBezTo>
                  <a:cubicBezTo>
                    <a:pt x="2002" y="810"/>
                    <a:pt x="2007" y="741"/>
                    <a:pt x="1997" y="701"/>
                  </a:cubicBezTo>
                  <a:cubicBezTo>
                    <a:pt x="1987" y="662"/>
                    <a:pt x="1955" y="602"/>
                    <a:pt x="2006" y="568"/>
                  </a:cubicBezTo>
                  <a:cubicBezTo>
                    <a:pt x="2085" y="514"/>
                    <a:pt x="1967" y="505"/>
                    <a:pt x="1985" y="483"/>
                  </a:cubicBezTo>
                  <a:cubicBezTo>
                    <a:pt x="2020" y="440"/>
                    <a:pt x="1988" y="436"/>
                    <a:pt x="2005" y="416"/>
                  </a:cubicBezTo>
                  <a:cubicBezTo>
                    <a:pt x="2022" y="396"/>
                    <a:pt x="2039" y="368"/>
                    <a:pt x="2000" y="343"/>
                  </a:cubicBezTo>
                  <a:cubicBezTo>
                    <a:pt x="1961" y="317"/>
                    <a:pt x="1997" y="311"/>
                    <a:pt x="2021" y="296"/>
                  </a:cubicBezTo>
                  <a:cubicBezTo>
                    <a:pt x="2046" y="280"/>
                    <a:pt x="2039" y="250"/>
                    <a:pt x="2021" y="236"/>
                  </a:cubicBezTo>
                  <a:cubicBezTo>
                    <a:pt x="2003" y="223"/>
                    <a:pt x="2047" y="206"/>
                    <a:pt x="1994" y="186"/>
                  </a:cubicBezTo>
                  <a:cubicBezTo>
                    <a:pt x="1973" y="178"/>
                    <a:pt x="1979" y="152"/>
                    <a:pt x="1980" y="132"/>
                  </a:cubicBezTo>
                  <a:cubicBezTo>
                    <a:pt x="1981" y="112"/>
                    <a:pt x="1953" y="37"/>
                    <a:pt x="2015" y="34"/>
                  </a:cubicBezTo>
                  <a:cubicBezTo>
                    <a:pt x="2077" y="31"/>
                    <a:pt x="2106" y="31"/>
                    <a:pt x="2106" y="31"/>
                  </a:cubicBezTo>
                  <a:cubicBezTo>
                    <a:pt x="2106" y="1244"/>
                    <a:pt x="2106" y="1244"/>
                    <a:pt x="2106" y="1244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9E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17">
              <a:extLst>
                <a:ext uri="{FF2B5EF4-FFF2-40B4-BE49-F238E27FC236}">
                  <a16:creationId xmlns:a16="http://schemas.microsoft.com/office/drawing/2014/main" id="{F4BF6ED5-876E-4012-9191-93DF87035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" y="1132"/>
              <a:ext cx="2862" cy="1333"/>
            </a:xfrm>
            <a:custGeom>
              <a:avLst/>
              <a:gdLst>
                <a:gd name="T0" fmla="*/ 3732 w 2106"/>
                <a:gd name="T1" fmla="*/ 544 h 983"/>
                <a:gd name="T2" fmla="*/ 3705 w 2106"/>
                <a:gd name="T3" fmla="*/ 1044 h 983"/>
                <a:gd name="T4" fmla="*/ 3596 w 2106"/>
                <a:gd name="T5" fmla="*/ 1074 h 983"/>
                <a:gd name="T6" fmla="*/ 3582 w 2106"/>
                <a:gd name="T7" fmla="*/ 616 h 983"/>
                <a:gd name="T8" fmla="*/ 3241 w 2106"/>
                <a:gd name="T9" fmla="*/ 620 h 983"/>
                <a:gd name="T10" fmla="*/ 3282 w 2106"/>
                <a:gd name="T11" fmla="*/ 1100 h 983"/>
                <a:gd name="T12" fmla="*/ 3122 w 2106"/>
                <a:gd name="T13" fmla="*/ 1751 h 983"/>
                <a:gd name="T14" fmla="*/ 2998 w 2106"/>
                <a:gd name="T15" fmla="*/ 1219 h 983"/>
                <a:gd name="T16" fmla="*/ 3077 w 2106"/>
                <a:gd name="T17" fmla="*/ 770 h 983"/>
                <a:gd name="T18" fmla="*/ 3024 w 2106"/>
                <a:gd name="T19" fmla="*/ 206 h 983"/>
                <a:gd name="T20" fmla="*/ 2507 w 2106"/>
                <a:gd name="T21" fmla="*/ 702 h 983"/>
                <a:gd name="T22" fmla="*/ 2479 w 2106"/>
                <a:gd name="T23" fmla="*/ 1360 h 983"/>
                <a:gd name="T24" fmla="*/ 2388 w 2106"/>
                <a:gd name="T25" fmla="*/ 811 h 983"/>
                <a:gd name="T26" fmla="*/ 2174 w 2106"/>
                <a:gd name="T27" fmla="*/ 392 h 983"/>
                <a:gd name="T28" fmla="*/ 2144 w 2106"/>
                <a:gd name="T29" fmla="*/ 918 h 983"/>
                <a:gd name="T30" fmla="*/ 2135 w 2106"/>
                <a:gd name="T31" fmla="*/ 1239 h 983"/>
                <a:gd name="T32" fmla="*/ 2087 w 2106"/>
                <a:gd name="T33" fmla="*/ 1618 h 983"/>
                <a:gd name="T34" fmla="*/ 2022 w 2106"/>
                <a:gd name="T35" fmla="*/ 1132 h 983"/>
                <a:gd name="T36" fmla="*/ 2067 w 2106"/>
                <a:gd name="T37" fmla="*/ 824 h 983"/>
                <a:gd name="T38" fmla="*/ 2072 w 2106"/>
                <a:gd name="T39" fmla="*/ 404 h 983"/>
                <a:gd name="T40" fmla="*/ 1666 w 2106"/>
                <a:gd name="T41" fmla="*/ 919 h 983"/>
                <a:gd name="T42" fmla="*/ 1676 w 2106"/>
                <a:gd name="T43" fmla="*/ 1267 h 983"/>
                <a:gd name="T44" fmla="*/ 1614 w 2106"/>
                <a:gd name="T45" fmla="*/ 1321 h 983"/>
                <a:gd name="T46" fmla="*/ 1606 w 2106"/>
                <a:gd name="T47" fmla="*/ 945 h 983"/>
                <a:gd name="T48" fmla="*/ 1265 w 2106"/>
                <a:gd name="T49" fmla="*/ 1265 h 983"/>
                <a:gd name="T50" fmla="*/ 328 w 2106"/>
                <a:gd name="T51" fmla="*/ 1073 h 983"/>
                <a:gd name="T52" fmla="*/ 288 w 2106"/>
                <a:gd name="T53" fmla="*/ 755 h 983"/>
                <a:gd name="T54" fmla="*/ 160 w 2106"/>
                <a:gd name="T55" fmla="*/ 433 h 983"/>
                <a:gd name="T56" fmla="*/ 120 w 2106"/>
                <a:gd name="T57" fmla="*/ 528 h 983"/>
                <a:gd name="T58" fmla="*/ 0 w 2106"/>
                <a:gd name="T59" fmla="*/ 66 h 983"/>
                <a:gd name="T60" fmla="*/ 82 w 2106"/>
                <a:gd name="T61" fmla="*/ 445 h 983"/>
                <a:gd name="T62" fmla="*/ 222 w 2106"/>
                <a:gd name="T63" fmla="*/ 495 h 983"/>
                <a:gd name="T64" fmla="*/ 302 w 2106"/>
                <a:gd name="T65" fmla="*/ 1059 h 983"/>
                <a:gd name="T66" fmla="*/ 1250 w 2106"/>
                <a:gd name="T67" fmla="*/ 1435 h 983"/>
                <a:gd name="T68" fmla="*/ 1583 w 2106"/>
                <a:gd name="T69" fmla="*/ 929 h 983"/>
                <a:gd name="T70" fmla="*/ 1590 w 2106"/>
                <a:gd name="T71" fmla="*/ 1353 h 983"/>
                <a:gd name="T72" fmla="*/ 1738 w 2106"/>
                <a:gd name="T73" fmla="*/ 1033 h 983"/>
                <a:gd name="T74" fmla="*/ 2067 w 2106"/>
                <a:gd name="T75" fmla="*/ 466 h 983"/>
                <a:gd name="T76" fmla="*/ 1972 w 2106"/>
                <a:gd name="T77" fmla="*/ 1041 h 983"/>
                <a:gd name="T78" fmla="*/ 2057 w 2106"/>
                <a:gd name="T79" fmla="*/ 1584 h 983"/>
                <a:gd name="T80" fmla="*/ 2144 w 2106"/>
                <a:gd name="T81" fmla="*/ 1344 h 983"/>
                <a:gd name="T82" fmla="*/ 2159 w 2106"/>
                <a:gd name="T83" fmla="*/ 907 h 983"/>
                <a:gd name="T84" fmla="*/ 2424 w 2106"/>
                <a:gd name="T85" fmla="*/ 454 h 983"/>
                <a:gd name="T86" fmla="*/ 2438 w 2106"/>
                <a:gd name="T87" fmla="*/ 1218 h 983"/>
                <a:gd name="T88" fmla="*/ 2556 w 2106"/>
                <a:gd name="T89" fmla="*/ 884 h 983"/>
                <a:gd name="T90" fmla="*/ 2594 w 2106"/>
                <a:gd name="T91" fmla="*/ 370 h 983"/>
                <a:gd name="T92" fmla="*/ 2994 w 2106"/>
                <a:gd name="T93" fmla="*/ 709 h 983"/>
                <a:gd name="T94" fmla="*/ 2948 w 2106"/>
                <a:gd name="T95" fmla="*/ 1193 h 983"/>
                <a:gd name="T96" fmla="*/ 3060 w 2106"/>
                <a:gd name="T97" fmla="*/ 1584 h 983"/>
                <a:gd name="T98" fmla="*/ 3278 w 2106"/>
                <a:gd name="T99" fmla="*/ 1355 h 983"/>
                <a:gd name="T100" fmla="*/ 3281 w 2106"/>
                <a:gd name="T101" fmla="*/ 807 h 983"/>
                <a:gd name="T102" fmla="*/ 3293 w 2106"/>
                <a:gd name="T103" fmla="*/ 526 h 983"/>
                <a:gd name="T104" fmla="*/ 3555 w 2106"/>
                <a:gd name="T105" fmla="*/ 584 h 983"/>
                <a:gd name="T106" fmla="*/ 3544 w 2106"/>
                <a:gd name="T107" fmla="*/ 1052 h 983"/>
                <a:gd name="T108" fmla="*/ 3718 w 2106"/>
                <a:gd name="T109" fmla="*/ 1290 h 983"/>
                <a:gd name="T110" fmla="*/ 3736 w 2106"/>
                <a:gd name="T111" fmla="*/ 778 h 983"/>
                <a:gd name="T112" fmla="*/ 3732 w 2106"/>
                <a:gd name="T113" fmla="*/ 316 h 983"/>
                <a:gd name="T114" fmla="*/ 3721 w 2106"/>
                <a:gd name="T115" fmla="*/ 62 h 9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06" h="983">
                  <a:moveTo>
                    <a:pt x="1980" y="132"/>
                  </a:moveTo>
                  <a:cubicBezTo>
                    <a:pt x="1979" y="152"/>
                    <a:pt x="1973" y="178"/>
                    <a:pt x="1994" y="186"/>
                  </a:cubicBezTo>
                  <a:cubicBezTo>
                    <a:pt x="2047" y="206"/>
                    <a:pt x="2003" y="223"/>
                    <a:pt x="2021" y="236"/>
                  </a:cubicBezTo>
                  <a:cubicBezTo>
                    <a:pt x="2039" y="250"/>
                    <a:pt x="2046" y="280"/>
                    <a:pt x="2021" y="296"/>
                  </a:cubicBezTo>
                  <a:cubicBezTo>
                    <a:pt x="1997" y="311"/>
                    <a:pt x="1961" y="317"/>
                    <a:pt x="2000" y="343"/>
                  </a:cubicBezTo>
                  <a:cubicBezTo>
                    <a:pt x="2039" y="368"/>
                    <a:pt x="2022" y="396"/>
                    <a:pt x="2005" y="416"/>
                  </a:cubicBezTo>
                  <a:cubicBezTo>
                    <a:pt x="1988" y="436"/>
                    <a:pt x="2020" y="440"/>
                    <a:pt x="1985" y="483"/>
                  </a:cubicBezTo>
                  <a:cubicBezTo>
                    <a:pt x="1967" y="505"/>
                    <a:pt x="2085" y="514"/>
                    <a:pt x="2006" y="568"/>
                  </a:cubicBezTo>
                  <a:cubicBezTo>
                    <a:pt x="1955" y="602"/>
                    <a:pt x="1987" y="662"/>
                    <a:pt x="1997" y="701"/>
                  </a:cubicBezTo>
                  <a:cubicBezTo>
                    <a:pt x="2007" y="741"/>
                    <a:pt x="2002" y="810"/>
                    <a:pt x="1990" y="808"/>
                  </a:cubicBezTo>
                  <a:cubicBezTo>
                    <a:pt x="1977" y="806"/>
                    <a:pt x="1979" y="781"/>
                    <a:pt x="1988" y="748"/>
                  </a:cubicBezTo>
                  <a:cubicBezTo>
                    <a:pt x="1997" y="716"/>
                    <a:pt x="1940" y="620"/>
                    <a:pt x="1947" y="584"/>
                  </a:cubicBezTo>
                  <a:cubicBezTo>
                    <a:pt x="1955" y="548"/>
                    <a:pt x="1896" y="560"/>
                    <a:pt x="1927" y="517"/>
                  </a:cubicBezTo>
                  <a:cubicBezTo>
                    <a:pt x="1941" y="497"/>
                    <a:pt x="1940" y="485"/>
                    <a:pt x="1908" y="479"/>
                  </a:cubicBezTo>
                  <a:cubicBezTo>
                    <a:pt x="1877" y="474"/>
                    <a:pt x="1894" y="448"/>
                    <a:pt x="1945" y="423"/>
                  </a:cubicBezTo>
                  <a:cubicBezTo>
                    <a:pt x="1995" y="398"/>
                    <a:pt x="1945" y="373"/>
                    <a:pt x="1940" y="335"/>
                  </a:cubicBezTo>
                  <a:cubicBezTo>
                    <a:pt x="1936" y="296"/>
                    <a:pt x="1973" y="163"/>
                    <a:pt x="1951" y="82"/>
                  </a:cubicBezTo>
                  <a:cubicBezTo>
                    <a:pt x="1929" y="0"/>
                    <a:pt x="1809" y="52"/>
                    <a:pt x="1758" y="72"/>
                  </a:cubicBezTo>
                  <a:cubicBezTo>
                    <a:pt x="1706" y="92"/>
                    <a:pt x="1703" y="189"/>
                    <a:pt x="1762" y="234"/>
                  </a:cubicBezTo>
                  <a:cubicBezTo>
                    <a:pt x="1821" y="280"/>
                    <a:pt x="1703" y="298"/>
                    <a:pt x="1755" y="337"/>
                  </a:cubicBezTo>
                  <a:cubicBezTo>
                    <a:pt x="1806" y="377"/>
                    <a:pt x="1722" y="358"/>
                    <a:pt x="1764" y="399"/>
                  </a:cubicBezTo>
                  <a:cubicBezTo>
                    <a:pt x="1805" y="439"/>
                    <a:pt x="1677" y="443"/>
                    <a:pt x="1754" y="477"/>
                  </a:cubicBezTo>
                  <a:cubicBezTo>
                    <a:pt x="1831" y="512"/>
                    <a:pt x="1805" y="524"/>
                    <a:pt x="1781" y="540"/>
                  </a:cubicBezTo>
                  <a:cubicBezTo>
                    <a:pt x="1758" y="555"/>
                    <a:pt x="1741" y="581"/>
                    <a:pt x="1777" y="598"/>
                  </a:cubicBezTo>
                  <a:cubicBezTo>
                    <a:pt x="1814" y="616"/>
                    <a:pt x="1742" y="660"/>
                    <a:pt x="1774" y="689"/>
                  </a:cubicBezTo>
                  <a:cubicBezTo>
                    <a:pt x="1805" y="718"/>
                    <a:pt x="1738" y="728"/>
                    <a:pt x="1751" y="777"/>
                  </a:cubicBezTo>
                  <a:cubicBezTo>
                    <a:pt x="1765" y="826"/>
                    <a:pt x="1751" y="859"/>
                    <a:pt x="1723" y="859"/>
                  </a:cubicBezTo>
                  <a:cubicBezTo>
                    <a:pt x="1695" y="858"/>
                    <a:pt x="1720" y="956"/>
                    <a:pt x="1690" y="952"/>
                  </a:cubicBezTo>
                  <a:cubicBezTo>
                    <a:pt x="1660" y="947"/>
                    <a:pt x="1706" y="868"/>
                    <a:pt x="1673" y="850"/>
                  </a:cubicBezTo>
                  <a:cubicBezTo>
                    <a:pt x="1639" y="832"/>
                    <a:pt x="1631" y="814"/>
                    <a:pt x="1654" y="793"/>
                  </a:cubicBezTo>
                  <a:cubicBezTo>
                    <a:pt x="1676" y="773"/>
                    <a:pt x="1610" y="748"/>
                    <a:pt x="1630" y="722"/>
                  </a:cubicBezTo>
                  <a:cubicBezTo>
                    <a:pt x="1650" y="696"/>
                    <a:pt x="1645" y="691"/>
                    <a:pt x="1623" y="663"/>
                  </a:cubicBezTo>
                  <a:cubicBezTo>
                    <a:pt x="1601" y="636"/>
                    <a:pt x="1603" y="606"/>
                    <a:pt x="1631" y="592"/>
                  </a:cubicBezTo>
                  <a:cubicBezTo>
                    <a:pt x="1659" y="579"/>
                    <a:pt x="1679" y="551"/>
                    <a:pt x="1648" y="524"/>
                  </a:cubicBezTo>
                  <a:cubicBezTo>
                    <a:pt x="1618" y="498"/>
                    <a:pt x="1628" y="476"/>
                    <a:pt x="1655" y="474"/>
                  </a:cubicBezTo>
                  <a:cubicBezTo>
                    <a:pt x="1682" y="471"/>
                    <a:pt x="1687" y="439"/>
                    <a:pt x="1666" y="419"/>
                  </a:cubicBezTo>
                  <a:cubicBezTo>
                    <a:pt x="1646" y="398"/>
                    <a:pt x="1618" y="360"/>
                    <a:pt x="1642" y="355"/>
                  </a:cubicBezTo>
                  <a:cubicBezTo>
                    <a:pt x="1665" y="349"/>
                    <a:pt x="1672" y="334"/>
                    <a:pt x="1646" y="310"/>
                  </a:cubicBezTo>
                  <a:cubicBezTo>
                    <a:pt x="1621" y="287"/>
                    <a:pt x="1694" y="233"/>
                    <a:pt x="1696" y="146"/>
                  </a:cubicBezTo>
                  <a:cubicBezTo>
                    <a:pt x="1697" y="102"/>
                    <a:pt x="1677" y="90"/>
                    <a:pt x="1637" y="112"/>
                  </a:cubicBezTo>
                  <a:cubicBezTo>
                    <a:pt x="1596" y="135"/>
                    <a:pt x="1383" y="188"/>
                    <a:pt x="1359" y="197"/>
                  </a:cubicBezTo>
                  <a:cubicBezTo>
                    <a:pt x="1336" y="206"/>
                    <a:pt x="1348" y="265"/>
                    <a:pt x="1342" y="289"/>
                  </a:cubicBezTo>
                  <a:cubicBezTo>
                    <a:pt x="1337" y="312"/>
                    <a:pt x="1339" y="330"/>
                    <a:pt x="1350" y="341"/>
                  </a:cubicBezTo>
                  <a:cubicBezTo>
                    <a:pt x="1361" y="352"/>
                    <a:pt x="1367" y="368"/>
                    <a:pt x="1358" y="382"/>
                  </a:cubicBezTo>
                  <a:cubicBezTo>
                    <a:pt x="1349" y="395"/>
                    <a:pt x="1335" y="402"/>
                    <a:pt x="1357" y="417"/>
                  </a:cubicBezTo>
                  <a:cubicBezTo>
                    <a:pt x="1380" y="431"/>
                    <a:pt x="1388" y="452"/>
                    <a:pt x="1372" y="467"/>
                  </a:cubicBezTo>
                  <a:cubicBezTo>
                    <a:pt x="1356" y="483"/>
                    <a:pt x="1375" y="478"/>
                    <a:pt x="1360" y="534"/>
                  </a:cubicBezTo>
                  <a:cubicBezTo>
                    <a:pt x="1330" y="645"/>
                    <a:pt x="1371" y="743"/>
                    <a:pt x="1342" y="740"/>
                  </a:cubicBezTo>
                  <a:cubicBezTo>
                    <a:pt x="1313" y="737"/>
                    <a:pt x="1345" y="584"/>
                    <a:pt x="1342" y="562"/>
                  </a:cubicBezTo>
                  <a:cubicBezTo>
                    <a:pt x="1339" y="541"/>
                    <a:pt x="1328" y="539"/>
                    <a:pt x="1310" y="524"/>
                  </a:cubicBezTo>
                  <a:cubicBezTo>
                    <a:pt x="1293" y="510"/>
                    <a:pt x="1278" y="484"/>
                    <a:pt x="1295" y="476"/>
                  </a:cubicBezTo>
                  <a:cubicBezTo>
                    <a:pt x="1312" y="469"/>
                    <a:pt x="1314" y="459"/>
                    <a:pt x="1293" y="441"/>
                  </a:cubicBezTo>
                  <a:cubicBezTo>
                    <a:pt x="1273" y="423"/>
                    <a:pt x="1288" y="401"/>
                    <a:pt x="1303" y="386"/>
                  </a:cubicBezTo>
                  <a:cubicBezTo>
                    <a:pt x="1319" y="371"/>
                    <a:pt x="1282" y="347"/>
                    <a:pt x="1310" y="323"/>
                  </a:cubicBezTo>
                  <a:cubicBezTo>
                    <a:pt x="1327" y="309"/>
                    <a:pt x="1331" y="252"/>
                    <a:pt x="1325" y="219"/>
                  </a:cubicBezTo>
                  <a:cubicBezTo>
                    <a:pt x="1319" y="186"/>
                    <a:pt x="1217" y="208"/>
                    <a:pt x="1177" y="213"/>
                  </a:cubicBezTo>
                  <a:cubicBezTo>
                    <a:pt x="1136" y="217"/>
                    <a:pt x="1145" y="328"/>
                    <a:pt x="1152" y="355"/>
                  </a:cubicBezTo>
                  <a:cubicBezTo>
                    <a:pt x="1160" y="381"/>
                    <a:pt x="1149" y="395"/>
                    <a:pt x="1139" y="409"/>
                  </a:cubicBezTo>
                  <a:cubicBezTo>
                    <a:pt x="1129" y="422"/>
                    <a:pt x="1161" y="459"/>
                    <a:pt x="1153" y="467"/>
                  </a:cubicBezTo>
                  <a:cubicBezTo>
                    <a:pt x="1146" y="476"/>
                    <a:pt x="1149" y="493"/>
                    <a:pt x="1161" y="499"/>
                  </a:cubicBezTo>
                  <a:cubicBezTo>
                    <a:pt x="1172" y="505"/>
                    <a:pt x="1167" y="524"/>
                    <a:pt x="1146" y="537"/>
                  </a:cubicBezTo>
                  <a:cubicBezTo>
                    <a:pt x="1125" y="550"/>
                    <a:pt x="1143" y="552"/>
                    <a:pt x="1187" y="573"/>
                  </a:cubicBezTo>
                  <a:cubicBezTo>
                    <a:pt x="1230" y="594"/>
                    <a:pt x="1158" y="621"/>
                    <a:pt x="1132" y="635"/>
                  </a:cubicBezTo>
                  <a:cubicBezTo>
                    <a:pt x="1105" y="648"/>
                    <a:pt x="1138" y="663"/>
                    <a:pt x="1156" y="674"/>
                  </a:cubicBezTo>
                  <a:cubicBezTo>
                    <a:pt x="1174" y="686"/>
                    <a:pt x="1159" y="710"/>
                    <a:pt x="1149" y="728"/>
                  </a:cubicBezTo>
                  <a:cubicBezTo>
                    <a:pt x="1139" y="745"/>
                    <a:pt x="1149" y="785"/>
                    <a:pt x="1154" y="813"/>
                  </a:cubicBezTo>
                  <a:cubicBezTo>
                    <a:pt x="1160" y="841"/>
                    <a:pt x="1153" y="866"/>
                    <a:pt x="1137" y="894"/>
                  </a:cubicBezTo>
                  <a:cubicBezTo>
                    <a:pt x="1121" y="922"/>
                    <a:pt x="1120" y="897"/>
                    <a:pt x="1130" y="880"/>
                  </a:cubicBezTo>
                  <a:cubicBezTo>
                    <a:pt x="1140" y="863"/>
                    <a:pt x="1108" y="852"/>
                    <a:pt x="1128" y="810"/>
                  </a:cubicBezTo>
                  <a:cubicBezTo>
                    <a:pt x="1138" y="789"/>
                    <a:pt x="1128" y="781"/>
                    <a:pt x="1114" y="753"/>
                  </a:cubicBezTo>
                  <a:cubicBezTo>
                    <a:pt x="1099" y="725"/>
                    <a:pt x="1124" y="692"/>
                    <a:pt x="1095" y="666"/>
                  </a:cubicBezTo>
                  <a:cubicBezTo>
                    <a:pt x="1081" y="654"/>
                    <a:pt x="1079" y="640"/>
                    <a:pt x="1095" y="616"/>
                  </a:cubicBezTo>
                  <a:cubicBezTo>
                    <a:pt x="1110" y="593"/>
                    <a:pt x="1098" y="577"/>
                    <a:pt x="1080" y="558"/>
                  </a:cubicBezTo>
                  <a:cubicBezTo>
                    <a:pt x="1062" y="539"/>
                    <a:pt x="1077" y="523"/>
                    <a:pt x="1090" y="524"/>
                  </a:cubicBezTo>
                  <a:cubicBezTo>
                    <a:pt x="1104" y="525"/>
                    <a:pt x="1103" y="504"/>
                    <a:pt x="1096" y="490"/>
                  </a:cubicBezTo>
                  <a:cubicBezTo>
                    <a:pt x="1090" y="476"/>
                    <a:pt x="1094" y="473"/>
                    <a:pt x="1119" y="448"/>
                  </a:cubicBezTo>
                  <a:cubicBezTo>
                    <a:pt x="1144" y="424"/>
                    <a:pt x="1102" y="417"/>
                    <a:pt x="1102" y="403"/>
                  </a:cubicBezTo>
                  <a:cubicBezTo>
                    <a:pt x="1102" y="390"/>
                    <a:pt x="1115" y="378"/>
                    <a:pt x="1130" y="374"/>
                  </a:cubicBezTo>
                  <a:cubicBezTo>
                    <a:pt x="1144" y="371"/>
                    <a:pt x="1129" y="289"/>
                    <a:pt x="1129" y="270"/>
                  </a:cubicBezTo>
                  <a:cubicBezTo>
                    <a:pt x="1129" y="251"/>
                    <a:pt x="1147" y="235"/>
                    <a:pt x="1122" y="220"/>
                  </a:cubicBezTo>
                  <a:cubicBezTo>
                    <a:pt x="1066" y="186"/>
                    <a:pt x="939" y="290"/>
                    <a:pt x="918" y="316"/>
                  </a:cubicBezTo>
                  <a:cubicBezTo>
                    <a:pt x="898" y="341"/>
                    <a:pt x="894" y="365"/>
                    <a:pt x="897" y="384"/>
                  </a:cubicBezTo>
                  <a:cubicBezTo>
                    <a:pt x="899" y="403"/>
                    <a:pt x="904" y="467"/>
                    <a:pt x="900" y="477"/>
                  </a:cubicBezTo>
                  <a:cubicBezTo>
                    <a:pt x="897" y="488"/>
                    <a:pt x="896" y="494"/>
                    <a:pt x="902" y="500"/>
                  </a:cubicBezTo>
                  <a:cubicBezTo>
                    <a:pt x="909" y="506"/>
                    <a:pt x="911" y="518"/>
                    <a:pt x="905" y="537"/>
                  </a:cubicBezTo>
                  <a:cubicBezTo>
                    <a:pt x="899" y="556"/>
                    <a:pt x="910" y="563"/>
                    <a:pt x="932" y="573"/>
                  </a:cubicBezTo>
                  <a:cubicBezTo>
                    <a:pt x="954" y="583"/>
                    <a:pt x="918" y="625"/>
                    <a:pt x="908" y="642"/>
                  </a:cubicBezTo>
                  <a:cubicBezTo>
                    <a:pt x="897" y="658"/>
                    <a:pt x="900" y="678"/>
                    <a:pt x="907" y="689"/>
                  </a:cubicBezTo>
                  <a:cubicBezTo>
                    <a:pt x="913" y="700"/>
                    <a:pt x="908" y="721"/>
                    <a:pt x="897" y="736"/>
                  </a:cubicBezTo>
                  <a:cubicBezTo>
                    <a:pt x="886" y="750"/>
                    <a:pt x="894" y="758"/>
                    <a:pt x="904" y="765"/>
                  </a:cubicBezTo>
                  <a:cubicBezTo>
                    <a:pt x="914" y="771"/>
                    <a:pt x="905" y="801"/>
                    <a:pt x="888" y="801"/>
                  </a:cubicBezTo>
                  <a:cubicBezTo>
                    <a:pt x="871" y="801"/>
                    <a:pt x="882" y="730"/>
                    <a:pt x="874" y="718"/>
                  </a:cubicBezTo>
                  <a:cubicBezTo>
                    <a:pt x="866" y="705"/>
                    <a:pt x="872" y="689"/>
                    <a:pt x="880" y="669"/>
                  </a:cubicBezTo>
                  <a:cubicBezTo>
                    <a:pt x="887" y="649"/>
                    <a:pt x="876" y="645"/>
                    <a:pt x="871" y="633"/>
                  </a:cubicBezTo>
                  <a:cubicBezTo>
                    <a:pt x="867" y="620"/>
                    <a:pt x="870" y="588"/>
                    <a:pt x="875" y="573"/>
                  </a:cubicBezTo>
                  <a:cubicBezTo>
                    <a:pt x="881" y="559"/>
                    <a:pt x="874" y="527"/>
                    <a:pt x="870" y="514"/>
                  </a:cubicBezTo>
                  <a:cubicBezTo>
                    <a:pt x="865" y="502"/>
                    <a:pt x="862" y="486"/>
                    <a:pt x="872" y="476"/>
                  </a:cubicBezTo>
                  <a:cubicBezTo>
                    <a:pt x="882" y="465"/>
                    <a:pt x="874" y="436"/>
                    <a:pt x="874" y="413"/>
                  </a:cubicBezTo>
                  <a:cubicBezTo>
                    <a:pt x="874" y="391"/>
                    <a:pt x="875" y="364"/>
                    <a:pt x="843" y="443"/>
                  </a:cubicBezTo>
                  <a:cubicBezTo>
                    <a:pt x="812" y="522"/>
                    <a:pt x="729" y="631"/>
                    <a:pt x="685" y="688"/>
                  </a:cubicBezTo>
                  <a:cubicBezTo>
                    <a:pt x="642" y="745"/>
                    <a:pt x="675" y="896"/>
                    <a:pt x="647" y="897"/>
                  </a:cubicBezTo>
                  <a:cubicBezTo>
                    <a:pt x="618" y="899"/>
                    <a:pt x="631" y="784"/>
                    <a:pt x="628" y="754"/>
                  </a:cubicBezTo>
                  <a:cubicBezTo>
                    <a:pt x="626" y="723"/>
                    <a:pt x="480" y="904"/>
                    <a:pt x="377" y="904"/>
                  </a:cubicBezTo>
                  <a:cubicBezTo>
                    <a:pt x="274" y="904"/>
                    <a:pt x="186" y="617"/>
                    <a:pt x="177" y="583"/>
                  </a:cubicBezTo>
                  <a:cubicBezTo>
                    <a:pt x="168" y="549"/>
                    <a:pt x="171" y="537"/>
                    <a:pt x="177" y="523"/>
                  </a:cubicBezTo>
                  <a:cubicBezTo>
                    <a:pt x="183" y="510"/>
                    <a:pt x="174" y="495"/>
                    <a:pt x="159" y="487"/>
                  </a:cubicBezTo>
                  <a:cubicBezTo>
                    <a:pt x="143" y="480"/>
                    <a:pt x="150" y="464"/>
                    <a:pt x="161" y="448"/>
                  </a:cubicBezTo>
                  <a:cubicBezTo>
                    <a:pt x="173" y="431"/>
                    <a:pt x="172" y="427"/>
                    <a:pt x="156" y="411"/>
                  </a:cubicBezTo>
                  <a:cubicBezTo>
                    <a:pt x="140" y="394"/>
                    <a:pt x="157" y="350"/>
                    <a:pt x="162" y="327"/>
                  </a:cubicBezTo>
                  <a:cubicBezTo>
                    <a:pt x="168" y="303"/>
                    <a:pt x="159" y="281"/>
                    <a:pt x="133" y="266"/>
                  </a:cubicBezTo>
                  <a:cubicBezTo>
                    <a:pt x="108" y="251"/>
                    <a:pt x="124" y="179"/>
                    <a:pt x="105" y="179"/>
                  </a:cubicBezTo>
                  <a:cubicBezTo>
                    <a:pt x="85" y="179"/>
                    <a:pt x="87" y="217"/>
                    <a:pt x="87" y="235"/>
                  </a:cubicBezTo>
                  <a:cubicBezTo>
                    <a:pt x="87" y="253"/>
                    <a:pt x="105" y="251"/>
                    <a:pt x="106" y="264"/>
                  </a:cubicBezTo>
                  <a:cubicBezTo>
                    <a:pt x="107" y="278"/>
                    <a:pt x="98" y="291"/>
                    <a:pt x="99" y="305"/>
                  </a:cubicBezTo>
                  <a:cubicBezTo>
                    <a:pt x="100" y="318"/>
                    <a:pt x="105" y="348"/>
                    <a:pt x="77" y="346"/>
                  </a:cubicBezTo>
                  <a:cubicBezTo>
                    <a:pt x="48" y="345"/>
                    <a:pt x="56" y="304"/>
                    <a:pt x="65" y="287"/>
                  </a:cubicBezTo>
                  <a:cubicBezTo>
                    <a:pt x="74" y="270"/>
                    <a:pt x="70" y="249"/>
                    <a:pt x="51" y="224"/>
                  </a:cubicBezTo>
                  <a:cubicBezTo>
                    <a:pt x="32" y="200"/>
                    <a:pt x="54" y="158"/>
                    <a:pt x="68" y="121"/>
                  </a:cubicBezTo>
                  <a:cubicBezTo>
                    <a:pt x="81" y="85"/>
                    <a:pt x="57" y="72"/>
                    <a:pt x="35" y="56"/>
                  </a:cubicBezTo>
                  <a:cubicBezTo>
                    <a:pt x="26" y="49"/>
                    <a:pt x="13" y="42"/>
                    <a:pt x="0" y="3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67"/>
                    <a:pt x="63" y="82"/>
                    <a:pt x="54" y="117"/>
                  </a:cubicBezTo>
                  <a:cubicBezTo>
                    <a:pt x="39" y="170"/>
                    <a:pt x="22" y="211"/>
                    <a:pt x="44" y="242"/>
                  </a:cubicBezTo>
                  <a:cubicBezTo>
                    <a:pt x="66" y="272"/>
                    <a:pt x="54" y="272"/>
                    <a:pt x="46" y="293"/>
                  </a:cubicBezTo>
                  <a:cubicBezTo>
                    <a:pt x="39" y="313"/>
                    <a:pt x="36" y="356"/>
                    <a:pt x="70" y="363"/>
                  </a:cubicBezTo>
                  <a:cubicBezTo>
                    <a:pt x="104" y="371"/>
                    <a:pt x="118" y="343"/>
                    <a:pt x="114" y="314"/>
                  </a:cubicBezTo>
                  <a:cubicBezTo>
                    <a:pt x="111" y="285"/>
                    <a:pt x="111" y="263"/>
                    <a:pt x="120" y="269"/>
                  </a:cubicBezTo>
                  <a:cubicBezTo>
                    <a:pt x="128" y="274"/>
                    <a:pt x="164" y="285"/>
                    <a:pt x="150" y="338"/>
                  </a:cubicBezTo>
                  <a:cubicBezTo>
                    <a:pt x="136" y="391"/>
                    <a:pt x="130" y="398"/>
                    <a:pt x="144" y="418"/>
                  </a:cubicBezTo>
                  <a:cubicBezTo>
                    <a:pt x="158" y="438"/>
                    <a:pt x="119" y="474"/>
                    <a:pt x="147" y="496"/>
                  </a:cubicBezTo>
                  <a:cubicBezTo>
                    <a:pt x="176" y="517"/>
                    <a:pt x="146" y="533"/>
                    <a:pt x="163" y="576"/>
                  </a:cubicBezTo>
                  <a:cubicBezTo>
                    <a:pt x="181" y="619"/>
                    <a:pt x="247" y="898"/>
                    <a:pt x="378" y="920"/>
                  </a:cubicBezTo>
                  <a:cubicBezTo>
                    <a:pt x="462" y="934"/>
                    <a:pt x="620" y="727"/>
                    <a:pt x="619" y="788"/>
                  </a:cubicBezTo>
                  <a:cubicBezTo>
                    <a:pt x="618" y="849"/>
                    <a:pt x="616" y="911"/>
                    <a:pt x="647" y="911"/>
                  </a:cubicBezTo>
                  <a:cubicBezTo>
                    <a:pt x="678" y="911"/>
                    <a:pt x="673" y="826"/>
                    <a:pt x="677" y="780"/>
                  </a:cubicBezTo>
                  <a:cubicBezTo>
                    <a:pt x="681" y="734"/>
                    <a:pt x="671" y="710"/>
                    <a:pt x="713" y="672"/>
                  </a:cubicBezTo>
                  <a:cubicBezTo>
                    <a:pt x="755" y="634"/>
                    <a:pt x="841" y="487"/>
                    <a:pt x="850" y="455"/>
                  </a:cubicBezTo>
                  <a:cubicBezTo>
                    <a:pt x="859" y="423"/>
                    <a:pt x="867" y="407"/>
                    <a:pt x="865" y="444"/>
                  </a:cubicBezTo>
                  <a:cubicBezTo>
                    <a:pt x="863" y="481"/>
                    <a:pt x="849" y="485"/>
                    <a:pt x="857" y="505"/>
                  </a:cubicBezTo>
                  <a:cubicBezTo>
                    <a:pt x="865" y="525"/>
                    <a:pt x="868" y="553"/>
                    <a:pt x="861" y="575"/>
                  </a:cubicBezTo>
                  <a:cubicBezTo>
                    <a:pt x="854" y="597"/>
                    <a:pt x="857" y="635"/>
                    <a:pt x="865" y="654"/>
                  </a:cubicBezTo>
                  <a:cubicBezTo>
                    <a:pt x="873" y="673"/>
                    <a:pt x="862" y="694"/>
                    <a:pt x="858" y="704"/>
                  </a:cubicBezTo>
                  <a:cubicBezTo>
                    <a:pt x="854" y="714"/>
                    <a:pt x="856" y="717"/>
                    <a:pt x="861" y="736"/>
                  </a:cubicBezTo>
                  <a:cubicBezTo>
                    <a:pt x="866" y="755"/>
                    <a:pt x="854" y="805"/>
                    <a:pt x="891" y="812"/>
                  </a:cubicBezTo>
                  <a:cubicBezTo>
                    <a:pt x="928" y="819"/>
                    <a:pt x="926" y="764"/>
                    <a:pt x="914" y="753"/>
                  </a:cubicBezTo>
                  <a:cubicBezTo>
                    <a:pt x="902" y="742"/>
                    <a:pt x="927" y="689"/>
                    <a:pt x="919" y="669"/>
                  </a:cubicBezTo>
                  <a:cubicBezTo>
                    <a:pt x="911" y="649"/>
                    <a:pt x="977" y="576"/>
                    <a:pt x="941" y="562"/>
                  </a:cubicBezTo>
                  <a:cubicBezTo>
                    <a:pt x="905" y="548"/>
                    <a:pt x="930" y="503"/>
                    <a:pt x="915" y="490"/>
                  </a:cubicBezTo>
                  <a:cubicBezTo>
                    <a:pt x="900" y="477"/>
                    <a:pt x="922" y="419"/>
                    <a:pt x="913" y="390"/>
                  </a:cubicBezTo>
                  <a:cubicBezTo>
                    <a:pt x="904" y="361"/>
                    <a:pt x="909" y="316"/>
                    <a:pt x="995" y="268"/>
                  </a:cubicBezTo>
                  <a:cubicBezTo>
                    <a:pt x="1081" y="220"/>
                    <a:pt x="1129" y="209"/>
                    <a:pt x="1119" y="254"/>
                  </a:cubicBezTo>
                  <a:cubicBezTo>
                    <a:pt x="1109" y="299"/>
                    <a:pt x="1139" y="325"/>
                    <a:pt x="1117" y="352"/>
                  </a:cubicBezTo>
                  <a:cubicBezTo>
                    <a:pt x="1095" y="379"/>
                    <a:pt x="1072" y="414"/>
                    <a:pt x="1095" y="421"/>
                  </a:cubicBezTo>
                  <a:cubicBezTo>
                    <a:pt x="1139" y="434"/>
                    <a:pt x="1067" y="478"/>
                    <a:pt x="1080" y="497"/>
                  </a:cubicBezTo>
                  <a:cubicBezTo>
                    <a:pt x="1093" y="516"/>
                    <a:pt x="1037" y="529"/>
                    <a:pt x="1068" y="566"/>
                  </a:cubicBezTo>
                  <a:cubicBezTo>
                    <a:pt x="1099" y="603"/>
                    <a:pt x="1092" y="603"/>
                    <a:pt x="1081" y="619"/>
                  </a:cubicBezTo>
                  <a:cubicBezTo>
                    <a:pt x="1070" y="635"/>
                    <a:pt x="1070" y="671"/>
                    <a:pt x="1089" y="689"/>
                  </a:cubicBezTo>
                  <a:cubicBezTo>
                    <a:pt x="1108" y="707"/>
                    <a:pt x="1086" y="735"/>
                    <a:pt x="1118" y="777"/>
                  </a:cubicBezTo>
                  <a:cubicBezTo>
                    <a:pt x="1131" y="794"/>
                    <a:pt x="1095" y="834"/>
                    <a:pt x="1114" y="861"/>
                  </a:cubicBezTo>
                  <a:cubicBezTo>
                    <a:pt x="1126" y="878"/>
                    <a:pt x="1122" y="878"/>
                    <a:pt x="1117" y="886"/>
                  </a:cubicBezTo>
                  <a:cubicBezTo>
                    <a:pt x="1112" y="894"/>
                    <a:pt x="1105" y="905"/>
                    <a:pt x="1120" y="917"/>
                  </a:cubicBezTo>
                  <a:cubicBezTo>
                    <a:pt x="1136" y="929"/>
                    <a:pt x="1163" y="894"/>
                    <a:pt x="1168" y="854"/>
                  </a:cubicBezTo>
                  <a:cubicBezTo>
                    <a:pt x="1173" y="814"/>
                    <a:pt x="1143" y="757"/>
                    <a:pt x="1161" y="731"/>
                  </a:cubicBezTo>
                  <a:cubicBezTo>
                    <a:pt x="1179" y="705"/>
                    <a:pt x="1183" y="675"/>
                    <a:pt x="1159" y="660"/>
                  </a:cubicBezTo>
                  <a:cubicBezTo>
                    <a:pt x="1135" y="645"/>
                    <a:pt x="1169" y="631"/>
                    <a:pt x="1190" y="620"/>
                  </a:cubicBezTo>
                  <a:cubicBezTo>
                    <a:pt x="1211" y="609"/>
                    <a:pt x="1241" y="581"/>
                    <a:pt x="1187" y="553"/>
                  </a:cubicBezTo>
                  <a:cubicBezTo>
                    <a:pt x="1132" y="525"/>
                    <a:pt x="1218" y="532"/>
                    <a:pt x="1169" y="493"/>
                  </a:cubicBezTo>
                  <a:cubicBezTo>
                    <a:pt x="1149" y="477"/>
                    <a:pt x="1177" y="460"/>
                    <a:pt x="1157" y="429"/>
                  </a:cubicBezTo>
                  <a:cubicBezTo>
                    <a:pt x="1137" y="399"/>
                    <a:pt x="1169" y="415"/>
                    <a:pt x="1167" y="358"/>
                  </a:cubicBezTo>
                  <a:cubicBezTo>
                    <a:pt x="1164" y="301"/>
                    <a:pt x="1152" y="234"/>
                    <a:pt x="1189" y="227"/>
                  </a:cubicBezTo>
                  <a:cubicBezTo>
                    <a:pt x="1227" y="219"/>
                    <a:pt x="1321" y="190"/>
                    <a:pt x="1313" y="247"/>
                  </a:cubicBezTo>
                  <a:cubicBezTo>
                    <a:pt x="1304" y="305"/>
                    <a:pt x="1275" y="331"/>
                    <a:pt x="1287" y="359"/>
                  </a:cubicBezTo>
                  <a:cubicBezTo>
                    <a:pt x="1299" y="387"/>
                    <a:pt x="1249" y="421"/>
                    <a:pt x="1279" y="446"/>
                  </a:cubicBezTo>
                  <a:cubicBezTo>
                    <a:pt x="1309" y="471"/>
                    <a:pt x="1245" y="472"/>
                    <a:pt x="1285" y="517"/>
                  </a:cubicBezTo>
                  <a:cubicBezTo>
                    <a:pt x="1324" y="563"/>
                    <a:pt x="1333" y="545"/>
                    <a:pt x="1320" y="662"/>
                  </a:cubicBezTo>
                  <a:cubicBezTo>
                    <a:pt x="1307" y="779"/>
                    <a:pt x="1328" y="761"/>
                    <a:pt x="1345" y="765"/>
                  </a:cubicBezTo>
                  <a:cubicBezTo>
                    <a:pt x="1361" y="768"/>
                    <a:pt x="1372" y="738"/>
                    <a:pt x="1365" y="688"/>
                  </a:cubicBezTo>
                  <a:cubicBezTo>
                    <a:pt x="1357" y="638"/>
                    <a:pt x="1361" y="563"/>
                    <a:pt x="1375" y="537"/>
                  </a:cubicBezTo>
                  <a:cubicBezTo>
                    <a:pt x="1389" y="510"/>
                    <a:pt x="1383" y="501"/>
                    <a:pt x="1384" y="481"/>
                  </a:cubicBezTo>
                  <a:cubicBezTo>
                    <a:pt x="1385" y="460"/>
                    <a:pt x="1420" y="454"/>
                    <a:pt x="1374" y="417"/>
                  </a:cubicBezTo>
                  <a:cubicBezTo>
                    <a:pt x="1339" y="389"/>
                    <a:pt x="1395" y="398"/>
                    <a:pt x="1366" y="343"/>
                  </a:cubicBezTo>
                  <a:cubicBezTo>
                    <a:pt x="1355" y="321"/>
                    <a:pt x="1356" y="305"/>
                    <a:pt x="1357" y="281"/>
                  </a:cubicBezTo>
                  <a:cubicBezTo>
                    <a:pt x="1357" y="257"/>
                    <a:pt x="1350" y="201"/>
                    <a:pt x="1405" y="201"/>
                  </a:cubicBezTo>
                  <a:cubicBezTo>
                    <a:pt x="1459" y="201"/>
                    <a:pt x="1578" y="155"/>
                    <a:pt x="1621" y="135"/>
                  </a:cubicBezTo>
                  <a:cubicBezTo>
                    <a:pt x="1665" y="115"/>
                    <a:pt x="1697" y="102"/>
                    <a:pt x="1679" y="156"/>
                  </a:cubicBezTo>
                  <a:cubicBezTo>
                    <a:pt x="1660" y="210"/>
                    <a:pt x="1613" y="280"/>
                    <a:pt x="1628" y="310"/>
                  </a:cubicBezTo>
                  <a:cubicBezTo>
                    <a:pt x="1643" y="340"/>
                    <a:pt x="1598" y="349"/>
                    <a:pt x="1621" y="386"/>
                  </a:cubicBezTo>
                  <a:cubicBezTo>
                    <a:pt x="1645" y="423"/>
                    <a:pt x="1685" y="445"/>
                    <a:pt x="1646" y="458"/>
                  </a:cubicBezTo>
                  <a:cubicBezTo>
                    <a:pt x="1607" y="471"/>
                    <a:pt x="1603" y="491"/>
                    <a:pt x="1625" y="527"/>
                  </a:cubicBezTo>
                  <a:cubicBezTo>
                    <a:pt x="1648" y="563"/>
                    <a:pt x="1640" y="570"/>
                    <a:pt x="1618" y="584"/>
                  </a:cubicBezTo>
                  <a:cubicBezTo>
                    <a:pt x="1596" y="598"/>
                    <a:pt x="1575" y="618"/>
                    <a:pt x="1596" y="649"/>
                  </a:cubicBezTo>
                  <a:cubicBezTo>
                    <a:pt x="1617" y="679"/>
                    <a:pt x="1629" y="692"/>
                    <a:pt x="1613" y="713"/>
                  </a:cubicBezTo>
                  <a:cubicBezTo>
                    <a:pt x="1597" y="733"/>
                    <a:pt x="1589" y="741"/>
                    <a:pt x="1616" y="763"/>
                  </a:cubicBezTo>
                  <a:cubicBezTo>
                    <a:pt x="1643" y="786"/>
                    <a:pt x="1639" y="795"/>
                    <a:pt x="1630" y="809"/>
                  </a:cubicBezTo>
                  <a:cubicBezTo>
                    <a:pt x="1621" y="823"/>
                    <a:pt x="1623" y="843"/>
                    <a:pt x="1657" y="861"/>
                  </a:cubicBezTo>
                  <a:cubicBezTo>
                    <a:pt x="1691" y="878"/>
                    <a:pt x="1635" y="953"/>
                    <a:pt x="1683" y="968"/>
                  </a:cubicBezTo>
                  <a:cubicBezTo>
                    <a:pt x="1732" y="983"/>
                    <a:pt x="1725" y="914"/>
                    <a:pt x="1730" y="889"/>
                  </a:cubicBezTo>
                  <a:cubicBezTo>
                    <a:pt x="1735" y="865"/>
                    <a:pt x="1773" y="873"/>
                    <a:pt x="1769" y="822"/>
                  </a:cubicBezTo>
                  <a:cubicBezTo>
                    <a:pt x="1765" y="771"/>
                    <a:pt x="1758" y="751"/>
                    <a:pt x="1775" y="737"/>
                  </a:cubicBezTo>
                  <a:cubicBezTo>
                    <a:pt x="1793" y="722"/>
                    <a:pt x="1809" y="695"/>
                    <a:pt x="1789" y="667"/>
                  </a:cubicBezTo>
                  <a:cubicBezTo>
                    <a:pt x="1770" y="638"/>
                    <a:pt x="1837" y="610"/>
                    <a:pt x="1785" y="579"/>
                  </a:cubicBezTo>
                  <a:cubicBezTo>
                    <a:pt x="1734" y="547"/>
                    <a:pt x="1898" y="532"/>
                    <a:pt x="1805" y="481"/>
                  </a:cubicBezTo>
                  <a:cubicBezTo>
                    <a:pt x="1777" y="466"/>
                    <a:pt x="1750" y="458"/>
                    <a:pt x="1776" y="439"/>
                  </a:cubicBezTo>
                  <a:cubicBezTo>
                    <a:pt x="1802" y="421"/>
                    <a:pt x="1793" y="410"/>
                    <a:pt x="1781" y="396"/>
                  </a:cubicBezTo>
                  <a:cubicBezTo>
                    <a:pt x="1768" y="382"/>
                    <a:pt x="1779" y="369"/>
                    <a:pt x="1787" y="365"/>
                  </a:cubicBezTo>
                  <a:cubicBezTo>
                    <a:pt x="1795" y="361"/>
                    <a:pt x="1783" y="337"/>
                    <a:pt x="1769" y="325"/>
                  </a:cubicBezTo>
                  <a:cubicBezTo>
                    <a:pt x="1755" y="313"/>
                    <a:pt x="1767" y="301"/>
                    <a:pt x="1783" y="286"/>
                  </a:cubicBezTo>
                  <a:cubicBezTo>
                    <a:pt x="1799" y="271"/>
                    <a:pt x="1814" y="244"/>
                    <a:pt x="1774" y="219"/>
                  </a:cubicBezTo>
                  <a:cubicBezTo>
                    <a:pt x="1734" y="195"/>
                    <a:pt x="1719" y="97"/>
                    <a:pt x="1757" y="85"/>
                  </a:cubicBezTo>
                  <a:cubicBezTo>
                    <a:pt x="1795" y="73"/>
                    <a:pt x="1927" y="22"/>
                    <a:pt x="1935" y="86"/>
                  </a:cubicBezTo>
                  <a:cubicBezTo>
                    <a:pt x="1943" y="150"/>
                    <a:pt x="1926" y="276"/>
                    <a:pt x="1925" y="318"/>
                  </a:cubicBezTo>
                  <a:cubicBezTo>
                    <a:pt x="1923" y="360"/>
                    <a:pt x="1964" y="385"/>
                    <a:pt x="1940" y="403"/>
                  </a:cubicBezTo>
                  <a:cubicBezTo>
                    <a:pt x="1916" y="422"/>
                    <a:pt x="1872" y="433"/>
                    <a:pt x="1876" y="471"/>
                  </a:cubicBezTo>
                  <a:cubicBezTo>
                    <a:pt x="1880" y="509"/>
                    <a:pt x="1924" y="479"/>
                    <a:pt x="1915" y="505"/>
                  </a:cubicBezTo>
                  <a:cubicBezTo>
                    <a:pt x="1907" y="532"/>
                    <a:pt x="1903" y="553"/>
                    <a:pt x="1919" y="572"/>
                  </a:cubicBezTo>
                  <a:cubicBezTo>
                    <a:pt x="1936" y="591"/>
                    <a:pt x="1931" y="622"/>
                    <a:pt x="1941" y="645"/>
                  </a:cubicBezTo>
                  <a:cubicBezTo>
                    <a:pt x="1951" y="667"/>
                    <a:pt x="1978" y="708"/>
                    <a:pt x="1969" y="744"/>
                  </a:cubicBezTo>
                  <a:cubicBezTo>
                    <a:pt x="1959" y="780"/>
                    <a:pt x="1956" y="823"/>
                    <a:pt x="1983" y="829"/>
                  </a:cubicBezTo>
                  <a:cubicBezTo>
                    <a:pt x="2009" y="836"/>
                    <a:pt x="2025" y="761"/>
                    <a:pt x="2013" y="701"/>
                  </a:cubicBezTo>
                  <a:cubicBezTo>
                    <a:pt x="2000" y="640"/>
                    <a:pt x="1985" y="610"/>
                    <a:pt x="2009" y="589"/>
                  </a:cubicBezTo>
                  <a:cubicBezTo>
                    <a:pt x="2034" y="569"/>
                    <a:pt x="2071" y="531"/>
                    <a:pt x="2049" y="504"/>
                  </a:cubicBezTo>
                  <a:cubicBezTo>
                    <a:pt x="2027" y="477"/>
                    <a:pt x="2001" y="488"/>
                    <a:pt x="2013" y="465"/>
                  </a:cubicBezTo>
                  <a:cubicBezTo>
                    <a:pt x="2026" y="441"/>
                    <a:pt x="2024" y="435"/>
                    <a:pt x="2023" y="423"/>
                  </a:cubicBezTo>
                  <a:cubicBezTo>
                    <a:pt x="2021" y="410"/>
                    <a:pt x="2045" y="395"/>
                    <a:pt x="2034" y="363"/>
                  </a:cubicBezTo>
                  <a:cubicBezTo>
                    <a:pt x="2023" y="331"/>
                    <a:pt x="2008" y="322"/>
                    <a:pt x="2024" y="308"/>
                  </a:cubicBezTo>
                  <a:cubicBezTo>
                    <a:pt x="2040" y="294"/>
                    <a:pt x="2067" y="265"/>
                    <a:pt x="2047" y="239"/>
                  </a:cubicBezTo>
                  <a:cubicBezTo>
                    <a:pt x="2026" y="212"/>
                    <a:pt x="2053" y="197"/>
                    <a:pt x="2021" y="172"/>
                  </a:cubicBezTo>
                  <a:cubicBezTo>
                    <a:pt x="1989" y="147"/>
                    <a:pt x="1981" y="66"/>
                    <a:pt x="2011" y="53"/>
                  </a:cubicBezTo>
                  <a:cubicBezTo>
                    <a:pt x="2034" y="44"/>
                    <a:pt x="2084" y="48"/>
                    <a:pt x="2106" y="50"/>
                  </a:cubicBezTo>
                  <a:cubicBezTo>
                    <a:pt x="2106" y="31"/>
                    <a:pt x="2106" y="31"/>
                    <a:pt x="2106" y="31"/>
                  </a:cubicBezTo>
                  <a:cubicBezTo>
                    <a:pt x="2106" y="31"/>
                    <a:pt x="2077" y="31"/>
                    <a:pt x="2015" y="34"/>
                  </a:cubicBezTo>
                  <a:cubicBezTo>
                    <a:pt x="1953" y="37"/>
                    <a:pt x="1981" y="112"/>
                    <a:pt x="1980" y="132"/>
                  </a:cubicBezTo>
                  <a:close/>
                </a:path>
              </a:pathLst>
            </a:custGeom>
            <a:solidFill>
              <a:srgbClr val="EF9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18">
              <a:extLst>
                <a:ext uri="{FF2B5EF4-FFF2-40B4-BE49-F238E27FC236}">
                  <a16:creationId xmlns:a16="http://schemas.microsoft.com/office/drawing/2014/main" id="{E4B3069B-5E4E-461A-B87F-B31F832BF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" y="1132"/>
              <a:ext cx="2862" cy="1333"/>
            </a:xfrm>
            <a:custGeom>
              <a:avLst/>
              <a:gdLst>
                <a:gd name="T0" fmla="*/ 3732 w 2106"/>
                <a:gd name="T1" fmla="*/ 544 h 983"/>
                <a:gd name="T2" fmla="*/ 3705 w 2106"/>
                <a:gd name="T3" fmla="*/ 1044 h 983"/>
                <a:gd name="T4" fmla="*/ 3596 w 2106"/>
                <a:gd name="T5" fmla="*/ 1074 h 983"/>
                <a:gd name="T6" fmla="*/ 3582 w 2106"/>
                <a:gd name="T7" fmla="*/ 616 h 983"/>
                <a:gd name="T8" fmla="*/ 3241 w 2106"/>
                <a:gd name="T9" fmla="*/ 620 h 983"/>
                <a:gd name="T10" fmla="*/ 3282 w 2106"/>
                <a:gd name="T11" fmla="*/ 1100 h 983"/>
                <a:gd name="T12" fmla="*/ 3122 w 2106"/>
                <a:gd name="T13" fmla="*/ 1751 h 983"/>
                <a:gd name="T14" fmla="*/ 2998 w 2106"/>
                <a:gd name="T15" fmla="*/ 1219 h 983"/>
                <a:gd name="T16" fmla="*/ 3077 w 2106"/>
                <a:gd name="T17" fmla="*/ 770 h 983"/>
                <a:gd name="T18" fmla="*/ 3024 w 2106"/>
                <a:gd name="T19" fmla="*/ 206 h 983"/>
                <a:gd name="T20" fmla="*/ 2507 w 2106"/>
                <a:gd name="T21" fmla="*/ 702 h 983"/>
                <a:gd name="T22" fmla="*/ 2479 w 2106"/>
                <a:gd name="T23" fmla="*/ 1360 h 983"/>
                <a:gd name="T24" fmla="*/ 2388 w 2106"/>
                <a:gd name="T25" fmla="*/ 811 h 983"/>
                <a:gd name="T26" fmla="*/ 2174 w 2106"/>
                <a:gd name="T27" fmla="*/ 392 h 983"/>
                <a:gd name="T28" fmla="*/ 2144 w 2106"/>
                <a:gd name="T29" fmla="*/ 918 h 983"/>
                <a:gd name="T30" fmla="*/ 2135 w 2106"/>
                <a:gd name="T31" fmla="*/ 1239 h 983"/>
                <a:gd name="T32" fmla="*/ 2087 w 2106"/>
                <a:gd name="T33" fmla="*/ 1618 h 983"/>
                <a:gd name="T34" fmla="*/ 2022 w 2106"/>
                <a:gd name="T35" fmla="*/ 1132 h 983"/>
                <a:gd name="T36" fmla="*/ 2067 w 2106"/>
                <a:gd name="T37" fmla="*/ 824 h 983"/>
                <a:gd name="T38" fmla="*/ 2072 w 2106"/>
                <a:gd name="T39" fmla="*/ 404 h 983"/>
                <a:gd name="T40" fmla="*/ 1666 w 2106"/>
                <a:gd name="T41" fmla="*/ 919 h 983"/>
                <a:gd name="T42" fmla="*/ 1676 w 2106"/>
                <a:gd name="T43" fmla="*/ 1267 h 983"/>
                <a:gd name="T44" fmla="*/ 1614 w 2106"/>
                <a:gd name="T45" fmla="*/ 1321 h 983"/>
                <a:gd name="T46" fmla="*/ 1606 w 2106"/>
                <a:gd name="T47" fmla="*/ 945 h 983"/>
                <a:gd name="T48" fmla="*/ 1265 w 2106"/>
                <a:gd name="T49" fmla="*/ 1265 h 983"/>
                <a:gd name="T50" fmla="*/ 328 w 2106"/>
                <a:gd name="T51" fmla="*/ 1073 h 983"/>
                <a:gd name="T52" fmla="*/ 288 w 2106"/>
                <a:gd name="T53" fmla="*/ 755 h 983"/>
                <a:gd name="T54" fmla="*/ 160 w 2106"/>
                <a:gd name="T55" fmla="*/ 433 h 983"/>
                <a:gd name="T56" fmla="*/ 120 w 2106"/>
                <a:gd name="T57" fmla="*/ 528 h 983"/>
                <a:gd name="T58" fmla="*/ 0 w 2106"/>
                <a:gd name="T59" fmla="*/ 66 h 983"/>
                <a:gd name="T60" fmla="*/ 82 w 2106"/>
                <a:gd name="T61" fmla="*/ 445 h 983"/>
                <a:gd name="T62" fmla="*/ 222 w 2106"/>
                <a:gd name="T63" fmla="*/ 495 h 983"/>
                <a:gd name="T64" fmla="*/ 302 w 2106"/>
                <a:gd name="T65" fmla="*/ 1059 h 983"/>
                <a:gd name="T66" fmla="*/ 1250 w 2106"/>
                <a:gd name="T67" fmla="*/ 1435 h 983"/>
                <a:gd name="T68" fmla="*/ 1583 w 2106"/>
                <a:gd name="T69" fmla="*/ 929 h 983"/>
                <a:gd name="T70" fmla="*/ 1590 w 2106"/>
                <a:gd name="T71" fmla="*/ 1353 h 983"/>
                <a:gd name="T72" fmla="*/ 1738 w 2106"/>
                <a:gd name="T73" fmla="*/ 1033 h 983"/>
                <a:gd name="T74" fmla="*/ 2067 w 2106"/>
                <a:gd name="T75" fmla="*/ 466 h 983"/>
                <a:gd name="T76" fmla="*/ 1972 w 2106"/>
                <a:gd name="T77" fmla="*/ 1041 h 983"/>
                <a:gd name="T78" fmla="*/ 2057 w 2106"/>
                <a:gd name="T79" fmla="*/ 1584 h 983"/>
                <a:gd name="T80" fmla="*/ 2144 w 2106"/>
                <a:gd name="T81" fmla="*/ 1344 h 983"/>
                <a:gd name="T82" fmla="*/ 2159 w 2106"/>
                <a:gd name="T83" fmla="*/ 907 h 983"/>
                <a:gd name="T84" fmla="*/ 2424 w 2106"/>
                <a:gd name="T85" fmla="*/ 454 h 983"/>
                <a:gd name="T86" fmla="*/ 2438 w 2106"/>
                <a:gd name="T87" fmla="*/ 1218 h 983"/>
                <a:gd name="T88" fmla="*/ 2556 w 2106"/>
                <a:gd name="T89" fmla="*/ 884 h 983"/>
                <a:gd name="T90" fmla="*/ 2594 w 2106"/>
                <a:gd name="T91" fmla="*/ 370 h 983"/>
                <a:gd name="T92" fmla="*/ 2994 w 2106"/>
                <a:gd name="T93" fmla="*/ 709 h 983"/>
                <a:gd name="T94" fmla="*/ 2948 w 2106"/>
                <a:gd name="T95" fmla="*/ 1193 h 983"/>
                <a:gd name="T96" fmla="*/ 3060 w 2106"/>
                <a:gd name="T97" fmla="*/ 1584 h 983"/>
                <a:gd name="T98" fmla="*/ 3278 w 2106"/>
                <a:gd name="T99" fmla="*/ 1355 h 983"/>
                <a:gd name="T100" fmla="*/ 3281 w 2106"/>
                <a:gd name="T101" fmla="*/ 807 h 983"/>
                <a:gd name="T102" fmla="*/ 3293 w 2106"/>
                <a:gd name="T103" fmla="*/ 526 h 983"/>
                <a:gd name="T104" fmla="*/ 3555 w 2106"/>
                <a:gd name="T105" fmla="*/ 584 h 983"/>
                <a:gd name="T106" fmla="*/ 3544 w 2106"/>
                <a:gd name="T107" fmla="*/ 1052 h 983"/>
                <a:gd name="T108" fmla="*/ 3718 w 2106"/>
                <a:gd name="T109" fmla="*/ 1290 h 983"/>
                <a:gd name="T110" fmla="*/ 3736 w 2106"/>
                <a:gd name="T111" fmla="*/ 778 h 983"/>
                <a:gd name="T112" fmla="*/ 3732 w 2106"/>
                <a:gd name="T113" fmla="*/ 316 h 983"/>
                <a:gd name="T114" fmla="*/ 3721 w 2106"/>
                <a:gd name="T115" fmla="*/ 62 h 9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06" h="983">
                  <a:moveTo>
                    <a:pt x="1980" y="132"/>
                  </a:moveTo>
                  <a:cubicBezTo>
                    <a:pt x="1979" y="152"/>
                    <a:pt x="1973" y="178"/>
                    <a:pt x="1994" y="186"/>
                  </a:cubicBezTo>
                  <a:cubicBezTo>
                    <a:pt x="2047" y="206"/>
                    <a:pt x="2003" y="223"/>
                    <a:pt x="2021" y="236"/>
                  </a:cubicBezTo>
                  <a:cubicBezTo>
                    <a:pt x="2039" y="250"/>
                    <a:pt x="2046" y="280"/>
                    <a:pt x="2021" y="296"/>
                  </a:cubicBezTo>
                  <a:cubicBezTo>
                    <a:pt x="1997" y="311"/>
                    <a:pt x="1961" y="317"/>
                    <a:pt x="2000" y="343"/>
                  </a:cubicBezTo>
                  <a:cubicBezTo>
                    <a:pt x="2039" y="368"/>
                    <a:pt x="2022" y="396"/>
                    <a:pt x="2005" y="416"/>
                  </a:cubicBezTo>
                  <a:cubicBezTo>
                    <a:pt x="1988" y="436"/>
                    <a:pt x="2020" y="440"/>
                    <a:pt x="1985" y="483"/>
                  </a:cubicBezTo>
                  <a:cubicBezTo>
                    <a:pt x="1967" y="505"/>
                    <a:pt x="2085" y="514"/>
                    <a:pt x="2006" y="568"/>
                  </a:cubicBezTo>
                  <a:cubicBezTo>
                    <a:pt x="1955" y="602"/>
                    <a:pt x="1987" y="662"/>
                    <a:pt x="1997" y="701"/>
                  </a:cubicBezTo>
                  <a:cubicBezTo>
                    <a:pt x="2007" y="741"/>
                    <a:pt x="2002" y="810"/>
                    <a:pt x="1990" y="808"/>
                  </a:cubicBezTo>
                  <a:cubicBezTo>
                    <a:pt x="1977" y="806"/>
                    <a:pt x="1979" y="781"/>
                    <a:pt x="1988" y="748"/>
                  </a:cubicBezTo>
                  <a:cubicBezTo>
                    <a:pt x="1997" y="716"/>
                    <a:pt x="1940" y="620"/>
                    <a:pt x="1947" y="584"/>
                  </a:cubicBezTo>
                  <a:cubicBezTo>
                    <a:pt x="1955" y="548"/>
                    <a:pt x="1896" y="560"/>
                    <a:pt x="1927" y="517"/>
                  </a:cubicBezTo>
                  <a:cubicBezTo>
                    <a:pt x="1941" y="497"/>
                    <a:pt x="1940" y="485"/>
                    <a:pt x="1908" y="479"/>
                  </a:cubicBezTo>
                  <a:cubicBezTo>
                    <a:pt x="1877" y="474"/>
                    <a:pt x="1894" y="448"/>
                    <a:pt x="1945" y="423"/>
                  </a:cubicBezTo>
                  <a:cubicBezTo>
                    <a:pt x="1995" y="398"/>
                    <a:pt x="1945" y="373"/>
                    <a:pt x="1940" y="335"/>
                  </a:cubicBezTo>
                  <a:cubicBezTo>
                    <a:pt x="1936" y="296"/>
                    <a:pt x="1973" y="163"/>
                    <a:pt x="1951" y="82"/>
                  </a:cubicBezTo>
                  <a:cubicBezTo>
                    <a:pt x="1929" y="0"/>
                    <a:pt x="1809" y="52"/>
                    <a:pt x="1758" y="72"/>
                  </a:cubicBezTo>
                  <a:cubicBezTo>
                    <a:pt x="1706" y="92"/>
                    <a:pt x="1703" y="189"/>
                    <a:pt x="1762" y="234"/>
                  </a:cubicBezTo>
                  <a:cubicBezTo>
                    <a:pt x="1821" y="280"/>
                    <a:pt x="1703" y="298"/>
                    <a:pt x="1755" y="337"/>
                  </a:cubicBezTo>
                  <a:cubicBezTo>
                    <a:pt x="1806" y="377"/>
                    <a:pt x="1722" y="358"/>
                    <a:pt x="1764" y="399"/>
                  </a:cubicBezTo>
                  <a:cubicBezTo>
                    <a:pt x="1805" y="439"/>
                    <a:pt x="1677" y="443"/>
                    <a:pt x="1754" y="477"/>
                  </a:cubicBezTo>
                  <a:cubicBezTo>
                    <a:pt x="1831" y="512"/>
                    <a:pt x="1805" y="524"/>
                    <a:pt x="1781" y="540"/>
                  </a:cubicBezTo>
                  <a:cubicBezTo>
                    <a:pt x="1758" y="555"/>
                    <a:pt x="1741" y="581"/>
                    <a:pt x="1777" y="598"/>
                  </a:cubicBezTo>
                  <a:cubicBezTo>
                    <a:pt x="1814" y="616"/>
                    <a:pt x="1742" y="660"/>
                    <a:pt x="1774" y="689"/>
                  </a:cubicBezTo>
                  <a:cubicBezTo>
                    <a:pt x="1805" y="718"/>
                    <a:pt x="1738" y="728"/>
                    <a:pt x="1751" y="777"/>
                  </a:cubicBezTo>
                  <a:cubicBezTo>
                    <a:pt x="1765" y="826"/>
                    <a:pt x="1751" y="859"/>
                    <a:pt x="1723" y="859"/>
                  </a:cubicBezTo>
                  <a:cubicBezTo>
                    <a:pt x="1695" y="858"/>
                    <a:pt x="1720" y="956"/>
                    <a:pt x="1690" y="952"/>
                  </a:cubicBezTo>
                  <a:cubicBezTo>
                    <a:pt x="1660" y="947"/>
                    <a:pt x="1706" y="868"/>
                    <a:pt x="1673" y="850"/>
                  </a:cubicBezTo>
                  <a:cubicBezTo>
                    <a:pt x="1639" y="832"/>
                    <a:pt x="1631" y="814"/>
                    <a:pt x="1654" y="793"/>
                  </a:cubicBezTo>
                  <a:cubicBezTo>
                    <a:pt x="1676" y="773"/>
                    <a:pt x="1610" y="748"/>
                    <a:pt x="1630" y="722"/>
                  </a:cubicBezTo>
                  <a:cubicBezTo>
                    <a:pt x="1650" y="696"/>
                    <a:pt x="1645" y="691"/>
                    <a:pt x="1623" y="663"/>
                  </a:cubicBezTo>
                  <a:cubicBezTo>
                    <a:pt x="1601" y="636"/>
                    <a:pt x="1603" y="606"/>
                    <a:pt x="1631" y="592"/>
                  </a:cubicBezTo>
                  <a:cubicBezTo>
                    <a:pt x="1659" y="579"/>
                    <a:pt x="1679" y="551"/>
                    <a:pt x="1648" y="524"/>
                  </a:cubicBezTo>
                  <a:cubicBezTo>
                    <a:pt x="1618" y="498"/>
                    <a:pt x="1628" y="476"/>
                    <a:pt x="1655" y="474"/>
                  </a:cubicBezTo>
                  <a:cubicBezTo>
                    <a:pt x="1682" y="471"/>
                    <a:pt x="1687" y="439"/>
                    <a:pt x="1666" y="419"/>
                  </a:cubicBezTo>
                  <a:cubicBezTo>
                    <a:pt x="1646" y="398"/>
                    <a:pt x="1619" y="360"/>
                    <a:pt x="1642" y="355"/>
                  </a:cubicBezTo>
                  <a:cubicBezTo>
                    <a:pt x="1665" y="349"/>
                    <a:pt x="1672" y="334"/>
                    <a:pt x="1647" y="310"/>
                  </a:cubicBezTo>
                  <a:cubicBezTo>
                    <a:pt x="1621" y="287"/>
                    <a:pt x="1694" y="233"/>
                    <a:pt x="1696" y="146"/>
                  </a:cubicBezTo>
                  <a:cubicBezTo>
                    <a:pt x="1697" y="102"/>
                    <a:pt x="1677" y="90"/>
                    <a:pt x="1637" y="112"/>
                  </a:cubicBezTo>
                  <a:cubicBezTo>
                    <a:pt x="1596" y="135"/>
                    <a:pt x="1383" y="188"/>
                    <a:pt x="1359" y="197"/>
                  </a:cubicBezTo>
                  <a:cubicBezTo>
                    <a:pt x="1336" y="206"/>
                    <a:pt x="1348" y="265"/>
                    <a:pt x="1342" y="289"/>
                  </a:cubicBezTo>
                  <a:cubicBezTo>
                    <a:pt x="1337" y="312"/>
                    <a:pt x="1339" y="330"/>
                    <a:pt x="1350" y="341"/>
                  </a:cubicBezTo>
                  <a:cubicBezTo>
                    <a:pt x="1361" y="352"/>
                    <a:pt x="1367" y="368"/>
                    <a:pt x="1358" y="382"/>
                  </a:cubicBezTo>
                  <a:cubicBezTo>
                    <a:pt x="1349" y="395"/>
                    <a:pt x="1335" y="402"/>
                    <a:pt x="1357" y="417"/>
                  </a:cubicBezTo>
                  <a:cubicBezTo>
                    <a:pt x="1380" y="431"/>
                    <a:pt x="1388" y="452"/>
                    <a:pt x="1372" y="467"/>
                  </a:cubicBezTo>
                  <a:cubicBezTo>
                    <a:pt x="1356" y="483"/>
                    <a:pt x="1375" y="478"/>
                    <a:pt x="1360" y="534"/>
                  </a:cubicBezTo>
                  <a:cubicBezTo>
                    <a:pt x="1330" y="645"/>
                    <a:pt x="1371" y="743"/>
                    <a:pt x="1342" y="740"/>
                  </a:cubicBezTo>
                  <a:cubicBezTo>
                    <a:pt x="1313" y="737"/>
                    <a:pt x="1345" y="584"/>
                    <a:pt x="1342" y="562"/>
                  </a:cubicBezTo>
                  <a:cubicBezTo>
                    <a:pt x="1339" y="541"/>
                    <a:pt x="1328" y="539"/>
                    <a:pt x="1310" y="524"/>
                  </a:cubicBezTo>
                  <a:cubicBezTo>
                    <a:pt x="1293" y="510"/>
                    <a:pt x="1278" y="484"/>
                    <a:pt x="1295" y="476"/>
                  </a:cubicBezTo>
                  <a:cubicBezTo>
                    <a:pt x="1312" y="469"/>
                    <a:pt x="1314" y="459"/>
                    <a:pt x="1293" y="441"/>
                  </a:cubicBezTo>
                  <a:cubicBezTo>
                    <a:pt x="1273" y="423"/>
                    <a:pt x="1288" y="401"/>
                    <a:pt x="1303" y="386"/>
                  </a:cubicBezTo>
                  <a:cubicBezTo>
                    <a:pt x="1319" y="371"/>
                    <a:pt x="1282" y="347"/>
                    <a:pt x="1310" y="323"/>
                  </a:cubicBezTo>
                  <a:cubicBezTo>
                    <a:pt x="1327" y="309"/>
                    <a:pt x="1331" y="252"/>
                    <a:pt x="1325" y="219"/>
                  </a:cubicBezTo>
                  <a:cubicBezTo>
                    <a:pt x="1319" y="186"/>
                    <a:pt x="1217" y="208"/>
                    <a:pt x="1177" y="213"/>
                  </a:cubicBezTo>
                  <a:cubicBezTo>
                    <a:pt x="1136" y="217"/>
                    <a:pt x="1145" y="328"/>
                    <a:pt x="1152" y="355"/>
                  </a:cubicBezTo>
                  <a:cubicBezTo>
                    <a:pt x="1160" y="381"/>
                    <a:pt x="1149" y="395"/>
                    <a:pt x="1139" y="409"/>
                  </a:cubicBezTo>
                  <a:cubicBezTo>
                    <a:pt x="1129" y="422"/>
                    <a:pt x="1161" y="459"/>
                    <a:pt x="1153" y="467"/>
                  </a:cubicBezTo>
                  <a:cubicBezTo>
                    <a:pt x="1146" y="476"/>
                    <a:pt x="1149" y="493"/>
                    <a:pt x="1161" y="499"/>
                  </a:cubicBezTo>
                  <a:cubicBezTo>
                    <a:pt x="1172" y="505"/>
                    <a:pt x="1167" y="524"/>
                    <a:pt x="1146" y="537"/>
                  </a:cubicBezTo>
                  <a:cubicBezTo>
                    <a:pt x="1125" y="550"/>
                    <a:pt x="1143" y="552"/>
                    <a:pt x="1187" y="573"/>
                  </a:cubicBezTo>
                  <a:cubicBezTo>
                    <a:pt x="1230" y="594"/>
                    <a:pt x="1158" y="621"/>
                    <a:pt x="1132" y="635"/>
                  </a:cubicBezTo>
                  <a:cubicBezTo>
                    <a:pt x="1105" y="648"/>
                    <a:pt x="1138" y="663"/>
                    <a:pt x="1156" y="674"/>
                  </a:cubicBezTo>
                  <a:cubicBezTo>
                    <a:pt x="1174" y="686"/>
                    <a:pt x="1159" y="710"/>
                    <a:pt x="1149" y="728"/>
                  </a:cubicBezTo>
                  <a:cubicBezTo>
                    <a:pt x="1139" y="745"/>
                    <a:pt x="1149" y="785"/>
                    <a:pt x="1154" y="813"/>
                  </a:cubicBezTo>
                  <a:cubicBezTo>
                    <a:pt x="1160" y="841"/>
                    <a:pt x="1153" y="866"/>
                    <a:pt x="1137" y="894"/>
                  </a:cubicBezTo>
                  <a:cubicBezTo>
                    <a:pt x="1121" y="922"/>
                    <a:pt x="1120" y="897"/>
                    <a:pt x="1130" y="880"/>
                  </a:cubicBezTo>
                  <a:cubicBezTo>
                    <a:pt x="1140" y="863"/>
                    <a:pt x="1108" y="852"/>
                    <a:pt x="1128" y="810"/>
                  </a:cubicBezTo>
                  <a:cubicBezTo>
                    <a:pt x="1138" y="789"/>
                    <a:pt x="1128" y="781"/>
                    <a:pt x="1114" y="753"/>
                  </a:cubicBezTo>
                  <a:cubicBezTo>
                    <a:pt x="1099" y="725"/>
                    <a:pt x="1124" y="692"/>
                    <a:pt x="1095" y="666"/>
                  </a:cubicBezTo>
                  <a:cubicBezTo>
                    <a:pt x="1081" y="654"/>
                    <a:pt x="1079" y="640"/>
                    <a:pt x="1095" y="616"/>
                  </a:cubicBezTo>
                  <a:cubicBezTo>
                    <a:pt x="1110" y="593"/>
                    <a:pt x="1098" y="577"/>
                    <a:pt x="1080" y="558"/>
                  </a:cubicBezTo>
                  <a:cubicBezTo>
                    <a:pt x="1062" y="539"/>
                    <a:pt x="1077" y="523"/>
                    <a:pt x="1090" y="524"/>
                  </a:cubicBezTo>
                  <a:cubicBezTo>
                    <a:pt x="1104" y="525"/>
                    <a:pt x="1103" y="504"/>
                    <a:pt x="1096" y="490"/>
                  </a:cubicBezTo>
                  <a:cubicBezTo>
                    <a:pt x="1090" y="476"/>
                    <a:pt x="1094" y="473"/>
                    <a:pt x="1119" y="448"/>
                  </a:cubicBezTo>
                  <a:cubicBezTo>
                    <a:pt x="1144" y="424"/>
                    <a:pt x="1102" y="417"/>
                    <a:pt x="1102" y="403"/>
                  </a:cubicBezTo>
                  <a:cubicBezTo>
                    <a:pt x="1102" y="390"/>
                    <a:pt x="1115" y="378"/>
                    <a:pt x="1130" y="374"/>
                  </a:cubicBezTo>
                  <a:cubicBezTo>
                    <a:pt x="1144" y="371"/>
                    <a:pt x="1129" y="289"/>
                    <a:pt x="1129" y="270"/>
                  </a:cubicBezTo>
                  <a:cubicBezTo>
                    <a:pt x="1129" y="251"/>
                    <a:pt x="1147" y="235"/>
                    <a:pt x="1122" y="220"/>
                  </a:cubicBezTo>
                  <a:cubicBezTo>
                    <a:pt x="1066" y="186"/>
                    <a:pt x="939" y="290"/>
                    <a:pt x="918" y="316"/>
                  </a:cubicBezTo>
                  <a:cubicBezTo>
                    <a:pt x="898" y="341"/>
                    <a:pt x="894" y="365"/>
                    <a:pt x="897" y="384"/>
                  </a:cubicBezTo>
                  <a:cubicBezTo>
                    <a:pt x="899" y="403"/>
                    <a:pt x="904" y="467"/>
                    <a:pt x="900" y="477"/>
                  </a:cubicBezTo>
                  <a:cubicBezTo>
                    <a:pt x="897" y="488"/>
                    <a:pt x="896" y="494"/>
                    <a:pt x="902" y="500"/>
                  </a:cubicBezTo>
                  <a:cubicBezTo>
                    <a:pt x="909" y="506"/>
                    <a:pt x="911" y="518"/>
                    <a:pt x="905" y="537"/>
                  </a:cubicBezTo>
                  <a:cubicBezTo>
                    <a:pt x="899" y="556"/>
                    <a:pt x="910" y="563"/>
                    <a:pt x="932" y="573"/>
                  </a:cubicBezTo>
                  <a:cubicBezTo>
                    <a:pt x="954" y="583"/>
                    <a:pt x="918" y="625"/>
                    <a:pt x="908" y="642"/>
                  </a:cubicBezTo>
                  <a:cubicBezTo>
                    <a:pt x="897" y="658"/>
                    <a:pt x="900" y="678"/>
                    <a:pt x="907" y="689"/>
                  </a:cubicBezTo>
                  <a:cubicBezTo>
                    <a:pt x="913" y="700"/>
                    <a:pt x="908" y="721"/>
                    <a:pt x="897" y="736"/>
                  </a:cubicBezTo>
                  <a:cubicBezTo>
                    <a:pt x="886" y="750"/>
                    <a:pt x="894" y="758"/>
                    <a:pt x="904" y="765"/>
                  </a:cubicBezTo>
                  <a:cubicBezTo>
                    <a:pt x="914" y="771"/>
                    <a:pt x="905" y="801"/>
                    <a:pt x="888" y="801"/>
                  </a:cubicBezTo>
                  <a:cubicBezTo>
                    <a:pt x="871" y="801"/>
                    <a:pt x="882" y="730"/>
                    <a:pt x="874" y="718"/>
                  </a:cubicBezTo>
                  <a:cubicBezTo>
                    <a:pt x="866" y="705"/>
                    <a:pt x="872" y="689"/>
                    <a:pt x="880" y="669"/>
                  </a:cubicBezTo>
                  <a:cubicBezTo>
                    <a:pt x="887" y="649"/>
                    <a:pt x="876" y="645"/>
                    <a:pt x="871" y="633"/>
                  </a:cubicBezTo>
                  <a:cubicBezTo>
                    <a:pt x="867" y="620"/>
                    <a:pt x="870" y="588"/>
                    <a:pt x="875" y="573"/>
                  </a:cubicBezTo>
                  <a:cubicBezTo>
                    <a:pt x="881" y="559"/>
                    <a:pt x="874" y="527"/>
                    <a:pt x="870" y="514"/>
                  </a:cubicBezTo>
                  <a:cubicBezTo>
                    <a:pt x="865" y="502"/>
                    <a:pt x="862" y="486"/>
                    <a:pt x="872" y="476"/>
                  </a:cubicBezTo>
                  <a:cubicBezTo>
                    <a:pt x="882" y="465"/>
                    <a:pt x="874" y="436"/>
                    <a:pt x="874" y="413"/>
                  </a:cubicBezTo>
                  <a:cubicBezTo>
                    <a:pt x="874" y="391"/>
                    <a:pt x="875" y="364"/>
                    <a:pt x="843" y="443"/>
                  </a:cubicBezTo>
                  <a:cubicBezTo>
                    <a:pt x="812" y="522"/>
                    <a:pt x="729" y="631"/>
                    <a:pt x="685" y="688"/>
                  </a:cubicBezTo>
                  <a:cubicBezTo>
                    <a:pt x="642" y="745"/>
                    <a:pt x="675" y="896"/>
                    <a:pt x="647" y="897"/>
                  </a:cubicBezTo>
                  <a:cubicBezTo>
                    <a:pt x="618" y="899"/>
                    <a:pt x="631" y="784"/>
                    <a:pt x="628" y="754"/>
                  </a:cubicBezTo>
                  <a:cubicBezTo>
                    <a:pt x="626" y="723"/>
                    <a:pt x="480" y="904"/>
                    <a:pt x="377" y="904"/>
                  </a:cubicBezTo>
                  <a:cubicBezTo>
                    <a:pt x="274" y="904"/>
                    <a:pt x="186" y="617"/>
                    <a:pt x="177" y="583"/>
                  </a:cubicBezTo>
                  <a:cubicBezTo>
                    <a:pt x="168" y="549"/>
                    <a:pt x="171" y="537"/>
                    <a:pt x="177" y="523"/>
                  </a:cubicBezTo>
                  <a:cubicBezTo>
                    <a:pt x="183" y="510"/>
                    <a:pt x="174" y="495"/>
                    <a:pt x="159" y="487"/>
                  </a:cubicBezTo>
                  <a:cubicBezTo>
                    <a:pt x="143" y="480"/>
                    <a:pt x="150" y="464"/>
                    <a:pt x="161" y="448"/>
                  </a:cubicBezTo>
                  <a:cubicBezTo>
                    <a:pt x="173" y="431"/>
                    <a:pt x="172" y="427"/>
                    <a:pt x="156" y="411"/>
                  </a:cubicBezTo>
                  <a:cubicBezTo>
                    <a:pt x="140" y="394"/>
                    <a:pt x="157" y="350"/>
                    <a:pt x="162" y="327"/>
                  </a:cubicBezTo>
                  <a:cubicBezTo>
                    <a:pt x="168" y="303"/>
                    <a:pt x="159" y="281"/>
                    <a:pt x="133" y="266"/>
                  </a:cubicBezTo>
                  <a:cubicBezTo>
                    <a:pt x="108" y="251"/>
                    <a:pt x="124" y="179"/>
                    <a:pt x="105" y="179"/>
                  </a:cubicBezTo>
                  <a:cubicBezTo>
                    <a:pt x="85" y="179"/>
                    <a:pt x="87" y="217"/>
                    <a:pt x="87" y="235"/>
                  </a:cubicBezTo>
                  <a:cubicBezTo>
                    <a:pt x="87" y="253"/>
                    <a:pt x="105" y="251"/>
                    <a:pt x="106" y="264"/>
                  </a:cubicBezTo>
                  <a:cubicBezTo>
                    <a:pt x="107" y="278"/>
                    <a:pt x="98" y="291"/>
                    <a:pt x="99" y="305"/>
                  </a:cubicBezTo>
                  <a:cubicBezTo>
                    <a:pt x="100" y="318"/>
                    <a:pt x="105" y="348"/>
                    <a:pt x="77" y="346"/>
                  </a:cubicBezTo>
                  <a:cubicBezTo>
                    <a:pt x="48" y="345"/>
                    <a:pt x="56" y="304"/>
                    <a:pt x="65" y="287"/>
                  </a:cubicBezTo>
                  <a:cubicBezTo>
                    <a:pt x="74" y="270"/>
                    <a:pt x="70" y="249"/>
                    <a:pt x="51" y="224"/>
                  </a:cubicBezTo>
                  <a:cubicBezTo>
                    <a:pt x="32" y="200"/>
                    <a:pt x="54" y="158"/>
                    <a:pt x="68" y="121"/>
                  </a:cubicBezTo>
                  <a:cubicBezTo>
                    <a:pt x="81" y="85"/>
                    <a:pt x="57" y="72"/>
                    <a:pt x="35" y="56"/>
                  </a:cubicBezTo>
                  <a:cubicBezTo>
                    <a:pt x="26" y="49"/>
                    <a:pt x="13" y="42"/>
                    <a:pt x="0" y="3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67"/>
                    <a:pt x="63" y="82"/>
                    <a:pt x="54" y="117"/>
                  </a:cubicBezTo>
                  <a:cubicBezTo>
                    <a:pt x="39" y="170"/>
                    <a:pt x="22" y="211"/>
                    <a:pt x="44" y="242"/>
                  </a:cubicBezTo>
                  <a:cubicBezTo>
                    <a:pt x="66" y="272"/>
                    <a:pt x="54" y="272"/>
                    <a:pt x="46" y="293"/>
                  </a:cubicBezTo>
                  <a:cubicBezTo>
                    <a:pt x="39" y="313"/>
                    <a:pt x="36" y="356"/>
                    <a:pt x="70" y="363"/>
                  </a:cubicBezTo>
                  <a:cubicBezTo>
                    <a:pt x="104" y="371"/>
                    <a:pt x="118" y="343"/>
                    <a:pt x="114" y="314"/>
                  </a:cubicBezTo>
                  <a:cubicBezTo>
                    <a:pt x="111" y="285"/>
                    <a:pt x="111" y="263"/>
                    <a:pt x="120" y="269"/>
                  </a:cubicBezTo>
                  <a:cubicBezTo>
                    <a:pt x="128" y="274"/>
                    <a:pt x="164" y="285"/>
                    <a:pt x="150" y="338"/>
                  </a:cubicBezTo>
                  <a:cubicBezTo>
                    <a:pt x="136" y="391"/>
                    <a:pt x="130" y="398"/>
                    <a:pt x="144" y="418"/>
                  </a:cubicBezTo>
                  <a:cubicBezTo>
                    <a:pt x="158" y="438"/>
                    <a:pt x="119" y="474"/>
                    <a:pt x="147" y="496"/>
                  </a:cubicBezTo>
                  <a:cubicBezTo>
                    <a:pt x="176" y="517"/>
                    <a:pt x="146" y="533"/>
                    <a:pt x="163" y="576"/>
                  </a:cubicBezTo>
                  <a:cubicBezTo>
                    <a:pt x="181" y="619"/>
                    <a:pt x="247" y="898"/>
                    <a:pt x="378" y="920"/>
                  </a:cubicBezTo>
                  <a:cubicBezTo>
                    <a:pt x="462" y="934"/>
                    <a:pt x="620" y="727"/>
                    <a:pt x="619" y="788"/>
                  </a:cubicBezTo>
                  <a:cubicBezTo>
                    <a:pt x="618" y="849"/>
                    <a:pt x="616" y="911"/>
                    <a:pt x="647" y="911"/>
                  </a:cubicBezTo>
                  <a:cubicBezTo>
                    <a:pt x="678" y="911"/>
                    <a:pt x="673" y="826"/>
                    <a:pt x="677" y="780"/>
                  </a:cubicBezTo>
                  <a:cubicBezTo>
                    <a:pt x="681" y="734"/>
                    <a:pt x="671" y="710"/>
                    <a:pt x="713" y="672"/>
                  </a:cubicBezTo>
                  <a:cubicBezTo>
                    <a:pt x="755" y="634"/>
                    <a:pt x="841" y="487"/>
                    <a:pt x="850" y="455"/>
                  </a:cubicBezTo>
                  <a:cubicBezTo>
                    <a:pt x="859" y="423"/>
                    <a:pt x="867" y="407"/>
                    <a:pt x="865" y="444"/>
                  </a:cubicBezTo>
                  <a:cubicBezTo>
                    <a:pt x="863" y="481"/>
                    <a:pt x="849" y="485"/>
                    <a:pt x="857" y="505"/>
                  </a:cubicBezTo>
                  <a:cubicBezTo>
                    <a:pt x="865" y="525"/>
                    <a:pt x="868" y="553"/>
                    <a:pt x="861" y="575"/>
                  </a:cubicBezTo>
                  <a:cubicBezTo>
                    <a:pt x="854" y="597"/>
                    <a:pt x="857" y="635"/>
                    <a:pt x="865" y="654"/>
                  </a:cubicBezTo>
                  <a:cubicBezTo>
                    <a:pt x="873" y="673"/>
                    <a:pt x="862" y="694"/>
                    <a:pt x="858" y="704"/>
                  </a:cubicBezTo>
                  <a:cubicBezTo>
                    <a:pt x="854" y="714"/>
                    <a:pt x="856" y="717"/>
                    <a:pt x="861" y="736"/>
                  </a:cubicBezTo>
                  <a:cubicBezTo>
                    <a:pt x="866" y="755"/>
                    <a:pt x="854" y="805"/>
                    <a:pt x="891" y="812"/>
                  </a:cubicBezTo>
                  <a:cubicBezTo>
                    <a:pt x="928" y="819"/>
                    <a:pt x="926" y="764"/>
                    <a:pt x="914" y="753"/>
                  </a:cubicBezTo>
                  <a:cubicBezTo>
                    <a:pt x="902" y="742"/>
                    <a:pt x="927" y="689"/>
                    <a:pt x="919" y="669"/>
                  </a:cubicBezTo>
                  <a:cubicBezTo>
                    <a:pt x="911" y="649"/>
                    <a:pt x="977" y="576"/>
                    <a:pt x="941" y="562"/>
                  </a:cubicBezTo>
                  <a:cubicBezTo>
                    <a:pt x="905" y="548"/>
                    <a:pt x="930" y="503"/>
                    <a:pt x="915" y="490"/>
                  </a:cubicBezTo>
                  <a:cubicBezTo>
                    <a:pt x="900" y="477"/>
                    <a:pt x="922" y="419"/>
                    <a:pt x="913" y="390"/>
                  </a:cubicBezTo>
                  <a:cubicBezTo>
                    <a:pt x="904" y="361"/>
                    <a:pt x="909" y="316"/>
                    <a:pt x="995" y="268"/>
                  </a:cubicBezTo>
                  <a:cubicBezTo>
                    <a:pt x="1081" y="220"/>
                    <a:pt x="1129" y="209"/>
                    <a:pt x="1119" y="254"/>
                  </a:cubicBezTo>
                  <a:cubicBezTo>
                    <a:pt x="1109" y="299"/>
                    <a:pt x="1139" y="325"/>
                    <a:pt x="1117" y="352"/>
                  </a:cubicBezTo>
                  <a:cubicBezTo>
                    <a:pt x="1095" y="379"/>
                    <a:pt x="1072" y="414"/>
                    <a:pt x="1095" y="421"/>
                  </a:cubicBezTo>
                  <a:cubicBezTo>
                    <a:pt x="1139" y="434"/>
                    <a:pt x="1067" y="478"/>
                    <a:pt x="1080" y="497"/>
                  </a:cubicBezTo>
                  <a:cubicBezTo>
                    <a:pt x="1093" y="516"/>
                    <a:pt x="1037" y="529"/>
                    <a:pt x="1068" y="566"/>
                  </a:cubicBezTo>
                  <a:cubicBezTo>
                    <a:pt x="1099" y="603"/>
                    <a:pt x="1092" y="603"/>
                    <a:pt x="1081" y="619"/>
                  </a:cubicBezTo>
                  <a:cubicBezTo>
                    <a:pt x="1070" y="635"/>
                    <a:pt x="1070" y="671"/>
                    <a:pt x="1089" y="689"/>
                  </a:cubicBezTo>
                  <a:cubicBezTo>
                    <a:pt x="1108" y="707"/>
                    <a:pt x="1086" y="735"/>
                    <a:pt x="1118" y="777"/>
                  </a:cubicBezTo>
                  <a:cubicBezTo>
                    <a:pt x="1131" y="794"/>
                    <a:pt x="1095" y="834"/>
                    <a:pt x="1114" y="861"/>
                  </a:cubicBezTo>
                  <a:cubicBezTo>
                    <a:pt x="1126" y="878"/>
                    <a:pt x="1122" y="878"/>
                    <a:pt x="1117" y="886"/>
                  </a:cubicBezTo>
                  <a:cubicBezTo>
                    <a:pt x="1112" y="894"/>
                    <a:pt x="1105" y="905"/>
                    <a:pt x="1120" y="917"/>
                  </a:cubicBezTo>
                  <a:cubicBezTo>
                    <a:pt x="1136" y="929"/>
                    <a:pt x="1163" y="894"/>
                    <a:pt x="1168" y="854"/>
                  </a:cubicBezTo>
                  <a:cubicBezTo>
                    <a:pt x="1173" y="814"/>
                    <a:pt x="1143" y="757"/>
                    <a:pt x="1161" y="731"/>
                  </a:cubicBezTo>
                  <a:cubicBezTo>
                    <a:pt x="1179" y="705"/>
                    <a:pt x="1183" y="675"/>
                    <a:pt x="1159" y="660"/>
                  </a:cubicBezTo>
                  <a:cubicBezTo>
                    <a:pt x="1135" y="645"/>
                    <a:pt x="1169" y="631"/>
                    <a:pt x="1190" y="620"/>
                  </a:cubicBezTo>
                  <a:cubicBezTo>
                    <a:pt x="1211" y="609"/>
                    <a:pt x="1241" y="581"/>
                    <a:pt x="1187" y="553"/>
                  </a:cubicBezTo>
                  <a:cubicBezTo>
                    <a:pt x="1132" y="525"/>
                    <a:pt x="1218" y="532"/>
                    <a:pt x="1169" y="493"/>
                  </a:cubicBezTo>
                  <a:cubicBezTo>
                    <a:pt x="1149" y="477"/>
                    <a:pt x="1177" y="460"/>
                    <a:pt x="1157" y="429"/>
                  </a:cubicBezTo>
                  <a:cubicBezTo>
                    <a:pt x="1137" y="399"/>
                    <a:pt x="1169" y="415"/>
                    <a:pt x="1167" y="358"/>
                  </a:cubicBezTo>
                  <a:cubicBezTo>
                    <a:pt x="1164" y="301"/>
                    <a:pt x="1152" y="234"/>
                    <a:pt x="1189" y="227"/>
                  </a:cubicBezTo>
                  <a:cubicBezTo>
                    <a:pt x="1227" y="219"/>
                    <a:pt x="1321" y="190"/>
                    <a:pt x="1313" y="247"/>
                  </a:cubicBezTo>
                  <a:cubicBezTo>
                    <a:pt x="1304" y="305"/>
                    <a:pt x="1275" y="331"/>
                    <a:pt x="1287" y="359"/>
                  </a:cubicBezTo>
                  <a:cubicBezTo>
                    <a:pt x="1299" y="387"/>
                    <a:pt x="1249" y="421"/>
                    <a:pt x="1279" y="446"/>
                  </a:cubicBezTo>
                  <a:cubicBezTo>
                    <a:pt x="1309" y="471"/>
                    <a:pt x="1245" y="472"/>
                    <a:pt x="1285" y="517"/>
                  </a:cubicBezTo>
                  <a:cubicBezTo>
                    <a:pt x="1324" y="563"/>
                    <a:pt x="1333" y="545"/>
                    <a:pt x="1320" y="662"/>
                  </a:cubicBezTo>
                  <a:cubicBezTo>
                    <a:pt x="1307" y="779"/>
                    <a:pt x="1328" y="761"/>
                    <a:pt x="1345" y="765"/>
                  </a:cubicBezTo>
                  <a:cubicBezTo>
                    <a:pt x="1361" y="768"/>
                    <a:pt x="1372" y="738"/>
                    <a:pt x="1365" y="688"/>
                  </a:cubicBezTo>
                  <a:cubicBezTo>
                    <a:pt x="1357" y="638"/>
                    <a:pt x="1361" y="563"/>
                    <a:pt x="1375" y="537"/>
                  </a:cubicBezTo>
                  <a:cubicBezTo>
                    <a:pt x="1389" y="510"/>
                    <a:pt x="1383" y="501"/>
                    <a:pt x="1384" y="481"/>
                  </a:cubicBezTo>
                  <a:cubicBezTo>
                    <a:pt x="1385" y="460"/>
                    <a:pt x="1420" y="454"/>
                    <a:pt x="1374" y="417"/>
                  </a:cubicBezTo>
                  <a:cubicBezTo>
                    <a:pt x="1339" y="389"/>
                    <a:pt x="1395" y="398"/>
                    <a:pt x="1366" y="343"/>
                  </a:cubicBezTo>
                  <a:cubicBezTo>
                    <a:pt x="1355" y="321"/>
                    <a:pt x="1356" y="305"/>
                    <a:pt x="1357" y="281"/>
                  </a:cubicBezTo>
                  <a:cubicBezTo>
                    <a:pt x="1357" y="257"/>
                    <a:pt x="1350" y="201"/>
                    <a:pt x="1405" y="201"/>
                  </a:cubicBezTo>
                  <a:cubicBezTo>
                    <a:pt x="1459" y="201"/>
                    <a:pt x="1578" y="155"/>
                    <a:pt x="1621" y="135"/>
                  </a:cubicBezTo>
                  <a:cubicBezTo>
                    <a:pt x="1665" y="115"/>
                    <a:pt x="1697" y="102"/>
                    <a:pt x="1679" y="156"/>
                  </a:cubicBezTo>
                  <a:cubicBezTo>
                    <a:pt x="1660" y="210"/>
                    <a:pt x="1613" y="280"/>
                    <a:pt x="1628" y="310"/>
                  </a:cubicBezTo>
                  <a:cubicBezTo>
                    <a:pt x="1643" y="340"/>
                    <a:pt x="1598" y="349"/>
                    <a:pt x="1621" y="386"/>
                  </a:cubicBezTo>
                  <a:cubicBezTo>
                    <a:pt x="1645" y="423"/>
                    <a:pt x="1685" y="445"/>
                    <a:pt x="1646" y="458"/>
                  </a:cubicBezTo>
                  <a:cubicBezTo>
                    <a:pt x="1607" y="471"/>
                    <a:pt x="1603" y="491"/>
                    <a:pt x="1625" y="527"/>
                  </a:cubicBezTo>
                  <a:cubicBezTo>
                    <a:pt x="1648" y="563"/>
                    <a:pt x="1640" y="570"/>
                    <a:pt x="1618" y="584"/>
                  </a:cubicBezTo>
                  <a:cubicBezTo>
                    <a:pt x="1596" y="598"/>
                    <a:pt x="1575" y="618"/>
                    <a:pt x="1596" y="649"/>
                  </a:cubicBezTo>
                  <a:cubicBezTo>
                    <a:pt x="1617" y="679"/>
                    <a:pt x="1629" y="692"/>
                    <a:pt x="1613" y="713"/>
                  </a:cubicBezTo>
                  <a:cubicBezTo>
                    <a:pt x="1597" y="733"/>
                    <a:pt x="1589" y="741"/>
                    <a:pt x="1616" y="763"/>
                  </a:cubicBezTo>
                  <a:cubicBezTo>
                    <a:pt x="1643" y="786"/>
                    <a:pt x="1639" y="795"/>
                    <a:pt x="1630" y="809"/>
                  </a:cubicBezTo>
                  <a:cubicBezTo>
                    <a:pt x="1621" y="823"/>
                    <a:pt x="1623" y="843"/>
                    <a:pt x="1657" y="861"/>
                  </a:cubicBezTo>
                  <a:cubicBezTo>
                    <a:pt x="1691" y="878"/>
                    <a:pt x="1635" y="953"/>
                    <a:pt x="1683" y="968"/>
                  </a:cubicBezTo>
                  <a:cubicBezTo>
                    <a:pt x="1732" y="983"/>
                    <a:pt x="1725" y="914"/>
                    <a:pt x="1730" y="889"/>
                  </a:cubicBezTo>
                  <a:cubicBezTo>
                    <a:pt x="1735" y="865"/>
                    <a:pt x="1773" y="873"/>
                    <a:pt x="1769" y="822"/>
                  </a:cubicBezTo>
                  <a:cubicBezTo>
                    <a:pt x="1765" y="771"/>
                    <a:pt x="1758" y="751"/>
                    <a:pt x="1775" y="737"/>
                  </a:cubicBezTo>
                  <a:cubicBezTo>
                    <a:pt x="1793" y="722"/>
                    <a:pt x="1809" y="695"/>
                    <a:pt x="1789" y="667"/>
                  </a:cubicBezTo>
                  <a:cubicBezTo>
                    <a:pt x="1770" y="638"/>
                    <a:pt x="1837" y="610"/>
                    <a:pt x="1785" y="579"/>
                  </a:cubicBezTo>
                  <a:cubicBezTo>
                    <a:pt x="1734" y="547"/>
                    <a:pt x="1898" y="532"/>
                    <a:pt x="1805" y="481"/>
                  </a:cubicBezTo>
                  <a:cubicBezTo>
                    <a:pt x="1777" y="466"/>
                    <a:pt x="1750" y="458"/>
                    <a:pt x="1776" y="439"/>
                  </a:cubicBezTo>
                  <a:cubicBezTo>
                    <a:pt x="1802" y="421"/>
                    <a:pt x="1793" y="410"/>
                    <a:pt x="1781" y="396"/>
                  </a:cubicBezTo>
                  <a:cubicBezTo>
                    <a:pt x="1768" y="382"/>
                    <a:pt x="1779" y="369"/>
                    <a:pt x="1787" y="365"/>
                  </a:cubicBezTo>
                  <a:cubicBezTo>
                    <a:pt x="1795" y="361"/>
                    <a:pt x="1783" y="337"/>
                    <a:pt x="1769" y="325"/>
                  </a:cubicBezTo>
                  <a:cubicBezTo>
                    <a:pt x="1755" y="313"/>
                    <a:pt x="1767" y="301"/>
                    <a:pt x="1783" y="286"/>
                  </a:cubicBezTo>
                  <a:cubicBezTo>
                    <a:pt x="1799" y="271"/>
                    <a:pt x="1814" y="244"/>
                    <a:pt x="1774" y="219"/>
                  </a:cubicBezTo>
                  <a:cubicBezTo>
                    <a:pt x="1734" y="195"/>
                    <a:pt x="1719" y="97"/>
                    <a:pt x="1757" y="85"/>
                  </a:cubicBezTo>
                  <a:cubicBezTo>
                    <a:pt x="1795" y="73"/>
                    <a:pt x="1927" y="22"/>
                    <a:pt x="1935" y="86"/>
                  </a:cubicBezTo>
                  <a:cubicBezTo>
                    <a:pt x="1943" y="150"/>
                    <a:pt x="1926" y="276"/>
                    <a:pt x="1925" y="318"/>
                  </a:cubicBezTo>
                  <a:cubicBezTo>
                    <a:pt x="1923" y="360"/>
                    <a:pt x="1964" y="385"/>
                    <a:pt x="1940" y="403"/>
                  </a:cubicBezTo>
                  <a:cubicBezTo>
                    <a:pt x="1916" y="422"/>
                    <a:pt x="1872" y="433"/>
                    <a:pt x="1876" y="471"/>
                  </a:cubicBezTo>
                  <a:cubicBezTo>
                    <a:pt x="1880" y="509"/>
                    <a:pt x="1924" y="479"/>
                    <a:pt x="1915" y="505"/>
                  </a:cubicBezTo>
                  <a:cubicBezTo>
                    <a:pt x="1907" y="532"/>
                    <a:pt x="1903" y="553"/>
                    <a:pt x="1919" y="572"/>
                  </a:cubicBezTo>
                  <a:cubicBezTo>
                    <a:pt x="1936" y="591"/>
                    <a:pt x="1931" y="622"/>
                    <a:pt x="1941" y="645"/>
                  </a:cubicBezTo>
                  <a:cubicBezTo>
                    <a:pt x="1951" y="667"/>
                    <a:pt x="1978" y="708"/>
                    <a:pt x="1969" y="744"/>
                  </a:cubicBezTo>
                  <a:cubicBezTo>
                    <a:pt x="1959" y="780"/>
                    <a:pt x="1956" y="823"/>
                    <a:pt x="1983" y="829"/>
                  </a:cubicBezTo>
                  <a:cubicBezTo>
                    <a:pt x="2009" y="836"/>
                    <a:pt x="2025" y="761"/>
                    <a:pt x="2013" y="701"/>
                  </a:cubicBezTo>
                  <a:cubicBezTo>
                    <a:pt x="2000" y="640"/>
                    <a:pt x="1985" y="610"/>
                    <a:pt x="2009" y="589"/>
                  </a:cubicBezTo>
                  <a:cubicBezTo>
                    <a:pt x="2034" y="569"/>
                    <a:pt x="2071" y="531"/>
                    <a:pt x="2049" y="504"/>
                  </a:cubicBezTo>
                  <a:cubicBezTo>
                    <a:pt x="2027" y="477"/>
                    <a:pt x="2001" y="488"/>
                    <a:pt x="2013" y="465"/>
                  </a:cubicBezTo>
                  <a:cubicBezTo>
                    <a:pt x="2026" y="441"/>
                    <a:pt x="2024" y="435"/>
                    <a:pt x="2023" y="423"/>
                  </a:cubicBezTo>
                  <a:cubicBezTo>
                    <a:pt x="2021" y="410"/>
                    <a:pt x="2045" y="395"/>
                    <a:pt x="2034" y="363"/>
                  </a:cubicBezTo>
                  <a:cubicBezTo>
                    <a:pt x="2023" y="331"/>
                    <a:pt x="2008" y="322"/>
                    <a:pt x="2024" y="308"/>
                  </a:cubicBezTo>
                  <a:cubicBezTo>
                    <a:pt x="2040" y="294"/>
                    <a:pt x="2067" y="265"/>
                    <a:pt x="2047" y="239"/>
                  </a:cubicBezTo>
                  <a:cubicBezTo>
                    <a:pt x="2026" y="212"/>
                    <a:pt x="2053" y="197"/>
                    <a:pt x="2021" y="172"/>
                  </a:cubicBezTo>
                  <a:cubicBezTo>
                    <a:pt x="1989" y="147"/>
                    <a:pt x="1981" y="66"/>
                    <a:pt x="2011" y="53"/>
                  </a:cubicBezTo>
                  <a:cubicBezTo>
                    <a:pt x="2034" y="44"/>
                    <a:pt x="2084" y="48"/>
                    <a:pt x="2106" y="50"/>
                  </a:cubicBezTo>
                  <a:cubicBezTo>
                    <a:pt x="2106" y="31"/>
                    <a:pt x="2106" y="31"/>
                    <a:pt x="2106" y="31"/>
                  </a:cubicBezTo>
                  <a:cubicBezTo>
                    <a:pt x="2106" y="31"/>
                    <a:pt x="2077" y="31"/>
                    <a:pt x="2015" y="34"/>
                  </a:cubicBezTo>
                  <a:cubicBezTo>
                    <a:pt x="1953" y="37"/>
                    <a:pt x="1981" y="112"/>
                    <a:pt x="1980" y="132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19">
              <a:extLst>
                <a:ext uri="{FF2B5EF4-FFF2-40B4-BE49-F238E27FC236}">
                  <a16:creationId xmlns:a16="http://schemas.microsoft.com/office/drawing/2014/main" id="{F68DA40D-D10A-462A-8109-A4EF23276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1686"/>
              <a:ext cx="112" cy="325"/>
            </a:xfrm>
            <a:custGeom>
              <a:avLst/>
              <a:gdLst>
                <a:gd name="T0" fmla="*/ 80 w 83"/>
                <a:gd name="T1" fmla="*/ 35 h 239"/>
                <a:gd name="T2" fmla="*/ 38 w 83"/>
                <a:gd name="T3" fmla="*/ 56 h 239"/>
                <a:gd name="T4" fmla="*/ 57 w 83"/>
                <a:gd name="T5" fmla="*/ 201 h 239"/>
                <a:gd name="T6" fmla="*/ 22 w 83"/>
                <a:gd name="T7" fmla="*/ 277 h 239"/>
                <a:gd name="T8" fmla="*/ 77 w 83"/>
                <a:gd name="T9" fmla="*/ 356 h 239"/>
                <a:gd name="T10" fmla="*/ 97 w 83"/>
                <a:gd name="T11" fmla="*/ 411 h 239"/>
                <a:gd name="T12" fmla="*/ 125 w 83"/>
                <a:gd name="T13" fmla="*/ 329 h 239"/>
                <a:gd name="T14" fmla="*/ 105 w 83"/>
                <a:gd name="T15" fmla="*/ 258 h 239"/>
                <a:gd name="T16" fmla="*/ 147 w 83"/>
                <a:gd name="T17" fmla="*/ 209 h 239"/>
                <a:gd name="T18" fmla="*/ 151 w 83"/>
                <a:gd name="T19" fmla="*/ 137 h 239"/>
                <a:gd name="T20" fmla="*/ 147 w 83"/>
                <a:gd name="T21" fmla="*/ 82 h 239"/>
                <a:gd name="T22" fmla="*/ 116 w 83"/>
                <a:gd name="T23" fmla="*/ 16 h 239"/>
                <a:gd name="T24" fmla="*/ 80 w 83"/>
                <a:gd name="T25" fmla="*/ 35 h 2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239">
                  <a:moveTo>
                    <a:pt x="44" y="19"/>
                  </a:moveTo>
                  <a:cubicBezTo>
                    <a:pt x="32" y="4"/>
                    <a:pt x="19" y="0"/>
                    <a:pt x="21" y="30"/>
                  </a:cubicBezTo>
                  <a:cubicBezTo>
                    <a:pt x="22" y="61"/>
                    <a:pt x="42" y="96"/>
                    <a:pt x="31" y="109"/>
                  </a:cubicBezTo>
                  <a:cubicBezTo>
                    <a:pt x="19" y="123"/>
                    <a:pt x="0" y="129"/>
                    <a:pt x="12" y="150"/>
                  </a:cubicBezTo>
                  <a:cubicBezTo>
                    <a:pt x="24" y="170"/>
                    <a:pt x="39" y="176"/>
                    <a:pt x="42" y="193"/>
                  </a:cubicBezTo>
                  <a:cubicBezTo>
                    <a:pt x="46" y="210"/>
                    <a:pt x="34" y="239"/>
                    <a:pt x="53" y="222"/>
                  </a:cubicBezTo>
                  <a:cubicBezTo>
                    <a:pt x="71" y="205"/>
                    <a:pt x="83" y="197"/>
                    <a:pt x="69" y="178"/>
                  </a:cubicBezTo>
                  <a:cubicBezTo>
                    <a:pt x="56" y="160"/>
                    <a:pt x="42" y="153"/>
                    <a:pt x="58" y="140"/>
                  </a:cubicBezTo>
                  <a:cubicBezTo>
                    <a:pt x="73" y="126"/>
                    <a:pt x="79" y="123"/>
                    <a:pt x="81" y="113"/>
                  </a:cubicBezTo>
                  <a:cubicBezTo>
                    <a:pt x="83" y="103"/>
                    <a:pt x="83" y="87"/>
                    <a:pt x="83" y="74"/>
                  </a:cubicBezTo>
                  <a:cubicBezTo>
                    <a:pt x="83" y="61"/>
                    <a:pt x="83" y="56"/>
                    <a:pt x="81" y="44"/>
                  </a:cubicBezTo>
                  <a:cubicBezTo>
                    <a:pt x="79" y="32"/>
                    <a:pt x="74" y="5"/>
                    <a:pt x="64" y="9"/>
                  </a:cubicBezTo>
                  <a:cubicBezTo>
                    <a:pt x="54" y="12"/>
                    <a:pt x="54" y="30"/>
                    <a:pt x="44" y="19"/>
                  </a:cubicBezTo>
                  <a:close/>
                </a:path>
              </a:pathLst>
            </a:custGeom>
            <a:solidFill>
              <a:srgbClr val="C65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20">
              <a:extLst>
                <a:ext uri="{FF2B5EF4-FFF2-40B4-BE49-F238E27FC236}">
                  <a16:creationId xmlns:a16="http://schemas.microsoft.com/office/drawing/2014/main" id="{84C84E16-9F06-4FAF-896F-8FBE53083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1686"/>
              <a:ext cx="112" cy="325"/>
            </a:xfrm>
            <a:custGeom>
              <a:avLst/>
              <a:gdLst>
                <a:gd name="T0" fmla="*/ 80 w 83"/>
                <a:gd name="T1" fmla="*/ 35 h 239"/>
                <a:gd name="T2" fmla="*/ 38 w 83"/>
                <a:gd name="T3" fmla="*/ 56 h 239"/>
                <a:gd name="T4" fmla="*/ 57 w 83"/>
                <a:gd name="T5" fmla="*/ 201 h 239"/>
                <a:gd name="T6" fmla="*/ 22 w 83"/>
                <a:gd name="T7" fmla="*/ 277 h 239"/>
                <a:gd name="T8" fmla="*/ 77 w 83"/>
                <a:gd name="T9" fmla="*/ 356 h 239"/>
                <a:gd name="T10" fmla="*/ 97 w 83"/>
                <a:gd name="T11" fmla="*/ 411 h 239"/>
                <a:gd name="T12" fmla="*/ 125 w 83"/>
                <a:gd name="T13" fmla="*/ 329 h 239"/>
                <a:gd name="T14" fmla="*/ 105 w 83"/>
                <a:gd name="T15" fmla="*/ 258 h 239"/>
                <a:gd name="T16" fmla="*/ 147 w 83"/>
                <a:gd name="T17" fmla="*/ 209 h 239"/>
                <a:gd name="T18" fmla="*/ 151 w 83"/>
                <a:gd name="T19" fmla="*/ 137 h 239"/>
                <a:gd name="T20" fmla="*/ 147 w 83"/>
                <a:gd name="T21" fmla="*/ 82 h 239"/>
                <a:gd name="T22" fmla="*/ 116 w 83"/>
                <a:gd name="T23" fmla="*/ 16 h 239"/>
                <a:gd name="T24" fmla="*/ 80 w 83"/>
                <a:gd name="T25" fmla="*/ 35 h 2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239">
                  <a:moveTo>
                    <a:pt x="44" y="19"/>
                  </a:moveTo>
                  <a:cubicBezTo>
                    <a:pt x="32" y="4"/>
                    <a:pt x="19" y="0"/>
                    <a:pt x="21" y="30"/>
                  </a:cubicBezTo>
                  <a:cubicBezTo>
                    <a:pt x="22" y="61"/>
                    <a:pt x="42" y="96"/>
                    <a:pt x="31" y="109"/>
                  </a:cubicBezTo>
                  <a:cubicBezTo>
                    <a:pt x="19" y="123"/>
                    <a:pt x="0" y="129"/>
                    <a:pt x="12" y="150"/>
                  </a:cubicBezTo>
                  <a:cubicBezTo>
                    <a:pt x="24" y="170"/>
                    <a:pt x="39" y="176"/>
                    <a:pt x="42" y="193"/>
                  </a:cubicBezTo>
                  <a:cubicBezTo>
                    <a:pt x="46" y="210"/>
                    <a:pt x="34" y="239"/>
                    <a:pt x="53" y="222"/>
                  </a:cubicBezTo>
                  <a:cubicBezTo>
                    <a:pt x="71" y="205"/>
                    <a:pt x="83" y="197"/>
                    <a:pt x="69" y="178"/>
                  </a:cubicBezTo>
                  <a:cubicBezTo>
                    <a:pt x="56" y="160"/>
                    <a:pt x="42" y="153"/>
                    <a:pt x="58" y="140"/>
                  </a:cubicBezTo>
                  <a:cubicBezTo>
                    <a:pt x="73" y="126"/>
                    <a:pt x="79" y="123"/>
                    <a:pt x="81" y="113"/>
                  </a:cubicBezTo>
                  <a:cubicBezTo>
                    <a:pt x="83" y="103"/>
                    <a:pt x="83" y="87"/>
                    <a:pt x="83" y="74"/>
                  </a:cubicBezTo>
                  <a:cubicBezTo>
                    <a:pt x="83" y="61"/>
                    <a:pt x="83" y="56"/>
                    <a:pt x="81" y="44"/>
                  </a:cubicBezTo>
                  <a:cubicBezTo>
                    <a:pt x="79" y="32"/>
                    <a:pt x="74" y="5"/>
                    <a:pt x="64" y="9"/>
                  </a:cubicBezTo>
                  <a:cubicBezTo>
                    <a:pt x="54" y="12"/>
                    <a:pt x="54" y="30"/>
                    <a:pt x="44" y="19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21">
              <a:extLst>
                <a:ext uri="{FF2B5EF4-FFF2-40B4-BE49-F238E27FC236}">
                  <a16:creationId xmlns:a16="http://schemas.microsoft.com/office/drawing/2014/main" id="{F42B322E-7188-450E-B3B5-5AF9EFAF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1913"/>
              <a:ext cx="114" cy="428"/>
            </a:xfrm>
            <a:custGeom>
              <a:avLst/>
              <a:gdLst>
                <a:gd name="T0" fmla="*/ 57 w 84"/>
                <a:gd name="T1" fmla="*/ 1 h 315"/>
                <a:gd name="T2" fmla="*/ 45 w 84"/>
                <a:gd name="T3" fmla="*/ 166 h 315"/>
                <a:gd name="T4" fmla="*/ 39 w 84"/>
                <a:gd name="T5" fmla="*/ 251 h 315"/>
                <a:gd name="T6" fmla="*/ 20 w 84"/>
                <a:gd name="T7" fmla="*/ 321 h 315"/>
                <a:gd name="T8" fmla="*/ 41 w 84"/>
                <a:gd name="T9" fmla="*/ 375 h 315"/>
                <a:gd name="T10" fmla="*/ 31 w 84"/>
                <a:gd name="T11" fmla="*/ 444 h 315"/>
                <a:gd name="T12" fmla="*/ 52 w 84"/>
                <a:gd name="T13" fmla="*/ 500 h 315"/>
                <a:gd name="T14" fmla="*/ 65 w 84"/>
                <a:gd name="T15" fmla="*/ 561 h 315"/>
                <a:gd name="T16" fmla="*/ 81 w 84"/>
                <a:gd name="T17" fmla="*/ 478 h 315"/>
                <a:gd name="T18" fmla="*/ 107 w 84"/>
                <a:gd name="T19" fmla="*/ 402 h 315"/>
                <a:gd name="T20" fmla="*/ 114 w 84"/>
                <a:gd name="T21" fmla="*/ 333 h 315"/>
                <a:gd name="T22" fmla="*/ 81 w 84"/>
                <a:gd name="T23" fmla="*/ 299 h 315"/>
                <a:gd name="T24" fmla="*/ 103 w 84"/>
                <a:gd name="T25" fmla="*/ 264 h 315"/>
                <a:gd name="T26" fmla="*/ 105 w 84"/>
                <a:gd name="T27" fmla="*/ 228 h 315"/>
                <a:gd name="T28" fmla="*/ 110 w 84"/>
                <a:gd name="T29" fmla="*/ 190 h 315"/>
                <a:gd name="T30" fmla="*/ 84 w 84"/>
                <a:gd name="T31" fmla="*/ 137 h 315"/>
                <a:gd name="T32" fmla="*/ 57 w 84"/>
                <a:gd name="T33" fmla="*/ 1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315">
                  <a:moveTo>
                    <a:pt x="31" y="1"/>
                  </a:moveTo>
                  <a:cubicBezTo>
                    <a:pt x="23" y="0"/>
                    <a:pt x="16" y="59"/>
                    <a:pt x="24" y="90"/>
                  </a:cubicBezTo>
                  <a:cubicBezTo>
                    <a:pt x="31" y="120"/>
                    <a:pt x="37" y="121"/>
                    <a:pt x="21" y="136"/>
                  </a:cubicBezTo>
                  <a:cubicBezTo>
                    <a:pt x="5" y="151"/>
                    <a:pt x="0" y="160"/>
                    <a:pt x="11" y="174"/>
                  </a:cubicBezTo>
                  <a:cubicBezTo>
                    <a:pt x="22" y="188"/>
                    <a:pt x="30" y="191"/>
                    <a:pt x="22" y="203"/>
                  </a:cubicBezTo>
                  <a:cubicBezTo>
                    <a:pt x="14" y="216"/>
                    <a:pt x="5" y="231"/>
                    <a:pt x="17" y="241"/>
                  </a:cubicBezTo>
                  <a:cubicBezTo>
                    <a:pt x="30" y="251"/>
                    <a:pt x="31" y="255"/>
                    <a:pt x="28" y="271"/>
                  </a:cubicBezTo>
                  <a:cubicBezTo>
                    <a:pt x="24" y="286"/>
                    <a:pt x="23" y="315"/>
                    <a:pt x="35" y="304"/>
                  </a:cubicBezTo>
                  <a:cubicBezTo>
                    <a:pt x="47" y="293"/>
                    <a:pt x="48" y="276"/>
                    <a:pt x="44" y="259"/>
                  </a:cubicBezTo>
                  <a:cubicBezTo>
                    <a:pt x="41" y="243"/>
                    <a:pt x="44" y="231"/>
                    <a:pt x="58" y="218"/>
                  </a:cubicBezTo>
                  <a:cubicBezTo>
                    <a:pt x="72" y="206"/>
                    <a:pt x="84" y="188"/>
                    <a:pt x="62" y="180"/>
                  </a:cubicBezTo>
                  <a:cubicBezTo>
                    <a:pt x="41" y="173"/>
                    <a:pt x="24" y="168"/>
                    <a:pt x="44" y="162"/>
                  </a:cubicBezTo>
                  <a:cubicBezTo>
                    <a:pt x="63" y="157"/>
                    <a:pt x="72" y="151"/>
                    <a:pt x="56" y="143"/>
                  </a:cubicBezTo>
                  <a:cubicBezTo>
                    <a:pt x="39" y="134"/>
                    <a:pt x="43" y="131"/>
                    <a:pt x="57" y="124"/>
                  </a:cubicBezTo>
                  <a:cubicBezTo>
                    <a:pt x="71" y="118"/>
                    <a:pt x="74" y="111"/>
                    <a:pt x="60" y="103"/>
                  </a:cubicBezTo>
                  <a:cubicBezTo>
                    <a:pt x="46" y="94"/>
                    <a:pt x="45" y="92"/>
                    <a:pt x="46" y="74"/>
                  </a:cubicBezTo>
                  <a:cubicBezTo>
                    <a:pt x="47" y="55"/>
                    <a:pt x="48" y="4"/>
                    <a:pt x="31" y="1"/>
                  </a:cubicBezTo>
                  <a:close/>
                </a:path>
              </a:pathLst>
            </a:custGeom>
            <a:solidFill>
              <a:srgbClr val="C65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22">
              <a:extLst>
                <a:ext uri="{FF2B5EF4-FFF2-40B4-BE49-F238E27FC236}">
                  <a16:creationId xmlns:a16="http://schemas.microsoft.com/office/drawing/2014/main" id="{58DE1D6A-726E-498A-993B-2FEBA5587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1913"/>
              <a:ext cx="114" cy="428"/>
            </a:xfrm>
            <a:custGeom>
              <a:avLst/>
              <a:gdLst>
                <a:gd name="T0" fmla="*/ 57 w 84"/>
                <a:gd name="T1" fmla="*/ 1 h 315"/>
                <a:gd name="T2" fmla="*/ 45 w 84"/>
                <a:gd name="T3" fmla="*/ 166 h 315"/>
                <a:gd name="T4" fmla="*/ 39 w 84"/>
                <a:gd name="T5" fmla="*/ 251 h 315"/>
                <a:gd name="T6" fmla="*/ 20 w 84"/>
                <a:gd name="T7" fmla="*/ 321 h 315"/>
                <a:gd name="T8" fmla="*/ 41 w 84"/>
                <a:gd name="T9" fmla="*/ 375 h 315"/>
                <a:gd name="T10" fmla="*/ 31 w 84"/>
                <a:gd name="T11" fmla="*/ 444 h 315"/>
                <a:gd name="T12" fmla="*/ 52 w 84"/>
                <a:gd name="T13" fmla="*/ 500 h 315"/>
                <a:gd name="T14" fmla="*/ 65 w 84"/>
                <a:gd name="T15" fmla="*/ 561 h 315"/>
                <a:gd name="T16" fmla="*/ 81 w 84"/>
                <a:gd name="T17" fmla="*/ 478 h 315"/>
                <a:gd name="T18" fmla="*/ 107 w 84"/>
                <a:gd name="T19" fmla="*/ 402 h 315"/>
                <a:gd name="T20" fmla="*/ 114 w 84"/>
                <a:gd name="T21" fmla="*/ 333 h 315"/>
                <a:gd name="T22" fmla="*/ 81 w 84"/>
                <a:gd name="T23" fmla="*/ 299 h 315"/>
                <a:gd name="T24" fmla="*/ 103 w 84"/>
                <a:gd name="T25" fmla="*/ 264 h 315"/>
                <a:gd name="T26" fmla="*/ 105 w 84"/>
                <a:gd name="T27" fmla="*/ 228 h 315"/>
                <a:gd name="T28" fmla="*/ 110 w 84"/>
                <a:gd name="T29" fmla="*/ 190 h 315"/>
                <a:gd name="T30" fmla="*/ 84 w 84"/>
                <a:gd name="T31" fmla="*/ 137 h 315"/>
                <a:gd name="T32" fmla="*/ 57 w 84"/>
                <a:gd name="T33" fmla="*/ 1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315">
                  <a:moveTo>
                    <a:pt x="31" y="1"/>
                  </a:moveTo>
                  <a:cubicBezTo>
                    <a:pt x="23" y="0"/>
                    <a:pt x="16" y="59"/>
                    <a:pt x="24" y="90"/>
                  </a:cubicBezTo>
                  <a:cubicBezTo>
                    <a:pt x="31" y="120"/>
                    <a:pt x="37" y="121"/>
                    <a:pt x="21" y="136"/>
                  </a:cubicBezTo>
                  <a:cubicBezTo>
                    <a:pt x="5" y="151"/>
                    <a:pt x="0" y="160"/>
                    <a:pt x="11" y="174"/>
                  </a:cubicBezTo>
                  <a:cubicBezTo>
                    <a:pt x="22" y="188"/>
                    <a:pt x="30" y="191"/>
                    <a:pt x="22" y="203"/>
                  </a:cubicBezTo>
                  <a:cubicBezTo>
                    <a:pt x="14" y="216"/>
                    <a:pt x="5" y="231"/>
                    <a:pt x="17" y="241"/>
                  </a:cubicBezTo>
                  <a:cubicBezTo>
                    <a:pt x="30" y="251"/>
                    <a:pt x="31" y="255"/>
                    <a:pt x="28" y="271"/>
                  </a:cubicBezTo>
                  <a:cubicBezTo>
                    <a:pt x="24" y="286"/>
                    <a:pt x="23" y="315"/>
                    <a:pt x="35" y="304"/>
                  </a:cubicBezTo>
                  <a:cubicBezTo>
                    <a:pt x="47" y="293"/>
                    <a:pt x="48" y="276"/>
                    <a:pt x="44" y="259"/>
                  </a:cubicBezTo>
                  <a:cubicBezTo>
                    <a:pt x="41" y="243"/>
                    <a:pt x="44" y="231"/>
                    <a:pt x="58" y="218"/>
                  </a:cubicBezTo>
                  <a:cubicBezTo>
                    <a:pt x="72" y="206"/>
                    <a:pt x="84" y="188"/>
                    <a:pt x="62" y="180"/>
                  </a:cubicBezTo>
                  <a:cubicBezTo>
                    <a:pt x="41" y="173"/>
                    <a:pt x="24" y="168"/>
                    <a:pt x="44" y="162"/>
                  </a:cubicBezTo>
                  <a:cubicBezTo>
                    <a:pt x="63" y="157"/>
                    <a:pt x="72" y="151"/>
                    <a:pt x="56" y="143"/>
                  </a:cubicBezTo>
                  <a:cubicBezTo>
                    <a:pt x="39" y="134"/>
                    <a:pt x="43" y="131"/>
                    <a:pt x="57" y="124"/>
                  </a:cubicBezTo>
                  <a:cubicBezTo>
                    <a:pt x="71" y="118"/>
                    <a:pt x="74" y="111"/>
                    <a:pt x="60" y="103"/>
                  </a:cubicBezTo>
                  <a:cubicBezTo>
                    <a:pt x="46" y="94"/>
                    <a:pt x="45" y="92"/>
                    <a:pt x="46" y="74"/>
                  </a:cubicBezTo>
                  <a:cubicBezTo>
                    <a:pt x="47" y="55"/>
                    <a:pt x="48" y="4"/>
                    <a:pt x="31" y="1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23">
              <a:extLst>
                <a:ext uri="{FF2B5EF4-FFF2-40B4-BE49-F238E27FC236}">
                  <a16:creationId xmlns:a16="http://schemas.microsoft.com/office/drawing/2014/main" id="{BABC71B7-A174-431E-B0C1-B7849BD7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" y="2429"/>
              <a:ext cx="2862" cy="391"/>
            </a:xfrm>
            <a:custGeom>
              <a:avLst/>
              <a:gdLst>
                <a:gd name="T0" fmla="*/ 3889 w 2106"/>
                <a:gd name="T1" fmla="*/ 20 h 288"/>
                <a:gd name="T2" fmla="*/ 3653 w 2106"/>
                <a:gd name="T3" fmla="*/ 19 h 288"/>
                <a:gd name="T4" fmla="*/ 3226 w 2106"/>
                <a:gd name="T5" fmla="*/ 73 h 288"/>
                <a:gd name="T6" fmla="*/ 2914 w 2106"/>
                <a:gd name="T7" fmla="*/ 48 h 288"/>
                <a:gd name="T8" fmla="*/ 2502 w 2106"/>
                <a:gd name="T9" fmla="*/ 62 h 288"/>
                <a:gd name="T10" fmla="*/ 1884 w 2106"/>
                <a:gd name="T11" fmla="*/ 53 h 288"/>
                <a:gd name="T12" fmla="*/ 1522 w 2106"/>
                <a:gd name="T13" fmla="*/ 62 h 288"/>
                <a:gd name="T14" fmla="*/ 1306 w 2106"/>
                <a:gd name="T15" fmla="*/ 77 h 288"/>
                <a:gd name="T16" fmla="*/ 1055 w 2106"/>
                <a:gd name="T17" fmla="*/ 77 h 288"/>
                <a:gd name="T18" fmla="*/ 667 w 2106"/>
                <a:gd name="T19" fmla="*/ 58 h 288"/>
                <a:gd name="T20" fmla="*/ 319 w 2106"/>
                <a:gd name="T21" fmla="*/ 68 h 288"/>
                <a:gd name="T22" fmla="*/ 0 w 2106"/>
                <a:gd name="T23" fmla="*/ 0 h 288"/>
                <a:gd name="T24" fmla="*/ 0 w 2106"/>
                <a:gd name="T25" fmla="*/ 531 h 288"/>
                <a:gd name="T26" fmla="*/ 3889 w 2106"/>
                <a:gd name="T27" fmla="*/ 531 h 288"/>
                <a:gd name="T28" fmla="*/ 3889 w 2106"/>
                <a:gd name="T29" fmla="*/ 20 h 2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06" h="288">
                  <a:moveTo>
                    <a:pt x="2106" y="11"/>
                  </a:moveTo>
                  <a:cubicBezTo>
                    <a:pt x="2067" y="11"/>
                    <a:pt x="2011" y="11"/>
                    <a:pt x="1978" y="10"/>
                  </a:cubicBezTo>
                  <a:cubicBezTo>
                    <a:pt x="1923" y="7"/>
                    <a:pt x="1818" y="21"/>
                    <a:pt x="1747" y="40"/>
                  </a:cubicBezTo>
                  <a:cubicBezTo>
                    <a:pt x="1676" y="59"/>
                    <a:pt x="1624" y="45"/>
                    <a:pt x="1578" y="26"/>
                  </a:cubicBezTo>
                  <a:cubicBezTo>
                    <a:pt x="1532" y="7"/>
                    <a:pt x="1420" y="32"/>
                    <a:pt x="1355" y="34"/>
                  </a:cubicBezTo>
                  <a:cubicBezTo>
                    <a:pt x="1289" y="37"/>
                    <a:pt x="1102" y="37"/>
                    <a:pt x="1020" y="29"/>
                  </a:cubicBezTo>
                  <a:cubicBezTo>
                    <a:pt x="938" y="21"/>
                    <a:pt x="857" y="26"/>
                    <a:pt x="824" y="34"/>
                  </a:cubicBezTo>
                  <a:cubicBezTo>
                    <a:pt x="791" y="42"/>
                    <a:pt x="737" y="59"/>
                    <a:pt x="707" y="42"/>
                  </a:cubicBezTo>
                  <a:cubicBezTo>
                    <a:pt x="677" y="26"/>
                    <a:pt x="628" y="37"/>
                    <a:pt x="571" y="42"/>
                  </a:cubicBezTo>
                  <a:cubicBezTo>
                    <a:pt x="513" y="48"/>
                    <a:pt x="426" y="23"/>
                    <a:pt x="361" y="32"/>
                  </a:cubicBezTo>
                  <a:cubicBezTo>
                    <a:pt x="296" y="40"/>
                    <a:pt x="228" y="26"/>
                    <a:pt x="173" y="37"/>
                  </a:cubicBezTo>
                  <a:cubicBezTo>
                    <a:pt x="132" y="45"/>
                    <a:pt x="43" y="15"/>
                    <a:pt x="0" y="0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06" y="288"/>
                    <a:pt x="2106" y="288"/>
                    <a:pt x="2106" y="288"/>
                  </a:cubicBezTo>
                  <a:lnTo>
                    <a:pt x="2106" y="11"/>
                  </a:lnTo>
                  <a:close/>
                </a:path>
              </a:pathLst>
            </a:custGeom>
            <a:solidFill>
              <a:srgbClr val="F8C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24">
              <a:extLst>
                <a:ext uri="{FF2B5EF4-FFF2-40B4-BE49-F238E27FC236}">
                  <a16:creationId xmlns:a16="http://schemas.microsoft.com/office/drawing/2014/main" id="{72F720F5-65B7-478B-9696-D7F4D41C1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2" y="1339"/>
              <a:ext cx="2810" cy="1285"/>
            </a:xfrm>
            <a:custGeom>
              <a:avLst/>
              <a:gdLst>
                <a:gd name="T0" fmla="*/ 3291 w 2067"/>
                <a:gd name="T1" fmla="*/ 1559 h 947"/>
                <a:gd name="T2" fmla="*/ 3269 w 2067"/>
                <a:gd name="T3" fmla="*/ 1338 h 947"/>
                <a:gd name="T4" fmla="*/ 3312 w 2067"/>
                <a:gd name="T5" fmla="*/ 1149 h 947"/>
                <a:gd name="T6" fmla="*/ 3317 w 2067"/>
                <a:gd name="T7" fmla="*/ 1027 h 947"/>
                <a:gd name="T8" fmla="*/ 3343 w 2067"/>
                <a:gd name="T9" fmla="*/ 963 h 947"/>
                <a:gd name="T10" fmla="*/ 3449 w 2067"/>
                <a:gd name="T11" fmla="*/ 835 h 947"/>
                <a:gd name="T12" fmla="*/ 3366 w 2067"/>
                <a:gd name="T13" fmla="*/ 588 h 947"/>
                <a:gd name="T14" fmla="*/ 3333 w 2067"/>
                <a:gd name="T15" fmla="*/ 0 h 947"/>
                <a:gd name="T16" fmla="*/ 3312 w 2067"/>
                <a:gd name="T17" fmla="*/ 536 h 947"/>
                <a:gd name="T18" fmla="*/ 3328 w 2067"/>
                <a:gd name="T19" fmla="*/ 974 h 947"/>
                <a:gd name="T20" fmla="*/ 3321 w 2067"/>
                <a:gd name="T21" fmla="*/ 1217 h 947"/>
                <a:gd name="T22" fmla="*/ 3212 w 2067"/>
                <a:gd name="T23" fmla="*/ 1660 h 947"/>
                <a:gd name="T24" fmla="*/ 2325 w 2067"/>
                <a:gd name="T25" fmla="*/ 1387 h 947"/>
                <a:gd name="T26" fmla="*/ 2319 w 2067"/>
                <a:gd name="T27" fmla="*/ 1083 h 947"/>
                <a:gd name="T28" fmla="*/ 2307 w 2067"/>
                <a:gd name="T29" fmla="*/ 860 h 947"/>
                <a:gd name="T30" fmla="*/ 2288 w 2067"/>
                <a:gd name="T31" fmla="*/ 862 h 947"/>
                <a:gd name="T32" fmla="*/ 2281 w 2067"/>
                <a:gd name="T33" fmla="*/ 969 h 947"/>
                <a:gd name="T34" fmla="*/ 2293 w 2067"/>
                <a:gd name="T35" fmla="*/ 1079 h 947"/>
                <a:gd name="T36" fmla="*/ 2303 w 2067"/>
                <a:gd name="T37" fmla="*/ 1223 h 947"/>
                <a:gd name="T38" fmla="*/ 2299 w 2067"/>
                <a:gd name="T39" fmla="*/ 1351 h 947"/>
                <a:gd name="T40" fmla="*/ 1368 w 2067"/>
                <a:gd name="T41" fmla="*/ 1657 h 947"/>
                <a:gd name="T42" fmla="*/ 1421 w 2067"/>
                <a:gd name="T43" fmla="*/ 1273 h 947"/>
                <a:gd name="T44" fmla="*/ 1400 w 2067"/>
                <a:gd name="T45" fmla="*/ 1057 h 947"/>
                <a:gd name="T46" fmla="*/ 1372 w 2067"/>
                <a:gd name="T47" fmla="*/ 959 h 947"/>
                <a:gd name="T48" fmla="*/ 1403 w 2067"/>
                <a:gd name="T49" fmla="*/ 1012 h 947"/>
                <a:gd name="T50" fmla="*/ 1404 w 2067"/>
                <a:gd name="T51" fmla="*/ 1109 h 947"/>
                <a:gd name="T52" fmla="*/ 1434 w 2067"/>
                <a:gd name="T53" fmla="*/ 1208 h 947"/>
                <a:gd name="T54" fmla="*/ 1412 w 2067"/>
                <a:gd name="T55" fmla="*/ 1327 h 947"/>
                <a:gd name="T56" fmla="*/ 1346 w 2067"/>
                <a:gd name="T57" fmla="*/ 1413 h 947"/>
                <a:gd name="T58" fmla="*/ 953 w 2067"/>
                <a:gd name="T59" fmla="*/ 1662 h 947"/>
                <a:gd name="T60" fmla="*/ 309 w 2067"/>
                <a:gd name="T61" fmla="*/ 1296 h 947"/>
                <a:gd name="T62" fmla="*/ 230 w 2067"/>
                <a:gd name="T63" fmla="*/ 1079 h 947"/>
                <a:gd name="T64" fmla="*/ 166 w 2067"/>
                <a:gd name="T65" fmla="*/ 465 h 947"/>
                <a:gd name="T66" fmla="*/ 181 w 2067"/>
                <a:gd name="T67" fmla="*/ 929 h 947"/>
                <a:gd name="T68" fmla="*/ 190 w 2067"/>
                <a:gd name="T69" fmla="*/ 1016 h 947"/>
                <a:gd name="T70" fmla="*/ 212 w 2067"/>
                <a:gd name="T71" fmla="*/ 1118 h 947"/>
                <a:gd name="T72" fmla="*/ 256 w 2067"/>
                <a:gd name="T73" fmla="*/ 1252 h 947"/>
                <a:gd name="T74" fmla="*/ 0 w 2067"/>
                <a:gd name="T75" fmla="*/ 1666 h 947"/>
                <a:gd name="T76" fmla="*/ 602 w 2067"/>
                <a:gd name="T77" fmla="*/ 1734 h 947"/>
                <a:gd name="T78" fmla="*/ 2499 w 2067"/>
                <a:gd name="T79" fmla="*/ 1729 h 947"/>
                <a:gd name="T80" fmla="*/ 3785 w 2067"/>
                <a:gd name="T81" fmla="*/ 1631 h 947"/>
                <a:gd name="T82" fmla="*/ 3475 w 2067"/>
                <a:gd name="T83" fmla="*/ 950 h 947"/>
                <a:gd name="T84" fmla="*/ 3352 w 2067"/>
                <a:gd name="T85" fmla="*/ 1075 h 947"/>
                <a:gd name="T86" fmla="*/ 3505 w 2067"/>
                <a:gd name="T87" fmla="*/ 1212 h 947"/>
                <a:gd name="T88" fmla="*/ 3378 w 2067"/>
                <a:gd name="T89" fmla="*/ 1392 h 947"/>
                <a:gd name="T90" fmla="*/ 2170 w 2067"/>
                <a:gd name="T91" fmla="*/ 1023 h 947"/>
                <a:gd name="T92" fmla="*/ 2274 w 2067"/>
                <a:gd name="T93" fmla="*/ 1152 h 947"/>
                <a:gd name="T94" fmla="*/ 2166 w 2067"/>
                <a:gd name="T95" fmla="*/ 1278 h 947"/>
                <a:gd name="T96" fmla="*/ 1274 w 2067"/>
                <a:gd name="T97" fmla="*/ 1064 h 947"/>
                <a:gd name="T98" fmla="*/ 1388 w 2067"/>
                <a:gd name="T99" fmla="*/ 1156 h 947"/>
                <a:gd name="T100" fmla="*/ 1249 w 2067"/>
                <a:gd name="T101" fmla="*/ 1273 h 947"/>
                <a:gd name="T102" fmla="*/ 1263 w 2067"/>
                <a:gd name="T103" fmla="*/ 1353 h 947"/>
                <a:gd name="T104" fmla="*/ 87 w 2067"/>
                <a:gd name="T105" fmla="*/ 1134 h 947"/>
                <a:gd name="T106" fmla="*/ 235 w 2067"/>
                <a:gd name="T107" fmla="*/ 1242 h 9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7" h="947">
                  <a:moveTo>
                    <a:pt x="2048" y="886"/>
                  </a:moveTo>
                  <a:cubicBezTo>
                    <a:pt x="2048" y="886"/>
                    <a:pt x="1943" y="893"/>
                    <a:pt x="1910" y="897"/>
                  </a:cubicBezTo>
                  <a:cubicBezTo>
                    <a:pt x="1894" y="899"/>
                    <a:pt x="1858" y="901"/>
                    <a:pt x="1819" y="901"/>
                  </a:cubicBezTo>
                  <a:cubicBezTo>
                    <a:pt x="1803" y="895"/>
                    <a:pt x="1777" y="880"/>
                    <a:pt x="1781" y="847"/>
                  </a:cubicBezTo>
                  <a:cubicBezTo>
                    <a:pt x="1784" y="821"/>
                    <a:pt x="1786" y="801"/>
                    <a:pt x="1794" y="785"/>
                  </a:cubicBezTo>
                  <a:cubicBezTo>
                    <a:pt x="1844" y="802"/>
                    <a:pt x="1923" y="778"/>
                    <a:pt x="1914" y="745"/>
                  </a:cubicBezTo>
                  <a:cubicBezTo>
                    <a:pt x="1907" y="720"/>
                    <a:pt x="1827" y="723"/>
                    <a:pt x="1785" y="768"/>
                  </a:cubicBezTo>
                  <a:cubicBezTo>
                    <a:pt x="1774" y="760"/>
                    <a:pt x="1768" y="747"/>
                    <a:pt x="1769" y="727"/>
                  </a:cubicBezTo>
                  <a:cubicBezTo>
                    <a:pt x="1770" y="698"/>
                    <a:pt x="1785" y="678"/>
                    <a:pt x="1805" y="666"/>
                  </a:cubicBezTo>
                  <a:cubicBezTo>
                    <a:pt x="1842" y="690"/>
                    <a:pt x="1908" y="690"/>
                    <a:pt x="1910" y="658"/>
                  </a:cubicBezTo>
                  <a:cubicBezTo>
                    <a:pt x="1912" y="630"/>
                    <a:pt x="1852" y="628"/>
                    <a:pt x="1806" y="655"/>
                  </a:cubicBezTo>
                  <a:cubicBezTo>
                    <a:pt x="1797" y="648"/>
                    <a:pt x="1791" y="638"/>
                    <a:pt x="1792" y="624"/>
                  </a:cubicBezTo>
                  <a:cubicBezTo>
                    <a:pt x="1794" y="609"/>
                    <a:pt x="1799" y="598"/>
                    <a:pt x="1807" y="590"/>
                  </a:cubicBezTo>
                  <a:cubicBezTo>
                    <a:pt x="1836" y="604"/>
                    <a:pt x="1883" y="602"/>
                    <a:pt x="1882" y="578"/>
                  </a:cubicBezTo>
                  <a:cubicBezTo>
                    <a:pt x="1881" y="555"/>
                    <a:pt x="1837" y="558"/>
                    <a:pt x="1807" y="580"/>
                  </a:cubicBezTo>
                  <a:cubicBezTo>
                    <a:pt x="1799" y="575"/>
                    <a:pt x="1795" y="568"/>
                    <a:pt x="1795" y="558"/>
                  </a:cubicBezTo>
                  <a:cubicBezTo>
                    <a:pt x="1796" y="548"/>
                    <a:pt x="1801" y="540"/>
                    <a:pt x="1808" y="533"/>
                  </a:cubicBezTo>
                  <a:cubicBezTo>
                    <a:pt x="1816" y="536"/>
                    <a:pt x="1825" y="539"/>
                    <a:pt x="1836" y="540"/>
                  </a:cubicBezTo>
                  <a:cubicBezTo>
                    <a:pt x="1897" y="546"/>
                    <a:pt x="1912" y="502"/>
                    <a:pt x="1875" y="502"/>
                  </a:cubicBezTo>
                  <a:cubicBezTo>
                    <a:pt x="1854" y="502"/>
                    <a:pt x="1827" y="510"/>
                    <a:pt x="1809" y="523"/>
                  </a:cubicBezTo>
                  <a:cubicBezTo>
                    <a:pt x="1797" y="517"/>
                    <a:pt x="1789" y="506"/>
                    <a:pt x="1788" y="489"/>
                  </a:cubicBezTo>
                  <a:cubicBezTo>
                    <a:pt x="1788" y="476"/>
                    <a:pt x="1792" y="466"/>
                    <a:pt x="1797" y="459"/>
                  </a:cubicBezTo>
                  <a:cubicBezTo>
                    <a:pt x="1801" y="465"/>
                    <a:pt x="1807" y="470"/>
                    <a:pt x="1816" y="473"/>
                  </a:cubicBezTo>
                  <a:cubicBezTo>
                    <a:pt x="1840" y="481"/>
                    <a:pt x="1867" y="477"/>
                    <a:pt x="1866" y="453"/>
                  </a:cubicBezTo>
                  <a:cubicBezTo>
                    <a:pt x="1865" y="434"/>
                    <a:pt x="1831" y="433"/>
                    <a:pt x="1805" y="446"/>
                  </a:cubicBezTo>
                  <a:cubicBezTo>
                    <a:pt x="1804" y="439"/>
                    <a:pt x="1806" y="429"/>
                    <a:pt x="1811" y="417"/>
                  </a:cubicBezTo>
                  <a:cubicBezTo>
                    <a:pt x="1811" y="417"/>
                    <a:pt x="1812" y="415"/>
                    <a:pt x="1815" y="409"/>
                  </a:cubicBezTo>
                  <a:cubicBezTo>
                    <a:pt x="1819" y="402"/>
                    <a:pt x="1847" y="368"/>
                    <a:pt x="1821" y="319"/>
                  </a:cubicBezTo>
                  <a:cubicBezTo>
                    <a:pt x="1795" y="269"/>
                    <a:pt x="1783" y="246"/>
                    <a:pt x="1811" y="206"/>
                  </a:cubicBezTo>
                  <a:cubicBezTo>
                    <a:pt x="1839" y="167"/>
                    <a:pt x="1828" y="136"/>
                    <a:pt x="1815" y="112"/>
                  </a:cubicBezTo>
                  <a:cubicBezTo>
                    <a:pt x="1803" y="89"/>
                    <a:pt x="1816" y="77"/>
                    <a:pt x="1824" y="66"/>
                  </a:cubicBezTo>
                  <a:cubicBezTo>
                    <a:pt x="1833" y="55"/>
                    <a:pt x="1825" y="25"/>
                    <a:pt x="1804" y="0"/>
                  </a:cubicBezTo>
                  <a:cubicBezTo>
                    <a:pt x="1804" y="0"/>
                    <a:pt x="1827" y="46"/>
                    <a:pt x="1813" y="64"/>
                  </a:cubicBezTo>
                  <a:cubicBezTo>
                    <a:pt x="1798" y="82"/>
                    <a:pt x="1791" y="100"/>
                    <a:pt x="1804" y="121"/>
                  </a:cubicBezTo>
                  <a:cubicBezTo>
                    <a:pt x="1817" y="142"/>
                    <a:pt x="1815" y="160"/>
                    <a:pt x="1806" y="181"/>
                  </a:cubicBezTo>
                  <a:cubicBezTo>
                    <a:pt x="1797" y="203"/>
                    <a:pt x="1766" y="249"/>
                    <a:pt x="1792" y="291"/>
                  </a:cubicBezTo>
                  <a:cubicBezTo>
                    <a:pt x="1817" y="333"/>
                    <a:pt x="1829" y="353"/>
                    <a:pt x="1812" y="385"/>
                  </a:cubicBezTo>
                  <a:cubicBezTo>
                    <a:pt x="1801" y="407"/>
                    <a:pt x="1789" y="434"/>
                    <a:pt x="1795" y="453"/>
                  </a:cubicBezTo>
                  <a:cubicBezTo>
                    <a:pt x="1792" y="456"/>
                    <a:pt x="1790" y="458"/>
                    <a:pt x="1788" y="461"/>
                  </a:cubicBezTo>
                  <a:cubicBezTo>
                    <a:pt x="1772" y="482"/>
                    <a:pt x="1773" y="513"/>
                    <a:pt x="1801" y="529"/>
                  </a:cubicBezTo>
                  <a:cubicBezTo>
                    <a:pt x="1791" y="539"/>
                    <a:pt x="1784" y="550"/>
                    <a:pt x="1786" y="564"/>
                  </a:cubicBezTo>
                  <a:cubicBezTo>
                    <a:pt x="1786" y="573"/>
                    <a:pt x="1792" y="580"/>
                    <a:pt x="1800" y="585"/>
                  </a:cubicBezTo>
                  <a:cubicBezTo>
                    <a:pt x="1788" y="596"/>
                    <a:pt x="1780" y="610"/>
                    <a:pt x="1780" y="626"/>
                  </a:cubicBezTo>
                  <a:cubicBezTo>
                    <a:pt x="1780" y="640"/>
                    <a:pt x="1787" y="652"/>
                    <a:pt x="1797" y="661"/>
                  </a:cubicBezTo>
                  <a:cubicBezTo>
                    <a:pt x="1776" y="676"/>
                    <a:pt x="1758" y="699"/>
                    <a:pt x="1756" y="729"/>
                  </a:cubicBezTo>
                  <a:cubicBezTo>
                    <a:pt x="1754" y="751"/>
                    <a:pt x="1763" y="767"/>
                    <a:pt x="1777" y="777"/>
                  </a:cubicBezTo>
                  <a:cubicBezTo>
                    <a:pt x="1767" y="790"/>
                    <a:pt x="1760" y="807"/>
                    <a:pt x="1759" y="828"/>
                  </a:cubicBezTo>
                  <a:cubicBezTo>
                    <a:pt x="1757" y="847"/>
                    <a:pt x="1756" y="881"/>
                    <a:pt x="1738" y="901"/>
                  </a:cubicBezTo>
                  <a:cubicBezTo>
                    <a:pt x="1726" y="901"/>
                    <a:pt x="1716" y="901"/>
                    <a:pt x="1707" y="900"/>
                  </a:cubicBezTo>
                  <a:cubicBezTo>
                    <a:pt x="1656" y="896"/>
                    <a:pt x="1480" y="897"/>
                    <a:pt x="1416" y="898"/>
                  </a:cubicBezTo>
                  <a:cubicBezTo>
                    <a:pt x="1371" y="899"/>
                    <a:pt x="1308" y="900"/>
                    <a:pt x="1254" y="902"/>
                  </a:cubicBezTo>
                  <a:cubicBezTo>
                    <a:pt x="1186" y="860"/>
                    <a:pt x="1251" y="855"/>
                    <a:pt x="1258" y="753"/>
                  </a:cubicBezTo>
                  <a:cubicBezTo>
                    <a:pt x="1260" y="734"/>
                    <a:pt x="1258" y="718"/>
                    <a:pt x="1253" y="706"/>
                  </a:cubicBezTo>
                  <a:cubicBezTo>
                    <a:pt x="1257" y="697"/>
                    <a:pt x="1260" y="685"/>
                    <a:pt x="1260" y="670"/>
                  </a:cubicBezTo>
                  <a:cubicBezTo>
                    <a:pt x="1260" y="652"/>
                    <a:pt x="1257" y="638"/>
                    <a:pt x="1252" y="627"/>
                  </a:cubicBezTo>
                  <a:cubicBezTo>
                    <a:pt x="1257" y="618"/>
                    <a:pt x="1259" y="605"/>
                    <a:pt x="1255" y="588"/>
                  </a:cubicBezTo>
                  <a:cubicBezTo>
                    <a:pt x="1251" y="574"/>
                    <a:pt x="1246" y="563"/>
                    <a:pt x="1240" y="554"/>
                  </a:cubicBezTo>
                  <a:cubicBezTo>
                    <a:pt x="1244" y="549"/>
                    <a:pt x="1246" y="542"/>
                    <a:pt x="1246" y="535"/>
                  </a:cubicBezTo>
                  <a:cubicBezTo>
                    <a:pt x="1246" y="520"/>
                    <a:pt x="1241" y="507"/>
                    <a:pt x="1233" y="498"/>
                  </a:cubicBezTo>
                  <a:cubicBezTo>
                    <a:pt x="1242" y="490"/>
                    <a:pt x="1248" y="480"/>
                    <a:pt x="1248" y="467"/>
                  </a:cubicBezTo>
                  <a:cubicBezTo>
                    <a:pt x="1249" y="419"/>
                    <a:pt x="1197" y="419"/>
                    <a:pt x="1194" y="440"/>
                  </a:cubicBezTo>
                  <a:cubicBezTo>
                    <a:pt x="1191" y="462"/>
                    <a:pt x="1223" y="448"/>
                    <a:pt x="1223" y="448"/>
                  </a:cubicBezTo>
                  <a:cubicBezTo>
                    <a:pt x="1223" y="448"/>
                    <a:pt x="1198" y="457"/>
                    <a:pt x="1199" y="441"/>
                  </a:cubicBezTo>
                  <a:cubicBezTo>
                    <a:pt x="1201" y="426"/>
                    <a:pt x="1238" y="427"/>
                    <a:pt x="1238" y="468"/>
                  </a:cubicBezTo>
                  <a:cubicBezTo>
                    <a:pt x="1239" y="479"/>
                    <a:pt x="1234" y="488"/>
                    <a:pt x="1228" y="493"/>
                  </a:cubicBezTo>
                  <a:cubicBezTo>
                    <a:pt x="1206" y="474"/>
                    <a:pt x="1174" y="472"/>
                    <a:pt x="1169" y="495"/>
                  </a:cubicBezTo>
                  <a:cubicBezTo>
                    <a:pt x="1165" y="517"/>
                    <a:pt x="1200" y="519"/>
                    <a:pt x="1225" y="503"/>
                  </a:cubicBezTo>
                  <a:cubicBezTo>
                    <a:pt x="1229" y="509"/>
                    <a:pt x="1232" y="516"/>
                    <a:pt x="1234" y="526"/>
                  </a:cubicBezTo>
                  <a:cubicBezTo>
                    <a:pt x="1235" y="533"/>
                    <a:pt x="1234" y="539"/>
                    <a:pt x="1232" y="544"/>
                  </a:cubicBezTo>
                  <a:cubicBezTo>
                    <a:pt x="1202" y="517"/>
                    <a:pt x="1158" y="538"/>
                    <a:pt x="1158" y="560"/>
                  </a:cubicBezTo>
                  <a:cubicBezTo>
                    <a:pt x="1158" y="582"/>
                    <a:pt x="1209" y="587"/>
                    <a:pt x="1233" y="564"/>
                  </a:cubicBezTo>
                  <a:cubicBezTo>
                    <a:pt x="1236" y="570"/>
                    <a:pt x="1239" y="577"/>
                    <a:pt x="1241" y="586"/>
                  </a:cubicBezTo>
                  <a:cubicBezTo>
                    <a:pt x="1243" y="597"/>
                    <a:pt x="1243" y="605"/>
                    <a:pt x="1241" y="612"/>
                  </a:cubicBezTo>
                  <a:cubicBezTo>
                    <a:pt x="1210" y="580"/>
                    <a:pt x="1151" y="595"/>
                    <a:pt x="1150" y="621"/>
                  </a:cubicBezTo>
                  <a:cubicBezTo>
                    <a:pt x="1148" y="646"/>
                    <a:pt x="1208" y="662"/>
                    <a:pt x="1239" y="640"/>
                  </a:cubicBezTo>
                  <a:cubicBezTo>
                    <a:pt x="1242" y="647"/>
                    <a:pt x="1244" y="655"/>
                    <a:pt x="1246" y="664"/>
                  </a:cubicBezTo>
                  <a:cubicBezTo>
                    <a:pt x="1247" y="675"/>
                    <a:pt x="1246" y="683"/>
                    <a:pt x="1245" y="690"/>
                  </a:cubicBezTo>
                  <a:cubicBezTo>
                    <a:pt x="1216" y="650"/>
                    <a:pt x="1154" y="664"/>
                    <a:pt x="1153" y="693"/>
                  </a:cubicBezTo>
                  <a:cubicBezTo>
                    <a:pt x="1152" y="721"/>
                    <a:pt x="1210" y="749"/>
                    <a:pt x="1241" y="721"/>
                  </a:cubicBezTo>
                  <a:cubicBezTo>
                    <a:pt x="1242" y="725"/>
                    <a:pt x="1243" y="730"/>
                    <a:pt x="1244" y="734"/>
                  </a:cubicBezTo>
                  <a:cubicBezTo>
                    <a:pt x="1251" y="795"/>
                    <a:pt x="1202" y="850"/>
                    <a:pt x="1184" y="881"/>
                  </a:cubicBezTo>
                  <a:cubicBezTo>
                    <a:pt x="1177" y="893"/>
                    <a:pt x="1167" y="901"/>
                    <a:pt x="1157" y="906"/>
                  </a:cubicBezTo>
                  <a:cubicBezTo>
                    <a:pt x="1093" y="906"/>
                    <a:pt x="1002" y="902"/>
                    <a:pt x="958" y="904"/>
                  </a:cubicBezTo>
                  <a:cubicBezTo>
                    <a:pt x="910" y="907"/>
                    <a:pt x="791" y="903"/>
                    <a:pt x="740" y="900"/>
                  </a:cubicBezTo>
                  <a:cubicBezTo>
                    <a:pt x="719" y="877"/>
                    <a:pt x="729" y="844"/>
                    <a:pt x="735" y="807"/>
                  </a:cubicBezTo>
                  <a:cubicBezTo>
                    <a:pt x="738" y="792"/>
                    <a:pt x="739" y="778"/>
                    <a:pt x="739" y="766"/>
                  </a:cubicBezTo>
                  <a:cubicBezTo>
                    <a:pt x="759" y="762"/>
                    <a:pt x="776" y="748"/>
                    <a:pt x="775" y="717"/>
                  </a:cubicBezTo>
                  <a:cubicBezTo>
                    <a:pt x="775" y="707"/>
                    <a:pt x="773" y="698"/>
                    <a:pt x="769" y="691"/>
                  </a:cubicBezTo>
                  <a:cubicBezTo>
                    <a:pt x="780" y="682"/>
                    <a:pt x="788" y="669"/>
                    <a:pt x="786" y="653"/>
                  </a:cubicBezTo>
                  <a:cubicBezTo>
                    <a:pt x="785" y="639"/>
                    <a:pt x="778" y="629"/>
                    <a:pt x="769" y="622"/>
                  </a:cubicBezTo>
                  <a:cubicBezTo>
                    <a:pt x="772" y="616"/>
                    <a:pt x="773" y="610"/>
                    <a:pt x="773" y="604"/>
                  </a:cubicBezTo>
                  <a:cubicBezTo>
                    <a:pt x="772" y="591"/>
                    <a:pt x="766" y="581"/>
                    <a:pt x="758" y="574"/>
                  </a:cubicBezTo>
                  <a:cubicBezTo>
                    <a:pt x="765" y="567"/>
                    <a:pt x="769" y="560"/>
                    <a:pt x="769" y="553"/>
                  </a:cubicBezTo>
                  <a:cubicBezTo>
                    <a:pt x="768" y="537"/>
                    <a:pt x="760" y="528"/>
                    <a:pt x="749" y="524"/>
                  </a:cubicBezTo>
                  <a:cubicBezTo>
                    <a:pt x="761" y="495"/>
                    <a:pt x="755" y="453"/>
                    <a:pt x="755" y="453"/>
                  </a:cubicBezTo>
                  <a:cubicBezTo>
                    <a:pt x="757" y="486"/>
                    <a:pt x="751" y="508"/>
                    <a:pt x="742" y="521"/>
                  </a:cubicBezTo>
                  <a:cubicBezTo>
                    <a:pt x="732" y="518"/>
                    <a:pt x="721" y="518"/>
                    <a:pt x="712" y="517"/>
                  </a:cubicBezTo>
                  <a:cubicBezTo>
                    <a:pt x="689" y="516"/>
                    <a:pt x="676" y="556"/>
                    <a:pt x="721" y="548"/>
                  </a:cubicBezTo>
                  <a:cubicBezTo>
                    <a:pt x="732" y="546"/>
                    <a:pt x="740" y="540"/>
                    <a:pt x="745" y="531"/>
                  </a:cubicBezTo>
                  <a:cubicBezTo>
                    <a:pt x="753" y="535"/>
                    <a:pt x="758" y="542"/>
                    <a:pt x="759" y="550"/>
                  </a:cubicBezTo>
                  <a:cubicBezTo>
                    <a:pt x="759" y="556"/>
                    <a:pt x="755" y="562"/>
                    <a:pt x="750" y="568"/>
                  </a:cubicBezTo>
                  <a:cubicBezTo>
                    <a:pt x="722" y="550"/>
                    <a:pt x="678" y="552"/>
                    <a:pt x="678" y="580"/>
                  </a:cubicBezTo>
                  <a:cubicBezTo>
                    <a:pt x="678" y="607"/>
                    <a:pt x="721" y="599"/>
                    <a:pt x="748" y="581"/>
                  </a:cubicBezTo>
                  <a:cubicBezTo>
                    <a:pt x="754" y="587"/>
                    <a:pt x="758" y="594"/>
                    <a:pt x="760" y="602"/>
                  </a:cubicBezTo>
                  <a:cubicBezTo>
                    <a:pt x="761" y="607"/>
                    <a:pt x="761" y="612"/>
                    <a:pt x="759" y="616"/>
                  </a:cubicBezTo>
                  <a:cubicBezTo>
                    <a:pt x="722" y="600"/>
                    <a:pt x="662" y="615"/>
                    <a:pt x="664" y="639"/>
                  </a:cubicBezTo>
                  <a:cubicBezTo>
                    <a:pt x="666" y="665"/>
                    <a:pt x="731" y="660"/>
                    <a:pt x="760" y="633"/>
                  </a:cubicBezTo>
                  <a:cubicBezTo>
                    <a:pt x="768" y="639"/>
                    <a:pt x="774" y="647"/>
                    <a:pt x="776" y="656"/>
                  </a:cubicBezTo>
                  <a:cubicBezTo>
                    <a:pt x="777" y="666"/>
                    <a:pt x="771" y="675"/>
                    <a:pt x="762" y="682"/>
                  </a:cubicBezTo>
                  <a:cubicBezTo>
                    <a:pt x="732" y="649"/>
                    <a:pt x="663" y="667"/>
                    <a:pt x="663" y="692"/>
                  </a:cubicBezTo>
                  <a:cubicBezTo>
                    <a:pt x="663" y="714"/>
                    <a:pt x="725" y="718"/>
                    <a:pt x="761" y="696"/>
                  </a:cubicBezTo>
                  <a:cubicBezTo>
                    <a:pt x="764" y="703"/>
                    <a:pt x="765" y="711"/>
                    <a:pt x="764" y="721"/>
                  </a:cubicBezTo>
                  <a:cubicBezTo>
                    <a:pt x="761" y="742"/>
                    <a:pt x="750" y="752"/>
                    <a:pt x="738" y="756"/>
                  </a:cubicBezTo>
                  <a:cubicBezTo>
                    <a:pt x="735" y="739"/>
                    <a:pt x="730" y="727"/>
                    <a:pt x="722" y="720"/>
                  </a:cubicBezTo>
                  <a:cubicBezTo>
                    <a:pt x="708" y="707"/>
                    <a:pt x="672" y="711"/>
                    <a:pt x="670" y="739"/>
                  </a:cubicBezTo>
                  <a:cubicBezTo>
                    <a:pt x="669" y="754"/>
                    <a:pt x="700" y="769"/>
                    <a:pt x="728" y="767"/>
                  </a:cubicBezTo>
                  <a:cubicBezTo>
                    <a:pt x="728" y="784"/>
                    <a:pt x="723" y="800"/>
                    <a:pt x="721" y="808"/>
                  </a:cubicBezTo>
                  <a:cubicBezTo>
                    <a:pt x="717" y="822"/>
                    <a:pt x="708" y="842"/>
                    <a:pt x="704" y="871"/>
                  </a:cubicBezTo>
                  <a:cubicBezTo>
                    <a:pt x="702" y="885"/>
                    <a:pt x="692" y="894"/>
                    <a:pt x="684" y="898"/>
                  </a:cubicBezTo>
                  <a:cubicBezTo>
                    <a:pt x="630" y="898"/>
                    <a:pt x="551" y="901"/>
                    <a:pt x="516" y="903"/>
                  </a:cubicBezTo>
                  <a:cubicBezTo>
                    <a:pt x="469" y="906"/>
                    <a:pt x="351" y="905"/>
                    <a:pt x="308" y="906"/>
                  </a:cubicBezTo>
                  <a:cubicBezTo>
                    <a:pt x="285" y="907"/>
                    <a:pt x="204" y="908"/>
                    <a:pt x="131" y="909"/>
                  </a:cubicBezTo>
                  <a:cubicBezTo>
                    <a:pt x="109" y="887"/>
                    <a:pt x="123" y="833"/>
                    <a:pt x="124" y="787"/>
                  </a:cubicBezTo>
                  <a:cubicBezTo>
                    <a:pt x="125" y="734"/>
                    <a:pt x="170" y="765"/>
                    <a:pt x="167" y="704"/>
                  </a:cubicBezTo>
                  <a:cubicBezTo>
                    <a:pt x="166" y="690"/>
                    <a:pt x="158" y="679"/>
                    <a:pt x="147" y="670"/>
                  </a:cubicBezTo>
                  <a:cubicBezTo>
                    <a:pt x="153" y="661"/>
                    <a:pt x="157" y="652"/>
                    <a:pt x="156" y="642"/>
                  </a:cubicBezTo>
                  <a:cubicBezTo>
                    <a:pt x="155" y="621"/>
                    <a:pt x="140" y="607"/>
                    <a:pt x="121" y="598"/>
                  </a:cubicBezTo>
                  <a:cubicBezTo>
                    <a:pt x="123" y="594"/>
                    <a:pt x="124" y="590"/>
                    <a:pt x="124" y="586"/>
                  </a:cubicBezTo>
                  <a:cubicBezTo>
                    <a:pt x="123" y="565"/>
                    <a:pt x="117" y="551"/>
                    <a:pt x="106" y="542"/>
                  </a:cubicBezTo>
                  <a:cubicBezTo>
                    <a:pt x="112" y="514"/>
                    <a:pt x="107" y="471"/>
                    <a:pt x="110" y="441"/>
                  </a:cubicBezTo>
                  <a:cubicBezTo>
                    <a:pt x="115" y="395"/>
                    <a:pt x="90" y="381"/>
                    <a:pt x="96" y="334"/>
                  </a:cubicBezTo>
                  <a:cubicBezTo>
                    <a:pt x="102" y="287"/>
                    <a:pt x="84" y="278"/>
                    <a:pt x="90" y="253"/>
                  </a:cubicBezTo>
                  <a:cubicBezTo>
                    <a:pt x="96" y="228"/>
                    <a:pt x="85" y="196"/>
                    <a:pt x="85" y="196"/>
                  </a:cubicBezTo>
                  <a:cubicBezTo>
                    <a:pt x="94" y="245"/>
                    <a:pt x="73" y="251"/>
                    <a:pt x="84" y="287"/>
                  </a:cubicBezTo>
                  <a:cubicBezTo>
                    <a:pt x="95" y="323"/>
                    <a:pt x="79" y="357"/>
                    <a:pt x="95" y="395"/>
                  </a:cubicBezTo>
                  <a:cubicBezTo>
                    <a:pt x="111" y="434"/>
                    <a:pt x="89" y="453"/>
                    <a:pt x="98" y="505"/>
                  </a:cubicBezTo>
                  <a:cubicBezTo>
                    <a:pt x="100" y="518"/>
                    <a:pt x="99" y="528"/>
                    <a:pt x="97" y="536"/>
                  </a:cubicBezTo>
                  <a:cubicBezTo>
                    <a:pt x="91" y="533"/>
                    <a:pt x="85" y="531"/>
                    <a:pt x="77" y="530"/>
                  </a:cubicBezTo>
                  <a:cubicBezTo>
                    <a:pt x="47" y="525"/>
                    <a:pt x="42" y="566"/>
                    <a:pt x="81" y="567"/>
                  </a:cubicBezTo>
                  <a:cubicBezTo>
                    <a:pt x="92" y="567"/>
                    <a:pt x="98" y="561"/>
                    <a:pt x="103" y="552"/>
                  </a:cubicBezTo>
                  <a:cubicBezTo>
                    <a:pt x="106" y="557"/>
                    <a:pt x="109" y="564"/>
                    <a:pt x="111" y="572"/>
                  </a:cubicBezTo>
                  <a:cubicBezTo>
                    <a:pt x="113" y="580"/>
                    <a:pt x="112" y="588"/>
                    <a:pt x="109" y="594"/>
                  </a:cubicBezTo>
                  <a:cubicBezTo>
                    <a:pt x="73" y="584"/>
                    <a:pt x="30" y="592"/>
                    <a:pt x="34" y="619"/>
                  </a:cubicBezTo>
                  <a:cubicBezTo>
                    <a:pt x="38" y="654"/>
                    <a:pt x="93" y="634"/>
                    <a:pt x="115" y="607"/>
                  </a:cubicBezTo>
                  <a:cubicBezTo>
                    <a:pt x="127" y="614"/>
                    <a:pt x="136" y="624"/>
                    <a:pt x="140" y="640"/>
                  </a:cubicBezTo>
                  <a:cubicBezTo>
                    <a:pt x="141" y="649"/>
                    <a:pt x="140" y="656"/>
                    <a:pt x="136" y="664"/>
                  </a:cubicBezTo>
                  <a:cubicBezTo>
                    <a:pt x="90" y="639"/>
                    <a:pt x="11" y="644"/>
                    <a:pt x="12" y="688"/>
                  </a:cubicBezTo>
                  <a:cubicBezTo>
                    <a:pt x="14" y="736"/>
                    <a:pt x="100" y="718"/>
                    <a:pt x="138" y="680"/>
                  </a:cubicBezTo>
                  <a:cubicBezTo>
                    <a:pt x="167" y="698"/>
                    <a:pt x="152" y="727"/>
                    <a:pt x="134" y="739"/>
                  </a:cubicBezTo>
                  <a:cubicBezTo>
                    <a:pt x="114" y="753"/>
                    <a:pt x="112" y="757"/>
                    <a:pt x="108" y="832"/>
                  </a:cubicBezTo>
                  <a:cubicBezTo>
                    <a:pt x="105" y="878"/>
                    <a:pt x="91" y="899"/>
                    <a:pt x="80" y="909"/>
                  </a:cubicBezTo>
                  <a:cubicBezTo>
                    <a:pt x="41" y="908"/>
                    <a:pt x="9" y="907"/>
                    <a:pt x="0" y="905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0" y="944"/>
                    <a:pt x="50" y="947"/>
                    <a:pt x="87" y="945"/>
                  </a:cubicBezTo>
                  <a:cubicBezTo>
                    <a:pt x="124" y="943"/>
                    <a:pt x="140" y="946"/>
                    <a:pt x="178" y="945"/>
                  </a:cubicBezTo>
                  <a:cubicBezTo>
                    <a:pt x="216" y="944"/>
                    <a:pt x="274" y="946"/>
                    <a:pt x="326" y="942"/>
                  </a:cubicBezTo>
                  <a:cubicBezTo>
                    <a:pt x="378" y="938"/>
                    <a:pt x="488" y="929"/>
                    <a:pt x="531" y="936"/>
                  </a:cubicBezTo>
                  <a:cubicBezTo>
                    <a:pt x="574" y="943"/>
                    <a:pt x="753" y="941"/>
                    <a:pt x="822" y="941"/>
                  </a:cubicBezTo>
                  <a:cubicBezTo>
                    <a:pt x="891" y="941"/>
                    <a:pt x="1085" y="942"/>
                    <a:pt x="1142" y="942"/>
                  </a:cubicBezTo>
                  <a:cubicBezTo>
                    <a:pt x="1199" y="942"/>
                    <a:pt x="1309" y="943"/>
                    <a:pt x="1352" y="939"/>
                  </a:cubicBezTo>
                  <a:cubicBezTo>
                    <a:pt x="1395" y="935"/>
                    <a:pt x="1561" y="923"/>
                    <a:pt x="1625" y="928"/>
                  </a:cubicBezTo>
                  <a:cubicBezTo>
                    <a:pt x="1689" y="933"/>
                    <a:pt x="1714" y="936"/>
                    <a:pt x="1786" y="932"/>
                  </a:cubicBezTo>
                  <a:cubicBezTo>
                    <a:pt x="1858" y="928"/>
                    <a:pt x="2048" y="923"/>
                    <a:pt x="2048" y="923"/>
                  </a:cubicBezTo>
                  <a:cubicBezTo>
                    <a:pt x="2048" y="923"/>
                    <a:pt x="2067" y="904"/>
                    <a:pt x="2048" y="886"/>
                  </a:cubicBezTo>
                  <a:close/>
                  <a:moveTo>
                    <a:pt x="1854" y="458"/>
                  </a:moveTo>
                  <a:cubicBezTo>
                    <a:pt x="1853" y="470"/>
                    <a:pt x="1816" y="473"/>
                    <a:pt x="1807" y="451"/>
                  </a:cubicBezTo>
                  <a:cubicBezTo>
                    <a:pt x="1827" y="440"/>
                    <a:pt x="1855" y="448"/>
                    <a:pt x="1854" y="458"/>
                  </a:cubicBezTo>
                  <a:close/>
                  <a:moveTo>
                    <a:pt x="1880" y="516"/>
                  </a:moveTo>
                  <a:cubicBezTo>
                    <a:pt x="1881" y="529"/>
                    <a:pt x="1844" y="537"/>
                    <a:pt x="1816" y="527"/>
                  </a:cubicBezTo>
                  <a:cubicBezTo>
                    <a:pt x="1841" y="509"/>
                    <a:pt x="1880" y="503"/>
                    <a:pt x="1880" y="516"/>
                  </a:cubicBezTo>
                  <a:close/>
                  <a:moveTo>
                    <a:pt x="1869" y="578"/>
                  </a:moveTo>
                  <a:cubicBezTo>
                    <a:pt x="1869" y="588"/>
                    <a:pt x="1836" y="593"/>
                    <a:pt x="1814" y="584"/>
                  </a:cubicBezTo>
                  <a:cubicBezTo>
                    <a:pt x="1837" y="567"/>
                    <a:pt x="1869" y="569"/>
                    <a:pt x="1869" y="578"/>
                  </a:cubicBezTo>
                  <a:close/>
                  <a:moveTo>
                    <a:pt x="1896" y="658"/>
                  </a:moveTo>
                  <a:cubicBezTo>
                    <a:pt x="1896" y="670"/>
                    <a:pt x="1845" y="677"/>
                    <a:pt x="1814" y="661"/>
                  </a:cubicBezTo>
                  <a:cubicBezTo>
                    <a:pt x="1851" y="643"/>
                    <a:pt x="1896" y="648"/>
                    <a:pt x="1896" y="658"/>
                  </a:cubicBezTo>
                  <a:close/>
                  <a:moveTo>
                    <a:pt x="1828" y="756"/>
                  </a:moveTo>
                  <a:cubicBezTo>
                    <a:pt x="1856" y="743"/>
                    <a:pt x="1892" y="738"/>
                    <a:pt x="1896" y="747"/>
                  </a:cubicBezTo>
                  <a:cubicBezTo>
                    <a:pt x="1902" y="764"/>
                    <a:pt x="1840" y="789"/>
                    <a:pt x="1800" y="776"/>
                  </a:cubicBezTo>
                  <a:cubicBezTo>
                    <a:pt x="1806" y="768"/>
                    <a:pt x="1815" y="761"/>
                    <a:pt x="1828" y="756"/>
                  </a:cubicBezTo>
                  <a:close/>
                  <a:moveTo>
                    <a:pt x="1184" y="495"/>
                  </a:moveTo>
                  <a:cubicBezTo>
                    <a:pt x="1185" y="487"/>
                    <a:pt x="1206" y="484"/>
                    <a:pt x="1220" y="498"/>
                  </a:cubicBezTo>
                  <a:cubicBezTo>
                    <a:pt x="1204" y="506"/>
                    <a:pt x="1183" y="502"/>
                    <a:pt x="1184" y="495"/>
                  </a:cubicBezTo>
                  <a:close/>
                  <a:moveTo>
                    <a:pt x="1174" y="556"/>
                  </a:moveTo>
                  <a:cubicBezTo>
                    <a:pt x="1175" y="545"/>
                    <a:pt x="1204" y="532"/>
                    <a:pt x="1225" y="553"/>
                  </a:cubicBezTo>
                  <a:cubicBezTo>
                    <a:pt x="1208" y="569"/>
                    <a:pt x="1173" y="568"/>
                    <a:pt x="1174" y="556"/>
                  </a:cubicBezTo>
                  <a:close/>
                  <a:moveTo>
                    <a:pt x="1168" y="622"/>
                  </a:moveTo>
                  <a:cubicBezTo>
                    <a:pt x="1168" y="606"/>
                    <a:pt x="1208" y="597"/>
                    <a:pt x="1231" y="626"/>
                  </a:cubicBezTo>
                  <a:cubicBezTo>
                    <a:pt x="1210" y="644"/>
                    <a:pt x="1167" y="636"/>
                    <a:pt x="1168" y="622"/>
                  </a:cubicBezTo>
                  <a:close/>
                  <a:moveTo>
                    <a:pt x="1172" y="694"/>
                  </a:moveTo>
                  <a:cubicBezTo>
                    <a:pt x="1177" y="673"/>
                    <a:pt x="1217" y="673"/>
                    <a:pt x="1235" y="706"/>
                  </a:cubicBezTo>
                  <a:cubicBezTo>
                    <a:pt x="1213" y="727"/>
                    <a:pt x="1168" y="713"/>
                    <a:pt x="1172" y="694"/>
                  </a:cubicBezTo>
                  <a:close/>
                  <a:moveTo>
                    <a:pt x="706" y="534"/>
                  </a:moveTo>
                  <a:cubicBezTo>
                    <a:pt x="706" y="525"/>
                    <a:pt x="723" y="523"/>
                    <a:pt x="738" y="528"/>
                  </a:cubicBezTo>
                  <a:cubicBezTo>
                    <a:pt x="723" y="545"/>
                    <a:pt x="705" y="543"/>
                    <a:pt x="706" y="534"/>
                  </a:cubicBezTo>
                  <a:close/>
                  <a:moveTo>
                    <a:pt x="689" y="578"/>
                  </a:moveTo>
                  <a:cubicBezTo>
                    <a:pt x="689" y="561"/>
                    <a:pt x="719" y="561"/>
                    <a:pt x="740" y="575"/>
                  </a:cubicBezTo>
                  <a:cubicBezTo>
                    <a:pt x="719" y="589"/>
                    <a:pt x="688" y="594"/>
                    <a:pt x="689" y="578"/>
                  </a:cubicBezTo>
                  <a:close/>
                  <a:moveTo>
                    <a:pt x="676" y="638"/>
                  </a:moveTo>
                  <a:cubicBezTo>
                    <a:pt x="677" y="617"/>
                    <a:pt x="721" y="614"/>
                    <a:pt x="751" y="628"/>
                  </a:cubicBezTo>
                  <a:cubicBezTo>
                    <a:pt x="728" y="650"/>
                    <a:pt x="676" y="660"/>
                    <a:pt x="676" y="638"/>
                  </a:cubicBezTo>
                  <a:close/>
                  <a:moveTo>
                    <a:pt x="676" y="691"/>
                  </a:moveTo>
                  <a:cubicBezTo>
                    <a:pt x="679" y="676"/>
                    <a:pt x="731" y="666"/>
                    <a:pt x="754" y="687"/>
                  </a:cubicBezTo>
                  <a:cubicBezTo>
                    <a:pt x="723" y="702"/>
                    <a:pt x="674" y="704"/>
                    <a:pt x="676" y="691"/>
                  </a:cubicBezTo>
                  <a:close/>
                  <a:moveTo>
                    <a:pt x="683" y="735"/>
                  </a:moveTo>
                  <a:cubicBezTo>
                    <a:pt x="686" y="720"/>
                    <a:pt x="707" y="719"/>
                    <a:pt x="721" y="740"/>
                  </a:cubicBezTo>
                  <a:cubicBezTo>
                    <a:pt x="725" y="745"/>
                    <a:pt x="726" y="751"/>
                    <a:pt x="727" y="757"/>
                  </a:cubicBezTo>
                  <a:cubicBezTo>
                    <a:pt x="705" y="758"/>
                    <a:pt x="681" y="743"/>
                    <a:pt x="683" y="735"/>
                  </a:cubicBezTo>
                  <a:close/>
                  <a:moveTo>
                    <a:pt x="64" y="550"/>
                  </a:moveTo>
                  <a:cubicBezTo>
                    <a:pt x="62" y="537"/>
                    <a:pt x="80" y="532"/>
                    <a:pt x="94" y="543"/>
                  </a:cubicBezTo>
                  <a:cubicBezTo>
                    <a:pt x="85" y="562"/>
                    <a:pt x="66" y="564"/>
                    <a:pt x="64" y="550"/>
                  </a:cubicBezTo>
                  <a:close/>
                  <a:moveTo>
                    <a:pt x="47" y="616"/>
                  </a:moveTo>
                  <a:cubicBezTo>
                    <a:pt x="45" y="603"/>
                    <a:pt x="77" y="594"/>
                    <a:pt x="104" y="603"/>
                  </a:cubicBezTo>
                  <a:cubicBezTo>
                    <a:pt x="87" y="625"/>
                    <a:pt x="48" y="633"/>
                    <a:pt x="47" y="616"/>
                  </a:cubicBezTo>
                  <a:close/>
                  <a:moveTo>
                    <a:pt x="24" y="688"/>
                  </a:moveTo>
                  <a:cubicBezTo>
                    <a:pt x="23" y="653"/>
                    <a:pt x="83" y="658"/>
                    <a:pt x="127" y="674"/>
                  </a:cubicBezTo>
                  <a:cubicBezTo>
                    <a:pt x="127" y="675"/>
                    <a:pt x="127" y="675"/>
                    <a:pt x="127" y="675"/>
                  </a:cubicBezTo>
                  <a:cubicBezTo>
                    <a:pt x="97" y="705"/>
                    <a:pt x="25" y="715"/>
                    <a:pt x="24" y="688"/>
                  </a:cubicBezTo>
                  <a:close/>
                </a:path>
              </a:pathLst>
            </a:custGeom>
            <a:solidFill>
              <a:srgbClr val="E0A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25">
              <a:extLst>
                <a:ext uri="{FF2B5EF4-FFF2-40B4-BE49-F238E27FC236}">
                  <a16:creationId xmlns:a16="http://schemas.microsoft.com/office/drawing/2014/main" id="{8D74F27D-7C42-4D91-9724-16C643D38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344"/>
              <a:ext cx="2809" cy="1398"/>
            </a:xfrm>
            <a:custGeom>
              <a:avLst/>
              <a:gdLst>
                <a:gd name="T0" fmla="*/ 3528 w 2067"/>
                <a:gd name="T1" fmla="*/ 1805 h 1030"/>
                <a:gd name="T2" fmla="*/ 2772 w 2067"/>
                <a:gd name="T3" fmla="*/ 1805 h 1030"/>
                <a:gd name="T4" fmla="*/ 2770 w 2067"/>
                <a:gd name="T5" fmla="*/ 1196 h 1030"/>
                <a:gd name="T6" fmla="*/ 2704 w 2067"/>
                <a:gd name="T7" fmla="*/ 402 h 1030"/>
                <a:gd name="T8" fmla="*/ 2744 w 2067"/>
                <a:gd name="T9" fmla="*/ 305 h 1030"/>
                <a:gd name="T10" fmla="*/ 2820 w 2067"/>
                <a:gd name="T11" fmla="*/ 185 h 1030"/>
                <a:gd name="T12" fmla="*/ 2886 w 2067"/>
                <a:gd name="T13" fmla="*/ 144 h 1030"/>
                <a:gd name="T14" fmla="*/ 2912 w 2067"/>
                <a:gd name="T15" fmla="*/ 65 h 1030"/>
                <a:gd name="T16" fmla="*/ 2888 w 2067"/>
                <a:gd name="T17" fmla="*/ 72 h 1030"/>
                <a:gd name="T18" fmla="*/ 2880 w 2067"/>
                <a:gd name="T19" fmla="*/ 67 h 1030"/>
                <a:gd name="T20" fmla="*/ 2867 w 2067"/>
                <a:gd name="T21" fmla="*/ 65 h 1030"/>
                <a:gd name="T22" fmla="*/ 2804 w 2067"/>
                <a:gd name="T23" fmla="*/ 151 h 1030"/>
                <a:gd name="T24" fmla="*/ 2726 w 2067"/>
                <a:gd name="T25" fmla="*/ 252 h 1030"/>
                <a:gd name="T26" fmla="*/ 2646 w 2067"/>
                <a:gd name="T27" fmla="*/ 257 h 1030"/>
                <a:gd name="T28" fmla="*/ 2583 w 2067"/>
                <a:gd name="T29" fmla="*/ 164 h 1030"/>
                <a:gd name="T30" fmla="*/ 2501 w 2067"/>
                <a:gd name="T31" fmla="*/ 107 h 1030"/>
                <a:gd name="T32" fmla="*/ 2469 w 2067"/>
                <a:gd name="T33" fmla="*/ 174 h 1030"/>
                <a:gd name="T34" fmla="*/ 2540 w 2067"/>
                <a:gd name="T35" fmla="*/ 220 h 1030"/>
                <a:gd name="T36" fmla="*/ 2638 w 2067"/>
                <a:gd name="T37" fmla="*/ 273 h 1030"/>
                <a:gd name="T38" fmla="*/ 2672 w 2067"/>
                <a:gd name="T39" fmla="*/ 380 h 1030"/>
                <a:gd name="T40" fmla="*/ 2695 w 2067"/>
                <a:gd name="T41" fmla="*/ 763 h 1030"/>
                <a:gd name="T42" fmla="*/ 2700 w 2067"/>
                <a:gd name="T43" fmla="*/ 1394 h 1030"/>
                <a:gd name="T44" fmla="*/ 2687 w 2067"/>
                <a:gd name="T45" fmla="*/ 1805 h 1030"/>
                <a:gd name="T46" fmla="*/ 2203 w 2067"/>
                <a:gd name="T47" fmla="*/ 1820 h 1030"/>
                <a:gd name="T48" fmla="*/ 1851 w 2067"/>
                <a:gd name="T49" fmla="*/ 1721 h 1030"/>
                <a:gd name="T50" fmla="*/ 1816 w 2067"/>
                <a:gd name="T51" fmla="*/ 1156 h 1030"/>
                <a:gd name="T52" fmla="*/ 1810 w 2067"/>
                <a:gd name="T53" fmla="*/ 597 h 1030"/>
                <a:gd name="T54" fmla="*/ 1841 w 2067"/>
                <a:gd name="T55" fmla="*/ 414 h 1030"/>
                <a:gd name="T56" fmla="*/ 1874 w 2067"/>
                <a:gd name="T57" fmla="*/ 311 h 1030"/>
                <a:gd name="T58" fmla="*/ 1939 w 2067"/>
                <a:gd name="T59" fmla="*/ 254 h 1030"/>
                <a:gd name="T60" fmla="*/ 1939 w 2067"/>
                <a:gd name="T61" fmla="*/ 236 h 1030"/>
                <a:gd name="T62" fmla="*/ 1930 w 2067"/>
                <a:gd name="T63" fmla="*/ 228 h 1030"/>
                <a:gd name="T64" fmla="*/ 1919 w 2067"/>
                <a:gd name="T65" fmla="*/ 212 h 1030"/>
                <a:gd name="T66" fmla="*/ 1877 w 2067"/>
                <a:gd name="T67" fmla="*/ 247 h 1030"/>
                <a:gd name="T68" fmla="*/ 1814 w 2067"/>
                <a:gd name="T69" fmla="*/ 331 h 1030"/>
                <a:gd name="T70" fmla="*/ 1761 w 2067"/>
                <a:gd name="T71" fmla="*/ 455 h 1030"/>
                <a:gd name="T72" fmla="*/ 1780 w 2067"/>
                <a:gd name="T73" fmla="*/ 804 h 1030"/>
                <a:gd name="T74" fmla="*/ 1780 w 2067"/>
                <a:gd name="T75" fmla="*/ 1382 h 1030"/>
                <a:gd name="T76" fmla="*/ 1780 w 2067"/>
                <a:gd name="T77" fmla="*/ 1819 h 1030"/>
                <a:gd name="T78" fmla="*/ 1343 w 2067"/>
                <a:gd name="T79" fmla="*/ 1809 h 1030"/>
                <a:gd name="T80" fmla="*/ 932 w 2067"/>
                <a:gd name="T81" fmla="*/ 1816 h 1030"/>
                <a:gd name="T82" fmla="*/ 925 w 2067"/>
                <a:gd name="T83" fmla="*/ 1687 h 1030"/>
                <a:gd name="T84" fmla="*/ 993 w 2067"/>
                <a:gd name="T85" fmla="*/ 1346 h 1030"/>
                <a:gd name="T86" fmla="*/ 1010 w 2067"/>
                <a:gd name="T87" fmla="*/ 1258 h 1030"/>
                <a:gd name="T88" fmla="*/ 999 w 2067"/>
                <a:gd name="T89" fmla="*/ 1257 h 1030"/>
                <a:gd name="T90" fmla="*/ 978 w 2067"/>
                <a:gd name="T91" fmla="*/ 1346 h 1030"/>
                <a:gd name="T92" fmla="*/ 976 w 2067"/>
                <a:gd name="T93" fmla="*/ 1485 h 1030"/>
                <a:gd name="T94" fmla="*/ 874 w 2067"/>
                <a:gd name="T95" fmla="*/ 1819 h 1030"/>
                <a:gd name="T96" fmla="*/ 497 w 2067"/>
                <a:gd name="T97" fmla="*/ 1824 h 1030"/>
                <a:gd name="T98" fmla="*/ 412 w 2067"/>
                <a:gd name="T99" fmla="*/ 1437 h 1030"/>
                <a:gd name="T100" fmla="*/ 423 w 2067"/>
                <a:gd name="T101" fmla="*/ 1284 h 1030"/>
                <a:gd name="T102" fmla="*/ 391 w 2067"/>
                <a:gd name="T103" fmla="*/ 1226 h 1030"/>
                <a:gd name="T104" fmla="*/ 334 w 2067"/>
                <a:gd name="T105" fmla="*/ 1103 h 1030"/>
                <a:gd name="T106" fmla="*/ 382 w 2067"/>
                <a:gd name="T107" fmla="*/ 1227 h 1030"/>
                <a:gd name="T108" fmla="*/ 382 w 2067"/>
                <a:gd name="T109" fmla="*/ 1341 h 1030"/>
                <a:gd name="T110" fmla="*/ 397 w 2067"/>
                <a:gd name="T111" fmla="*/ 1531 h 1030"/>
                <a:gd name="T112" fmla="*/ 416 w 2067"/>
                <a:gd name="T113" fmla="*/ 1824 h 1030"/>
                <a:gd name="T114" fmla="*/ 0 w 2067"/>
                <a:gd name="T115" fmla="*/ 1892 h 1030"/>
                <a:gd name="T116" fmla="*/ 329 w 2067"/>
                <a:gd name="T117" fmla="*/ 1893 h 1030"/>
                <a:gd name="T118" fmla="*/ 981 w 2067"/>
                <a:gd name="T119" fmla="*/ 1877 h 1030"/>
                <a:gd name="T120" fmla="*/ 2109 w 2067"/>
                <a:gd name="T121" fmla="*/ 1888 h 1030"/>
                <a:gd name="T122" fmla="*/ 3001 w 2067"/>
                <a:gd name="T123" fmla="*/ 1862 h 1030"/>
                <a:gd name="T124" fmla="*/ 3782 w 2067"/>
                <a:gd name="T125" fmla="*/ 1853 h 10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67" h="1030">
                  <a:moveTo>
                    <a:pt x="2048" y="969"/>
                  </a:moveTo>
                  <a:cubicBezTo>
                    <a:pt x="2048" y="969"/>
                    <a:pt x="1943" y="976"/>
                    <a:pt x="1910" y="980"/>
                  </a:cubicBezTo>
                  <a:cubicBezTo>
                    <a:pt x="1877" y="984"/>
                    <a:pt x="1758" y="987"/>
                    <a:pt x="1707" y="983"/>
                  </a:cubicBezTo>
                  <a:cubicBezTo>
                    <a:pt x="1672" y="980"/>
                    <a:pt x="1577" y="980"/>
                    <a:pt x="1501" y="980"/>
                  </a:cubicBezTo>
                  <a:cubicBezTo>
                    <a:pt x="1485" y="949"/>
                    <a:pt x="1482" y="883"/>
                    <a:pt x="1478" y="850"/>
                  </a:cubicBezTo>
                  <a:cubicBezTo>
                    <a:pt x="1473" y="808"/>
                    <a:pt x="1494" y="726"/>
                    <a:pt x="1500" y="649"/>
                  </a:cubicBezTo>
                  <a:cubicBezTo>
                    <a:pt x="1507" y="573"/>
                    <a:pt x="1462" y="533"/>
                    <a:pt x="1479" y="421"/>
                  </a:cubicBezTo>
                  <a:cubicBezTo>
                    <a:pt x="1495" y="309"/>
                    <a:pt x="1468" y="261"/>
                    <a:pt x="1464" y="218"/>
                  </a:cubicBezTo>
                  <a:cubicBezTo>
                    <a:pt x="1464" y="213"/>
                    <a:pt x="1464" y="209"/>
                    <a:pt x="1463" y="206"/>
                  </a:cubicBezTo>
                  <a:cubicBezTo>
                    <a:pt x="1477" y="201"/>
                    <a:pt x="1486" y="185"/>
                    <a:pt x="1486" y="166"/>
                  </a:cubicBezTo>
                  <a:cubicBezTo>
                    <a:pt x="1486" y="159"/>
                    <a:pt x="1485" y="152"/>
                    <a:pt x="1482" y="146"/>
                  </a:cubicBezTo>
                  <a:cubicBezTo>
                    <a:pt x="1493" y="124"/>
                    <a:pt x="1513" y="111"/>
                    <a:pt x="1527" y="100"/>
                  </a:cubicBezTo>
                  <a:cubicBezTo>
                    <a:pt x="1528" y="99"/>
                    <a:pt x="1530" y="97"/>
                    <a:pt x="1531" y="96"/>
                  </a:cubicBezTo>
                  <a:cubicBezTo>
                    <a:pt x="1541" y="98"/>
                    <a:pt x="1554" y="91"/>
                    <a:pt x="1563" y="78"/>
                  </a:cubicBezTo>
                  <a:cubicBezTo>
                    <a:pt x="1570" y="67"/>
                    <a:pt x="1572" y="56"/>
                    <a:pt x="1569" y="47"/>
                  </a:cubicBezTo>
                  <a:cubicBezTo>
                    <a:pt x="1572" y="43"/>
                    <a:pt x="1574" y="39"/>
                    <a:pt x="1577" y="35"/>
                  </a:cubicBezTo>
                  <a:cubicBezTo>
                    <a:pt x="1592" y="9"/>
                    <a:pt x="1607" y="15"/>
                    <a:pt x="1607" y="15"/>
                  </a:cubicBezTo>
                  <a:cubicBezTo>
                    <a:pt x="1594" y="1"/>
                    <a:pt x="1573" y="31"/>
                    <a:pt x="1564" y="39"/>
                  </a:cubicBezTo>
                  <a:cubicBezTo>
                    <a:pt x="1563" y="38"/>
                    <a:pt x="1563" y="38"/>
                    <a:pt x="1562" y="37"/>
                  </a:cubicBezTo>
                  <a:cubicBezTo>
                    <a:pt x="1561" y="37"/>
                    <a:pt x="1560" y="36"/>
                    <a:pt x="1559" y="36"/>
                  </a:cubicBezTo>
                  <a:cubicBezTo>
                    <a:pt x="1559" y="23"/>
                    <a:pt x="1571" y="0"/>
                    <a:pt x="1571" y="0"/>
                  </a:cubicBezTo>
                  <a:cubicBezTo>
                    <a:pt x="1563" y="6"/>
                    <a:pt x="1558" y="22"/>
                    <a:pt x="1553" y="35"/>
                  </a:cubicBezTo>
                  <a:cubicBezTo>
                    <a:pt x="1544" y="35"/>
                    <a:pt x="1532" y="42"/>
                    <a:pt x="1525" y="53"/>
                  </a:cubicBezTo>
                  <a:cubicBezTo>
                    <a:pt x="1519" y="63"/>
                    <a:pt x="1517" y="73"/>
                    <a:pt x="1518" y="82"/>
                  </a:cubicBezTo>
                  <a:cubicBezTo>
                    <a:pt x="1514" y="87"/>
                    <a:pt x="1510" y="94"/>
                    <a:pt x="1506" y="102"/>
                  </a:cubicBezTo>
                  <a:cubicBezTo>
                    <a:pt x="1499" y="117"/>
                    <a:pt x="1488" y="129"/>
                    <a:pt x="1476" y="137"/>
                  </a:cubicBezTo>
                  <a:cubicBezTo>
                    <a:pt x="1471" y="130"/>
                    <a:pt x="1463" y="125"/>
                    <a:pt x="1455" y="125"/>
                  </a:cubicBezTo>
                  <a:cubicBezTo>
                    <a:pt x="1446" y="125"/>
                    <a:pt x="1438" y="131"/>
                    <a:pt x="1433" y="139"/>
                  </a:cubicBezTo>
                  <a:cubicBezTo>
                    <a:pt x="1423" y="132"/>
                    <a:pt x="1416" y="122"/>
                    <a:pt x="1409" y="112"/>
                  </a:cubicBezTo>
                  <a:cubicBezTo>
                    <a:pt x="1411" y="105"/>
                    <a:pt x="1407" y="95"/>
                    <a:pt x="1399" y="89"/>
                  </a:cubicBezTo>
                  <a:cubicBezTo>
                    <a:pt x="1392" y="83"/>
                    <a:pt x="1384" y="81"/>
                    <a:pt x="1377" y="83"/>
                  </a:cubicBezTo>
                  <a:cubicBezTo>
                    <a:pt x="1355" y="75"/>
                    <a:pt x="1354" y="58"/>
                    <a:pt x="1354" y="58"/>
                  </a:cubicBezTo>
                  <a:cubicBezTo>
                    <a:pt x="1353" y="81"/>
                    <a:pt x="1368" y="94"/>
                    <a:pt x="1358" y="89"/>
                  </a:cubicBezTo>
                  <a:cubicBezTo>
                    <a:pt x="1347" y="84"/>
                    <a:pt x="1337" y="94"/>
                    <a:pt x="1337" y="94"/>
                  </a:cubicBezTo>
                  <a:cubicBezTo>
                    <a:pt x="1341" y="89"/>
                    <a:pt x="1353" y="93"/>
                    <a:pt x="1365" y="99"/>
                  </a:cubicBezTo>
                  <a:cubicBezTo>
                    <a:pt x="1365" y="106"/>
                    <a:pt x="1369" y="114"/>
                    <a:pt x="1375" y="119"/>
                  </a:cubicBezTo>
                  <a:cubicBezTo>
                    <a:pt x="1384" y="126"/>
                    <a:pt x="1394" y="127"/>
                    <a:pt x="1402" y="122"/>
                  </a:cubicBezTo>
                  <a:cubicBezTo>
                    <a:pt x="1413" y="131"/>
                    <a:pt x="1422" y="140"/>
                    <a:pt x="1428" y="148"/>
                  </a:cubicBezTo>
                  <a:cubicBezTo>
                    <a:pt x="1426" y="154"/>
                    <a:pt x="1424" y="160"/>
                    <a:pt x="1424" y="166"/>
                  </a:cubicBezTo>
                  <a:cubicBezTo>
                    <a:pt x="1424" y="185"/>
                    <a:pt x="1434" y="201"/>
                    <a:pt x="1447" y="206"/>
                  </a:cubicBezTo>
                  <a:cubicBezTo>
                    <a:pt x="1449" y="216"/>
                    <a:pt x="1451" y="226"/>
                    <a:pt x="1455" y="236"/>
                  </a:cubicBezTo>
                  <a:cubicBezTo>
                    <a:pt x="1471" y="274"/>
                    <a:pt x="1471" y="354"/>
                    <a:pt x="1459" y="414"/>
                  </a:cubicBezTo>
                  <a:cubicBezTo>
                    <a:pt x="1448" y="475"/>
                    <a:pt x="1461" y="554"/>
                    <a:pt x="1477" y="598"/>
                  </a:cubicBezTo>
                  <a:cubicBezTo>
                    <a:pt x="1492" y="643"/>
                    <a:pt x="1473" y="709"/>
                    <a:pt x="1462" y="757"/>
                  </a:cubicBezTo>
                  <a:cubicBezTo>
                    <a:pt x="1450" y="805"/>
                    <a:pt x="1464" y="828"/>
                    <a:pt x="1469" y="914"/>
                  </a:cubicBezTo>
                  <a:cubicBezTo>
                    <a:pt x="1471" y="951"/>
                    <a:pt x="1464" y="970"/>
                    <a:pt x="1455" y="980"/>
                  </a:cubicBezTo>
                  <a:cubicBezTo>
                    <a:pt x="1440" y="980"/>
                    <a:pt x="1427" y="981"/>
                    <a:pt x="1416" y="981"/>
                  </a:cubicBezTo>
                  <a:cubicBezTo>
                    <a:pt x="1352" y="982"/>
                    <a:pt x="1251" y="985"/>
                    <a:pt x="1193" y="988"/>
                  </a:cubicBezTo>
                  <a:cubicBezTo>
                    <a:pt x="1157" y="990"/>
                    <a:pt x="1096" y="988"/>
                    <a:pt x="1042" y="987"/>
                  </a:cubicBezTo>
                  <a:cubicBezTo>
                    <a:pt x="1023" y="972"/>
                    <a:pt x="1001" y="951"/>
                    <a:pt x="1002" y="934"/>
                  </a:cubicBezTo>
                  <a:cubicBezTo>
                    <a:pt x="1003" y="906"/>
                    <a:pt x="963" y="834"/>
                    <a:pt x="978" y="779"/>
                  </a:cubicBezTo>
                  <a:cubicBezTo>
                    <a:pt x="992" y="724"/>
                    <a:pt x="996" y="676"/>
                    <a:pt x="983" y="628"/>
                  </a:cubicBezTo>
                  <a:cubicBezTo>
                    <a:pt x="970" y="579"/>
                    <a:pt x="964" y="518"/>
                    <a:pt x="977" y="465"/>
                  </a:cubicBezTo>
                  <a:cubicBezTo>
                    <a:pt x="990" y="412"/>
                    <a:pt x="986" y="360"/>
                    <a:pt x="980" y="324"/>
                  </a:cubicBezTo>
                  <a:cubicBezTo>
                    <a:pt x="976" y="301"/>
                    <a:pt x="970" y="274"/>
                    <a:pt x="972" y="250"/>
                  </a:cubicBezTo>
                  <a:cubicBezTo>
                    <a:pt x="982" y="247"/>
                    <a:pt x="991" y="238"/>
                    <a:pt x="997" y="225"/>
                  </a:cubicBezTo>
                  <a:cubicBezTo>
                    <a:pt x="1002" y="213"/>
                    <a:pt x="1002" y="200"/>
                    <a:pt x="997" y="191"/>
                  </a:cubicBezTo>
                  <a:cubicBezTo>
                    <a:pt x="1003" y="181"/>
                    <a:pt x="1009" y="175"/>
                    <a:pt x="1015" y="169"/>
                  </a:cubicBezTo>
                  <a:cubicBezTo>
                    <a:pt x="1022" y="169"/>
                    <a:pt x="1031" y="165"/>
                    <a:pt x="1039" y="157"/>
                  </a:cubicBezTo>
                  <a:cubicBezTo>
                    <a:pt x="1045" y="151"/>
                    <a:pt x="1049" y="144"/>
                    <a:pt x="1050" y="138"/>
                  </a:cubicBezTo>
                  <a:cubicBezTo>
                    <a:pt x="1060" y="135"/>
                    <a:pt x="1073" y="132"/>
                    <a:pt x="1082" y="138"/>
                  </a:cubicBezTo>
                  <a:cubicBezTo>
                    <a:pt x="1082" y="138"/>
                    <a:pt x="1066" y="127"/>
                    <a:pt x="1050" y="128"/>
                  </a:cubicBezTo>
                  <a:cubicBezTo>
                    <a:pt x="1049" y="127"/>
                    <a:pt x="1048" y="126"/>
                    <a:pt x="1047" y="125"/>
                  </a:cubicBezTo>
                  <a:cubicBezTo>
                    <a:pt x="1047" y="125"/>
                    <a:pt x="1046" y="124"/>
                    <a:pt x="1045" y="124"/>
                  </a:cubicBezTo>
                  <a:cubicBezTo>
                    <a:pt x="1063" y="82"/>
                    <a:pt x="1063" y="82"/>
                    <a:pt x="1063" y="82"/>
                  </a:cubicBezTo>
                  <a:cubicBezTo>
                    <a:pt x="1063" y="82"/>
                    <a:pt x="1051" y="108"/>
                    <a:pt x="1039" y="115"/>
                  </a:cubicBezTo>
                  <a:cubicBezTo>
                    <a:pt x="1037" y="117"/>
                    <a:pt x="1034" y="120"/>
                    <a:pt x="1031" y="124"/>
                  </a:cubicBezTo>
                  <a:cubicBezTo>
                    <a:pt x="1026" y="126"/>
                    <a:pt x="1020" y="129"/>
                    <a:pt x="1016" y="134"/>
                  </a:cubicBezTo>
                  <a:cubicBezTo>
                    <a:pt x="1008" y="142"/>
                    <a:pt x="1004" y="152"/>
                    <a:pt x="1004" y="159"/>
                  </a:cubicBezTo>
                  <a:cubicBezTo>
                    <a:pt x="997" y="168"/>
                    <a:pt x="990" y="175"/>
                    <a:pt x="982" y="180"/>
                  </a:cubicBezTo>
                  <a:cubicBezTo>
                    <a:pt x="970" y="178"/>
                    <a:pt x="955" y="188"/>
                    <a:pt x="948" y="205"/>
                  </a:cubicBezTo>
                  <a:cubicBezTo>
                    <a:pt x="941" y="222"/>
                    <a:pt x="944" y="240"/>
                    <a:pt x="954" y="247"/>
                  </a:cubicBezTo>
                  <a:cubicBezTo>
                    <a:pt x="954" y="252"/>
                    <a:pt x="955" y="256"/>
                    <a:pt x="955" y="261"/>
                  </a:cubicBezTo>
                  <a:cubicBezTo>
                    <a:pt x="962" y="312"/>
                    <a:pt x="972" y="386"/>
                    <a:pt x="964" y="436"/>
                  </a:cubicBezTo>
                  <a:cubicBezTo>
                    <a:pt x="955" y="486"/>
                    <a:pt x="947" y="564"/>
                    <a:pt x="958" y="610"/>
                  </a:cubicBezTo>
                  <a:cubicBezTo>
                    <a:pt x="970" y="657"/>
                    <a:pt x="972" y="716"/>
                    <a:pt x="964" y="750"/>
                  </a:cubicBezTo>
                  <a:cubicBezTo>
                    <a:pt x="955" y="784"/>
                    <a:pt x="956" y="864"/>
                    <a:pt x="971" y="914"/>
                  </a:cubicBezTo>
                  <a:cubicBezTo>
                    <a:pt x="981" y="947"/>
                    <a:pt x="975" y="972"/>
                    <a:pt x="964" y="987"/>
                  </a:cubicBezTo>
                  <a:cubicBezTo>
                    <a:pt x="962" y="987"/>
                    <a:pt x="960" y="987"/>
                    <a:pt x="958" y="987"/>
                  </a:cubicBezTo>
                  <a:cubicBezTo>
                    <a:pt x="905" y="990"/>
                    <a:pt x="768" y="985"/>
                    <a:pt x="727" y="982"/>
                  </a:cubicBezTo>
                  <a:cubicBezTo>
                    <a:pt x="686" y="979"/>
                    <a:pt x="563" y="983"/>
                    <a:pt x="516" y="986"/>
                  </a:cubicBezTo>
                  <a:cubicBezTo>
                    <a:pt x="513" y="986"/>
                    <a:pt x="509" y="986"/>
                    <a:pt x="505" y="986"/>
                  </a:cubicBezTo>
                  <a:cubicBezTo>
                    <a:pt x="503" y="984"/>
                    <a:pt x="503" y="980"/>
                    <a:pt x="503" y="974"/>
                  </a:cubicBezTo>
                  <a:cubicBezTo>
                    <a:pt x="504" y="956"/>
                    <a:pt x="492" y="940"/>
                    <a:pt x="501" y="916"/>
                  </a:cubicBezTo>
                  <a:cubicBezTo>
                    <a:pt x="510" y="892"/>
                    <a:pt x="514" y="854"/>
                    <a:pt x="537" y="812"/>
                  </a:cubicBezTo>
                  <a:cubicBezTo>
                    <a:pt x="558" y="774"/>
                    <a:pt x="543" y="750"/>
                    <a:pt x="538" y="731"/>
                  </a:cubicBezTo>
                  <a:cubicBezTo>
                    <a:pt x="545" y="729"/>
                    <a:pt x="551" y="721"/>
                    <a:pt x="553" y="710"/>
                  </a:cubicBezTo>
                  <a:cubicBezTo>
                    <a:pt x="556" y="699"/>
                    <a:pt x="553" y="688"/>
                    <a:pt x="547" y="683"/>
                  </a:cubicBezTo>
                  <a:cubicBezTo>
                    <a:pt x="552" y="674"/>
                    <a:pt x="556" y="661"/>
                    <a:pt x="553" y="649"/>
                  </a:cubicBezTo>
                  <a:cubicBezTo>
                    <a:pt x="553" y="649"/>
                    <a:pt x="551" y="673"/>
                    <a:pt x="541" y="682"/>
                  </a:cubicBezTo>
                  <a:cubicBezTo>
                    <a:pt x="534" y="682"/>
                    <a:pt x="526" y="691"/>
                    <a:pt x="523" y="703"/>
                  </a:cubicBezTo>
                  <a:cubicBezTo>
                    <a:pt x="520" y="715"/>
                    <a:pt x="523" y="727"/>
                    <a:pt x="530" y="731"/>
                  </a:cubicBezTo>
                  <a:cubicBezTo>
                    <a:pt x="530" y="733"/>
                    <a:pt x="531" y="735"/>
                    <a:pt x="532" y="737"/>
                  </a:cubicBezTo>
                  <a:cubicBezTo>
                    <a:pt x="538" y="761"/>
                    <a:pt x="539" y="785"/>
                    <a:pt x="528" y="806"/>
                  </a:cubicBezTo>
                  <a:cubicBezTo>
                    <a:pt x="517" y="827"/>
                    <a:pt x="485" y="906"/>
                    <a:pt x="487" y="937"/>
                  </a:cubicBezTo>
                  <a:cubicBezTo>
                    <a:pt x="488" y="963"/>
                    <a:pt x="487" y="977"/>
                    <a:pt x="473" y="987"/>
                  </a:cubicBezTo>
                  <a:cubicBezTo>
                    <a:pt x="418" y="988"/>
                    <a:pt x="341" y="988"/>
                    <a:pt x="308" y="989"/>
                  </a:cubicBezTo>
                  <a:cubicBezTo>
                    <a:pt x="301" y="989"/>
                    <a:pt x="287" y="989"/>
                    <a:pt x="269" y="990"/>
                  </a:cubicBezTo>
                  <a:cubicBezTo>
                    <a:pt x="253" y="975"/>
                    <a:pt x="241" y="955"/>
                    <a:pt x="233" y="931"/>
                  </a:cubicBezTo>
                  <a:cubicBezTo>
                    <a:pt x="224" y="901"/>
                    <a:pt x="227" y="809"/>
                    <a:pt x="223" y="780"/>
                  </a:cubicBezTo>
                  <a:cubicBezTo>
                    <a:pt x="222" y="768"/>
                    <a:pt x="219" y="749"/>
                    <a:pt x="217" y="729"/>
                  </a:cubicBezTo>
                  <a:cubicBezTo>
                    <a:pt x="225" y="726"/>
                    <a:pt x="230" y="712"/>
                    <a:pt x="229" y="697"/>
                  </a:cubicBezTo>
                  <a:cubicBezTo>
                    <a:pt x="229" y="680"/>
                    <a:pt x="221" y="666"/>
                    <a:pt x="212" y="665"/>
                  </a:cubicBezTo>
                  <a:cubicBezTo>
                    <a:pt x="212" y="665"/>
                    <a:pt x="212" y="665"/>
                    <a:pt x="212" y="665"/>
                  </a:cubicBezTo>
                  <a:cubicBezTo>
                    <a:pt x="212" y="645"/>
                    <a:pt x="207" y="639"/>
                    <a:pt x="195" y="628"/>
                  </a:cubicBezTo>
                  <a:cubicBezTo>
                    <a:pt x="183" y="617"/>
                    <a:pt x="181" y="599"/>
                    <a:pt x="181" y="599"/>
                  </a:cubicBezTo>
                  <a:cubicBezTo>
                    <a:pt x="179" y="611"/>
                    <a:pt x="177" y="627"/>
                    <a:pt x="196" y="642"/>
                  </a:cubicBezTo>
                  <a:cubicBezTo>
                    <a:pt x="202" y="647"/>
                    <a:pt x="205" y="655"/>
                    <a:pt x="207" y="666"/>
                  </a:cubicBezTo>
                  <a:cubicBezTo>
                    <a:pt x="198" y="669"/>
                    <a:pt x="193" y="682"/>
                    <a:pt x="193" y="699"/>
                  </a:cubicBezTo>
                  <a:cubicBezTo>
                    <a:pt x="194" y="713"/>
                    <a:pt x="200" y="724"/>
                    <a:pt x="207" y="728"/>
                  </a:cubicBezTo>
                  <a:cubicBezTo>
                    <a:pt x="207" y="732"/>
                    <a:pt x="207" y="735"/>
                    <a:pt x="207" y="738"/>
                  </a:cubicBezTo>
                  <a:cubicBezTo>
                    <a:pt x="210" y="764"/>
                    <a:pt x="214" y="800"/>
                    <a:pt x="215" y="831"/>
                  </a:cubicBezTo>
                  <a:cubicBezTo>
                    <a:pt x="216" y="862"/>
                    <a:pt x="222" y="911"/>
                    <a:pt x="229" y="955"/>
                  </a:cubicBezTo>
                  <a:cubicBezTo>
                    <a:pt x="232" y="973"/>
                    <a:pt x="229" y="984"/>
                    <a:pt x="225" y="990"/>
                  </a:cubicBezTo>
                  <a:cubicBezTo>
                    <a:pt x="139" y="992"/>
                    <a:pt x="20" y="993"/>
                    <a:pt x="0" y="987"/>
                  </a:cubicBezTo>
                  <a:cubicBezTo>
                    <a:pt x="0" y="1027"/>
                    <a:pt x="0" y="1027"/>
                    <a:pt x="0" y="1027"/>
                  </a:cubicBezTo>
                  <a:cubicBezTo>
                    <a:pt x="0" y="1027"/>
                    <a:pt x="50" y="1030"/>
                    <a:pt x="87" y="1028"/>
                  </a:cubicBezTo>
                  <a:cubicBezTo>
                    <a:pt x="124" y="1026"/>
                    <a:pt x="140" y="1029"/>
                    <a:pt x="178" y="1028"/>
                  </a:cubicBezTo>
                  <a:cubicBezTo>
                    <a:pt x="216" y="1027"/>
                    <a:pt x="274" y="1029"/>
                    <a:pt x="326" y="1025"/>
                  </a:cubicBezTo>
                  <a:cubicBezTo>
                    <a:pt x="378" y="1021"/>
                    <a:pt x="488" y="1012"/>
                    <a:pt x="531" y="1019"/>
                  </a:cubicBezTo>
                  <a:cubicBezTo>
                    <a:pt x="574" y="1026"/>
                    <a:pt x="753" y="1024"/>
                    <a:pt x="822" y="1024"/>
                  </a:cubicBezTo>
                  <a:cubicBezTo>
                    <a:pt x="891" y="1024"/>
                    <a:pt x="1085" y="1025"/>
                    <a:pt x="1142" y="1025"/>
                  </a:cubicBezTo>
                  <a:cubicBezTo>
                    <a:pt x="1199" y="1025"/>
                    <a:pt x="1309" y="1026"/>
                    <a:pt x="1352" y="1022"/>
                  </a:cubicBezTo>
                  <a:cubicBezTo>
                    <a:pt x="1395" y="1018"/>
                    <a:pt x="1561" y="1006"/>
                    <a:pt x="1625" y="1011"/>
                  </a:cubicBezTo>
                  <a:cubicBezTo>
                    <a:pt x="1689" y="1016"/>
                    <a:pt x="1714" y="1019"/>
                    <a:pt x="1786" y="1015"/>
                  </a:cubicBezTo>
                  <a:cubicBezTo>
                    <a:pt x="1858" y="1011"/>
                    <a:pt x="2048" y="1006"/>
                    <a:pt x="2048" y="1006"/>
                  </a:cubicBezTo>
                  <a:cubicBezTo>
                    <a:pt x="2048" y="1006"/>
                    <a:pt x="2067" y="987"/>
                    <a:pt x="2048" y="969"/>
                  </a:cubicBezTo>
                  <a:close/>
                </a:path>
              </a:pathLst>
            </a:custGeom>
            <a:solidFill>
              <a:srgbClr val="E0A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Freeform 26">
              <a:extLst>
                <a:ext uri="{FF2B5EF4-FFF2-40B4-BE49-F238E27FC236}">
                  <a16:creationId xmlns:a16="http://schemas.microsoft.com/office/drawing/2014/main" id="{FF0FEA27-B2CD-4B33-9D77-444EEC84EC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" y="1339"/>
              <a:ext cx="2810" cy="1285"/>
            </a:xfrm>
            <a:custGeom>
              <a:avLst/>
              <a:gdLst>
                <a:gd name="T0" fmla="*/ 3291 w 2067"/>
                <a:gd name="T1" fmla="*/ 1559 h 947"/>
                <a:gd name="T2" fmla="*/ 3269 w 2067"/>
                <a:gd name="T3" fmla="*/ 1338 h 947"/>
                <a:gd name="T4" fmla="*/ 3312 w 2067"/>
                <a:gd name="T5" fmla="*/ 1149 h 947"/>
                <a:gd name="T6" fmla="*/ 3317 w 2067"/>
                <a:gd name="T7" fmla="*/ 1027 h 947"/>
                <a:gd name="T8" fmla="*/ 3342 w 2067"/>
                <a:gd name="T9" fmla="*/ 963 h 947"/>
                <a:gd name="T10" fmla="*/ 3449 w 2067"/>
                <a:gd name="T11" fmla="*/ 835 h 947"/>
                <a:gd name="T12" fmla="*/ 3366 w 2067"/>
                <a:gd name="T13" fmla="*/ 588 h 947"/>
                <a:gd name="T14" fmla="*/ 3333 w 2067"/>
                <a:gd name="T15" fmla="*/ 0 h 947"/>
                <a:gd name="T16" fmla="*/ 3312 w 2067"/>
                <a:gd name="T17" fmla="*/ 536 h 947"/>
                <a:gd name="T18" fmla="*/ 3328 w 2067"/>
                <a:gd name="T19" fmla="*/ 974 h 947"/>
                <a:gd name="T20" fmla="*/ 3321 w 2067"/>
                <a:gd name="T21" fmla="*/ 1217 h 947"/>
                <a:gd name="T22" fmla="*/ 3210 w 2067"/>
                <a:gd name="T23" fmla="*/ 1660 h 947"/>
                <a:gd name="T24" fmla="*/ 2325 w 2067"/>
                <a:gd name="T25" fmla="*/ 1387 h 947"/>
                <a:gd name="T26" fmla="*/ 2319 w 2067"/>
                <a:gd name="T27" fmla="*/ 1083 h 947"/>
                <a:gd name="T28" fmla="*/ 2307 w 2067"/>
                <a:gd name="T29" fmla="*/ 860 h 947"/>
                <a:gd name="T30" fmla="*/ 2288 w 2067"/>
                <a:gd name="T31" fmla="*/ 862 h 947"/>
                <a:gd name="T32" fmla="*/ 2281 w 2067"/>
                <a:gd name="T33" fmla="*/ 969 h 947"/>
                <a:gd name="T34" fmla="*/ 2293 w 2067"/>
                <a:gd name="T35" fmla="*/ 1079 h 947"/>
                <a:gd name="T36" fmla="*/ 2303 w 2067"/>
                <a:gd name="T37" fmla="*/ 1223 h 947"/>
                <a:gd name="T38" fmla="*/ 2299 w 2067"/>
                <a:gd name="T39" fmla="*/ 1351 h 947"/>
                <a:gd name="T40" fmla="*/ 1368 w 2067"/>
                <a:gd name="T41" fmla="*/ 1657 h 947"/>
                <a:gd name="T42" fmla="*/ 1421 w 2067"/>
                <a:gd name="T43" fmla="*/ 1273 h 947"/>
                <a:gd name="T44" fmla="*/ 1400 w 2067"/>
                <a:gd name="T45" fmla="*/ 1057 h 947"/>
                <a:gd name="T46" fmla="*/ 1372 w 2067"/>
                <a:gd name="T47" fmla="*/ 959 h 947"/>
                <a:gd name="T48" fmla="*/ 1403 w 2067"/>
                <a:gd name="T49" fmla="*/ 1012 h 947"/>
                <a:gd name="T50" fmla="*/ 1404 w 2067"/>
                <a:gd name="T51" fmla="*/ 1109 h 947"/>
                <a:gd name="T52" fmla="*/ 1434 w 2067"/>
                <a:gd name="T53" fmla="*/ 1208 h 947"/>
                <a:gd name="T54" fmla="*/ 1412 w 2067"/>
                <a:gd name="T55" fmla="*/ 1327 h 947"/>
                <a:gd name="T56" fmla="*/ 1346 w 2067"/>
                <a:gd name="T57" fmla="*/ 1413 h 947"/>
                <a:gd name="T58" fmla="*/ 953 w 2067"/>
                <a:gd name="T59" fmla="*/ 1662 h 947"/>
                <a:gd name="T60" fmla="*/ 309 w 2067"/>
                <a:gd name="T61" fmla="*/ 1296 h 947"/>
                <a:gd name="T62" fmla="*/ 230 w 2067"/>
                <a:gd name="T63" fmla="*/ 1079 h 947"/>
                <a:gd name="T64" fmla="*/ 166 w 2067"/>
                <a:gd name="T65" fmla="*/ 465 h 947"/>
                <a:gd name="T66" fmla="*/ 181 w 2067"/>
                <a:gd name="T67" fmla="*/ 929 h 947"/>
                <a:gd name="T68" fmla="*/ 190 w 2067"/>
                <a:gd name="T69" fmla="*/ 1016 h 947"/>
                <a:gd name="T70" fmla="*/ 212 w 2067"/>
                <a:gd name="T71" fmla="*/ 1118 h 947"/>
                <a:gd name="T72" fmla="*/ 256 w 2067"/>
                <a:gd name="T73" fmla="*/ 1252 h 947"/>
                <a:gd name="T74" fmla="*/ 0 w 2067"/>
                <a:gd name="T75" fmla="*/ 1666 h 947"/>
                <a:gd name="T76" fmla="*/ 602 w 2067"/>
                <a:gd name="T77" fmla="*/ 1734 h 947"/>
                <a:gd name="T78" fmla="*/ 2499 w 2067"/>
                <a:gd name="T79" fmla="*/ 1729 h 947"/>
                <a:gd name="T80" fmla="*/ 3785 w 2067"/>
                <a:gd name="T81" fmla="*/ 1631 h 947"/>
                <a:gd name="T82" fmla="*/ 3475 w 2067"/>
                <a:gd name="T83" fmla="*/ 950 h 947"/>
                <a:gd name="T84" fmla="*/ 3352 w 2067"/>
                <a:gd name="T85" fmla="*/ 1075 h 947"/>
                <a:gd name="T86" fmla="*/ 3505 w 2067"/>
                <a:gd name="T87" fmla="*/ 1212 h 947"/>
                <a:gd name="T88" fmla="*/ 3378 w 2067"/>
                <a:gd name="T89" fmla="*/ 1392 h 947"/>
                <a:gd name="T90" fmla="*/ 2170 w 2067"/>
                <a:gd name="T91" fmla="*/ 1023 h 947"/>
                <a:gd name="T92" fmla="*/ 2274 w 2067"/>
                <a:gd name="T93" fmla="*/ 1152 h 947"/>
                <a:gd name="T94" fmla="*/ 2166 w 2067"/>
                <a:gd name="T95" fmla="*/ 1278 h 947"/>
                <a:gd name="T96" fmla="*/ 1274 w 2067"/>
                <a:gd name="T97" fmla="*/ 1064 h 947"/>
                <a:gd name="T98" fmla="*/ 1388 w 2067"/>
                <a:gd name="T99" fmla="*/ 1156 h 947"/>
                <a:gd name="T100" fmla="*/ 1249 w 2067"/>
                <a:gd name="T101" fmla="*/ 1273 h 947"/>
                <a:gd name="T102" fmla="*/ 1263 w 2067"/>
                <a:gd name="T103" fmla="*/ 1353 h 947"/>
                <a:gd name="T104" fmla="*/ 86 w 2067"/>
                <a:gd name="T105" fmla="*/ 1134 h 947"/>
                <a:gd name="T106" fmla="*/ 232 w 2067"/>
                <a:gd name="T107" fmla="*/ 1242 h 9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7" h="947">
                  <a:moveTo>
                    <a:pt x="2048" y="886"/>
                  </a:moveTo>
                  <a:cubicBezTo>
                    <a:pt x="2048" y="886"/>
                    <a:pt x="1943" y="893"/>
                    <a:pt x="1910" y="897"/>
                  </a:cubicBezTo>
                  <a:cubicBezTo>
                    <a:pt x="1894" y="899"/>
                    <a:pt x="1858" y="901"/>
                    <a:pt x="1819" y="901"/>
                  </a:cubicBezTo>
                  <a:cubicBezTo>
                    <a:pt x="1803" y="895"/>
                    <a:pt x="1777" y="880"/>
                    <a:pt x="1781" y="847"/>
                  </a:cubicBezTo>
                  <a:cubicBezTo>
                    <a:pt x="1784" y="821"/>
                    <a:pt x="1786" y="801"/>
                    <a:pt x="1794" y="785"/>
                  </a:cubicBezTo>
                  <a:cubicBezTo>
                    <a:pt x="1844" y="802"/>
                    <a:pt x="1923" y="778"/>
                    <a:pt x="1914" y="745"/>
                  </a:cubicBezTo>
                  <a:cubicBezTo>
                    <a:pt x="1907" y="720"/>
                    <a:pt x="1827" y="723"/>
                    <a:pt x="1784" y="768"/>
                  </a:cubicBezTo>
                  <a:cubicBezTo>
                    <a:pt x="1774" y="760"/>
                    <a:pt x="1768" y="747"/>
                    <a:pt x="1769" y="727"/>
                  </a:cubicBezTo>
                  <a:cubicBezTo>
                    <a:pt x="1770" y="698"/>
                    <a:pt x="1785" y="678"/>
                    <a:pt x="1805" y="666"/>
                  </a:cubicBezTo>
                  <a:cubicBezTo>
                    <a:pt x="1842" y="690"/>
                    <a:pt x="1908" y="690"/>
                    <a:pt x="1910" y="658"/>
                  </a:cubicBezTo>
                  <a:cubicBezTo>
                    <a:pt x="1912" y="630"/>
                    <a:pt x="1852" y="628"/>
                    <a:pt x="1806" y="655"/>
                  </a:cubicBezTo>
                  <a:cubicBezTo>
                    <a:pt x="1797" y="648"/>
                    <a:pt x="1791" y="638"/>
                    <a:pt x="1792" y="624"/>
                  </a:cubicBezTo>
                  <a:cubicBezTo>
                    <a:pt x="1793" y="609"/>
                    <a:pt x="1799" y="598"/>
                    <a:pt x="1807" y="590"/>
                  </a:cubicBezTo>
                  <a:cubicBezTo>
                    <a:pt x="1836" y="604"/>
                    <a:pt x="1883" y="602"/>
                    <a:pt x="1882" y="578"/>
                  </a:cubicBezTo>
                  <a:cubicBezTo>
                    <a:pt x="1881" y="555"/>
                    <a:pt x="1837" y="558"/>
                    <a:pt x="1807" y="580"/>
                  </a:cubicBezTo>
                  <a:cubicBezTo>
                    <a:pt x="1799" y="575"/>
                    <a:pt x="1795" y="568"/>
                    <a:pt x="1795" y="558"/>
                  </a:cubicBezTo>
                  <a:cubicBezTo>
                    <a:pt x="1796" y="548"/>
                    <a:pt x="1801" y="540"/>
                    <a:pt x="1808" y="533"/>
                  </a:cubicBezTo>
                  <a:cubicBezTo>
                    <a:pt x="1816" y="536"/>
                    <a:pt x="1825" y="539"/>
                    <a:pt x="1836" y="540"/>
                  </a:cubicBezTo>
                  <a:cubicBezTo>
                    <a:pt x="1897" y="546"/>
                    <a:pt x="1912" y="502"/>
                    <a:pt x="1875" y="502"/>
                  </a:cubicBezTo>
                  <a:cubicBezTo>
                    <a:pt x="1854" y="502"/>
                    <a:pt x="1827" y="510"/>
                    <a:pt x="1808" y="523"/>
                  </a:cubicBezTo>
                  <a:cubicBezTo>
                    <a:pt x="1797" y="517"/>
                    <a:pt x="1789" y="506"/>
                    <a:pt x="1788" y="489"/>
                  </a:cubicBezTo>
                  <a:cubicBezTo>
                    <a:pt x="1788" y="476"/>
                    <a:pt x="1792" y="466"/>
                    <a:pt x="1797" y="459"/>
                  </a:cubicBezTo>
                  <a:cubicBezTo>
                    <a:pt x="1801" y="465"/>
                    <a:pt x="1807" y="470"/>
                    <a:pt x="1816" y="473"/>
                  </a:cubicBezTo>
                  <a:cubicBezTo>
                    <a:pt x="1840" y="481"/>
                    <a:pt x="1867" y="477"/>
                    <a:pt x="1866" y="453"/>
                  </a:cubicBezTo>
                  <a:cubicBezTo>
                    <a:pt x="1865" y="434"/>
                    <a:pt x="1831" y="433"/>
                    <a:pt x="1805" y="446"/>
                  </a:cubicBezTo>
                  <a:cubicBezTo>
                    <a:pt x="1804" y="439"/>
                    <a:pt x="1806" y="429"/>
                    <a:pt x="1811" y="417"/>
                  </a:cubicBezTo>
                  <a:cubicBezTo>
                    <a:pt x="1811" y="417"/>
                    <a:pt x="1812" y="415"/>
                    <a:pt x="1815" y="409"/>
                  </a:cubicBezTo>
                  <a:cubicBezTo>
                    <a:pt x="1819" y="402"/>
                    <a:pt x="1847" y="368"/>
                    <a:pt x="1821" y="319"/>
                  </a:cubicBezTo>
                  <a:cubicBezTo>
                    <a:pt x="1794" y="269"/>
                    <a:pt x="1783" y="246"/>
                    <a:pt x="1811" y="206"/>
                  </a:cubicBezTo>
                  <a:cubicBezTo>
                    <a:pt x="1839" y="167"/>
                    <a:pt x="1828" y="136"/>
                    <a:pt x="1815" y="112"/>
                  </a:cubicBezTo>
                  <a:cubicBezTo>
                    <a:pt x="1803" y="89"/>
                    <a:pt x="1816" y="77"/>
                    <a:pt x="1824" y="66"/>
                  </a:cubicBezTo>
                  <a:cubicBezTo>
                    <a:pt x="1833" y="55"/>
                    <a:pt x="1825" y="25"/>
                    <a:pt x="1804" y="0"/>
                  </a:cubicBezTo>
                  <a:cubicBezTo>
                    <a:pt x="1804" y="0"/>
                    <a:pt x="1827" y="46"/>
                    <a:pt x="1813" y="64"/>
                  </a:cubicBezTo>
                  <a:cubicBezTo>
                    <a:pt x="1798" y="82"/>
                    <a:pt x="1791" y="100"/>
                    <a:pt x="1804" y="121"/>
                  </a:cubicBezTo>
                  <a:cubicBezTo>
                    <a:pt x="1817" y="142"/>
                    <a:pt x="1815" y="160"/>
                    <a:pt x="1806" y="181"/>
                  </a:cubicBezTo>
                  <a:cubicBezTo>
                    <a:pt x="1797" y="203"/>
                    <a:pt x="1766" y="249"/>
                    <a:pt x="1792" y="291"/>
                  </a:cubicBezTo>
                  <a:cubicBezTo>
                    <a:pt x="1817" y="333"/>
                    <a:pt x="1828" y="353"/>
                    <a:pt x="1812" y="385"/>
                  </a:cubicBezTo>
                  <a:cubicBezTo>
                    <a:pt x="1800" y="407"/>
                    <a:pt x="1789" y="434"/>
                    <a:pt x="1795" y="453"/>
                  </a:cubicBezTo>
                  <a:cubicBezTo>
                    <a:pt x="1792" y="456"/>
                    <a:pt x="1790" y="458"/>
                    <a:pt x="1788" y="461"/>
                  </a:cubicBezTo>
                  <a:cubicBezTo>
                    <a:pt x="1772" y="482"/>
                    <a:pt x="1773" y="513"/>
                    <a:pt x="1801" y="529"/>
                  </a:cubicBezTo>
                  <a:cubicBezTo>
                    <a:pt x="1791" y="539"/>
                    <a:pt x="1784" y="550"/>
                    <a:pt x="1785" y="564"/>
                  </a:cubicBezTo>
                  <a:cubicBezTo>
                    <a:pt x="1786" y="573"/>
                    <a:pt x="1792" y="580"/>
                    <a:pt x="1800" y="585"/>
                  </a:cubicBezTo>
                  <a:cubicBezTo>
                    <a:pt x="1788" y="596"/>
                    <a:pt x="1780" y="610"/>
                    <a:pt x="1780" y="626"/>
                  </a:cubicBezTo>
                  <a:cubicBezTo>
                    <a:pt x="1780" y="640"/>
                    <a:pt x="1787" y="652"/>
                    <a:pt x="1797" y="661"/>
                  </a:cubicBezTo>
                  <a:cubicBezTo>
                    <a:pt x="1775" y="676"/>
                    <a:pt x="1758" y="699"/>
                    <a:pt x="1756" y="729"/>
                  </a:cubicBezTo>
                  <a:cubicBezTo>
                    <a:pt x="1754" y="751"/>
                    <a:pt x="1763" y="767"/>
                    <a:pt x="1777" y="777"/>
                  </a:cubicBezTo>
                  <a:cubicBezTo>
                    <a:pt x="1767" y="790"/>
                    <a:pt x="1760" y="807"/>
                    <a:pt x="1758" y="828"/>
                  </a:cubicBezTo>
                  <a:cubicBezTo>
                    <a:pt x="1757" y="847"/>
                    <a:pt x="1756" y="881"/>
                    <a:pt x="1737" y="901"/>
                  </a:cubicBezTo>
                  <a:cubicBezTo>
                    <a:pt x="1726" y="901"/>
                    <a:pt x="1715" y="901"/>
                    <a:pt x="1707" y="900"/>
                  </a:cubicBezTo>
                  <a:cubicBezTo>
                    <a:pt x="1656" y="896"/>
                    <a:pt x="1480" y="897"/>
                    <a:pt x="1416" y="898"/>
                  </a:cubicBezTo>
                  <a:cubicBezTo>
                    <a:pt x="1371" y="899"/>
                    <a:pt x="1308" y="900"/>
                    <a:pt x="1254" y="902"/>
                  </a:cubicBezTo>
                  <a:cubicBezTo>
                    <a:pt x="1186" y="860"/>
                    <a:pt x="1251" y="855"/>
                    <a:pt x="1258" y="753"/>
                  </a:cubicBezTo>
                  <a:cubicBezTo>
                    <a:pt x="1260" y="734"/>
                    <a:pt x="1257" y="718"/>
                    <a:pt x="1253" y="706"/>
                  </a:cubicBezTo>
                  <a:cubicBezTo>
                    <a:pt x="1257" y="697"/>
                    <a:pt x="1260" y="685"/>
                    <a:pt x="1260" y="670"/>
                  </a:cubicBezTo>
                  <a:cubicBezTo>
                    <a:pt x="1260" y="652"/>
                    <a:pt x="1257" y="638"/>
                    <a:pt x="1252" y="627"/>
                  </a:cubicBezTo>
                  <a:cubicBezTo>
                    <a:pt x="1257" y="618"/>
                    <a:pt x="1259" y="605"/>
                    <a:pt x="1255" y="588"/>
                  </a:cubicBezTo>
                  <a:cubicBezTo>
                    <a:pt x="1251" y="574"/>
                    <a:pt x="1246" y="563"/>
                    <a:pt x="1240" y="554"/>
                  </a:cubicBezTo>
                  <a:cubicBezTo>
                    <a:pt x="1244" y="549"/>
                    <a:pt x="1245" y="542"/>
                    <a:pt x="1246" y="535"/>
                  </a:cubicBezTo>
                  <a:cubicBezTo>
                    <a:pt x="1246" y="520"/>
                    <a:pt x="1240" y="507"/>
                    <a:pt x="1232" y="498"/>
                  </a:cubicBezTo>
                  <a:cubicBezTo>
                    <a:pt x="1242" y="490"/>
                    <a:pt x="1248" y="480"/>
                    <a:pt x="1248" y="467"/>
                  </a:cubicBezTo>
                  <a:cubicBezTo>
                    <a:pt x="1249" y="419"/>
                    <a:pt x="1197" y="419"/>
                    <a:pt x="1194" y="440"/>
                  </a:cubicBezTo>
                  <a:cubicBezTo>
                    <a:pt x="1191" y="462"/>
                    <a:pt x="1223" y="448"/>
                    <a:pt x="1223" y="448"/>
                  </a:cubicBezTo>
                  <a:cubicBezTo>
                    <a:pt x="1223" y="448"/>
                    <a:pt x="1198" y="457"/>
                    <a:pt x="1199" y="441"/>
                  </a:cubicBezTo>
                  <a:cubicBezTo>
                    <a:pt x="1201" y="426"/>
                    <a:pt x="1237" y="427"/>
                    <a:pt x="1238" y="468"/>
                  </a:cubicBezTo>
                  <a:cubicBezTo>
                    <a:pt x="1239" y="479"/>
                    <a:pt x="1234" y="488"/>
                    <a:pt x="1227" y="493"/>
                  </a:cubicBezTo>
                  <a:cubicBezTo>
                    <a:pt x="1206" y="474"/>
                    <a:pt x="1174" y="472"/>
                    <a:pt x="1169" y="495"/>
                  </a:cubicBezTo>
                  <a:cubicBezTo>
                    <a:pt x="1165" y="517"/>
                    <a:pt x="1200" y="519"/>
                    <a:pt x="1225" y="503"/>
                  </a:cubicBezTo>
                  <a:cubicBezTo>
                    <a:pt x="1229" y="509"/>
                    <a:pt x="1232" y="516"/>
                    <a:pt x="1234" y="526"/>
                  </a:cubicBezTo>
                  <a:cubicBezTo>
                    <a:pt x="1235" y="533"/>
                    <a:pt x="1234" y="539"/>
                    <a:pt x="1232" y="544"/>
                  </a:cubicBezTo>
                  <a:cubicBezTo>
                    <a:pt x="1202" y="517"/>
                    <a:pt x="1158" y="538"/>
                    <a:pt x="1158" y="560"/>
                  </a:cubicBezTo>
                  <a:cubicBezTo>
                    <a:pt x="1158" y="582"/>
                    <a:pt x="1208" y="587"/>
                    <a:pt x="1233" y="564"/>
                  </a:cubicBezTo>
                  <a:cubicBezTo>
                    <a:pt x="1236" y="570"/>
                    <a:pt x="1239" y="577"/>
                    <a:pt x="1241" y="586"/>
                  </a:cubicBezTo>
                  <a:cubicBezTo>
                    <a:pt x="1243" y="597"/>
                    <a:pt x="1243" y="605"/>
                    <a:pt x="1241" y="612"/>
                  </a:cubicBezTo>
                  <a:cubicBezTo>
                    <a:pt x="1210" y="580"/>
                    <a:pt x="1151" y="595"/>
                    <a:pt x="1149" y="621"/>
                  </a:cubicBezTo>
                  <a:cubicBezTo>
                    <a:pt x="1148" y="646"/>
                    <a:pt x="1208" y="662"/>
                    <a:pt x="1239" y="640"/>
                  </a:cubicBezTo>
                  <a:cubicBezTo>
                    <a:pt x="1242" y="647"/>
                    <a:pt x="1244" y="655"/>
                    <a:pt x="1246" y="664"/>
                  </a:cubicBezTo>
                  <a:cubicBezTo>
                    <a:pt x="1247" y="675"/>
                    <a:pt x="1246" y="683"/>
                    <a:pt x="1244" y="690"/>
                  </a:cubicBezTo>
                  <a:cubicBezTo>
                    <a:pt x="1216" y="650"/>
                    <a:pt x="1154" y="664"/>
                    <a:pt x="1153" y="693"/>
                  </a:cubicBezTo>
                  <a:cubicBezTo>
                    <a:pt x="1152" y="721"/>
                    <a:pt x="1210" y="749"/>
                    <a:pt x="1241" y="721"/>
                  </a:cubicBezTo>
                  <a:cubicBezTo>
                    <a:pt x="1242" y="725"/>
                    <a:pt x="1243" y="730"/>
                    <a:pt x="1244" y="734"/>
                  </a:cubicBezTo>
                  <a:cubicBezTo>
                    <a:pt x="1251" y="795"/>
                    <a:pt x="1202" y="850"/>
                    <a:pt x="1184" y="881"/>
                  </a:cubicBezTo>
                  <a:cubicBezTo>
                    <a:pt x="1177" y="893"/>
                    <a:pt x="1167" y="901"/>
                    <a:pt x="1157" y="906"/>
                  </a:cubicBezTo>
                  <a:cubicBezTo>
                    <a:pt x="1093" y="906"/>
                    <a:pt x="1002" y="902"/>
                    <a:pt x="958" y="904"/>
                  </a:cubicBezTo>
                  <a:cubicBezTo>
                    <a:pt x="910" y="907"/>
                    <a:pt x="791" y="903"/>
                    <a:pt x="740" y="900"/>
                  </a:cubicBezTo>
                  <a:cubicBezTo>
                    <a:pt x="719" y="877"/>
                    <a:pt x="729" y="844"/>
                    <a:pt x="735" y="807"/>
                  </a:cubicBezTo>
                  <a:cubicBezTo>
                    <a:pt x="738" y="792"/>
                    <a:pt x="739" y="778"/>
                    <a:pt x="739" y="766"/>
                  </a:cubicBezTo>
                  <a:cubicBezTo>
                    <a:pt x="759" y="762"/>
                    <a:pt x="776" y="748"/>
                    <a:pt x="775" y="717"/>
                  </a:cubicBezTo>
                  <a:cubicBezTo>
                    <a:pt x="775" y="707"/>
                    <a:pt x="773" y="698"/>
                    <a:pt x="769" y="691"/>
                  </a:cubicBezTo>
                  <a:cubicBezTo>
                    <a:pt x="780" y="682"/>
                    <a:pt x="788" y="669"/>
                    <a:pt x="786" y="653"/>
                  </a:cubicBezTo>
                  <a:cubicBezTo>
                    <a:pt x="785" y="639"/>
                    <a:pt x="778" y="629"/>
                    <a:pt x="768" y="622"/>
                  </a:cubicBezTo>
                  <a:cubicBezTo>
                    <a:pt x="772" y="616"/>
                    <a:pt x="773" y="610"/>
                    <a:pt x="773" y="604"/>
                  </a:cubicBezTo>
                  <a:cubicBezTo>
                    <a:pt x="772" y="591"/>
                    <a:pt x="766" y="581"/>
                    <a:pt x="758" y="574"/>
                  </a:cubicBezTo>
                  <a:cubicBezTo>
                    <a:pt x="765" y="567"/>
                    <a:pt x="769" y="560"/>
                    <a:pt x="768" y="553"/>
                  </a:cubicBezTo>
                  <a:cubicBezTo>
                    <a:pt x="768" y="537"/>
                    <a:pt x="760" y="528"/>
                    <a:pt x="749" y="524"/>
                  </a:cubicBezTo>
                  <a:cubicBezTo>
                    <a:pt x="761" y="495"/>
                    <a:pt x="755" y="453"/>
                    <a:pt x="755" y="453"/>
                  </a:cubicBezTo>
                  <a:cubicBezTo>
                    <a:pt x="757" y="486"/>
                    <a:pt x="750" y="508"/>
                    <a:pt x="742" y="521"/>
                  </a:cubicBezTo>
                  <a:cubicBezTo>
                    <a:pt x="732" y="518"/>
                    <a:pt x="721" y="518"/>
                    <a:pt x="712" y="517"/>
                  </a:cubicBezTo>
                  <a:cubicBezTo>
                    <a:pt x="689" y="516"/>
                    <a:pt x="676" y="556"/>
                    <a:pt x="721" y="548"/>
                  </a:cubicBezTo>
                  <a:cubicBezTo>
                    <a:pt x="732" y="546"/>
                    <a:pt x="740" y="540"/>
                    <a:pt x="745" y="531"/>
                  </a:cubicBezTo>
                  <a:cubicBezTo>
                    <a:pt x="753" y="535"/>
                    <a:pt x="758" y="542"/>
                    <a:pt x="759" y="550"/>
                  </a:cubicBezTo>
                  <a:cubicBezTo>
                    <a:pt x="759" y="556"/>
                    <a:pt x="755" y="562"/>
                    <a:pt x="750" y="568"/>
                  </a:cubicBezTo>
                  <a:cubicBezTo>
                    <a:pt x="722" y="550"/>
                    <a:pt x="678" y="552"/>
                    <a:pt x="678" y="580"/>
                  </a:cubicBezTo>
                  <a:cubicBezTo>
                    <a:pt x="678" y="607"/>
                    <a:pt x="721" y="599"/>
                    <a:pt x="748" y="581"/>
                  </a:cubicBezTo>
                  <a:cubicBezTo>
                    <a:pt x="754" y="587"/>
                    <a:pt x="758" y="594"/>
                    <a:pt x="760" y="602"/>
                  </a:cubicBezTo>
                  <a:cubicBezTo>
                    <a:pt x="761" y="607"/>
                    <a:pt x="761" y="612"/>
                    <a:pt x="759" y="616"/>
                  </a:cubicBezTo>
                  <a:cubicBezTo>
                    <a:pt x="722" y="600"/>
                    <a:pt x="662" y="615"/>
                    <a:pt x="664" y="639"/>
                  </a:cubicBezTo>
                  <a:cubicBezTo>
                    <a:pt x="666" y="665"/>
                    <a:pt x="731" y="660"/>
                    <a:pt x="760" y="633"/>
                  </a:cubicBezTo>
                  <a:cubicBezTo>
                    <a:pt x="768" y="639"/>
                    <a:pt x="774" y="647"/>
                    <a:pt x="776" y="656"/>
                  </a:cubicBezTo>
                  <a:cubicBezTo>
                    <a:pt x="777" y="666"/>
                    <a:pt x="771" y="675"/>
                    <a:pt x="762" y="682"/>
                  </a:cubicBezTo>
                  <a:cubicBezTo>
                    <a:pt x="732" y="649"/>
                    <a:pt x="663" y="667"/>
                    <a:pt x="663" y="692"/>
                  </a:cubicBezTo>
                  <a:cubicBezTo>
                    <a:pt x="663" y="714"/>
                    <a:pt x="725" y="718"/>
                    <a:pt x="761" y="696"/>
                  </a:cubicBezTo>
                  <a:cubicBezTo>
                    <a:pt x="764" y="703"/>
                    <a:pt x="765" y="711"/>
                    <a:pt x="764" y="721"/>
                  </a:cubicBezTo>
                  <a:cubicBezTo>
                    <a:pt x="761" y="742"/>
                    <a:pt x="750" y="752"/>
                    <a:pt x="738" y="756"/>
                  </a:cubicBezTo>
                  <a:cubicBezTo>
                    <a:pt x="735" y="739"/>
                    <a:pt x="730" y="727"/>
                    <a:pt x="722" y="720"/>
                  </a:cubicBezTo>
                  <a:cubicBezTo>
                    <a:pt x="708" y="707"/>
                    <a:pt x="672" y="711"/>
                    <a:pt x="670" y="739"/>
                  </a:cubicBezTo>
                  <a:cubicBezTo>
                    <a:pt x="669" y="754"/>
                    <a:pt x="700" y="769"/>
                    <a:pt x="728" y="767"/>
                  </a:cubicBezTo>
                  <a:cubicBezTo>
                    <a:pt x="728" y="784"/>
                    <a:pt x="723" y="800"/>
                    <a:pt x="721" y="808"/>
                  </a:cubicBezTo>
                  <a:cubicBezTo>
                    <a:pt x="717" y="822"/>
                    <a:pt x="708" y="842"/>
                    <a:pt x="704" y="871"/>
                  </a:cubicBezTo>
                  <a:cubicBezTo>
                    <a:pt x="702" y="885"/>
                    <a:pt x="692" y="894"/>
                    <a:pt x="684" y="898"/>
                  </a:cubicBezTo>
                  <a:cubicBezTo>
                    <a:pt x="629" y="898"/>
                    <a:pt x="551" y="901"/>
                    <a:pt x="516" y="903"/>
                  </a:cubicBezTo>
                  <a:cubicBezTo>
                    <a:pt x="469" y="906"/>
                    <a:pt x="351" y="905"/>
                    <a:pt x="308" y="906"/>
                  </a:cubicBezTo>
                  <a:cubicBezTo>
                    <a:pt x="285" y="907"/>
                    <a:pt x="204" y="908"/>
                    <a:pt x="131" y="909"/>
                  </a:cubicBezTo>
                  <a:cubicBezTo>
                    <a:pt x="109" y="887"/>
                    <a:pt x="123" y="833"/>
                    <a:pt x="124" y="787"/>
                  </a:cubicBezTo>
                  <a:cubicBezTo>
                    <a:pt x="125" y="734"/>
                    <a:pt x="170" y="765"/>
                    <a:pt x="167" y="704"/>
                  </a:cubicBezTo>
                  <a:cubicBezTo>
                    <a:pt x="166" y="690"/>
                    <a:pt x="158" y="679"/>
                    <a:pt x="147" y="670"/>
                  </a:cubicBezTo>
                  <a:cubicBezTo>
                    <a:pt x="153" y="661"/>
                    <a:pt x="157" y="652"/>
                    <a:pt x="156" y="642"/>
                  </a:cubicBezTo>
                  <a:cubicBezTo>
                    <a:pt x="155" y="621"/>
                    <a:pt x="140" y="607"/>
                    <a:pt x="121" y="598"/>
                  </a:cubicBezTo>
                  <a:cubicBezTo>
                    <a:pt x="123" y="594"/>
                    <a:pt x="124" y="590"/>
                    <a:pt x="124" y="586"/>
                  </a:cubicBezTo>
                  <a:cubicBezTo>
                    <a:pt x="123" y="565"/>
                    <a:pt x="117" y="551"/>
                    <a:pt x="106" y="542"/>
                  </a:cubicBezTo>
                  <a:cubicBezTo>
                    <a:pt x="112" y="514"/>
                    <a:pt x="107" y="471"/>
                    <a:pt x="110" y="441"/>
                  </a:cubicBezTo>
                  <a:cubicBezTo>
                    <a:pt x="115" y="395"/>
                    <a:pt x="90" y="381"/>
                    <a:pt x="96" y="334"/>
                  </a:cubicBezTo>
                  <a:cubicBezTo>
                    <a:pt x="102" y="287"/>
                    <a:pt x="84" y="278"/>
                    <a:pt x="90" y="253"/>
                  </a:cubicBezTo>
                  <a:cubicBezTo>
                    <a:pt x="96" y="228"/>
                    <a:pt x="85" y="196"/>
                    <a:pt x="85" y="196"/>
                  </a:cubicBezTo>
                  <a:cubicBezTo>
                    <a:pt x="94" y="245"/>
                    <a:pt x="73" y="251"/>
                    <a:pt x="84" y="287"/>
                  </a:cubicBezTo>
                  <a:cubicBezTo>
                    <a:pt x="95" y="323"/>
                    <a:pt x="78" y="357"/>
                    <a:pt x="94" y="395"/>
                  </a:cubicBezTo>
                  <a:cubicBezTo>
                    <a:pt x="110" y="434"/>
                    <a:pt x="89" y="453"/>
                    <a:pt x="98" y="505"/>
                  </a:cubicBezTo>
                  <a:cubicBezTo>
                    <a:pt x="100" y="518"/>
                    <a:pt x="99" y="528"/>
                    <a:pt x="97" y="536"/>
                  </a:cubicBezTo>
                  <a:cubicBezTo>
                    <a:pt x="91" y="533"/>
                    <a:pt x="85" y="531"/>
                    <a:pt x="77" y="530"/>
                  </a:cubicBezTo>
                  <a:cubicBezTo>
                    <a:pt x="47" y="525"/>
                    <a:pt x="42" y="566"/>
                    <a:pt x="81" y="567"/>
                  </a:cubicBezTo>
                  <a:cubicBezTo>
                    <a:pt x="92" y="567"/>
                    <a:pt x="98" y="561"/>
                    <a:pt x="103" y="552"/>
                  </a:cubicBezTo>
                  <a:cubicBezTo>
                    <a:pt x="106" y="557"/>
                    <a:pt x="109" y="564"/>
                    <a:pt x="111" y="572"/>
                  </a:cubicBezTo>
                  <a:cubicBezTo>
                    <a:pt x="113" y="580"/>
                    <a:pt x="112" y="588"/>
                    <a:pt x="109" y="594"/>
                  </a:cubicBezTo>
                  <a:cubicBezTo>
                    <a:pt x="73" y="584"/>
                    <a:pt x="30" y="592"/>
                    <a:pt x="34" y="619"/>
                  </a:cubicBezTo>
                  <a:cubicBezTo>
                    <a:pt x="38" y="654"/>
                    <a:pt x="93" y="634"/>
                    <a:pt x="115" y="607"/>
                  </a:cubicBezTo>
                  <a:cubicBezTo>
                    <a:pt x="127" y="614"/>
                    <a:pt x="136" y="624"/>
                    <a:pt x="139" y="640"/>
                  </a:cubicBezTo>
                  <a:cubicBezTo>
                    <a:pt x="141" y="649"/>
                    <a:pt x="140" y="656"/>
                    <a:pt x="136" y="664"/>
                  </a:cubicBezTo>
                  <a:cubicBezTo>
                    <a:pt x="90" y="639"/>
                    <a:pt x="11" y="644"/>
                    <a:pt x="12" y="688"/>
                  </a:cubicBezTo>
                  <a:cubicBezTo>
                    <a:pt x="14" y="736"/>
                    <a:pt x="100" y="718"/>
                    <a:pt x="138" y="680"/>
                  </a:cubicBezTo>
                  <a:cubicBezTo>
                    <a:pt x="167" y="698"/>
                    <a:pt x="152" y="727"/>
                    <a:pt x="134" y="739"/>
                  </a:cubicBezTo>
                  <a:cubicBezTo>
                    <a:pt x="113" y="753"/>
                    <a:pt x="111" y="757"/>
                    <a:pt x="107" y="832"/>
                  </a:cubicBezTo>
                  <a:cubicBezTo>
                    <a:pt x="105" y="878"/>
                    <a:pt x="91" y="899"/>
                    <a:pt x="80" y="909"/>
                  </a:cubicBezTo>
                  <a:cubicBezTo>
                    <a:pt x="41" y="908"/>
                    <a:pt x="9" y="907"/>
                    <a:pt x="0" y="905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0" y="944"/>
                    <a:pt x="50" y="947"/>
                    <a:pt x="87" y="945"/>
                  </a:cubicBezTo>
                  <a:cubicBezTo>
                    <a:pt x="124" y="943"/>
                    <a:pt x="140" y="946"/>
                    <a:pt x="178" y="945"/>
                  </a:cubicBezTo>
                  <a:cubicBezTo>
                    <a:pt x="216" y="944"/>
                    <a:pt x="274" y="946"/>
                    <a:pt x="326" y="942"/>
                  </a:cubicBezTo>
                  <a:cubicBezTo>
                    <a:pt x="378" y="938"/>
                    <a:pt x="488" y="929"/>
                    <a:pt x="531" y="936"/>
                  </a:cubicBezTo>
                  <a:cubicBezTo>
                    <a:pt x="574" y="943"/>
                    <a:pt x="753" y="941"/>
                    <a:pt x="822" y="941"/>
                  </a:cubicBezTo>
                  <a:cubicBezTo>
                    <a:pt x="891" y="941"/>
                    <a:pt x="1085" y="942"/>
                    <a:pt x="1142" y="942"/>
                  </a:cubicBezTo>
                  <a:cubicBezTo>
                    <a:pt x="1199" y="942"/>
                    <a:pt x="1309" y="943"/>
                    <a:pt x="1352" y="939"/>
                  </a:cubicBezTo>
                  <a:cubicBezTo>
                    <a:pt x="1395" y="935"/>
                    <a:pt x="1561" y="923"/>
                    <a:pt x="1625" y="928"/>
                  </a:cubicBezTo>
                  <a:cubicBezTo>
                    <a:pt x="1689" y="933"/>
                    <a:pt x="1714" y="936"/>
                    <a:pt x="1786" y="932"/>
                  </a:cubicBezTo>
                  <a:cubicBezTo>
                    <a:pt x="1858" y="928"/>
                    <a:pt x="2048" y="923"/>
                    <a:pt x="2048" y="923"/>
                  </a:cubicBezTo>
                  <a:cubicBezTo>
                    <a:pt x="2048" y="923"/>
                    <a:pt x="2067" y="904"/>
                    <a:pt x="2048" y="886"/>
                  </a:cubicBezTo>
                  <a:close/>
                  <a:moveTo>
                    <a:pt x="1854" y="458"/>
                  </a:moveTo>
                  <a:cubicBezTo>
                    <a:pt x="1853" y="470"/>
                    <a:pt x="1816" y="473"/>
                    <a:pt x="1807" y="451"/>
                  </a:cubicBezTo>
                  <a:cubicBezTo>
                    <a:pt x="1827" y="440"/>
                    <a:pt x="1855" y="448"/>
                    <a:pt x="1854" y="458"/>
                  </a:cubicBezTo>
                  <a:close/>
                  <a:moveTo>
                    <a:pt x="1880" y="516"/>
                  </a:moveTo>
                  <a:cubicBezTo>
                    <a:pt x="1881" y="529"/>
                    <a:pt x="1843" y="537"/>
                    <a:pt x="1816" y="527"/>
                  </a:cubicBezTo>
                  <a:cubicBezTo>
                    <a:pt x="1841" y="509"/>
                    <a:pt x="1880" y="503"/>
                    <a:pt x="1880" y="516"/>
                  </a:cubicBezTo>
                  <a:close/>
                  <a:moveTo>
                    <a:pt x="1869" y="578"/>
                  </a:moveTo>
                  <a:cubicBezTo>
                    <a:pt x="1869" y="588"/>
                    <a:pt x="1836" y="593"/>
                    <a:pt x="1814" y="584"/>
                  </a:cubicBezTo>
                  <a:cubicBezTo>
                    <a:pt x="1837" y="567"/>
                    <a:pt x="1869" y="569"/>
                    <a:pt x="1869" y="578"/>
                  </a:cubicBezTo>
                  <a:close/>
                  <a:moveTo>
                    <a:pt x="1896" y="658"/>
                  </a:moveTo>
                  <a:cubicBezTo>
                    <a:pt x="1896" y="670"/>
                    <a:pt x="1845" y="677"/>
                    <a:pt x="1814" y="661"/>
                  </a:cubicBezTo>
                  <a:cubicBezTo>
                    <a:pt x="1851" y="643"/>
                    <a:pt x="1896" y="648"/>
                    <a:pt x="1896" y="658"/>
                  </a:cubicBezTo>
                  <a:close/>
                  <a:moveTo>
                    <a:pt x="1828" y="756"/>
                  </a:moveTo>
                  <a:cubicBezTo>
                    <a:pt x="1856" y="743"/>
                    <a:pt x="1892" y="738"/>
                    <a:pt x="1896" y="747"/>
                  </a:cubicBezTo>
                  <a:cubicBezTo>
                    <a:pt x="1902" y="764"/>
                    <a:pt x="1840" y="789"/>
                    <a:pt x="1800" y="776"/>
                  </a:cubicBezTo>
                  <a:cubicBezTo>
                    <a:pt x="1806" y="768"/>
                    <a:pt x="1815" y="761"/>
                    <a:pt x="1828" y="756"/>
                  </a:cubicBezTo>
                  <a:close/>
                  <a:moveTo>
                    <a:pt x="1184" y="495"/>
                  </a:moveTo>
                  <a:cubicBezTo>
                    <a:pt x="1185" y="487"/>
                    <a:pt x="1206" y="484"/>
                    <a:pt x="1220" y="498"/>
                  </a:cubicBezTo>
                  <a:cubicBezTo>
                    <a:pt x="1204" y="506"/>
                    <a:pt x="1183" y="502"/>
                    <a:pt x="1184" y="495"/>
                  </a:cubicBezTo>
                  <a:close/>
                  <a:moveTo>
                    <a:pt x="1174" y="556"/>
                  </a:moveTo>
                  <a:cubicBezTo>
                    <a:pt x="1175" y="545"/>
                    <a:pt x="1204" y="532"/>
                    <a:pt x="1225" y="553"/>
                  </a:cubicBezTo>
                  <a:cubicBezTo>
                    <a:pt x="1208" y="569"/>
                    <a:pt x="1173" y="568"/>
                    <a:pt x="1174" y="556"/>
                  </a:cubicBezTo>
                  <a:close/>
                  <a:moveTo>
                    <a:pt x="1168" y="622"/>
                  </a:moveTo>
                  <a:cubicBezTo>
                    <a:pt x="1168" y="606"/>
                    <a:pt x="1208" y="597"/>
                    <a:pt x="1231" y="626"/>
                  </a:cubicBezTo>
                  <a:cubicBezTo>
                    <a:pt x="1210" y="644"/>
                    <a:pt x="1167" y="636"/>
                    <a:pt x="1168" y="622"/>
                  </a:cubicBezTo>
                  <a:close/>
                  <a:moveTo>
                    <a:pt x="1172" y="694"/>
                  </a:moveTo>
                  <a:cubicBezTo>
                    <a:pt x="1177" y="673"/>
                    <a:pt x="1217" y="673"/>
                    <a:pt x="1235" y="706"/>
                  </a:cubicBezTo>
                  <a:cubicBezTo>
                    <a:pt x="1213" y="727"/>
                    <a:pt x="1168" y="713"/>
                    <a:pt x="1172" y="694"/>
                  </a:cubicBezTo>
                  <a:close/>
                  <a:moveTo>
                    <a:pt x="705" y="534"/>
                  </a:moveTo>
                  <a:cubicBezTo>
                    <a:pt x="706" y="525"/>
                    <a:pt x="723" y="523"/>
                    <a:pt x="738" y="528"/>
                  </a:cubicBezTo>
                  <a:cubicBezTo>
                    <a:pt x="723" y="545"/>
                    <a:pt x="705" y="543"/>
                    <a:pt x="705" y="534"/>
                  </a:cubicBezTo>
                  <a:close/>
                  <a:moveTo>
                    <a:pt x="689" y="578"/>
                  </a:moveTo>
                  <a:cubicBezTo>
                    <a:pt x="689" y="561"/>
                    <a:pt x="719" y="561"/>
                    <a:pt x="740" y="575"/>
                  </a:cubicBezTo>
                  <a:cubicBezTo>
                    <a:pt x="719" y="589"/>
                    <a:pt x="688" y="594"/>
                    <a:pt x="689" y="578"/>
                  </a:cubicBezTo>
                  <a:close/>
                  <a:moveTo>
                    <a:pt x="676" y="638"/>
                  </a:moveTo>
                  <a:cubicBezTo>
                    <a:pt x="677" y="617"/>
                    <a:pt x="721" y="614"/>
                    <a:pt x="751" y="628"/>
                  </a:cubicBezTo>
                  <a:cubicBezTo>
                    <a:pt x="728" y="650"/>
                    <a:pt x="676" y="660"/>
                    <a:pt x="676" y="638"/>
                  </a:cubicBezTo>
                  <a:close/>
                  <a:moveTo>
                    <a:pt x="676" y="691"/>
                  </a:moveTo>
                  <a:cubicBezTo>
                    <a:pt x="679" y="676"/>
                    <a:pt x="730" y="666"/>
                    <a:pt x="754" y="687"/>
                  </a:cubicBezTo>
                  <a:cubicBezTo>
                    <a:pt x="723" y="702"/>
                    <a:pt x="673" y="704"/>
                    <a:pt x="676" y="691"/>
                  </a:cubicBezTo>
                  <a:close/>
                  <a:moveTo>
                    <a:pt x="683" y="735"/>
                  </a:moveTo>
                  <a:cubicBezTo>
                    <a:pt x="686" y="720"/>
                    <a:pt x="707" y="719"/>
                    <a:pt x="721" y="740"/>
                  </a:cubicBezTo>
                  <a:cubicBezTo>
                    <a:pt x="725" y="745"/>
                    <a:pt x="726" y="751"/>
                    <a:pt x="727" y="757"/>
                  </a:cubicBezTo>
                  <a:cubicBezTo>
                    <a:pt x="705" y="758"/>
                    <a:pt x="681" y="743"/>
                    <a:pt x="683" y="735"/>
                  </a:cubicBezTo>
                  <a:close/>
                  <a:moveTo>
                    <a:pt x="63" y="550"/>
                  </a:moveTo>
                  <a:cubicBezTo>
                    <a:pt x="61" y="537"/>
                    <a:pt x="80" y="532"/>
                    <a:pt x="94" y="543"/>
                  </a:cubicBezTo>
                  <a:cubicBezTo>
                    <a:pt x="85" y="562"/>
                    <a:pt x="66" y="564"/>
                    <a:pt x="63" y="550"/>
                  </a:cubicBezTo>
                  <a:close/>
                  <a:moveTo>
                    <a:pt x="46" y="616"/>
                  </a:moveTo>
                  <a:cubicBezTo>
                    <a:pt x="45" y="603"/>
                    <a:pt x="77" y="594"/>
                    <a:pt x="104" y="603"/>
                  </a:cubicBezTo>
                  <a:cubicBezTo>
                    <a:pt x="87" y="625"/>
                    <a:pt x="48" y="633"/>
                    <a:pt x="46" y="616"/>
                  </a:cubicBezTo>
                  <a:close/>
                  <a:moveTo>
                    <a:pt x="24" y="688"/>
                  </a:moveTo>
                  <a:cubicBezTo>
                    <a:pt x="23" y="653"/>
                    <a:pt x="82" y="658"/>
                    <a:pt x="126" y="674"/>
                  </a:cubicBezTo>
                  <a:cubicBezTo>
                    <a:pt x="127" y="675"/>
                    <a:pt x="127" y="675"/>
                    <a:pt x="127" y="675"/>
                  </a:cubicBezTo>
                  <a:cubicBezTo>
                    <a:pt x="97" y="705"/>
                    <a:pt x="25" y="715"/>
                    <a:pt x="24" y="688"/>
                  </a:cubicBezTo>
                  <a:close/>
                </a:path>
              </a:pathLst>
            </a:custGeom>
            <a:solidFill>
              <a:srgbClr val="E42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Freeform 27">
              <a:extLst>
                <a:ext uri="{FF2B5EF4-FFF2-40B4-BE49-F238E27FC236}">
                  <a16:creationId xmlns:a16="http://schemas.microsoft.com/office/drawing/2014/main" id="{A10972A7-D6A5-4495-BF0D-5A3EE285D0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" y="1339"/>
              <a:ext cx="2796" cy="1285"/>
            </a:xfrm>
            <a:custGeom>
              <a:avLst/>
              <a:gdLst>
                <a:gd name="T0" fmla="*/ 181 w 2057"/>
                <a:gd name="T1" fmla="*/ 929 h 947"/>
                <a:gd name="T2" fmla="*/ 186 w 2057"/>
                <a:gd name="T3" fmla="*/ 779 h 947"/>
                <a:gd name="T4" fmla="*/ 166 w 2057"/>
                <a:gd name="T5" fmla="*/ 457 h 947"/>
                <a:gd name="T6" fmla="*/ 3311 w 2057"/>
                <a:gd name="T7" fmla="*/ 536 h 947"/>
                <a:gd name="T8" fmla="*/ 177 w 2057"/>
                <a:gd name="T9" fmla="*/ 615 h 947"/>
                <a:gd name="T10" fmla="*/ 1369 w 2057"/>
                <a:gd name="T11" fmla="*/ 1058 h 947"/>
                <a:gd name="T12" fmla="*/ 1302 w 2057"/>
                <a:gd name="T13" fmla="*/ 972 h 947"/>
                <a:gd name="T14" fmla="*/ 204 w 2057"/>
                <a:gd name="T15" fmla="*/ 811 h 947"/>
                <a:gd name="T16" fmla="*/ 230 w 2057"/>
                <a:gd name="T17" fmla="*/ 1440 h 947"/>
                <a:gd name="T18" fmla="*/ 3333 w 2057"/>
                <a:gd name="T19" fmla="*/ 213 h 947"/>
                <a:gd name="T20" fmla="*/ 3347 w 2057"/>
                <a:gd name="T21" fmla="*/ 768 h 947"/>
                <a:gd name="T22" fmla="*/ 3321 w 2057"/>
                <a:gd name="T23" fmla="*/ 845 h 947"/>
                <a:gd name="T24" fmla="*/ 3447 w 2057"/>
                <a:gd name="T25" fmla="*/ 832 h 947"/>
                <a:gd name="T26" fmla="*/ 3341 w 2057"/>
                <a:gd name="T27" fmla="*/ 981 h 947"/>
                <a:gd name="T28" fmla="*/ 3424 w 2057"/>
                <a:gd name="T29" fmla="*/ 837 h 947"/>
                <a:gd name="T30" fmla="*/ 3353 w 2057"/>
                <a:gd name="T31" fmla="*/ 969 h 947"/>
                <a:gd name="T32" fmla="*/ 3347 w 2057"/>
                <a:gd name="T33" fmla="*/ 380 h 947"/>
                <a:gd name="T34" fmla="*/ 3370 w 2057"/>
                <a:gd name="T35" fmla="*/ 122 h 947"/>
                <a:gd name="T36" fmla="*/ 3317 w 2057"/>
                <a:gd name="T37" fmla="*/ 825 h 947"/>
                <a:gd name="T38" fmla="*/ 3352 w 2057"/>
                <a:gd name="T39" fmla="*/ 1216 h 947"/>
                <a:gd name="T40" fmla="*/ 3311 w 2057"/>
                <a:gd name="T41" fmla="*/ 1149 h 947"/>
                <a:gd name="T42" fmla="*/ 3291 w 2057"/>
                <a:gd name="T43" fmla="*/ 1559 h 947"/>
                <a:gd name="T44" fmla="*/ 3529 w 2057"/>
                <a:gd name="T45" fmla="*/ 1204 h 947"/>
                <a:gd name="T46" fmla="*/ 3453 w 2057"/>
                <a:gd name="T47" fmla="*/ 1056 h 947"/>
                <a:gd name="T48" fmla="*/ 3503 w 2057"/>
                <a:gd name="T49" fmla="*/ 1366 h 947"/>
                <a:gd name="T50" fmla="*/ 2303 w 2057"/>
                <a:gd name="T51" fmla="*/ 1223 h 947"/>
                <a:gd name="T52" fmla="*/ 2289 w 2057"/>
                <a:gd name="T53" fmla="*/ 1178 h 947"/>
                <a:gd name="T54" fmla="*/ 1253 w 2057"/>
                <a:gd name="T55" fmla="*/ 1062 h 947"/>
                <a:gd name="T56" fmla="*/ 1251 w 2057"/>
                <a:gd name="T57" fmla="*/ 1170 h 947"/>
                <a:gd name="T58" fmla="*/ 1227 w 2057"/>
                <a:gd name="T59" fmla="*/ 1170 h 947"/>
                <a:gd name="T60" fmla="*/ 1403 w 2057"/>
                <a:gd name="T61" fmla="*/ 1004 h 947"/>
                <a:gd name="T62" fmla="*/ 2159 w 2057"/>
                <a:gd name="T63" fmla="*/ 1140 h 947"/>
                <a:gd name="T64" fmla="*/ 2297 w 2057"/>
                <a:gd name="T65" fmla="*/ 1099 h 947"/>
                <a:gd name="T66" fmla="*/ 1395 w 2057"/>
                <a:gd name="T67" fmla="*/ 837 h 947"/>
                <a:gd name="T68" fmla="*/ 1405 w 2057"/>
                <a:gd name="T69" fmla="*/ 1281 h 947"/>
                <a:gd name="T70" fmla="*/ 3799 w 2057"/>
                <a:gd name="T71" fmla="*/ 1660 h 947"/>
                <a:gd name="T72" fmla="*/ 1518 w 2057"/>
                <a:gd name="T73" fmla="*/ 1723 h 947"/>
                <a:gd name="T74" fmla="*/ 0 w 2057"/>
                <a:gd name="T75" fmla="*/ 1738 h 947"/>
                <a:gd name="T76" fmla="*/ 2110 w 2057"/>
                <a:gd name="T77" fmla="*/ 1734 h 947"/>
                <a:gd name="T78" fmla="*/ 256 w 2057"/>
                <a:gd name="T79" fmla="*/ 1252 h 947"/>
                <a:gd name="T80" fmla="*/ 227 w 2057"/>
                <a:gd name="T81" fmla="*/ 1239 h 947"/>
                <a:gd name="T82" fmla="*/ 212 w 2057"/>
                <a:gd name="T83" fmla="*/ 1118 h 947"/>
                <a:gd name="T84" fmla="*/ 63 w 2057"/>
                <a:gd name="T85" fmla="*/ 1129 h 947"/>
                <a:gd name="T86" fmla="*/ 2265 w 2057"/>
                <a:gd name="T87" fmla="*/ 1016 h 947"/>
                <a:gd name="T88" fmla="*/ 163 w 2057"/>
                <a:gd name="T89" fmla="*/ 582 h 947"/>
                <a:gd name="T90" fmla="*/ 192 w 2057"/>
                <a:gd name="T91" fmla="*/ 1109 h 947"/>
                <a:gd name="T92" fmla="*/ 205 w 2057"/>
                <a:gd name="T93" fmla="*/ 1053 h 947"/>
                <a:gd name="T94" fmla="*/ 150 w 2057"/>
                <a:gd name="T95" fmla="*/ 1043 h 947"/>
                <a:gd name="T96" fmla="*/ 2160 w 2057"/>
                <a:gd name="T97" fmla="*/ 913 h 947"/>
                <a:gd name="T98" fmla="*/ 1238 w 2057"/>
                <a:gd name="T99" fmla="*/ 1357 h 947"/>
                <a:gd name="T100" fmla="*/ 1249 w 2057"/>
                <a:gd name="T101" fmla="*/ 1263 h 947"/>
                <a:gd name="T102" fmla="*/ 2258 w 2057"/>
                <a:gd name="T103" fmla="*/ 913 h 947"/>
                <a:gd name="T104" fmla="*/ 2236 w 2057"/>
                <a:gd name="T105" fmla="*/ 790 h 947"/>
                <a:gd name="T106" fmla="*/ 1342 w 2057"/>
                <a:gd name="T107" fmla="*/ 1384 h 947"/>
                <a:gd name="T108" fmla="*/ 1365 w 2057"/>
                <a:gd name="T109" fmla="*/ 1422 h 947"/>
                <a:gd name="T110" fmla="*/ 2284 w 2057"/>
                <a:gd name="T111" fmla="*/ 1299 h 947"/>
                <a:gd name="T112" fmla="*/ 2293 w 2057"/>
                <a:gd name="T113" fmla="*/ 1327 h 947"/>
                <a:gd name="T114" fmla="*/ 2324 w 2057"/>
                <a:gd name="T115" fmla="*/ 1387 h 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57" h="947">
                  <a:moveTo>
                    <a:pt x="64" y="546"/>
                  </a:moveTo>
                  <a:cubicBezTo>
                    <a:pt x="66" y="536"/>
                    <a:pt x="80" y="533"/>
                    <a:pt x="92" y="541"/>
                  </a:cubicBezTo>
                  <a:cubicBezTo>
                    <a:pt x="93" y="540"/>
                    <a:pt x="95" y="544"/>
                    <a:pt x="95" y="543"/>
                  </a:cubicBezTo>
                  <a:cubicBezTo>
                    <a:pt x="80" y="531"/>
                    <a:pt x="61" y="532"/>
                    <a:pt x="63" y="545"/>
                  </a:cubicBezTo>
                  <a:cubicBezTo>
                    <a:pt x="64" y="545"/>
                    <a:pt x="64" y="546"/>
                    <a:pt x="64" y="546"/>
                  </a:cubicBezTo>
                  <a:close/>
                  <a:moveTo>
                    <a:pt x="98" y="505"/>
                  </a:moveTo>
                  <a:cubicBezTo>
                    <a:pt x="99" y="509"/>
                    <a:pt x="99" y="513"/>
                    <a:pt x="99" y="517"/>
                  </a:cubicBezTo>
                  <a:cubicBezTo>
                    <a:pt x="99" y="512"/>
                    <a:pt x="99" y="506"/>
                    <a:pt x="98" y="500"/>
                  </a:cubicBezTo>
                  <a:cubicBezTo>
                    <a:pt x="96" y="491"/>
                    <a:pt x="96" y="483"/>
                    <a:pt x="96" y="476"/>
                  </a:cubicBezTo>
                  <a:cubicBezTo>
                    <a:pt x="96" y="485"/>
                    <a:pt x="96" y="494"/>
                    <a:pt x="98" y="505"/>
                  </a:cubicBezTo>
                  <a:close/>
                  <a:moveTo>
                    <a:pt x="94" y="395"/>
                  </a:moveTo>
                  <a:cubicBezTo>
                    <a:pt x="99" y="406"/>
                    <a:pt x="100" y="414"/>
                    <a:pt x="101" y="423"/>
                  </a:cubicBezTo>
                  <a:cubicBezTo>
                    <a:pt x="101" y="413"/>
                    <a:pt x="100" y="402"/>
                    <a:pt x="94" y="390"/>
                  </a:cubicBezTo>
                  <a:cubicBezTo>
                    <a:pt x="89" y="376"/>
                    <a:pt x="87" y="363"/>
                    <a:pt x="87" y="350"/>
                  </a:cubicBezTo>
                  <a:cubicBezTo>
                    <a:pt x="87" y="365"/>
                    <a:pt x="88" y="380"/>
                    <a:pt x="94" y="395"/>
                  </a:cubicBezTo>
                  <a:close/>
                  <a:moveTo>
                    <a:pt x="90" y="253"/>
                  </a:moveTo>
                  <a:cubicBezTo>
                    <a:pt x="92" y="247"/>
                    <a:pt x="92" y="240"/>
                    <a:pt x="92" y="233"/>
                  </a:cubicBezTo>
                  <a:cubicBezTo>
                    <a:pt x="92" y="238"/>
                    <a:pt x="91" y="243"/>
                    <a:pt x="90" y="248"/>
                  </a:cubicBezTo>
                  <a:cubicBezTo>
                    <a:pt x="89" y="252"/>
                    <a:pt x="89" y="257"/>
                    <a:pt x="89" y="261"/>
                  </a:cubicBezTo>
                  <a:cubicBezTo>
                    <a:pt x="89" y="258"/>
                    <a:pt x="89" y="256"/>
                    <a:pt x="90" y="253"/>
                  </a:cubicBezTo>
                  <a:close/>
                  <a:moveTo>
                    <a:pt x="1820" y="354"/>
                  </a:moveTo>
                  <a:cubicBezTo>
                    <a:pt x="1821" y="334"/>
                    <a:pt x="1810" y="315"/>
                    <a:pt x="1792" y="286"/>
                  </a:cubicBezTo>
                  <a:cubicBezTo>
                    <a:pt x="1785" y="275"/>
                    <a:pt x="1782" y="263"/>
                    <a:pt x="1782" y="252"/>
                  </a:cubicBezTo>
                  <a:cubicBezTo>
                    <a:pt x="1781" y="265"/>
                    <a:pt x="1784" y="278"/>
                    <a:pt x="1792" y="291"/>
                  </a:cubicBezTo>
                  <a:cubicBezTo>
                    <a:pt x="1808" y="318"/>
                    <a:pt x="1819" y="336"/>
                    <a:pt x="1820" y="354"/>
                  </a:cubicBezTo>
                  <a:close/>
                  <a:moveTo>
                    <a:pt x="96" y="334"/>
                  </a:moveTo>
                  <a:cubicBezTo>
                    <a:pt x="97" y="326"/>
                    <a:pt x="97" y="319"/>
                    <a:pt x="97" y="313"/>
                  </a:cubicBezTo>
                  <a:cubicBezTo>
                    <a:pt x="97" y="318"/>
                    <a:pt x="97" y="323"/>
                    <a:pt x="96" y="329"/>
                  </a:cubicBezTo>
                  <a:cubicBezTo>
                    <a:pt x="95" y="335"/>
                    <a:pt x="95" y="341"/>
                    <a:pt x="95" y="346"/>
                  </a:cubicBezTo>
                  <a:cubicBezTo>
                    <a:pt x="95" y="342"/>
                    <a:pt x="95" y="338"/>
                    <a:pt x="96" y="334"/>
                  </a:cubicBezTo>
                  <a:close/>
                  <a:moveTo>
                    <a:pt x="109" y="494"/>
                  </a:moveTo>
                  <a:cubicBezTo>
                    <a:pt x="109" y="509"/>
                    <a:pt x="108" y="524"/>
                    <a:pt x="106" y="536"/>
                  </a:cubicBezTo>
                  <a:cubicBezTo>
                    <a:pt x="106" y="537"/>
                    <a:pt x="106" y="537"/>
                    <a:pt x="106" y="537"/>
                  </a:cubicBezTo>
                  <a:cubicBezTo>
                    <a:pt x="109" y="525"/>
                    <a:pt x="109" y="509"/>
                    <a:pt x="109" y="494"/>
                  </a:cubicBezTo>
                  <a:close/>
                  <a:moveTo>
                    <a:pt x="736" y="573"/>
                  </a:moveTo>
                  <a:cubicBezTo>
                    <a:pt x="737" y="572"/>
                    <a:pt x="740" y="576"/>
                    <a:pt x="741" y="575"/>
                  </a:cubicBezTo>
                  <a:cubicBezTo>
                    <a:pt x="720" y="561"/>
                    <a:pt x="689" y="556"/>
                    <a:pt x="689" y="573"/>
                  </a:cubicBezTo>
                  <a:cubicBezTo>
                    <a:pt x="688" y="574"/>
                    <a:pt x="689" y="575"/>
                    <a:pt x="689" y="576"/>
                  </a:cubicBezTo>
                  <a:cubicBezTo>
                    <a:pt x="692" y="562"/>
                    <a:pt x="716" y="562"/>
                    <a:pt x="736" y="573"/>
                  </a:cubicBezTo>
                  <a:close/>
                  <a:moveTo>
                    <a:pt x="734" y="526"/>
                  </a:moveTo>
                  <a:cubicBezTo>
                    <a:pt x="735" y="525"/>
                    <a:pt x="738" y="528"/>
                    <a:pt x="739" y="527"/>
                  </a:cubicBezTo>
                  <a:cubicBezTo>
                    <a:pt x="724" y="522"/>
                    <a:pt x="706" y="519"/>
                    <a:pt x="705" y="528"/>
                  </a:cubicBezTo>
                  <a:cubicBezTo>
                    <a:pt x="705" y="529"/>
                    <a:pt x="706" y="530"/>
                    <a:pt x="706" y="531"/>
                  </a:cubicBezTo>
                  <a:cubicBezTo>
                    <a:pt x="709" y="525"/>
                    <a:pt x="721" y="523"/>
                    <a:pt x="734" y="526"/>
                  </a:cubicBezTo>
                  <a:close/>
                  <a:moveTo>
                    <a:pt x="111" y="427"/>
                  </a:moveTo>
                  <a:cubicBezTo>
                    <a:pt x="110" y="430"/>
                    <a:pt x="110" y="433"/>
                    <a:pt x="110" y="436"/>
                  </a:cubicBezTo>
                  <a:cubicBezTo>
                    <a:pt x="109" y="446"/>
                    <a:pt x="109" y="457"/>
                    <a:pt x="109" y="469"/>
                  </a:cubicBezTo>
                  <a:cubicBezTo>
                    <a:pt x="109" y="459"/>
                    <a:pt x="109" y="450"/>
                    <a:pt x="110" y="441"/>
                  </a:cubicBezTo>
                  <a:cubicBezTo>
                    <a:pt x="111" y="436"/>
                    <a:pt x="111" y="432"/>
                    <a:pt x="111" y="427"/>
                  </a:cubicBezTo>
                  <a:close/>
                  <a:moveTo>
                    <a:pt x="124" y="782"/>
                  </a:moveTo>
                  <a:cubicBezTo>
                    <a:pt x="124" y="809"/>
                    <a:pt x="118" y="838"/>
                    <a:pt x="119" y="863"/>
                  </a:cubicBezTo>
                  <a:cubicBezTo>
                    <a:pt x="119" y="839"/>
                    <a:pt x="124" y="812"/>
                    <a:pt x="124" y="787"/>
                  </a:cubicBezTo>
                  <a:cubicBezTo>
                    <a:pt x="125" y="735"/>
                    <a:pt x="168" y="764"/>
                    <a:pt x="167" y="706"/>
                  </a:cubicBezTo>
                  <a:cubicBezTo>
                    <a:pt x="166" y="757"/>
                    <a:pt x="125" y="731"/>
                    <a:pt x="124" y="782"/>
                  </a:cubicBezTo>
                  <a:close/>
                  <a:moveTo>
                    <a:pt x="756" y="474"/>
                  </a:moveTo>
                  <a:cubicBezTo>
                    <a:pt x="756" y="488"/>
                    <a:pt x="755" y="504"/>
                    <a:pt x="749" y="518"/>
                  </a:cubicBezTo>
                  <a:cubicBezTo>
                    <a:pt x="749" y="519"/>
                    <a:pt x="750" y="519"/>
                    <a:pt x="750" y="519"/>
                  </a:cubicBezTo>
                  <a:cubicBezTo>
                    <a:pt x="756" y="504"/>
                    <a:pt x="757" y="487"/>
                    <a:pt x="756" y="474"/>
                  </a:cubicBezTo>
                  <a:close/>
                  <a:moveTo>
                    <a:pt x="1813" y="147"/>
                  </a:moveTo>
                  <a:cubicBezTo>
                    <a:pt x="1814" y="137"/>
                    <a:pt x="1811" y="127"/>
                    <a:pt x="1804" y="116"/>
                  </a:cubicBezTo>
                  <a:cubicBezTo>
                    <a:pt x="1800" y="109"/>
                    <a:pt x="1798" y="103"/>
                    <a:pt x="1797" y="96"/>
                  </a:cubicBezTo>
                  <a:cubicBezTo>
                    <a:pt x="1797" y="104"/>
                    <a:pt x="1799" y="113"/>
                    <a:pt x="1804" y="121"/>
                  </a:cubicBezTo>
                  <a:cubicBezTo>
                    <a:pt x="1810" y="130"/>
                    <a:pt x="1813" y="139"/>
                    <a:pt x="1813" y="147"/>
                  </a:cubicBezTo>
                  <a:close/>
                  <a:moveTo>
                    <a:pt x="1811" y="412"/>
                  </a:moveTo>
                  <a:cubicBezTo>
                    <a:pt x="1806" y="423"/>
                    <a:pt x="1805" y="431"/>
                    <a:pt x="1805" y="438"/>
                  </a:cubicBezTo>
                  <a:cubicBezTo>
                    <a:pt x="1806" y="432"/>
                    <a:pt x="1807" y="425"/>
                    <a:pt x="1811" y="417"/>
                  </a:cubicBezTo>
                  <a:cubicBezTo>
                    <a:pt x="1811" y="417"/>
                    <a:pt x="1812" y="415"/>
                    <a:pt x="1815" y="409"/>
                  </a:cubicBezTo>
                  <a:cubicBezTo>
                    <a:pt x="1818" y="404"/>
                    <a:pt x="1833" y="385"/>
                    <a:pt x="1832" y="357"/>
                  </a:cubicBezTo>
                  <a:cubicBezTo>
                    <a:pt x="1831" y="382"/>
                    <a:pt x="1818" y="399"/>
                    <a:pt x="1815" y="403"/>
                  </a:cubicBezTo>
                  <a:cubicBezTo>
                    <a:pt x="1812" y="410"/>
                    <a:pt x="1811" y="412"/>
                    <a:pt x="1811" y="412"/>
                  </a:cubicBezTo>
                  <a:close/>
                  <a:moveTo>
                    <a:pt x="1816" y="468"/>
                  </a:moveTo>
                  <a:cubicBezTo>
                    <a:pt x="1807" y="465"/>
                    <a:pt x="1801" y="465"/>
                    <a:pt x="1797" y="459"/>
                  </a:cubicBezTo>
                  <a:cubicBezTo>
                    <a:pt x="1791" y="465"/>
                    <a:pt x="1788" y="470"/>
                    <a:pt x="1788" y="484"/>
                  </a:cubicBezTo>
                  <a:cubicBezTo>
                    <a:pt x="1788" y="484"/>
                    <a:pt x="1788" y="484"/>
                    <a:pt x="1788" y="484"/>
                  </a:cubicBezTo>
                  <a:cubicBezTo>
                    <a:pt x="1789" y="474"/>
                    <a:pt x="1792" y="465"/>
                    <a:pt x="1797" y="459"/>
                  </a:cubicBezTo>
                  <a:cubicBezTo>
                    <a:pt x="1801" y="465"/>
                    <a:pt x="1807" y="470"/>
                    <a:pt x="1816" y="473"/>
                  </a:cubicBezTo>
                  <a:cubicBezTo>
                    <a:pt x="1840" y="481"/>
                    <a:pt x="1867" y="477"/>
                    <a:pt x="1866" y="453"/>
                  </a:cubicBezTo>
                  <a:cubicBezTo>
                    <a:pt x="1866" y="453"/>
                    <a:pt x="1866" y="452"/>
                    <a:pt x="1866" y="452"/>
                  </a:cubicBezTo>
                  <a:cubicBezTo>
                    <a:pt x="1863" y="472"/>
                    <a:pt x="1839" y="475"/>
                    <a:pt x="1816" y="468"/>
                  </a:cubicBezTo>
                  <a:close/>
                  <a:moveTo>
                    <a:pt x="1836" y="534"/>
                  </a:moveTo>
                  <a:cubicBezTo>
                    <a:pt x="1825" y="533"/>
                    <a:pt x="1816" y="535"/>
                    <a:pt x="1808" y="532"/>
                  </a:cubicBezTo>
                  <a:cubicBezTo>
                    <a:pt x="1801" y="539"/>
                    <a:pt x="1796" y="543"/>
                    <a:pt x="1795" y="552"/>
                  </a:cubicBezTo>
                  <a:cubicBezTo>
                    <a:pt x="1795" y="554"/>
                    <a:pt x="1795" y="555"/>
                    <a:pt x="1795" y="557"/>
                  </a:cubicBezTo>
                  <a:cubicBezTo>
                    <a:pt x="1796" y="548"/>
                    <a:pt x="1801" y="540"/>
                    <a:pt x="1808" y="533"/>
                  </a:cubicBezTo>
                  <a:cubicBezTo>
                    <a:pt x="1816" y="536"/>
                    <a:pt x="1825" y="539"/>
                    <a:pt x="1836" y="540"/>
                  </a:cubicBezTo>
                  <a:cubicBezTo>
                    <a:pt x="1878" y="544"/>
                    <a:pt x="1898" y="525"/>
                    <a:pt x="1894" y="512"/>
                  </a:cubicBezTo>
                  <a:cubicBezTo>
                    <a:pt x="1892" y="524"/>
                    <a:pt x="1872" y="538"/>
                    <a:pt x="1836" y="534"/>
                  </a:cubicBezTo>
                  <a:close/>
                  <a:moveTo>
                    <a:pt x="1807" y="450"/>
                  </a:moveTo>
                  <a:cubicBezTo>
                    <a:pt x="1807" y="451"/>
                    <a:pt x="1808" y="449"/>
                    <a:pt x="1809" y="450"/>
                  </a:cubicBezTo>
                  <a:cubicBezTo>
                    <a:pt x="1827" y="442"/>
                    <a:pt x="1849" y="447"/>
                    <a:pt x="1853" y="455"/>
                  </a:cubicBezTo>
                  <a:cubicBezTo>
                    <a:pt x="1854" y="454"/>
                    <a:pt x="1854" y="453"/>
                    <a:pt x="1854" y="453"/>
                  </a:cubicBezTo>
                  <a:cubicBezTo>
                    <a:pt x="1855" y="442"/>
                    <a:pt x="1827" y="438"/>
                    <a:pt x="1807" y="450"/>
                  </a:cubicBezTo>
                  <a:close/>
                  <a:moveTo>
                    <a:pt x="1822" y="523"/>
                  </a:moveTo>
                  <a:cubicBezTo>
                    <a:pt x="1845" y="509"/>
                    <a:pt x="1875" y="505"/>
                    <a:pt x="1880" y="514"/>
                  </a:cubicBezTo>
                  <a:cubicBezTo>
                    <a:pt x="1880" y="513"/>
                    <a:pt x="1880" y="512"/>
                    <a:pt x="1880" y="511"/>
                  </a:cubicBezTo>
                  <a:cubicBezTo>
                    <a:pt x="1880" y="497"/>
                    <a:pt x="1840" y="509"/>
                    <a:pt x="1815" y="526"/>
                  </a:cubicBezTo>
                  <a:cubicBezTo>
                    <a:pt x="1817" y="527"/>
                    <a:pt x="1820" y="523"/>
                    <a:pt x="1822" y="523"/>
                  </a:cubicBezTo>
                  <a:close/>
                  <a:moveTo>
                    <a:pt x="1811" y="206"/>
                  </a:moveTo>
                  <a:cubicBezTo>
                    <a:pt x="1825" y="187"/>
                    <a:pt x="1829" y="170"/>
                    <a:pt x="1828" y="155"/>
                  </a:cubicBezTo>
                  <a:cubicBezTo>
                    <a:pt x="1828" y="169"/>
                    <a:pt x="1823" y="184"/>
                    <a:pt x="1811" y="201"/>
                  </a:cubicBezTo>
                  <a:cubicBezTo>
                    <a:pt x="1799" y="218"/>
                    <a:pt x="1794" y="232"/>
                    <a:pt x="1795" y="247"/>
                  </a:cubicBezTo>
                  <a:cubicBezTo>
                    <a:pt x="1796" y="234"/>
                    <a:pt x="1801" y="221"/>
                    <a:pt x="1811" y="206"/>
                  </a:cubicBezTo>
                  <a:close/>
                  <a:moveTo>
                    <a:pt x="1809" y="7"/>
                  </a:moveTo>
                  <a:cubicBezTo>
                    <a:pt x="1808" y="5"/>
                    <a:pt x="1806" y="2"/>
                    <a:pt x="1804" y="0"/>
                  </a:cubicBezTo>
                  <a:cubicBezTo>
                    <a:pt x="1804" y="0"/>
                    <a:pt x="1816" y="24"/>
                    <a:pt x="1817" y="44"/>
                  </a:cubicBezTo>
                  <a:cubicBezTo>
                    <a:pt x="1818" y="32"/>
                    <a:pt x="1813" y="17"/>
                    <a:pt x="1809" y="7"/>
                  </a:cubicBezTo>
                  <a:close/>
                  <a:moveTo>
                    <a:pt x="1810" y="92"/>
                  </a:moveTo>
                  <a:cubicBezTo>
                    <a:pt x="1811" y="81"/>
                    <a:pt x="1819" y="73"/>
                    <a:pt x="1824" y="66"/>
                  </a:cubicBezTo>
                  <a:cubicBezTo>
                    <a:pt x="1827" y="62"/>
                    <a:pt x="1828" y="57"/>
                    <a:pt x="1827" y="50"/>
                  </a:cubicBezTo>
                  <a:cubicBezTo>
                    <a:pt x="1827" y="54"/>
                    <a:pt x="1826" y="58"/>
                    <a:pt x="1824" y="60"/>
                  </a:cubicBezTo>
                  <a:cubicBezTo>
                    <a:pt x="1818" y="69"/>
                    <a:pt x="1809" y="78"/>
                    <a:pt x="1810" y="92"/>
                  </a:cubicBezTo>
                  <a:close/>
                  <a:moveTo>
                    <a:pt x="1793" y="439"/>
                  </a:moveTo>
                  <a:cubicBezTo>
                    <a:pt x="1793" y="443"/>
                    <a:pt x="1793" y="446"/>
                    <a:pt x="1794" y="449"/>
                  </a:cubicBezTo>
                  <a:cubicBezTo>
                    <a:pt x="1794" y="449"/>
                    <a:pt x="1794" y="448"/>
                    <a:pt x="1795" y="448"/>
                  </a:cubicBezTo>
                  <a:cubicBezTo>
                    <a:pt x="1794" y="445"/>
                    <a:pt x="1793" y="442"/>
                    <a:pt x="1793" y="439"/>
                  </a:cubicBezTo>
                  <a:close/>
                  <a:moveTo>
                    <a:pt x="1814" y="660"/>
                  </a:moveTo>
                  <a:cubicBezTo>
                    <a:pt x="1816" y="661"/>
                    <a:pt x="1818" y="657"/>
                    <a:pt x="1820" y="658"/>
                  </a:cubicBezTo>
                  <a:cubicBezTo>
                    <a:pt x="1852" y="645"/>
                    <a:pt x="1889" y="648"/>
                    <a:pt x="1895" y="656"/>
                  </a:cubicBezTo>
                  <a:cubicBezTo>
                    <a:pt x="1896" y="655"/>
                    <a:pt x="1896" y="654"/>
                    <a:pt x="1896" y="653"/>
                  </a:cubicBezTo>
                  <a:cubicBezTo>
                    <a:pt x="1896" y="642"/>
                    <a:pt x="1851" y="642"/>
                    <a:pt x="1814" y="660"/>
                  </a:cubicBezTo>
                  <a:close/>
                  <a:moveTo>
                    <a:pt x="1882" y="578"/>
                  </a:moveTo>
                  <a:cubicBezTo>
                    <a:pt x="1882" y="577"/>
                    <a:pt x="1882" y="576"/>
                    <a:pt x="1882" y="576"/>
                  </a:cubicBezTo>
                  <a:cubicBezTo>
                    <a:pt x="1878" y="597"/>
                    <a:pt x="1834" y="603"/>
                    <a:pt x="1807" y="589"/>
                  </a:cubicBezTo>
                  <a:cubicBezTo>
                    <a:pt x="1799" y="597"/>
                    <a:pt x="1793" y="604"/>
                    <a:pt x="1792" y="619"/>
                  </a:cubicBezTo>
                  <a:cubicBezTo>
                    <a:pt x="1792" y="621"/>
                    <a:pt x="1792" y="623"/>
                    <a:pt x="1792" y="624"/>
                  </a:cubicBezTo>
                  <a:cubicBezTo>
                    <a:pt x="1792" y="624"/>
                    <a:pt x="1792" y="624"/>
                    <a:pt x="1792" y="624"/>
                  </a:cubicBezTo>
                  <a:cubicBezTo>
                    <a:pt x="1793" y="609"/>
                    <a:pt x="1799" y="598"/>
                    <a:pt x="1807" y="590"/>
                  </a:cubicBezTo>
                  <a:cubicBezTo>
                    <a:pt x="1836" y="604"/>
                    <a:pt x="1883" y="602"/>
                    <a:pt x="1882" y="578"/>
                  </a:cubicBezTo>
                  <a:close/>
                  <a:moveTo>
                    <a:pt x="1795" y="784"/>
                  </a:moveTo>
                  <a:cubicBezTo>
                    <a:pt x="1787" y="800"/>
                    <a:pt x="1784" y="816"/>
                    <a:pt x="1781" y="842"/>
                  </a:cubicBezTo>
                  <a:cubicBezTo>
                    <a:pt x="1780" y="845"/>
                    <a:pt x="1780" y="848"/>
                    <a:pt x="1780" y="851"/>
                  </a:cubicBezTo>
                  <a:cubicBezTo>
                    <a:pt x="1780" y="850"/>
                    <a:pt x="1780" y="848"/>
                    <a:pt x="1781" y="847"/>
                  </a:cubicBezTo>
                  <a:cubicBezTo>
                    <a:pt x="1784" y="821"/>
                    <a:pt x="1786" y="801"/>
                    <a:pt x="1794" y="785"/>
                  </a:cubicBezTo>
                  <a:cubicBezTo>
                    <a:pt x="1843" y="801"/>
                    <a:pt x="1919" y="779"/>
                    <a:pt x="1915" y="748"/>
                  </a:cubicBezTo>
                  <a:cubicBezTo>
                    <a:pt x="1911" y="776"/>
                    <a:pt x="1840" y="799"/>
                    <a:pt x="1795" y="784"/>
                  </a:cubicBezTo>
                  <a:close/>
                  <a:moveTo>
                    <a:pt x="1805" y="666"/>
                  </a:moveTo>
                  <a:cubicBezTo>
                    <a:pt x="1842" y="690"/>
                    <a:pt x="1908" y="690"/>
                    <a:pt x="1910" y="658"/>
                  </a:cubicBezTo>
                  <a:cubicBezTo>
                    <a:pt x="1910" y="657"/>
                    <a:pt x="1910" y="656"/>
                    <a:pt x="1910" y="654"/>
                  </a:cubicBezTo>
                  <a:cubicBezTo>
                    <a:pt x="1906" y="684"/>
                    <a:pt x="1841" y="690"/>
                    <a:pt x="1805" y="666"/>
                  </a:cubicBezTo>
                  <a:cubicBezTo>
                    <a:pt x="1785" y="678"/>
                    <a:pt x="1770" y="692"/>
                    <a:pt x="1769" y="722"/>
                  </a:cubicBezTo>
                  <a:cubicBezTo>
                    <a:pt x="1769" y="724"/>
                    <a:pt x="1769" y="725"/>
                    <a:pt x="1769" y="727"/>
                  </a:cubicBezTo>
                  <a:cubicBezTo>
                    <a:pt x="1770" y="698"/>
                    <a:pt x="1785" y="678"/>
                    <a:pt x="1805" y="666"/>
                  </a:cubicBezTo>
                  <a:close/>
                  <a:moveTo>
                    <a:pt x="1868" y="576"/>
                  </a:moveTo>
                  <a:cubicBezTo>
                    <a:pt x="1869" y="575"/>
                    <a:pt x="1869" y="574"/>
                    <a:pt x="1869" y="573"/>
                  </a:cubicBezTo>
                  <a:cubicBezTo>
                    <a:pt x="1869" y="563"/>
                    <a:pt x="1836" y="565"/>
                    <a:pt x="1813" y="582"/>
                  </a:cubicBezTo>
                  <a:cubicBezTo>
                    <a:pt x="1815" y="583"/>
                    <a:pt x="1818" y="580"/>
                    <a:pt x="1819" y="580"/>
                  </a:cubicBezTo>
                  <a:cubicBezTo>
                    <a:pt x="1839" y="569"/>
                    <a:pt x="1863" y="569"/>
                    <a:pt x="1868" y="576"/>
                  </a:cubicBezTo>
                  <a:close/>
                  <a:moveTo>
                    <a:pt x="1828" y="756"/>
                  </a:moveTo>
                  <a:cubicBezTo>
                    <a:pt x="1856" y="743"/>
                    <a:pt x="1892" y="738"/>
                    <a:pt x="1896" y="747"/>
                  </a:cubicBezTo>
                  <a:cubicBezTo>
                    <a:pt x="1896" y="746"/>
                    <a:pt x="1896" y="744"/>
                    <a:pt x="1896" y="742"/>
                  </a:cubicBezTo>
                  <a:cubicBezTo>
                    <a:pt x="1892" y="733"/>
                    <a:pt x="1856" y="738"/>
                    <a:pt x="1828" y="750"/>
                  </a:cubicBezTo>
                  <a:cubicBezTo>
                    <a:pt x="1815" y="756"/>
                    <a:pt x="1806" y="766"/>
                    <a:pt x="1799" y="774"/>
                  </a:cubicBezTo>
                  <a:cubicBezTo>
                    <a:pt x="1801" y="775"/>
                    <a:pt x="1802" y="771"/>
                    <a:pt x="1804" y="772"/>
                  </a:cubicBezTo>
                  <a:cubicBezTo>
                    <a:pt x="1810" y="765"/>
                    <a:pt x="1817" y="760"/>
                    <a:pt x="1828" y="756"/>
                  </a:cubicBezTo>
                  <a:close/>
                  <a:moveTo>
                    <a:pt x="1239" y="640"/>
                  </a:moveTo>
                  <a:cubicBezTo>
                    <a:pt x="1242" y="647"/>
                    <a:pt x="1244" y="655"/>
                    <a:pt x="1246" y="664"/>
                  </a:cubicBezTo>
                  <a:cubicBezTo>
                    <a:pt x="1246" y="667"/>
                    <a:pt x="1246" y="669"/>
                    <a:pt x="1246" y="672"/>
                  </a:cubicBezTo>
                  <a:cubicBezTo>
                    <a:pt x="1246" y="668"/>
                    <a:pt x="1246" y="664"/>
                    <a:pt x="1246" y="659"/>
                  </a:cubicBezTo>
                  <a:cubicBezTo>
                    <a:pt x="1244" y="650"/>
                    <a:pt x="1242" y="647"/>
                    <a:pt x="1239" y="640"/>
                  </a:cubicBezTo>
                  <a:cubicBezTo>
                    <a:pt x="1210" y="660"/>
                    <a:pt x="1154" y="642"/>
                    <a:pt x="1150" y="619"/>
                  </a:cubicBezTo>
                  <a:cubicBezTo>
                    <a:pt x="1150" y="620"/>
                    <a:pt x="1150" y="620"/>
                    <a:pt x="1149" y="621"/>
                  </a:cubicBezTo>
                  <a:cubicBezTo>
                    <a:pt x="1148" y="646"/>
                    <a:pt x="1208" y="662"/>
                    <a:pt x="1239" y="640"/>
                  </a:cubicBezTo>
                  <a:close/>
                  <a:moveTo>
                    <a:pt x="748" y="581"/>
                  </a:moveTo>
                  <a:cubicBezTo>
                    <a:pt x="754" y="587"/>
                    <a:pt x="758" y="594"/>
                    <a:pt x="760" y="602"/>
                  </a:cubicBezTo>
                  <a:cubicBezTo>
                    <a:pt x="760" y="603"/>
                    <a:pt x="760" y="604"/>
                    <a:pt x="761" y="605"/>
                  </a:cubicBezTo>
                  <a:cubicBezTo>
                    <a:pt x="761" y="602"/>
                    <a:pt x="761" y="600"/>
                    <a:pt x="760" y="597"/>
                  </a:cubicBezTo>
                  <a:cubicBezTo>
                    <a:pt x="758" y="589"/>
                    <a:pt x="755" y="585"/>
                    <a:pt x="749" y="580"/>
                  </a:cubicBezTo>
                  <a:cubicBezTo>
                    <a:pt x="723" y="597"/>
                    <a:pt x="681" y="601"/>
                    <a:pt x="678" y="577"/>
                  </a:cubicBezTo>
                  <a:cubicBezTo>
                    <a:pt x="678" y="578"/>
                    <a:pt x="678" y="579"/>
                    <a:pt x="678" y="580"/>
                  </a:cubicBezTo>
                  <a:cubicBezTo>
                    <a:pt x="678" y="607"/>
                    <a:pt x="721" y="599"/>
                    <a:pt x="748" y="581"/>
                  </a:cubicBezTo>
                  <a:close/>
                  <a:moveTo>
                    <a:pt x="747" y="626"/>
                  </a:moveTo>
                  <a:cubicBezTo>
                    <a:pt x="752" y="627"/>
                    <a:pt x="747" y="631"/>
                    <a:pt x="752" y="627"/>
                  </a:cubicBezTo>
                  <a:cubicBezTo>
                    <a:pt x="722" y="613"/>
                    <a:pt x="677" y="612"/>
                    <a:pt x="676" y="632"/>
                  </a:cubicBezTo>
                  <a:cubicBezTo>
                    <a:pt x="676" y="634"/>
                    <a:pt x="676" y="635"/>
                    <a:pt x="677" y="635"/>
                  </a:cubicBezTo>
                  <a:cubicBezTo>
                    <a:pt x="680" y="618"/>
                    <a:pt x="719" y="615"/>
                    <a:pt x="747" y="626"/>
                  </a:cubicBezTo>
                  <a:close/>
                  <a:moveTo>
                    <a:pt x="760" y="633"/>
                  </a:moveTo>
                  <a:cubicBezTo>
                    <a:pt x="768" y="639"/>
                    <a:pt x="774" y="647"/>
                    <a:pt x="776" y="656"/>
                  </a:cubicBezTo>
                  <a:cubicBezTo>
                    <a:pt x="776" y="654"/>
                    <a:pt x="776" y="653"/>
                    <a:pt x="776" y="651"/>
                  </a:cubicBezTo>
                  <a:cubicBezTo>
                    <a:pt x="774" y="641"/>
                    <a:pt x="768" y="639"/>
                    <a:pt x="760" y="633"/>
                  </a:cubicBezTo>
                  <a:cubicBezTo>
                    <a:pt x="732" y="660"/>
                    <a:pt x="668" y="660"/>
                    <a:pt x="664" y="635"/>
                  </a:cubicBezTo>
                  <a:cubicBezTo>
                    <a:pt x="664" y="636"/>
                    <a:pt x="664" y="638"/>
                    <a:pt x="664" y="639"/>
                  </a:cubicBezTo>
                  <a:cubicBezTo>
                    <a:pt x="666" y="665"/>
                    <a:pt x="731" y="660"/>
                    <a:pt x="760" y="633"/>
                  </a:cubicBezTo>
                  <a:close/>
                  <a:moveTo>
                    <a:pt x="721" y="548"/>
                  </a:moveTo>
                  <a:cubicBezTo>
                    <a:pt x="732" y="546"/>
                    <a:pt x="740" y="540"/>
                    <a:pt x="745" y="531"/>
                  </a:cubicBezTo>
                  <a:cubicBezTo>
                    <a:pt x="752" y="535"/>
                    <a:pt x="757" y="541"/>
                    <a:pt x="758" y="548"/>
                  </a:cubicBezTo>
                  <a:cubicBezTo>
                    <a:pt x="759" y="547"/>
                    <a:pt x="759" y="546"/>
                    <a:pt x="759" y="545"/>
                  </a:cubicBezTo>
                  <a:cubicBezTo>
                    <a:pt x="758" y="536"/>
                    <a:pt x="754" y="534"/>
                    <a:pt x="747" y="530"/>
                  </a:cubicBezTo>
                  <a:cubicBezTo>
                    <a:pt x="741" y="539"/>
                    <a:pt x="732" y="541"/>
                    <a:pt x="721" y="543"/>
                  </a:cubicBezTo>
                  <a:cubicBezTo>
                    <a:pt x="701" y="546"/>
                    <a:pt x="693" y="541"/>
                    <a:pt x="691" y="533"/>
                  </a:cubicBezTo>
                  <a:cubicBezTo>
                    <a:pt x="689" y="543"/>
                    <a:pt x="697" y="553"/>
                    <a:pt x="721" y="548"/>
                  </a:cubicBezTo>
                  <a:close/>
                  <a:moveTo>
                    <a:pt x="1168" y="616"/>
                  </a:moveTo>
                  <a:cubicBezTo>
                    <a:pt x="1168" y="617"/>
                    <a:pt x="1168" y="618"/>
                    <a:pt x="1168" y="619"/>
                  </a:cubicBezTo>
                  <a:cubicBezTo>
                    <a:pt x="1172" y="606"/>
                    <a:pt x="1206" y="599"/>
                    <a:pt x="1228" y="623"/>
                  </a:cubicBezTo>
                  <a:cubicBezTo>
                    <a:pt x="1229" y="622"/>
                    <a:pt x="1231" y="627"/>
                    <a:pt x="1232" y="626"/>
                  </a:cubicBezTo>
                  <a:cubicBezTo>
                    <a:pt x="1209" y="596"/>
                    <a:pt x="1168" y="600"/>
                    <a:pt x="1168" y="616"/>
                  </a:cubicBezTo>
                  <a:close/>
                  <a:moveTo>
                    <a:pt x="1233" y="564"/>
                  </a:moveTo>
                  <a:cubicBezTo>
                    <a:pt x="1236" y="570"/>
                    <a:pt x="1239" y="577"/>
                    <a:pt x="1241" y="586"/>
                  </a:cubicBezTo>
                  <a:cubicBezTo>
                    <a:pt x="1242" y="590"/>
                    <a:pt x="1242" y="593"/>
                    <a:pt x="1243" y="597"/>
                  </a:cubicBezTo>
                  <a:cubicBezTo>
                    <a:pt x="1243" y="592"/>
                    <a:pt x="1242" y="587"/>
                    <a:pt x="1241" y="581"/>
                  </a:cubicBezTo>
                  <a:cubicBezTo>
                    <a:pt x="1239" y="572"/>
                    <a:pt x="1236" y="569"/>
                    <a:pt x="1233" y="563"/>
                  </a:cubicBezTo>
                  <a:cubicBezTo>
                    <a:pt x="1210" y="585"/>
                    <a:pt x="1162" y="577"/>
                    <a:pt x="1158" y="557"/>
                  </a:cubicBezTo>
                  <a:cubicBezTo>
                    <a:pt x="1158" y="558"/>
                    <a:pt x="1158" y="559"/>
                    <a:pt x="1158" y="560"/>
                  </a:cubicBezTo>
                  <a:cubicBezTo>
                    <a:pt x="1158" y="582"/>
                    <a:pt x="1208" y="587"/>
                    <a:pt x="1233" y="564"/>
                  </a:cubicBezTo>
                  <a:close/>
                  <a:moveTo>
                    <a:pt x="755" y="455"/>
                  </a:moveTo>
                  <a:cubicBezTo>
                    <a:pt x="755" y="454"/>
                    <a:pt x="755" y="453"/>
                    <a:pt x="755" y="453"/>
                  </a:cubicBezTo>
                  <a:cubicBezTo>
                    <a:pt x="755" y="456"/>
                    <a:pt x="755" y="458"/>
                    <a:pt x="755" y="460"/>
                  </a:cubicBezTo>
                  <a:cubicBezTo>
                    <a:pt x="755" y="458"/>
                    <a:pt x="755" y="457"/>
                    <a:pt x="755" y="455"/>
                  </a:cubicBezTo>
                  <a:close/>
                  <a:moveTo>
                    <a:pt x="689" y="710"/>
                  </a:moveTo>
                  <a:cubicBezTo>
                    <a:pt x="698" y="707"/>
                    <a:pt x="707" y="707"/>
                    <a:pt x="715" y="710"/>
                  </a:cubicBezTo>
                  <a:cubicBezTo>
                    <a:pt x="731" y="709"/>
                    <a:pt x="748" y="704"/>
                    <a:pt x="761" y="696"/>
                  </a:cubicBezTo>
                  <a:cubicBezTo>
                    <a:pt x="763" y="700"/>
                    <a:pt x="764" y="705"/>
                    <a:pt x="764" y="710"/>
                  </a:cubicBezTo>
                  <a:cubicBezTo>
                    <a:pt x="765" y="703"/>
                    <a:pt x="763" y="700"/>
                    <a:pt x="760" y="695"/>
                  </a:cubicBezTo>
                  <a:cubicBezTo>
                    <a:pt x="726" y="715"/>
                    <a:pt x="668" y="709"/>
                    <a:pt x="663" y="689"/>
                  </a:cubicBezTo>
                  <a:cubicBezTo>
                    <a:pt x="663" y="690"/>
                    <a:pt x="663" y="691"/>
                    <a:pt x="663" y="692"/>
                  </a:cubicBezTo>
                  <a:cubicBezTo>
                    <a:pt x="663" y="701"/>
                    <a:pt x="674" y="707"/>
                    <a:pt x="689" y="710"/>
                  </a:cubicBezTo>
                  <a:close/>
                  <a:moveTo>
                    <a:pt x="2056" y="901"/>
                  </a:moveTo>
                  <a:cubicBezTo>
                    <a:pt x="2055" y="911"/>
                    <a:pt x="2048" y="918"/>
                    <a:pt x="2048" y="918"/>
                  </a:cubicBezTo>
                  <a:cubicBezTo>
                    <a:pt x="2048" y="918"/>
                    <a:pt x="1858" y="923"/>
                    <a:pt x="1786" y="927"/>
                  </a:cubicBezTo>
                  <a:cubicBezTo>
                    <a:pt x="1714" y="931"/>
                    <a:pt x="1689" y="928"/>
                    <a:pt x="1625" y="923"/>
                  </a:cubicBezTo>
                  <a:cubicBezTo>
                    <a:pt x="1561" y="918"/>
                    <a:pt x="1395" y="930"/>
                    <a:pt x="1352" y="934"/>
                  </a:cubicBezTo>
                  <a:cubicBezTo>
                    <a:pt x="1309" y="938"/>
                    <a:pt x="1199" y="937"/>
                    <a:pt x="1142" y="937"/>
                  </a:cubicBezTo>
                  <a:cubicBezTo>
                    <a:pt x="1085" y="937"/>
                    <a:pt x="891" y="936"/>
                    <a:pt x="822" y="936"/>
                  </a:cubicBezTo>
                  <a:cubicBezTo>
                    <a:pt x="753" y="936"/>
                    <a:pt x="574" y="938"/>
                    <a:pt x="531" y="931"/>
                  </a:cubicBezTo>
                  <a:cubicBezTo>
                    <a:pt x="488" y="924"/>
                    <a:pt x="378" y="933"/>
                    <a:pt x="326" y="937"/>
                  </a:cubicBezTo>
                  <a:cubicBezTo>
                    <a:pt x="274" y="941"/>
                    <a:pt x="216" y="939"/>
                    <a:pt x="178" y="940"/>
                  </a:cubicBezTo>
                  <a:cubicBezTo>
                    <a:pt x="140" y="941"/>
                    <a:pt x="124" y="938"/>
                    <a:pt x="87" y="940"/>
                  </a:cubicBezTo>
                  <a:cubicBezTo>
                    <a:pt x="50" y="942"/>
                    <a:pt x="0" y="939"/>
                    <a:pt x="0" y="939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0" y="944"/>
                    <a:pt x="50" y="947"/>
                    <a:pt x="87" y="945"/>
                  </a:cubicBezTo>
                  <a:cubicBezTo>
                    <a:pt x="124" y="943"/>
                    <a:pt x="140" y="946"/>
                    <a:pt x="178" y="945"/>
                  </a:cubicBezTo>
                  <a:cubicBezTo>
                    <a:pt x="216" y="944"/>
                    <a:pt x="274" y="946"/>
                    <a:pt x="326" y="942"/>
                  </a:cubicBezTo>
                  <a:cubicBezTo>
                    <a:pt x="378" y="938"/>
                    <a:pt x="488" y="929"/>
                    <a:pt x="531" y="936"/>
                  </a:cubicBezTo>
                  <a:cubicBezTo>
                    <a:pt x="574" y="943"/>
                    <a:pt x="753" y="941"/>
                    <a:pt x="822" y="941"/>
                  </a:cubicBezTo>
                  <a:cubicBezTo>
                    <a:pt x="891" y="941"/>
                    <a:pt x="1085" y="942"/>
                    <a:pt x="1142" y="942"/>
                  </a:cubicBezTo>
                  <a:cubicBezTo>
                    <a:pt x="1199" y="942"/>
                    <a:pt x="1309" y="943"/>
                    <a:pt x="1352" y="939"/>
                  </a:cubicBezTo>
                  <a:cubicBezTo>
                    <a:pt x="1395" y="935"/>
                    <a:pt x="1561" y="923"/>
                    <a:pt x="1625" y="928"/>
                  </a:cubicBezTo>
                  <a:cubicBezTo>
                    <a:pt x="1689" y="933"/>
                    <a:pt x="1714" y="936"/>
                    <a:pt x="1786" y="932"/>
                  </a:cubicBezTo>
                  <a:cubicBezTo>
                    <a:pt x="1858" y="928"/>
                    <a:pt x="2048" y="923"/>
                    <a:pt x="2048" y="923"/>
                  </a:cubicBezTo>
                  <a:cubicBezTo>
                    <a:pt x="2048" y="923"/>
                    <a:pt x="2057" y="913"/>
                    <a:pt x="2056" y="901"/>
                  </a:cubicBezTo>
                  <a:close/>
                  <a:moveTo>
                    <a:pt x="138" y="680"/>
                  </a:moveTo>
                  <a:cubicBezTo>
                    <a:pt x="149" y="687"/>
                    <a:pt x="154" y="695"/>
                    <a:pt x="154" y="703"/>
                  </a:cubicBezTo>
                  <a:cubicBezTo>
                    <a:pt x="155" y="693"/>
                    <a:pt x="151" y="688"/>
                    <a:pt x="139" y="680"/>
                  </a:cubicBezTo>
                  <a:cubicBezTo>
                    <a:pt x="101" y="718"/>
                    <a:pt x="15" y="730"/>
                    <a:pt x="12" y="684"/>
                  </a:cubicBezTo>
                  <a:cubicBezTo>
                    <a:pt x="12" y="685"/>
                    <a:pt x="12" y="687"/>
                    <a:pt x="12" y="688"/>
                  </a:cubicBezTo>
                  <a:cubicBezTo>
                    <a:pt x="14" y="736"/>
                    <a:pt x="100" y="718"/>
                    <a:pt x="138" y="680"/>
                  </a:cubicBezTo>
                  <a:close/>
                  <a:moveTo>
                    <a:pt x="123" y="673"/>
                  </a:moveTo>
                  <a:cubicBezTo>
                    <a:pt x="124" y="672"/>
                    <a:pt x="125" y="675"/>
                    <a:pt x="126" y="674"/>
                  </a:cubicBezTo>
                  <a:cubicBezTo>
                    <a:pt x="126" y="674"/>
                    <a:pt x="127" y="675"/>
                    <a:pt x="127" y="675"/>
                  </a:cubicBezTo>
                  <a:cubicBezTo>
                    <a:pt x="83" y="658"/>
                    <a:pt x="23" y="648"/>
                    <a:pt x="24" y="683"/>
                  </a:cubicBezTo>
                  <a:cubicBezTo>
                    <a:pt x="24" y="684"/>
                    <a:pt x="24" y="684"/>
                    <a:pt x="24" y="685"/>
                  </a:cubicBezTo>
                  <a:cubicBezTo>
                    <a:pt x="27" y="655"/>
                    <a:pt x="81" y="658"/>
                    <a:pt x="123" y="673"/>
                  </a:cubicBezTo>
                  <a:close/>
                  <a:moveTo>
                    <a:pt x="115" y="607"/>
                  </a:moveTo>
                  <a:cubicBezTo>
                    <a:pt x="127" y="614"/>
                    <a:pt x="136" y="624"/>
                    <a:pt x="139" y="640"/>
                  </a:cubicBezTo>
                  <a:cubicBezTo>
                    <a:pt x="140" y="641"/>
                    <a:pt x="140" y="643"/>
                    <a:pt x="140" y="644"/>
                  </a:cubicBezTo>
                  <a:cubicBezTo>
                    <a:pt x="140" y="641"/>
                    <a:pt x="140" y="638"/>
                    <a:pt x="139" y="635"/>
                  </a:cubicBezTo>
                  <a:cubicBezTo>
                    <a:pt x="136" y="619"/>
                    <a:pt x="126" y="613"/>
                    <a:pt x="115" y="606"/>
                  </a:cubicBezTo>
                  <a:cubicBezTo>
                    <a:pt x="93" y="633"/>
                    <a:pt x="38" y="649"/>
                    <a:pt x="34" y="613"/>
                  </a:cubicBezTo>
                  <a:cubicBezTo>
                    <a:pt x="34" y="613"/>
                    <a:pt x="34" y="613"/>
                    <a:pt x="34" y="613"/>
                  </a:cubicBezTo>
                  <a:cubicBezTo>
                    <a:pt x="33" y="615"/>
                    <a:pt x="33" y="617"/>
                    <a:pt x="34" y="619"/>
                  </a:cubicBezTo>
                  <a:cubicBezTo>
                    <a:pt x="38" y="654"/>
                    <a:pt x="93" y="634"/>
                    <a:pt x="115" y="607"/>
                  </a:cubicBezTo>
                  <a:close/>
                  <a:moveTo>
                    <a:pt x="1174" y="551"/>
                  </a:moveTo>
                  <a:cubicBezTo>
                    <a:pt x="1174" y="552"/>
                    <a:pt x="1174" y="553"/>
                    <a:pt x="1175" y="554"/>
                  </a:cubicBezTo>
                  <a:cubicBezTo>
                    <a:pt x="1179" y="544"/>
                    <a:pt x="1203" y="534"/>
                    <a:pt x="1222" y="551"/>
                  </a:cubicBezTo>
                  <a:cubicBezTo>
                    <a:pt x="1223" y="550"/>
                    <a:pt x="1225" y="553"/>
                    <a:pt x="1226" y="552"/>
                  </a:cubicBezTo>
                  <a:cubicBezTo>
                    <a:pt x="1205" y="530"/>
                    <a:pt x="1175" y="539"/>
                    <a:pt x="1174" y="551"/>
                  </a:cubicBezTo>
                  <a:close/>
                  <a:moveTo>
                    <a:pt x="88" y="316"/>
                  </a:moveTo>
                  <a:cubicBezTo>
                    <a:pt x="88" y="305"/>
                    <a:pt x="88" y="293"/>
                    <a:pt x="84" y="282"/>
                  </a:cubicBezTo>
                  <a:cubicBezTo>
                    <a:pt x="82" y="275"/>
                    <a:pt x="81" y="269"/>
                    <a:pt x="81" y="264"/>
                  </a:cubicBezTo>
                  <a:cubicBezTo>
                    <a:pt x="80" y="271"/>
                    <a:pt x="81" y="278"/>
                    <a:pt x="84" y="287"/>
                  </a:cubicBezTo>
                  <a:cubicBezTo>
                    <a:pt x="87" y="297"/>
                    <a:pt x="88" y="307"/>
                    <a:pt x="88" y="316"/>
                  </a:cubicBezTo>
                  <a:close/>
                  <a:moveTo>
                    <a:pt x="87" y="201"/>
                  </a:moveTo>
                  <a:cubicBezTo>
                    <a:pt x="86" y="198"/>
                    <a:pt x="85" y="196"/>
                    <a:pt x="85" y="196"/>
                  </a:cubicBezTo>
                  <a:cubicBezTo>
                    <a:pt x="86" y="204"/>
                    <a:pt x="87" y="211"/>
                    <a:pt x="87" y="217"/>
                  </a:cubicBezTo>
                  <a:cubicBezTo>
                    <a:pt x="87" y="212"/>
                    <a:pt x="87" y="207"/>
                    <a:pt x="87" y="201"/>
                  </a:cubicBezTo>
                  <a:close/>
                  <a:moveTo>
                    <a:pt x="100" y="602"/>
                  </a:moveTo>
                  <a:cubicBezTo>
                    <a:pt x="102" y="600"/>
                    <a:pt x="103" y="603"/>
                    <a:pt x="104" y="602"/>
                  </a:cubicBezTo>
                  <a:cubicBezTo>
                    <a:pt x="77" y="593"/>
                    <a:pt x="45" y="597"/>
                    <a:pt x="46" y="611"/>
                  </a:cubicBezTo>
                  <a:cubicBezTo>
                    <a:pt x="47" y="612"/>
                    <a:pt x="47" y="612"/>
                    <a:pt x="47" y="613"/>
                  </a:cubicBezTo>
                  <a:cubicBezTo>
                    <a:pt x="51" y="602"/>
                    <a:pt x="77" y="595"/>
                    <a:pt x="100" y="602"/>
                  </a:cubicBezTo>
                  <a:close/>
                  <a:moveTo>
                    <a:pt x="81" y="567"/>
                  </a:moveTo>
                  <a:cubicBezTo>
                    <a:pt x="92" y="567"/>
                    <a:pt x="98" y="561"/>
                    <a:pt x="103" y="552"/>
                  </a:cubicBezTo>
                  <a:cubicBezTo>
                    <a:pt x="106" y="557"/>
                    <a:pt x="109" y="564"/>
                    <a:pt x="111" y="572"/>
                  </a:cubicBezTo>
                  <a:cubicBezTo>
                    <a:pt x="111" y="574"/>
                    <a:pt x="112" y="576"/>
                    <a:pt x="112" y="577"/>
                  </a:cubicBezTo>
                  <a:cubicBezTo>
                    <a:pt x="112" y="574"/>
                    <a:pt x="112" y="571"/>
                    <a:pt x="111" y="567"/>
                  </a:cubicBezTo>
                  <a:cubicBezTo>
                    <a:pt x="109" y="558"/>
                    <a:pt x="107" y="556"/>
                    <a:pt x="103" y="551"/>
                  </a:cubicBezTo>
                  <a:cubicBezTo>
                    <a:pt x="99" y="561"/>
                    <a:pt x="92" y="562"/>
                    <a:pt x="81" y="562"/>
                  </a:cubicBezTo>
                  <a:cubicBezTo>
                    <a:pt x="63" y="561"/>
                    <a:pt x="55" y="553"/>
                    <a:pt x="53" y="544"/>
                  </a:cubicBezTo>
                  <a:cubicBezTo>
                    <a:pt x="52" y="554"/>
                    <a:pt x="60" y="566"/>
                    <a:pt x="81" y="567"/>
                  </a:cubicBezTo>
                  <a:close/>
                  <a:moveTo>
                    <a:pt x="1225" y="503"/>
                  </a:moveTo>
                  <a:cubicBezTo>
                    <a:pt x="1229" y="509"/>
                    <a:pt x="1232" y="516"/>
                    <a:pt x="1234" y="526"/>
                  </a:cubicBezTo>
                  <a:cubicBezTo>
                    <a:pt x="1234" y="527"/>
                    <a:pt x="1234" y="528"/>
                    <a:pt x="1234" y="529"/>
                  </a:cubicBezTo>
                  <a:cubicBezTo>
                    <a:pt x="1234" y="526"/>
                    <a:pt x="1234" y="524"/>
                    <a:pt x="1234" y="520"/>
                  </a:cubicBezTo>
                  <a:cubicBezTo>
                    <a:pt x="1232" y="511"/>
                    <a:pt x="1229" y="508"/>
                    <a:pt x="1225" y="503"/>
                  </a:cubicBezTo>
                  <a:cubicBezTo>
                    <a:pt x="1203" y="516"/>
                    <a:pt x="1172" y="512"/>
                    <a:pt x="1169" y="496"/>
                  </a:cubicBezTo>
                  <a:cubicBezTo>
                    <a:pt x="1166" y="517"/>
                    <a:pt x="1201" y="518"/>
                    <a:pt x="1225" y="503"/>
                  </a:cubicBezTo>
                  <a:close/>
                  <a:moveTo>
                    <a:pt x="670" y="737"/>
                  </a:moveTo>
                  <a:cubicBezTo>
                    <a:pt x="670" y="738"/>
                    <a:pt x="670" y="738"/>
                    <a:pt x="670" y="739"/>
                  </a:cubicBezTo>
                  <a:cubicBezTo>
                    <a:pt x="669" y="754"/>
                    <a:pt x="699" y="769"/>
                    <a:pt x="728" y="767"/>
                  </a:cubicBezTo>
                  <a:cubicBezTo>
                    <a:pt x="728" y="766"/>
                    <a:pt x="728" y="764"/>
                    <a:pt x="728" y="762"/>
                  </a:cubicBezTo>
                  <a:cubicBezTo>
                    <a:pt x="702" y="763"/>
                    <a:pt x="673" y="751"/>
                    <a:pt x="670" y="737"/>
                  </a:cubicBezTo>
                  <a:close/>
                  <a:moveTo>
                    <a:pt x="775" y="717"/>
                  </a:moveTo>
                  <a:cubicBezTo>
                    <a:pt x="775" y="717"/>
                    <a:pt x="775" y="717"/>
                    <a:pt x="775" y="717"/>
                  </a:cubicBezTo>
                  <a:cubicBezTo>
                    <a:pt x="774" y="744"/>
                    <a:pt x="758" y="757"/>
                    <a:pt x="739" y="761"/>
                  </a:cubicBezTo>
                  <a:cubicBezTo>
                    <a:pt x="739" y="763"/>
                    <a:pt x="739" y="764"/>
                    <a:pt x="739" y="766"/>
                  </a:cubicBezTo>
                  <a:cubicBezTo>
                    <a:pt x="759" y="762"/>
                    <a:pt x="776" y="748"/>
                    <a:pt x="775" y="717"/>
                  </a:cubicBezTo>
                  <a:close/>
                  <a:moveTo>
                    <a:pt x="676" y="686"/>
                  </a:moveTo>
                  <a:cubicBezTo>
                    <a:pt x="676" y="687"/>
                    <a:pt x="676" y="688"/>
                    <a:pt x="677" y="689"/>
                  </a:cubicBezTo>
                  <a:cubicBezTo>
                    <a:pt x="683" y="676"/>
                    <a:pt x="726" y="668"/>
                    <a:pt x="749" y="683"/>
                  </a:cubicBezTo>
                  <a:cubicBezTo>
                    <a:pt x="751" y="683"/>
                    <a:pt x="754" y="688"/>
                    <a:pt x="755" y="687"/>
                  </a:cubicBezTo>
                  <a:cubicBezTo>
                    <a:pt x="732" y="666"/>
                    <a:pt x="679" y="671"/>
                    <a:pt x="676" y="686"/>
                  </a:cubicBezTo>
                  <a:close/>
                  <a:moveTo>
                    <a:pt x="1216" y="494"/>
                  </a:moveTo>
                  <a:cubicBezTo>
                    <a:pt x="1217" y="494"/>
                    <a:pt x="1220" y="497"/>
                    <a:pt x="1222" y="496"/>
                  </a:cubicBezTo>
                  <a:cubicBezTo>
                    <a:pt x="1207" y="482"/>
                    <a:pt x="1185" y="481"/>
                    <a:pt x="1184" y="489"/>
                  </a:cubicBezTo>
                  <a:cubicBezTo>
                    <a:pt x="1184" y="491"/>
                    <a:pt x="1184" y="492"/>
                    <a:pt x="1185" y="492"/>
                  </a:cubicBezTo>
                  <a:cubicBezTo>
                    <a:pt x="1189" y="487"/>
                    <a:pt x="1203" y="485"/>
                    <a:pt x="1216" y="494"/>
                  </a:cubicBezTo>
                  <a:close/>
                  <a:moveTo>
                    <a:pt x="1238" y="466"/>
                  </a:moveTo>
                  <a:cubicBezTo>
                    <a:pt x="1238" y="465"/>
                    <a:pt x="1238" y="463"/>
                    <a:pt x="1238" y="462"/>
                  </a:cubicBezTo>
                  <a:cubicBezTo>
                    <a:pt x="1238" y="435"/>
                    <a:pt x="1222" y="428"/>
                    <a:pt x="1210" y="429"/>
                  </a:cubicBezTo>
                  <a:cubicBezTo>
                    <a:pt x="1209" y="430"/>
                    <a:pt x="1207" y="430"/>
                    <a:pt x="1207" y="430"/>
                  </a:cubicBezTo>
                  <a:cubicBezTo>
                    <a:pt x="1202" y="432"/>
                    <a:pt x="1200" y="432"/>
                    <a:pt x="1199" y="436"/>
                  </a:cubicBezTo>
                  <a:cubicBezTo>
                    <a:pt x="1199" y="437"/>
                    <a:pt x="1199" y="439"/>
                    <a:pt x="1200" y="440"/>
                  </a:cubicBezTo>
                  <a:cubicBezTo>
                    <a:pt x="1203" y="426"/>
                    <a:pt x="1236" y="428"/>
                    <a:pt x="1238" y="466"/>
                  </a:cubicBezTo>
                  <a:close/>
                  <a:moveTo>
                    <a:pt x="721" y="740"/>
                  </a:moveTo>
                  <a:cubicBezTo>
                    <a:pt x="724" y="744"/>
                    <a:pt x="725" y="748"/>
                    <a:pt x="726" y="752"/>
                  </a:cubicBezTo>
                  <a:cubicBezTo>
                    <a:pt x="727" y="752"/>
                    <a:pt x="727" y="752"/>
                    <a:pt x="727" y="752"/>
                  </a:cubicBezTo>
                  <a:cubicBezTo>
                    <a:pt x="726" y="746"/>
                    <a:pt x="725" y="740"/>
                    <a:pt x="721" y="735"/>
                  </a:cubicBezTo>
                  <a:cubicBezTo>
                    <a:pt x="707" y="714"/>
                    <a:pt x="686" y="715"/>
                    <a:pt x="683" y="729"/>
                  </a:cubicBezTo>
                  <a:cubicBezTo>
                    <a:pt x="682" y="731"/>
                    <a:pt x="683" y="732"/>
                    <a:pt x="683" y="733"/>
                  </a:cubicBezTo>
                  <a:cubicBezTo>
                    <a:pt x="688" y="720"/>
                    <a:pt x="708" y="720"/>
                    <a:pt x="721" y="740"/>
                  </a:cubicBezTo>
                  <a:close/>
                  <a:moveTo>
                    <a:pt x="739" y="772"/>
                  </a:moveTo>
                  <a:cubicBezTo>
                    <a:pt x="738" y="781"/>
                    <a:pt x="737" y="791"/>
                    <a:pt x="735" y="802"/>
                  </a:cubicBezTo>
                  <a:cubicBezTo>
                    <a:pt x="731" y="823"/>
                    <a:pt x="727" y="843"/>
                    <a:pt x="727" y="860"/>
                  </a:cubicBezTo>
                  <a:cubicBezTo>
                    <a:pt x="728" y="844"/>
                    <a:pt x="732" y="826"/>
                    <a:pt x="735" y="807"/>
                  </a:cubicBezTo>
                  <a:cubicBezTo>
                    <a:pt x="738" y="794"/>
                    <a:pt x="739" y="782"/>
                    <a:pt x="739" y="772"/>
                  </a:cubicBezTo>
                  <a:close/>
                  <a:moveTo>
                    <a:pt x="1233" y="703"/>
                  </a:moveTo>
                  <a:cubicBezTo>
                    <a:pt x="1234" y="702"/>
                    <a:pt x="1235" y="706"/>
                    <a:pt x="1236" y="705"/>
                  </a:cubicBezTo>
                  <a:cubicBezTo>
                    <a:pt x="1217" y="672"/>
                    <a:pt x="1177" y="668"/>
                    <a:pt x="1172" y="689"/>
                  </a:cubicBezTo>
                  <a:cubicBezTo>
                    <a:pt x="1172" y="691"/>
                    <a:pt x="1172" y="692"/>
                    <a:pt x="1172" y="694"/>
                  </a:cubicBezTo>
                  <a:cubicBezTo>
                    <a:pt x="1177" y="674"/>
                    <a:pt x="1214" y="673"/>
                    <a:pt x="1233" y="703"/>
                  </a:cubicBezTo>
                  <a:close/>
                  <a:moveTo>
                    <a:pt x="1153" y="691"/>
                  </a:moveTo>
                  <a:cubicBezTo>
                    <a:pt x="1153" y="691"/>
                    <a:pt x="1153" y="692"/>
                    <a:pt x="1153" y="693"/>
                  </a:cubicBezTo>
                  <a:cubicBezTo>
                    <a:pt x="1152" y="721"/>
                    <a:pt x="1210" y="749"/>
                    <a:pt x="1241" y="721"/>
                  </a:cubicBezTo>
                  <a:cubicBezTo>
                    <a:pt x="1242" y="725"/>
                    <a:pt x="1243" y="730"/>
                    <a:pt x="1244" y="734"/>
                  </a:cubicBezTo>
                  <a:cubicBezTo>
                    <a:pt x="1244" y="737"/>
                    <a:pt x="1244" y="741"/>
                    <a:pt x="1244" y="744"/>
                  </a:cubicBezTo>
                  <a:cubicBezTo>
                    <a:pt x="1245" y="739"/>
                    <a:pt x="1244" y="734"/>
                    <a:pt x="1244" y="729"/>
                  </a:cubicBezTo>
                  <a:cubicBezTo>
                    <a:pt x="1243" y="724"/>
                    <a:pt x="1242" y="725"/>
                    <a:pt x="1241" y="721"/>
                  </a:cubicBezTo>
                  <a:cubicBezTo>
                    <a:pt x="1211" y="747"/>
                    <a:pt x="1157" y="718"/>
                    <a:pt x="1153" y="691"/>
                  </a:cubicBezTo>
                  <a:close/>
                  <a:moveTo>
                    <a:pt x="1258" y="753"/>
                  </a:moveTo>
                  <a:cubicBezTo>
                    <a:pt x="1259" y="748"/>
                    <a:pt x="1259" y="743"/>
                    <a:pt x="1259" y="739"/>
                  </a:cubicBezTo>
                  <a:cubicBezTo>
                    <a:pt x="1259" y="742"/>
                    <a:pt x="1259" y="745"/>
                    <a:pt x="1258" y="748"/>
                  </a:cubicBezTo>
                  <a:cubicBezTo>
                    <a:pt x="1253" y="818"/>
                    <a:pt x="1221" y="842"/>
                    <a:pt x="1223" y="865"/>
                  </a:cubicBezTo>
                  <a:cubicBezTo>
                    <a:pt x="1226" y="844"/>
                    <a:pt x="1254" y="818"/>
                    <a:pt x="1258" y="753"/>
                  </a:cubicBezTo>
                  <a:close/>
                </a:path>
              </a:pathLst>
            </a:custGeom>
            <a:solidFill>
              <a:srgbClr val="CB0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Freeform 28">
              <a:extLst>
                <a:ext uri="{FF2B5EF4-FFF2-40B4-BE49-F238E27FC236}">
                  <a16:creationId xmlns:a16="http://schemas.microsoft.com/office/drawing/2014/main" id="{E81F5097-E509-471C-927B-3B7189637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" y="1339"/>
              <a:ext cx="2810" cy="1285"/>
            </a:xfrm>
            <a:custGeom>
              <a:avLst/>
              <a:gdLst>
                <a:gd name="T0" fmla="*/ 3291 w 2067"/>
                <a:gd name="T1" fmla="*/ 1559 h 947"/>
                <a:gd name="T2" fmla="*/ 3269 w 2067"/>
                <a:gd name="T3" fmla="*/ 1338 h 947"/>
                <a:gd name="T4" fmla="*/ 3312 w 2067"/>
                <a:gd name="T5" fmla="*/ 1149 h 947"/>
                <a:gd name="T6" fmla="*/ 3317 w 2067"/>
                <a:gd name="T7" fmla="*/ 1027 h 947"/>
                <a:gd name="T8" fmla="*/ 3342 w 2067"/>
                <a:gd name="T9" fmla="*/ 963 h 947"/>
                <a:gd name="T10" fmla="*/ 3449 w 2067"/>
                <a:gd name="T11" fmla="*/ 835 h 947"/>
                <a:gd name="T12" fmla="*/ 3366 w 2067"/>
                <a:gd name="T13" fmla="*/ 588 h 947"/>
                <a:gd name="T14" fmla="*/ 3333 w 2067"/>
                <a:gd name="T15" fmla="*/ 0 h 947"/>
                <a:gd name="T16" fmla="*/ 3312 w 2067"/>
                <a:gd name="T17" fmla="*/ 536 h 947"/>
                <a:gd name="T18" fmla="*/ 3328 w 2067"/>
                <a:gd name="T19" fmla="*/ 974 h 947"/>
                <a:gd name="T20" fmla="*/ 3321 w 2067"/>
                <a:gd name="T21" fmla="*/ 1217 h 947"/>
                <a:gd name="T22" fmla="*/ 3210 w 2067"/>
                <a:gd name="T23" fmla="*/ 1660 h 947"/>
                <a:gd name="T24" fmla="*/ 2325 w 2067"/>
                <a:gd name="T25" fmla="*/ 1387 h 947"/>
                <a:gd name="T26" fmla="*/ 2319 w 2067"/>
                <a:gd name="T27" fmla="*/ 1083 h 947"/>
                <a:gd name="T28" fmla="*/ 2307 w 2067"/>
                <a:gd name="T29" fmla="*/ 860 h 947"/>
                <a:gd name="T30" fmla="*/ 2288 w 2067"/>
                <a:gd name="T31" fmla="*/ 862 h 947"/>
                <a:gd name="T32" fmla="*/ 2281 w 2067"/>
                <a:gd name="T33" fmla="*/ 969 h 947"/>
                <a:gd name="T34" fmla="*/ 2293 w 2067"/>
                <a:gd name="T35" fmla="*/ 1079 h 947"/>
                <a:gd name="T36" fmla="*/ 2303 w 2067"/>
                <a:gd name="T37" fmla="*/ 1223 h 947"/>
                <a:gd name="T38" fmla="*/ 2299 w 2067"/>
                <a:gd name="T39" fmla="*/ 1351 h 947"/>
                <a:gd name="T40" fmla="*/ 1368 w 2067"/>
                <a:gd name="T41" fmla="*/ 1657 h 947"/>
                <a:gd name="T42" fmla="*/ 1421 w 2067"/>
                <a:gd name="T43" fmla="*/ 1273 h 947"/>
                <a:gd name="T44" fmla="*/ 1400 w 2067"/>
                <a:gd name="T45" fmla="*/ 1057 h 947"/>
                <a:gd name="T46" fmla="*/ 1372 w 2067"/>
                <a:gd name="T47" fmla="*/ 959 h 947"/>
                <a:gd name="T48" fmla="*/ 1403 w 2067"/>
                <a:gd name="T49" fmla="*/ 1012 h 947"/>
                <a:gd name="T50" fmla="*/ 1404 w 2067"/>
                <a:gd name="T51" fmla="*/ 1109 h 947"/>
                <a:gd name="T52" fmla="*/ 1434 w 2067"/>
                <a:gd name="T53" fmla="*/ 1208 h 947"/>
                <a:gd name="T54" fmla="*/ 1412 w 2067"/>
                <a:gd name="T55" fmla="*/ 1327 h 947"/>
                <a:gd name="T56" fmla="*/ 1346 w 2067"/>
                <a:gd name="T57" fmla="*/ 1413 h 947"/>
                <a:gd name="T58" fmla="*/ 953 w 2067"/>
                <a:gd name="T59" fmla="*/ 1662 h 947"/>
                <a:gd name="T60" fmla="*/ 309 w 2067"/>
                <a:gd name="T61" fmla="*/ 1296 h 947"/>
                <a:gd name="T62" fmla="*/ 230 w 2067"/>
                <a:gd name="T63" fmla="*/ 1079 h 947"/>
                <a:gd name="T64" fmla="*/ 166 w 2067"/>
                <a:gd name="T65" fmla="*/ 465 h 947"/>
                <a:gd name="T66" fmla="*/ 181 w 2067"/>
                <a:gd name="T67" fmla="*/ 929 h 947"/>
                <a:gd name="T68" fmla="*/ 190 w 2067"/>
                <a:gd name="T69" fmla="*/ 1016 h 947"/>
                <a:gd name="T70" fmla="*/ 212 w 2067"/>
                <a:gd name="T71" fmla="*/ 1118 h 947"/>
                <a:gd name="T72" fmla="*/ 256 w 2067"/>
                <a:gd name="T73" fmla="*/ 1252 h 947"/>
                <a:gd name="T74" fmla="*/ 0 w 2067"/>
                <a:gd name="T75" fmla="*/ 1666 h 947"/>
                <a:gd name="T76" fmla="*/ 602 w 2067"/>
                <a:gd name="T77" fmla="*/ 1734 h 947"/>
                <a:gd name="T78" fmla="*/ 2499 w 2067"/>
                <a:gd name="T79" fmla="*/ 1729 h 947"/>
                <a:gd name="T80" fmla="*/ 3785 w 2067"/>
                <a:gd name="T81" fmla="*/ 1631 h 947"/>
                <a:gd name="T82" fmla="*/ 3475 w 2067"/>
                <a:gd name="T83" fmla="*/ 950 h 947"/>
                <a:gd name="T84" fmla="*/ 3352 w 2067"/>
                <a:gd name="T85" fmla="*/ 1075 h 947"/>
                <a:gd name="T86" fmla="*/ 3505 w 2067"/>
                <a:gd name="T87" fmla="*/ 1212 h 947"/>
                <a:gd name="T88" fmla="*/ 3378 w 2067"/>
                <a:gd name="T89" fmla="*/ 1392 h 947"/>
                <a:gd name="T90" fmla="*/ 2170 w 2067"/>
                <a:gd name="T91" fmla="*/ 1023 h 947"/>
                <a:gd name="T92" fmla="*/ 2274 w 2067"/>
                <a:gd name="T93" fmla="*/ 1152 h 947"/>
                <a:gd name="T94" fmla="*/ 2166 w 2067"/>
                <a:gd name="T95" fmla="*/ 1278 h 947"/>
                <a:gd name="T96" fmla="*/ 1274 w 2067"/>
                <a:gd name="T97" fmla="*/ 1064 h 947"/>
                <a:gd name="T98" fmla="*/ 1388 w 2067"/>
                <a:gd name="T99" fmla="*/ 1156 h 947"/>
                <a:gd name="T100" fmla="*/ 1249 w 2067"/>
                <a:gd name="T101" fmla="*/ 1273 h 947"/>
                <a:gd name="T102" fmla="*/ 1263 w 2067"/>
                <a:gd name="T103" fmla="*/ 1353 h 947"/>
                <a:gd name="T104" fmla="*/ 86 w 2067"/>
                <a:gd name="T105" fmla="*/ 1134 h 947"/>
                <a:gd name="T106" fmla="*/ 235 w 2067"/>
                <a:gd name="T107" fmla="*/ 1243 h 947"/>
                <a:gd name="T108" fmla="*/ 185 w 2067"/>
                <a:gd name="T109" fmla="*/ 1228 h 9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067" h="947">
                  <a:moveTo>
                    <a:pt x="2048" y="886"/>
                  </a:moveTo>
                  <a:cubicBezTo>
                    <a:pt x="2048" y="886"/>
                    <a:pt x="1943" y="893"/>
                    <a:pt x="1910" y="897"/>
                  </a:cubicBezTo>
                  <a:cubicBezTo>
                    <a:pt x="1894" y="899"/>
                    <a:pt x="1858" y="901"/>
                    <a:pt x="1819" y="901"/>
                  </a:cubicBezTo>
                  <a:cubicBezTo>
                    <a:pt x="1803" y="895"/>
                    <a:pt x="1777" y="880"/>
                    <a:pt x="1781" y="847"/>
                  </a:cubicBezTo>
                  <a:cubicBezTo>
                    <a:pt x="1784" y="821"/>
                    <a:pt x="1786" y="801"/>
                    <a:pt x="1794" y="785"/>
                  </a:cubicBezTo>
                  <a:cubicBezTo>
                    <a:pt x="1844" y="802"/>
                    <a:pt x="1923" y="778"/>
                    <a:pt x="1914" y="745"/>
                  </a:cubicBezTo>
                  <a:cubicBezTo>
                    <a:pt x="1907" y="720"/>
                    <a:pt x="1827" y="723"/>
                    <a:pt x="1784" y="768"/>
                  </a:cubicBezTo>
                  <a:cubicBezTo>
                    <a:pt x="1774" y="760"/>
                    <a:pt x="1768" y="747"/>
                    <a:pt x="1769" y="727"/>
                  </a:cubicBezTo>
                  <a:cubicBezTo>
                    <a:pt x="1770" y="698"/>
                    <a:pt x="1785" y="678"/>
                    <a:pt x="1805" y="666"/>
                  </a:cubicBezTo>
                  <a:cubicBezTo>
                    <a:pt x="1842" y="690"/>
                    <a:pt x="1908" y="690"/>
                    <a:pt x="1910" y="658"/>
                  </a:cubicBezTo>
                  <a:cubicBezTo>
                    <a:pt x="1912" y="630"/>
                    <a:pt x="1852" y="628"/>
                    <a:pt x="1806" y="655"/>
                  </a:cubicBezTo>
                  <a:cubicBezTo>
                    <a:pt x="1797" y="648"/>
                    <a:pt x="1791" y="638"/>
                    <a:pt x="1792" y="624"/>
                  </a:cubicBezTo>
                  <a:cubicBezTo>
                    <a:pt x="1793" y="609"/>
                    <a:pt x="1799" y="598"/>
                    <a:pt x="1807" y="590"/>
                  </a:cubicBezTo>
                  <a:cubicBezTo>
                    <a:pt x="1836" y="604"/>
                    <a:pt x="1883" y="602"/>
                    <a:pt x="1882" y="578"/>
                  </a:cubicBezTo>
                  <a:cubicBezTo>
                    <a:pt x="1881" y="555"/>
                    <a:pt x="1837" y="558"/>
                    <a:pt x="1807" y="580"/>
                  </a:cubicBezTo>
                  <a:cubicBezTo>
                    <a:pt x="1799" y="575"/>
                    <a:pt x="1795" y="568"/>
                    <a:pt x="1795" y="558"/>
                  </a:cubicBezTo>
                  <a:cubicBezTo>
                    <a:pt x="1796" y="548"/>
                    <a:pt x="1801" y="540"/>
                    <a:pt x="1808" y="533"/>
                  </a:cubicBezTo>
                  <a:cubicBezTo>
                    <a:pt x="1816" y="536"/>
                    <a:pt x="1825" y="539"/>
                    <a:pt x="1836" y="540"/>
                  </a:cubicBezTo>
                  <a:cubicBezTo>
                    <a:pt x="1897" y="546"/>
                    <a:pt x="1912" y="502"/>
                    <a:pt x="1875" y="502"/>
                  </a:cubicBezTo>
                  <a:cubicBezTo>
                    <a:pt x="1854" y="502"/>
                    <a:pt x="1827" y="510"/>
                    <a:pt x="1808" y="523"/>
                  </a:cubicBezTo>
                  <a:cubicBezTo>
                    <a:pt x="1797" y="517"/>
                    <a:pt x="1789" y="506"/>
                    <a:pt x="1788" y="489"/>
                  </a:cubicBezTo>
                  <a:cubicBezTo>
                    <a:pt x="1788" y="476"/>
                    <a:pt x="1792" y="466"/>
                    <a:pt x="1797" y="459"/>
                  </a:cubicBezTo>
                  <a:cubicBezTo>
                    <a:pt x="1801" y="465"/>
                    <a:pt x="1807" y="470"/>
                    <a:pt x="1816" y="473"/>
                  </a:cubicBezTo>
                  <a:cubicBezTo>
                    <a:pt x="1840" y="481"/>
                    <a:pt x="1867" y="477"/>
                    <a:pt x="1866" y="453"/>
                  </a:cubicBezTo>
                  <a:cubicBezTo>
                    <a:pt x="1865" y="434"/>
                    <a:pt x="1831" y="433"/>
                    <a:pt x="1805" y="446"/>
                  </a:cubicBezTo>
                  <a:cubicBezTo>
                    <a:pt x="1804" y="439"/>
                    <a:pt x="1806" y="429"/>
                    <a:pt x="1811" y="417"/>
                  </a:cubicBezTo>
                  <a:cubicBezTo>
                    <a:pt x="1811" y="417"/>
                    <a:pt x="1812" y="415"/>
                    <a:pt x="1815" y="409"/>
                  </a:cubicBezTo>
                  <a:cubicBezTo>
                    <a:pt x="1819" y="402"/>
                    <a:pt x="1847" y="368"/>
                    <a:pt x="1821" y="319"/>
                  </a:cubicBezTo>
                  <a:cubicBezTo>
                    <a:pt x="1794" y="269"/>
                    <a:pt x="1783" y="246"/>
                    <a:pt x="1811" y="206"/>
                  </a:cubicBezTo>
                  <a:cubicBezTo>
                    <a:pt x="1839" y="167"/>
                    <a:pt x="1828" y="136"/>
                    <a:pt x="1815" y="112"/>
                  </a:cubicBezTo>
                  <a:cubicBezTo>
                    <a:pt x="1803" y="89"/>
                    <a:pt x="1816" y="77"/>
                    <a:pt x="1824" y="66"/>
                  </a:cubicBezTo>
                  <a:cubicBezTo>
                    <a:pt x="1833" y="55"/>
                    <a:pt x="1825" y="25"/>
                    <a:pt x="1804" y="0"/>
                  </a:cubicBezTo>
                  <a:cubicBezTo>
                    <a:pt x="1804" y="0"/>
                    <a:pt x="1827" y="46"/>
                    <a:pt x="1813" y="64"/>
                  </a:cubicBezTo>
                  <a:cubicBezTo>
                    <a:pt x="1798" y="82"/>
                    <a:pt x="1791" y="100"/>
                    <a:pt x="1804" y="121"/>
                  </a:cubicBezTo>
                  <a:cubicBezTo>
                    <a:pt x="1817" y="142"/>
                    <a:pt x="1815" y="160"/>
                    <a:pt x="1806" y="181"/>
                  </a:cubicBezTo>
                  <a:cubicBezTo>
                    <a:pt x="1797" y="203"/>
                    <a:pt x="1766" y="249"/>
                    <a:pt x="1792" y="291"/>
                  </a:cubicBezTo>
                  <a:cubicBezTo>
                    <a:pt x="1817" y="333"/>
                    <a:pt x="1828" y="353"/>
                    <a:pt x="1812" y="385"/>
                  </a:cubicBezTo>
                  <a:cubicBezTo>
                    <a:pt x="1800" y="407"/>
                    <a:pt x="1789" y="434"/>
                    <a:pt x="1795" y="453"/>
                  </a:cubicBezTo>
                  <a:cubicBezTo>
                    <a:pt x="1792" y="456"/>
                    <a:pt x="1790" y="458"/>
                    <a:pt x="1788" y="461"/>
                  </a:cubicBezTo>
                  <a:cubicBezTo>
                    <a:pt x="1772" y="482"/>
                    <a:pt x="1773" y="513"/>
                    <a:pt x="1801" y="529"/>
                  </a:cubicBezTo>
                  <a:cubicBezTo>
                    <a:pt x="1791" y="539"/>
                    <a:pt x="1784" y="550"/>
                    <a:pt x="1785" y="564"/>
                  </a:cubicBezTo>
                  <a:cubicBezTo>
                    <a:pt x="1786" y="573"/>
                    <a:pt x="1792" y="580"/>
                    <a:pt x="1800" y="585"/>
                  </a:cubicBezTo>
                  <a:cubicBezTo>
                    <a:pt x="1788" y="596"/>
                    <a:pt x="1780" y="610"/>
                    <a:pt x="1780" y="626"/>
                  </a:cubicBezTo>
                  <a:cubicBezTo>
                    <a:pt x="1780" y="640"/>
                    <a:pt x="1787" y="652"/>
                    <a:pt x="1797" y="661"/>
                  </a:cubicBezTo>
                  <a:cubicBezTo>
                    <a:pt x="1775" y="676"/>
                    <a:pt x="1758" y="699"/>
                    <a:pt x="1756" y="729"/>
                  </a:cubicBezTo>
                  <a:cubicBezTo>
                    <a:pt x="1754" y="751"/>
                    <a:pt x="1763" y="767"/>
                    <a:pt x="1777" y="777"/>
                  </a:cubicBezTo>
                  <a:cubicBezTo>
                    <a:pt x="1767" y="790"/>
                    <a:pt x="1760" y="807"/>
                    <a:pt x="1758" y="828"/>
                  </a:cubicBezTo>
                  <a:cubicBezTo>
                    <a:pt x="1757" y="847"/>
                    <a:pt x="1756" y="881"/>
                    <a:pt x="1737" y="901"/>
                  </a:cubicBezTo>
                  <a:cubicBezTo>
                    <a:pt x="1726" y="901"/>
                    <a:pt x="1715" y="901"/>
                    <a:pt x="1707" y="900"/>
                  </a:cubicBezTo>
                  <a:cubicBezTo>
                    <a:pt x="1656" y="896"/>
                    <a:pt x="1480" y="897"/>
                    <a:pt x="1416" y="898"/>
                  </a:cubicBezTo>
                  <a:cubicBezTo>
                    <a:pt x="1371" y="899"/>
                    <a:pt x="1308" y="900"/>
                    <a:pt x="1254" y="902"/>
                  </a:cubicBezTo>
                  <a:cubicBezTo>
                    <a:pt x="1186" y="860"/>
                    <a:pt x="1251" y="855"/>
                    <a:pt x="1258" y="753"/>
                  </a:cubicBezTo>
                  <a:cubicBezTo>
                    <a:pt x="1260" y="734"/>
                    <a:pt x="1257" y="718"/>
                    <a:pt x="1253" y="706"/>
                  </a:cubicBezTo>
                  <a:cubicBezTo>
                    <a:pt x="1257" y="697"/>
                    <a:pt x="1260" y="685"/>
                    <a:pt x="1260" y="670"/>
                  </a:cubicBezTo>
                  <a:cubicBezTo>
                    <a:pt x="1260" y="652"/>
                    <a:pt x="1257" y="638"/>
                    <a:pt x="1252" y="627"/>
                  </a:cubicBezTo>
                  <a:cubicBezTo>
                    <a:pt x="1257" y="618"/>
                    <a:pt x="1259" y="605"/>
                    <a:pt x="1255" y="588"/>
                  </a:cubicBezTo>
                  <a:cubicBezTo>
                    <a:pt x="1251" y="574"/>
                    <a:pt x="1246" y="563"/>
                    <a:pt x="1240" y="554"/>
                  </a:cubicBezTo>
                  <a:cubicBezTo>
                    <a:pt x="1244" y="549"/>
                    <a:pt x="1245" y="542"/>
                    <a:pt x="1246" y="535"/>
                  </a:cubicBezTo>
                  <a:cubicBezTo>
                    <a:pt x="1246" y="520"/>
                    <a:pt x="1240" y="507"/>
                    <a:pt x="1232" y="498"/>
                  </a:cubicBezTo>
                  <a:cubicBezTo>
                    <a:pt x="1242" y="490"/>
                    <a:pt x="1248" y="480"/>
                    <a:pt x="1248" y="467"/>
                  </a:cubicBezTo>
                  <a:cubicBezTo>
                    <a:pt x="1249" y="419"/>
                    <a:pt x="1197" y="419"/>
                    <a:pt x="1194" y="440"/>
                  </a:cubicBezTo>
                  <a:cubicBezTo>
                    <a:pt x="1191" y="462"/>
                    <a:pt x="1223" y="448"/>
                    <a:pt x="1223" y="448"/>
                  </a:cubicBezTo>
                  <a:cubicBezTo>
                    <a:pt x="1223" y="448"/>
                    <a:pt x="1198" y="457"/>
                    <a:pt x="1199" y="441"/>
                  </a:cubicBezTo>
                  <a:cubicBezTo>
                    <a:pt x="1201" y="426"/>
                    <a:pt x="1237" y="427"/>
                    <a:pt x="1238" y="468"/>
                  </a:cubicBezTo>
                  <a:cubicBezTo>
                    <a:pt x="1239" y="479"/>
                    <a:pt x="1234" y="488"/>
                    <a:pt x="1227" y="493"/>
                  </a:cubicBezTo>
                  <a:cubicBezTo>
                    <a:pt x="1206" y="474"/>
                    <a:pt x="1174" y="472"/>
                    <a:pt x="1169" y="495"/>
                  </a:cubicBezTo>
                  <a:cubicBezTo>
                    <a:pt x="1165" y="517"/>
                    <a:pt x="1200" y="519"/>
                    <a:pt x="1225" y="503"/>
                  </a:cubicBezTo>
                  <a:cubicBezTo>
                    <a:pt x="1229" y="509"/>
                    <a:pt x="1232" y="516"/>
                    <a:pt x="1234" y="526"/>
                  </a:cubicBezTo>
                  <a:cubicBezTo>
                    <a:pt x="1235" y="533"/>
                    <a:pt x="1234" y="539"/>
                    <a:pt x="1232" y="544"/>
                  </a:cubicBezTo>
                  <a:cubicBezTo>
                    <a:pt x="1202" y="517"/>
                    <a:pt x="1158" y="538"/>
                    <a:pt x="1158" y="560"/>
                  </a:cubicBezTo>
                  <a:cubicBezTo>
                    <a:pt x="1158" y="582"/>
                    <a:pt x="1208" y="587"/>
                    <a:pt x="1233" y="564"/>
                  </a:cubicBezTo>
                  <a:cubicBezTo>
                    <a:pt x="1236" y="570"/>
                    <a:pt x="1239" y="577"/>
                    <a:pt x="1241" y="586"/>
                  </a:cubicBezTo>
                  <a:cubicBezTo>
                    <a:pt x="1243" y="597"/>
                    <a:pt x="1243" y="605"/>
                    <a:pt x="1241" y="612"/>
                  </a:cubicBezTo>
                  <a:cubicBezTo>
                    <a:pt x="1210" y="580"/>
                    <a:pt x="1151" y="595"/>
                    <a:pt x="1149" y="621"/>
                  </a:cubicBezTo>
                  <a:cubicBezTo>
                    <a:pt x="1148" y="646"/>
                    <a:pt x="1208" y="662"/>
                    <a:pt x="1239" y="640"/>
                  </a:cubicBezTo>
                  <a:cubicBezTo>
                    <a:pt x="1242" y="647"/>
                    <a:pt x="1244" y="655"/>
                    <a:pt x="1246" y="664"/>
                  </a:cubicBezTo>
                  <a:cubicBezTo>
                    <a:pt x="1247" y="675"/>
                    <a:pt x="1246" y="683"/>
                    <a:pt x="1244" y="690"/>
                  </a:cubicBezTo>
                  <a:cubicBezTo>
                    <a:pt x="1216" y="650"/>
                    <a:pt x="1154" y="664"/>
                    <a:pt x="1153" y="693"/>
                  </a:cubicBezTo>
                  <a:cubicBezTo>
                    <a:pt x="1152" y="721"/>
                    <a:pt x="1210" y="749"/>
                    <a:pt x="1241" y="721"/>
                  </a:cubicBezTo>
                  <a:cubicBezTo>
                    <a:pt x="1242" y="725"/>
                    <a:pt x="1243" y="730"/>
                    <a:pt x="1244" y="734"/>
                  </a:cubicBezTo>
                  <a:cubicBezTo>
                    <a:pt x="1251" y="795"/>
                    <a:pt x="1202" y="850"/>
                    <a:pt x="1184" y="881"/>
                  </a:cubicBezTo>
                  <a:cubicBezTo>
                    <a:pt x="1177" y="893"/>
                    <a:pt x="1167" y="901"/>
                    <a:pt x="1157" y="906"/>
                  </a:cubicBezTo>
                  <a:cubicBezTo>
                    <a:pt x="1093" y="906"/>
                    <a:pt x="1002" y="902"/>
                    <a:pt x="958" y="904"/>
                  </a:cubicBezTo>
                  <a:cubicBezTo>
                    <a:pt x="910" y="907"/>
                    <a:pt x="791" y="903"/>
                    <a:pt x="740" y="900"/>
                  </a:cubicBezTo>
                  <a:cubicBezTo>
                    <a:pt x="719" y="877"/>
                    <a:pt x="729" y="844"/>
                    <a:pt x="735" y="807"/>
                  </a:cubicBezTo>
                  <a:cubicBezTo>
                    <a:pt x="738" y="792"/>
                    <a:pt x="739" y="778"/>
                    <a:pt x="739" y="766"/>
                  </a:cubicBezTo>
                  <a:cubicBezTo>
                    <a:pt x="759" y="762"/>
                    <a:pt x="776" y="748"/>
                    <a:pt x="775" y="717"/>
                  </a:cubicBezTo>
                  <a:cubicBezTo>
                    <a:pt x="775" y="707"/>
                    <a:pt x="773" y="698"/>
                    <a:pt x="769" y="691"/>
                  </a:cubicBezTo>
                  <a:cubicBezTo>
                    <a:pt x="780" y="682"/>
                    <a:pt x="788" y="669"/>
                    <a:pt x="786" y="653"/>
                  </a:cubicBezTo>
                  <a:cubicBezTo>
                    <a:pt x="785" y="639"/>
                    <a:pt x="778" y="629"/>
                    <a:pt x="768" y="622"/>
                  </a:cubicBezTo>
                  <a:cubicBezTo>
                    <a:pt x="772" y="616"/>
                    <a:pt x="773" y="610"/>
                    <a:pt x="773" y="604"/>
                  </a:cubicBezTo>
                  <a:cubicBezTo>
                    <a:pt x="772" y="591"/>
                    <a:pt x="766" y="581"/>
                    <a:pt x="758" y="574"/>
                  </a:cubicBezTo>
                  <a:cubicBezTo>
                    <a:pt x="765" y="567"/>
                    <a:pt x="769" y="560"/>
                    <a:pt x="768" y="553"/>
                  </a:cubicBezTo>
                  <a:cubicBezTo>
                    <a:pt x="768" y="537"/>
                    <a:pt x="760" y="528"/>
                    <a:pt x="749" y="524"/>
                  </a:cubicBezTo>
                  <a:cubicBezTo>
                    <a:pt x="761" y="495"/>
                    <a:pt x="755" y="453"/>
                    <a:pt x="755" y="453"/>
                  </a:cubicBezTo>
                  <a:cubicBezTo>
                    <a:pt x="757" y="486"/>
                    <a:pt x="750" y="508"/>
                    <a:pt x="742" y="521"/>
                  </a:cubicBezTo>
                  <a:cubicBezTo>
                    <a:pt x="732" y="518"/>
                    <a:pt x="721" y="518"/>
                    <a:pt x="712" y="517"/>
                  </a:cubicBezTo>
                  <a:cubicBezTo>
                    <a:pt x="689" y="516"/>
                    <a:pt x="676" y="556"/>
                    <a:pt x="721" y="548"/>
                  </a:cubicBezTo>
                  <a:cubicBezTo>
                    <a:pt x="732" y="546"/>
                    <a:pt x="740" y="540"/>
                    <a:pt x="745" y="531"/>
                  </a:cubicBezTo>
                  <a:cubicBezTo>
                    <a:pt x="753" y="535"/>
                    <a:pt x="758" y="542"/>
                    <a:pt x="759" y="550"/>
                  </a:cubicBezTo>
                  <a:cubicBezTo>
                    <a:pt x="759" y="556"/>
                    <a:pt x="755" y="562"/>
                    <a:pt x="750" y="568"/>
                  </a:cubicBezTo>
                  <a:cubicBezTo>
                    <a:pt x="722" y="550"/>
                    <a:pt x="678" y="552"/>
                    <a:pt x="678" y="580"/>
                  </a:cubicBezTo>
                  <a:cubicBezTo>
                    <a:pt x="678" y="607"/>
                    <a:pt x="721" y="599"/>
                    <a:pt x="748" y="581"/>
                  </a:cubicBezTo>
                  <a:cubicBezTo>
                    <a:pt x="754" y="587"/>
                    <a:pt x="758" y="594"/>
                    <a:pt x="760" y="602"/>
                  </a:cubicBezTo>
                  <a:cubicBezTo>
                    <a:pt x="761" y="607"/>
                    <a:pt x="761" y="612"/>
                    <a:pt x="759" y="616"/>
                  </a:cubicBezTo>
                  <a:cubicBezTo>
                    <a:pt x="722" y="600"/>
                    <a:pt x="662" y="615"/>
                    <a:pt x="664" y="639"/>
                  </a:cubicBezTo>
                  <a:cubicBezTo>
                    <a:pt x="666" y="665"/>
                    <a:pt x="731" y="660"/>
                    <a:pt x="760" y="633"/>
                  </a:cubicBezTo>
                  <a:cubicBezTo>
                    <a:pt x="768" y="639"/>
                    <a:pt x="774" y="647"/>
                    <a:pt x="776" y="656"/>
                  </a:cubicBezTo>
                  <a:cubicBezTo>
                    <a:pt x="777" y="666"/>
                    <a:pt x="771" y="675"/>
                    <a:pt x="762" y="682"/>
                  </a:cubicBezTo>
                  <a:cubicBezTo>
                    <a:pt x="732" y="649"/>
                    <a:pt x="663" y="667"/>
                    <a:pt x="663" y="692"/>
                  </a:cubicBezTo>
                  <a:cubicBezTo>
                    <a:pt x="663" y="714"/>
                    <a:pt x="725" y="718"/>
                    <a:pt x="761" y="696"/>
                  </a:cubicBezTo>
                  <a:cubicBezTo>
                    <a:pt x="764" y="703"/>
                    <a:pt x="765" y="711"/>
                    <a:pt x="764" y="721"/>
                  </a:cubicBezTo>
                  <a:cubicBezTo>
                    <a:pt x="761" y="742"/>
                    <a:pt x="750" y="752"/>
                    <a:pt x="738" y="756"/>
                  </a:cubicBezTo>
                  <a:cubicBezTo>
                    <a:pt x="735" y="739"/>
                    <a:pt x="730" y="727"/>
                    <a:pt x="722" y="720"/>
                  </a:cubicBezTo>
                  <a:cubicBezTo>
                    <a:pt x="708" y="707"/>
                    <a:pt x="672" y="711"/>
                    <a:pt x="670" y="739"/>
                  </a:cubicBezTo>
                  <a:cubicBezTo>
                    <a:pt x="669" y="754"/>
                    <a:pt x="700" y="769"/>
                    <a:pt x="728" y="767"/>
                  </a:cubicBezTo>
                  <a:cubicBezTo>
                    <a:pt x="728" y="784"/>
                    <a:pt x="723" y="800"/>
                    <a:pt x="721" y="808"/>
                  </a:cubicBezTo>
                  <a:cubicBezTo>
                    <a:pt x="717" y="822"/>
                    <a:pt x="708" y="842"/>
                    <a:pt x="704" y="871"/>
                  </a:cubicBezTo>
                  <a:cubicBezTo>
                    <a:pt x="702" y="885"/>
                    <a:pt x="692" y="894"/>
                    <a:pt x="684" y="898"/>
                  </a:cubicBezTo>
                  <a:cubicBezTo>
                    <a:pt x="629" y="898"/>
                    <a:pt x="551" y="901"/>
                    <a:pt x="516" y="903"/>
                  </a:cubicBezTo>
                  <a:cubicBezTo>
                    <a:pt x="469" y="906"/>
                    <a:pt x="351" y="905"/>
                    <a:pt x="308" y="906"/>
                  </a:cubicBezTo>
                  <a:cubicBezTo>
                    <a:pt x="285" y="907"/>
                    <a:pt x="204" y="908"/>
                    <a:pt x="131" y="909"/>
                  </a:cubicBezTo>
                  <a:cubicBezTo>
                    <a:pt x="109" y="887"/>
                    <a:pt x="123" y="833"/>
                    <a:pt x="124" y="787"/>
                  </a:cubicBezTo>
                  <a:cubicBezTo>
                    <a:pt x="125" y="734"/>
                    <a:pt x="170" y="765"/>
                    <a:pt x="167" y="704"/>
                  </a:cubicBezTo>
                  <a:cubicBezTo>
                    <a:pt x="166" y="690"/>
                    <a:pt x="158" y="679"/>
                    <a:pt x="147" y="670"/>
                  </a:cubicBezTo>
                  <a:cubicBezTo>
                    <a:pt x="153" y="661"/>
                    <a:pt x="157" y="652"/>
                    <a:pt x="156" y="642"/>
                  </a:cubicBezTo>
                  <a:cubicBezTo>
                    <a:pt x="155" y="621"/>
                    <a:pt x="140" y="607"/>
                    <a:pt x="121" y="598"/>
                  </a:cubicBezTo>
                  <a:cubicBezTo>
                    <a:pt x="123" y="594"/>
                    <a:pt x="124" y="590"/>
                    <a:pt x="124" y="586"/>
                  </a:cubicBezTo>
                  <a:cubicBezTo>
                    <a:pt x="123" y="565"/>
                    <a:pt x="117" y="551"/>
                    <a:pt x="106" y="542"/>
                  </a:cubicBezTo>
                  <a:cubicBezTo>
                    <a:pt x="112" y="514"/>
                    <a:pt x="107" y="471"/>
                    <a:pt x="110" y="441"/>
                  </a:cubicBezTo>
                  <a:cubicBezTo>
                    <a:pt x="115" y="395"/>
                    <a:pt x="90" y="381"/>
                    <a:pt x="96" y="334"/>
                  </a:cubicBezTo>
                  <a:cubicBezTo>
                    <a:pt x="102" y="287"/>
                    <a:pt x="84" y="278"/>
                    <a:pt x="90" y="253"/>
                  </a:cubicBezTo>
                  <a:cubicBezTo>
                    <a:pt x="96" y="228"/>
                    <a:pt x="85" y="196"/>
                    <a:pt x="85" y="196"/>
                  </a:cubicBezTo>
                  <a:cubicBezTo>
                    <a:pt x="94" y="245"/>
                    <a:pt x="73" y="251"/>
                    <a:pt x="84" y="287"/>
                  </a:cubicBezTo>
                  <a:cubicBezTo>
                    <a:pt x="95" y="323"/>
                    <a:pt x="78" y="357"/>
                    <a:pt x="94" y="395"/>
                  </a:cubicBezTo>
                  <a:cubicBezTo>
                    <a:pt x="110" y="434"/>
                    <a:pt x="89" y="453"/>
                    <a:pt x="98" y="505"/>
                  </a:cubicBezTo>
                  <a:cubicBezTo>
                    <a:pt x="100" y="518"/>
                    <a:pt x="99" y="528"/>
                    <a:pt x="97" y="536"/>
                  </a:cubicBezTo>
                  <a:cubicBezTo>
                    <a:pt x="91" y="533"/>
                    <a:pt x="85" y="531"/>
                    <a:pt x="77" y="530"/>
                  </a:cubicBezTo>
                  <a:cubicBezTo>
                    <a:pt x="47" y="525"/>
                    <a:pt x="42" y="566"/>
                    <a:pt x="81" y="567"/>
                  </a:cubicBezTo>
                  <a:cubicBezTo>
                    <a:pt x="92" y="567"/>
                    <a:pt x="98" y="561"/>
                    <a:pt x="103" y="552"/>
                  </a:cubicBezTo>
                  <a:cubicBezTo>
                    <a:pt x="106" y="557"/>
                    <a:pt x="109" y="564"/>
                    <a:pt x="111" y="572"/>
                  </a:cubicBezTo>
                  <a:cubicBezTo>
                    <a:pt x="113" y="580"/>
                    <a:pt x="112" y="588"/>
                    <a:pt x="109" y="594"/>
                  </a:cubicBezTo>
                  <a:cubicBezTo>
                    <a:pt x="73" y="584"/>
                    <a:pt x="30" y="592"/>
                    <a:pt x="34" y="619"/>
                  </a:cubicBezTo>
                  <a:cubicBezTo>
                    <a:pt x="38" y="654"/>
                    <a:pt x="93" y="634"/>
                    <a:pt x="115" y="607"/>
                  </a:cubicBezTo>
                  <a:cubicBezTo>
                    <a:pt x="127" y="614"/>
                    <a:pt x="136" y="624"/>
                    <a:pt x="139" y="640"/>
                  </a:cubicBezTo>
                  <a:cubicBezTo>
                    <a:pt x="141" y="649"/>
                    <a:pt x="140" y="656"/>
                    <a:pt x="136" y="664"/>
                  </a:cubicBezTo>
                  <a:cubicBezTo>
                    <a:pt x="90" y="639"/>
                    <a:pt x="11" y="644"/>
                    <a:pt x="12" y="688"/>
                  </a:cubicBezTo>
                  <a:cubicBezTo>
                    <a:pt x="14" y="736"/>
                    <a:pt x="100" y="718"/>
                    <a:pt x="138" y="680"/>
                  </a:cubicBezTo>
                  <a:cubicBezTo>
                    <a:pt x="167" y="698"/>
                    <a:pt x="152" y="727"/>
                    <a:pt x="134" y="739"/>
                  </a:cubicBezTo>
                  <a:cubicBezTo>
                    <a:pt x="113" y="753"/>
                    <a:pt x="111" y="757"/>
                    <a:pt x="107" y="832"/>
                  </a:cubicBezTo>
                  <a:cubicBezTo>
                    <a:pt x="105" y="878"/>
                    <a:pt x="91" y="899"/>
                    <a:pt x="80" y="909"/>
                  </a:cubicBezTo>
                  <a:cubicBezTo>
                    <a:pt x="41" y="908"/>
                    <a:pt x="9" y="907"/>
                    <a:pt x="0" y="905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0" y="944"/>
                    <a:pt x="50" y="947"/>
                    <a:pt x="87" y="945"/>
                  </a:cubicBezTo>
                  <a:cubicBezTo>
                    <a:pt x="124" y="943"/>
                    <a:pt x="140" y="946"/>
                    <a:pt x="178" y="945"/>
                  </a:cubicBezTo>
                  <a:cubicBezTo>
                    <a:pt x="216" y="944"/>
                    <a:pt x="274" y="946"/>
                    <a:pt x="326" y="942"/>
                  </a:cubicBezTo>
                  <a:cubicBezTo>
                    <a:pt x="378" y="938"/>
                    <a:pt x="488" y="929"/>
                    <a:pt x="531" y="936"/>
                  </a:cubicBezTo>
                  <a:cubicBezTo>
                    <a:pt x="574" y="943"/>
                    <a:pt x="753" y="941"/>
                    <a:pt x="822" y="941"/>
                  </a:cubicBezTo>
                  <a:cubicBezTo>
                    <a:pt x="891" y="941"/>
                    <a:pt x="1085" y="942"/>
                    <a:pt x="1142" y="942"/>
                  </a:cubicBezTo>
                  <a:cubicBezTo>
                    <a:pt x="1199" y="942"/>
                    <a:pt x="1309" y="943"/>
                    <a:pt x="1352" y="939"/>
                  </a:cubicBezTo>
                  <a:cubicBezTo>
                    <a:pt x="1395" y="935"/>
                    <a:pt x="1561" y="923"/>
                    <a:pt x="1625" y="928"/>
                  </a:cubicBezTo>
                  <a:cubicBezTo>
                    <a:pt x="1689" y="933"/>
                    <a:pt x="1714" y="936"/>
                    <a:pt x="1786" y="932"/>
                  </a:cubicBezTo>
                  <a:cubicBezTo>
                    <a:pt x="1858" y="928"/>
                    <a:pt x="2048" y="923"/>
                    <a:pt x="2048" y="923"/>
                  </a:cubicBezTo>
                  <a:cubicBezTo>
                    <a:pt x="2048" y="923"/>
                    <a:pt x="2067" y="904"/>
                    <a:pt x="2048" y="886"/>
                  </a:cubicBezTo>
                  <a:close/>
                  <a:moveTo>
                    <a:pt x="1854" y="458"/>
                  </a:moveTo>
                  <a:cubicBezTo>
                    <a:pt x="1853" y="470"/>
                    <a:pt x="1816" y="473"/>
                    <a:pt x="1807" y="451"/>
                  </a:cubicBezTo>
                  <a:cubicBezTo>
                    <a:pt x="1827" y="440"/>
                    <a:pt x="1855" y="448"/>
                    <a:pt x="1854" y="458"/>
                  </a:cubicBezTo>
                  <a:close/>
                  <a:moveTo>
                    <a:pt x="1880" y="516"/>
                  </a:moveTo>
                  <a:cubicBezTo>
                    <a:pt x="1881" y="529"/>
                    <a:pt x="1843" y="537"/>
                    <a:pt x="1816" y="527"/>
                  </a:cubicBezTo>
                  <a:cubicBezTo>
                    <a:pt x="1841" y="509"/>
                    <a:pt x="1880" y="503"/>
                    <a:pt x="1880" y="516"/>
                  </a:cubicBezTo>
                  <a:close/>
                  <a:moveTo>
                    <a:pt x="1869" y="578"/>
                  </a:moveTo>
                  <a:cubicBezTo>
                    <a:pt x="1869" y="588"/>
                    <a:pt x="1836" y="593"/>
                    <a:pt x="1814" y="584"/>
                  </a:cubicBezTo>
                  <a:cubicBezTo>
                    <a:pt x="1837" y="567"/>
                    <a:pt x="1869" y="569"/>
                    <a:pt x="1869" y="578"/>
                  </a:cubicBezTo>
                  <a:close/>
                  <a:moveTo>
                    <a:pt x="1896" y="658"/>
                  </a:moveTo>
                  <a:cubicBezTo>
                    <a:pt x="1896" y="670"/>
                    <a:pt x="1845" y="677"/>
                    <a:pt x="1814" y="661"/>
                  </a:cubicBezTo>
                  <a:cubicBezTo>
                    <a:pt x="1851" y="643"/>
                    <a:pt x="1896" y="648"/>
                    <a:pt x="1896" y="658"/>
                  </a:cubicBezTo>
                  <a:close/>
                  <a:moveTo>
                    <a:pt x="1828" y="756"/>
                  </a:moveTo>
                  <a:cubicBezTo>
                    <a:pt x="1856" y="743"/>
                    <a:pt x="1892" y="738"/>
                    <a:pt x="1896" y="747"/>
                  </a:cubicBezTo>
                  <a:cubicBezTo>
                    <a:pt x="1902" y="764"/>
                    <a:pt x="1840" y="789"/>
                    <a:pt x="1800" y="776"/>
                  </a:cubicBezTo>
                  <a:cubicBezTo>
                    <a:pt x="1806" y="768"/>
                    <a:pt x="1815" y="761"/>
                    <a:pt x="1828" y="756"/>
                  </a:cubicBezTo>
                  <a:close/>
                  <a:moveTo>
                    <a:pt x="1184" y="495"/>
                  </a:moveTo>
                  <a:cubicBezTo>
                    <a:pt x="1185" y="487"/>
                    <a:pt x="1206" y="484"/>
                    <a:pt x="1220" y="498"/>
                  </a:cubicBezTo>
                  <a:cubicBezTo>
                    <a:pt x="1204" y="506"/>
                    <a:pt x="1183" y="502"/>
                    <a:pt x="1184" y="495"/>
                  </a:cubicBezTo>
                  <a:close/>
                  <a:moveTo>
                    <a:pt x="1174" y="556"/>
                  </a:moveTo>
                  <a:cubicBezTo>
                    <a:pt x="1175" y="545"/>
                    <a:pt x="1204" y="532"/>
                    <a:pt x="1225" y="553"/>
                  </a:cubicBezTo>
                  <a:cubicBezTo>
                    <a:pt x="1208" y="569"/>
                    <a:pt x="1173" y="568"/>
                    <a:pt x="1174" y="556"/>
                  </a:cubicBezTo>
                  <a:close/>
                  <a:moveTo>
                    <a:pt x="1168" y="622"/>
                  </a:moveTo>
                  <a:cubicBezTo>
                    <a:pt x="1168" y="606"/>
                    <a:pt x="1208" y="597"/>
                    <a:pt x="1231" y="626"/>
                  </a:cubicBezTo>
                  <a:cubicBezTo>
                    <a:pt x="1210" y="644"/>
                    <a:pt x="1167" y="636"/>
                    <a:pt x="1168" y="622"/>
                  </a:cubicBezTo>
                  <a:close/>
                  <a:moveTo>
                    <a:pt x="1172" y="694"/>
                  </a:moveTo>
                  <a:cubicBezTo>
                    <a:pt x="1177" y="673"/>
                    <a:pt x="1217" y="673"/>
                    <a:pt x="1235" y="706"/>
                  </a:cubicBezTo>
                  <a:cubicBezTo>
                    <a:pt x="1213" y="727"/>
                    <a:pt x="1168" y="713"/>
                    <a:pt x="1172" y="694"/>
                  </a:cubicBezTo>
                  <a:close/>
                  <a:moveTo>
                    <a:pt x="705" y="534"/>
                  </a:moveTo>
                  <a:cubicBezTo>
                    <a:pt x="706" y="525"/>
                    <a:pt x="723" y="523"/>
                    <a:pt x="738" y="528"/>
                  </a:cubicBezTo>
                  <a:cubicBezTo>
                    <a:pt x="723" y="545"/>
                    <a:pt x="705" y="543"/>
                    <a:pt x="705" y="534"/>
                  </a:cubicBezTo>
                  <a:close/>
                  <a:moveTo>
                    <a:pt x="689" y="578"/>
                  </a:moveTo>
                  <a:cubicBezTo>
                    <a:pt x="689" y="561"/>
                    <a:pt x="719" y="561"/>
                    <a:pt x="740" y="575"/>
                  </a:cubicBezTo>
                  <a:cubicBezTo>
                    <a:pt x="719" y="589"/>
                    <a:pt x="688" y="594"/>
                    <a:pt x="689" y="578"/>
                  </a:cubicBezTo>
                  <a:close/>
                  <a:moveTo>
                    <a:pt x="676" y="638"/>
                  </a:moveTo>
                  <a:cubicBezTo>
                    <a:pt x="677" y="617"/>
                    <a:pt x="721" y="614"/>
                    <a:pt x="751" y="628"/>
                  </a:cubicBezTo>
                  <a:cubicBezTo>
                    <a:pt x="728" y="650"/>
                    <a:pt x="676" y="660"/>
                    <a:pt x="676" y="638"/>
                  </a:cubicBezTo>
                  <a:close/>
                  <a:moveTo>
                    <a:pt x="676" y="691"/>
                  </a:moveTo>
                  <a:cubicBezTo>
                    <a:pt x="679" y="676"/>
                    <a:pt x="730" y="666"/>
                    <a:pt x="754" y="687"/>
                  </a:cubicBezTo>
                  <a:cubicBezTo>
                    <a:pt x="723" y="702"/>
                    <a:pt x="673" y="704"/>
                    <a:pt x="676" y="691"/>
                  </a:cubicBezTo>
                  <a:close/>
                  <a:moveTo>
                    <a:pt x="683" y="735"/>
                  </a:moveTo>
                  <a:cubicBezTo>
                    <a:pt x="686" y="720"/>
                    <a:pt x="707" y="719"/>
                    <a:pt x="721" y="740"/>
                  </a:cubicBezTo>
                  <a:cubicBezTo>
                    <a:pt x="725" y="745"/>
                    <a:pt x="726" y="751"/>
                    <a:pt x="727" y="757"/>
                  </a:cubicBezTo>
                  <a:cubicBezTo>
                    <a:pt x="705" y="758"/>
                    <a:pt x="681" y="743"/>
                    <a:pt x="683" y="735"/>
                  </a:cubicBezTo>
                  <a:close/>
                  <a:moveTo>
                    <a:pt x="63" y="550"/>
                  </a:moveTo>
                  <a:cubicBezTo>
                    <a:pt x="61" y="537"/>
                    <a:pt x="80" y="532"/>
                    <a:pt x="94" y="543"/>
                  </a:cubicBezTo>
                  <a:cubicBezTo>
                    <a:pt x="85" y="562"/>
                    <a:pt x="66" y="564"/>
                    <a:pt x="63" y="550"/>
                  </a:cubicBezTo>
                  <a:close/>
                  <a:moveTo>
                    <a:pt x="46" y="616"/>
                  </a:moveTo>
                  <a:cubicBezTo>
                    <a:pt x="45" y="603"/>
                    <a:pt x="77" y="594"/>
                    <a:pt x="104" y="603"/>
                  </a:cubicBezTo>
                  <a:cubicBezTo>
                    <a:pt x="87" y="625"/>
                    <a:pt x="48" y="633"/>
                    <a:pt x="46" y="616"/>
                  </a:cubicBezTo>
                  <a:close/>
                  <a:moveTo>
                    <a:pt x="127" y="675"/>
                  </a:moveTo>
                  <a:cubicBezTo>
                    <a:pt x="127" y="675"/>
                    <a:pt x="127" y="675"/>
                    <a:pt x="127" y="675"/>
                  </a:cubicBezTo>
                  <a:cubicBezTo>
                    <a:pt x="97" y="705"/>
                    <a:pt x="25" y="715"/>
                    <a:pt x="24" y="688"/>
                  </a:cubicBezTo>
                  <a:cubicBezTo>
                    <a:pt x="24" y="680"/>
                    <a:pt x="28" y="673"/>
                    <a:pt x="35" y="668"/>
                  </a:cubicBezTo>
                  <a:cubicBezTo>
                    <a:pt x="43" y="663"/>
                    <a:pt x="54" y="662"/>
                    <a:pt x="63" y="662"/>
                  </a:cubicBezTo>
                  <a:cubicBezTo>
                    <a:pt x="76" y="662"/>
                    <a:pt x="88" y="664"/>
                    <a:pt x="100" y="667"/>
                  </a:cubicBezTo>
                  <a:cubicBezTo>
                    <a:pt x="106" y="668"/>
                    <a:pt x="112" y="670"/>
                    <a:pt x="118" y="672"/>
                  </a:cubicBezTo>
                  <a:cubicBezTo>
                    <a:pt x="121" y="673"/>
                    <a:pt x="124" y="674"/>
                    <a:pt x="127" y="675"/>
                  </a:cubicBezTo>
                  <a:cubicBezTo>
                    <a:pt x="131" y="676"/>
                    <a:pt x="135" y="679"/>
                    <a:pt x="139" y="68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Freeform 29">
              <a:extLst>
                <a:ext uri="{FF2B5EF4-FFF2-40B4-BE49-F238E27FC236}">
                  <a16:creationId xmlns:a16="http://schemas.microsoft.com/office/drawing/2014/main" id="{18AE2F89-05A0-4022-9136-F6A652EA3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" y="1339"/>
              <a:ext cx="2810" cy="1398"/>
            </a:xfrm>
            <a:custGeom>
              <a:avLst/>
              <a:gdLst>
                <a:gd name="T0" fmla="*/ 3531 w 2067"/>
                <a:gd name="T1" fmla="*/ 1805 h 1030"/>
                <a:gd name="T2" fmla="*/ 2772 w 2067"/>
                <a:gd name="T3" fmla="*/ 1805 h 1030"/>
                <a:gd name="T4" fmla="*/ 2772 w 2067"/>
                <a:gd name="T5" fmla="*/ 1196 h 1030"/>
                <a:gd name="T6" fmla="*/ 2705 w 2067"/>
                <a:gd name="T7" fmla="*/ 402 h 1030"/>
                <a:gd name="T8" fmla="*/ 2746 w 2067"/>
                <a:gd name="T9" fmla="*/ 305 h 1030"/>
                <a:gd name="T10" fmla="*/ 2821 w 2067"/>
                <a:gd name="T11" fmla="*/ 185 h 1030"/>
                <a:gd name="T12" fmla="*/ 2889 w 2067"/>
                <a:gd name="T13" fmla="*/ 144 h 1030"/>
                <a:gd name="T14" fmla="*/ 2913 w 2067"/>
                <a:gd name="T15" fmla="*/ 65 h 1030"/>
                <a:gd name="T16" fmla="*/ 2889 w 2067"/>
                <a:gd name="T17" fmla="*/ 72 h 1030"/>
                <a:gd name="T18" fmla="*/ 2881 w 2067"/>
                <a:gd name="T19" fmla="*/ 67 h 1030"/>
                <a:gd name="T20" fmla="*/ 2870 w 2067"/>
                <a:gd name="T21" fmla="*/ 65 h 1030"/>
                <a:gd name="T22" fmla="*/ 2806 w 2067"/>
                <a:gd name="T23" fmla="*/ 149 h 1030"/>
                <a:gd name="T24" fmla="*/ 2728 w 2067"/>
                <a:gd name="T25" fmla="*/ 251 h 1030"/>
                <a:gd name="T26" fmla="*/ 2647 w 2067"/>
                <a:gd name="T27" fmla="*/ 257 h 1030"/>
                <a:gd name="T28" fmla="*/ 2586 w 2067"/>
                <a:gd name="T29" fmla="*/ 164 h 1030"/>
                <a:gd name="T30" fmla="*/ 2503 w 2067"/>
                <a:gd name="T31" fmla="*/ 107 h 1030"/>
                <a:gd name="T32" fmla="*/ 2469 w 2067"/>
                <a:gd name="T33" fmla="*/ 174 h 1030"/>
                <a:gd name="T34" fmla="*/ 2541 w 2067"/>
                <a:gd name="T35" fmla="*/ 220 h 1030"/>
                <a:gd name="T36" fmla="*/ 2637 w 2067"/>
                <a:gd name="T37" fmla="*/ 273 h 1030"/>
                <a:gd name="T38" fmla="*/ 2674 w 2067"/>
                <a:gd name="T39" fmla="*/ 380 h 1030"/>
                <a:gd name="T40" fmla="*/ 2696 w 2067"/>
                <a:gd name="T41" fmla="*/ 763 h 1030"/>
                <a:gd name="T42" fmla="*/ 2700 w 2067"/>
                <a:gd name="T43" fmla="*/ 1394 h 1030"/>
                <a:gd name="T44" fmla="*/ 2689 w 2067"/>
                <a:gd name="T45" fmla="*/ 1805 h 1030"/>
                <a:gd name="T46" fmla="*/ 2205 w 2067"/>
                <a:gd name="T47" fmla="*/ 1820 h 1030"/>
                <a:gd name="T48" fmla="*/ 1850 w 2067"/>
                <a:gd name="T49" fmla="*/ 1721 h 1030"/>
                <a:gd name="T50" fmla="*/ 1816 w 2067"/>
                <a:gd name="T51" fmla="*/ 1156 h 1030"/>
                <a:gd name="T52" fmla="*/ 1811 w 2067"/>
                <a:gd name="T53" fmla="*/ 597 h 1030"/>
                <a:gd name="T54" fmla="*/ 1841 w 2067"/>
                <a:gd name="T55" fmla="*/ 414 h 1030"/>
                <a:gd name="T56" fmla="*/ 1876 w 2067"/>
                <a:gd name="T57" fmla="*/ 311 h 1030"/>
                <a:gd name="T58" fmla="*/ 1940 w 2067"/>
                <a:gd name="T59" fmla="*/ 254 h 1030"/>
                <a:gd name="T60" fmla="*/ 1939 w 2067"/>
                <a:gd name="T61" fmla="*/ 236 h 1030"/>
                <a:gd name="T62" fmla="*/ 1932 w 2067"/>
                <a:gd name="T63" fmla="*/ 228 h 1030"/>
                <a:gd name="T64" fmla="*/ 1920 w 2067"/>
                <a:gd name="T65" fmla="*/ 212 h 1030"/>
                <a:gd name="T66" fmla="*/ 1876 w 2067"/>
                <a:gd name="T67" fmla="*/ 247 h 1030"/>
                <a:gd name="T68" fmla="*/ 1815 w 2067"/>
                <a:gd name="T69" fmla="*/ 331 h 1030"/>
                <a:gd name="T70" fmla="*/ 1763 w 2067"/>
                <a:gd name="T71" fmla="*/ 455 h 1030"/>
                <a:gd name="T72" fmla="*/ 1780 w 2067"/>
                <a:gd name="T73" fmla="*/ 804 h 1030"/>
                <a:gd name="T74" fmla="*/ 1780 w 2067"/>
                <a:gd name="T75" fmla="*/ 1382 h 1030"/>
                <a:gd name="T76" fmla="*/ 1780 w 2067"/>
                <a:gd name="T77" fmla="*/ 1816 h 1030"/>
                <a:gd name="T78" fmla="*/ 1343 w 2067"/>
                <a:gd name="T79" fmla="*/ 1809 h 1030"/>
                <a:gd name="T80" fmla="*/ 934 w 2067"/>
                <a:gd name="T81" fmla="*/ 1816 h 1030"/>
                <a:gd name="T82" fmla="*/ 926 w 2067"/>
                <a:gd name="T83" fmla="*/ 1687 h 1030"/>
                <a:gd name="T84" fmla="*/ 994 w 2067"/>
                <a:gd name="T85" fmla="*/ 1346 h 1030"/>
                <a:gd name="T86" fmla="*/ 1011 w 2067"/>
                <a:gd name="T87" fmla="*/ 1258 h 1030"/>
                <a:gd name="T88" fmla="*/ 999 w 2067"/>
                <a:gd name="T89" fmla="*/ 1257 h 1030"/>
                <a:gd name="T90" fmla="*/ 980 w 2067"/>
                <a:gd name="T91" fmla="*/ 1346 h 1030"/>
                <a:gd name="T92" fmla="*/ 976 w 2067"/>
                <a:gd name="T93" fmla="*/ 1485 h 1030"/>
                <a:gd name="T94" fmla="*/ 874 w 2067"/>
                <a:gd name="T95" fmla="*/ 1819 h 1030"/>
                <a:gd name="T96" fmla="*/ 498 w 2067"/>
                <a:gd name="T97" fmla="*/ 1824 h 1030"/>
                <a:gd name="T98" fmla="*/ 412 w 2067"/>
                <a:gd name="T99" fmla="*/ 1437 h 1030"/>
                <a:gd name="T100" fmla="*/ 423 w 2067"/>
                <a:gd name="T101" fmla="*/ 1284 h 1030"/>
                <a:gd name="T102" fmla="*/ 390 w 2067"/>
                <a:gd name="T103" fmla="*/ 1226 h 1030"/>
                <a:gd name="T104" fmla="*/ 334 w 2067"/>
                <a:gd name="T105" fmla="*/ 1103 h 1030"/>
                <a:gd name="T106" fmla="*/ 381 w 2067"/>
                <a:gd name="T107" fmla="*/ 1227 h 1030"/>
                <a:gd name="T108" fmla="*/ 381 w 2067"/>
                <a:gd name="T109" fmla="*/ 1341 h 1030"/>
                <a:gd name="T110" fmla="*/ 397 w 2067"/>
                <a:gd name="T111" fmla="*/ 1531 h 1030"/>
                <a:gd name="T112" fmla="*/ 416 w 2067"/>
                <a:gd name="T113" fmla="*/ 1824 h 1030"/>
                <a:gd name="T114" fmla="*/ 0 w 2067"/>
                <a:gd name="T115" fmla="*/ 1892 h 1030"/>
                <a:gd name="T116" fmla="*/ 329 w 2067"/>
                <a:gd name="T117" fmla="*/ 1893 h 1030"/>
                <a:gd name="T118" fmla="*/ 982 w 2067"/>
                <a:gd name="T119" fmla="*/ 1877 h 1030"/>
                <a:gd name="T120" fmla="*/ 2111 w 2067"/>
                <a:gd name="T121" fmla="*/ 1888 h 1030"/>
                <a:gd name="T122" fmla="*/ 3003 w 2067"/>
                <a:gd name="T123" fmla="*/ 1862 h 1030"/>
                <a:gd name="T124" fmla="*/ 3785 w 2067"/>
                <a:gd name="T125" fmla="*/ 1853 h 10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67" h="1030">
                  <a:moveTo>
                    <a:pt x="2048" y="969"/>
                  </a:moveTo>
                  <a:cubicBezTo>
                    <a:pt x="2048" y="969"/>
                    <a:pt x="1943" y="976"/>
                    <a:pt x="1910" y="980"/>
                  </a:cubicBezTo>
                  <a:cubicBezTo>
                    <a:pt x="1877" y="984"/>
                    <a:pt x="1758" y="987"/>
                    <a:pt x="1707" y="983"/>
                  </a:cubicBezTo>
                  <a:cubicBezTo>
                    <a:pt x="1672" y="980"/>
                    <a:pt x="1577" y="980"/>
                    <a:pt x="1500" y="980"/>
                  </a:cubicBezTo>
                  <a:cubicBezTo>
                    <a:pt x="1484" y="949"/>
                    <a:pt x="1482" y="883"/>
                    <a:pt x="1478" y="850"/>
                  </a:cubicBezTo>
                  <a:cubicBezTo>
                    <a:pt x="1472" y="808"/>
                    <a:pt x="1493" y="726"/>
                    <a:pt x="1500" y="649"/>
                  </a:cubicBezTo>
                  <a:cubicBezTo>
                    <a:pt x="1507" y="573"/>
                    <a:pt x="1462" y="533"/>
                    <a:pt x="1478" y="421"/>
                  </a:cubicBezTo>
                  <a:cubicBezTo>
                    <a:pt x="1495" y="309"/>
                    <a:pt x="1468" y="261"/>
                    <a:pt x="1464" y="218"/>
                  </a:cubicBezTo>
                  <a:cubicBezTo>
                    <a:pt x="1464" y="213"/>
                    <a:pt x="1463" y="209"/>
                    <a:pt x="1463" y="206"/>
                  </a:cubicBezTo>
                  <a:cubicBezTo>
                    <a:pt x="1476" y="201"/>
                    <a:pt x="1486" y="185"/>
                    <a:pt x="1486" y="166"/>
                  </a:cubicBezTo>
                  <a:cubicBezTo>
                    <a:pt x="1486" y="159"/>
                    <a:pt x="1484" y="152"/>
                    <a:pt x="1482" y="146"/>
                  </a:cubicBezTo>
                  <a:cubicBezTo>
                    <a:pt x="1493" y="124"/>
                    <a:pt x="1513" y="111"/>
                    <a:pt x="1526" y="100"/>
                  </a:cubicBezTo>
                  <a:cubicBezTo>
                    <a:pt x="1528" y="98"/>
                    <a:pt x="1529" y="97"/>
                    <a:pt x="1531" y="96"/>
                  </a:cubicBezTo>
                  <a:cubicBezTo>
                    <a:pt x="1541" y="98"/>
                    <a:pt x="1554" y="91"/>
                    <a:pt x="1563" y="78"/>
                  </a:cubicBezTo>
                  <a:cubicBezTo>
                    <a:pt x="1569" y="67"/>
                    <a:pt x="1571" y="56"/>
                    <a:pt x="1569" y="47"/>
                  </a:cubicBezTo>
                  <a:cubicBezTo>
                    <a:pt x="1571" y="43"/>
                    <a:pt x="1574" y="39"/>
                    <a:pt x="1576" y="35"/>
                  </a:cubicBezTo>
                  <a:cubicBezTo>
                    <a:pt x="1591" y="9"/>
                    <a:pt x="1607" y="15"/>
                    <a:pt x="1607" y="15"/>
                  </a:cubicBezTo>
                  <a:cubicBezTo>
                    <a:pt x="1594" y="1"/>
                    <a:pt x="1573" y="31"/>
                    <a:pt x="1563" y="39"/>
                  </a:cubicBezTo>
                  <a:cubicBezTo>
                    <a:pt x="1563" y="38"/>
                    <a:pt x="1562" y="38"/>
                    <a:pt x="1562" y="37"/>
                  </a:cubicBezTo>
                  <a:cubicBezTo>
                    <a:pt x="1561" y="37"/>
                    <a:pt x="1560" y="36"/>
                    <a:pt x="1559" y="36"/>
                  </a:cubicBezTo>
                  <a:cubicBezTo>
                    <a:pt x="1559" y="23"/>
                    <a:pt x="1571" y="0"/>
                    <a:pt x="1571" y="0"/>
                  </a:cubicBezTo>
                  <a:cubicBezTo>
                    <a:pt x="1563" y="5"/>
                    <a:pt x="1558" y="22"/>
                    <a:pt x="1553" y="35"/>
                  </a:cubicBezTo>
                  <a:cubicBezTo>
                    <a:pt x="1543" y="35"/>
                    <a:pt x="1532" y="42"/>
                    <a:pt x="1525" y="53"/>
                  </a:cubicBezTo>
                  <a:cubicBezTo>
                    <a:pt x="1518" y="63"/>
                    <a:pt x="1516" y="73"/>
                    <a:pt x="1518" y="81"/>
                  </a:cubicBezTo>
                  <a:cubicBezTo>
                    <a:pt x="1514" y="87"/>
                    <a:pt x="1510" y="94"/>
                    <a:pt x="1506" y="102"/>
                  </a:cubicBezTo>
                  <a:cubicBezTo>
                    <a:pt x="1498" y="117"/>
                    <a:pt x="1488" y="129"/>
                    <a:pt x="1476" y="136"/>
                  </a:cubicBezTo>
                  <a:cubicBezTo>
                    <a:pt x="1470" y="130"/>
                    <a:pt x="1463" y="125"/>
                    <a:pt x="1455" y="125"/>
                  </a:cubicBezTo>
                  <a:cubicBezTo>
                    <a:pt x="1446" y="125"/>
                    <a:pt x="1438" y="131"/>
                    <a:pt x="1432" y="139"/>
                  </a:cubicBezTo>
                  <a:cubicBezTo>
                    <a:pt x="1423" y="132"/>
                    <a:pt x="1416" y="122"/>
                    <a:pt x="1409" y="112"/>
                  </a:cubicBezTo>
                  <a:cubicBezTo>
                    <a:pt x="1411" y="104"/>
                    <a:pt x="1407" y="95"/>
                    <a:pt x="1399" y="89"/>
                  </a:cubicBezTo>
                  <a:cubicBezTo>
                    <a:pt x="1392" y="83"/>
                    <a:pt x="1383" y="81"/>
                    <a:pt x="1377" y="83"/>
                  </a:cubicBezTo>
                  <a:cubicBezTo>
                    <a:pt x="1354" y="75"/>
                    <a:pt x="1354" y="58"/>
                    <a:pt x="1354" y="58"/>
                  </a:cubicBezTo>
                  <a:cubicBezTo>
                    <a:pt x="1352" y="81"/>
                    <a:pt x="1367" y="94"/>
                    <a:pt x="1357" y="89"/>
                  </a:cubicBezTo>
                  <a:cubicBezTo>
                    <a:pt x="1347" y="84"/>
                    <a:pt x="1336" y="94"/>
                    <a:pt x="1336" y="94"/>
                  </a:cubicBezTo>
                  <a:cubicBezTo>
                    <a:pt x="1341" y="89"/>
                    <a:pt x="1353" y="93"/>
                    <a:pt x="1365" y="99"/>
                  </a:cubicBezTo>
                  <a:cubicBezTo>
                    <a:pt x="1365" y="106"/>
                    <a:pt x="1368" y="113"/>
                    <a:pt x="1375" y="119"/>
                  </a:cubicBezTo>
                  <a:cubicBezTo>
                    <a:pt x="1383" y="126"/>
                    <a:pt x="1394" y="127"/>
                    <a:pt x="1401" y="122"/>
                  </a:cubicBezTo>
                  <a:cubicBezTo>
                    <a:pt x="1413" y="131"/>
                    <a:pt x="1421" y="140"/>
                    <a:pt x="1427" y="148"/>
                  </a:cubicBezTo>
                  <a:cubicBezTo>
                    <a:pt x="1425" y="154"/>
                    <a:pt x="1424" y="160"/>
                    <a:pt x="1424" y="166"/>
                  </a:cubicBezTo>
                  <a:cubicBezTo>
                    <a:pt x="1424" y="185"/>
                    <a:pt x="1434" y="201"/>
                    <a:pt x="1447" y="206"/>
                  </a:cubicBezTo>
                  <a:cubicBezTo>
                    <a:pt x="1449" y="216"/>
                    <a:pt x="1450" y="226"/>
                    <a:pt x="1455" y="236"/>
                  </a:cubicBezTo>
                  <a:cubicBezTo>
                    <a:pt x="1470" y="274"/>
                    <a:pt x="1470" y="354"/>
                    <a:pt x="1459" y="414"/>
                  </a:cubicBezTo>
                  <a:cubicBezTo>
                    <a:pt x="1447" y="475"/>
                    <a:pt x="1461" y="554"/>
                    <a:pt x="1476" y="598"/>
                  </a:cubicBezTo>
                  <a:cubicBezTo>
                    <a:pt x="1492" y="643"/>
                    <a:pt x="1473" y="709"/>
                    <a:pt x="1461" y="757"/>
                  </a:cubicBezTo>
                  <a:cubicBezTo>
                    <a:pt x="1450" y="805"/>
                    <a:pt x="1464" y="828"/>
                    <a:pt x="1469" y="914"/>
                  </a:cubicBezTo>
                  <a:cubicBezTo>
                    <a:pt x="1471" y="951"/>
                    <a:pt x="1464" y="970"/>
                    <a:pt x="1455" y="980"/>
                  </a:cubicBezTo>
                  <a:cubicBezTo>
                    <a:pt x="1440" y="980"/>
                    <a:pt x="1426" y="981"/>
                    <a:pt x="1416" y="981"/>
                  </a:cubicBezTo>
                  <a:cubicBezTo>
                    <a:pt x="1352" y="982"/>
                    <a:pt x="1251" y="985"/>
                    <a:pt x="1193" y="988"/>
                  </a:cubicBezTo>
                  <a:cubicBezTo>
                    <a:pt x="1157" y="990"/>
                    <a:pt x="1095" y="988"/>
                    <a:pt x="1041" y="987"/>
                  </a:cubicBezTo>
                  <a:cubicBezTo>
                    <a:pt x="1023" y="972"/>
                    <a:pt x="1001" y="951"/>
                    <a:pt x="1001" y="934"/>
                  </a:cubicBezTo>
                  <a:cubicBezTo>
                    <a:pt x="1003" y="906"/>
                    <a:pt x="963" y="834"/>
                    <a:pt x="977" y="779"/>
                  </a:cubicBezTo>
                  <a:cubicBezTo>
                    <a:pt x="992" y="724"/>
                    <a:pt x="996" y="676"/>
                    <a:pt x="983" y="628"/>
                  </a:cubicBezTo>
                  <a:cubicBezTo>
                    <a:pt x="969" y="579"/>
                    <a:pt x="964" y="518"/>
                    <a:pt x="977" y="465"/>
                  </a:cubicBezTo>
                  <a:cubicBezTo>
                    <a:pt x="989" y="412"/>
                    <a:pt x="986" y="360"/>
                    <a:pt x="980" y="324"/>
                  </a:cubicBezTo>
                  <a:cubicBezTo>
                    <a:pt x="976" y="300"/>
                    <a:pt x="970" y="274"/>
                    <a:pt x="972" y="250"/>
                  </a:cubicBezTo>
                  <a:cubicBezTo>
                    <a:pt x="982" y="247"/>
                    <a:pt x="991" y="238"/>
                    <a:pt x="996" y="225"/>
                  </a:cubicBezTo>
                  <a:cubicBezTo>
                    <a:pt x="1002" y="213"/>
                    <a:pt x="1001" y="200"/>
                    <a:pt x="996" y="191"/>
                  </a:cubicBezTo>
                  <a:cubicBezTo>
                    <a:pt x="1003" y="181"/>
                    <a:pt x="1009" y="175"/>
                    <a:pt x="1015" y="169"/>
                  </a:cubicBezTo>
                  <a:cubicBezTo>
                    <a:pt x="1022" y="169"/>
                    <a:pt x="1031" y="165"/>
                    <a:pt x="1039" y="157"/>
                  </a:cubicBezTo>
                  <a:cubicBezTo>
                    <a:pt x="1045" y="151"/>
                    <a:pt x="1049" y="144"/>
                    <a:pt x="1050" y="138"/>
                  </a:cubicBezTo>
                  <a:cubicBezTo>
                    <a:pt x="1059" y="135"/>
                    <a:pt x="1073" y="132"/>
                    <a:pt x="1081" y="138"/>
                  </a:cubicBezTo>
                  <a:cubicBezTo>
                    <a:pt x="1081" y="138"/>
                    <a:pt x="1066" y="127"/>
                    <a:pt x="1049" y="128"/>
                  </a:cubicBezTo>
                  <a:cubicBezTo>
                    <a:pt x="1049" y="127"/>
                    <a:pt x="1048" y="126"/>
                    <a:pt x="1047" y="125"/>
                  </a:cubicBezTo>
                  <a:cubicBezTo>
                    <a:pt x="1047" y="125"/>
                    <a:pt x="1046" y="124"/>
                    <a:pt x="1045" y="124"/>
                  </a:cubicBezTo>
                  <a:cubicBezTo>
                    <a:pt x="1063" y="82"/>
                    <a:pt x="1063" y="82"/>
                    <a:pt x="1063" y="82"/>
                  </a:cubicBezTo>
                  <a:cubicBezTo>
                    <a:pt x="1063" y="82"/>
                    <a:pt x="1050" y="108"/>
                    <a:pt x="1039" y="115"/>
                  </a:cubicBezTo>
                  <a:cubicBezTo>
                    <a:pt x="1037" y="117"/>
                    <a:pt x="1034" y="120"/>
                    <a:pt x="1031" y="124"/>
                  </a:cubicBezTo>
                  <a:cubicBezTo>
                    <a:pt x="1026" y="126"/>
                    <a:pt x="1020" y="129"/>
                    <a:pt x="1015" y="134"/>
                  </a:cubicBezTo>
                  <a:cubicBezTo>
                    <a:pt x="1007" y="142"/>
                    <a:pt x="1003" y="152"/>
                    <a:pt x="1004" y="159"/>
                  </a:cubicBezTo>
                  <a:cubicBezTo>
                    <a:pt x="997" y="168"/>
                    <a:pt x="989" y="175"/>
                    <a:pt x="982" y="180"/>
                  </a:cubicBezTo>
                  <a:cubicBezTo>
                    <a:pt x="969" y="178"/>
                    <a:pt x="955" y="188"/>
                    <a:pt x="947" y="205"/>
                  </a:cubicBezTo>
                  <a:cubicBezTo>
                    <a:pt x="940" y="222"/>
                    <a:pt x="943" y="240"/>
                    <a:pt x="954" y="247"/>
                  </a:cubicBezTo>
                  <a:cubicBezTo>
                    <a:pt x="954" y="252"/>
                    <a:pt x="954" y="256"/>
                    <a:pt x="955" y="261"/>
                  </a:cubicBezTo>
                  <a:cubicBezTo>
                    <a:pt x="961" y="312"/>
                    <a:pt x="972" y="386"/>
                    <a:pt x="963" y="436"/>
                  </a:cubicBezTo>
                  <a:cubicBezTo>
                    <a:pt x="955" y="486"/>
                    <a:pt x="947" y="564"/>
                    <a:pt x="958" y="610"/>
                  </a:cubicBezTo>
                  <a:cubicBezTo>
                    <a:pt x="969" y="657"/>
                    <a:pt x="972" y="716"/>
                    <a:pt x="963" y="750"/>
                  </a:cubicBezTo>
                  <a:cubicBezTo>
                    <a:pt x="955" y="784"/>
                    <a:pt x="955" y="864"/>
                    <a:pt x="971" y="914"/>
                  </a:cubicBezTo>
                  <a:cubicBezTo>
                    <a:pt x="981" y="947"/>
                    <a:pt x="975" y="972"/>
                    <a:pt x="963" y="986"/>
                  </a:cubicBezTo>
                  <a:cubicBezTo>
                    <a:pt x="962" y="987"/>
                    <a:pt x="960" y="987"/>
                    <a:pt x="958" y="987"/>
                  </a:cubicBezTo>
                  <a:cubicBezTo>
                    <a:pt x="905" y="990"/>
                    <a:pt x="768" y="985"/>
                    <a:pt x="727" y="982"/>
                  </a:cubicBezTo>
                  <a:cubicBezTo>
                    <a:pt x="686" y="979"/>
                    <a:pt x="563" y="983"/>
                    <a:pt x="516" y="986"/>
                  </a:cubicBezTo>
                  <a:cubicBezTo>
                    <a:pt x="513" y="986"/>
                    <a:pt x="509" y="986"/>
                    <a:pt x="505" y="986"/>
                  </a:cubicBezTo>
                  <a:cubicBezTo>
                    <a:pt x="503" y="984"/>
                    <a:pt x="502" y="980"/>
                    <a:pt x="503" y="974"/>
                  </a:cubicBezTo>
                  <a:cubicBezTo>
                    <a:pt x="504" y="956"/>
                    <a:pt x="492" y="940"/>
                    <a:pt x="501" y="916"/>
                  </a:cubicBezTo>
                  <a:cubicBezTo>
                    <a:pt x="509" y="892"/>
                    <a:pt x="514" y="854"/>
                    <a:pt x="537" y="812"/>
                  </a:cubicBezTo>
                  <a:cubicBezTo>
                    <a:pt x="558" y="774"/>
                    <a:pt x="542" y="750"/>
                    <a:pt x="538" y="731"/>
                  </a:cubicBezTo>
                  <a:cubicBezTo>
                    <a:pt x="545" y="729"/>
                    <a:pt x="551" y="721"/>
                    <a:pt x="553" y="710"/>
                  </a:cubicBezTo>
                  <a:cubicBezTo>
                    <a:pt x="556" y="698"/>
                    <a:pt x="553" y="688"/>
                    <a:pt x="547" y="683"/>
                  </a:cubicBezTo>
                  <a:cubicBezTo>
                    <a:pt x="551" y="674"/>
                    <a:pt x="556" y="661"/>
                    <a:pt x="553" y="649"/>
                  </a:cubicBezTo>
                  <a:cubicBezTo>
                    <a:pt x="553" y="649"/>
                    <a:pt x="551" y="673"/>
                    <a:pt x="541" y="682"/>
                  </a:cubicBezTo>
                  <a:cubicBezTo>
                    <a:pt x="533" y="682"/>
                    <a:pt x="525" y="691"/>
                    <a:pt x="523" y="703"/>
                  </a:cubicBezTo>
                  <a:cubicBezTo>
                    <a:pt x="520" y="715"/>
                    <a:pt x="523" y="727"/>
                    <a:pt x="530" y="731"/>
                  </a:cubicBezTo>
                  <a:cubicBezTo>
                    <a:pt x="530" y="733"/>
                    <a:pt x="531" y="735"/>
                    <a:pt x="531" y="737"/>
                  </a:cubicBezTo>
                  <a:cubicBezTo>
                    <a:pt x="538" y="761"/>
                    <a:pt x="539" y="785"/>
                    <a:pt x="528" y="806"/>
                  </a:cubicBezTo>
                  <a:cubicBezTo>
                    <a:pt x="517" y="827"/>
                    <a:pt x="485" y="906"/>
                    <a:pt x="486" y="937"/>
                  </a:cubicBezTo>
                  <a:cubicBezTo>
                    <a:pt x="488" y="963"/>
                    <a:pt x="486" y="977"/>
                    <a:pt x="473" y="987"/>
                  </a:cubicBezTo>
                  <a:cubicBezTo>
                    <a:pt x="417" y="988"/>
                    <a:pt x="341" y="988"/>
                    <a:pt x="308" y="989"/>
                  </a:cubicBezTo>
                  <a:cubicBezTo>
                    <a:pt x="300" y="989"/>
                    <a:pt x="286" y="989"/>
                    <a:pt x="269" y="990"/>
                  </a:cubicBezTo>
                  <a:cubicBezTo>
                    <a:pt x="253" y="975"/>
                    <a:pt x="240" y="955"/>
                    <a:pt x="233" y="931"/>
                  </a:cubicBezTo>
                  <a:cubicBezTo>
                    <a:pt x="224" y="901"/>
                    <a:pt x="227" y="809"/>
                    <a:pt x="223" y="780"/>
                  </a:cubicBezTo>
                  <a:cubicBezTo>
                    <a:pt x="221" y="768"/>
                    <a:pt x="219" y="749"/>
                    <a:pt x="217" y="729"/>
                  </a:cubicBezTo>
                  <a:cubicBezTo>
                    <a:pt x="225" y="726"/>
                    <a:pt x="230" y="712"/>
                    <a:pt x="229" y="697"/>
                  </a:cubicBezTo>
                  <a:cubicBezTo>
                    <a:pt x="228" y="680"/>
                    <a:pt x="220" y="666"/>
                    <a:pt x="211" y="665"/>
                  </a:cubicBezTo>
                  <a:cubicBezTo>
                    <a:pt x="211" y="665"/>
                    <a:pt x="211" y="665"/>
                    <a:pt x="211" y="665"/>
                  </a:cubicBezTo>
                  <a:cubicBezTo>
                    <a:pt x="212" y="645"/>
                    <a:pt x="206" y="639"/>
                    <a:pt x="195" y="628"/>
                  </a:cubicBezTo>
                  <a:cubicBezTo>
                    <a:pt x="183" y="617"/>
                    <a:pt x="181" y="599"/>
                    <a:pt x="181" y="599"/>
                  </a:cubicBezTo>
                  <a:cubicBezTo>
                    <a:pt x="179" y="611"/>
                    <a:pt x="177" y="627"/>
                    <a:pt x="196" y="642"/>
                  </a:cubicBezTo>
                  <a:cubicBezTo>
                    <a:pt x="202" y="647"/>
                    <a:pt x="205" y="655"/>
                    <a:pt x="206" y="666"/>
                  </a:cubicBezTo>
                  <a:cubicBezTo>
                    <a:pt x="198" y="669"/>
                    <a:pt x="192" y="682"/>
                    <a:pt x="193" y="699"/>
                  </a:cubicBezTo>
                  <a:cubicBezTo>
                    <a:pt x="194" y="713"/>
                    <a:pt x="199" y="724"/>
                    <a:pt x="206" y="728"/>
                  </a:cubicBezTo>
                  <a:cubicBezTo>
                    <a:pt x="207" y="732"/>
                    <a:pt x="207" y="735"/>
                    <a:pt x="207" y="738"/>
                  </a:cubicBezTo>
                  <a:cubicBezTo>
                    <a:pt x="210" y="764"/>
                    <a:pt x="214" y="800"/>
                    <a:pt x="215" y="831"/>
                  </a:cubicBezTo>
                  <a:cubicBezTo>
                    <a:pt x="216" y="862"/>
                    <a:pt x="222" y="911"/>
                    <a:pt x="229" y="955"/>
                  </a:cubicBezTo>
                  <a:cubicBezTo>
                    <a:pt x="232" y="973"/>
                    <a:pt x="229" y="984"/>
                    <a:pt x="225" y="990"/>
                  </a:cubicBezTo>
                  <a:cubicBezTo>
                    <a:pt x="139" y="992"/>
                    <a:pt x="20" y="993"/>
                    <a:pt x="0" y="987"/>
                  </a:cubicBezTo>
                  <a:cubicBezTo>
                    <a:pt x="0" y="1027"/>
                    <a:pt x="0" y="1027"/>
                    <a:pt x="0" y="1027"/>
                  </a:cubicBezTo>
                  <a:cubicBezTo>
                    <a:pt x="0" y="1027"/>
                    <a:pt x="50" y="1030"/>
                    <a:pt x="87" y="1028"/>
                  </a:cubicBezTo>
                  <a:cubicBezTo>
                    <a:pt x="124" y="1026"/>
                    <a:pt x="140" y="1029"/>
                    <a:pt x="178" y="1028"/>
                  </a:cubicBezTo>
                  <a:cubicBezTo>
                    <a:pt x="216" y="1027"/>
                    <a:pt x="274" y="1029"/>
                    <a:pt x="326" y="1025"/>
                  </a:cubicBezTo>
                  <a:cubicBezTo>
                    <a:pt x="378" y="1021"/>
                    <a:pt x="488" y="1012"/>
                    <a:pt x="531" y="1019"/>
                  </a:cubicBezTo>
                  <a:cubicBezTo>
                    <a:pt x="574" y="1026"/>
                    <a:pt x="753" y="1024"/>
                    <a:pt x="822" y="1024"/>
                  </a:cubicBezTo>
                  <a:cubicBezTo>
                    <a:pt x="891" y="1024"/>
                    <a:pt x="1085" y="1025"/>
                    <a:pt x="1142" y="1025"/>
                  </a:cubicBezTo>
                  <a:cubicBezTo>
                    <a:pt x="1199" y="1025"/>
                    <a:pt x="1309" y="1026"/>
                    <a:pt x="1352" y="1022"/>
                  </a:cubicBezTo>
                  <a:cubicBezTo>
                    <a:pt x="1395" y="1018"/>
                    <a:pt x="1561" y="1006"/>
                    <a:pt x="1625" y="1011"/>
                  </a:cubicBezTo>
                  <a:cubicBezTo>
                    <a:pt x="1689" y="1016"/>
                    <a:pt x="1714" y="1019"/>
                    <a:pt x="1786" y="1015"/>
                  </a:cubicBezTo>
                  <a:cubicBezTo>
                    <a:pt x="1858" y="1011"/>
                    <a:pt x="2048" y="1006"/>
                    <a:pt x="2048" y="1006"/>
                  </a:cubicBezTo>
                  <a:cubicBezTo>
                    <a:pt x="2048" y="1006"/>
                    <a:pt x="2067" y="987"/>
                    <a:pt x="2048" y="969"/>
                  </a:cubicBezTo>
                  <a:close/>
                </a:path>
              </a:pathLst>
            </a:custGeom>
            <a:solidFill>
              <a:srgbClr val="495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30">
              <a:extLst>
                <a:ext uri="{FF2B5EF4-FFF2-40B4-BE49-F238E27FC236}">
                  <a16:creationId xmlns:a16="http://schemas.microsoft.com/office/drawing/2014/main" id="{9E5B7EA1-8B2F-43EE-BF20-94F6829352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3" y="1339"/>
              <a:ext cx="2029" cy="1345"/>
            </a:xfrm>
            <a:custGeom>
              <a:avLst/>
              <a:gdLst>
                <a:gd name="T0" fmla="*/ 2593 w 1493"/>
                <a:gd name="T1" fmla="*/ 149 h 991"/>
                <a:gd name="T2" fmla="*/ 2516 w 1493"/>
                <a:gd name="T3" fmla="*/ 252 h 991"/>
                <a:gd name="T4" fmla="*/ 2615 w 1493"/>
                <a:gd name="T5" fmla="*/ 98 h 991"/>
                <a:gd name="T6" fmla="*/ 2691 w 1493"/>
                <a:gd name="T7" fmla="*/ 0 h 991"/>
                <a:gd name="T8" fmla="*/ 2310 w 1493"/>
                <a:gd name="T9" fmla="*/ 182 h 991"/>
                <a:gd name="T10" fmla="*/ 2339 w 1493"/>
                <a:gd name="T11" fmla="*/ 220 h 991"/>
                <a:gd name="T12" fmla="*/ 2305 w 1493"/>
                <a:gd name="T13" fmla="*/ 164 h 991"/>
                <a:gd name="T14" fmla="*/ 2304 w 1493"/>
                <a:gd name="T15" fmla="*/ 162 h 991"/>
                <a:gd name="T16" fmla="*/ 2290 w 1493"/>
                <a:gd name="T17" fmla="*/ 162 h 991"/>
                <a:gd name="T18" fmla="*/ 2347 w 1493"/>
                <a:gd name="T19" fmla="*/ 153 h 991"/>
                <a:gd name="T20" fmla="*/ 2347 w 1493"/>
                <a:gd name="T21" fmla="*/ 153 h 991"/>
                <a:gd name="T22" fmla="*/ 2757 w 1493"/>
                <a:gd name="T23" fmla="*/ 27 h 991"/>
                <a:gd name="T24" fmla="*/ 2748 w 1493"/>
                <a:gd name="T25" fmla="*/ 22 h 991"/>
                <a:gd name="T26" fmla="*/ 2630 w 1493"/>
                <a:gd name="T27" fmla="*/ 1805 h 991"/>
                <a:gd name="T28" fmla="*/ 2630 w 1493"/>
                <a:gd name="T29" fmla="*/ 1805 h 991"/>
                <a:gd name="T30" fmla="*/ 2627 w 1493"/>
                <a:gd name="T31" fmla="*/ 176 h 991"/>
                <a:gd name="T32" fmla="*/ 2627 w 1493"/>
                <a:gd name="T33" fmla="*/ 176 h 991"/>
                <a:gd name="T34" fmla="*/ 2486 w 1493"/>
                <a:gd name="T35" fmla="*/ 434 h 991"/>
                <a:gd name="T36" fmla="*/ 2437 w 1493"/>
                <a:gd name="T37" fmla="*/ 273 h 991"/>
                <a:gd name="T38" fmla="*/ 2424 w 1493"/>
                <a:gd name="T39" fmla="*/ 273 h 991"/>
                <a:gd name="T40" fmla="*/ 2476 w 1493"/>
                <a:gd name="T41" fmla="*/ 434 h 991"/>
                <a:gd name="T42" fmla="*/ 2488 w 1493"/>
                <a:gd name="T43" fmla="*/ 1394 h 991"/>
                <a:gd name="T44" fmla="*/ 2404 w 1493"/>
                <a:gd name="T45" fmla="*/ 1806 h 991"/>
                <a:gd name="T46" fmla="*/ 2002 w 1493"/>
                <a:gd name="T47" fmla="*/ 1820 h 991"/>
                <a:gd name="T48" fmla="*/ 2511 w 1493"/>
                <a:gd name="T49" fmla="*/ 1683 h 991"/>
                <a:gd name="T50" fmla="*/ 196 w 1493"/>
                <a:gd name="T51" fmla="*/ 1531 h 991"/>
                <a:gd name="T52" fmla="*/ 155 w 1493"/>
                <a:gd name="T53" fmla="*/ 1288 h 991"/>
                <a:gd name="T54" fmla="*/ 179 w 1493"/>
                <a:gd name="T55" fmla="*/ 1226 h 991"/>
                <a:gd name="T56" fmla="*/ 160 w 1493"/>
                <a:gd name="T57" fmla="*/ 1182 h 991"/>
                <a:gd name="T58" fmla="*/ 151 w 1493"/>
                <a:gd name="T59" fmla="*/ 1182 h 991"/>
                <a:gd name="T60" fmla="*/ 170 w 1493"/>
                <a:gd name="T61" fmla="*/ 1341 h 991"/>
                <a:gd name="T62" fmla="*/ 212 w 1493"/>
                <a:gd name="T63" fmla="*/ 1759 h 991"/>
                <a:gd name="T64" fmla="*/ 207 w 1493"/>
                <a:gd name="T65" fmla="*/ 1824 h 991"/>
                <a:gd name="T66" fmla="*/ 1612 w 1493"/>
                <a:gd name="T67" fmla="*/ 331 h 991"/>
                <a:gd name="T68" fmla="*/ 1703 w 1493"/>
                <a:gd name="T69" fmla="*/ 228 h 991"/>
                <a:gd name="T70" fmla="*/ 1753 w 1493"/>
                <a:gd name="T71" fmla="*/ 151 h 991"/>
                <a:gd name="T72" fmla="*/ 1663 w 1493"/>
                <a:gd name="T73" fmla="*/ 247 h 991"/>
                <a:gd name="T74" fmla="*/ 1612 w 1493"/>
                <a:gd name="T75" fmla="*/ 331 h 991"/>
                <a:gd name="T76" fmla="*/ 1735 w 1493"/>
                <a:gd name="T77" fmla="*/ 236 h 991"/>
                <a:gd name="T78" fmla="*/ 773 w 1493"/>
                <a:gd name="T79" fmla="*/ 1485 h 991"/>
                <a:gd name="T80" fmla="*/ 765 w 1493"/>
                <a:gd name="T81" fmla="*/ 1295 h 991"/>
                <a:gd name="T82" fmla="*/ 811 w 1493"/>
                <a:gd name="T83" fmla="*/ 1196 h 991"/>
                <a:gd name="T84" fmla="*/ 768 w 1493"/>
                <a:gd name="T85" fmla="*/ 1346 h 991"/>
                <a:gd name="T86" fmla="*/ 688 w 1493"/>
                <a:gd name="T87" fmla="*/ 1726 h 991"/>
                <a:gd name="T88" fmla="*/ 295 w 1493"/>
                <a:gd name="T89" fmla="*/ 1821 h 991"/>
                <a:gd name="T90" fmla="*/ 673 w 1493"/>
                <a:gd name="T91" fmla="*/ 1819 h 991"/>
                <a:gd name="T92" fmla="*/ 1765 w 1493"/>
                <a:gd name="T93" fmla="*/ 247 h 991"/>
                <a:gd name="T94" fmla="*/ 1559 w 1493"/>
                <a:gd name="T95" fmla="*/ 1819 h 991"/>
                <a:gd name="T96" fmla="*/ 1579 w 1493"/>
                <a:gd name="T97" fmla="*/ 1816 h 991"/>
                <a:gd name="T98" fmla="*/ 1568 w 1493"/>
                <a:gd name="T99" fmla="*/ 1124 h 991"/>
                <a:gd name="T100" fmla="*/ 1560 w 1493"/>
                <a:gd name="T101" fmla="*/ 455 h 991"/>
                <a:gd name="T102" fmla="*/ 1538 w 1493"/>
                <a:gd name="T103" fmla="*/ 377 h 991"/>
                <a:gd name="T104" fmla="*/ 1568 w 1493"/>
                <a:gd name="T105" fmla="*/ 803 h 991"/>
                <a:gd name="T106" fmla="*/ 1583 w 1493"/>
                <a:gd name="T107" fmla="*/ 1683 h 99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93" h="991">
                  <a:moveTo>
                    <a:pt x="1439" y="35"/>
                  </a:moveTo>
                  <a:cubicBezTo>
                    <a:pt x="1429" y="35"/>
                    <a:pt x="1418" y="42"/>
                    <a:pt x="1411" y="53"/>
                  </a:cubicBezTo>
                  <a:cubicBezTo>
                    <a:pt x="1404" y="63"/>
                    <a:pt x="1402" y="73"/>
                    <a:pt x="1404" y="81"/>
                  </a:cubicBezTo>
                  <a:cubicBezTo>
                    <a:pt x="1400" y="87"/>
                    <a:pt x="1396" y="94"/>
                    <a:pt x="1392" y="102"/>
                  </a:cubicBezTo>
                  <a:cubicBezTo>
                    <a:pt x="1385" y="116"/>
                    <a:pt x="1372" y="129"/>
                    <a:pt x="1362" y="136"/>
                  </a:cubicBezTo>
                  <a:cubicBezTo>
                    <a:pt x="1362" y="137"/>
                    <a:pt x="1361" y="136"/>
                    <a:pt x="1362" y="137"/>
                  </a:cubicBezTo>
                  <a:cubicBezTo>
                    <a:pt x="1371" y="135"/>
                    <a:pt x="1390" y="117"/>
                    <a:pt x="1397" y="102"/>
                  </a:cubicBezTo>
                  <a:cubicBezTo>
                    <a:pt x="1401" y="94"/>
                    <a:pt x="1405" y="87"/>
                    <a:pt x="1409" y="81"/>
                  </a:cubicBezTo>
                  <a:cubicBezTo>
                    <a:pt x="1407" y="73"/>
                    <a:pt x="1410" y="63"/>
                    <a:pt x="1416" y="53"/>
                  </a:cubicBezTo>
                  <a:cubicBezTo>
                    <a:pt x="1423" y="42"/>
                    <a:pt x="1434" y="35"/>
                    <a:pt x="1444" y="35"/>
                  </a:cubicBezTo>
                  <a:cubicBezTo>
                    <a:pt x="1444" y="34"/>
                    <a:pt x="1445" y="33"/>
                    <a:pt x="1445" y="32"/>
                  </a:cubicBezTo>
                  <a:cubicBezTo>
                    <a:pt x="1447" y="18"/>
                    <a:pt x="1457" y="0"/>
                    <a:pt x="1457" y="0"/>
                  </a:cubicBezTo>
                  <a:cubicBezTo>
                    <a:pt x="1449" y="5"/>
                    <a:pt x="1444" y="22"/>
                    <a:pt x="1439" y="35"/>
                  </a:cubicBezTo>
                  <a:close/>
                  <a:moveTo>
                    <a:pt x="1231" y="92"/>
                  </a:moveTo>
                  <a:cubicBezTo>
                    <a:pt x="1237" y="93"/>
                    <a:pt x="1244" y="96"/>
                    <a:pt x="1251" y="99"/>
                  </a:cubicBezTo>
                  <a:cubicBezTo>
                    <a:pt x="1251" y="106"/>
                    <a:pt x="1254" y="113"/>
                    <a:pt x="1261" y="119"/>
                  </a:cubicBezTo>
                  <a:cubicBezTo>
                    <a:pt x="1267" y="124"/>
                    <a:pt x="1274" y="125"/>
                    <a:pt x="1280" y="125"/>
                  </a:cubicBezTo>
                  <a:cubicBezTo>
                    <a:pt x="1275" y="124"/>
                    <a:pt x="1270" y="122"/>
                    <a:pt x="1266" y="119"/>
                  </a:cubicBezTo>
                  <a:cubicBezTo>
                    <a:pt x="1259" y="113"/>
                    <a:pt x="1256" y="106"/>
                    <a:pt x="1256" y="99"/>
                  </a:cubicBezTo>
                  <a:cubicBezTo>
                    <a:pt x="1246" y="94"/>
                    <a:pt x="1237" y="91"/>
                    <a:pt x="1231" y="92"/>
                  </a:cubicBezTo>
                  <a:close/>
                  <a:moveTo>
                    <a:pt x="1248" y="89"/>
                  </a:moveTo>
                  <a:cubicBezTo>
                    <a:pt x="1256" y="92"/>
                    <a:pt x="1249" y="86"/>
                    <a:pt x="1246" y="72"/>
                  </a:cubicBezTo>
                  <a:cubicBezTo>
                    <a:pt x="1240" y="65"/>
                    <a:pt x="1240" y="58"/>
                    <a:pt x="1240" y="58"/>
                  </a:cubicBezTo>
                  <a:cubicBezTo>
                    <a:pt x="1239" y="73"/>
                    <a:pt x="1245" y="84"/>
                    <a:pt x="1247" y="88"/>
                  </a:cubicBezTo>
                  <a:cubicBezTo>
                    <a:pt x="1247" y="88"/>
                    <a:pt x="1248" y="89"/>
                    <a:pt x="1248" y="89"/>
                  </a:cubicBezTo>
                  <a:close/>
                  <a:moveTo>
                    <a:pt x="1230" y="92"/>
                  </a:moveTo>
                  <a:cubicBezTo>
                    <a:pt x="1232" y="90"/>
                    <a:pt x="1236" y="88"/>
                    <a:pt x="1240" y="88"/>
                  </a:cubicBezTo>
                  <a:cubicBezTo>
                    <a:pt x="1231" y="86"/>
                    <a:pt x="1222" y="94"/>
                    <a:pt x="1222" y="94"/>
                  </a:cubicBezTo>
                  <a:cubicBezTo>
                    <a:pt x="1224" y="92"/>
                    <a:pt x="1227" y="92"/>
                    <a:pt x="1230" y="92"/>
                  </a:cubicBezTo>
                  <a:close/>
                  <a:moveTo>
                    <a:pt x="1271" y="83"/>
                  </a:moveTo>
                  <a:cubicBezTo>
                    <a:pt x="1269" y="82"/>
                    <a:pt x="1268" y="82"/>
                    <a:pt x="1266" y="83"/>
                  </a:cubicBezTo>
                  <a:cubicBezTo>
                    <a:pt x="1267" y="83"/>
                    <a:pt x="1267" y="83"/>
                    <a:pt x="1268" y="83"/>
                  </a:cubicBezTo>
                  <a:cubicBezTo>
                    <a:pt x="1269" y="83"/>
                    <a:pt x="1270" y="83"/>
                    <a:pt x="1271" y="83"/>
                  </a:cubicBezTo>
                  <a:close/>
                  <a:moveTo>
                    <a:pt x="1492" y="15"/>
                  </a:moveTo>
                  <a:cubicBezTo>
                    <a:pt x="1492" y="15"/>
                    <a:pt x="1492" y="15"/>
                    <a:pt x="1491" y="15"/>
                  </a:cubicBezTo>
                  <a:cubicBezTo>
                    <a:pt x="1492" y="15"/>
                    <a:pt x="1493" y="15"/>
                    <a:pt x="1493" y="15"/>
                  </a:cubicBezTo>
                  <a:cubicBezTo>
                    <a:pt x="1493" y="15"/>
                    <a:pt x="1492" y="15"/>
                    <a:pt x="1492" y="15"/>
                  </a:cubicBezTo>
                  <a:close/>
                  <a:moveTo>
                    <a:pt x="1449" y="39"/>
                  </a:moveTo>
                  <a:cubicBezTo>
                    <a:pt x="1450" y="39"/>
                    <a:pt x="1476" y="14"/>
                    <a:pt x="1488" y="12"/>
                  </a:cubicBezTo>
                  <a:cubicBezTo>
                    <a:pt x="1476" y="9"/>
                    <a:pt x="1458" y="30"/>
                    <a:pt x="1449" y="39"/>
                  </a:cubicBezTo>
                  <a:close/>
                  <a:moveTo>
                    <a:pt x="1392" y="980"/>
                  </a:moveTo>
                  <a:cubicBezTo>
                    <a:pt x="1402" y="980"/>
                    <a:pt x="1413" y="980"/>
                    <a:pt x="1424" y="980"/>
                  </a:cubicBezTo>
                  <a:cubicBezTo>
                    <a:pt x="1413" y="980"/>
                    <a:pt x="1402" y="980"/>
                    <a:pt x="1392" y="980"/>
                  </a:cubicBezTo>
                  <a:cubicBezTo>
                    <a:pt x="1392" y="980"/>
                    <a:pt x="1392" y="980"/>
                    <a:pt x="1392" y="980"/>
                  </a:cubicBezTo>
                  <a:close/>
                  <a:moveTo>
                    <a:pt x="1424" y="980"/>
                  </a:moveTo>
                  <a:cubicBezTo>
                    <a:pt x="1428" y="980"/>
                    <a:pt x="1431" y="980"/>
                    <a:pt x="1435" y="980"/>
                  </a:cubicBezTo>
                  <a:cubicBezTo>
                    <a:pt x="1431" y="980"/>
                    <a:pt x="1428" y="980"/>
                    <a:pt x="1424" y="980"/>
                  </a:cubicBezTo>
                  <a:close/>
                  <a:moveTo>
                    <a:pt x="1422" y="96"/>
                  </a:moveTo>
                  <a:cubicBezTo>
                    <a:pt x="1422" y="96"/>
                    <a:pt x="1423" y="96"/>
                    <a:pt x="1423" y="96"/>
                  </a:cubicBezTo>
                  <a:cubicBezTo>
                    <a:pt x="1423" y="96"/>
                    <a:pt x="1422" y="96"/>
                    <a:pt x="1422" y="96"/>
                  </a:cubicBezTo>
                  <a:cubicBezTo>
                    <a:pt x="1422" y="96"/>
                    <a:pt x="1422" y="96"/>
                    <a:pt x="1422" y="96"/>
                  </a:cubicBezTo>
                  <a:close/>
                  <a:moveTo>
                    <a:pt x="1367" y="598"/>
                  </a:moveTo>
                  <a:cubicBezTo>
                    <a:pt x="1352" y="554"/>
                    <a:pt x="1338" y="475"/>
                    <a:pt x="1350" y="414"/>
                  </a:cubicBezTo>
                  <a:cubicBezTo>
                    <a:pt x="1361" y="354"/>
                    <a:pt x="1361" y="274"/>
                    <a:pt x="1346" y="236"/>
                  </a:cubicBezTo>
                  <a:cubicBezTo>
                    <a:pt x="1342" y="226"/>
                    <a:pt x="1340" y="216"/>
                    <a:pt x="1338" y="206"/>
                  </a:cubicBezTo>
                  <a:cubicBezTo>
                    <a:pt x="1325" y="201"/>
                    <a:pt x="1315" y="185"/>
                    <a:pt x="1315" y="166"/>
                  </a:cubicBezTo>
                  <a:cubicBezTo>
                    <a:pt x="1315" y="160"/>
                    <a:pt x="1317" y="154"/>
                    <a:pt x="1319" y="148"/>
                  </a:cubicBezTo>
                  <a:cubicBezTo>
                    <a:pt x="1293" y="122"/>
                    <a:pt x="1299" y="130"/>
                    <a:pt x="1288" y="121"/>
                  </a:cubicBezTo>
                  <a:cubicBezTo>
                    <a:pt x="1287" y="122"/>
                    <a:pt x="1288" y="122"/>
                    <a:pt x="1287" y="122"/>
                  </a:cubicBezTo>
                  <a:cubicBezTo>
                    <a:pt x="1291" y="126"/>
                    <a:pt x="1303" y="134"/>
                    <a:pt x="1313" y="148"/>
                  </a:cubicBezTo>
                  <a:cubicBezTo>
                    <a:pt x="1311" y="154"/>
                    <a:pt x="1310" y="160"/>
                    <a:pt x="1310" y="166"/>
                  </a:cubicBezTo>
                  <a:cubicBezTo>
                    <a:pt x="1310" y="185"/>
                    <a:pt x="1320" y="201"/>
                    <a:pt x="1333" y="206"/>
                  </a:cubicBezTo>
                  <a:cubicBezTo>
                    <a:pt x="1335" y="216"/>
                    <a:pt x="1336" y="226"/>
                    <a:pt x="1341" y="236"/>
                  </a:cubicBezTo>
                  <a:cubicBezTo>
                    <a:pt x="1356" y="274"/>
                    <a:pt x="1356" y="354"/>
                    <a:pt x="1345" y="414"/>
                  </a:cubicBezTo>
                  <a:cubicBezTo>
                    <a:pt x="1333" y="475"/>
                    <a:pt x="1347" y="554"/>
                    <a:pt x="1362" y="598"/>
                  </a:cubicBezTo>
                  <a:cubicBezTo>
                    <a:pt x="1378" y="643"/>
                    <a:pt x="1359" y="709"/>
                    <a:pt x="1347" y="757"/>
                  </a:cubicBezTo>
                  <a:cubicBezTo>
                    <a:pt x="1336" y="805"/>
                    <a:pt x="1350" y="828"/>
                    <a:pt x="1355" y="914"/>
                  </a:cubicBezTo>
                  <a:cubicBezTo>
                    <a:pt x="1357" y="951"/>
                    <a:pt x="1350" y="970"/>
                    <a:pt x="1341" y="980"/>
                  </a:cubicBezTo>
                  <a:cubicBezTo>
                    <a:pt x="1326" y="980"/>
                    <a:pt x="1312" y="981"/>
                    <a:pt x="1302" y="981"/>
                  </a:cubicBezTo>
                  <a:cubicBezTo>
                    <a:pt x="1238" y="982"/>
                    <a:pt x="1137" y="985"/>
                    <a:pt x="1079" y="988"/>
                  </a:cubicBezTo>
                  <a:cubicBezTo>
                    <a:pt x="1069" y="988"/>
                    <a:pt x="1056" y="988"/>
                    <a:pt x="1043" y="988"/>
                  </a:cubicBezTo>
                  <a:cubicBezTo>
                    <a:pt x="1058" y="989"/>
                    <a:pt x="1073" y="988"/>
                    <a:pt x="1084" y="988"/>
                  </a:cubicBezTo>
                  <a:cubicBezTo>
                    <a:pt x="1142" y="985"/>
                    <a:pt x="1243" y="982"/>
                    <a:pt x="1307" y="981"/>
                  </a:cubicBezTo>
                  <a:cubicBezTo>
                    <a:pt x="1318" y="981"/>
                    <a:pt x="1331" y="980"/>
                    <a:pt x="1346" y="980"/>
                  </a:cubicBezTo>
                  <a:cubicBezTo>
                    <a:pt x="1355" y="970"/>
                    <a:pt x="1362" y="951"/>
                    <a:pt x="1360" y="914"/>
                  </a:cubicBezTo>
                  <a:cubicBezTo>
                    <a:pt x="1355" y="828"/>
                    <a:pt x="1341" y="805"/>
                    <a:pt x="1353" y="757"/>
                  </a:cubicBezTo>
                  <a:cubicBezTo>
                    <a:pt x="1364" y="709"/>
                    <a:pt x="1383" y="643"/>
                    <a:pt x="1367" y="598"/>
                  </a:cubicBezTo>
                  <a:close/>
                  <a:moveTo>
                    <a:pt x="106" y="831"/>
                  </a:moveTo>
                  <a:cubicBezTo>
                    <a:pt x="105" y="800"/>
                    <a:pt x="101" y="764"/>
                    <a:pt x="98" y="738"/>
                  </a:cubicBezTo>
                  <a:cubicBezTo>
                    <a:pt x="98" y="735"/>
                    <a:pt x="98" y="732"/>
                    <a:pt x="98" y="728"/>
                  </a:cubicBezTo>
                  <a:cubicBezTo>
                    <a:pt x="91" y="724"/>
                    <a:pt x="85" y="713"/>
                    <a:pt x="84" y="699"/>
                  </a:cubicBezTo>
                  <a:cubicBezTo>
                    <a:pt x="83" y="682"/>
                    <a:pt x="89" y="669"/>
                    <a:pt x="98" y="666"/>
                  </a:cubicBezTo>
                  <a:cubicBezTo>
                    <a:pt x="98" y="665"/>
                    <a:pt x="97" y="665"/>
                    <a:pt x="97" y="665"/>
                  </a:cubicBezTo>
                  <a:cubicBezTo>
                    <a:pt x="97" y="665"/>
                    <a:pt x="97" y="665"/>
                    <a:pt x="97" y="665"/>
                  </a:cubicBezTo>
                  <a:cubicBezTo>
                    <a:pt x="97" y="665"/>
                    <a:pt x="97" y="665"/>
                    <a:pt x="97" y="665"/>
                  </a:cubicBezTo>
                  <a:cubicBezTo>
                    <a:pt x="97" y="664"/>
                    <a:pt x="97" y="664"/>
                    <a:pt x="97" y="664"/>
                  </a:cubicBezTo>
                  <a:cubicBezTo>
                    <a:pt x="96" y="654"/>
                    <a:pt x="93" y="646"/>
                    <a:pt x="87" y="642"/>
                  </a:cubicBezTo>
                  <a:cubicBezTo>
                    <a:pt x="76" y="633"/>
                    <a:pt x="72" y="623"/>
                    <a:pt x="71" y="614"/>
                  </a:cubicBezTo>
                  <a:cubicBezTo>
                    <a:pt x="67" y="606"/>
                    <a:pt x="67" y="599"/>
                    <a:pt x="67" y="599"/>
                  </a:cubicBezTo>
                  <a:cubicBezTo>
                    <a:pt x="65" y="611"/>
                    <a:pt x="63" y="627"/>
                    <a:pt x="82" y="642"/>
                  </a:cubicBezTo>
                  <a:cubicBezTo>
                    <a:pt x="88" y="647"/>
                    <a:pt x="91" y="655"/>
                    <a:pt x="92" y="666"/>
                  </a:cubicBezTo>
                  <a:cubicBezTo>
                    <a:pt x="84" y="669"/>
                    <a:pt x="78" y="682"/>
                    <a:pt x="79" y="699"/>
                  </a:cubicBezTo>
                  <a:cubicBezTo>
                    <a:pt x="80" y="713"/>
                    <a:pt x="85" y="724"/>
                    <a:pt x="92" y="728"/>
                  </a:cubicBezTo>
                  <a:cubicBezTo>
                    <a:pt x="93" y="732"/>
                    <a:pt x="93" y="735"/>
                    <a:pt x="93" y="738"/>
                  </a:cubicBezTo>
                  <a:cubicBezTo>
                    <a:pt x="96" y="764"/>
                    <a:pt x="100" y="800"/>
                    <a:pt x="101" y="831"/>
                  </a:cubicBezTo>
                  <a:cubicBezTo>
                    <a:pt x="102" y="862"/>
                    <a:pt x="108" y="911"/>
                    <a:pt x="115" y="955"/>
                  </a:cubicBezTo>
                  <a:cubicBezTo>
                    <a:pt x="118" y="973"/>
                    <a:pt x="115" y="984"/>
                    <a:pt x="111" y="990"/>
                  </a:cubicBezTo>
                  <a:cubicBezTo>
                    <a:pt x="77" y="991"/>
                    <a:pt x="37" y="991"/>
                    <a:pt x="0" y="991"/>
                  </a:cubicBezTo>
                  <a:cubicBezTo>
                    <a:pt x="38" y="991"/>
                    <a:pt x="76" y="991"/>
                    <a:pt x="112" y="990"/>
                  </a:cubicBezTo>
                  <a:cubicBezTo>
                    <a:pt x="116" y="983"/>
                    <a:pt x="123" y="973"/>
                    <a:pt x="120" y="955"/>
                  </a:cubicBezTo>
                  <a:cubicBezTo>
                    <a:pt x="113" y="911"/>
                    <a:pt x="107" y="862"/>
                    <a:pt x="106" y="831"/>
                  </a:cubicBezTo>
                  <a:close/>
                  <a:moveTo>
                    <a:pt x="873" y="180"/>
                  </a:moveTo>
                  <a:cubicBezTo>
                    <a:pt x="880" y="175"/>
                    <a:pt x="888" y="168"/>
                    <a:pt x="895" y="159"/>
                  </a:cubicBezTo>
                  <a:cubicBezTo>
                    <a:pt x="894" y="152"/>
                    <a:pt x="899" y="142"/>
                    <a:pt x="907" y="134"/>
                  </a:cubicBezTo>
                  <a:cubicBezTo>
                    <a:pt x="911" y="129"/>
                    <a:pt x="917" y="126"/>
                    <a:pt x="922" y="124"/>
                  </a:cubicBezTo>
                  <a:cubicBezTo>
                    <a:pt x="925" y="120"/>
                    <a:pt x="928" y="117"/>
                    <a:pt x="930" y="115"/>
                  </a:cubicBezTo>
                  <a:cubicBezTo>
                    <a:pt x="933" y="114"/>
                    <a:pt x="935" y="111"/>
                    <a:pt x="938" y="108"/>
                  </a:cubicBezTo>
                  <a:cubicBezTo>
                    <a:pt x="949" y="82"/>
                    <a:pt x="949" y="82"/>
                    <a:pt x="949" y="82"/>
                  </a:cubicBezTo>
                  <a:cubicBezTo>
                    <a:pt x="949" y="82"/>
                    <a:pt x="936" y="108"/>
                    <a:pt x="925" y="115"/>
                  </a:cubicBezTo>
                  <a:cubicBezTo>
                    <a:pt x="923" y="117"/>
                    <a:pt x="920" y="120"/>
                    <a:pt x="917" y="124"/>
                  </a:cubicBezTo>
                  <a:cubicBezTo>
                    <a:pt x="912" y="126"/>
                    <a:pt x="906" y="129"/>
                    <a:pt x="901" y="134"/>
                  </a:cubicBezTo>
                  <a:cubicBezTo>
                    <a:pt x="893" y="142"/>
                    <a:pt x="889" y="152"/>
                    <a:pt x="890" y="159"/>
                  </a:cubicBezTo>
                  <a:cubicBezTo>
                    <a:pt x="883" y="167"/>
                    <a:pt x="875" y="175"/>
                    <a:pt x="868" y="179"/>
                  </a:cubicBezTo>
                  <a:cubicBezTo>
                    <a:pt x="870" y="179"/>
                    <a:pt x="872" y="179"/>
                    <a:pt x="873" y="180"/>
                  </a:cubicBezTo>
                  <a:close/>
                  <a:moveTo>
                    <a:pt x="941" y="128"/>
                  </a:moveTo>
                  <a:cubicBezTo>
                    <a:pt x="941" y="128"/>
                    <a:pt x="941" y="128"/>
                    <a:pt x="940" y="128"/>
                  </a:cubicBezTo>
                  <a:cubicBezTo>
                    <a:pt x="940" y="128"/>
                    <a:pt x="940" y="128"/>
                    <a:pt x="940" y="128"/>
                  </a:cubicBezTo>
                  <a:cubicBezTo>
                    <a:pt x="941" y="128"/>
                    <a:pt x="941" y="128"/>
                    <a:pt x="941" y="128"/>
                  </a:cubicBezTo>
                  <a:close/>
                  <a:moveTo>
                    <a:pt x="378" y="937"/>
                  </a:moveTo>
                  <a:cubicBezTo>
                    <a:pt x="376" y="906"/>
                    <a:pt x="408" y="827"/>
                    <a:pt x="419" y="806"/>
                  </a:cubicBezTo>
                  <a:cubicBezTo>
                    <a:pt x="430" y="785"/>
                    <a:pt x="429" y="761"/>
                    <a:pt x="422" y="737"/>
                  </a:cubicBezTo>
                  <a:cubicBezTo>
                    <a:pt x="422" y="735"/>
                    <a:pt x="421" y="733"/>
                    <a:pt x="421" y="731"/>
                  </a:cubicBezTo>
                  <a:cubicBezTo>
                    <a:pt x="414" y="727"/>
                    <a:pt x="411" y="715"/>
                    <a:pt x="414" y="703"/>
                  </a:cubicBezTo>
                  <a:cubicBezTo>
                    <a:pt x="417" y="691"/>
                    <a:pt x="425" y="682"/>
                    <a:pt x="432" y="682"/>
                  </a:cubicBezTo>
                  <a:cubicBezTo>
                    <a:pt x="433" y="681"/>
                    <a:pt x="434" y="680"/>
                    <a:pt x="435" y="678"/>
                  </a:cubicBezTo>
                  <a:cubicBezTo>
                    <a:pt x="439" y="670"/>
                    <a:pt x="441" y="659"/>
                    <a:pt x="439" y="649"/>
                  </a:cubicBezTo>
                  <a:cubicBezTo>
                    <a:pt x="439" y="649"/>
                    <a:pt x="437" y="673"/>
                    <a:pt x="427" y="682"/>
                  </a:cubicBezTo>
                  <a:cubicBezTo>
                    <a:pt x="419" y="682"/>
                    <a:pt x="411" y="691"/>
                    <a:pt x="409" y="703"/>
                  </a:cubicBezTo>
                  <a:cubicBezTo>
                    <a:pt x="406" y="715"/>
                    <a:pt x="409" y="727"/>
                    <a:pt x="416" y="731"/>
                  </a:cubicBezTo>
                  <a:cubicBezTo>
                    <a:pt x="416" y="733"/>
                    <a:pt x="417" y="735"/>
                    <a:pt x="417" y="737"/>
                  </a:cubicBezTo>
                  <a:cubicBezTo>
                    <a:pt x="424" y="761"/>
                    <a:pt x="425" y="785"/>
                    <a:pt x="414" y="806"/>
                  </a:cubicBezTo>
                  <a:cubicBezTo>
                    <a:pt x="403" y="827"/>
                    <a:pt x="371" y="906"/>
                    <a:pt x="372" y="937"/>
                  </a:cubicBezTo>
                  <a:cubicBezTo>
                    <a:pt x="374" y="963"/>
                    <a:pt x="372" y="977"/>
                    <a:pt x="359" y="987"/>
                  </a:cubicBezTo>
                  <a:cubicBezTo>
                    <a:pt x="303" y="988"/>
                    <a:pt x="227" y="988"/>
                    <a:pt x="194" y="989"/>
                  </a:cubicBezTo>
                  <a:cubicBezTo>
                    <a:pt x="187" y="989"/>
                    <a:pt x="175" y="989"/>
                    <a:pt x="160" y="989"/>
                  </a:cubicBezTo>
                  <a:cubicBezTo>
                    <a:pt x="160" y="989"/>
                    <a:pt x="160" y="990"/>
                    <a:pt x="160" y="990"/>
                  </a:cubicBezTo>
                  <a:cubicBezTo>
                    <a:pt x="178" y="989"/>
                    <a:pt x="191" y="989"/>
                    <a:pt x="199" y="989"/>
                  </a:cubicBezTo>
                  <a:cubicBezTo>
                    <a:pt x="232" y="988"/>
                    <a:pt x="309" y="988"/>
                    <a:pt x="364" y="987"/>
                  </a:cubicBezTo>
                  <a:cubicBezTo>
                    <a:pt x="377" y="977"/>
                    <a:pt x="379" y="963"/>
                    <a:pt x="378" y="937"/>
                  </a:cubicBezTo>
                  <a:close/>
                  <a:moveTo>
                    <a:pt x="961" y="134"/>
                  </a:moveTo>
                  <a:cubicBezTo>
                    <a:pt x="959" y="134"/>
                    <a:pt x="958" y="134"/>
                    <a:pt x="956" y="134"/>
                  </a:cubicBezTo>
                  <a:cubicBezTo>
                    <a:pt x="961" y="135"/>
                    <a:pt x="964" y="136"/>
                    <a:pt x="967" y="138"/>
                  </a:cubicBezTo>
                  <a:cubicBezTo>
                    <a:pt x="967" y="138"/>
                    <a:pt x="965" y="136"/>
                    <a:pt x="961" y="134"/>
                  </a:cubicBezTo>
                  <a:close/>
                  <a:moveTo>
                    <a:pt x="844" y="987"/>
                  </a:moveTo>
                  <a:cubicBezTo>
                    <a:pt x="833" y="987"/>
                    <a:pt x="818" y="988"/>
                    <a:pt x="802" y="988"/>
                  </a:cubicBezTo>
                  <a:cubicBezTo>
                    <a:pt x="821" y="988"/>
                    <a:pt x="837" y="987"/>
                    <a:pt x="849" y="987"/>
                  </a:cubicBezTo>
                  <a:cubicBezTo>
                    <a:pt x="851" y="987"/>
                    <a:pt x="853" y="987"/>
                    <a:pt x="855" y="986"/>
                  </a:cubicBezTo>
                  <a:cubicBezTo>
                    <a:pt x="866" y="972"/>
                    <a:pt x="872" y="947"/>
                    <a:pt x="862" y="914"/>
                  </a:cubicBezTo>
                  <a:cubicBezTo>
                    <a:pt x="847" y="864"/>
                    <a:pt x="846" y="784"/>
                    <a:pt x="855" y="750"/>
                  </a:cubicBezTo>
                  <a:cubicBezTo>
                    <a:pt x="863" y="716"/>
                    <a:pt x="861" y="657"/>
                    <a:pt x="849" y="610"/>
                  </a:cubicBezTo>
                  <a:cubicBezTo>
                    <a:pt x="838" y="564"/>
                    <a:pt x="846" y="486"/>
                    <a:pt x="855" y="436"/>
                  </a:cubicBezTo>
                  <a:cubicBezTo>
                    <a:pt x="863" y="386"/>
                    <a:pt x="853" y="312"/>
                    <a:pt x="846" y="261"/>
                  </a:cubicBezTo>
                  <a:cubicBezTo>
                    <a:pt x="846" y="256"/>
                    <a:pt x="845" y="252"/>
                    <a:pt x="845" y="247"/>
                  </a:cubicBezTo>
                  <a:cubicBezTo>
                    <a:pt x="835" y="240"/>
                    <a:pt x="832" y="222"/>
                    <a:pt x="839" y="205"/>
                  </a:cubicBezTo>
                  <a:cubicBezTo>
                    <a:pt x="845" y="191"/>
                    <a:pt x="856" y="181"/>
                    <a:pt x="867" y="180"/>
                  </a:cubicBezTo>
                  <a:cubicBezTo>
                    <a:pt x="855" y="178"/>
                    <a:pt x="840" y="188"/>
                    <a:pt x="833" y="205"/>
                  </a:cubicBezTo>
                  <a:cubicBezTo>
                    <a:pt x="826" y="222"/>
                    <a:pt x="829" y="240"/>
                    <a:pt x="840" y="247"/>
                  </a:cubicBezTo>
                  <a:cubicBezTo>
                    <a:pt x="840" y="252"/>
                    <a:pt x="840" y="256"/>
                    <a:pt x="841" y="261"/>
                  </a:cubicBezTo>
                  <a:cubicBezTo>
                    <a:pt x="847" y="312"/>
                    <a:pt x="858" y="386"/>
                    <a:pt x="849" y="436"/>
                  </a:cubicBezTo>
                  <a:cubicBezTo>
                    <a:pt x="841" y="486"/>
                    <a:pt x="833" y="564"/>
                    <a:pt x="844" y="610"/>
                  </a:cubicBezTo>
                  <a:cubicBezTo>
                    <a:pt x="855" y="657"/>
                    <a:pt x="858" y="716"/>
                    <a:pt x="849" y="750"/>
                  </a:cubicBezTo>
                  <a:cubicBezTo>
                    <a:pt x="841" y="784"/>
                    <a:pt x="841" y="864"/>
                    <a:pt x="857" y="914"/>
                  </a:cubicBezTo>
                  <a:cubicBezTo>
                    <a:pt x="867" y="947"/>
                    <a:pt x="861" y="972"/>
                    <a:pt x="849" y="986"/>
                  </a:cubicBezTo>
                  <a:cubicBezTo>
                    <a:pt x="848" y="987"/>
                    <a:pt x="846" y="987"/>
                    <a:pt x="844" y="987"/>
                  </a:cubicBezTo>
                  <a:close/>
                </a:path>
              </a:pathLst>
            </a:cu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Oval 31">
              <a:extLst>
                <a:ext uri="{FF2B5EF4-FFF2-40B4-BE49-F238E27FC236}">
                  <a16:creationId xmlns:a16="http://schemas.microsoft.com/office/drawing/2014/main" id="{DB3383F9-5BEE-4BA3-AADE-2C2EF4BB2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" y="2567"/>
              <a:ext cx="24" cy="54"/>
            </a:xfrm>
            <a:prstGeom prst="ellipse">
              <a:avLst/>
            </a:prstGeom>
            <a:solidFill>
              <a:srgbClr val="C80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07" name="Oval 32">
              <a:extLst>
                <a:ext uri="{FF2B5EF4-FFF2-40B4-BE49-F238E27FC236}">
                  <a16:creationId xmlns:a16="http://schemas.microsoft.com/office/drawing/2014/main" id="{A3086E8B-2221-4E1A-A22E-12127453B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" y="2566"/>
              <a:ext cx="22" cy="53"/>
            </a:xfrm>
            <a:prstGeom prst="ellipse">
              <a:avLst/>
            </a:pr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08" name="Line 33">
              <a:extLst>
                <a:ext uri="{FF2B5EF4-FFF2-40B4-BE49-F238E27FC236}">
                  <a16:creationId xmlns:a16="http://schemas.microsoft.com/office/drawing/2014/main" id="{A8846407-FF91-45D9-A7B6-D3E749180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825"/>
              <a:ext cx="3105" cy="1"/>
            </a:xfrm>
            <a:prstGeom prst="line">
              <a:avLst/>
            </a:prstGeom>
            <a:noFill/>
            <a:ln w="26988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34">
              <a:extLst>
                <a:ext uri="{FF2B5EF4-FFF2-40B4-BE49-F238E27FC236}">
                  <a16:creationId xmlns:a16="http://schemas.microsoft.com/office/drawing/2014/main" id="{BDD4EDFF-8C0B-46F1-BF98-6094F8F62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7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35">
              <a:extLst>
                <a:ext uri="{FF2B5EF4-FFF2-40B4-BE49-F238E27FC236}">
                  <a16:creationId xmlns:a16="http://schemas.microsoft.com/office/drawing/2014/main" id="{68AB4201-F99A-4FA0-86CA-932B4CD11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3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36">
              <a:extLst>
                <a:ext uri="{FF2B5EF4-FFF2-40B4-BE49-F238E27FC236}">
                  <a16:creationId xmlns:a16="http://schemas.microsoft.com/office/drawing/2014/main" id="{054E7BE3-7A93-49B8-A6EC-EE0BF18D2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1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37">
              <a:extLst>
                <a:ext uri="{FF2B5EF4-FFF2-40B4-BE49-F238E27FC236}">
                  <a16:creationId xmlns:a16="http://schemas.microsoft.com/office/drawing/2014/main" id="{5CC719D2-6914-49A8-8C5C-6AC178DA7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6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38">
              <a:extLst>
                <a:ext uri="{FF2B5EF4-FFF2-40B4-BE49-F238E27FC236}">
                  <a16:creationId xmlns:a16="http://schemas.microsoft.com/office/drawing/2014/main" id="{C9ED8BB7-9E85-4484-A637-977B19FF8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3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39">
              <a:extLst>
                <a:ext uri="{FF2B5EF4-FFF2-40B4-BE49-F238E27FC236}">
                  <a16:creationId xmlns:a16="http://schemas.microsoft.com/office/drawing/2014/main" id="{E9BDD01B-9E61-4EA3-9909-385B4726F8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0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40">
              <a:extLst>
                <a:ext uri="{FF2B5EF4-FFF2-40B4-BE49-F238E27FC236}">
                  <a16:creationId xmlns:a16="http://schemas.microsoft.com/office/drawing/2014/main" id="{FFC11078-4127-4D34-9FE7-AC70131665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41">
              <a:extLst>
                <a:ext uri="{FF2B5EF4-FFF2-40B4-BE49-F238E27FC236}">
                  <a16:creationId xmlns:a16="http://schemas.microsoft.com/office/drawing/2014/main" id="{FE769BE0-54B7-44E0-8C98-2466BA4E8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3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42">
              <a:extLst>
                <a:ext uri="{FF2B5EF4-FFF2-40B4-BE49-F238E27FC236}">
                  <a16:creationId xmlns:a16="http://schemas.microsoft.com/office/drawing/2014/main" id="{202CB6B2-7D4A-4AD4-B2DD-0AFB35D80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1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Line 43">
              <a:extLst>
                <a:ext uri="{FF2B5EF4-FFF2-40B4-BE49-F238E27FC236}">
                  <a16:creationId xmlns:a16="http://schemas.microsoft.com/office/drawing/2014/main" id="{7EE83980-F5E7-4580-A0DB-D4F9BA602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6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Line 44">
              <a:extLst>
                <a:ext uri="{FF2B5EF4-FFF2-40B4-BE49-F238E27FC236}">
                  <a16:creationId xmlns:a16="http://schemas.microsoft.com/office/drawing/2014/main" id="{63BD060C-1A1A-476B-932B-FD2943CB6C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3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Line 45">
              <a:extLst>
                <a:ext uri="{FF2B5EF4-FFF2-40B4-BE49-F238E27FC236}">
                  <a16:creationId xmlns:a16="http://schemas.microsoft.com/office/drawing/2014/main" id="{54AAFD30-D5F4-4D7E-BDAC-F30D9F65D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0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46">
              <a:extLst>
                <a:ext uri="{FF2B5EF4-FFF2-40B4-BE49-F238E27FC236}">
                  <a16:creationId xmlns:a16="http://schemas.microsoft.com/office/drawing/2014/main" id="{41BDAAAE-0518-4021-B0D0-CC003407B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7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Rectangle 47">
              <a:extLst>
                <a:ext uri="{FF2B5EF4-FFF2-40B4-BE49-F238E27FC236}">
                  <a16:creationId xmlns:a16="http://schemas.microsoft.com/office/drawing/2014/main" id="{36CA24BE-838B-417A-99EC-31F3DFF0E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2870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70C0"/>
                  </a:solidFill>
                  <a:latin typeface="Myriad Roman"/>
                </a:rPr>
                <a:t>1</a:t>
              </a:r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23" name="Rectangle 48">
              <a:extLst>
                <a:ext uri="{FF2B5EF4-FFF2-40B4-BE49-F238E27FC236}">
                  <a16:creationId xmlns:a16="http://schemas.microsoft.com/office/drawing/2014/main" id="{4119C3EB-E865-4F8A-9812-8702B8AC7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870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70C0"/>
                  </a:solidFill>
                  <a:latin typeface="Myriad Roman"/>
                </a:rPr>
                <a:t>5</a:t>
              </a:r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24" name="Rectangle 49">
              <a:extLst>
                <a:ext uri="{FF2B5EF4-FFF2-40B4-BE49-F238E27FC236}">
                  <a16:creationId xmlns:a16="http://schemas.microsoft.com/office/drawing/2014/main" id="{EC075FF6-9591-4B8D-AB67-FAECEC5ED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2870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70C0"/>
                  </a:solidFill>
                  <a:latin typeface="Myriad Roman"/>
                </a:rPr>
                <a:t>10</a:t>
              </a:r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25" name="Rectangle 50">
              <a:extLst>
                <a:ext uri="{FF2B5EF4-FFF2-40B4-BE49-F238E27FC236}">
                  <a16:creationId xmlns:a16="http://schemas.microsoft.com/office/drawing/2014/main" id="{E09162EC-D2A3-4A9D-BA94-86BC714EA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2870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70C0"/>
                  </a:solidFill>
                  <a:latin typeface="Myriad Roman"/>
                </a:rPr>
                <a:t>15</a:t>
              </a:r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26" name="Rectangle 51">
              <a:extLst>
                <a:ext uri="{FF2B5EF4-FFF2-40B4-BE49-F238E27FC236}">
                  <a16:creationId xmlns:a16="http://schemas.microsoft.com/office/drawing/2014/main" id="{D19F5F50-5B0A-4129-A73F-FAAA7C521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2870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70C0"/>
                  </a:solidFill>
                  <a:latin typeface="Myriad Roman"/>
                </a:rPr>
                <a:t>20</a:t>
              </a:r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27" name="Rectangle 52">
              <a:extLst>
                <a:ext uri="{FF2B5EF4-FFF2-40B4-BE49-F238E27FC236}">
                  <a16:creationId xmlns:a16="http://schemas.microsoft.com/office/drawing/2014/main" id="{BDCB824E-57D2-4A69-82BF-03C3070C3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" y="2870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70C0"/>
                  </a:solidFill>
                  <a:latin typeface="Myriad Roman"/>
                </a:rPr>
                <a:t>25</a:t>
              </a:r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28" name="Rectangle 53">
              <a:extLst>
                <a:ext uri="{FF2B5EF4-FFF2-40B4-BE49-F238E27FC236}">
                  <a16:creationId xmlns:a16="http://schemas.microsoft.com/office/drawing/2014/main" id="{18751170-7E22-4D85-AF57-8028870CD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3106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70C0"/>
                  </a:solidFill>
                  <a:latin typeface="Myriad Roman"/>
                </a:rPr>
                <a:t>28</a:t>
              </a:r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29" name="Rectangle 54">
              <a:extLst>
                <a:ext uri="{FF2B5EF4-FFF2-40B4-BE49-F238E27FC236}">
                  <a16:creationId xmlns:a16="http://schemas.microsoft.com/office/drawing/2014/main" id="{CEA02267-D3DD-485E-9D98-E7AA49716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" y="3106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70C0"/>
                  </a:solidFill>
                  <a:latin typeface="Myriad Roman"/>
                </a:rPr>
                <a:t>14</a:t>
              </a:r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30" name="Rectangle 55">
              <a:extLst>
                <a:ext uri="{FF2B5EF4-FFF2-40B4-BE49-F238E27FC236}">
                  <a16:creationId xmlns:a16="http://schemas.microsoft.com/office/drawing/2014/main" id="{DE1DBC85-6863-4868-AE8C-E7266DACE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2870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70C0"/>
                  </a:solidFill>
                  <a:latin typeface="Myriad Roman"/>
                </a:rPr>
                <a:t>30</a:t>
              </a:r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31" name="Line 56">
              <a:extLst>
                <a:ext uri="{FF2B5EF4-FFF2-40B4-BE49-F238E27FC236}">
                  <a16:creationId xmlns:a16="http://schemas.microsoft.com/office/drawing/2014/main" id="{44E36A0D-AF15-48A6-9036-BE45753BE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9" y="2817"/>
              <a:ext cx="1" cy="306"/>
            </a:xfrm>
            <a:prstGeom prst="line">
              <a:avLst/>
            </a:prstGeom>
            <a:noFill/>
            <a:ln w="9525">
              <a:solidFill>
                <a:srgbClr val="E425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Line 57">
              <a:extLst>
                <a:ext uri="{FF2B5EF4-FFF2-40B4-BE49-F238E27FC236}">
                  <a16:creationId xmlns:a16="http://schemas.microsoft.com/office/drawing/2014/main" id="{3567DA2C-0E04-4EB3-8F19-2939DE14E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1" y="2817"/>
              <a:ext cx="0" cy="306"/>
            </a:xfrm>
            <a:prstGeom prst="line">
              <a:avLst/>
            </a:prstGeom>
            <a:noFill/>
            <a:ln w="9525">
              <a:solidFill>
                <a:srgbClr val="E425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Freeform 58">
              <a:extLst>
                <a:ext uri="{FF2B5EF4-FFF2-40B4-BE49-F238E27FC236}">
                  <a16:creationId xmlns:a16="http://schemas.microsoft.com/office/drawing/2014/main" id="{08B53319-6A01-44E4-AE61-A7B9E44AA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" y="2667"/>
              <a:ext cx="2802" cy="70"/>
            </a:xfrm>
            <a:custGeom>
              <a:avLst/>
              <a:gdLst>
                <a:gd name="T0" fmla="*/ 3785 w 2061"/>
                <a:gd name="T1" fmla="*/ 21 h 51"/>
                <a:gd name="T2" fmla="*/ 3301 w 2061"/>
                <a:gd name="T3" fmla="*/ 37 h 51"/>
                <a:gd name="T4" fmla="*/ 3003 w 2061"/>
                <a:gd name="T5" fmla="*/ 30 h 51"/>
                <a:gd name="T6" fmla="*/ 2499 w 2061"/>
                <a:gd name="T7" fmla="*/ 51 h 51"/>
                <a:gd name="T8" fmla="*/ 2111 w 2061"/>
                <a:gd name="T9" fmla="*/ 56 h 51"/>
                <a:gd name="T10" fmla="*/ 1520 w 2061"/>
                <a:gd name="T11" fmla="*/ 55 h 51"/>
                <a:gd name="T12" fmla="*/ 982 w 2061"/>
                <a:gd name="T13" fmla="*/ 45 h 51"/>
                <a:gd name="T14" fmla="*/ 602 w 2061"/>
                <a:gd name="T15" fmla="*/ 56 h 51"/>
                <a:gd name="T16" fmla="*/ 329 w 2061"/>
                <a:gd name="T17" fmla="*/ 62 h 51"/>
                <a:gd name="T18" fmla="*/ 160 w 2061"/>
                <a:gd name="T19" fmla="*/ 62 h 51"/>
                <a:gd name="T20" fmla="*/ 0 w 2061"/>
                <a:gd name="T21" fmla="*/ 60 h 51"/>
                <a:gd name="T22" fmla="*/ 0 w 2061"/>
                <a:gd name="T23" fmla="*/ 91 h 51"/>
                <a:gd name="T24" fmla="*/ 160 w 2061"/>
                <a:gd name="T25" fmla="*/ 92 h 51"/>
                <a:gd name="T26" fmla="*/ 329 w 2061"/>
                <a:gd name="T27" fmla="*/ 92 h 51"/>
                <a:gd name="T28" fmla="*/ 602 w 2061"/>
                <a:gd name="T29" fmla="*/ 86 h 51"/>
                <a:gd name="T30" fmla="*/ 982 w 2061"/>
                <a:gd name="T31" fmla="*/ 75 h 51"/>
                <a:gd name="T32" fmla="*/ 1520 w 2061"/>
                <a:gd name="T33" fmla="*/ 85 h 51"/>
                <a:gd name="T34" fmla="*/ 2111 w 2061"/>
                <a:gd name="T35" fmla="*/ 86 h 51"/>
                <a:gd name="T36" fmla="*/ 2499 w 2061"/>
                <a:gd name="T37" fmla="*/ 81 h 51"/>
                <a:gd name="T38" fmla="*/ 3003 w 2061"/>
                <a:gd name="T39" fmla="*/ 60 h 51"/>
                <a:gd name="T40" fmla="*/ 3301 w 2061"/>
                <a:gd name="T41" fmla="*/ 67 h 51"/>
                <a:gd name="T42" fmla="*/ 3785 w 2061"/>
                <a:gd name="T43" fmla="*/ 51 h 51"/>
                <a:gd name="T44" fmla="*/ 3799 w 2061"/>
                <a:gd name="T45" fmla="*/ 0 h 51"/>
                <a:gd name="T46" fmla="*/ 3785 w 2061"/>
                <a:gd name="T47" fmla="*/ 21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61" h="51">
                  <a:moveTo>
                    <a:pt x="2048" y="11"/>
                  </a:moveTo>
                  <a:cubicBezTo>
                    <a:pt x="2048" y="11"/>
                    <a:pt x="1858" y="16"/>
                    <a:pt x="1786" y="20"/>
                  </a:cubicBezTo>
                  <a:cubicBezTo>
                    <a:pt x="1714" y="24"/>
                    <a:pt x="1689" y="21"/>
                    <a:pt x="1625" y="16"/>
                  </a:cubicBezTo>
                  <a:cubicBezTo>
                    <a:pt x="1561" y="11"/>
                    <a:pt x="1395" y="23"/>
                    <a:pt x="1352" y="27"/>
                  </a:cubicBezTo>
                  <a:cubicBezTo>
                    <a:pt x="1309" y="31"/>
                    <a:pt x="1199" y="30"/>
                    <a:pt x="1142" y="30"/>
                  </a:cubicBezTo>
                  <a:cubicBezTo>
                    <a:pt x="1085" y="30"/>
                    <a:pt x="891" y="29"/>
                    <a:pt x="822" y="29"/>
                  </a:cubicBezTo>
                  <a:cubicBezTo>
                    <a:pt x="753" y="29"/>
                    <a:pt x="574" y="31"/>
                    <a:pt x="531" y="24"/>
                  </a:cubicBezTo>
                  <a:cubicBezTo>
                    <a:pt x="488" y="17"/>
                    <a:pt x="378" y="26"/>
                    <a:pt x="326" y="30"/>
                  </a:cubicBezTo>
                  <a:cubicBezTo>
                    <a:pt x="274" y="34"/>
                    <a:pt x="216" y="32"/>
                    <a:pt x="178" y="33"/>
                  </a:cubicBezTo>
                  <a:cubicBezTo>
                    <a:pt x="140" y="34"/>
                    <a:pt x="124" y="31"/>
                    <a:pt x="87" y="33"/>
                  </a:cubicBezTo>
                  <a:cubicBezTo>
                    <a:pt x="50" y="35"/>
                    <a:pt x="0" y="32"/>
                    <a:pt x="0" y="3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50" y="51"/>
                    <a:pt x="87" y="49"/>
                  </a:cubicBezTo>
                  <a:cubicBezTo>
                    <a:pt x="124" y="47"/>
                    <a:pt x="140" y="50"/>
                    <a:pt x="178" y="49"/>
                  </a:cubicBezTo>
                  <a:cubicBezTo>
                    <a:pt x="216" y="48"/>
                    <a:pt x="274" y="50"/>
                    <a:pt x="326" y="46"/>
                  </a:cubicBezTo>
                  <a:cubicBezTo>
                    <a:pt x="378" y="42"/>
                    <a:pt x="488" y="33"/>
                    <a:pt x="531" y="40"/>
                  </a:cubicBezTo>
                  <a:cubicBezTo>
                    <a:pt x="574" y="47"/>
                    <a:pt x="753" y="45"/>
                    <a:pt x="822" y="45"/>
                  </a:cubicBezTo>
                  <a:cubicBezTo>
                    <a:pt x="891" y="45"/>
                    <a:pt x="1085" y="46"/>
                    <a:pt x="1142" y="46"/>
                  </a:cubicBezTo>
                  <a:cubicBezTo>
                    <a:pt x="1199" y="46"/>
                    <a:pt x="1309" y="47"/>
                    <a:pt x="1352" y="43"/>
                  </a:cubicBezTo>
                  <a:cubicBezTo>
                    <a:pt x="1395" y="39"/>
                    <a:pt x="1561" y="27"/>
                    <a:pt x="1625" y="32"/>
                  </a:cubicBezTo>
                  <a:cubicBezTo>
                    <a:pt x="1689" y="37"/>
                    <a:pt x="1714" y="40"/>
                    <a:pt x="1786" y="36"/>
                  </a:cubicBezTo>
                  <a:cubicBezTo>
                    <a:pt x="1858" y="32"/>
                    <a:pt x="2048" y="27"/>
                    <a:pt x="2048" y="27"/>
                  </a:cubicBezTo>
                  <a:cubicBezTo>
                    <a:pt x="2048" y="27"/>
                    <a:pt x="2061" y="15"/>
                    <a:pt x="2055" y="0"/>
                  </a:cubicBezTo>
                  <a:cubicBezTo>
                    <a:pt x="2053" y="7"/>
                    <a:pt x="2048" y="11"/>
                    <a:pt x="2048" y="11"/>
                  </a:cubicBezTo>
                  <a:close/>
                </a:path>
              </a:pathLst>
            </a:custGeom>
            <a:solidFill>
              <a:srgbClr val="434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Freeform 59">
              <a:extLst>
                <a:ext uri="{FF2B5EF4-FFF2-40B4-BE49-F238E27FC236}">
                  <a16:creationId xmlns:a16="http://schemas.microsoft.com/office/drawing/2014/main" id="{E5F20574-82A4-4B15-8775-1B8B1F9CA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1576"/>
              <a:ext cx="60" cy="85"/>
            </a:xfrm>
            <a:custGeom>
              <a:avLst/>
              <a:gdLst>
                <a:gd name="T0" fmla="*/ 15 w 44"/>
                <a:gd name="T1" fmla="*/ 34 h 62"/>
                <a:gd name="T2" fmla="*/ 57 w 44"/>
                <a:gd name="T3" fmla="*/ 90 h 62"/>
                <a:gd name="T4" fmla="*/ 14 w 44"/>
                <a:gd name="T5" fmla="*/ 37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62">
                  <a:moveTo>
                    <a:pt x="8" y="18"/>
                  </a:moveTo>
                  <a:cubicBezTo>
                    <a:pt x="26" y="0"/>
                    <a:pt x="44" y="32"/>
                    <a:pt x="31" y="48"/>
                  </a:cubicBezTo>
                  <a:cubicBezTo>
                    <a:pt x="20" y="62"/>
                    <a:pt x="0" y="31"/>
                    <a:pt x="7" y="20"/>
                  </a:cubicBezTo>
                </a:path>
              </a:pathLst>
            </a:cu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Freeform 60">
              <a:extLst>
                <a:ext uri="{FF2B5EF4-FFF2-40B4-BE49-F238E27FC236}">
                  <a16:creationId xmlns:a16="http://schemas.microsoft.com/office/drawing/2014/main" id="{AA9B6928-51EC-41A4-9C8E-6D149745F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511"/>
              <a:ext cx="32" cy="33"/>
            </a:xfrm>
            <a:custGeom>
              <a:avLst/>
              <a:gdLst>
                <a:gd name="T0" fmla="*/ 39 w 23"/>
                <a:gd name="T1" fmla="*/ 8 h 24"/>
                <a:gd name="T2" fmla="*/ 36 w 23"/>
                <a:gd name="T3" fmla="*/ 36 h 24"/>
                <a:gd name="T4" fmla="*/ 8 w 23"/>
                <a:gd name="T5" fmla="*/ 39 h 24"/>
                <a:gd name="T6" fmla="*/ 10 w 23"/>
                <a:gd name="T7" fmla="*/ 10 h 24"/>
                <a:gd name="T8" fmla="*/ 39 w 23"/>
                <a:gd name="T9" fmla="*/ 8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4">
                  <a:moveTo>
                    <a:pt x="20" y="4"/>
                  </a:moveTo>
                  <a:cubicBezTo>
                    <a:pt x="23" y="7"/>
                    <a:pt x="23" y="14"/>
                    <a:pt x="19" y="19"/>
                  </a:cubicBezTo>
                  <a:cubicBezTo>
                    <a:pt x="15" y="23"/>
                    <a:pt x="8" y="24"/>
                    <a:pt x="4" y="20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1"/>
                    <a:pt x="16" y="0"/>
                    <a:pt x="20" y="4"/>
                  </a:cubicBezTo>
                  <a:close/>
                </a:path>
              </a:pathLst>
            </a:custGeom>
            <a:solidFill>
              <a:srgbClr val="5B6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Oval 61">
              <a:extLst>
                <a:ext uri="{FF2B5EF4-FFF2-40B4-BE49-F238E27FC236}">
                  <a16:creationId xmlns:a16="http://schemas.microsoft.com/office/drawing/2014/main" id="{DF0204EE-962F-47D7-A8ED-C7309523B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522"/>
              <a:ext cx="11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37" name="Oval 62">
              <a:extLst>
                <a:ext uri="{FF2B5EF4-FFF2-40B4-BE49-F238E27FC236}">
                  <a16:creationId xmlns:a16="http://schemas.microsoft.com/office/drawing/2014/main" id="{9C120599-C9CE-402F-B8CE-3AA0007C0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1535"/>
              <a:ext cx="6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38" name="Oval 63">
              <a:extLst>
                <a:ext uri="{FF2B5EF4-FFF2-40B4-BE49-F238E27FC236}">
                  <a16:creationId xmlns:a16="http://schemas.microsoft.com/office/drawing/2014/main" id="{C6D0B979-2D5A-468C-ACCD-621FED571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160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39" name="Oval 64">
              <a:extLst>
                <a:ext uri="{FF2B5EF4-FFF2-40B4-BE49-F238E27FC236}">
                  <a16:creationId xmlns:a16="http://schemas.microsoft.com/office/drawing/2014/main" id="{3D7DAC1D-94C7-4A03-9C4A-2D10E03F7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" y="1621"/>
              <a:ext cx="8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40" name="Oval 65">
              <a:extLst>
                <a:ext uri="{FF2B5EF4-FFF2-40B4-BE49-F238E27FC236}">
                  <a16:creationId xmlns:a16="http://schemas.microsoft.com/office/drawing/2014/main" id="{E06EABC9-7166-45D0-971A-FE5517C9B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" y="2275"/>
              <a:ext cx="22" cy="35"/>
            </a:xfrm>
            <a:prstGeom prst="ellipse">
              <a:avLst/>
            </a:pr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41" name="Freeform 66">
              <a:extLst>
                <a:ext uri="{FF2B5EF4-FFF2-40B4-BE49-F238E27FC236}">
                  <a16:creationId xmlns:a16="http://schemas.microsoft.com/office/drawing/2014/main" id="{44DCB1ED-500C-48B4-9301-EBB83C6D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5" y="2247"/>
              <a:ext cx="32" cy="52"/>
            </a:xfrm>
            <a:custGeom>
              <a:avLst/>
              <a:gdLst>
                <a:gd name="T0" fmla="*/ 40 w 23"/>
                <a:gd name="T1" fmla="*/ 31 h 38"/>
                <a:gd name="T2" fmla="*/ 29 w 23"/>
                <a:gd name="T3" fmla="*/ 70 h 38"/>
                <a:gd name="T4" fmla="*/ 4 w 23"/>
                <a:gd name="T5" fmla="*/ 40 h 38"/>
                <a:gd name="T6" fmla="*/ 15 w 23"/>
                <a:gd name="T7" fmla="*/ 1 h 38"/>
                <a:gd name="T8" fmla="*/ 40 w 23"/>
                <a:gd name="T9" fmla="*/ 3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8">
                  <a:moveTo>
                    <a:pt x="21" y="17"/>
                  </a:moveTo>
                  <a:cubicBezTo>
                    <a:pt x="23" y="27"/>
                    <a:pt x="21" y="36"/>
                    <a:pt x="15" y="37"/>
                  </a:cubicBezTo>
                  <a:cubicBezTo>
                    <a:pt x="10" y="38"/>
                    <a:pt x="4" y="31"/>
                    <a:pt x="2" y="21"/>
                  </a:cubicBezTo>
                  <a:cubicBezTo>
                    <a:pt x="0" y="11"/>
                    <a:pt x="2" y="2"/>
                    <a:pt x="8" y="1"/>
                  </a:cubicBezTo>
                  <a:cubicBezTo>
                    <a:pt x="13" y="0"/>
                    <a:pt x="19" y="7"/>
                    <a:pt x="21" y="17"/>
                  </a:cubicBezTo>
                  <a:close/>
                </a:path>
              </a:pathLst>
            </a:cu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Freeform 67">
              <a:extLst>
                <a:ext uri="{FF2B5EF4-FFF2-40B4-BE49-F238E27FC236}">
                  <a16:creationId xmlns:a16="http://schemas.microsoft.com/office/drawing/2014/main" id="{748928B1-43EA-4201-81D4-4446795EB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" y="1339"/>
              <a:ext cx="2810" cy="1398"/>
            </a:xfrm>
            <a:custGeom>
              <a:avLst/>
              <a:gdLst>
                <a:gd name="T0" fmla="*/ 3531 w 2067"/>
                <a:gd name="T1" fmla="*/ 1805 h 1030"/>
                <a:gd name="T2" fmla="*/ 2772 w 2067"/>
                <a:gd name="T3" fmla="*/ 1805 h 1030"/>
                <a:gd name="T4" fmla="*/ 2772 w 2067"/>
                <a:gd name="T5" fmla="*/ 1196 h 1030"/>
                <a:gd name="T6" fmla="*/ 2705 w 2067"/>
                <a:gd name="T7" fmla="*/ 402 h 1030"/>
                <a:gd name="T8" fmla="*/ 2746 w 2067"/>
                <a:gd name="T9" fmla="*/ 305 h 1030"/>
                <a:gd name="T10" fmla="*/ 2821 w 2067"/>
                <a:gd name="T11" fmla="*/ 185 h 1030"/>
                <a:gd name="T12" fmla="*/ 2889 w 2067"/>
                <a:gd name="T13" fmla="*/ 144 h 1030"/>
                <a:gd name="T14" fmla="*/ 2913 w 2067"/>
                <a:gd name="T15" fmla="*/ 65 h 1030"/>
                <a:gd name="T16" fmla="*/ 2889 w 2067"/>
                <a:gd name="T17" fmla="*/ 72 h 1030"/>
                <a:gd name="T18" fmla="*/ 2881 w 2067"/>
                <a:gd name="T19" fmla="*/ 67 h 1030"/>
                <a:gd name="T20" fmla="*/ 2870 w 2067"/>
                <a:gd name="T21" fmla="*/ 65 h 1030"/>
                <a:gd name="T22" fmla="*/ 2806 w 2067"/>
                <a:gd name="T23" fmla="*/ 149 h 1030"/>
                <a:gd name="T24" fmla="*/ 2728 w 2067"/>
                <a:gd name="T25" fmla="*/ 251 h 1030"/>
                <a:gd name="T26" fmla="*/ 2647 w 2067"/>
                <a:gd name="T27" fmla="*/ 257 h 1030"/>
                <a:gd name="T28" fmla="*/ 2586 w 2067"/>
                <a:gd name="T29" fmla="*/ 164 h 1030"/>
                <a:gd name="T30" fmla="*/ 2503 w 2067"/>
                <a:gd name="T31" fmla="*/ 107 h 1030"/>
                <a:gd name="T32" fmla="*/ 2469 w 2067"/>
                <a:gd name="T33" fmla="*/ 174 h 1030"/>
                <a:gd name="T34" fmla="*/ 2541 w 2067"/>
                <a:gd name="T35" fmla="*/ 220 h 1030"/>
                <a:gd name="T36" fmla="*/ 2637 w 2067"/>
                <a:gd name="T37" fmla="*/ 273 h 1030"/>
                <a:gd name="T38" fmla="*/ 2674 w 2067"/>
                <a:gd name="T39" fmla="*/ 380 h 1030"/>
                <a:gd name="T40" fmla="*/ 2696 w 2067"/>
                <a:gd name="T41" fmla="*/ 763 h 1030"/>
                <a:gd name="T42" fmla="*/ 2700 w 2067"/>
                <a:gd name="T43" fmla="*/ 1394 h 1030"/>
                <a:gd name="T44" fmla="*/ 2689 w 2067"/>
                <a:gd name="T45" fmla="*/ 1805 h 1030"/>
                <a:gd name="T46" fmla="*/ 2205 w 2067"/>
                <a:gd name="T47" fmla="*/ 1820 h 1030"/>
                <a:gd name="T48" fmla="*/ 1850 w 2067"/>
                <a:gd name="T49" fmla="*/ 1721 h 1030"/>
                <a:gd name="T50" fmla="*/ 1816 w 2067"/>
                <a:gd name="T51" fmla="*/ 1156 h 1030"/>
                <a:gd name="T52" fmla="*/ 1811 w 2067"/>
                <a:gd name="T53" fmla="*/ 597 h 1030"/>
                <a:gd name="T54" fmla="*/ 1841 w 2067"/>
                <a:gd name="T55" fmla="*/ 414 h 1030"/>
                <a:gd name="T56" fmla="*/ 1876 w 2067"/>
                <a:gd name="T57" fmla="*/ 311 h 1030"/>
                <a:gd name="T58" fmla="*/ 1940 w 2067"/>
                <a:gd name="T59" fmla="*/ 254 h 1030"/>
                <a:gd name="T60" fmla="*/ 1939 w 2067"/>
                <a:gd name="T61" fmla="*/ 236 h 1030"/>
                <a:gd name="T62" fmla="*/ 1932 w 2067"/>
                <a:gd name="T63" fmla="*/ 228 h 1030"/>
                <a:gd name="T64" fmla="*/ 1920 w 2067"/>
                <a:gd name="T65" fmla="*/ 212 h 1030"/>
                <a:gd name="T66" fmla="*/ 1876 w 2067"/>
                <a:gd name="T67" fmla="*/ 247 h 1030"/>
                <a:gd name="T68" fmla="*/ 1815 w 2067"/>
                <a:gd name="T69" fmla="*/ 331 h 1030"/>
                <a:gd name="T70" fmla="*/ 1763 w 2067"/>
                <a:gd name="T71" fmla="*/ 455 h 1030"/>
                <a:gd name="T72" fmla="*/ 1780 w 2067"/>
                <a:gd name="T73" fmla="*/ 804 h 1030"/>
                <a:gd name="T74" fmla="*/ 1780 w 2067"/>
                <a:gd name="T75" fmla="*/ 1382 h 1030"/>
                <a:gd name="T76" fmla="*/ 1780 w 2067"/>
                <a:gd name="T77" fmla="*/ 1816 h 1030"/>
                <a:gd name="T78" fmla="*/ 1343 w 2067"/>
                <a:gd name="T79" fmla="*/ 1809 h 1030"/>
                <a:gd name="T80" fmla="*/ 934 w 2067"/>
                <a:gd name="T81" fmla="*/ 1816 h 1030"/>
                <a:gd name="T82" fmla="*/ 926 w 2067"/>
                <a:gd name="T83" fmla="*/ 1687 h 1030"/>
                <a:gd name="T84" fmla="*/ 994 w 2067"/>
                <a:gd name="T85" fmla="*/ 1346 h 1030"/>
                <a:gd name="T86" fmla="*/ 1011 w 2067"/>
                <a:gd name="T87" fmla="*/ 1258 h 1030"/>
                <a:gd name="T88" fmla="*/ 999 w 2067"/>
                <a:gd name="T89" fmla="*/ 1257 h 1030"/>
                <a:gd name="T90" fmla="*/ 980 w 2067"/>
                <a:gd name="T91" fmla="*/ 1346 h 1030"/>
                <a:gd name="T92" fmla="*/ 976 w 2067"/>
                <a:gd name="T93" fmla="*/ 1485 h 1030"/>
                <a:gd name="T94" fmla="*/ 874 w 2067"/>
                <a:gd name="T95" fmla="*/ 1819 h 1030"/>
                <a:gd name="T96" fmla="*/ 498 w 2067"/>
                <a:gd name="T97" fmla="*/ 1824 h 1030"/>
                <a:gd name="T98" fmla="*/ 412 w 2067"/>
                <a:gd name="T99" fmla="*/ 1437 h 1030"/>
                <a:gd name="T100" fmla="*/ 423 w 2067"/>
                <a:gd name="T101" fmla="*/ 1284 h 1030"/>
                <a:gd name="T102" fmla="*/ 390 w 2067"/>
                <a:gd name="T103" fmla="*/ 1226 h 1030"/>
                <a:gd name="T104" fmla="*/ 334 w 2067"/>
                <a:gd name="T105" fmla="*/ 1103 h 1030"/>
                <a:gd name="T106" fmla="*/ 381 w 2067"/>
                <a:gd name="T107" fmla="*/ 1227 h 1030"/>
                <a:gd name="T108" fmla="*/ 381 w 2067"/>
                <a:gd name="T109" fmla="*/ 1341 h 1030"/>
                <a:gd name="T110" fmla="*/ 397 w 2067"/>
                <a:gd name="T111" fmla="*/ 1531 h 1030"/>
                <a:gd name="T112" fmla="*/ 416 w 2067"/>
                <a:gd name="T113" fmla="*/ 1824 h 1030"/>
                <a:gd name="T114" fmla="*/ 0 w 2067"/>
                <a:gd name="T115" fmla="*/ 1892 h 1030"/>
                <a:gd name="T116" fmla="*/ 329 w 2067"/>
                <a:gd name="T117" fmla="*/ 1893 h 1030"/>
                <a:gd name="T118" fmla="*/ 982 w 2067"/>
                <a:gd name="T119" fmla="*/ 1877 h 1030"/>
                <a:gd name="T120" fmla="*/ 2111 w 2067"/>
                <a:gd name="T121" fmla="*/ 1888 h 1030"/>
                <a:gd name="T122" fmla="*/ 3003 w 2067"/>
                <a:gd name="T123" fmla="*/ 1862 h 1030"/>
                <a:gd name="T124" fmla="*/ 3785 w 2067"/>
                <a:gd name="T125" fmla="*/ 1853 h 10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67" h="1030">
                  <a:moveTo>
                    <a:pt x="2048" y="969"/>
                  </a:moveTo>
                  <a:cubicBezTo>
                    <a:pt x="2048" y="969"/>
                    <a:pt x="1943" y="976"/>
                    <a:pt x="1910" y="980"/>
                  </a:cubicBezTo>
                  <a:cubicBezTo>
                    <a:pt x="1877" y="984"/>
                    <a:pt x="1758" y="987"/>
                    <a:pt x="1707" y="983"/>
                  </a:cubicBezTo>
                  <a:cubicBezTo>
                    <a:pt x="1672" y="980"/>
                    <a:pt x="1577" y="980"/>
                    <a:pt x="1500" y="980"/>
                  </a:cubicBezTo>
                  <a:cubicBezTo>
                    <a:pt x="1484" y="949"/>
                    <a:pt x="1482" y="883"/>
                    <a:pt x="1478" y="850"/>
                  </a:cubicBezTo>
                  <a:cubicBezTo>
                    <a:pt x="1472" y="808"/>
                    <a:pt x="1493" y="726"/>
                    <a:pt x="1500" y="649"/>
                  </a:cubicBezTo>
                  <a:cubicBezTo>
                    <a:pt x="1507" y="573"/>
                    <a:pt x="1462" y="533"/>
                    <a:pt x="1478" y="421"/>
                  </a:cubicBezTo>
                  <a:cubicBezTo>
                    <a:pt x="1495" y="309"/>
                    <a:pt x="1468" y="261"/>
                    <a:pt x="1464" y="218"/>
                  </a:cubicBezTo>
                  <a:cubicBezTo>
                    <a:pt x="1464" y="213"/>
                    <a:pt x="1463" y="209"/>
                    <a:pt x="1463" y="206"/>
                  </a:cubicBezTo>
                  <a:cubicBezTo>
                    <a:pt x="1476" y="201"/>
                    <a:pt x="1486" y="185"/>
                    <a:pt x="1486" y="166"/>
                  </a:cubicBezTo>
                  <a:cubicBezTo>
                    <a:pt x="1486" y="159"/>
                    <a:pt x="1484" y="152"/>
                    <a:pt x="1482" y="146"/>
                  </a:cubicBezTo>
                  <a:cubicBezTo>
                    <a:pt x="1493" y="124"/>
                    <a:pt x="1513" y="111"/>
                    <a:pt x="1526" y="100"/>
                  </a:cubicBezTo>
                  <a:cubicBezTo>
                    <a:pt x="1528" y="98"/>
                    <a:pt x="1529" y="97"/>
                    <a:pt x="1531" y="96"/>
                  </a:cubicBezTo>
                  <a:cubicBezTo>
                    <a:pt x="1541" y="98"/>
                    <a:pt x="1554" y="91"/>
                    <a:pt x="1563" y="78"/>
                  </a:cubicBezTo>
                  <a:cubicBezTo>
                    <a:pt x="1569" y="67"/>
                    <a:pt x="1571" y="56"/>
                    <a:pt x="1569" y="47"/>
                  </a:cubicBezTo>
                  <a:cubicBezTo>
                    <a:pt x="1571" y="43"/>
                    <a:pt x="1574" y="39"/>
                    <a:pt x="1576" y="35"/>
                  </a:cubicBezTo>
                  <a:cubicBezTo>
                    <a:pt x="1591" y="9"/>
                    <a:pt x="1607" y="15"/>
                    <a:pt x="1607" y="15"/>
                  </a:cubicBezTo>
                  <a:cubicBezTo>
                    <a:pt x="1594" y="1"/>
                    <a:pt x="1573" y="31"/>
                    <a:pt x="1563" y="39"/>
                  </a:cubicBezTo>
                  <a:cubicBezTo>
                    <a:pt x="1563" y="38"/>
                    <a:pt x="1562" y="38"/>
                    <a:pt x="1562" y="37"/>
                  </a:cubicBezTo>
                  <a:cubicBezTo>
                    <a:pt x="1561" y="37"/>
                    <a:pt x="1560" y="36"/>
                    <a:pt x="1559" y="36"/>
                  </a:cubicBezTo>
                  <a:cubicBezTo>
                    <a:pt x="1559" y="23"/>
                    <a:pt x="1571" y="0"/>
                    <a:pt x="1571" y="0"/>
                  </a:cubicBezTo>
                  <a:cubicBezTo>
                    <a:pt x="1563" y="5"/>
                    <a:pt x="1558" y="22"/>
                    <a:pt x="1553" y="35"/>
                  </a:cubicBezTo>
                  <a:cubicBezTo>
                    <a:pt x="1543" y="35"/>
                    <a:pt x="1532" y="42"/>
                    <a:pt x="1525" y="53"/>
                  </a:cubicBezTo>
                  <a:cubicBezTo>
                    <a:pt x="1518" y="63"/>
                    <a:pt x="1516" y="73"/>
                    <a:pt x="1518" y="81"/>
                  </a:cubicBezTo>
                  <a:cubicBezTo>
                    <a:pt x="1514" y="87"/>
                    <a:pt x="1510" y="94"/>
                    <a:pt x="1506" y="102"/>
                  </a:cubicBezTo>
                  <a:cubicBezTo>
                    <a:pt x="1498" y="117"/>
                    <a:pt x="1488" y="129"/>
                    <a:pt x="1476" y="136"/>
                  </a:cubicBezTo>
                  <a:cubicBezTo>
                    <a:pt x="1470" y="130"/>
                    <a:pt x="1463" y="125"/>
                    <a:pt x="1455" y="125"/>
                  </a:cubicBezTo>
                  <a:cubicBezTo>
                    <a:pt x="1446" y="125"/>
                    <a:pt x="1438" y="131"/>
                    <a:pt x="1432" y="139"/>
                  </a:cubicBezTo>
                  <a:cubicBezTo>
                    <a:pt x="1423" y="132"/>
                    <a:pt x="1416" y="122"/>
                    <a:pt x="1409" y="112"/>
                  </a:cubicBezTo>
                  <a:cubicBezTo>
                    <a:pt x="1411" y="104"/>
                    <a:pt x="1407" y="95"/>
                    <a:pt x="1399" y="89"/>
                  </a:cubicBezTo>
                  <a:cubicBezTo>
                    <a:pt x="1392" y="83"/>
                    <a:pt x="1383" y="81"/>
                    <a:pt x="1377" y="83"/>
                  </a:cubicBezTo>
                  <a:cubicBezTo>
                    <a:pt x="1354" y="75"/>
                    <a:pt x="1354" y="58"/>
                    <a:pt x="1354" y="58"/>
                  </a:cubicBezTo>
                  <a:cubicBezTo>
                    <a:pt x="1352" y="81"/>
                    <a:pt x="1367" y="94"/>
                    <a:pt x="1357" y="89"/>
                  </a:cubicBezTo>
                  <a:cubicBezTo>
                    <a:pt x="1347" y="84"/>
                    <a:pt x="1336" y="94"/>
                    <a:pt x="1336" y="94"/>
                  </a:cubicBezTo>
                  <a:cubicBezTo>
                    <a:pt x="1341" y="89"/>
                    <a:pt x="1353" y="93"/>
                    <a:pt x="1365" y="99"/>
                  </a:cubicBezTo>
                  <a:cubicBezTo>
                    <a:pt x="1365" y="106"/>
                    <a:pt x="1368" y="113"/>
                    <a:pt x="1375" y="119"/>
                  </a:cubicBezTo>
                  <a:cubicBezTo>
                    <a:pt x="1383" y="126"/>
                    <a:pt x="1394" y="127"/>
                    <a:pt x="1401" y="122"/>
                  </a:cubicBezTo>
                  <a:cubicBezTo>
                    <a:pt x="1413" y="131"/>
                    <a:pt x="1421" y="140"/>
                    <a:pt x="1427" y="148"/>
                  </a:cubicBezTo>
                  <a:cubicBezTo>
                    <a:pt x="1425" y="154"/>
                    <a:pt x="1424" y="160"/>
                    <a:pt x="1424" y="166"/>
                  </a:cubicBezTo>
                  <a:cubicBezTo>
                    <a:pt x="1424" y="185"/>
                    <a:pt x="1434" y="201"/>
                    <a:pt x="1447" y="206"/>
                  </a:cubicBezTo>
                  <a:cubicBezTo>
                    <a:pt x="1449" y="216"/>
                    <a:pt x="1450" y="226"/>
                    <a:pt x="1455" y="236"/>
                  </a:cubicBezTo>
                  <a:cubicBezTo>
                    <a:pt x="1470" y="274"/>
                    <a:pt x="1470" y="354"/>
                    <a:pt x="1459" y="414"/>
                  </a:cubicBezTo>
                  <a:cubicBezTo>
                    <a:pt x="1447" y="475"/>
                    <a:pt x="1461" y="554"/>
                    <a:pt x="1476" y="598"/>
                  </a:cubicBezTo>
                  <a:cubicBezTo>
                    <a:pt x="1492" y="643"/>
                    <a:pt x="1473" y="709"/>
                    <a:pt x="1461" y="757"/>
                  </a:cubicBezTo>
                  <a:cubicBezTo>
                    <a:pt x="1450" y="805"/>
                    <a:pt x="1464" y="828"/>
                    <a:pt x="1469" y="914"/>
                  </a:cubicBezTo>
                  <a:cubicBezTo>
                    <a:pt x="1471" y="951"/>
                    <a:pt x="1464" y="970"/>
                    <a:pt x="1455" y="980"/>
                  </a:cubicBezTo>
                  <a:cubicBezTo>
                    <a:pt x="1440" y="980"/>
                    <a:pt x="1426" y="981"/>
                    <a:pt x="1416" y="981"/>
                  </a:cubicBezTo>
                  <a:cubicBezTo>
                    <a:pt x="1352" y="982"/>
                    <a:pt x="1251" y="985"/>
                    <a:pt x="1193" y="988"/>
                  </a:cubicBezTo>
                  <a:cubicBezTo>
                    <a:pt x="1157" y="990"/>
                    <a:pt x="1095" y="988"/>
                    <a:pt x="1041" y="987"/>
                  </a:cubicBezTo>
                  <a:cubicBezTo>
                    <a:pt x="1023" y="972"/>
                    <a:pt x="1001" y="951"/>
                    <a:pt x="1001" y="934"/>
                  </a:cubicBezTo>
                  <a:cubicBezTo>
                    <a:pt x="1003" y="906"/>
                    <a:pt x="963" y="834"/>
                    <a:pt x="977" y="779"/>
                  </a:cubicBezTo>
                  <a:cubicBezTo>
                    <a:pt x="992" y="724"/>
                    <a:pt x="996" y="676"/>
                    <a:pt x="983" y="628"/>
                  </a:cubicBezTo>
                  <a:cubicBezTo>
                    <a:pt x="969" y="579"/>
                    <a:pt x="964" y="518"/>
                    <a:pt x="977" y="465"/>
                  </a:cubicBezTo>
                  <a:cubicBezTo>
                    <a:pt x="989" y="412"/>
                    <a:pt x="986" y="360"/>
                    <a:pt x="980" y="324"/>
                  </a:cubicBezTo>
                  <a:cubicBezTo>
                    <a:pt x="976" y="300"/>
                    <a:pt x="970" y="274"/>
                    <a:pt x="972" y="250"/>
                  </a:cubicBezTo>
                  <a:cubicBezTo>
                    <a:pt x="982" y="247"/>
                    <a:pt x="991" y="238"/>
                    <a:pt x="996" y="225"/>
                  </a:cubicBezTo>
                  <a:cubicBezTo>
                    <a:pt x="1002" y="213"/>
                    <a:pt x="1001" y="200"/>
                    <a:pt x="996" y="191"/>
                  </a:cubicBezTo>
                  <a:cubicBezTo>
                    <a:pt x="1003" y="181"/>
                    <a:pt x="1009" y="175"/>
                    <a:pt x="1015" y="169"/>
                  </a:cubicBezTo>
                  <a:cubicBezTo>
                    <a:pt x="1022" y="169"/>
                    <a:pt x="1031" y="165"/>
                    <a:pt x="1039" y="157"/>
                  </a:cubicBezTo>
                  <a:cubicBezTo>
                    <a:pt x="1045" y="151"/>
                    <a:pt x="1049" y="144"/>
                    <a:pt x="1050" y="138"/>
                  </a:cubicBezTo>
                  <a:cubicBezTo>
                    <a:pt x="1059" y="135"/>
                    <a:pt x="1073" y="132"/>
                    <a:pt x="1081" y="138"/>
                  </a:cubicBezTo>
                  <a:cubicBezTo>
                    <a:pt x="1081" y="138"/>
                    <a:pt x="1066" y="127"/>
                    <a:pt x="1049" y="128"/>
                  </a:cubicBezTo>
                  <a:cubicBezTo>
                    <a:pt x="1049" y="127"/>
                    <a:pt x="1048" y="126"/>
                    <a:pt x="1047" y="125"/>
                  </a:cubicBezTo>
                  <a:cubicBezTo>
                    <a:pt x="1047" y="125"/>
                    <a:pt x="1046" y="124"/>
                    <a:pt x="1045" y="124"/>
                  </a:cubicBezTo>
                  <a:cubicBezTo>
                    <a:pt x="1063" y="82"/>
                    <a:pt x="1063" y="82"/>
                    <a:pt x="1063" y="82"/>
                  </a:cubicBezTo>
                  <a:cubicBezTo>
                    <a:pt x="1063" y="82"/>
                    <a:pt x="1050" y="108"/>
                    <a:pt x="1039" y="115"/>
                  </a:cubicBezTo>
                  <a:cubicBezTo>
                    <a:pt x="1037" y="117"/>
                    <a:pt x="1034" y="120"/>
                    <a:pt x="1031" y="124"/>
                  </a:cubicBezTo>
                  <a:cubicBezTo>
                    <a:pt x="1026" y="126"/>
                    <a:pt x="1020" y="129"/>
                    <a:pt x="1015" y="134"/>
                  </a:cubicBezTo>
                  <a:cubicBezTo>
                    <a:pt x="1007" y="142"/>
                    <a:pt x="1003" y="152"/>
                    <a:pt x="1004" y="159"/>
                  </a:cubicBezTo>
                  <a:cubicBezTo>
                    <a:pt x="997" y="168"/>
                    <a:pt x="989" y="175"/>
                    <a:pt x="982" y="180"/>
                  </a:cubicBezTo>
                  <a:cubicBezTo>
                    <a:pt x="969" y="178"/>
                    <a:pt x="955" y="188"/>
                    <a:pt x="947" y="205"/>
                  </a:cubicBezTo>
                  <a:cubicBezTo>
                    <a:pt x="940" y="222"/>
                    <a:pt x="943" y="240"/>
                    <a:pt x="954" y="247"/>
                  </a:cubicBezTo>
                  <a:cubicBezTo>
                    <a:pt x="954" y="252"/>
                    <a:pt x="954" y="256"/>
                    <a:pt x="955" y="261"/>
                  </a:cubicBezTo>
                  <a:cubicBezTo>
                    <a:pt x="961" y="312"/>
                    <a:pt x="972" y="386"/>
                    <a:pt x="963" y="436"/>
                  </a:cubicBezTo>
                  <a:cubicBezTo>
                    <a:pt x="955" y="486"/>
                    <a:pt x="947" y="564"/>
                    <a:pt x="958" y="610"/>
                  </a:cubicBezTo>
                  <a:cubicBezTo>
                    <a:pt x="969" y="657"/>
                    <a:pt x="972" y="716"/>
                    <a:pt x="963" y="750"/>
                  </a:cubicBezTo>
                  <a:cubicBezTo>
                    <a:pt x="955" y="784"/>
                    <a:pt x="955" y="864"/>
                    <a:pt x="971" y="914"/>
                  </a:cubicBezTo>
                  <a:cubicBezTo>
                    <a:pt x="981" y="947"/>
                    <a:pt x="975" y="972"/>
                    <a:pt x="963" y="986"/>
                  </a:cubicBezTo>
                  <a:cubicBezTo>
                    <a:pt x="962" y="987"/>
                    <a:pt x="960" y="987"/>
                    <a:pt x="958" y="987"/>
                  </a:cubicBezTo>
                  <a:cubicBezTo>
                    <a:pt x="905" y="990"/>
                    <a:pt x="768" y="985"/>
                    <a:pt x="727" y="982"/>
                  </a:cubicBezTo>
                  <a:cubicBezTo>
                    <a:pt x="686" y="979"/>
                    <a:pt x="563" y="983"/>
                    <a:pt x="516" y="986"/>
                  </a:cubicBezTo>
                  <a:cubicBezTo>
                    <a:pt x="513" y="986"/>
                    <a:pt x="509" y="986"/>
                    <a:pt x="505" y="986"/>
                  </a:cubicBezTo>
                  <a:cubicBezTo>
                    <a:pt x="503" y="984"/>
                    <a:pt x="502" y="980"/>
                    <a:pt x="503" y="974"/>
                  </a:cubicBezTo>
                  <a:cubicBezTo>
                    <a:pt x="504" y="956"/>
                    <a:pt x="492" y="940"/>
                    <a:pt x="501" y="916"/>
                  </a:cubicBezTo>
                  <a:cubicBezTo>
                    <a:pt x="509" y="892"/>
                    <a:pt x="514" y="854"/>
                    <a:pt x="537" y="812"/>
                  </a:cubicBezTo>
                  <a:cubicBezTo>
                    <a:pt x="558" y="774"/>
                    <a:pt x="542" y="750"/>
                    <a:pt x="538" y="731"/>
                  </a:cubicBezTo>
                  <a:cubicBezTo>
                    <a:pt x="545" y="729"/>
                    <a:pt x="551" y="721"/>
                    <a:pt x="553" y="710"/>
                  </a:cubicBezTo>
                  <a:cubicBezTo>
                    <a:pt x="556" y="698"/>
                    <a:pt x="553" y="688"/>
                    <a:pt x="547" y="683"/>
                  </a:cubicBezTo>
                  <a:cubicBezTo>
                    <a:pt x="551" y="674"/>
                    <a:pt x="556" y="661"/>
                    <a:pt x="553" y="649"/>
                  </a:cubicBezTo>
                  <a:cubicBezTo>
                    <a:pt x="553" y="649"/>
                    <a:pt x="551" y="673"/>
                    <a:pt x="541" y="682"/>
                  </a:cubicBezTo>
                  <a:cubicBezTo>
                    <a:pt x="533" y="682"/>
                    <a:pt x="525" y="691"/>
                    <a:pt x="523" y="703"/>
                  </a:cubicBezTo>
                  <a:cubicBezTo>
                    <a:pt x="520" y="715"/>
                    <a:pt x="523" y="727"/>
                    <a:pt x="530" y="731"/>
                  </a:cubicBezTo>
                  <a:cubicBezTo>
                    <a:pt x="530" y="733"/>
                    <a:pt x="531" y="735"/>
                    <a:pt x="531" y="737"/>
                  </a:cubicBezTo>
                  <a:cubicBezTo>
                    <a:pt x="538" y="761"/>
                    <a:pt x="539" y="785"/>
                    <a:pt x="528" y="806"/>
                  </a:cubicBezTo>
                  <a:cubicBezTo>
                    <a:pt x="517" y="827"/>
                    <a:pt x="485" y="906"/>
                    <a:pt x="486" y="937"/>
                  </a:cubicBezTo>
                  <a:cubicBezTo>
                    <a:pt x="488" y="963"/>
                    <a:pt x="486" y="977"/>
                    <a:pt x="473" y="987"/>
                  </a:cubicBezTo>
                  <a:cubicBezTo>
                    <a:pt x="417" y="988"/>
                    <a:pt x="341" y="988"/>
                    <a:pt x="308" y="989"/>
                  </a:cubicBezTo>
                  <a:cubicBezTo>
                    <a:pt x="300" y="989"/>
                    <a:pt x="286" y="989"/>
                    <a:pt x="269" y="990"/>
                  </a:cubicBezTo>
                  <a:cubicBezTo>
                    <a:pt x="253" y="975"/>
                    <a:pt x="240" y="955"/>
                    <a:pt x="233" y="931"/>
                  </a:cubicBezTo>
                  <a:cubicBezTo>
                    <a:pt x="224" y="901"/>
                    <a:pt x="227" y="809"/>
                    <a:pt x="223" y="780"/>
                  </a:cubicBezTo>
                  <a:cubicBezTo>
                    <a:pt x="221" y="768"/>
                    <a:pt x="219" y="749"/>
                    <a:pt x="217" y="729"/>
                  </a:cubicBezTo>
                  <a:cubicBezTo>
                    <a:pt x="225" y="726"/>
                    <a:pt x="230" y="712"/>
                    <a:pt x="229" y="697"/>
                  </a:cubicBezTo>
                  <a:cubicBezTo>
                    <a:pt x="228" y="680"/>
                    <a:pt x="220" y="666"/>
                    <a:pt x="211" y="665"/>
                  </a:cubicBezTo>
                  <a:cubicBezTo>
                    <a:pt x="211" y="665"/>
                    <a:pt x="211" y="665"/>
                    <a:pt x="211" y="665"/>
                  </a:cubicBezTo>
                  <a:cubicBezTo>
                    <a:pt x="212" y="645"/>
                    <a:pt x="206" y="639"/>
                    <a:pt x="195" y="628"/>
                  </a:cubicBezTo>
                  <a:cubicBezTo>
                    <a:pt x="183" y="617"/>
                    <a:pt x="181" y="599"/>
                    <a:pt x="181" y="599"/>
                  </a:cubicBezTo>
                  <a:cubicBezTo>
                    <a:pt x="179" y="611"/>
                    <a:pt x="177" y="627"/>
                    <a:pt x="196" y="642"/>
                  </a:cubicBezTo>
                  <a:cubicBezTo>
                    <a:pt x="202" y="647"/>
                    <a:pt x="205" y="655"/>
                    <a:pt x="206" y="666"/>
                  </a:cubicBezTo>
                  <a:cubicBezTo>
                    <a:pt x="198" y="669"/>
                    <a:pt x="192" y="682"/>
                    <a:pt x="193" y="699"/>
                  </a:cubicBezTo>
                  <a:cubicBezTo>
                    <a:pt x="194" y="713"/>
                    <a:pt x="199" y="724"/>
                    <a:pt x="206" y="728"/>
                  </a:cubicBezTo>
                  <a:cubicBezTo>
                    <a:pt x="207" y="732"/>
                    <a:pt x="207" y="735"/>
                    <a:pt x="207" y="738"/>
                  </a:cubicBezTo>
                  <a:cubicBezTo>
                    <a:pt x="210" y="764"/>
                    <a:pt x="214" y="800"/>
                    <a:pt x="215" y="831"/>
                  </a:cubicBezTo>
                  <a:cubicBezTo>
                    <a:pt x="216" y="862"/>
                    <a:pt x="222" y="911"/>
                    <a:pt x="229" y="955"/>
                  </a:cubicBezTo>
                  <a:cubicBezTo>
                    <a:pt x="232" y="973"/>
                    <a:pt x="229" y="984"/>
                    <a:pt x="225" y="990"/>
                  </a:cubicBezTo>
                  <a:cubicBezTo>
                    <a:pt x="139" y="992"/>
                    <a:pt x="20" y="993"/>
                    <a:pt x="0" y="987"/>
                  </a:cubicBezTo>
                  <a:cubicBezTo>
                    <a:pt x="0" y="1027"/>
                    <a:pt x="0" y="1027"/>
                    <a:pt x="0" y="1027"/>
                  </a:cubicBezTo>
                  <a:cubicBezTo>
                    <a:pt x="0" y="1027"/>
                    <a:pt x="50" y="1030"/>
                    <a:pt x="87" y="1028"/>
                  </a:cubicBezTo>
                  <a:cubicBezTo>
                    <a:pt x="124" y="1026"/>
                    <a:pt x="140" y="1029"/>
                    <a:pt x="178" y="1028"/>
                  </a:cubicBezTo>
                  <a:cubicBezTo>
                    <a:pt x="216" y="1027"/>
                    <a:pt x="274" y="1029"/>
                    <a:pt x="326" y="1025"/>
                  </a:cubicBezTo>
                  <a:cubicBezTo>
                    <a:pt x="378" y="1021"/>
                    <a:pt x="488" y="1012"/>
                    <a:pt x="531" y="1019"/>
                  </a:cubicBezTo>
                  <a:cubicBezTo>
                    <a:pt x="574" y="1026"/>
                    <a:pt x="753" y="1024"/>
                    <a:pt x="822" y="1024"/>
                  </a:cubicBezTo>
                  <a:cubicBezTo>
                    <a:pt x="891" y="1024"/>
                    <a:pt x="1085" y="1025"/>
                    <a:pt x="1142" y="1025"/>
                  </a:cubicBezTo>
                  <a:cubicBezTo>
                    <a:pt x="1199" y="1025"/>
                    <a:pt x="1309" y="1026"/>
                    <a:pt x="1352" y="1022"/>
                  </a:cubicBezTo>
                  <a:cubicBezTo>
                    <a:pt x="1395" y="1018"/>
                    <a:pt x="1561" y="1006"/>
                    <a:pt x="1625" y="1011"/>
                  </a:cubicBezTo>
                  <a:cubicBezTo>
                    <a:pt x="1689" y="1016"/>
                    <a:pt x="1714" y="1019"/>
                    <a:pt x="1786" y="1015"/>
                  </a:cubicBezTo>
                  <a:cubicBezTo>
                    <a:pt x="1858" y="1011"/>
                    <a:pt x="2048" y="1006"/>
                    <a:pt x="2048" y="1006"/>
                  </a:cubicBezTo>
                  <a:cubicBezTo>
                    <a:pt x="2048" y="1006"/>
                    <a:pt x="2067" y="987"/>
                    <a:pt x="2048" y="969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Freeform 68">
              <a:extLst>
                <a:ext uri="{FF2B5EF4-FFF2-40B4-BE49-F238E27FC236}">
                  <a16:creationId xmlns:a16="http://schemas.microsoft.com/office/drawing/2014/main" id="{9D2DEA80-B6F9-4BA8-8A29-C11DF8D8C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1455"/>
              <a:ext cx="34" cy="28"/>
            </a:xfrm>
            <a:custGeom>
              <a:avLst/>
              <a:gdLst>
                <a:gd name="T0" fmla="*/ 45 w 25"/>
                <a:gd name="T1" fmla="*/ 25 h 21"/>
                <a:gd name="T2" fmla="*/ 19 w 25"/>
                <a:gd name="T3" fmla="*/ 33 h 21"/>
                <a:gd name="T4" fmla="*/ 1 w 25"/>
                <a:gd name="T5" fmla="*/ 12 h 21"/>
                <a:gd name="T6" fmla="*/ 27 w 25"/>
                <a:gd name="T7" fmla="*/ 5 h 21"/>
                <a:gd name="T8" fmla="*/ 45 w 25"/>
                <a:gd name="T9" fmla="*/ 2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1">
                  <a:moveTo>
                    <a:pt x="24" y="14"/>
                  </a:moveTo>
                  <a:cubicBezTo>
                    <a:pt x="22" y="19"/>
                    <a:pt x="16" y="21"/>
                    <a:pt x="10" y="19"/>
                  </a:cubicBezTo>
                  <a:cubicBezTo>
                    <a:pt x="3" y="17"/>
                    <a:pt x="0" y="11"/>
                    <a:pt x="1" y="7"/>
                  </a:cubicBezTo>
                  <a:cubicBezTo>
                    <a:pt x="3" y="2"/>
                    <a:pt x="9" y="0"/>
                    <a:pt x="15" y="3"/>
                  </a:cubicBezTo>
                  <a:cubicBezTo>
                    <a:pt x="21" y="5"/>
                    <a:pt x="25" y="10"/>
                    <a:pt x="24" y="14"/>
                  </a:cubicBezTo>
                  <a:close/>
                </a:path>
              </a:pathLst>
            </a:cu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Freeform 69">
              <a:extLst>
                <a:ext uri="{FF2B5EF4-FFF2-40B4-BE49-F238E27FC236}">
                  <a16:creationId xmlns:a16="http://schemas.microsoft.com/office/drawing/2014/main" id="{A57F1358-8F8B-4CE2-BE63-705433CEF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1513"/>
              <a:ext cx="60" cy="69"/>
            </a:xfrm>
            <a:custGeom>
              <a:avLst/>
              <a:gdLst>
                <a:gd name="T0" fmla="*/ 61 w 44"/>
                <a:gd name="T1" fmla="*/ 84 h 51"/>
                <a:gd name="T2" fmla="*/ 11 w 44"/>
                <a:gd name="T3" fmla="*/ 62 h 51"/>
                <a:gd name="T4" fmla="*/ 20 w 44"/>
                <a:gd name="T5" fmla="*/ 9 h 51"/>
                <a:gd name="T6" fmla="*/ 68 w 44"/>
                <a:gd name="T7" fmla="*/ 31 h 51"/>
                <a:gd name="T8" fmla="*/ 61 w 44"/>
                <a:gd name="T9" fmla="*/ 8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1">
                  <a:moveTo>
                    <a:pt x="33" y="46"/>
                  </a:moveTo>
                  <a:cubicBezTo>
                    <a:pt x="24" y="51"/>
                    <a:pt x="12" y="45"/>
                    <a:pt x="6" y="34"/>
                  </a:cubicBezTo>
                  <a:cubicBezTo>
                    <a:pt x="0" y="23"/>
                    <a:pt x="2" y="9"/>
                    <a:pt x="11" y="5"/>
                  </a:cubicBezTo>
                  <a:cubicBezTo>
                    <a:pt x="19" y="0"/>
                    <a:pt x="31" y="6"/>
                    <a:pt x="37" y="17"/>
                  </a:cubicBezTo>
                  <a:cubicBezTo>
                    <a:pt x="44" y="29"/>
                    <a:pt x="41" y="42"/>
                    <a:pt x="33" y="46"/>
                  </a:cubicBezTo>
                  <a:close/>
                </a:path>
              </a:pathLst>
            </a:cu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Freeform 70">
              <a:extLst>
                <a:ext uri="{FF2B5EF4-FFF2-40B4-BE49-F238E27FC236}">
                  <a16:creationId xmlns:a16="http://schemas.microsoft.com/office/drawing/2014/main" id="{8E71DD78-48E0-4C60-AD6A-7CCDEC112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1400"/>
              <a:ext cx="38" cy="53"/>
            </a:xfrm>
            <a:custGeom>
              <a:avLst/>
              <a:gdLst>
                <a:gd name="T0" fmla="*/ 7 w 28"/>
                <a:gd name="T1" fmla="*/ 27 h 39"/>
                <a:gd name="T2" fmla="*/ 14 w 28"/>
                <a:gd name="T3" fmla="*/ 67 h 39"/>
                <a:gd name="T4" fmla="*/ 45 w 28"/>
                <a:gd name="T5" fmla="*/ 45 h 39"/>
                <a:gd name="T6" fmla="*/ 41 w 28"/>
                <a:gd name="T7" fmla="*/ 5 h 39"/>
                <a:gd name="T8" fmla="*/ 7 w 28"/>
                <a:gd name="T9" fmla="*/ 2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39">
                  <a:moveTo>
                    <a:pt x="4" y="15"/>
                  </a:moveTo>
                  <a:cubicBezTo>
                    <a:pt x="0" y="24"/>
                    <a:pt x="2" y="34"/>
                    <a:pt x="7" y="36"/>
                  </a:cubicBezTo>
                  <a:cubicBezTo>
                    <a:pt x="13" y="39"/>
                    <a:pt x="20" y="33"/>
                    <a:pt x="24" y="24"/>
                  </a:cubicBezTo>
                  <a:cubicBezTo>
                    <a:pt x="28" y="14"/>
                    <a:pt x="27" y="5"/>
                    <a:pt x="22" y="3"/>
                  </a:cubicBezTo>
                  <a:cubicBezTo>
                    <a:pt x="16" y="0"/>
                    <a:pt x="8" y="6"/>
                    <a:pt x="4" y="15"/>
                  </a:cubicBezTo>
                  <a:close/>
                </a:path>
              </a:pathLst>
            </a:cu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Oval 71">
              <a:extLst>
                <a:ext uri="{FF2B5EF4-FFF2-40B4-BE49-F238E27FC236}">
                  <a16:creationId xmlns:a16="http://schemas.microsoft.com/office/drawing/2014/main" id="{226CFB2A-F356-4F52-B12F-8BEFBD98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2" y="2251"/>
              <a:ext cx="11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47" name="Oval 72">
              <a:extLst>
                <a:ext uri="{FF2B5EF4-FFF2-40B4-BE49-F238E27FC236}">
                  <a16:creationId xmlns:a16="http://schemas.microsoft.com/office/drawing/2014/main" id="{A46BDAE7-3131-4D23-97ED-A34256A1D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2265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48" name="Oval 73">
              <a:extLst>
                <a:ext uri="{FF2B5EF4-FFF2-40B4-BE49-F238E27FC236}">
                  <a16:creationId xmlns:a16="http://schemas.microsoft.com/office/drawing/2014/main" id="{727651D8-7F03-4C12-9928-D63430DC5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3" y="2273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49" name="Oval 74">
              <a:extLst>
                <a:ext uri="{FF2B5EF4-FFF2-40B4-BE49-F238E27FC236}">
                  <a16:creationId xmlns:a16="http://schemas.microsoft.com/office/drawing/2014/main" id="{89515F8A-8D88-4E5A-9729-34A7E177F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2286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50" name="Oval 75">
              <a:extLst>
                <a:ext uri="{FF2B5EF4-FFF2-40B4-BE49-F238E27FC236}">
                  <a16:creationId xmlns:a16="http://schemas.microsoft.com/office/drawing/2014/main" id="{D38B78CB-545F-4E9C-A06C-9E50F6B9F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145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51" name="Oval 76">
              <a:extLst>
                <a:ext uri="{FF2B5EF4-FFF2-40B4-BE49-F238E27FC236}">
                  <a16:creationId xmlns:a16="http://schemas.microsoft.com/office/drawing/2014/main" id="{5CD2EDE7-8667-4128-8876-F99BA637B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1471"/>
              <a:ext cx="10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52" name="Oval 77">
              <a:extLst>
                <a:ext uri="{FF2B5EF4-FFF2-40B4-BE49-F238E27FC236}">
                  <a16:creationId xmlns:a16="http://schemas.microsoft.com/office/drawing/2014/main" id="{3B196D2E-7347-4C9A-8674-C4BBBA7A9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" y="1521"/>
              <a:ext cx="17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53" name="Oval 78">
              <a:extLst>
                <a:ext uri="{FF2B5EF4-FFF2-40B4-BE49-F238E27FC236}">
                  <a16:creationId xmlns:a16="http://schemas.microsoft.com/office/drawing/2014/main" id="{9D5D63C7-755D-4E48-930F-AEB9B8CD2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" y="1544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54" name="Oval 79">
              <a:extLst>
                <a:ext uri="{FF2B5EF4-FFF2-40B4-BE49-F238E27FC236}">
                  <a16:creationId xmlns:a16="http://schemas.microsoft.com/office/drawing/2014/main" id="{B9FFEA9D-48B7-4F55-A5CC-70E2362B9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" y="1398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55" name="Oval 80">
              <a:extLst>
                <a:ext uri="{FF2B5EF4-FFF2-40B4-BE49-F238E27FC236}">
                  <a16:creationId xmlns:a16="http://schemas.microsoft.com/office/drawing/2014/main" id="{DFEF4BB6-4EC9-44B7-8643-85D11FF1C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1411"/>
              <a:ext cx="8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56" name="Freeform 81">
              <a:extLst>
                <a:ext uri="{FF2B5EF4-FFF2-40B4-BE49-F238E27FC236}">
                  <a16:creationId xmlns:a16="http://schemas.microsoft.com/office/drawing/2014/main" id="{578338F6-8CC7-49FC-B05B-E5489DD5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2654"/>
              <a:ext cx="50" cy="35"/>
            </a:xfrm>
            <a:custGeom>
              <a:avLst/>
              <a:gdLst>
                <a:gd name="T0" fmla="*/ 0 w 37"/>
                <a:gd name="T1" fmla="*/ 0 h 26"/>
                <a:gd name="T2" fmla="*/ 16 w 37"/>
                <a:gd name="T3" fmla="*/ 26 h 26"/>
                <a:gd name="T4" fmla="*/ 30 w 37"/>
                <a:gd name="T5" fmla="*/ 40 h 26"/>
                <a:gd name="T6" fmla="*/ 46 w 37"/>
                <a:gd name="T7" fmla="*/ 43 h 26"/>
                <a:gd name="T8" fmla="*/ 57 w 37"/>
                <a:gd name="T9" fmla="*/ 46 h 26"/>
                <a:gd name="T10" fmla="*/ 68 w 37"/>
                <a:gd name="T11" fmla="*/ 47 h 26"/>
                <a:gd name="T12" fmla="*/ 58 w 37"/>
                <a:gd name="T13" fmla="*/ 47 h 26"/>
                <a:gd name="T14" fmla="*/ 42 w 37"/>
                <a:gd name="T15" fmla="*/ 47 h 26"/>
                <a:gd name="T16" fmla="*/ 20 w 37"/>
                <a:gd name="T17" fmla="*/ 38 h 26"/>
                <a:gd name="T18" fmla="*/ 5 w 37"/>
                <a:gd name="T19" fmla="*/ 15 h 26"/>
                <a:gd name="T20" fmla="*/ 0 w 37"/>
                <a:gd name="T21" fmla="*/ 1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26">
                  <a:moveTo>
                    <a:pt x="0" y="0"/>
                  </a:moveTo>
                  <a:cubicBezTo>
                    <a:pt x="2" y="6"/>
                    <a:pt x="6" y="10"/>
                    <a:pt x="9" y="14"/>
                  </a:cubicBezTo>
                  <a:cubicBezTo>
                    <a:pt x="11" y="17"/>
                    <a:pt x="13" y="20"/>
                    <a:pt x="16" y="22"/>
                  </a:cubicBezTo>
                  <a:cubicBezTo>
                    <a:pt x="19" y="23"/>
                    <a:pt x="22" y="24"/>
                    <a:pt x="25" y="24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3" y="25"/>
                    <a:pt x="35" y="25"/>
                    <a:pt x="37" y="26"/>
                  </a:cubicBezTo>
                  <a:cubicBezTo>
                    <a:pt x="36" y="26"/>
                    <a:pt x="33" y="26"/>
                    <a:pt x="32" y="26"/>
                  </a:cubicBezTo>
                  <a:cubicBezTo>
                    <a:pt x="29" y="26"/>
                    <a:pt x="26" y="26"/>
                    <a:pt x="23" y="26"/>
                  </a:cubicBezTo>
                  <a:cubicBezTo>
                    <a:pt x="18" y="26"/>
                    <a:pt x="14" y="24"/>
                    <a:pt x="11" y="21"/>
                  </a:cubicBezTo>
                  <a:cubicBezTo>
                    <a:pt x="7" y="17"/>
                    <a:pt x="5" y="12"/>
                    <a:pt x="3" y="8"/>
                  </a:cubicBezTo>
                  <a:cubicBezTo>
                    <a:pt x="2" y="6"/>
                    <a:pt x="1" y="3"/>
                    <a:pt x="0" y="1"/>
                  </a:cubicBezTo>
                </a:path>
              </a:pathLst>
            </a:cu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Freeform 82">
              <a:extLst>
                <a:ext uri="{FF2B5EF4-FFF2-40B4-BE49-F238E27FC236}">
                  <a16:creationId xmlns:a16="http://schemas.microsoft.com/office/drawing/2014/main" id="{7ABC51EF-343D-4D40-BD7A-5F3244D78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2662"/>
              <a:ext cx="20" cy="22"/>
            </a:xfrm>
            <a:custGeom>
              <a:avLst/>
              <a:gdLst>
                <a:gd name="T0" fmla="*/ 4 w 15"/>
                <a:gd name="T1" fmla="*/ 0 h 16"/>
                <a:gd name="T2" fmla="*/ 9 w 15"/>
                <a:gd name="T3" fmla="*/ 19 h 16"/>
                <a:gd name="T4" fmla="*/ 27 w 15"/>
                <a:gd name="T5" fmla="*/ 30 h 16"/>
                <a:gd name="T6" fmla="*/ 5 w 15"/>
                <a:gd name="T7" fmla="*/ 23 h 16"/>
                <a:gd name="T8" fmla="*/ 4 w 15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2" y="0"/>
                  </a:moveTo>
                  <a:cubicBezTo>
                    <a:pt x="4" y="3"/>
                    <a:pt x="3" y="7"/>
                    <a:pt x="5" y="10"/>
                  </a:cubicBezTo>
                  <a:cubicBezTo>
                    <a:pt x="7" y="14"/>
                    <a:pt x="11" y="15"/>
                    <a:pt x="15" y="16"/>
                  </a:cubicBezTo>
                  <a:cubicBezTo>
                    <a:pt x="10" y="16"/>
                    <a:pt x="6" y="16"/>
                    <a:pt x="3" y="12"/>
                  </a:cubicBezTo>
                  <a:cubicBezTo>
                    <a:pt x="0" y="9"/>
                    <a:pt x="1" y="5"/>
                    <a:pt x="2" y="1"/>
                  </a:cubicBezTo>
                </a:path>
              </a:pathLst>
            </a:cu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8" name="Freeform 83">
              <a:extLst>
                <a:ext uri="{FF2B5EF4-FFF2-40B4-BE49-F238E27FC236}">
                  <a16:creationId xmlns:a16="http://schemas.microsoft.com/office/drawing/2014/main" id="{08F53040-FD60-415E-A56E-0E4DEBD39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649"/>
              <a:ext cx="78" cy="45"/>
            </a:xfrm>
            <a:custGeom>
              <a:avLst/>
              <a:gdLst>
                <a:gd name="T0" fmla="*/ 0 w 58"/>
                <a:gd name="T1" fmla="*/ 0 h 33"/>
                <a:gd name="T2" fmla="*/ 23 w 58"/>
                <a:gd name="T3" fmla="*/ 26 h 33"/>
                <a:gd name="T4" fmla="*/ 42 w 58"/>
                <a:gd name="T5" fmla="*/ 42 h 33"/>
                <a:gd name="T6" fmla="*/ 74 w 58"/>
                <a:gd name="T7" fmla="*/ 52 h 33"/>
                <a:gd name="T8" fmla="*/ 105 w 58"/>
                <a:gd name="T9" fmla="*/ 61 h 33"/>
                <a:gd name="T10" fmla="*/ 62 w 58"/>
                <a:gd name="T11" fmla="*/ 57 h 33"/>
                <a:gd name="T12" fmla="*/ 32 w 58"/>
                <a:gd name="T13" fmla="*/ 46 h 33"/>
                <a:gd name="T14" fmla="*/ 0 w 58"/>
                <a:gd name="T15" fmla="*/ 1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cubicBezTo>
                    <a:pt x="4" y="5"/>
                    <a:pt x="9" y="10"/>
                    <a:pt x="13" y="14"/>
                  </a:cubicBezTo>
                  <a:cubicBezTo>
                    <a:pt x="16" y="17"/>
                    <a:pt x="19" y="21"/>
                    <a:pt x="23" y="23"/>
                  </a:cubicBezTo>
                  <a:cubicBezTo>
                    <a:pt x="28" y="27"/>
                    <a:pt x="35" y="27"/>
                    <a:pt x="41" y="28"/>
                  </a:cubicBezTo>
                  <a:cubicBezTo>
                    <a:pt x="47" y="30"/>
                    <a:pt x="52" y="33"/>
                    <a:pt x="58" y="33"/>
                  </a:cubicBezTo>
                  <a:cubicBezTo>
                    <a:pt x="50" y="33"/>
                    <a:pt x="42" y="33"/>
                    <a:pt x="34" y="31"/>
                  </a:cubicBezTo>
                  <a:cubicBezTo>
                    <a:pt x="29" y="30"/>
                    <a:pt x="22" y="28"/>
                    <a:pt x="18" y="25"/>
                  </a:cubicBezTo>
                  <a:cubicBezTo>
                    <a:pt x="10" y="19"/>
                    <a:pt x="6" y="8"/>
                    <a:pt x="0" y="1"/>
                  </a:cubicBezTo>
                </a:path>
              </a:pathLst>
            </a:cu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Freeform 84">
              <a:extLst>
                <a:ext uri="{FF2B5EF4-FFF2-40B4-BE49-F238E27FC236}">
                  <a16:creationId xmlns:a16="http://schemas.microsoft.com/office/drawing/2014/main" id="{37E7C3DB-8571-453C-97A2-5BAD17FB8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2652"/>
              <a:ext cx="33" cy="24"/>
            </a:xfrm>
            <a:custGeom>
              <a:avLst/>
              <a:gdLst>
                <a:gd name="T0" fmla="*/ 0 w 24"/>
                <a:gd name="T1" fmla="*/ 0 h 17"/>
                <a:gd name="T2" fmla="*/ 17 w 24"/>
                <a:gd name="T3" fmla="*/ 25 h 17"/>
                <a:gd name="T4" fmla="*/ 45 w 24"/>
                <a:gd name="T5" fmla="*/ 32 h 17"/>
                <a:gd name="T6" fmla="*/ 14 w 24"/>
                <a:gd name="T7" fmla="*/ 28 h 17"/>
                <a:gd name="T8" fmla="*/ 0 w 2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7">
                  <a:moveTo>
                    <a:pt x="0" y="0"/>
                  </a:moveTo>
                  <a:cubicBezTo>
                    <a:pt x="3" y="5"/>
                    <a:pt x="3" y="10"/>
                    <a:pt x="9" y="13"/>
                  </a:cubicBezTo>
                  <a:cubicBezTo>
                    <a:pt x="14" y="15"/>
                    <a:pt x="20" y="14"/>
                    <a:pt x="24" y="16"/>
                  </a:cubicBezTo>
                  <a:cubicBezTo>
                    <a:pt x="18" y="17"/>
                    <a:pt x="12" y="16"/>
                    <a:pt x="7" y="14"/>
                  </a:cubicBezTo>
                  <a:cubicBezTo>
                    <a:pt x="0" y="12"/>
                    <a:pt x="0" y="7"/>
                    <a:pt x="0" y="0"/>
                  </a:cubicBezTo>
                </a:path>
              </a:pathLst>
            </a:cu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0" name="Freeform 85">
              <a:extLst>
                <a:ext uri="{FF2B5EF4-FFF2-40B4-BE49-F238E27FC236}">
                  <a16:creationId xmlns:a16="http://schemas.microsoft.com/office/drawing/2014/main" id="{236539CA-72C9-4F2B-9F20-3B730466F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2638"/>
              <a:ext cx="16" cy="35"/>
            </a:xfrm>
            <a:custGeom>
              <a:avLst/>
              <a:gdLst>
                <a:gd name="T0" fmla="*/ 4 w 12"/>
                <a:gd name="T1" fmla="*/ 0 h 26"/>
                <a:gd name="T2" fmla="*/ 21 w 12"/>
                <a:gd name="T3" fmla="*/ 47 h 26"/>
                <a:gd name="T4" fmla="*/ 1 w 12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6">
                  <a:moveTo>
                    <a:pt x="2" y="0"/>
                  </a:moveTo>
                  <a:cubicBezTo>
                    <a:pt x="4" y="9"/>
                    <a:pt x="5" y="19"/>
                    <a:pt x="12" y="26"/>
                  </a:cubicBezTo>
                  <a:cubicBezTo>
                    <a:pt x="4" y="22"/>
                    <a:pt x="0" y="9"/>
                    <a:pt x="1" y="0"/>
                  </a:cubicBezTo>
                </a:path>
              </a:pathLst>
            </a:cu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1" name="Freeform 86">
              <a:extLst>
                <a:ext uri="{FF2B5EF4-FFF2-40B4-BE49-F238E27FC236}">
                  <a16:creationId xmlns:a16="http://schemas.microsoft.com/office/drawing/2014/main" id="{91380936-D770-483D-9E1C-4168E9A56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" y="1347"/>
              <a:ext cx="42" cy="41"/>
            </a:xfrm>
            <a:custGeom>
              <a:avLst/>
              <a:gdLst>
                <a:gd name="T0" fmla="*/ 0 w 31"/>
                <a:gd name="T1" fmla="*/ 36 h 30"/>
                <a:gd name="T2" fmla="*/ 57 w 31"/>
                <a:gd name="T3" fmla="*/ 56 h 30"/>
                <a:gd name="T4" fmla="*/ 0 w 31"/>
                <a:gd name="T5" fmla="*/ 36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30">
                  <a:moveTo>
                    <a:pt x="0" y="19"/>
                  </a:moveTo>
                  <a:cubicBezTo>
                    <a:pt x="0" y="19"/>
                    <a:pt x="23" y="4"/>
                    <a:pt x="31" y="30"/>
                  </a:cubicBezTo>
                  <a:cubicBezTo>
                    <a:pt x="31" y="30"/>
                    <a:pt x="26" y="0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2" name="Freeform 87">
              <a:extLst>
                <a:ext uri="{FF2B5EF4-FFF2-40B4-BE49-F238E27FC236}">
                  <a16:creationId xmlns:a16="http://schemas.microsoft.com/office/drawing/2014/main" id="{CAC6710A-7026-472D-A7D8-3E0B9D49C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" y="1696"/>
              <a:ext cx="21" cy="37"/>
            </a:xfrm>
            <a:custGeom>
              <a:avLst/>
              <a:gdLst>
                <a:gd name="T0" fmla="*/ 0 w 16"/>
                <a:gd name="T1" fmla="*/ 0 h 27"/>
                <a:gd name="T2" fmla="*/ 5 w 16"/>
                <a:gd name="T3" fmla="*/ 51 h 27"/>
                <a:gd name="T4" fmla="*/ 0 w 16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cubicBezTo>
                    <a:pt x="0" y="0"/>
                    <a:pt x="12" y="14"/>
                    <a:pt x="3" y="27"/>
                  </a:cubicBezTo>
                  <a:cubicBezTo>
                    <a:pt x="3" y="27"/>
                    <a:pt x="16" y="1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Freeform 88">
              <a:extLst>
                <a:ext uri="{FF2B5EF4-FFF2-40B4-BE49-F238E27FC236}">
                  <a16:creationId xmlns:a16="http://schemas.microsoft.com/office/drawing/2014/main" id="{05E00F20-98A1-421A-B7A9-7905457A4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" y="1797"/>
              <a:ext cx="27" cy="40"/>
            </a:xfrm>
            <a:custGeom>
              <a:avLst/>
              <a:gdLst>
                <a:gd name="T0" fmla="*/ 0 w 20"/>
                <a:gd name="T1" fmla="*/ 0 h 29"/>
                <a:gd name="T2" fmla="*/ 15 w 20"/>
                <a:gd name="T3" fmla="*/ 55 h 29"/>
                <a:gd name="T4" fmla="*/ 0 w 20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9">
                  <a:moveTo>
                    <a:pt x="0" y="0"/>
                  </a:moveTo>
                  <a:cubicBezTo>
                    <a:pt x="0" y="0"/>
                    <a:pt x="16" y="12"/>
                    <a:pt x="8" y="29"/>
                  </a:cubicBezTo>
                  <a:cubicBezTo>
                    <a:pt x="8" y="29"/>
                    <a:pt x="20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Freeform 89">
              <a:extLst>
                <a:ext uri="{FF2B5EF4-FFF2-40B4-BE49-F238E27FC236}">
                  <a16:creationId xmlns:a16="http://schemas.microsoft.com/office/drawing/2014/main" id="{997B37C8-A5E8-4060-BE1D-D0F7E747A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1585"/>
              <a:ext cx="88" cy="194"/>
            </a:xfrm>
            <a:custGeom>
              <a:avLst/>
              <a:gdLst>
                <a:gd name="T0" fmla="*/ 7 w 65"/>
                <a:gd name="T1" fmla="*/ 0 h 143"/>
                <a:gd name="T2" fmla="*/ 1 w 65"/>
                <a:gd name="T3" fmla="*/ 35 h 143"/>
                <a:gd name="T4" fmla="*/ 9 w 65"/>
                <a:gd name="T5" fmla="*/ 73 h 143"/>
                <a:gd name="T6" fmla="*/ 50 w 65"/>
                <a:gd name="T7" fmla="*/ 155 h 143"/>
                <a:gd name="T8" fmla="*/ 64 w 65"/>
                <a:gd name="T9" fmla="*/ 241 h 143"/>
                <a:gd name="T10" fmla="*/ 108 w 65"/>
                <a:gd name="T11" fmla="*/ 254 h 143"/>
                <a:gd name="T12" fmla="*/ 76 w 65"/>
                <a:gd name="T13" fmla="*/ 218 h 143"/>
                <a:gd name="T14" fmla="*/ 64 w 65"/>
                <a:gd name="T15" fmla="*/ 149 h 143"/>
                <a:gd name="T16" fmla="*/ 11 w 65"/>
                <a:gd name="T17" fmla="*/ 46 h 143"/>
                <a:gd name="T18" fmla="*/ 9 w 65"/>
                <a:gd name="T19" fmla="*/ 0 h 1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143">
                  <a:moveTo>
                    <a:pt x="4" y="0"/>
                  </a:moveTo>
                  <a:cubicBezTo>
                    <a:pt x="4" y="6"/>
                    <a:pt x="1" y="13"/>
                    <a:pt x="1" y="19"/>
                  </a:cubicBezTo>
                  <a:cubicBezTo>
                    <a:pt x="0" y="27"/>
                    <a:pt x="2" y="34"/>
                    <a:pt x="5" y="40"/>
                  </a:cubicBezTo>
                  <a:cubicBezTo>
                    <a:pt x="13" y="56"/>
                    <a:pt x="26" y="66"/>
                    <a:pt x="27" y="84"/>
                  </a:cubicBezTo>
                  <a:cubicBezTo>
                    <a:pt x="27" y="99"/>
                    <a:pt x="20" y="120"/>
                    <a:pt x="35" y="131"/>
                  </a:cubicBezTo>
                  <a:cubicBezTo>
                    <a:pt x="39" y="134"/>
                    <a:pt x="57" y="143"/>
                    <a:pt x="59" y="138"/>
                  </a:cubicBezTo>
                  <a:cubicBezTo>
                    <a:pt x="65" y="128"/>
                    <a:pt x="45" y="123"/>
                    <a:pt x="41" y="119"/>
                  </a:cubicBezTo>
                  <a:cubicBezTo>
                    <a:pt x="30" y="109"/>
                    <a:pt x="35" y="94"/>
                    <a:pt x="35" y="81"/>
                  </a:cubicBezTo>
                  <a:cubicBezTo>
                    <a:pt x="35" y="56"/>
                    <a:pt x="12" y="47"/>
                    <a:pt x="6" y="25"/>
                  </a:cubicBezTo>
                  <a:cubicBezTo>
                    <a:pt x="3" y="16"/>
                    <a:pt x="2" y="9"/>
                    <a:pt x="5" y="0"/>
                  </a:cubicBezTo>
                </a:path>
              </a:pathLst>
            </a:custGeom>
            <a:solidFill>
              <a:srgbClr val="E31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Freeform 90">
              <a:extLst>
                <a:ext uri="{FF2B5EF4-FFF2-40B4-BE49-F238E27FC236}">
                  <a16:creationId xmlns:a16="http://schemas.microsoft.com/office/drawing/2014/main" id="{17D5DD63-C66B-43D7-A318-61136D00C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" y="1799"/>
              <a:ext cx="68" cy="231"/>
            </a:xfrm>
            <a:custGeom>
              <a:avLst/>
              <a:gdLst>
                <a:gd name="T0" fmla="*/ 0 w 50"/>
                <a:gd name="T1" fmla="*/ 1 h 170"/>
                <a:gd name="T2" fmla="*/ 24 w 50"/>
                <a:gd name="T3" fmla="*/ 72 h 170"/>
                <a:gd name="T4" fmla="*/ 24 w 50"/>
                <a:gd name="T5" fmla="*/ 133 h 170"/>
                <a:gd name="T6" fmla="*/ 20 w 50"/>
                <a:gd name="T7" fmla="*/ 246 h 170"/>
                <a:gd name="T8" fmla="*/ 39 w 50"/>
                <a:gd name="T9" fmla="*/ 289 h 170"/>
                <a:gd name="T10" fmla="*/ 73 w 50"/>
                <a:gd name="T11" fmla="*/ 314 h 170"/>
                <a:gd name="T12" fmla="*/ 65 w 50"/>
                <a:gd name="T13" fmla="*/ 277 h 170"/>
                <a:gd name="T14" fmla="*/ 35 w 50"/>
                <a:gd name="T15" fmla="*/ 231 h 170"/>
                <a:gd name="T16" fmla="*/ 37 w 50"/>
                <a:gd name="T17" fmla="*/ 130 h 170"/>
                <a:gd name="T18" fmla="*/ 33 w 50"/>
                <a:gd name="T19" fmla="*/ 61 h 170"/>
                <a:gd name="T20" fmla="*/ 0 w 50"/>
                <a:gd name="T21" fmla="*/ 0 h 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170">
                  <a:moveTo>
                    <a:pt x="0" y="1"/>
                  </a:moveTo>
                  <a:cubicBezTo>
                    <a:pt x="10" y="9"/>
                    <a:pt x="12" y="27"/>
                    <a:pt x="13" y="39"/>
                  </a:cubicBezTo>
                  <a:cubicBezTo>
                    <a:pt x="14" y="50"/>
                    <a:pt x="14" y="61"/>
                    <a:pt x="13" y="72"/>
                  </a:cubicBezTo>
                  <a:cubicBezTo>
                    <a:pt x="11" y="92"/>
                    <a:pt x="9" y="113"/>
                    <a:pt x="11" y="133"/>
                  </a:cubicBezTo>
                  <a:cubicBezTo>
                    <a:pt x="12" y="141"/>
                    <a:pt x="15" y="151"/>
                    <a:pt x="21" y="157"/>
                  </a:cubicBezTo>
                  <a:cubicBezTo>
                    <a:pt x="24" y="161"/>
                    <a:pt x="34" y="170"/>
                    <a:pt x="40" y="170"/>
                  </a:cubicBezTo>
                  <a:cubicBezTo>
                    <a:pt x="50" y="168"/>
                    <a:pt x="39" y="154"/>
                    <a:pt x="35" y="150"/>
                  </a:cubicBezTo>
                  <a:cubicBezTo>
                    <a:pt x="28" y="142"/>
                    <a:pt x="22" y="137"/>
                    <a:pt x="19" y="125"/>
                  </a:cubicBezTo>
                  <a:cubicBezTo>
                    <a:pt x="16" y="107"/>
                    <a:pt x="19" y="89"/>
                    <a:pt x="20" y="71"/>
                  </a:cubicBezTo>
                  <a:cubicBezTo>
                    <a:pt x="21" y="58"/>
                    <a:pt x="20" y="46"/>
                    <a:pt x="18" y="33"/>
                  </a:cubicBezTo>
                  <a:cubicBezTo>
                    <a:pt x="16" y="19"/>
                    <a:pt x="12" y="9"/>
                    <a:pt x="0" y="0"/>
                  </a:cubicBezTo>
                </a:path>
              </a:pathLst>
            </a:custGeom>
            <a:solidFill>
              <a:srgbClr val="E31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6" name="Freeform 91">
              <a:extLst>
                <a:ext uri="{FF2B5EF4-FFF2-40B4-BE49-F238E27FC236}">
                  <a16:creationId xmlns:a16="http://schemas.microsoft.com/office/drawing/2014/main" id="{2A2F02EF-8C7B-4F6A-BDF1-F38D0A23C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" y="1958"/>
              <a:ext cx="69" cy="105"/>
            </a:xfrm>
            <a:custGeom>
              <a:avLst/>
              <a:gdLst>
                <a:gd name="T0" fmla="*/ 0 w 51"/>
                <a:gd name="T1" fmla="*/ 0 h 77"/>
                <a:gd name="T2" fmla="*/ 37 w 51"/>
                <a:gd name="T3" fmla="*/ 67 h 77"/>
                <a:gd name="T4" fmla="*/ 51 w 51"/>
                <a:gd name="T5" fmla="*/ 97 h 77"/>
                <a:gd name="T6" fmla="*/ 69 w 51"/>
                <a:gd name="T7" fmla="*/ 123 h 77"/>
                <a:gd name="T8" fmla="*/ 88 w 51"/>
                <a:gd name="T9" fmla="*/ 134 h 77"/>
                <a:gd name="T10" fmla="*/ 84 w 51"/>
                <a:gd name="T11" fmla="*/ 108 h 77"/>
                <a:gd name="T12" fmla="*/ 64 w 51"/>
                <a:gd name="T13" fmla="*/ 97 h 77"/>
                <a:gd name="T14" fmla="*/ 53 w 51"/>
                <a:gd name="T15" fmla="*/ 75 h 77"/>
                <a:gd name="T16" fmla="*/ 0 w 51"/>
                <a:gd name="T17" fmla="*/ 1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77">
                  <a:moveTo>
                    <a:pt x="0" y="0"/>
                  </a:moveTo>
                  <a:cubicBezTo>
                    <a:pt x="0" y="17"/>
                    <a:pt x="10" y="25"/>
                    <a:pt x="20" y="36"/>
                  </a:cubicBezTo>
                  <a:cubicBezTo>
                    <a:pt x="24" y="41"/>
                    <a:pt x="26" y="47"/>
                    <a:pt x="28" y="52"/>
                  </a:cubicBezTo>
                  <a:cubicBezTo>
                    <a:pt x="31" y="59"/>
                    <a:pt x="33" y="61"/>
                    <a:pt x="38" y="66"/>
                  </a:cubicBezTo>
                  <a:cubicBezTo>
                    <a:pt x="41" y="69"/>
                    <a:pt x="44" y="77"/>
                    <a:pt x="48" y="72"/>
                  </a:cubicBezTo>
                  <a:cubicBezTo>
                    <a:pt x="51" y="68"/>
                    <a:pt x="49" y="61"/>
                    <a:pt x="46" y="58"/>
                  </a:cubicBezTo>
                  <a:cubicBezTo>
                    <a:pt x="43" y="55"/>
                    <a:pt x="39" y="55"/>
                    <a:pt x="35" y="52"/>
                  </a:cubicBezTo>
                  <a:cubicBezTo>
                    <a:pt x="32" y="49"/>
                    <a:pt x="31" y="44"/>
                    <a:pt x="29" y="40"/>
                  </a:cubicBezTo>
                  <a:cubicBezTo>
                    <a:pt x="20" y="27"/>
                    <a:pt x="0" y="19"/>
                    <a:pt x="0" y="1"/>
                  </a:cubicBezTo>
                </a:path>
              </a:pathLst>
            </a:custGeom>
            <a:solidFill>
              <a:srgbClr val="E31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Freeform 92">
              <a:extLst>
                <a:ext uri="{FF2B5EF4-FFF2-40B4-BE49-F238E27FC236}">
                  <a16:creationId xmlns:a16="http://schemas.microsoft.com/office/drawing/2014/main" id="{11B5974E-582B-4AEA-BCB8-1ED5A77DD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1230"/>
              <a:ext cx="73" cy="166"/>
            </a:xfrm>
            <a:custGeom>
              <a:avLst/>
              <a:gdLst>
                <a:gd name="T0" fmla="*/ 10 w 53"/>
                <a:gd name="T1" fmla="*/ 0 h 122"/>
                <a:gd name="T2" fmla="*/ 6 w 53"/>
                <a:gd name="T3" fmla="*/ 109 h 122"/>
                <a:gd name="T4" fmla="*/ 10 w 53"/>
                <a:gd name="T5" fmla="*/ 158 h 122"/>
                <a:gd name="T6" fmla="*/ 54 w 53"/>
                <a:gd name="T7" fmla="*/ 170 h 122"/>
                <a:gd name="T8" fmla="*/ 77 w 53"/>
                <a:gd name="T9" fmla="*/ 207 h 122"/>
                <a:gd name="T10" fmla="*/ 91 w 53"/>
                <a:gd name="T11" fmla="*/ 220 h 122"/>
                <a:gd name="T12" fmla="*/ 101 w 53"/>
                <a:gd name="T13" fmla="*/ 196 h 122"/>
                <a:gd name="T14" fmla="*/ 70 w 53"/>
                <a:gd name="T15" fmla="*/ 154 h 122"/>
                <a:gd name="T16" fmla="*/ 19 w 53"/>
                <a:gd name="T17" fmla="*/ 139 h 122"/>
                <a:gd name="T18" fmla="*/ 19 w 53"/>
                <a:gd name="T19" fmla="*/ 103 h 122"/>
                <a:gd name="T20" fmla="*/ 29 w 53"/>
                <a:gd name="T21" fmla="*/ 61 h 122"/>
                <a:gd name="T22" fmla="*/ 10 w 53"/>
                <a:gd name="T23" fmla="*/ 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" h="122">
                  <a:moveTo>
                    <a:pt x="5" y="0"/>
                  </a:moveTo>
                  <a:cubicBezTo>
                    <a:pt x="14" y="21"/>
                    <a:pt x="10" y="40"/>
                    <a:pt x="3" y="59"/>
                  </a:cubicBezTo>
                  <a:cubicBezTo>
                    <a:pt x="1" y="67"/>
                    <a:pt x="0" y="77"/>
                    <a:pt x="5" y="85"/>
                  </a:cubicBezTo>
                  <a:cubicBezTo>
                    <a:pt x="10" y="92"/>
                    <a:pt x="21" y="90"/>
                    <a:pt x="28" y="92"/>
                  </a:cubicBezTo>
                  <a:cubicBezTo>
                    <a:pt x="37" y="96"/>
                    <a:pt x="41" y="103"/>
                    <a:pt x="41" y="112"/>
                  </a:cubicBezTo>
                  <a:cubicBezTo>
                    <a:pt x="41" y="117"/>
                    <a:pt x="42" y="122"/>
                    <a:pt x="48" y="119"/>
                  </a:cubicBezTo>
                  <a:cubicBezTo>
                    <a:pt x="52" y="117"/>
                    <a:pt x="53" y="110"/>
                    <a:pt x="53" y="106"/>
                  </a:cubicBezTo>
                  <a:cubicBezTo>
                    <a:pt x="52" y="97"/>
                    <a:pt x="45" y="87"/>
                    <a:pt x="37" y="83"/>
                  </a:cubicBezTo>
                  <a:cubicBezTo>
                    <a:pt x="29" y="80"/>
                    <a:pt x="16" y="82"/>
                    <a:pt x="10" y="75"/>
                  </a:cubicBezTo>
                  <a:cubicBezTo>
                    <a:pt x="5" y="70"/>
                    <a:pt x="7" y="61"/>
                    <a:pt x="10" y="56"/>
                  </a:cubicBezTo>
                  <a:cubicBezTo>
                    <a:pt x="13" y="48"/>
                    <a:pt x="14" y="41"/>
                    <a:pt x="15" y="33"/>
                  </a:cubicBezTo>
                  <a:cubicBezTo>
                    <a:pt x="15" y="21"/>
                    <a:pt x="12" y="9"/>
                    <a:pt x="5" y="0"/>
                  </a:cubicBezTo>
                </a:path>
              </a:pathLst>
            </a:custGeom>
            <a:solidFill>
              <a:srgbClr val="E31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Freeform 93">
              <a:extLst>
                <a:ext uri="{FF2B5EF4-FFF2-40B4-BE49-F238E27FC236}">
                  <a16:creationId xmlns:a16="http://schemas.microsoft.com/office/drawing/2014/main" id="{82CCA92A-9514-4C81-A034-ADAFEA764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2063"/>
              <a:ext cx="89" cy="154"/>
            </a:xfrm>
            <a:custGeom>
              <a:avLst/>
              <a:gdLst>
                <a:gd name="T0" fmla="*/ 0 w 66"/>
                <a:gd name="T1" fmla="*/ 0 h 113"/>
                <a:gd name="T2" fmla="*/ 61 w 66"/>
                <a:gd name="T3" fmla="*/ 56 h 113"/>
                <a:gd name="T4" fmla="*/ 82 w 66"/>
                <a:gd name="T5" fmla="*/ 102 h 113"/>
                <a:gd name="T6" fmla="*/ 108 w 66"/>
                <a:gd name="T7" fmla="*/ 128 h 113"/>
                <a:gd name="T8" fmla="*/ 62 w 66"/>
                <a:gd name="T9" fmla="*/ 203 h 113"/>
                <a:gd name="T10" fmla="*/ 35 w 66"/>
                <a:gd name="T11" fmla="*/ 200 h 113"/>
                <a:gd name="T12" fmla="*/ 26 w 66"/>
                <a:gd name="T13" fmla="*/ 165 h 113"/>
                <a:gd name="T14" fmla="*/ 31 w 66"/>
                <a:gd name="T15" fmla="*/ 46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113">
                  <a:moveTo>
                    <a:pt x="0" y="0"/>
                  </a:moveTo>
                  <a:cubicBezTo>
                    <a:pt x="14" y="5"/>
                    <a:pt x="27" y="16"/>
                    <a:pt x="33" y="30"/>
                  </a:cubicBezTo>
                  <a:cubicBezTo>
                    <a:pt x="37" y="38"/>
                    <a:pt x="39" y="48"/>
                    <a:pt x="45" y="55"/>
                  </a:cubicBezTo>
                  <a:cubicBezTo>
                    <a:pt x="50" y="60"/>
                    <a:pt x="56" y="62"/>
                    <a:pt x="59" y="69"/>
                  </a:cubicBezTo>
                  <a:cubicBezTo>
                    <a:pt x="66" y="88"/>
                    <a:pt x="49" y="104"/>
                    <a:pt x="34" y="109"/>
                  </a:cubicBezTo>
                  <a:cubicBezTo>
                    <a:pt x="29" y="111"/>
                    <a:pt x="23" y="113"/>
                    <a:pt x="19" y="108"/>
                  </a:cubicBezTo>
                  <a:cubicBezTo>
                    <a:pt x="14" y="103"/>
                    <a:pt x="13" y="95"/>
                    <a:pt x="14" y="89"/>
                  </a:cubicBezTo>
                  <a:cubicBezTo>
                    <a:pt x="19" y="68"/>
                    <a:pt x="16" y="47"/>
                    <a:pt x="17" y="25"/>
                  </a:cubicBezTo>
                </a:path>
              </a:pathLst>
            </a:custGeom>
            <a:solidFill>
              <a:srgbClr val="E31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Freeform 94">
              <a:extLst>
                <a:ext uri="{FF2B5EF4-FFF2-40B4-BE49-F238E27FC236}">
                  <a16:creationId xmlns:a16="http://schemas.microsoft.com/office/drawing/2014/main" id="{6EFDA483-F1B8-4FB6-B4EE-9A63F9212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" y="1970"/>
              <a:ext cx="85" cy="211"/>
            </a:xfrm>
            <a:custGeom>
              <a:avLst/>
              <a:gdLst>
                <a:gd name="T0" fmla="*/ 100 w 62"/>
                <a:gd name="T1" fmla="*/ 283 h 155"/>
                <a:gd name="T2" fmla="*/ 80 w 62"/>
                <a:gd name="T3" fmla="*/ 123 h 155"/>
                <a:gd name="T4" fmla="*/ 37 w 62"/>
                <a:gd name="T5" fmla="*/ 71 h 155"/>
                <a:gd name="T6" fmla="*/ 0 w 62"/>
                <a:gd name="T7" fmla="*/ 0 h 155"/>
                <a:gd name="T8" fmla="*/ 5 w 62"/>
                <a:gd name="T9" fmla="*/ 27 h 155"/>
                <a:gd name="T10" fmla="*/ 10 w 62"/>
                <a:gd name="T11" fmla="*/ 61 h 155"/>
                <a:gd name="T12" fmla="*/ 45 w 62"/>
                <a:gd name="T13" fmla="*/ 117 h 155"/>
                <a:gd name="T14" fmla="*/ 52 w 62"/>
                <a:gd name="T15" fmla="*/ 155 h 155"/>
                <a:gd name="T16" fmla="*/ 77 w 62"/>
                <a:gd name="T17" fmla="*/ 180 h 155"/>
                <a:gd name="T18" fmla="*/ 85 w 62"/>
                <a:gd name="T19" fmla="*/ 207 h 155"/>
                <a:gd name="T20" fmla="*/ 97 w 62"/>
                <a:gd name="T21" fmla="*/ 240 h 155"/>
                <a:gd name="T22" fmla="*/ 100 w 62"/>
                <a:gd name="T23" fmla="*/ 287 h 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" h="155">
                  <a:moveTo>
                    <a:pt x="53" y="153"/>
                  </a:moveTo>
                  <a:cubicBezTo>
                    <a:pt x="62" y="125"/>
                    <a:pt x="59" y="90"/>
                    <a:pt x="42" y="66"/>
                  </a:cubicBezTo>
                  <a:cubicBezTo>
                    <a:pt x="35" y="56"/>
                    <a:pt x="27" y="47"/>
                    <a:pt x="20" y="38"/>
                  </a:cubicBezTo>
                  <a:cubicBezTo>
                    <a:pt x="11" y="26"/>
                    <a:pt x="6" y="13"/>
                    <a:pt x="0" y="0"/>
                  </a:cubicBezTo>
                  <a:cubicBezTo>
                    <a:pt x="1" y="5"/>
                    <a:pt x="3" y="10"/>
                    <a:pt x="3" y="15"/>
                  </a:cubicBezTo>
                  <a:cubicBezTo>
                    <a:pt x="4" y="22"/>
                    <a:pt x="2" y="27"/>
                    <a:pt x="5" y="33"/>
                  </a:cubicBezTo>
                  <a:cubicBezTo>
                    <a:pt x="10" y="44"/>
                    <a:pt x="22" y="50"/>
                    <a:pt x="24" y="63"/>
                  </a:cubicBezTo>
                  <a:cubicBezTo>
                    <a:pt x="25" y="71"/>
                    <a:pt x="22" y="78"/>
                    <a:pt x="28" y="84"/>
                  </a:cubicBezTo>
                  <a:cubicBezTo>
                    <a:pt x="34" y="89"/>
                    <a:pt x="40" y="87"/>
                    <a:pt x="41" y="97"/>
                  </a:cubicBezTo>
                  <a:cubicBezTo>
                    <a:pt x="41" y="106"/>
                    <a:pt x="39" y="105"/>
                    <a:pt x="45" y="112"/>
                  </a:cubicBezTo>
                  <a:cubicBezTo>
                    <a:pt x="49" y="117"/>
                    <a:pt x="51" y="123"/>
                    <a:pt x="52" y="129"/>
                  </a:cubicBezTo>
                  <a:cubicBezTo>
                    <a:pt x="54" y="137"/>
                    <a:pt x="53" y="146"/>
                    <a:pt x="53" y="155"/>
                  </a:cubicBezTo>
                </a:path>
              </a:pathLst>
            </a:custGeom>
            <a:solidFill>
              <a:srgbClr val="E53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Freeform 95">
              <a:extLst>
                <a:ext uri="{FF2B5EF4-FFF2-40B4-BE49-F238E27FC236}">
                  <a16:creationId xmlns:a16="http://schemas.microsoft.com/office/drawing/2014/main" id="{D323CD8E-05B0-4BD0-A720-6AFB9FD37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1533"/>
              <a:ext cx="58" cy="236"/>
            </a:xfrm>
            <a:custGeom>
              <a:avLst/>
              <a:gdLst>
                <a:gd name="T0" fmla="*/ 1 w 43"/>
                <a:gd name="T1" fmla="*/ 0 h 174"/>
                <a:gd name="T2" fmla="*/ 78 w 43"/>
                <a:gd name="T3" fmla="*/ 300 h 174"/>
                <a:gd name="T4" fmla="*/ 61 w 43"/>
                <a:gd name="T5" fmla="*/ 308 h 174"/>
                <a:gd name="T6" fmla="*/ 42 w 43"/>
                <a:gd name="T7" fmla="*/ 252 h 174"/>
                <a:gd name="T8" fmla="*/ 42 w 43"/>
                <a:gd name="T9" fmla="*/ 180 h 174"/>
                <a:gd name="T10" fmla="*/ 26 w 43"/>
                <a:gd name="T11" fmla="*/ 109 h 174"/>
                <a:gd name="T12" fmla="*/ 0 w 43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74">
                  <a:moveTo>
                    <a:pt x="1" y="0"/>
                  </a:moveTo>
                  <a:cubicBezTo>
                    <a:pt x="21" y="52"/>
                    <a:pt x="43" y="106"/>
                    <a:pt x="43" y="163"/>
                  </a:cubicBezTo>
                  <a:cubicBezTo>
                    <a:pt x="43" y="174"/>
                    <a:pt x="41" y="174"/>
                    <a:pt x="33" y="167"/>
                  </a:cubicBezTo>
                  <a:cubicBezTo>
                    <a:pt x="23" y="160"/>
                    <a:pt x="20" y="149"/>
                    <a:pt x="23" y="137"/>
                  </a:cubicBezTo>
                  <a:cubicBezTo>
                    <a:pt x="27" y="123"/>
                    <a:pt x="29" y="112"/>
                    <a:pt x="23" y="98"/>
                  </a:cubicBezTo>
                  <a:cubicBezTo>
                    <a:pt x="17" y="85"/>
                    <a:pt x="16" y="72"/>
                    <a:pt x="14" y="59"/>
                  </a:cubicBezTo>
                  <a:cubicBezTo>
                    <a:pt x="11" y="40"/>
                    <a:pt x="9" y="16"/>
                    <a:pt x="0" y="0"/>
                  </a:cubicBezTo>
                </a:path>
              </a:pathLst>
            </a:custGeom>
            <a:solidFill>
              <a:srgbClr val="E53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Freeform 96">
              <a:extLst>
                <a:ext uri="{FF2B5EF4-FFF2-40B4-BE49-F238E27FC236}">
                  <a16:creationId xmlns:a16="http://schemas.microsoft.com/office/drawing/2014/main" id="{330D3645-DA92-4D53-90FC-884CAE611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1129"/>
              <a:ext cx="127" cy="202"/>
            </a:xfrm>
            <a:custGeom>
              <a:avLst/>
              <a:gdLst>
                <a:gd name="T0" fmla="*/ 0 w 93"/>
                <a:gd name="T1" fmla="*/ 0 h 149"/>
                <a:gd name="T2" fmla="*/ 71 w 93"/>
                <a:gd name="T3" fmla="*/ 38 h 149"/>
                <a:gd name="T4" fmla="*/ 127 w 93"/>
                <a:gd name="T5" fmla="*/ 98 h 149"/>
                <a:gd name="T6" fmla="*/ 157 w 93"/>
                <a:gd name="T7" fmla="*/ 184 h 149"/>
                <a:gd name="T8" fmla="*/ 163 w 93"/>
                <a:gd name="T9" fmla="*/ 222 h 149"/>
                <a:gd name="T10" fmla="*/ 173 w 93"/>
                <a:gd name="T11" fmla="*/ 249 h 149"/>
                <a:gd name="T12" fmla="*/ 122 w 93"/>
                <a:gd name="T13" fmla="*/ 228 h 149"/>
                <a:gd name="T14" fmla="*/ 122 w 93"/>
                <a:gd name="T15" fmla="*/ 165 h 149"/>
                <a:gd name="T16" fmla="*/ 107 w 93"/>
                <a:gd name="T17" fmla="*/ 104 h 149"/>
                <a:gd name="T18" fmla="*/ 56 w 93"/>
                <a:gd name="T19" fmla="*/ 38 h 149"/>
                <a:gd name="T20" fmla="*/ 27 w 93"/>
                <a:gd name="T21" fmla="*/ 20 h 149"/>
                <a:gd name="T22" fmla="*/ 4 w 93"/>
                <a:gd name="T23" fmla="*/ 0 h 1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3" h="149">
                  <a:moveTo>
                    <a:pt x="0" y="0"/>
                  </a:moveTo>
                  <a:cubicBezTo>
                    <a:pt x="13" y="3"/>
                    <a:pt x="27" y="14"/>
                    <a:pt x="38" y="21"/>
                  </a:cubicBezTo>
                  <a:cubicBezTo>
                    <a:pt x="51" y="29"/>
                    <a:pt x="61" y="39"/>
                    <a:pt x="68" y="53"/>
                  </a:cubicBezTo>
                  <a:cubicBezTo>
                    <a:pt x="75" y="68"/>
                    <a:pt x="81" y="84"/>
                    <a:pt x="84" y="100"/>
                  </a:cubicBezTo>
                  <a:cubicBezTo>
                    <a:pt x="86" y="107"/>
                    <a:pt x="86" y="114"/>
                    <a:pt x="87" y="121"/>
                  </a:cubicBezTo>
                  <a:cubicBezTo>
                    <a:pt x="89" y="126"/>
                    <a:pt x="92" y="131"/>
                    <a:pt x="93" y="136"/>
                  </a:cubicBezTo>
                  <a:cubicBezTo>
                    <a:pt x="81" y="149"/>
                    <a:pt x="67" y="138"/>
                    <a:pt x="65" y="124"/>
                  </a:cubicBezTo>
                  <a:cubicBezTo>
                    <a:pt x="63" y="113"/>
                    <a:pt x="65" y="101"/>
                    <a:pt x="65" y="90"/>
                  </a:cubicBezTo>
                  <a:cubicBezTo>
                    <a:pt x="64" y="78"/>
                    <a:pt x="62" y="68"/>
                    <a:pt x="57" y="57"/>
                  </a:cubicBezTo>
                  <a:cubicBezTo>
                    <a:pt x="51" y="43"/>
                    <a:pt x="42" y="30"/>
                    <a:pt x="30" y="21"/>
                  </a:cubicBezTo>
                  <a:cubicBezTo>
                    <a:pt x="25" y="17"/>
                    <a:pt x="20" y="15"/>
                    <a:pt x="15" y="11"/>
                  </a:cubicBezTo>
                  <a:cubicBezTo>
                    <a:pt x="10" y="8"/>
                    <a:pt x="7" y="3"/>
                    <a:pt x="2" y="0"/>
                  </a:cubicBezTo>
                </a:path>
              </a:pathLst>
            </a:custGeom>
            <a:solidFill>
              <a:srgbClr val="E53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Freeform 97">
              <a:extLst>
                <a:ext uri="{FF2B5EF4-FFF2-40B4-BE49-F238E27FC236}">
                  <a16:creationId xmlns:a16="http://schemas.microsoft.com/office/drawing/2014/main" id="{01DA709E-4CC0-4490-9540-A57F8F686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063"/>
              <a:ext cx="78" cy="145"/>
            </a:xfrm>
            <a:custGeom>
              <a:avLst/>
              <a:gdLst>
                <a:gd name="T0" fmla="*/ 11 w 57"/>
                <a:gd name="T1" fmla="*/ 0 h 107"/>
                <a:gd name="T2" fmla="*/ 0 w 57"/>
                <a:gd name="T3" fmla="*/ 196 h 107"/>
                <a:gd name="T4" fmla="*/ 11 w 57"/>
                <a:gd name="T5" fmla="*/ 0 h 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107">
                  <a:moveTo>
                    <a:pt x="6" y="0"/>
                  </a:moveTo>
                  <a:cubicBezTo>
                    <a:pt x="6" y="0"/>
                    <a:pt x="57" y="70"/>
                    <a:pt x="0" y="107"/>
                  </a:cubicBezTo>
                  <a:cubicBezTo>
                    <a:pt x="0" y="107"/>
                    <a:pt x="53" y="78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Freeform 98">
              <a:extLst>
                <a:ext uri="{FF2B5EF4-FFF2-40B4-BE49-F238E27FC236}">
                  <a16:creationId xmlns:a16="http://schemas.microsoft.com/office/drawing/2014/main" id="{06D2AB73-FE48-4F54-8544-80E1FDCE9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1540"/>
              <a:ext cx="67" cy="255"/>
            </a:xfrm>
            <a:custGeom>
              <a:avLst/>
              <a:gdLst>
                <a:gd name="T0" fmla="*/ 0 w 50"/>
                <a:gd name="T1" fmla="*/ 0 h 188"/>
                <a:gd name="T2" fmla="*/ 90 w 50"/>
                <a:gd name="T3" fmla="*/ 346 h 188"/>
                <a:gd name="T4" fmla="*/ 0 w 50"/>
                <a:gd name="T5" fmla="*/ 0 h 1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88">
                  <a:moveTo>
                    <a:pt x="0" y="0"/>
                  </a:moveTo>
                  <a:cubicBezTo>
                    <a:pt x="0" y="0"/>
                    <a:pt x="49" y="105"/>
                    <a:pt x="50" y="188"/>
                  </a:cubicBezTo>
                  <a:cubicBezTo>
                    <a:pt x="50" y="188"/>
                    <a:pt x="50" y="12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Freeform 99">
              <a:extLst>
                <a:ext uri="{FF2B5EF4-FFF2-40B4-BE49-F238E27FC236}">
                  <a16:creationId xmlns:a16="http://schemas.microsoft.com/office/drawing/2014/main" id="{AA6AAFE2-58E2-402C-818F-A1995F12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1135"/>
              <a:ext cx="102" cy="145"/>
            </a:xfrm>
            <a:custGeom>
              <a:avLst/>
              <a:gdLst>
                <a:gd name="T0" fmla="*/ 0 w 75"/>
                <a:gd name="T1" fmla="*/ 0 h 106"/>
                <a:gd name="T2" fmla="*/ 139 w 75"/>
                <a:gd name="T3" fmla="*/ 198 h 106"/>
                <a:gd name="T4" fmla="*/ 0 w 75"/>
                <a:gd name="T5" fmla="*/ 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" h="106">
                  <a:moveTo>
                    <a:pt x="0" y="0"/>
                  </a:moveTo>
                  <a:cubicBezTo>
                    <a:pt x="0" y="0"/>
                    <a:pt x="51" y="8"/>
                    <a:pt x="75" y="106"/>
                  </a:cubicBezTo>
                  <a:cubicBezTo>
                    <a:pt x="75" y="106"/>
                    <a:pt x="60" y="2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" name="Oval 100">
              <a:extLst>
                <a:ext uri="{FF2B5EF4-FFF2-40B4-BE49-F238E27FC236}">
                  <a16:creationId xmlns:a16="http://schemas.microsoft.com/office/drawing/2014/main" id="{E3A90D60-88BF-45FD-80CE-9A20F00FF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" y="1384"/>
              <a:ext cx="9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76" name="Oval 101">
              <a:extLst>
                <a:ext uri="{FF2B5EF4-FFF2-40B4-BE49-F238E27FC236}">
                  <a16:creationId xmlns:a16="http://schemas.microsoft.com/office/drawing/2014/main" id="{74FB0558-C0AF-4899-B5A3-F630A89ED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" y="1396"/>
              <a:ext cx="6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77" name="Oval 102">
              <a:extLst>
                <a:ext uri="{FF2B5EF4-FFF2-40B4-BE49-F238E27FC236}">
                  <a16:creationId xmlns:a16="http://schemas.microsoft.com/office/drawing/2014/main" id="{C0F0E022-0A94-4CF6-8053-B1AF95F61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1683"/>
              <a:ext cx="6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78" name="Oval 103">
              <a:extLst>
                <a:ext uri="{FF2B5EF4-FFF2-40B4-BE49-F238E27FC236}">
                  <a16:creationId xmlns:a16="http://schemas.microsoft.com/office/drawing/2014/main" id="{D2F07F02-8825-4B28-A3E0-E94D307CF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1790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79" name="Oval 104">
              <a:extLst>
                <a:ext uri="{FF2B5EF4-FFF2-40B4-BE49-F238E27FC236}">
                  <a16:creationId xmlns:a16="http://schemas.microsoft.com/office/drawing/2014/main" id="{0A94B567-67F8-4B82-A443-481F35520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1800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80" name="Oval 105">
              <a:extLst>
                <a:ext uri="{FF2B5EF4-FFF2-40B4-BE49-F238E27FC236}">
                  <a16:creationId xmlns:a16="http://schemas.microsoft.com/office/drawing/2014/main" id="{337F2E0A-7E9F-404B-824D-F7D4441C4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1812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81" name="Oval 106">
              <a:extLst>
                <a:ext uri="{FF2B5EF4-FFF2-40B4-BE49-F238E27FC236}">
                  <a16:creationId xmlns:a16="http://schemas.microsoft.com/office/drawing/2014/main" id="{F6FF989F-F4E1-434A-B1DC-DA30F73D3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" y="1783"/>
              <a:ext cx="6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82" name="Oval 107">
              <a:extLst>
                <a:ext uri="{FF2B5EF4-FFF2-40B4-BE49-F238E27FC236}">
                  <a16:creationId xmlns:a16="http://schemas.microsoft.com/office/drawing/2014/main" id="{2D996A33-F902-41EC-851C-0FF4B5143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2054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83" name="Freeform 108">
              <a:extLst>
                <a:ext uri="{FF2B5EF4-FFF2-40B4-BE49-F238E27FC236}">
                  <a16:creationId xmlns:a16="http://schemas.microsoft.com/office/drawing/2014/main" id="{8518EC28-7E00-4B31-967D-334FFA35F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1365"/>
              <a:ext cx="64" cy="230"/>
            </a:xfrm>
            <a:custGeom>
              <a:avLst/>
              <a:gdLst>
                <a:gd name="T0" fmla="*/ 15 w 47"/>
                <a:gd name="T1" fmla="*/ 0 h 170"/>
                <a:gd name="T2" fmla="*/ 0 w 47"/>
                <a:gd name="T3" fmla="*/ 43 h 170"/>
                <a:gd name="T4" fmla="*/ 15 w 47"/>
                <a:gd name="T5" fmla="*/ 88 h 170"/>
                <a:gd name="T6" fmla="*/ 39 w 47"/>
                <a:gd name="T7" fmla="*/ 143 h 170"/>
                <a:gd name="T8" fmla="*/ 48 w 47"/>
                <a:gd name="T9" fmla="*/ 192 h 170"/>
                <a:gd name="T10" fmla="*/ 27 w 47"/>
                <a:gd name="T11" fmla="*/ 287 h 170"/>
                <a:gd name="T12" fmla="*/ 67 w 47"/>
                <a:gd name="T13" fmla="*/ 302 h 170"/>
                <a:gd name="T14" fmla="*/ 80 w 47"/>
                <a:gd name="T15" fmla="*/ 254 h 170"/>
                <a:gd name="T16" fmla="*/ 56 w 47"/>
                <a:gd name="T17" fmla="*/ 245 h 170"/>
                <a:gd name="T18" fmla="*/ 56 w 47"/>
                <a:gd name="T19" fmla="*/ 206 h 170"/>
                <a:gd name="T20" fmla="*/ 53 w 47"/>
                <a:gd name="T21" fmla="*/ 126 h 170"/>
                <a:gd name="T22" fmla="*/ 26 w 47"/>
                <a:gd name="T23" fmla="*/ 73 h 170"/>
                <a:gd name="T24" fmla="*/ 7 w 47"/>
                <a:gd name="T25" fmla="*/ 24 h 170"/>
                <a:gd name="T26" fmla="*/ 14 w 47"/>
                <a:gd name="T27" fmla="*/ 0 h 1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" h="170">
                  <a:moveTo>
                    <a:pt x="8" y="0"/>
                  </a:moveTo>
                  <a:cubicBezTo>
                    <a:pt x="1" y="1"/>
                    <a:pt x="0" y="18"/>
                    <a:pt x="0" y="24"/>
                  </a:cubicBezTo>
                  <a:cubicBezTo>
                    <a:pt x="1" y="32"/>
                    <a:pt x="4" y="40"/>
                    <a:pt x="8" y="48"/>
                  </a:cubicBezTo>
                  <a:cubicBezTo>
                    <a:pt x="14" y="58"/>
                    <a:pt x="18" y="67"/>
                    <a:pt x="21" y="78"/>
                  </a:cubicBezTo>
                  <a:cubicBezTo>
                    <a:pt x="25" y="87"/>
                    <a:pt x="28" y="95"/>
                    <a:pt x="26" y="105"/>
                  </a:cubicBezTo>
                  <a:cubicBezTo>
                    <a:pt x="22" y="122"/>
                    <a:pt x="9" y="139"/>
                    <a:pt x="15" y="157"/>
                  </a:cubicBezTo>
                  <a:cubicBezTo>
                    <a:pt x="18" y="164"/>
                    <a:pt x="29" y="170"/>
                    <a:pt x="36" y="165"/>
                  </a:cubicBezTo>
                  <a:cubicBezTo>
                    <a:pt x="42" y="161"/>
                    <a:pt x="47" y="145"/>
                    <a:pt x="43" y="139"/>
                  </a:cubicBezTo>
                  <a:cubicBezTo>
                    <a:pt x="38" y="137"/>
                    <a:pt x="33" y="139"/>
                    <a:pt x="30" y="134"/>
                  </a:cubicBezTo>
                  <a:cubicBezTo>
                    <a:pt x="27" y="128"/>
                    <a:pt x="29" y="118"/>
                    <a:pt x="30" y="112"/>
                  </a:cubicBezTo>
                  <a:cubicBezTo>
                    <a:pt x="32" y="97"/>
                    <a:pt x="33" y="83"/>
                    <a:pt x="29" y="69"/>
                  </a:cubicBezTo>
                  <a:cubicBezTo>
                    <a:pt x="26" y="59"/>
                    <a:pt x="20" y="48"/>
                    <a:pt x="14" y="40"/>
                  </a:cubicBezTo>
                  <a:cubicBezTo>
                    <a:pt x="8" y="32"/>
                    <a:pt x="2" y="24"/>
                    <a:pt x="4" y="13"/>
                  </a:cubicBezTo>
                  <a:cubicBezTo>
                    <a:pt x="4" y="9"/>
                    <a:pt x="6" y="4"/>
                    <a:pt x="7" y="0"/>
                  </a:cubicBezTo>
                </a:path>
              </a:pathLst>
            </a:custGeom>
            <a:solidFill>
              <a:srgbClr val="CB0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Freeform 109">
              <a:extLst>
                <a:ext uri="{FF2B5EF4-FFF2-40B4-BE49-F238E27FC236}">
                  <a16:creationId xmlns:a16="http://schemas.microsoft.com/office/drawing/2014/main" id="{328B13E9-0069-41F8-877E-588AE03A9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" y="1435"/>
              <a:ext cx="38" cy="64"/>
            </a:xfrm>
            <a:custGeom>
              <a:avLst/>
              <a:gdLst>
                <a:gd name="T0" fmla="*/ 0 w 27"/>
                <a:gd name="T1" fmla="*/ 0 h 47"/>
                <a:gd name="T2" fmla="*/ 14 w 27"/>
                <a:gd name="T3" fmla="*/ 57 h 47"/>
                <a:gd name="T4" fmla="*/ 48 w 27"/>
                <a:gd name="T5" fmla="*/ 80 h 47"/>
                <a:gd name="T6" fmla="*/ 35 w 27"/>
                <a:gd name="T7" fmla="*/ 63 h 47"/>
                <a:gd name="T8" fmla="*/ 18 w 27"/>
                <a:gd name="T9" fmla="*/ 35 h 47"/>
                <a:gd name="T10" fmla="*/ 1 w 27"/>
                <a:gd name="T11" fmla="*/ 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47">
                  <a:moveTo>
                    <a:pt x="0" y="0"/>
                  </a:moveTo>
                  <a:cubicBezTo>
                    <a:pt x="3" y="11"/>
                    <a:pt x="1" y="22"/>
                    <a:pt x="7" y="31"/>
                  </a:cubicBezTo>
                  <a:cubicBezTo>
                    <a:pt x="9" y="34"/>
                    <a:pt x="21" y="47"/>
                    <a:pt x="24" y="43"/>
                  </a:cubicBezTo>
                  <a:cubicBezTo>
                    <a:pt x="27" y="39"/>
                    <a:pt x="20" y="36"/>
                    <a:pt x="18" y="34"/>
                  </a:cubicBezTo>
                  <a:cubicBezTo>
                    <a:pt x="13" y="30"/>
                    <a:pt x="11" y="25"/>
                    <a:pt x="9" y="19"/>
                  </a:cubicBezTo>
                  <a:cubicBezTo>
                    <a:pt x="6" y="13"/>
                    <a:pt x="5" y="6"/>
                    <a:pt x="1" y="1"/>
                  </a:cubicBezTo>
                </a:path>
              </a:pathLst>
            </a:custGeom>
            <a:solidFill>
              <a:srgbClr val="CB0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5" name="Freeform 110">
              <a:extLst>
                <a:ext uri="{FF2B5EF4-FFF2-40B4-BE49-F238E27FC236}">
                  <a16:creationId xmlns:a16="http://schemas.microsoft.com/office/drawing/2014/main" id="{E72FA86C-E430-4F0A-926F-46D331176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" y="1736"/>
              <a:ext cx="25" cy="51"/>
            </a:xfrm>
            <a:custGeom>
              <a:avLst/>
              <a:gdLst>
                <a:gd name="T0" fmla="*/ 24 w 19"/>
                <a:gd name="T1" fmla="*/ 0 h 38"/>
                <a:gd name="T2" fmla="*/ 1 w 19"/>
                <a:gd name="T3" fmla="*/ 52 h 38"/>
                <a:gd name="T4" fmla="*/ 5 w 19"/>
                <a:gd name="T5" fmla="*/ 62 h 38"/>
                <a:gd name="T6" fmla="*/ 16 w 19"/>
                <a:gd name="T7" fmla="*/ 54 h 38"/>
                <a:gd name="T8" fmla="*/ 33 w 19"/>
                <a:gd name="T9" fmla="*/ 62 h 38"/>
                <a:gd name="T10" fmla="*/ 16 w 19"/>
                <a:gd name="T11" fmla="*/ 35 h 38"/>
                <a:gd name="T12" fmla="*/ 22 w 19"/>
                <a:gd name="T13" fmla="*/ 4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38">
                  <a:moveTo>
                    <a:pt x="14" y="0"/>
                  </a:moveTo>
                  <a:cubicBezTo>
                    <a:pt x="8" y="8"/>
                    <a:pt x="1" y="19"/>
                    <a:pt x="1" y="29"/>
                  </a:cubicBezTo>
                  <a:cubicBezTo>
                    <a:pt x="1" y="31"/>
                    <a:pt x="0" y="34"/>
                    <a:pt x="3" y="34"/>
                  </a:cubicBezTo>
                  <a:cubicBezTo>
                    <a:pt x="6" y="35"/>
                    <a:pt x="6" y="31"/>
                    <a:pt x="9" y="30"/>
                  </a:cubicBezTo>
                  <a:cubicBezTo>
                    <a:pt x="15" y="29"/>
                    <a:pt x="12" y="38"/>
                    <a:pt x="19" y="34"/>
                  </a:cubicBezTo>
                  <a:cubicBezTo>
                    <a:pt x="19" y="25"/>
                    <a:pt x="11" y="26"/>
                    <a:pt x="9" y="19"/>
                  </a:cubicBezTo>
                  <a:cubicBezTo>
                    <a:pt x="8" y="15"/>
                    <a:pt x="12" y="6"/>
                    <a:pt x="13" y="2"/>
                  </a:cubicBezTo>
                </a:path>
              </a:pathLst>
            </a:custGeom>
            <a:solidFill>
              <a:srgbClr val="CB0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6" name="Freeform 111">
              <a:extLst>
                <a:ext uri="{FF2B5EF4-FFF2-40B4-BE49-F238E27FC236}">
                  <a16:creationId xmlns:a16="http://schemas.microsoft.com/office/drawing/2014/main" id="{D8A65344-2B8D-4EF1-8407-948605916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166"/>
              <a:ext cx="126" cy="117"/>
            </a:xfrm>
            <a:custGeom>
              <a:avLst/>
              <a:gdLst>
                <a:gd name="T0" fmla="*/ 0 w 93"/>
                <a:gd name="T1" fmla="*/ 16 h 86"/>
                <a:gd name="T2" fmla="*/ 125 w 93"/>
                <a:gd name="T3" fmla="*/ 159 h 86"/>
                <a:gd name="T4" fmla="*/ 0 w 93"/>
                <a:gd name="T5" fmla="*/ 0 h 86"/>
                <a:gd name="T6" fmla="*/ 0 w 93"/>
                <a:gd name="T7" fmla="*/ 1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86">
                  <a:moveTo>
                    <a:pt x="0" y="9"/>
                  </a:moveTo>
                  <a:cubicBezTo>
                    <a:pt x="0" y="9"/>
                    <a:pt x="82" y="46"/>
                    <a:pt x="68" y="86"/>
                  </a:cubicBezTo>
                  <a:cubicBezTo>
                    <a:pt x="68" y="86"/>
                    <a:pt x="93" y="51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CB0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7" name="Freeform 112">
              <a:extLst>
                <a:ext uri="{FF2B5EF4-FFF2-40B4-BE49-F238E27FC236}">
                  <a16:creationId xmlns:a16="http://schemas.microsoft.com/office/drawing/2014/main" id="{0B7892FB-22AA-416F-B938-75BF6EBAD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1544"/>
              <a:ext cx="28" cy="47"/>
            </a:xfrm>
            <a:custGeom>
              <a:avLst/>
              <a:gdLst>
                <a:gd name="T0" fmla="*/ 6 w 20"/>
                <a:gd name="T1" fmla="*/ 0 h 35"/>
                <a:gd name="T2" fmla="*/ 6 w 20"/>
                <a:gd name="T3" fmla="*/ 40 h 35"/>
                <a:gd name="T4" fmla="*/ 35 w 20"/>
                <a:gd name="T5" fmla="*/ 43 h 35"/>
                <a:gd name="T6" fmla="*/ 14 w 20"/>
                <a:gd name="T7" fmla="*/ 32 h 35"/>
                <a:gd name="T8" fmla="*/ 4 w 20"/>
                <a:gd name="T9" fmla="*/ 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35">
                  <a:moveTo>
                    <a:pt x="3" y="0"/>
                  </a:moveTo>
                  <a:cubicBezTo>
                    <a:pt x="0" y="6"/>
                    <a:pt x="1" y="16"/>
                    <a:pt x="3" y="22"/>
                  </a:cubicBezTo>
                  <a:cubicBezTo>
                    <a:pt x="6" y="28"/>
                    <a:pt x="20" y="35"/>
                    <a:pt x="18" y="24"/>
                  </a:cubicBezTo>
                  <a:cubicBezTo>
                    <a:pt x="13" y="22"/>
                    <a:pt x="10" y="23"/>
                    <a:pt x="7" y="18"/>
                  </a:cubicBezTo>
                  <a:cubicBezTo>
                    <a:pt x="3" y="14"/>
                    <a:pt x="2" y="9"/>
                    <a:pt x="2" y="4"/>
                  </a:cubicBezTo>
                </a:path>
              </a:pathLst>
            </a:custGeom>
            <a:solidFill>
              <a:srgbClr val="B40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8" name="Freeform 113">
              <a:extLst>
                <a:ext uri="{FF2B5EF4-FFF2-40B4-BE49-F238E27FC236}">
                  <a16:creationId xmlns:a16="http://schemas.microsoft.com/office/drawing/2014/main" id="{076115BB-16F0-4CF9-829A-9C4448BD2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2069"/>
              <a:ext cx="111" cy="137"/>
            </a:xfrm>
            <a:custGeom>
              <a:avLst/>
              <a:gdLst>
                <a:gd name="T0" fmla="*/ 130 w 82"/>
                <a:gd name="T1" fmla="*/ 107 h 101"/>
                <a:gd name="T2" fmla="*/ 139 w 82"/>
                <a:gd name="T3" fmla="*/ 159 h 101"/>
                <a:gd name="T4" fmla="*/ 97 w 82"/>
                <a:gd name="T5" fmla="*/ 182 h 101"/>
                <a:gd name="T6" fmla="*/ 61 w 82"/>
                <a:gd name="T7" fmla="*/ 130 h 101"/>
                <a:gd name="T8" fmla="*/ 46 w 82"/>
                <a:gd name="T9" fmla="*/ 96 h 101"/>
                <a:gd name="T10" fmla="*/ 24 w 82"/>
                <a:gd name="T11" fmla="*/ 62 h 101"/>
                <a:gd name="T12" fmla="*/ 0 w 82"/>
                <a:gd name="T13" fmla="*/ 0 h 101"/>
                <a:gd name="T14" fmla="*/ 30 w 82"/>
                <a:gd name="T15" fmla="*/ 52 h 101"/>
                <a:gd name="T16" fmla="*/ 68 w 82"/>
                <a:gd name="T17" fmla="*/ 99 h 101"/>
                <a:gd name="T18" fmla="*/ 104 w 82"/>
                <a:gd name="T19" fmla="*/ 141 h 101"/>
                <a:gd name="T20" fmla="*/ 123 w 82"/>
                <a:gd name="T21" fmla="*/ 107 h 101"/>
                <a:gd name="T22" fmla="*/ 130 w 82"/>
                <a:gd name="T23" fmla="*/ 107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" h="101">
                  <a:moveTo>
                    <a:pt x="71" y="58"/>
                  </a:moveTo>
                  <a:cubicBezTo>
                    <a:pt x="79" y="64"/>
                    <a:pt x="82" y="76"/>
                    <a:pt x="76" y="86"/>
                  </a:cubicBezTo>
                  <a:cubicBezTo>
                    <a:pt x="72" y="93"/>
                    <a:pt x="61" y="101"/>
                    <a:pt x="53" y="99"/>
                  </a:cubicBezTo>
                  <a:cubicBezTo>
                    <a:pt x="41" y="95"/>
                    <a:pt x="35" y="81"/>
                    <a:pt x="33" y="71"/>
                  </a:cubicBezTo>
                  <a:cubicBezTo>
                    <a:pt x="31" y="64"/>
                    <a:pt x="29" y="57"/>
                    <a:pt x="25" y="52"/>
                  </a:cubicBezTo>
                  <a:cubicBezTo>
                    <a:pt x="19" y="46"/>
                    <a:pt x="15" y="42"/>
                    <a:pt x="13" y="34"/>
                  </a:cubicBezTo>
                  <a:cubicBezTo>
                    <a:pt x="9" y="23"/>
                    <a:pt x="6" y="9"/>
                    <a:pt x="0" y="0"/>
                  </a:cubicBezTo>
                  <a:cubicBezTo>
                    <a:pt x="6" y="9"/>
                    <a:pt x="11" y="18"/>
                    <a:pt x="16" y="28"/>
                  </a:cubicBezTo>
                  <a:cubicBezTo>
                    <a:pt x="21" y="39"/>
                    <a:pt x="29" y="45"/>
                    <a:pt x="37" y="54"/>
                  </a:cubicBezTo>
                  <a:cubicBezTo>
                    <a:pt x="44" y="61"/>
                    <a:pt x="46" y="76"/>
                    <a:pt x="57" y="77"/>
                  </a:cubicBezTo>
                  <a:cubicBezTo>
                    <a:pt x="68" y="78"/>
                    <a:pt x="58" y="62"/>
                    <a:pt x="67" y="58"/>
                  </a:cubicBezTo>
                  <a:cubicBezTo>
                    <a:pt x="68" y="57"/>
                    <a:pt x="71" y="58"/>
                    <a:pt x="71" y="58"/>
                  </a:cubicBezTo>
                </a:path>
              </a:pathLst>
            </a:custGeom>
            <a:solidFill>
              <a:srgbClr val="CB0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9" name="Freeform 114">
              <a:extLst>
                <a:ext uri="{FF2B5EF4-FFF2-40B4-BE49-F238E27FC236}">
                  <a16:creationId xmlns:a16="http://schemas.microsoft.com/office/drawing/2014/main" id="{4BDEFDF1-A3B8-463F-8AED-C92A1E263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" y="2181"/>
              <a:ext cx="36" cy="25"/>
            </a:xfrm>
            <a:custGeom>
              <a:avLst/>
              <a:gdLst>
                <a:gd name="T0" fmla="*/ 0 w 26"/>
                <a:gd name="T1" fmla="*/ 0 h 19"/>
                <a:gd name="T2" fmla="*/ 50 w 26"/>
                <a:gd name="T3" fmla="*/ 11 h 19"/>
                <a:gd name="T4" fmla="*/ 24 w 26"/>
                <a:gd name="T5" fmla="*/ 17 h 19"/>
                <a:gd name="T6" fmla="*/ 4 w 26"/>
                <a:gd name="T7" fmla="*/ 5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cubicBezTo>
                    <a:pt x="1" y="11"/>
                    <a:pt x="25" y="19"/>
                    <a:pt x="26" y="6"/>
                  </a:cubicBezTo>
                  <a:cubicBezTo>
                    <a:pt x="21" y="5"/>
                    <a:pt x="17" y="10"/>
                    <a:pt x="12" y="10"/>
                  </a:cubicBezTo>
                  <a:cubicBezTo>
                    <a:pt x="8" y="9"/>
                    <a:pt x="6" y="5"/>
                    <a:pt x="2" y="3"/>
                  </a:cubicBezTo>
                </a:path>
              </a:pathLst>
            </a:custGeom>
            <a:solidFill>
              <a:srgbClr val="B40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0" name="Oval 115">
              <a:extLst>
                <a:ext uri="{FF2B5EF4-FFF2-40B4-BE49-F238E27FC236}">
                  <a16:creationId xmlns:a16="http://schemas.microsoft.com/office/drawing/2014/main" id="{8EDBB018-78DB-4EFD-86F6-A76BA6CF3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" y="2679"/>
              <a:ext cx="24" cy="54"/>
            </a:xfrm>
            <a:prstGeom prst="ellipse">
              <a:avLst/>
            </a:prstGeom>
            <a:solidFill>
              <a:srgbClr val="384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91" name="Oval 116">
              <a:extLst>
                <a:ext uri="{FF2B5EF4-FFF2-40B4-BE49-F238E27FC236}">
                  <a16:creationId xmlns:a16="http://schemas.microsoft.com/office/drawing/2014/main" id="{D69CF217-D2F4-4C22-B64D-805F0056E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" y="2679"/>
              <a:ext cx="24" cy="54"/>
            </a:xfrm>
            <a:prstGeom prst="ellipse">
              <a:avLst/>
            </a:pr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92" name="Freeform 117">
              <a:extLst>
                <a:ext uri="{FF2B5EF4-FFF2-40B4-BE49-F238E27FC236}">
                  <a16:creationId xmlns:a16="http://schemas.microsoft.com/office/drawing/2014/main" id="{0270095F-33FA-4B1D-B5ED-A67C0EABF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2239"/>
              <a:ext cx="17" cy="9"/>
            </a:xfrm>
            <a:custGeom>
              <a:avLst/>
              <a:gdLst>
                <a:gd name="T0" fmla="*/ 0 w 12"/>
                <a:gd name="T1" fmla="*/ 0 h 7"/>
                <a:gd name="T2" fmla="*/ 14 w 12"/>
                <a:gd name="T3" fmla="*/ 6 h 7"/>
                <a:gd name="T4" fmla="*/ 24 w 12"/>
                <a:gd name="T5" fmla="*/ 1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2" y="2"/>
                    <a:pt x="5" y="2"/>
                    <a:pt x="7" y="4"/>
                  </a:cubicBezTo>
                  <a:cubicBezTo>
                    <a:pt x="9" y="5"/>
                    <a:pt x="11" y="6"/>
                    <a:pt x="12" y="7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Freeform 118">
              <a:extLst>
                <a:ext uri="{FF2B5EF4-FFF2-40B4-BE49-F238E27FC236}">
                  <a16:creationId xmlns:a16="http://schemas.microsoft.com/office/drawing/2014/main" id="{D5B9CF8B-402D-425C-84C8-8D0E47292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" y="2156"/>
              <a:ext cx="19" cy="9"/>
            </a:xfrm>
            <a:custGeom>
              <a:avLst/>
              <a:gdLst>
                <a:gd name="T0" fmla="*/ 0 w 14"/>
                <a:gd name="T1" fmla="*/ 0 h 6"/>
                <a:gd name="T2" fmla="*/ 26 w 14"/>
                <a:gd name="T3" fmla="*/ 14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6">
                  <a:moveTo>
                    <a:pt x="0" y="0"/>
                  </a:moveTo>
                  <a:cubicBezTo>
                    <a:pt x="0" y="0"/>
                    <a:pt x="9" y="3"/>
                    <a:pt x="14" y="6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Freeform 119">
              <a:extLst>
                <a:ext uri="{FF2B5EF4-FFF2-40B4-BE49-F238E27FC236}">
                  <a16:creationId xmlns:a16="http://schemas.microsoft.com/office/drawing/2014/main" id="{6A8295DC-FAC6-4558-B0A6-345B5E1F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2145"/>
              <a:ext cx="21" cy="8"/>
            </a:xfrm>
            <a:custGeom>
              <a:avLst/>
              <a:gdLst>
                <a:gd name="T0" fmla="*/ 0 w 16"/>
                <a:gd name="T1" fmla="*/ 0 h 6"/>
                <a:gd name="T2" fmla="*/ 28 w 16"/>
                <a:gd name="T3" fmla="*/ 11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6">
                  <a:moveTo>
                    <a:pt x="0" y="0"/>
                  </a:moveTo>
                  <a:cubicBezTo>
                    <a:pt x="0" y="0"/>
                    <a:pt x="10" y="3"/>
                    <a:pt x="16" y="6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Freeform 120">
              <a:extLst>
                <a:ext uri="{FF2B5EF4-FFF2-40B4-BE49-F238E27FC236}">
                  <a16:creationId xmlns:a16="http://schemas.microsoft.com/office/drawing/2014/main" id="{68445127-D9A6-4071-8993-E2A62DFCB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" y="2075"/>
              <a:ext cx="17" cy="17"/>
            </a:xfrm>
            <a:custGeom>
              <a:avLst/>
              <a:gdLst>
                <a:gd name="T0" fmla="*/ 0 w 12"/>
                <a:gd name="T1" fmla="*/ 0 h 13"/>
                <a:gd name="T2" fmla="*/ 24 w 12"/>
                <a:gd name="T3" fmla="*/ 22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0"/>
                    <a:pt x="7" y="4"/>
                    <a:pt x="12" y="13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6" name="Freeform 121">
              <a:extLst>
                <a:ext uri="{FF2B5EF4-FFF2-40B4-BE49-F238E27FC236}">
                  <a16:creationId xmlns:a16="http://schemas.microsoft.com/office/drawing/2014/main" id="{A940CF0A-5F80-4DEB-99E5-E5AE64DE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2066"/>
              <a:ext cx="15" cy="10"/>
            </a:xfrm>
            <a:custGeom>
              <a:avLst/>
              <a:gdLst>
                <a:gd name="T0" fmla="*/ 0 w 11"/>
                <a:gd name="T1" fmla="*/ 0 h 7"/>
                <a:gd name="T2" fmla="*/ 20 w 11"/>
                <a:gd name="T3" fmla="*/ 14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cubicBezTo>
                    <a:pt x="0" y="0"/>
                    <a:pt x="6" y="2"/>
                    <a:pt x="11" y="7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Freeform 122">
              <a:extLst>
                <a:ext uri="{FF2B5EF4-FFF2-40B4-BE49-F238E27FC236}">
                  <a16:creationId xmlns:a16="http://schemas.microsoft.com/office/drawing/2014/main" id="{C317FDFD-926D-4DA9-A5F3-36EACAA24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365"/>
              <a:ext cx="1" cy="18"/>
            </a:xfrm>
            <a:custGeom>
              <a:avLst/>
              <a:gdLst>
                <a:gd name="T0" fmla="*/ 0 w 1"/>
                <a:gd name="T1" fmla="*/ 0 h 13"/>
                <a:gd name="T2" fmla="*/ 1 w 1"/>
                <a:gd name="T3" fmla="*/ 25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3">
                  <a:moveTo>
                    <a:pt x="0" y="0"/>
                  </a:moveTo>
                  <a:cubicBezTo>
                    <a:pt x="0" y="0"/>
                    <a:pt x="1" y="7"/>
                    <a:pt x="1" y="13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Freeform 123">
              <a:extLst>
                <a:ext uri="{FF2B5EF4-FFF2-40B4-BE49-F238E27FC236}">
                  <a16:creationId xmlns:a16="http://schemas.microsoft.com/office/drawing/2014/main" id="{9F929D23-349D-4B52-959A-B4D15F900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" y="2365"/>
              <a:ext cx="1" cy="16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21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2">
                  <a:moveTo>
                    <a:pt x="0" y="0"/>
                  </a:moveTo>
                  <a:cubicBezTo>
                    <a:pt x="0" y="0"/>
                    <a:pt x="0" y="6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Freeform 124">
              <a:extLst>
                <a:ext uri="{FF2B5EF4-FFF2-40B4-BE49-F238E27FC236}">
                  <a16:creationId xmlns:a16="http://schemas.microsoft.com/office/drawing/2014/main" id="{B892669C-3BD0-40CC-962F-12AFE2ECF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275"/>
              <a:ext cx="15" cy="10"/>
            </a:xfrm>
            <a:custGeom>
              <a:avLst/>
              <a:gdLst>
                <a:gd name="T0" fmla="*/ 0 w 11"/>
                <a:gd name="T1" fmla="*/ 14 h 7"/>
                <a:gd name="T2" fmla="*/ 20 w 11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cubicBezTo>
                    <a:pt x="0" y="7"/>
                    <a:pt x="8" y="4"/>
                    <a:pt x="11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Freeform 125">
              <a:extLst>
                <a:ext uri="{FF2B5EF4-FFF2-40B4-BE49-F238E27FC236}">
                  <a16:creationId xmlns:a16="http://schemas.microsoft.com/office/drawing/2014/main" id="{A5837ECC-EEB6-45FE-B102-8E177BA8C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2262"/>
              <a:ext cx="15" cy="9"/>
            </a:xfrm>
            <a:custGeom>
              <a:avLst/>
              <a:gdLst>
                <a:gd name="T0" fmla="*/ 0 w 11"/>
                <a:gd name="T1" fmla="*/ 12 h 7"/>
                <a:gd name="T2" fmla="*/ 20 w 11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cubicBezTo>
                    <a:pt x="0" y="7"/>
                    <a:pt x="6" y="4"/>
                    <a:pt x="11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1" name="Freeform 126">
              <a:extLst>
                <a:ext uri="{FF2B5EF4-FFF2-40B4-BE49-F238E27FC236}">
                  <a16:creationId xmlns:a16="http://schemas.microsoft.com/office/drawing/2014/main" id="{92D965A2-9747-4EAF-B7DD-7EDA7ED55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2181"/>
              <a:ext cx="12" cy="17"/>
            </a:xfrm>
            <a:custGeom>
              <a:avLst/>
              <a:gdLst>
                <a:gd name="T0" fmla="*/ 0 w 9"/>
                <a:gd name="T1" fmla="*/ 24 h 12"/>
                <a:gd name="T2" fmla="*/ 16 w 9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2">
                  <a:moveTo>
                    <a:pt x="0" y="12"/>
                  </a:moveTo>
                  <a:cubicBezTo>
                    <a:pt x="0" y="12"/>
                    <a:pt x="6" y="6"/>
                    <a:pt x="9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2" name="Freeform 127">
              <a:extLst>
                <a:ext uri="{FF2B5EF4-FFF2-40B4-BE49-F238E27FC236}">
                  <a16:creationId xmlns:a16="http://schemas.microsoft.com/office/drawing/2014/main" id="{629DF8B1-53AC-45E1-84AF-112598A0B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2175"/>
              <a:ext cx="12" cy="17"/>
            </a:xfrm>
            <a:custGeom>
              <a:avLst/>
              <a:gdLst>
                <a:gd name="T0" fmla="*/ 0 w 8"/>
                <a:gd name="T1" fmla="*/ 24 h 12"/>
                <a:gd name="T2" fmla="*/ 18 w 8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cubicBezTo>
                    <a:pt x="0" y="12"/>
                    <a:pt x="5" y="6"/>
                    <a:pt x="8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3" name="Freeform 128">
              <a:extLst>
                <a:ext uri="{FF2B5EF4-FFF2-40B4-BE49-F238E27FC236}">
                  <a16:creationId xmlns:a16="http://schemas.microsoft.com/office/drawing/2014/main" id="{45FC1CCA-AA9C-43A0-BB14-DCC65F13E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" y="2115"/>
              <a:ext cx="17" cy="14"/>
            </a:xfrm>
            <a:custGeom>
              <a:avLst/>
              <a:gdLst>
                <a:gd name="T0" fmla="*/ 0 w 12"/>
                <a:gd name="T1" fmla="*/ 20 h 10"/>
                <a:gd name="T2" fmla="*/ 24 w 12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cubicBezTo>
                    <a:pt x="0" y="10"/>
                    <a:pt x="8" y="5"/>
                    <a:pt x="12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4" name="Freeform 129">
              <a:extLst>
                <a:ext uri="{FF2B5EF4-FFF2-40B4-BE49-F238E27FC236}">
                  <a16:creationId xmlns:a16="http://schemas.microsoft.com/office/drawing/2014/main" id="{5A2B685C-4197-4B51-BDBF-8A478EAAC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2107"/>
              <a:ext cx="17" cy="13"/>
            </a:xfrm>
            <a:custGeom>
              <a:avLst/>
              <a:gdLst>
                <a:gd name="T0" fmla="*/ 0 w 12"/>
                <a:gd name="T1" fmla="*/ 19 h 9"/>
                <a:gd name="T2" fmla="*/ 24 w 12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9">
                  <a:moveTo>
                    <a:pt x="0" y="9"/>
                  </a:moveTo>
                  <a:cubicBezTo>
                    <a:pt x="0" y="9"/>
                    <a:pt x="7" y="5"/>
                    <a:pt x="12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5" name="Freeform 130">
              <a:extLst>
                <a:ext uri="{FF2B5EF4-FFF2-40B4-BE49-F238E27FC236}">
                  <a16:creationId xmlns:a16="http://schemas.microsoft.com/office/drawing/2014/main" id="{80B78567-587C-4F18-A959-B28C3816A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" y="2048"/>
              <a:ext cx="7" cy="12"/>
            </a:xfrm>
            <a:custGeom>
              <a:avLst/>
              <a:gdLst>
                <a:gd name="T0" fmla="*/ 0 w 5"/>
                <a:gd name="T1" fmla="*/ 16 h 9"/>
                <a:gd name="T2" fmla="*/ 10 w 5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9"/>
                    <a:pt x="3" y="3"/>
                    <a:pt x="5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6" name="Freeform 131">
              <a:extLst>
                <a:ext uri="{FF2B5EF4-FFF2-40B4-BE49-F238E27FC236}">
                  <a16:creationId xmlns:a16="http://schemas.microsoft.com/office/drawing/2014/main" id="{635053DD-6F07-41ED-ABFF-D668AD07B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" y="2044"/>
              <a:ext cx="8" cy="12"/>
            </a:xfrm>
            <a:custGeom>
              <a:avLst/>
              <a:gdLst>
                <a:gd name="T0" fmla="*/ 0 w 6"/>
                <a:gd name="T1" fmla="*/ 16 h 9"/>
                <a:gd name="T2" fmla="*/ 11 w 6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cubicBezTo>
                    <a:pt x="0" y="9"/>
                    <a:pt x="4" y="3"/>
                    <a:pt x="6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7" name="Freeform 132">
              <a:extLst>
                <a:ext uri="{FF2B5EF4-FFF2-40B4-BE49-F238E27FC236}">
                  <a16:creationId xmlns:a16="http://schemas.microsoft.com/office/drawing/2014/main" id="{AA1B6AD6-197B-4962-B914-95512C992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2293"/>
              <a:ext cx="18" cy="24"/>
            </a:xfrm>
            <a:custGeom>
              <a:avLst/>
              <a:gdLst>
                <a:gd name="T0" fmla="*/ 0 w 13"/>
                <a:gd name="T1" fmla="*/ 32 h 18"/>
                <a:gd name="T2" fmla="*/ 25 w 13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cubicBezTo>
                    <a:pt x="0" y="18"/>
                    <a:pt x="10" y="9"/>
                    <a:pt x="13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8" name="Freeform 133">
              <a:extLst>
                <a:ext uri="{FF2B5EF4-FFF2-40B4-BE49-F238E27FC236}">
                  <a16:creationId xmlns:a16="http://schemas.microsoft.com/office/drawing/2014/main" id="{3CAAFB8A-7434-4A6F-975B-F221A9719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275"/>
              <a:ext cx="12" cy="23"/>
            </a:xfrm>
            <a:custGeom>
              <a:avLst/>
              <a:gdLst>
                <a:gd name="T0" fmla="*/ 0 w 9"/>
                <a:gd name="T1" fmla="*/ 33 h 16"/>
                <a:gd name="T2" fmla="*/ 16 w 9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6">
                  <a:moveTo>
                    <a:pt x="0" y="16"/>
                  </a:moveTo>
                  <a:cubicBezTo>
                    <a:pt x="0" y="16"/>
                    <a:pt x="6" y="12"/>
                    <a:pt x="9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9" name="Freeform 134">
              <a:extLst>
                <a:ext uri="{FF2B5EF4-FFF2-40B4-BE49-F238E27FC236}">
                  <a16:creationId xmlns:a16="http://schemas.microsoft.com/office/drawing/2014/main" id="{FC6D002C-BCA9-43E0-862F-53D0090B1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2186"/>
              <a:ext cx="20" cy="22"/>
            </a:xfrm>
            <a:custGeom>
              <a:avLst/>
              <a:gdLst>
                <a:gd name="T0" fmla="*/ 0 w 14"/>
                <a:gd name="T1" fmla="*/ 30 h 16"/>
                <a:gd name="T2" fmla="*/ 29 w 14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6">
                  <a:moveTo>
                    <a:pt x="0" y="16"/>
                  </a:moveTo>
                  <a:cubicBezTo>
                    <a:pt x="0" y="16"/>
                    <a:pt x="10" y="11"/>
                    <a:pt x="14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0" name="Freeform 135">
              <a:extLst>
                <a:ext uri="{FF2B5EF4-FFF2-40B4-BE49-F238E27FC236}">
                  <a16:creationId xmlns:a16="http://schemas.microsoft.com/office/drawing/2014/main" id="{5A5A3F58-3208-473D-9664-6011A4800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169"/>
              <a:ext cx="13" cy="20"/>
            </a:xfrm>
            <a:custGeom>
              <a:avLst/>
              <a:gdLst>
                <a:gd name="T0" fmla="*/ 0 w 10"/>
                <a:gd name="T1" fmla="*/ 29 h 14"/>
                <a:gd name="T2" fmla="*/ 17 w 10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4">
                  <a:moveTo>
                    <a:pt x="0" y="14"/>
                  </a:moveTo>
                  <a:cubicBezTo>
                    <a:pt x="0" y="14"/>
                    <a:pt x="6" y="11"/>
                    <a:pt x="1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1" name="Freeform 136">
              <a:extLst>
                <a:ext uri="{FF2B5EF4-FFF2-40B4-BE49-F238E27FC236}">
                  <a16:creationId xmlns:a16="http://schemas.microsoft.com/office/drawing/2014/main" id="{5EF43E12-8D33-40A3-B65A-BA9F3265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" y="2087"/>
              <a:ext cx="14" cy="18"/>
            </a:xfrm>
            <a:custGeom>
              <a:avLst/>
              <a:gdLst>
                <a:gd name="T0" fmla="*/ 0 w 10"/>
                <a:gd name="T1" fmla="*/ 25 h 13"/>
                <a:gd name="T2" fmla="*/ 20 w 10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0" y="13"/>
                    <a:pt x="7" y="9"/>
                    <a:pt x="1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2" name="Freeform 137">
              <a:extLst>
                <a:ext uri="{FF2B5EF4-FFF2-40B4-BE49-F238E27FC236}">
                  <a16:creationId xmlns:a16="http://schemas.microsoft.com/office/drawing/2014/main" id="{81914454-6515-4AC0-BB56-72B2BB766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2075"/>
              <a:ext cx="11" cy="16"/>
            </a:xfrm>
            <a:custGeom>
              <a:avLst/>
              <a:gdLst>
                <a:gd name="T0" fmla="*/ 0 w 8"/>
                <a:gd name="T1" fmla="*/ 21 h 12"/>
                <a:gd name="T2" fmla="*/ 15 w 8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cubicBezTo>
                    <a:pt x="0" y="12"/>
                    <a:pt x="6" y="7"/>
                    <a:pt x="8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3" name="Freeform 138">
              <a:extLst>
                <a:ext uri="{FF2B5EF4-FFF2-40B4-BE49-F238E27FC236}">
                  <a16:creationId xmlns:a16="http://schemas.microsoft.com/office/drawing/2014/main" id="{DE49CB1F-7D18-415A-82B5-3C1962EDE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" y="2014"/>
              <a:ext cx="14" cy="9"/>
            </a:xfrm>
            <a:custGeom>
              <a:avLst/>
              <a:gdLst>
                <a:gd name="T0" fmla="*/ 0 w 10"/>
                <a:gd name="T1" fmla="*/ 12 h 7"/>
                <a:gd name="T2" fmla="*/ 20 w 10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cubicBezTo>
                    <a:pt x="0" y="7"/>
                    <a:pt x="7" y="4"/>
                    <a:pt x="1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4" name="Freeform 139">
              <a:extLst>
                <a:ext uri="{FF2B5EF4-FFF2-40B4-BE49-F238E27FC236}">
                  <a16:creationId xmlns:a16="http://schemas.microsoft.com/office/drawing/2014/main" id="{B432C820-C7D1-4927-9368-D7FEB668D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006"/>
              <a:ext cx="14" cy="9"/>
            </a:xfrm>
            <a:custGeom>
              <a:avLst/>
              <a:gdLst>
                <a:gd name="T0" fmla="*/ 0 w 10"/>
                <a:gd name="T1" fmla="*/ 14 h 6"/>
                <a:gd name="T2" fmla="*/ 20 w 10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6">
                  <a:moveTo>
                    <a:pt x="0" y="6"/>
                  </a:moveTo>
                  <a:cubicBezTo>
                    <a:pt x="0" y="6"/>
                    <a:pt x="6" y="4"/>
                    <a:pt x="1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5" name="Freeform 140">
              <a:extLst>
                <a:ext uri="{FF2B5EF4-FFF2-40B4-BE49-F238E27FC236}">
                  <a16:creationId xmlns:a16="http://schemas.microsoft.com/office/drawing/2014/main" id="{95C91FCC-E315-4D90-9C66-0E2C8389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2392"/>
              <a:ext cx="29" cy="14"/>
            </a:xfrm>
            <a:custGeom>
              <a:avLst/>
              <a:gdLst>
                <a:gd name="T0" fmla="*/ 0 w 21"/>
                <a:gd name="T1" fmla="*/ 0 h 10"/>
                <a:gd name="T2" fmla="*/ 40 w 21"/>
                <a:gd name="T3" fmla="*/ 2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0">
                  <a:moveTo>
                    <a:pt x="0" y="0"/>
                  </a:moveTo>
                  <a:cubicBezTo>
                    <a:pt x="0" y="0"/>
                    <a:pt x="9" y="6"/>
                    <a:pt x="21" y="1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6" name="Freeform 141">
              <a:extLst>
                <a:ext uri="{FF2B5EF4-FFF2-40B4-BE49-F238E27FC236}">
                  <a16:creationId xmlns:a16="http://schemas.microsoft.com/office/drawing/2014/main" id="{78397DC1-06E1-4133-AD11-C917427AA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79"/>
              <a:ext cx="25" cy="13"/>
            </a:xfrm>
            <a:custGeom>
              <a:avLst/>
              <a:gdLst>
                <a:gd name="T0" fmla="*/ 35 w 18"/>
                <a:gd name="T1" fmla="*/ 17 h 10"/>
                <a:gd name="T2" fmla="*/ 0 w 18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0">
                  <a:moveTo>
                    <a:pt x="18" y="10"/>
                  </a:moveTo>
                  <a:cubicBezTo>
                    <a:pt x="18" y="10"/>
                    <a:pt x="6" y="7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7" name="Freeform 142">
              <a:extLst>
                <a:ext uri="{FF2B5EF4-FFF2-40B4-BE49-F238E27FC236}">
                  <a16:creationId xmlns:a16="http://schemas.microsoft.com/office/drawing/2014/main" id="{D2D13D8F-4DA1-4D0E-BD59-A4F166720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2235"/>
              <a:ext cx="13" cy="8"/>
            </a:xfrm>
            <a:custGeom>
              <a:avLst/>
              <a:gdLst>
                <a:gd name="T0" fmla="*/ 19 w 9"/>
                <a:gd name="T1" fmla="*/ 11 h 6"/>
                <a:gd name="T2" fmla="*/ 0 w 9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cubicBezTo>
                    <a:pt x="9" y="6"/>
                    <a:pt x="3" y="2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8" name="Freeform 143">
              <a:extLst>
                <a:ext uri="{FF2B5EF4-FFF2-40B4-BE49-F238E27FC236}">
                  <a16:creationId xmlns:a16="http://schemas.microsoft.com/office/drawing/2014/main" id="{7153F1D5-7BB3-4EDA-9249-FFBFD0D0D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2225"/>
              <a:ext cx="15" cy="11"/>
            </a:xfrm>
            <a:custGeom>
              <a:avLst/>
              <a:gdLst>
                <a:gd name="T0" fmla="*/ 23 w 10"/>
                <a:gd name="T1" fmla="*/ 15 h 8"/>
                <a:gd name="T2" fmla="*/ 0 w 1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cubicBezTo>
                    <a:pt x="10" y="8"/>
                    <a:pt x="3" y="5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9" name="Freeform 144">
              <a:extLst>
                <a:ext uri="{FF2B5EF4-FFF2-40B4-BE49-F238E27FC236}">
                  <a16:creationId xmlns:a16="http://schemas.microsoft.com/office/drawing/2014/main" id="{6C99DAA0-1B38-4D5F-8705-5018A7AB9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32"/>
              <a:ext cx="14" cy="9"/>
            </a:xfrm>
            <a:custGeom>
              <a:avLst/>
              <a:gdLst>
                <a:gd name="T0" fmla="*/ 20 w 10"/>
                <a:gd name="T1" fmla="*/ 12 h 7"/>
                <a:gd name="T2" fmla="*/ 0 w 10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cubicBezTo>
                    <a:pt x="10" y="7"/>
                    <a:pt x="3" y="3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0" name="Freeform 145">
              <a:extLst>
                <a:ext uri="{FF2B5EF4-FFF2-40B4-BE49-F238E27FC236}">
                  <a16:creationId xmlns:a16="http://schemas.microsoft.com/office/drawing/2014/main" id="{AAF58774-352F-49E0-83F9-0A9A981B1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126"/>
              <a:ext cx="13" cy="6"/>
            </a:xfrm>
            <a:custGeom>
              <a:avLst/>
              <a:gdLst>
                <a:gd name="T0" fmla="*/ 17 w 10"/>
                <a:gd name="T1" fmla="*/ 9 h 4"/>
                <a:gd name="T2" fmla="*/ 0 w 10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10" y="4"/>
                    <a:pt x="3" y="2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1" name="Freeform 146">
              <a:extLst>
                <a:ext uri="{FF2B5EF4-FFF2-40B4-BE49-F238E27FC236}">
                  <a16:creationId xmlns:a16="http://schemas.microsoft.com/office/drawing/2014/main" id="{7766F654-901F-4367-9C15-49CE47D2D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2056"/>
              <a:ext cx="12" cy="7"/>
            </a:xfrm>
            <a:custGeom>
              <a:avLst/>
              <a:gdLst>
                <a:gd name="T0" fmla="*/ 16 w 9"/>
                <a:gd name="T1" fmla="*/ 10 h 5"/>
                <a:gd name="T2" fmla="*/ 0 w 9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5">
                  <a:moveTo>
                    <a:pt x="9" y="5"/>
                  </a:moveTo>
                  <a:cubicBezTo>
                    <a:pt x="9" y="5"/>
                    <a:pt x="3" y="3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2" name="Freeform 147">
              <a:extLst>
                <a:ext uri="{FF2B5EF4-FFF2-40B4-BE49-F238E27FC236}">
                  <a16:creationId xmlns:a16="http://schemas.microsoft.com/office/drawing/2014/main" id="{F6310D54-F2BC-4312-AC6A-50E597400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" y="2048"/>
              <a:ext cx="15" cy="6"/>
            </a:xfrm>
            <a:custGeom>
              <a:avLst/>
              <a:gdLst>
                <a:gd name="T0" fmla="*/ 20 w 11"/>
                <a:gd name="T1" fmla="*/ 7 h 5"/>
                <a:gd name="T2" fmla="*/ 0 w 11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5">
                  <a:moveTo>
                    <a:pt x="11" y="5"/>
                  </a:moveTo>
                  <a:cubicBezTo>
                    <a:pt x="11" y="5"/>
                    <a:pt x="3" y="3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3" name="Freeform 148">
              <a:extLst>
                <a:ext uri="{FF2B5EF4-FFF2-40B4-BE49-F238E27FC236}">
                  <a16:creationId xmlns:a16="http://schemas.microsoft.com/office/drawing/2014/main" id="{00A70D4D-3FA2-4A15-B6D6-5F438CD53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1952"/>
              <a:ext cx="5" cy="11"/>
            </a:xfrm>
            <a:custGeom>
              <a:avLst/>
              <a:gdLst>
                <a:gd name="T0" fmla="*/ 6 w 4"/>
                <a:gd name="T1" fmla="*/ 15 h 8"/>
                <a:gd name="T2" fmla="*/ 0 w 4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8"/>
                    <a:pt x="0" y="2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4" name="Freeform 149">
              <a:extLst>
                <a:ext uri="{FF2B5EF4-FFF2-40B4-BE49-F238E27FC236}">
                  <a16:creationId xmlns:a16="http://schemas.microsoft.com/office/drawing/2014/main" id="{949609C0-EB6A-4981-BC3C-620972B6F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" y="1943"/>
              <a:ext cx="4" cy="9"/>
            </a:xfrm>
            <a:custGeom>
              <a:avLst/>
              <a:gdLst>
                <a:gd name="T0" fmla="*/ 5 w 3"/>
                <a:gd name="T1" fmla="*/ 12 h 7"/>
                <a:gd name="T2" fmla="*/ 0 w 3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cubicBezTo>
                    <a:pt x="3" y="7"/>
                    <a:pt x="1" y="4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5" name="Freeform 150">
              <a:extLst>
                <a:ext uri="{FF2B5EF4-FFF2-40B4-BE49-F238E27FC236}">
                  <a16:creationId xmlns:a16="http://schemas.microsoft.com/office/drawing/2014/main" id="{A4E293A9-0CF2-4D7B-86EA-D4DDEA2DC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1389"/>
              <a:ext cx="144" cy="857"/>
            </a:xfrm>
            <a:custGeom>
              <a:avLst/>
              <a:gdLst>
                <a:gd name="T0" fmla="*/ 148 w 106"/>
                <a:gd name="T1" fmla="*/ 0 h 631"/>
                <a:gd name="T2" fmla="*/ 77 w 106"/>
                <a:gd name="T3" fmla="*/ 225 h 631"/>
                <a:gd name="T4" fmla="*/ 77 w 106"/>
                <a:gd name="T5" fmla="*/ 308 h 631"/>
                <a:gd name="T6" fmla="*/ 87 w 106"/>
                <a:gd name="T7" fmla="*/ 390 h 631"/>
                <a:gd name="T8" fmla="*/ 114 w 106"/>
                <a:gd name="T9" fmla="*/ 500 h 631"/>
                <a:gd name="T10" fmla="*/ 52 w 106"/>
                <a:gd name="T11" fmla="*/ 550 h 631"/>
                <a:gd name="T12" fmla="*/ 67 w 106"/>
                <a:gd name="T13" fmla="*/ 732 h 631"/>
                <a:gd name="T14" fmla="*/ 5 w 106"/>
                <a:gd name="T15" fmla="*/ 809 h 631"/>
                <a:gd name="T16" fmla="*/ 67 w 106"/>
                <a:gd name="T17" fmla="*/ 926 h 631"/>
                <a:gd name="T18" fmla="*/ 52 w 106"/>
                <a:gd name="T19" fmla="*/ 1008 h 631"/>
                <a:gd name="T20" fmla="*/ 92 w 106"/>
                <a:gd name="T21" fmla="*/ 1092 h 631"/>
                <a:gd name="T22" fmla="*/ 113 w 106"/>
                <a:gd name="T23" fmla="*/ 1157 h 631"/>
                <a:gd name="T24" fmla="*/ 156 w 106"/>
                <a:gd name="T25" fmla="*/ 1065 h 631"/>
                <a:gd name="T26" fmla="*/ 124 w 106"/>
                <a:gd name="T27" fmla="*/ 964 h 631"/>
                <a:gd name="T28" fmla="*/ 143 w 106"/>
                <a:gd name="T29" fmla="*/ 913 h 631"/>
                <a:gd name="T30" fmla="*/ 114 w 106"/>
                <a:gd name="T31" fmla="*/ 861 h 631"/>
                <a:gd name="T32" fmla="*/ 118 w 106"/>
                <a:gd name="T33" fmla="*/ 812 h 631"/>
                <a:gd name="T34" fmla="*/ 154 w 106"/>
                <a:gd name="T35" fmla="*/ 727 h 631"/>
                <a:gd name="T36" fmla="*/ 129 w 106"/>
                <a:gd name="T37" fmla="*/ 644 h 631"/>
                <a:gd name="T38" fmla="*/ 145 w 106"/>
                <a:gd name="T39" fmla="*/ 576 h 631"/>
                <a:gd name="T40" fmla="*/ 134 w 106"/>
                <a:gd name="T41" fmla="*/ 463 h 631"/>
                <a:gd name="T42" fmla="*/ 111 w 106"/>
                <a:gd name="T43" fmla="*/ 357 h 631"/>
                <a:gd name="T44" fmla="*/ 130 w 106"/>
                <a:gd name="T45" fmla="*/ 197 h 631"/>
                <a:gd name="T46" fmla="*/ 155 w 106"/>
                <a:gd name="T47" fmla="*/ 117 h 631"/>
                <a:gd name="T48" fmla="*/ 159 w 106"/>
                <a:gd name="T49" fmla="*/ 27 h 6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6" h="631">
                  <a:moveTo>
                    <a:pt x="80" y="0"/>
                  </a:moveTo>
                  <a:cubicBezTo>
                    <a:pt x="85" y="48"/>
                    <a:pt x="25" y="78"/>
                    <a:pt x="42" y="122"/>
                  </a:cubicBezTo>
                  <a:cubicBezTo>
                    <a:pt x="52" y="147"/>
                    <a:pt x="60" y="145"/>
                    <a:pt x="42" y="167"/>
                  </a:cubicBezTo>
                  <a:cubicBezTo>
                    <a:pt x="24" y="186"/>
                    <a:pt x="38" y="190"/>
                    <a:pt x="47" y="211"/>
                  </a:cubicBezTo>
                  <a:cubicBezTo>
                    <a:pt x="54" y="226"/>
                    <a:pt x="65" y="255"/>
                    <a:pt x="62" y="271"/>
                  </a:cubicBezTo>
                  <a:cubicBezTo>
                    <a:pt x="58" y="295"/>
                    <a:pt x="39" y="284"/>
                    <a:pt x="28" y="298"/>
                  </a:cubicBezTo>
                  <a:cubicBezTo>
                    <a:pt x="9" y="322"/>
                    <a:pt x="88" y="364"/>
                    <a:pt x="36" y="397"/>
                  </a:cubicBezTo>
                  <a:cubicBezTo>
                    <a:pt x="21" y="407"/>
                    <a:pt x="0" y="415"/>
                    <a:pt x="3" y="439"/>
                  </a:cubicBezTo>
                  <a:cubicBezTo>
                    <a:pt x="6" y="463"/>
                    <a:pt x="39" y="473"/>
                    <a:pt x="36" y="502"/>
                  </a:cubicBezTo>
                  <a:cubicBezTo>
                    <a:pt x="34" y="521"/>
                    <a:pt x="18" y="526"/>
                    <a:pt x="28" y="546"/>
                  </a:cubicBezTo>
                  <a:cubicBezTo>
                    <a:pt x="38" y="564"/>
                    <a:pt x="53" y="569"/>
                    <a:pt x="50" y="592"/>
                  </a:cubicBezTo>
                  <a:cubicBezTo>
                    <a:pt x="49" y="606"/>
                    <a:pt x="39" y="624"/>
                    <a:pt x="61" y="627"/>
                  </a:cubicBezTo>
                  <a:cubicBezTo>
                    <a:pt x="86" y="631"/>
                    <a:pt x="88" y="596"/>
                    <a:pt x="85" y="577"/>
                  </a:cubicBezTo>
                  <a:cubicBezTo>
                    <a:pt x="83" y="558"/>
                    <a:pt x="67" y="539"/>
                    <a:pt x="67" y="523"/>
                  </a:cubicBezTo>
                  <a:cubicBezTo>
                    <a:pt x="67" y="514"/>
                    <a:pt x="77" y="506"/>
                    <a:pt x="77" y="495"/>
                  </a:cubicBezTo>
                  <a:cubicBezTo>
                    <a:pt x="76" y="480"/>
                    <a:pt x="69" y="478"/>
                    <a:pt x="62" y="467"/>
                  </a:cubicBezTo>
                  <a:cubicBezTo>
                    <a:pt x="53" y="452"/>
                    <a:pt x="54" y="452"/>
                    <a:pt x="64" y="440"/>
                  </a:cubicBezTo>
                  <a:cubicBezTo>
                    <a:pt x="75" y="424"/>
                    <a:pt x="84" y="416"/>
                    <a:pt x="83" y="394"/>
                  </a:cubicBezTo>
                  <a:cubicBezTo>
                    <a:pt x="81" y="379"/>
                    <a:pt x="71" y="364"/>
                    <a:pt x="70" y="349"/>
                  </a:cubicBezTo>
                  <a:cubicBezTo>
                    <a:pt x="69" y="334"/>
                    <a:pt x="77" y="326"/>
                    <a:pt x="79" y="312"/>
                  </a:cubicBezTo>
                  <a:cubicBezTo>
                    <a:pt x="82" y="292"/>
                    <a:pt x="73" y="272"/>
                    <a:pt x="73" y="251"/>
                  </a:cubicBezTo>
                  <a:cubicBezTo>
                    <a:pt x="73" y="229"/>
                    <a:pt x="62" y="214"/>
                    <a:pt x="60" y="194"/>
                  </a:cubicBezTo>
                  <a:cubicBezTo>
                    <a:pt x="106" y="180"/>
                    <a:pt x="68" y="138"/>
                    <a:pt x="71" y="107"/>
                  </a:cubicBezTo>
                  <a:cubicBezTo>
                    <a:pt x="73" y="92"/>
                    <a:pt x="82" y="79"/>
                    <a:pt x="84" y="63"/>
                  </a:cubicBezTo>
                  <a:cubicBezTo>
                    <a:pt x="86" y="47"/>
                    <a:pt x="86" y="31"/>
                    <a:pt x="86" y="15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6" name="Freeform 151">
              <a:extLst>
                <a:ext uri="{FF2B5EF4-FFF2-40B4-BE49-F238E27FC236}">
                  <a16:creationId xmlns:a16="http://schemas.microsoft.com/office/drawing/2014/main" id="{ECF6E087-761E-49C3-82C8-7D7ED496F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" y="1401"/>
              <a:ext cx="125" cy="526"/>
            </a:xfrm>
            <a:custGeom>
              <a:avLst/>
              <a:gdLst>
                <a:gd name="T0" fmla="*/ 125 w 92"/>
                <a:gd name="T1" fmla="*/ 0 h 387"/>
                <a:gd name="T2" fmla="*/ 113 w 92"/>
                <a:gd name="T3" fmla="*/ 304 h 387"/>
                <a:gd name="T4" fmla="*/ 113 w 92"/>
                <a:gd name="T5" fmla="*/ 427 h 387"/>
                <a:gd name="T6" fmla="*/ 53 w 92"/>
                <a:gd name="T7" fmla="*/ 463 h 387"/>
                <a:gd name="T8" fmla="*/ 30 w 92"/>
                <a:gd name="T9" fmla="*/ 495 h 387"/>
                <a:gd name="T10" fmla="*/ 87 w 92"/>
                <a:gd name="T11" fmla="*/ 530 h 387"/>
                <a:gd name="T12" fmla="*/ 65 w 92"/>
                <a:gd name="T13" fmla="*/ 591 h 387"/>
                <a:gd name="T14" fmla="*/ 96 w 92"/>
                <a:gd name="T15" fmla="*/ 650 h 387"/>
                <a:gd name="T16" fmla="*/ 111 w 92"/>
                <a:gd name="T17" fmla="*/ 715 h 387"/>
                <a:gd name="T18" fmla="*/ 137 w 92"/>
                <a:gd name="T19" fmla="*/ 665 h 387"/>
                <a:gd name="T20" fmla="*/ 113 w 92"/>
                <a:gd name="T21" fmla="*/ 612 h 387"/>
                <a:gd name="T22" fmla="*/ 122 w 92"/>
                <a:gd name="T23" fmla="*/ 544 h 387"/>
                <a:gd name="T24" fmla="*/ 86 w 92"/>
                <a:gd name="T25" fmla="*/ 488 h 387"/>
                <a:gd name="T26" fmla="*/ 137 w 92"/>
                <a:gd name="T27" fmla="*/ 447 h 387"/>
                <a:gd name="T28" fmla="*/ 159 w 92"/>
                <a:gd name="T29" fmla="*/ 382 h 387"/>
                <a:gd name="T30" fmla="*/ 117 w 92"/>
                <a:gd name="T31" fmla="*/ 258 h 387"/>
                <a:gd name="T32" fmla="*/ 114 w 92"/>
                <a:gd name="T33" fmla="*/ 185 h 387"/>
                <a:gd name="T34" fmla="*/ 155 w 92"/>
                <a:gd name="T35" fmla="*/ 122 h 387"/>
                <a:gd name="T36" fmla="*/ 143 w 92"/>
                <a:gd name="T37" fmla="*/ 91 h 387"/>
                <a:gd name="T38" fmla="*/ 155 w 92"/>
                <a:gd name="T39" fmla="*/ 57 h 387"/>
                <a:gd name="T40" fmla="*/ 137 w 92"/>
                <a:gd name="T41" fmla="*/ 1 h 3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387">
                  <a:moveTo>
                    <a:pt x="68" y="0"/>
                  </a:moveTo>
                  <a:cubicBezTo>
                    <a:pt x="68" y="55"/>
                    <a:pt x="30" y="113"/>
                    <a:pt x="61" y="165"/>
                  </a:cubicBezTo>
                  <a:cubicBezTo>
                    <a:pt x="75" y="189"/>
                    <a:pt x="86" y="211"/>
                    <a:pt x="61" y="231"/>
                  </a:cubicBezTo>
                  <a:cubicBezTo>
                    <a:pt x="52" y="238"/>
                    <a:pt x="39" y="246"/>
                    <a:pt x="29" y="251"/>
                  </a:cubicBezTo>
                  <a:cubicBezTo>
                    <a:pt x="19" y="256"/>
                    <a:pt x="0" y="258"/>
                    <a:pt x="16" y="268"/>
                  </a:cubicBezTo>
                  <a:cubicBezTo>
                    <a:pt x="26" y="276"/>
                    <a:pt x="41" y="271"/>
                    <a:pt x="47" y="287"/>
                  </a:cubicBezTo>
                  <a:cubicBezTo>
                    <a:pt x="52" y="304"/>
                    <a:pt x="40" y="308"/>
                    <a:pt x="35" y="320"/>
                  </a:cubicBezTo>
                  <a:cubicBezTo>
                    <a:pt x="27" y="337"/>
                    <a:pt x="41" y="341"/>
                    <a:pt x="52" y="352"/>
                  </a:cubicBezTo>
                  <a:cubicBezTo>
                    <a:pt x="62" y="363"/>
                    <a:pt x="61" y="372"/>
                    <a:pt x="60" y="387"/>
                  </a:cubicBezTo>
                  <a:cubicBezTo>
                    <a:pt x="65" y="379"/>
                    <a:pt x="72" y="369"/>
                    <a:pt x="74" y="360"/>
                  </a:cubicBezTo>
                  <a:cubicBezTo>
                    <a:pt x="79" y="340"/>
                    <a:pt x="66" y="345"/>
                    <a:pt x="61" y="331"/>
                  </a:cubicBezTo>
                  <a:cubicBezTo>
                    <a:pt x="57" y="320"/>
                    <a:pt x="68" y="306"/>
                    <a:pt x="66" y="294"/>
                  </a:cubicBezTo>
                  <a:cubicBezTo>
                    <a:pt x="65" y="280"/>
                    <a:pt x="56" y="270"/>
                    <a:pt x="46" y="264"/>
                  </a:cubicBezTo>
                  <a:cubicBezTo>
                    <a:pt x="51" y="252"/>
                    <a:pt x="66" y="250"/>
                    <a:pt x="74" y="242"/>
                  </a:cubicBezTo>
                  <a:cubicBezTo>
                    <a:pt x="82" y="233"/>
                    <a:pt x="85" y="219"/>
                    <a:pt x="86" y="207"/>
                  </a:cubicBezTo>
                  <a:cubicBezTo>
                    <a:pt x="88" y="177"/>
                    <a:pt x="73" y="164"/>
                    <a:pt x="63" y="140"/>
                  </a:cubicBezTo>
                  <a:cubicBezTo>
                    <a:pt x="58" y="128"/>
                    <a:pt x="56" y="111"/>
                    <a:pt x="62" y="100"/>
                  </a:cubicBezTo>
                  <a:cubicBezTo>
                    <a:pt x="71" y="84"/>
                    <a:pt x="92" y="85"/>
                    <a:pt x="84" y="66"/>
                  </a:cubicBezTo>
                  <a:cubicBezTo>
                    <a:pt x="81" y="59"/>
                    <a:pt x="76" y="60"/>
                    <a:pt x="77" y="49"/>
                  </a:cubicBezTo>
                  <a:cubicBezTo>
                    <a:pt x="78" y="43"/>
                    <a:pt x="84" y="37"/>
                    <a:pt x="84" y="31"/>
                  </a:cubicBezTo>
                  <a:cubicBezTo>
                    <a:pt x="85" y="19"/>
                    <a:pt x="75" y="12"/>
                    <a:pt x="74" y="1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7" name="Freeform 152">
              <a:extLst>
                <a:ext uri="{FF2B5EF4-FFF2-40B4-BE49-F238E27FC236}">
                  <a16:creationId xmlns:a16="http://schemas.microsoft.com/office/drawing/2014/main" id="{26B5D178-7BDC-4C19-B295-6B0152DDD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1559"/>
              <a:ext cx="69" cy="283"/>
            </a:xfrm>
            <a:custGeom>
              <a:avLst/>
              <a:gdLst>
                <a:gd name="T0" fmla="*/ 72 w 51"/>
                <a:gd name="T1" fmla="*/ 0 h 209"/>
                <a:gd name="T2" fmla="*/ 37 w 51"/>
                <a:gd name="T3" fmla="*/ 50 h 209"/>
                <a:gd name="T4" fmla="*/ 38 w 51"/>
                <a:gd name="T5" fmla="*/ 115 h 209"/>
                <a:gd name="T6" fmla="*/ 19 w 51"/>
                <a:gd name="T7" fmla="*/ 165 h 209"/>
                <a:gd name="T8" fmla="*/ 19 w 51"/>
                <a:gd name="T9" fmla="*/ 209 h 209"/>
                <a:gd name="T10" fmla="*/ 38 w 51"/>
                <a:gd name="T11" fmla="*/ 299 h 209"/>
                <a:gd name="T12" fmla="*/ 22 w 51"/>
                <a:gd name="T13" fmla="*/ 317 h 209"/>
                <a:gd name="T14" fmla="*/ 37 w 51"/>
                <a:gd name="T15" fmla="*/ 345 h 209"/>
                <a:gd name="T16" fmla="*/ 88 w 51"/>
                <a:gd name="T17" fmla="*/ 383 h 209"/>
                <a:gd name="T18" fmla="*/ 58 w 51"/>
                <a:gd name="T19" fmla="*/ 305 h 209"/>
                <a:gd name="T20" fmla="*/ 84 w 51"/>
                <a:gd name="T21" fmla="*/ 260 h 209"/>
                <a:gd name="T22" fmla="*/ 69 w 51"/>
                <a:gd name="T23" fmla="*/ 211 h 209"/>
                <a:gd name="T24" fmla="*/ 64 w 51"/>
                <a:gd name="T25" fmla="*/ 172 h 209"/>
                <a:gd name="T26" fmla="*/ 64 w 51"/>
                <a:gd name="T27" fmla="*/ 118 h 209"/>
                <a:gd name="T28" fmla="*/ 68 w 51"/>
                <a:gd name="T29" fmla="*/ 9 h 2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" h="209">
                  <a:moveTo>
                    <a:pt x="39" y="0"/>
                  </a:moveTo>
                  <a:cubicBezTo>
                    <a:pt x="32" y="10"/>
                    <a:pt x="22" y="15"/>
                    <a:pt x="20" y="27"/>
                  </a:cubicBezTo>
                  <a:cubicBezTo>
                    <a:pt x="17" y="38"/>
                    <a:pt x="21" y="51"/>
                    <a:pt x="21" y="63"/>
                  </a:cubicBezTo>
                  <a:cubicBezTo>
                    <a:pt x="21" y="77"/>
                    <a:pt x="19" y="79"/>
                    <a:pt x="10" y="90"/>
                  </a:cubicBezTo>
                  <a:cubicBezTo>
                    <a:pt x="1" y="102"/>
                    <a:pt x="0" y="103"/>
                    <a:pt x="10" y="114"/>
                  </a:cubicBezTo>
                  <a:cubicBezTo>
                    <a:pt x="25" y="131"/>
                    <a:pt x="35" y="143"/>
                    <a:pt x="21" y="163"/>
                  </a:cubicBezTo>
                  <a:cubicBezTo>
                    <a:pt x="17" y="168"/>
                    <a:pt x="13" y="164"/>
                    <a:pt x="12" y="173"/>
                  </a:cubicBezTo>
                  <a:cubicBezTo>
                    <a:pt x="11" y="180"/>
                    <a:pt x="16" y="183"/>
                    <a:pt x="20" y="188"/>
                  </a:cubicBezTo>
                  <a:cubicBezTo>
                    <a:pt x="26" y="195"/>
                    <a:pt x="39" y="205"/>
                    <a:pt x="48" y="209"/>
                  </a:cubicBezTo>
                  <a:cubicBezTo>
                    <a:pt x="51" y="190"/>
                    <a:pt x="27" y="183"/>
                    <a:pt x="32" y="166"/>
                  </a:cubicBezTo>
                  <a:cubicBezTo>
                    <a:pt x="34" y="158"/>
                    <a:pt x="45" y="154"/>
                    <a:pt x="46" y="142"/>
                  </a:cubicBezTo>
                  <a:cubicBezTo>
                    <a:pt x="48" y="130"/>
                    <a:pt x="44" y="124"/>
                    <a:pt x="38" y="115"/>
                  </a:cubicBezTo>
                  <a:cubicBezTo>
                    <a:pt x="30" y="102"/>
                    <a:pt x="32" y="107"/>
                    <a:pt x="35" y="94"/>
                  </a:cubicBezTo>
                  <a:cubicBezTo>
                    <a:pt x="39" y="82"/>
                    <a:pt x="39" y="76"/>
                    <a:pt x="35" y="64"/>
                  </a:cubicBezTo>
                  <a:cubicBezTo>
                    <a:pt x="30" y="45"/>
                    <a:pt x="28" y="25"/>
                    <a:pt x="37" y="5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8" name="Freeform 153">
              <a:extLst>
                <a:ext uri="{FF2B5EF4-FFF2-40B4-BE49-F238E27FC236}">
                  <a16:creationId xmlns:a16="http://schemas.microsoft.com/office/drawing/2014/main" id="{632B9EBF-935A-4046-9211-C534F47D0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1748"/>
              <a:ext cx="92" cy="260"/>
            </a:xfrm>
            <a:custGeom>
              <a:avLst/>
              <a:gdLst>
                <a:gd name="T0" fmla="*/ 87 w 68"/>
                <a:gd name="T1" fmla="*/ 0 h 192"/>
                <a:gd name="T2" fmla="*/ 61 w 68"/>
                <a:gd name="T3" fmla="*/ 95 h 192"/>
                <a:gd name="T4" fmla="*/ 11 w 68"/>
                <a:gd name="T5" fmla="*/ 154 h 192"/>
                <a:gd name="T6" fmla="*/ 64 w 68"/>
                <a:gd name="T7" fmla="*/ 257 h 192"/>
                <a:gd name="T8" fmla="*/ 43 w 68"/>
                <a:gd name="T9" fmla="*/ 352 h 192"/>
                <a:gd name="T10" fmla="*/ 100 w 68"/>
                <a:gd name="T11" fmla="*/ 283 h 192"/>
                <a:gd name="T12" fmla="*/ 66 w 68"/>
                <a:gd name="T13" fmla="*/ 196 h 192"/>
                <a:gd name="T14" fmla="*/ 83 w 68"/>
                <a:gd name="T15" fmla="*/ 107 h 192"/>
                <a:gd name="T16" fmla="*/ 83 w 68"/>
                <a:gd name="T17" fmla="*/ 1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192">
                  <a:moveTo>
                    <a:pt x="47" y="0"/>
                  </a:moveTo>
                  <a:cubicBezTo>
                    <a:pt x="26" y="11"/>
                    <a:pt x="31" y="33"/>
                    <a:pt x="33" y="52"/>
                  </a:cubicBezTo>
                  <a:cubicBezTo>
                    <a:pt x="36" y="81"/>
                    <a:pt x="30" y="77"/>
                    <a:pt x="6" y="84"/>
                  </a:cubicBezTo>
                  <a:cubicBezTo>
                    <a:pt x="2" y="102"/>
                    <a:pt x="32" y="121"/>
                    <a:pt x="35" y="140"/>
                  </a:cubicBezTo>
                  <a:cubicBezTo>
                    <a:pt x="37" y="159"/>
                    <a:pt x="0" y="179"/>
                    <a:pt x="24" y="192"/>
                  </a:cubicBezTo>
                  <a:cubicBezTo>
                    <a:pt x="13" y="179"/>
                    <a:pt x="49" y="164"/>
                    <a:pt x="55" y="154"/>
                  </a:cubicBezTo>
                  <a:cubicBezTo>
                    <a:pt x="68" y="133"/>
                    <a:pt x="46" y="121"/>
                    <a:pt x="36" y="107"/>
                  </a:cubicBezTo>
                  <a:cubicBezTo>
                    <a:pt x="24" y="88"/>
                    <a:pt x="50" y="81"/>
                    <a:pt x="45" y="58"/>
                  </a:cubicBezTo>
                  <a:cubicBezTo>
                    <a:pt x="41" y="40"/>
                    <a:pt x="35" y="18"/>
                    <a:pt x="45" y="1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9" name="Freeform 154">
              <a:extLst>
                <a:ext uri="{FF2B5EF4-FFF2-40B4-BE49-F238E27FC236}">
                  <a16:creationId xmlns:a16="http://schemas.microsoft.com/office/drawing/2014/main" id="{1C7B6DE6-869B-4A84-B76C-FF80001E7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2039"/>
              <a:ext cx="34" cy="117"/>
            </a:xfrm>
            <a:custGeom>
              <a:avLst/>
              <a:gdLst>
                <a:gd name="T0" fmla="*/ 0 w 26"/>
                <a:gd name="T1" fmla="*/ 0 h 86"/>
                <a:gd name="T2" fmla="*/ 1 w 26"/>
                <a:gd name="T3" fmla="*/ 91 h 86"/>
                <a:gd name="T4" fmla="*/ 24 w 26"/>
                <a:gd name="T5" fmla="*/ 159 h 86"/>
                <a:gd name="T6" fmla="*/ 18 w 26"/>
                <a:gd name="T7" fmla="*/ 117 h 86"/>
                <a:gd name="T8" fmla="*/ 31 w 26"/>
                <a:gd name="T9" fmla="*/ 78 h 86"/>
                <a:gd name="T10" fmla="*/ 9 w 26"/>
                <a:gd name="T11" fmla="*/ 4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86">
                  <a:moveTo>
                    <a:pt x="0" y="0"/>
                  </a:moveTo>
                  <a:cubicBezTo>
                    <a:pt x="12" y="16"/>
                    <a:pt x="3" y="33"/>
                    <a:pt x="1" y="49"/>
                  </a:cubicBezTo>
                  <a:cubicBezTo>
                    <a:pt x="0" y="64"/>
                    <a:pt x="12" y="71"/>
                    <a:pt x="14" y="86"/>
                  </a:cubicBezTo>
                  <a:cubicBezTo>
                    <a:pt x="15" y="78"/>
                    <a:pt x="11" y="71"/>
                    <a:pt x="11" y="63"/>
                  </a:cubicBezTo>
                  <a:cubicBezTo>
                    <a:pt x="11" y="53"/>
                    <a:pt x="15" y="50"/>
                    <a:pt x="18" y="42"/>
                  </a:cubicBezTo>
                  <a:cubicBezTo>
                    <a:pt x="26" y="23"/>
                    <a:pt x="9" y="19"/>
                    <a:pt x="5" y="2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0" name="Freeform 155">
              <a:extLst>
                <a:ext uri="{FF2B5EF4-FFF2-40B4-BE49-F238E27FC236}">
                  <a16:creationId xmlns:a16="http://schemas.microsoft.com/office/drawing/2014/main" id="{9FCB4223-A166-4FB2-ACC5-914148827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1640"/>
              <a:ext cx="58" cy="43"/>
            </a:xfrm>
            <a:custGeom>
              <a:avLst/>
              <a:gdLst>
                <a:gd name="T0" fmla="*/ 77 w 43"/>
                <a:gd name="T1" fmla="*/ 0 h 32"/>
                <a:gd name="T2" fmla="*/ 57 w 43"/>
                <a:gd name="T3" fmla="*/ 58 h 32"/>
                <a:gd name="T4" fmla="*/ 78 w 43"/>
                <a:gd name="T5" fmla="*/ 7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2">
                  <a:moveTo>
                    <a:pt x="42" y="0"/>
                  </a:moveTo>
                  <a:cubicBezTo>
                    <a:pt x="41" y="5"/>
                    <a:pt x="0" y="31"/>
                    <a:pt x="31" y="32"/>
                  </a:cubicBezTo>
                  <a:cubicBezTo>
                    <a:pt x="26" y="20"/>
                    <a:pt x="38" y="14"/>
                    <a:pt x="43" y="4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1" name="Freeform 156">
              <a:extLst>
                <a:ext uri="{FF2B5EF4-FFF2-40B4-BE49-F238E27FC236}">
                  <a16:creationId xmlns:a16="http://schemas.microsoft.com/office/drawing/2014/main" id="{593C7C87-520F-46B6-94B5-CCD832A6B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743"/>
              <a:ext cx="54" cy="244"/>
            </a:xfrm>
            <a:custGeom>
              <a:avLst/>
              <a:gdLst>
                <a:gd name="T0" fmla="*/ 24 w 40"/>
                <a:gd name="T1" fmla="*/ 0 h 179"/>
                <a:gd name="T2" fmla="*/ 22 w 40"/>
                <a:gd name="T3" fmla="*/ 46 h 179"/>
                <a:gd name="T4" fmla="*/ 1 w 40"/>
                <a:gd name="T5" fmla="*/ 86 h 179"/>
                <a:gd name="T6" fmla="*/ 22 w 40"/>
                <a:gd name="T7" fmla="*/ 168 h 179"/>
                <a:gd name="T8" fmla="*/ 22 w 40"/>
                <a:gd name="T9" fmla="*/ 258 h 179"/>
                <a:gd name="T10" fmla="*/ 31 w 40"/>
                <a:gd name="T11" fmla="*/ 333 h 179"/>
                <a:gd name="T12" fmla="*/ 63 w 40"/>
                <a:gd name="T13" fmla="*/ 245 h 179"/>
                <a:gd name="T14" fmla="*/ 46 w 40"/>
                <a:gd name="T15" fmla="*/ 237 h 179"/>
                <a:gd name="T16" fmla="*/ 30 w 40"/>
                <a:gd name="T17" fmla="*/ 119 h 179"/>
                <a:gd name="T18" fmla="*/ 35 w 40"/>
                <a:gd name="T19" fmla="*/ 97 h 179"/>
                <a:gd name="T20" fmla="*/ 19 w 40"/>
                <a:gd name="T21" fmla="*/ 68 h 179"/>
                <a:gd name="T22" fmla="*/ 22 w 40"/>
                <a:gd name="T23" fmla="*/ 11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179">
                  <a:moveTo>
                    <a:pt x="13" y="0"/>
                  </a:moveTo>
                  <a:cubicBezTo>
                    <a:pt x="13" y="8"/>
                    <a:pt x="14" y="18"/>
                    <a:pt x="12" y="25"/>
                  </a:cubicBezTo>
                  <a:cubicBezTo>
                    <a:pt x="9" y="33"/>
                    <a:pt x="2" y="39"/>
                    <a:pt x="1" y="46"/>
                  </a:cubicBezTo>
                  <a:cubicBezTo>
                    <a:pt x="0" y="58"/>
                    <a:pt x="10" y="77"/>
                    <a:pt x="12" y="90"/>
                  </a:cubicBezTo>
                  <a:cubicBezTo>
                    <a:pt x="14" y="106"/>
                    <a:pt x="14" y="123"/>
                    <a:pt x="12" y="139"/>
                  </a:cubicBezTo>
                  <a:cubicBezTo>
                    <a:pt x="10" y="153"/>
                    <a:pt x="5" y="169"/>
                    <a:pt x="17" y="179"/>
                  </a:cubicBezTo>
                  <a:cubicBezTo>
                    <a:pt x="16" y="160"/>
                    <a:pt x="40" y="151"/>
                    <a:pt x="35" y="132"/>
                  </a:cubicBezTo>
                  <a:cubicBezTo>
                    <a:pt x="32" y="131"/>
                    <a:pt x="29" y="128"/>
                    <a:pt x="25" y="128"/>
                  </a:cubicBezTo>
                  <a:cubicBezTo>
                    <a:pt x="21" y="108"/>
                    <a:pt x="17" y="85"/>
                    <a:pt x="16" y="64"/>
                  </a:cubicBezTo>
                  <a:cubicBezTo>
                    <a:pt x="16" y="59"/>
                    <a:pt x="20" y="58"/>
                    <a:pt x="19" y="52"/>
                  </a:cubicBezTo>
                  <a:cubicBezTo>
                    <a:pt x="18" y="46"/>
                    <a:pt x="11" y="44"/>
                    <a:pt x="10" y="37"/>
                  </a:cubicBezTo>
                  <a:cubicBezTo>
                    <a:pt x="8" y="27"/>
                    <a:pt x="16" y="17"/>
                    <a:pt x="12" y="6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2" name="Freeform 157">
              <a:extLst>
                <a:ext uri="{FF2B5EF4-FFF2-40B4-BE49-F238E27FC236}">
                  <a16:creationId xmlns:a16="http://schemas.microsoft.com/office/drawing/2014/main" id="{D1772AC8-6E19-4BA4-A8B2-F567472BD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2046"/>
              <a:ext cx="22" cy="74"/>
            </a:xfrm>
            <a:custGeom>
              <a:avLst/>
              <a:gdLst>
                <a:gd name="T0" fmla="*/ 21 w 16"/>
                <a:gd name="T1" fmla="*/ 0 h 54"/>
                <a:gd name="T2" fmla="*/ 1 w 16"/>
                <a:gd name="T3" fmla="*/ 47 h 54"/>
                <a:gd name="T4" fmla="*/ 14 w 16"/>
                <a:gd name="T5" fmla="*/ 101 h 54"/>
                <a:gd name="T6" fmla="*/ 30 w 16"/>
                <a:gd name="T7" fmla="*/ 49 h 54"/>
                <a:gd name="T8" fmla="*/ 25 w 16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4">
                  <a:moveTo>
                    <a:pt x="11" y="0"/>
                  </a:moveTo>
                  <a:cubicBezTo>
                    <a:pt x="9" y="9"/>
                    <a:pt x="0" y="15"/>
                    <a:pt x="1" y="25"/>
                  </a:cubicBezTo>
                  <a:cubicBezTo>
                    <a:pt x="2" y="36"/>
                    <a:pt x="11" y="41"/>
                    <a:pt x="7" y="54"/>
                  </a:cubicBezTo>
                  <a:cubicBezTo>
                    <a:pt x="9" y="44"/>
                    <a:pt x="16" y="37"/>
                    <a:pt x="16" y="26"/>
                  </a:cubicBezTo>
                  <a:cubicBezTo>
                    <a:pt x="15" y="16"/>
                    <a:pt x="9" y="11"/>
                    <a:pt x="13" y="0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3" name="Freeform 158">
              <a:extLst>
                <a:ext uri="{FF2B5EF4-FFF2-40B4-BE49-F238E27FC236}">
                  <a16:creationId xmlns:a16="http://schemas.microsoft.com/office/drawing/2014/main" id="{5268D6AE-3F66-4751-A831-95BF0446D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162"/>
              <a:ext cx="30" cy="169"/>
            </a:xfrm>
            <a:custGeom>
              <a:avLst/>
              <a:gdLst>
                <a:gd name="T0" fmla="*/ 20 w 22"/>
                <a:gd name="T1" fmla="*/ 0 h 125"/>
                <a:gd name="T2" fmla="*/ 15 w 22"/>
                <a:gd name="T3" fmla="*/ 134 h 125"/>
                <a:gd name="T4" fmla="*/ 41 w 22"/>
                <a:gd name="T5" fmla="*/ 228 h 125"/>
                <a:gd name="T6" fmla="*/ 27 w 22"/>
                <a:gd name="T7" fmla="*/ 108 h 125"/>
                <a:gd name="T8" fmla="*/ 16 w 22"/>
                <a:gd name="T9" fmla="*/ 12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25">
                  <a:moveTo>
                    <a:pt x="11" y="0"/>
                  </a:moveTo>
                  <a:cubicBezTo>
                    <a:pt x="8" y="24"/>
                    <a:pt x="9" y="49"/>
                    <a:pt x="8" y="73"/>
                  </a:cubicBezTo>
                  <a:cubicBezTo>
                    <a:pt x="7" y="89"/>
                    <a:pt x="0" y="122"/>
                    <a:pt x="22" y="125"/>
                  </a:cubicBezTo>
                  <a:cubicBezTo>
                    <a:pt x="14" y="105"/>
                    <a:pt x="17" y="81"/>
                    <a:pt x="15" y="59"/>
                  </a:cubicBezTo>
                  <a:cubicBezTo>
                    <a:pt x="14" y="42"/>
                    <a:pt x="12" y="24"/>
                    <a:pt x="9" y="7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4" name="Freeform 159">
              <a:extLst>
                <a:ext uri="{FF2B5EF4-FFF2-40B4-BE49-F238E27FC236}">
                  <a16:creationId xmlns:a16="http://schemas.microsoft.com/office/drawing/2014/main" id="{BEA14333-F1F8-43F2-8713-7A566A4D3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" y="1707"/>
              <a:ext cx="60" cy="253"/>
            </a:xfrm>
            <a:custGeom>
              <a:avLst/>
              <a:gdLst>
                <a:gd name="T0" fmla="*/ 56 w 44"/>
                <a:gd name="T1" fmla="*/ 27 h 187"/>
                <a:gd name="T2" fmla="*/ 30 w 44"/>
                <a:gd name="T3" fmla="*/ 22 h 187"/>
                <a:gd name="T4" fmla="*/ 45 w 44"/>
                <a:gd name="T5" fmla="*/ 92 h 187"/>
                <a:gd name="T6" fmla="*/ 30 w 44"/>
                <a:gd name="T7" fmla="*/ 196 h 187"/>
                <a:gd name="T8" fmla="*/ 30 w 44"/>
                <a:gd name="T9" fmla="*/ 264 h 187"/>
                <a:gd name="T10" fmla="*/ 63 w 44"/>
                <a:gd name="T11" fmla="*/ 342 h 187"/>
                <a:gd name="T12" fmla="*/ 55 w 44"/>
                <a:gd name="T13" fmla="*/ 269 h 187"/>
                <a:gd name="T14" fmla="*/ 50 w 44"/>
                <a:gd name="T15" fmla="*/ 214 h 187"/>
                <a:gd name="T16" fmla="*/ 82 w 44"/>
                <a:gd name="T17" fmla="*/ 135 h 187"/>
                <a:gd name="T18" fmla="*/ 61 w 44"/>
                <a:gd name="T19" fmla="*/ 37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187">
                  <a:moveTo>
                    <a:pt x="30" y="15"/>
                  </a:moveTo>
                  <a:cubicBezTo>
                    <a:pt x="24" y="15"/>
                    <a:pt x="19" y="0"/>
                    <a:pt x="16" y="12"/>
                  </a:cubicBezTo>
                  <a:cubicBezTo>
                    <a:pt x="14" y="22"/>
                    <a:pt x="21" y="41"/>
                    <a:pt x="24" y="50"/>
                  </a:cubicBezTo>
                  <a:cubicBezTo>
                    <a:pt x="29" y="72"/>
                    <a:pt x="35" y="92"/>
                    <a:pt x="16" y="107"/>
                  </a:cubicBezTo>
                  <a:cubicBezTo>
                    <a:pt x="0" y="119"/>
                    <a:pt x="2" y="130"/>
                    <a:pt x="16" y="144"/>
                  </a:cubicBezTo>
                  <a:cubicBezTo>
                    <a:pt x="29" y="157"/>
                    <a:pt x="40" y="168"/>
                    <a:pt x="34" y="187"/>
                  </a:cubicBezTo>
                  <a:cubicBezTo>
                    <a:pt x="43" y="174"/>
                    <a:pt x="38" y="159"/>
                    <a:pt x="29" y="147"/>
                  </a:cubicBezTo>
                  <a:cubicBezTo>
                    <a:pt x="20" y="135"/>
                    <a:pt x="15" y="129"/>
                    <a:pt x="27" y="117"/>
                  </a:cubicBezTo>
                  <a:cubicBezTo>
                    <a:pt x="39" y="103"/>
                    <a:pt x="44" y="94"/>
                    <a:pt x="44" y="74"/>
                  </a:cubicBezTo>
                  <a:cubicBezTo>
                    <a:pt x="44" y="56"/>
                    <a:pt x="39" y="36"/>
                    <a:pt x="33" y="20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5" name="Freeform 160">
              <a:extLst>
                <a:ext uri="{FF2B5EF4-FFF2-40B4-BE49-F238E27FC236}">
                  <a16:creationId xmlns:a16="http://schemas.microsoft.com/office/drawing/2014/main" id="{AF3E1BAC-40B4-467D-9E66-F8A0C560F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1932"/>
              <a:ext cx="16" cy="136"/>
            </a:xfrm>
            <a:custGeom>
              <a:avLst/>
              <a:gdLst>
                <a:gd name="T0" fmla="*/ 11 w 12"/>
                <a:gd name="T1" fmla="*/ 0 h 100"/>
                <a:gd name="T2" fmla="*/ 1 w 12"/>
                <a:gd name="T3" fmla="*/ 112 h 100"/>
                <a:gd name="T4" fmla="*/ 15 w 12"/>
                <a:gd name="T5" fmla="*/ 185 h 100"/>
                <a:gd name="T6" fmla="*/ 12 w 12"/>
                <a:gd name="T7" fmla="*/ 122 h 100"/>
                <a:gd name="T8" fmla="*/ 11 w 12"/>
                <a:gd name="T9" fmla="*/ 73 h 100"/>
                <a:gd name="T10" fmla="*/ 11 w 12"/>
                <a:gd name="T11" fmla="*/ 11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00">
                  <a:moveTo>
                    <a:pt x="6" y="0"/>
                  </a:moveTo>
                  <a:cubicBezTo>
                    <a:pt x="0" y="18"/>
                    <a:pt x="1" y="41"/>
                    <a:pt x="1" y="60"/>
                  </a:cubicBezTo>
                  <a:cubicBezTo>
                    <a:pt x="1" y="68"/>
                    <a:pt x="1" y="95"/>
                    <a:pt x="8" y="100"/>
                  </a:cubicBezTo>
                  <a:cubicBezTo>
                    <a:pt x="12" y="92"/>
                    <a:pt x="8" y="76"/>
                    <a:pt x="7" y="66"/>
                  </a:cubicBezTo>
                  <a:cubicBezTo>
                    <a:pt x="6" y="58"/>
                    <a:pt x="6" y="49"/>
                    <a:pt x="6" y="40"/>
                  </a:cubicBezTo>
                  <a:cubicBezTo>
                    <a:pt x="6" y="29"/>
                    <a:pt x="6" y="17"/>
                    <a:pt x="6" y="6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6" name="Freeform 161">
              <a:extLst>
                <a:ext uri="{FF2B5EF4-FFF2-40B4-BE49-F238E27FC236}">
                  <a16:creationId xmlns:a16="http://schemas.microsoft.com/office/drawing/2014/main" id="{2DBADAF3-33B2-4F51-92AF-93F53EB00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" y="2093"/>
              <a:ext cx="56" cy="200"/>
            </a:xfrm>
            <a:custGeom>
              <a:avLst/>
              <a:gdLst>
                <a:gd name="T0" fmla="*/ 48 w 42"/>
                <a:gd name="T1" fmla="*/ 0 h 147"/>
                <a:gd name="T2" fmla="*/ 12 w 42"/>
                <a:gd name="T3" fmla="*/ 61 h 147"/>
                <a:gd name="T4" fmla="*/ 36 w 42"/>
                <a:gd name="T5" fmla="*/ 129 h 147"/>
                <a:gd name="T6" fmla="*/ 20 w 42"/>
                <a:gd name="T7" fmla="*/ 163 h 147"/>
                <a:gd name="T8" fmla="*/ 33 w 42"/>
                <a:gd name="T9" fmla="*/ 195 h 147"/>
                <a:gd name="T10" fmla="*/ 39 w 42"/>
                <a:gd name="T11" fmla="*/ 272 h 147"/>
                <a:gd name="T12" fmla="*/ 43 w 42"/>
                <a:gd name="T13" fmla="*/ 186 h 147"/>
                <a:gd name="T14" fmla="*/ 75 w 42"/>
                <a:gd name="T15" fmla="*/ 112 h 147"/>
                <a:gd name="T16" fmla="*/ 41 w 42"/>
                <a:gd name="T17" fmla="*/ 72 h 147"/>
                <a:gd name="T18" fmla="*/ 43 w 42"/>
                <a:gd name="T19" fmla="*/ 10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147">
                  <a:moveTo>
                    <a:pt x="27" y="0"/>
                  </a:moveTo>
                  <a:cubicBezTo>
                    <a:pt x="22" y="12"/>
                    <a:pt x="0" y="20"/>
                    <a:pt x="7" y="33"/>
                  </a:cubicBezTo>
                  <a:cubicBezTo>
                    <a:pt x="16" y="47"/>
                    <a:pt x="33" y="51"/>
                    <a:pt x="20" y="70"/>
                  </a:cubicBezTo>
                  <a:cubicBezTo>
                    <a:pt x="16" y="76"/>
                    <a:pt x="11" y="80"/>
                    <a:pt x="11" y="88"/>
                  </a:cubicBezTo>
                  <a:cubicBezTo>
                    <a:pt x="11" y="96"/>
                    <a:pt x="14" y="99"/>
                    <a:pt x="19" y="105"/>
                  </a:cubicBezTo>
                  <a:cubicBezTo>
                    <a:pt x="27" y="115"/>
                    <a:pt x="25" y="134"/>
                    <a:pt x="22" y="147"/>
                  </a:cubicBezTo>
                  <a:cubicBezTo>
                    <a:pt x="28" y="132"/>
                    <a:pt x="29" y="115"/>
                    <a:pt x="24" y="101"/>
                  </a:cubicBezTo>
                  <a:cubicBezTo>
                    <a:pt x="18" y="84"/>
                    <a:pt x="39" y="77"/>
                    <a:pt x="42" y="60"/>
                  </a:cubicBezTo>
                  <a:cubicBezTo>
                    <a:pt x="33" y="54"/>
                    <a:pt x="29" y="47"/>
                    <a:pt x="23" y="39"/>
                  </a:cubicBezTo>
                  <a:cubicBezTo>
                    <a:pt x="12" y="26"/>
                    <a:pt x="18" y="19"/>
                    <a:pt x="24" y="5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7" name="Freeform 162">
              <a:extLst>
                <a:ext uri="{FF2B5EF4-FFF2-40B4-BE49-F238E27FC236}">
                  <a16:creationId xmlns:a16="http://schemas.microsoft.com/office/drawing/2014/main" id="{035CCAE1-4FBD-4D6E-8A60-32704A0F3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534"/>
              <a:ext cx="54" cy="52"/>
            </a:xfrm>
            <a:custGeom>
              <a:avLst/>
              <a:gdLst>
                <a:gd name="T0" fmla="*/ 75 w 39"/>
                <a:gd name="T1" fmla="*/ 0 h 38"/>
                <a:gd name="T2" fmla="*/ 60 w 39"/>
                <a:gd name="T3" fmla="*/ 36 h 38"/>
                <a:gd name="T4" fmla="*/ 64 w 39"/>
                <a:gd name="T5" fmla="*/ 70 h 38"/>
                <a:gd name="T6" fmla="*/ 25 w 39"/>
                <a:gd name="T7" fmla="*/ 42 h 38"/>
                <a:gd name="T8" fmla="*/ 0 w 39"/>
                <a:gd name="T9" fmla="*/ 26 h 38"/>
                <a:gd name="T10" fmla="*/ 39 w 39"/>
                <a:gd name="T11" fmla="*/ 22 h 38"/>
                <a:gd name="T12" fmla="*/ 69 w 39"/>
                <a:gd name="T13" fmla="*/ 5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8">
                  <a:moveTo>
                    <a:pt x="39" y="0"/>
                  </a:moveTo>
                  <a:cubicBezTo>
                    <a:pt x="34" y="2"/>
                    <a:pt x="31" y="14"/>
                    <a:pt x="31" y="19"/>
                  </a:cubicBezTo>
                  <a:cubicBezTo>
                    <a:pt x="30" y="23"/>
                    <a:pt x="35" y="35"/>
                    <a:pt x="33" y="37"/>
                  </a:cubicBezTo>
                  <a:cubicBezTo>
                    <a:pt x="30" y="38"/>
                    <a:pt x="16" y="25"/>
                    <a:pt x="13" y="23"/>
                  </a:cubicBezTo>
                  <a:cubicBezTo>
                    <a:pt x="8" y="21"/>
                    <a:pt x="3" y="19"/>
                    <a:pt x="0" y="14"/>
                  </a:cubicBezTo>
                  <a:cubicBezTo>
                    <a:pt x="7" y="12"/>
                    <a:pt x="12" y="15"/>
                    <a:pt x="20" y="12"/>
                  </a:cubicBezTo>
                  <a:cubicBezTo>
                    <a:pt x="26" y="9"/>
                    <a:pt x="29" y="5"/>
                    <a:pt x="36" y="3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8" name="Freeform 163">
              <a:extLst>
                <a:ext uri="{FF2B5EF4-FFF2-40B4-BE49-F238E27FC236}">
                  <a16:creationId xmlns:a16="http://schemas.microsoft.com/office/drawing/2014/main" id="{FD7CBB1C-8B87-44F9-A5FD-90FD51576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" y="1733"/>
              <a:ext cx="39" cy="37"/>
            </a:xfrm>
            <a:custGeom>
              <a:avLst/>
              <a:gdLst>
                <a:gd name="T0" fmla="*/ 54 w 28"/>
                <a:gd name="T1" fmla="*/ 1 h 28"/>
                <a:gd name="T2" fmla="*/ 45 w 28"/>
                <a:gd name="T3" fmla="*/ 45 h 28"/>
                <a:gd name="T4" fmla="*/ 0 w 28"/>
                <a:gd name="T5" fmla="*/ 15 h 28"/>
                <a:gd name="T6" fmla="*/ 46 w 28"/>
                <a:gd name="T7" fmla="*/ 5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8">
                  <a:moveTo>
                    <a:pt x="28" y="1"/>
                  </a:moveTo>
                  <a:cubicBezTo>
                    <a:pt x="17" y="0"/>
                    <a:pt x="20" y="20"/>
                    <a:pt x="23" y="26"/>
                  </a:cubicBezTo>
                  <a:cubicBezTo>
                    <a:pt x="14" y="28"/>
                    <a:pt x="7" y="11"/>
                    <a:pt x="0" y="8"/>
                  </a:cubicBezTo>
                  <a:cubicBezTo>
                    <a:pt x="7" y="5"/>
                    <a:pt x="16" y="4"/>
                    <a:pt x="24" y="3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9" name="Freeform 164">
              <a:extLst>
                <a:ext uri="{FF2B5EF4-FFF2-40B4-BE49-F238E27FC236}">
                  <a16:creationId xmlns:a16="http://schemas.microsoft.com/office/drawing/2014/main" id="{08F7AF00-D328-4D82-8D22-2A277BF6E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629"/>
              <a:ext cx="63" cy="42"/>
            </a:xfrm>
            <a:custGeom>
              <a:avLst/>
              <a:gdLst>
                <a:gd name="T0" fmla="*/ 86 w 46"/>
                <a:gd name="T1" fmla="*/ 0 h 31"/>
                <a:gd name="T2" fmla="*/ 79 w 46"/>
                <a:gd name="T3" fmla="*/ 37 h 31"/>
                <a:gd name="T4" fmla="*/ 64 w 46"/>
                <a:gd name="T5" fmla="*/ 38 h 31"/>
                <a:gd name="T6" fmla="*/ 0 w 46"/>
                <a:gd name="T7" fmla="*/ 35 h 31"/>
                <a:gd name="T8" fmla="*/ 47 w 46"/>
                <a:gd name="T9" fmla="*/ 20 h 31"/>
                <a:gd name="T10" fmla="*/ 82 w 46"/>
                <a:gd name="T11" fmla="*/ 7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1">
                  <a:moveTo>
                    <a:pt x="46" y="0"/>
                  </a:moveTo>
                  <a:cubicBezTo>
                    <a:pt x="39" y="2"/>
                    <a:pt x="42" y="15"/>
                    <a:pt x="42" y="20"/>
                  </a:cubicBezTo>
                  <a:cubicBezTo>
                    <a:pt x="43" y="31"/>
                    <a:pt x="39" y="25"/>
                    <a:pt x="34" y="21"/>
                  </a:cubicBezTo>
                  <a:cubicBezTo>
                    <a:pt x="24" y="13"/>
                    <a:pt x="11" y="24"/>
                    <a:pt x="0" y="19"/>
                  </a:cubicBezTo>
                  <a:cubicBezTo>
                    <a:pt x="7" y="15"/>
                    <a:pt x="17" y="14"/>
                    <a:pt x="25" y="11"/>
                  </a:cubicBezTo>
                  <a:cubicBezTo>
                    <a:pt x="31" y="9"/>
                    <a:pt x="37" y="4"/>
                    <a:pt x="44" y="4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0" name="Freeform 165">
              <a:extLst>
                <a:ext uri="{FF2B5EF4-FFF2-40B4-BE49-F238E27FC236}">
                  <a16:creationId xmlns:a16="http://schemas.microsoft.com/office/drawing/2014/main" id="{C96DD648-7D7E-40FB-9C18-3E1EAF598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1882"/>
              <a:ext cx="60" cy="57"/>
            </a:xfrm>
            <a:custGeom>
              <a:avLst/>
              <a:gdLst>
                <a:gd name="T0" fmla="*/ 80 w 45"/>
                <a:gd name="T1" fmla="*/ 0 h 42"/>
                <a:gd name="T2" fmla="*/ 69 w 45"/>
                <a:gd name="T3" fmla="*/ 77 h 42"/>
                <a:gd name="T4" fmla="*/ 41 w 45"/>
                <a:gd name="T5" fmla="*/ 46 h 42"/>
                <a:gd name="T6" fmla="*/ 0 w 45"/>
                <a:gd name="T7" fmla="*/ 39 h 42"/>
                <a:gd name="T8" fmla="*/ 47 w 45"/>
                <a:gd name="T9" fmla="*/ 30 h 42"/>
                <a:gd name="T10" fmla="*/ 79 w 45"/>
                <a:gd name="T11" fmla="*/ 7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42">
                  <a:moveTo>
                    <a:pt x="45" y="0"/>
                  </a:moveTo>
                  <a:cubicBezTo>
                    <a:pt x="34" y="4"/>
                    <a:pt x="37" y="32"/>
                    <a:pt x="39" y="42"/>
                  </a:cubicBezTo>
                  <a:cubicBezTo>
                    <a:pt x="31" y="36"/>
                    <a:pt x="33" y="26"/>
                    <a:pt x="23" y="25"/>
                  </a:cubicBezTo>
                  <a:cubicBezTo>
                    <a:pt x="14" y="24"/>
                    <a:pt x="7" y="28"/>
                    <a:pt x="0" y="21"/>
                  </a:cubicBezTo>
                  <a:cubicBezTo>
                    <a:pt x="8" y="20"/>
                    <a:pt x="18" y="19"/>
                    <a:pt x="26" y="16"/>
                  </a:cubicBezTo>
                  <a:cubicBezTo>
                    <a:pt x="33" y="12"/>
                    <a:pt x="38" y="7"/>
                    <a:pt x="44" y="4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1" name="Freeform 166">
              <a:extLst>
                <a:ext uri="{FF2B5EF4-FFF2-40B4-BE49-F238E27FC236}">
                  <a16:creationId xmlns:a16="http://schemas.microsoft.com/office/drawing/2014/main" id="{A04B6271-C362-42FF-B52D-F8127EB51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2018"/>
              <a:ext cx="61" cy="50"/>
            </a:xfrm>
            <a:custGeom>
              <a:avLst/>
              <a:gdLst>
                <a:gd name="T0" fmla="*/ 76 w 45"/>
                <a:gd name="T1" fmla="*/ 0 h 37"/>
                <a:gd name="T2" fmla="*/ 83 w 45"/>
                <a:gd name="T3" fmla="*/ 66 h 37"/>
                <a:gd name="T4" fmla="*/ 50 w 45"/>
                <a:gd name="T5" fmla="*/ 42 h 37"/>
                <a:gd name="T6" fmla="*/ 0 w 45"/>
                <a:gd name="T7" fmla="*/ 31 h 37"/>
                <a:gd name="T8" fmla="*/ 41 w 45"/>
                <a:gd name="T9" fmla="*/ 12 h 37"/>
                <a:gd name="T10" fmla="*/ 73 w 45"/>
                <a:gd name="T11" fmla="*/ 5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37">
                  <a:moveTo>
                    <a:pt x="41" y="0"/>
                  </a:moveTo>
                  <a:cubicBezTo>
                    <a:pt x="36" y="13"/>
                    <a:pt x="43" y="24"/>
                    <a:pt x="45" y="36"/>
                  </a:cubicBezTo>
                  <a:cubicBezTo>
                    <a:pt x="36" y="37"/>
                    <a:pt x="34" y="26"/>
                    <a:pt x="27" y="23"/>
                  </a:cubicBezTo>
                  <a:cubicBezTo>
                    <a:pt x="19" y="19"/>
                    <a:pt x="7" y="23"/>
                    <a:pt x="0" y="17"/>
                  </a:cubicBezTo>
                  <a:cubicBezTo>
                    <a:pt x="6" y="13"/>
                    <a:pt x="16" y="8"/>
                    <a:pt x="22" y="7"/>
                  </a:cubicBezTo>
                  <a:cubicBezTo>
                    <a:pt x="28" y="6"/>
                    <a:pt x="36" y="9"/>
                    <a:pt x="40" y="3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2" name="Freeform 167">
              <a:extLst>
                <a:ext uri="{FF2B5EF4-FFF2-40B4-BE49-F238E27FC236}">
                  <a16:creationId xmlns:a16="http://schemas.microsoft.com/office/drawing/2014/main" id="{710E2004-F29F-43B5-88B6-B1D19BA4C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1429"/>
              <a:ext cx="34" cy="38"/>
            </a:xfrm>
            <a:custGeom>
              <a:avLst/>
              <a:gdLst>
                <a:gd name="T0" fmla="*/ 31 w 25"/>
                <a:gd name="T1" fmla="*/ 0 h 28"/>
                <a:gd name="T2" fmla="*/ 46 w 25"/>
                <a:gd name="T3" fmla="*/ 52 h 28"/>
                <a:gd name="T4" fmla="*/ 0 w 25"/>
                <a:gd name="T5" fmla="*/ 30 h 28"/>
                <a:gd name="T6" fmla="*/ 37 w 25"/>
                <a:gd name="T7" fmla="*/ 11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28">
                  <a:moveTo>
                    <a:pt x="17" y="0"/>
                  </a:moveTo>
                  <a:cubicBezTo>
                    <a:pt x="17" y="12"/>
                    <a:pt x="17" y="19"/>
                    <a:pt x="25" y="28"/>
                  </a:cubicBezTo>
                  <a:cubicBezTo>
                    <a:pt x="15" y="28"/>
                    <a:pt x="12" y="14"/>
                    <a:pt x="0" y="16"/>
                  </a:cubicBezTo>
                  <a:cubicBezTo>
                    <a:pt x="2" y="11"/>
                    <a:pt x="15" y="8"/>
                    <a:pt x="20" y="6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3" name="Freeform 168">
              <a:extLst>
                <a:ext uri="{FF2B5EF4-FFF2-40B4-BE49-F238E27FC236}">
                  <a16:creationId xmlns:a16="http://schemas.microsoft.com/office/drawing/2014/main" id="{9C24FAB9-8495-4A4A-AA4A-7989141F6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1549"/>
              <a:ext cx="32" cy="43"/>
            </a:xfrm>
            <a:custGeom>
              <a:avLst/>
              <a:gdLst>
                <a:gd name="T0" fmla="*/ 43 w 24"/>
                <a:gd name="T1" fmla="*/ 9 h 32"/>
                <a:gd name="T2" fmla="*/ 31 w 24"/>
                <a:gd name="T3" fmla="*/ 58 h 32"/>
                <a:gd name="T4" fmla="*/ 0 w 24"/>
                <a:gd name="T5" fmla="*/ 35 h 32"/>
                <a:gd name="T6" fmla="*/ 33 w 24"/>
                <a:gd name="T7" fmla="*/ 9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32">
                  <a:moveTo>
                    <a:pt x="24" y="5"/>
                  </a:moveTo>
                  <a:cubicBezTo>
                    <a:pt x="11" y="0"/>
                    <a:pt x="17" y="26"/>
                    <a:pt x="17" y="32"/>
                  </a:cubicBezTo>
                  <a:cubicBezTo>
                    <a:pt x="10" y="31"/>
                    <a:pt x="7" y="22"/>
                    <a:pt x="0" y="19"/>
                  </a:cubicBezTo>
                  <a:cubicBezTo>
                    <a:pt x="4" y="6"/>
                    <a:pt x="5" y="8"/>
                    <a:pt x="19" y="5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4" name="Freeform 169">
              <a:extLst>
                <a:ext uri="{FF2B5EF4-FFF2-40B4-BE49-F238E27FC236}">
                  <a16:creationId xmlns:a16="http://schemas.microsoft.com/office/drawing/2014/main" id="{34381902-7C2C-4135-976D-8CD666E8D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1777"/>
              <a:ext cx="25" cy="30"/>
            </a:xfrm>
            <a:custGeom>
              <a:avLst/>
              <a:gdLst>
                <a:gd name="T0" fmla="*/ 35 w 18"/>
                <a:gd name="T1" fmla="*/ 0 h 22"/>
                <a:gd name="T2" fmla="*/ 35 w 18"/>
                <a:gd name="T3" fmla="*/ 40 h 22"/>
                <a:gd name="T4" fmla="*/ 26 w 18"/>
                <a:gd name="T5" fmla="*/ 1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2">
                  <a:moveTo>
                    <a:pt x="18" y="0"/>
                  </a:moveTo>
                  <a:cubicBezTo>
                    <a:pt x="14" y="6"/>
                    <a:pt x="15" y="14"/>
                    <a:pt x="18" y="21"/>
                  </a:cubicBezTo>
                  <a:cubicBezTo>
                    <a:pt x="4" y="22"/>
                    <a:pt x="0" y="8"/>
                    <a:pt x="14" y="5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5" name="Freeform 170">
              <a:extLst>
                <a:ext uri="{FF2B5EF4-FFF2-40B4-BE49-F238E27FC236}">
                  <a16:creationId xmlns:a16="http://schemas.microsoft.com/office/drawing/2014/main" id="{9FB8CA73-D649-4A61-A2FA-CF98BE6D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1666"/>
              <a:ext cx="23" cy="28"/>
            </a:xfrm>
            <a:custGeom>
              <a:avLst/>
              <a:gdLst>
                <a:gd name="T0" fmla="*/ 27 w 17"/>
                <a:gd name="T1" fmla="*/ 0 h 20"/>
                <a:gd name="T2" fmla="*/ 31 w 17"/>
                <a:gd name="T3" fmla="*/ 39 h 20"/>
                <a:gd name="T4" fmla="*/ 16 w 17"/>
                <a:gd name="T5" fmla="*/ 25 h 20"/>
                <a:gd name="T6" fmla="*/ 0 w 17"/>
                <a:gd name="T7" fmla="*/ 21 h 20"/>
                <a:gd name="T8" fmla="*/ 24 w 17"/>
                <a:gd name="T9" fmla="*/ 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0">
                  <a:moveTo>
                    <a:pt x="15" y="0"/>
                  </a:moveTo>
                  <a:cubicBezTo>
                    <a:pt x="8" y="5"/>
                    <a:pt x="13" y="15"/>
                    <a:pt x="17" y="20"/>
                  </a:cubicBezTo>
                  <a:cubicBezTo>
                    <a:pt x="14" y="19"/>
                    <a:pt x="11" y="16"/>
                    <a:pt x="9" y="13"/>
                  </a:cubicBezTo>
                  <a:cubicBezTo>
                    <a:pt x="6" y="13"/>
                    <a:pt x="3" y="12"/>
                    <a:pt x="0" y="11"/>
                  </a:cubicBezTo>
                  <a:cubicBezTo>
                    <a:pt x="3" y="7"/>
                    <a:pt x="8" y="4"/>
                    <a:pt x="13" y="2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6" name="Freeform 171">
              <a:extLst>
                <a:ext uri="{FF2B5EF4-FFF2-40B4-BE49-F238E27FC236}">
                  <a16:creationId xmlns:a16="http://schemas.microsoft.com/office/drawing/2014/main" id="{FCA1FCD1-AB09-467C-A183-969E0F631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61"/>
              <a:ext cx="46" cy="30"/>
            </a:xfrm>
            <a:custGeom>
              <a:avLst/>
              <a:gdLst>
                <a:gd name="T0" fmla="*/ 60 w 35"/>
                <a:gd name="T1" fmla="*/ 1 h 22"/>
                <a:gd name="T2" fmla="*/ 46 w 35"/>
                <a:gd name="T3" fmla="*/ 41 h 22"/>
                <a:gd name="T4" fmla="*/ 24 w 35"/>
                <a:gd name="T5" fmla="*/ 20 h 22"/>
                <a:gd name="T6" fmla="*/ 0 w 35"/>
                <a:gd name="T7" fmla="*/ 15 h 22"/>
                <a:gd name="T8" fmla="*/ 55 w 35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2">
                  <a:moveTo>
                    <a:pt x="35" y="1"/>
                  </a:moveTo>
                  <a:cubicBezTo>
                    <a:pt x="27" y="6"/>
                    <a:pt x="28" y="14"/>
                    <a:pt x="27" y="22"/>
                  </a:cubicBezTo>
                  <a:cubicBezTo>
                    <a:pt x="23" y="19"/>
                    <a:pt x="20" y="13"/>
                    <a:pt x="14" y="11"/>
                  </a:cubicBezTo>
                  <a:cubicBezTo>
                    <a:pt x="8" y="9"/>
                    <a:pt x="5" y="12"/>
                    <a:pt x="0" y="8"/>
                  </a:cubicBezTo>
                  <a:cubicBezTo>
                    <a:pt x="10" y="8"/>
                    <a:pt x="22" y="0"/>
                    <a:pt x="32" y="3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7" name="Freeform 172">
              <a:extLst>
                <a:ext uri="{FF2B5EF4-FFF2-40B4-BE49-F238E27FC236}">
                  <a16:creationId xmlns:a16="http://schemas.microsoft.com/office/drawing/2014/main" id="{809ADEC8-6829-44B1-8F48-3E0CDC9E7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1993"/>
              <a:ext cx="39" cy="28"/>
            </a:xfrm>
            <a:custGeom>
              <a:avLst/>
              <a:gdLst>
                <a:gd name="T0" fmla="*/ 52 w 29"/>
                <a:gd name="T1" fmla="*/ 0 h 21"/>
                <a:gd name="T2" fmla="*/ 48 w 29"/>
                <a:gd name="T3" fmla="*/ 37 h 21"/>
                <a:gd name="T4" fmla="*/ 26 w 29"/>
                <a:gd name="T5" fmla="*/ 31 h 21"/>
                <a:gd name="T6" fmla="*/ 0 w 29"/>
                <a:gd name="T7" fmla="*/ 32 h 21"/>
                <a:gd name="T8" fmla="*/ 31 w 29"/>
                <a:gd name="T9" fmla="*/ 20 h 21"/>
                <a:gd name="T10" fmla="*/ 51 w 29"/>
                <a:gd name="T11" fmla="*/ 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21">
                  <a:moveTo>
                    <a:pt x="29" y="0"/>
                  </a:moveTo>
                  <a:cubicBezTo>
                    <a:pt x="24" y="4"/>
                    <a:pt x="24" y="16"/>
                    <a:pt x="27" y="21"/>
                  </a:cubicBezTo>
                  <a:cubicBezTo>
                    <a:pt x="22" y="18"/>
                    <a:pt x="21" y="16"/>
                    <a:pt x="14" y="17"/>
                  </a:cubicBezTo>
                  <a:cubicBezTo>
                    <a:pt x="11" y="17"/>
                    <a:pt x="3" y="20"/>
                    <a:pt x="0" y="18"/>
                  </a:cubicBezTo>
                  <a:cubicBezTo>
                    <a:pt x="6" y="18"/>
                    <a:pt x="13" y="15"/>
                    <a:pt x="17" y="11"/>
                  </a:cubicBezTo>
                  <a:cubicBezTo>
                    <a:pt x="21" y="7"/>
                    <a:pt x="22" y="3"/>
                    <a:pt x="28" y="1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8" name="Freeform 173">
              <a:extLst>
                <a:ext uri="{FF2B5EF4-FFF2-40B4-BE49-F238E27FC236}">
                  <a16:creationId xmlns:a16="http://schemas.microsoft.com/office/drawing/2014/main" id="{6ED62FF5-28BA-4F03-9865-2AD213B9A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1861"/>
              <a:ext cx="28" cy="24"/>
            </a:xfrm>
            <a:custGeom>
              <a:avLst/>
              <a:gdLst>
                <a:gd name="T0" fmla="*/ 39 w 20"/>
                <a:gd name="T1" fmla="*/ 0 h 17"/>
                <a:gd name="T2" fmla="*/ 39 w 20"/>
                <a:gd name="T3" fmla="*/ 34 h 17"/>
                <a:gd name="T4" fmla="*/ 21 w 20"/>
                <a:gd name="T5" fmla="*/ 20 h 17"/>
                <a:gd name="T6" fmla="*/ 0 w 20"/>
                <a:gd name="T7" fmla="*/ 16 h 17"/>
                <a:gd name="T8" fmla="*/ 35 w 20"/>
                <a:gd name="T9" fmla="*/ 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7">
                  <a:moveTo>
                    <a:pt x="20" y="0"/>
                  </a:moveTo>
                  <a:cubicBezTo>
                    <a:pt x="13" y="1"/>
                    <a:pt x="16" y="14"/>
                    <a:pt x="20" y="17"/>
                  </a:cubicBezTo>
                  <a:cubicBezTo>
                    <a:pt x="18" y="14"/>
                    <a:pt x="15" y="11"/>
                    <a:pt x="11" y="10"/>
                  </a:cubicBezTo>
                  <a:cubicBezTo>
                    <a:pt x="7" y="8"/>
                    <a:pt x="2" y="10"/>
                    <a:pt x="0" y="8"/>
                  </a:cubicBezTo>
                  <a:cubicBezTo>
                    <a:pt x="6" y="7"/>
                    <a:pt x="12" y="6"/>
                    <a:pt x="18" y="3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9" name="Freeform 174">
              <a:extLst>
                <a:ext uri="{FF2B5EF4-FFF2-40B4-BE49-F238E27FC236}">
                  <a16:creationId xmlns:a16="http://schemas.microsoft.com/office/drawing/2014/main" id="{78B50E96-4CC2-48DC-88B8-F3A4F8029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1767"/>
              <a:ext cx="43" cy="45"/>
            </a:xfrm>
            <a:custGeom>
              <a:avLst/>
              <a:gdLst>
                <a:gd name="T0" fmla="*/ 51 w 32"/>
                <a:gd name="T1" fmla="*/ 0 h 34"/>
                <a:gd name="T2" fmla="*/ 46 w 32"/>
                <a:gd name="T3" fmla="*/ 33 h 34"/>
                <a:gd name="T4" fmla="*/ 58 w 32"/>
                <a:gd name="T5" fmla="*/ 60 h 34"/>
                <a:gd name="T6" fmla="*/ 30 w 32"/>
                <a:gd name="T7" fmla="*/ 40 h 34"/>
                <a:gd name="T8" fmla="*/ 0 w 32"/>
                <a:gd name="T9" fmla="*/ 28 h 34"/>
                <a:gd name="T10" fmla="*/ 46 w 32"/>
                <a:gd name="T11" fmla="*/ 5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4">
                  <a:moveTo>
                    <a:pt x="28" y="0"/>
                  </a:moveTo>
                  <a:cubicBezTo>
                    <a:pt x="25" y="5"/>
                    <a:pt x="24" y="13"/>
                    <a:pt x="25" y="19"/>
                  </a:cubicBezTo>
                  <a:cubicBezTo>
                    <a:pt x="26" y="25"/>
                    <a:pt x="31" y="29"/>
                    <a:pt x="32" y="34"/>
                  </a:cubicBezTo>
                  <a:cubicBezTo>
                    <a:pt x="26" y="30"/>
                    <a:pt x="24" y="25"/>
                    <a:pt x="16" y="23"/>
                  </a:cubicBezTo>
                  <a:cubicBezTo>
                    <a:pt x="10" y="21"/>
                    <a:pt x="4" y="22"/>
                    <a:pt x="0" y="16"/>
                  </a:cubicBezTo>
                  <a:cubicBezTo>
                    <a:pt x="11" y="19"/>
                    <a:pt x="18" y="9"/>
                    <a:pt x="25" y="3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0" name="Freeform 175">
              <a:extLst>
                <a:ext uri="{FF2B5EF4-FFF2-40B4-BE49-F238E27FC236}">
                  <a16:creationId xmlns:a16="http://schemas.microsoft.com/office/drawing/2014/main" id="{A928910B-0EAC-4CC2-969A-73C9C426F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2006"/>
              <a:ext cx="17" cy="26"/>
            </a:xfrm>
            <a:custGeom>
              <a:avLst/>
              <a:gdLst>
                <a:gd name="T0" fmla="*/ 22 w 13"/>
                <a:gd name="T1" fmla="*/ 0 h 18"/>
                <a:gd name="T2" fmla="*/ 12 w 13"/>
                <a:gd name="T3" fmla="*/ 38 h 18"/>
                <a:gd name="T4" fmla="*/ 9 w 13"/>
                <a:gd name="T5" fmla="*/ 17 h 18"/>
                <a:gd name="T6" fmla="*/ 0 w 13"/>
                <a:gd name="T7" fmla="*/ 9 h 18"/>
                <a:gd name="T8" fmla="*/ 16 w 13"/>
                <a:gd name="T9" fmla="*/ 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cubicBezTo>
                    <a:pt x="8" y="6"/>
                    <a:pt x="9" y="12"/>
                    <a:pt x="7" y="18"/>
                  </a:cubicBezTo>
                  <a:cubicBezTo>
                    <a:pt x="6" y="15"/>
                    <a:pt x="7" y="11"/>
                    <a:pt x="5" y="8"/>
                  </a:cubicBezTo>
                  <a:cubicBezTo>
                    <a:pt x="3" y="6"/>
                    <a:pt x="1" y="7"/>
                    <a:pt x="0" y="4"/>
                  </a:cubicBezTo>
                  <a:cubicBezTo>
                    <a:pt x="3" y="4"/>
                    <a:pt x="5" y="1"/>
                    <a:pt x="9" y="2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1" name="Freeform 176">
              <a:extLst>
                <a:ext uri="{FF2B5EF4-FFF2-40B4-BE49-F238E27FC236}">
                  <a16:creationId xmlns:a16="http://schemas.microsoft.com/office/drawing/2014/main" id="{28662D83-528C-4D7E-9412-98B84D414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" y="1866"/>
              <a:ext cx="12" cy="24"/>
            </a:xfrm>
            <a:custGeom>
              <a:avLst/>
              <a:gdLst>
                <a:gd name="T0" fmla="*/ 12 w 9"/>
                <a:gd name="T1" fmla="*/ 0 h 18"/>
                <a:gd name="T2" fmla="*/ 16 w 9"/>
                <a:gd name="T3" fmla="*/ 32 h 18"/>
                <a:gd name="T4" fmla="*/ 0 w 9"/>
                <a:gd name="T5" fmla="*/ 12 h 18"/>
                <a:gd name="T6" fmla="*/ 9 w 9"/>
                <a:gd name="T7" fmla="*/ 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8">
                  <a:moveTo>
                    <a:pt x="7" y="0"/>
                  </a:moveTo>
                  <a:cubicBezTo>
                    <a:pt x="4" y="5"/>
                    <a:pt x="8" y="12"/>
                    <a:pt x="9" y="18"/>
                  </a:cubicBezTo>
                  <a:cubicBezTo>
                    <a:pt x="6" y="15"/>
                    <a:pt x="5" y="8"/>
                    <a:pt x="0" y="7"/>
                  </a:cubicBezTo>
                  <a:cubicBezTo>
                    <a:pt x="1" y="5"/>
                    <a:pt x="4" y="4"/>
                    <a:pt x="5" y="3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2" name="Freeform 177">
              <a:extLst>
                <a:ext uri="{FF2B5EF4-FFF2-40B4-BE49-F238E27FC236}">
                  <a16:creationId xmlns:a16="http://schemas.microsoft.com/office/drawing/2014/main" id="{F754E526-9CAB-4E74-A883-E5CA0C49E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1788"/>
              <a:ext cx="15" cy="24"/>
            </a:xfrm>
            <a:custGeom>
              <a:avLst/>
              <a:gdLst>
                <a:gd name="T0" fmla="*/ 14 w 11"/>
                <a:gd name="T1" fmla="*/ 0 h 18"/>
                <a:gd name="T2" fmla="*/ 20 w 11"/>
                <a:gd name="T3" fmla="*/ 32 h 18"/>
                <a:gd name="T4" fmla="*/ 0 w 11"/>
                <a:gd name="T5" fmla="*/ 4 h 18"/>
                <a:gd name="T6" fmla="*/ 14 w 11"/>
                <a:gd name="T7" fmla="*/ 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8">
                  <a:moveTo>
                    <a:pt x="7" y="0"/>
                  </a:moveTo>
                  <a:cubicBezTo>
                    <a:pt x="7" y="7"/>
                    <a:pt x="9" y="11"/>
                    <a:pt x="11" y="18"/>
                  </a:cubicBezTo>
                  <a:cubicBezTo>
                    <a:pt x="6" y="14"/>
                    <a:pt x="3" y="7"/>
                    <a:pt x="0" y="2"/>
                  </a:cubicBezTo>
                  <a:cubicBezTo>
                    <a:pt x="2" y="2"/>
                    <a:pt x="4" y="2"/>
                    <a:pt x="7" y="3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3" name="Freeform 178">
              <a:extLst>
                <a:ext uri="{FF2B5EF4-FFF2-40B4-BE49-F238E27FC236}">
                  <a16:creationId xmlns:a16="http://schemas.microsoft.com/office/drawing/2014/main" id="{6C2B73B9-EB0E-4CBB-8EDD-A958DFB58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2139"/>
              <a:ext cx="16" cy="124"/>
            </a:xfrm>
            <a:custGeom>
              <a:avLst/>
              <a:gdLst>
                <a:gd name="T0" fmla="*/ 20 w 12"/>
                <a:gd name="T1" fmla="*/ 5 h 91"/>
                <a:gd name="T2" fmla="*/ 12 w 12"/>
                <a:gd name="T3" fmla="*/ 50 h 91"/>
                <a:gd name="T4" fmla="*/ 9 w 12"/>
                <a:gd name="T5" fmla="*/ 94 h 91"/>
                <a:gd name="T6" fmla="*/ 9 w 12"/>
                <a:gd name="T7" fmla="*/ 134 h 91"/>
                <a:gd name="T8" fmla="*/ 9 w 12"/>
                <a:gd name="T9" fmla="*/ 169 h 91"/>
                <a:gd name="T10" fmla="*/ 4 w 12"/>
                <a:gd name="T11" fmla="*/ 48 h 91"/>
                <a:gd name="T12" fmla="*/ 7 w 12"/>
                <a:gd name="T13" fmla="*/ 25 h 91"/>
                <a:gd name="T14" fmla="*/ 21 w 12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91">
                  <a:moveTo>
                    <a:pt x="11" y="3"/>
                  </a:moveTo>
                  <a:cubicBezTo>
                    <a:pt x="8" y="9"/>
                    <a:pt x="9" y="20"/>
                    <a:pt x="7" y="27"/>
                  </a:cubicBezTo>
                  <a:cubicBezTo>
                    <a:pt x="6" y="35"/>
                    <a:pt x="6" y="43"/>
                    <a:pt x="5" y="51"/>
                  </a:cubicBezTo>
                  <a:cubicBezTo>
                    <a:pt x="5" y="58"/>
                    <a:pt x="5" y="65"/>
                    <a:pt x="5" y="72"/>
                  </a:cubicBezTo>
                  <a:cubicBezTo>
                    <a:pt x="5" y="78"/>
                    <a:pt x="6" y="85"/>
                    <a:pt x="5" y="91"/>
                  </a:cubicBezTo>
                  <a:cubicBezTo>
                    <a:pt x="0" y="70"/>
                    <a:pt x="2" y="47"/>
                    <a:pt x="2" y="26"/>
                  </a:cubicBezTo>
                  <a:cubicBezTo>
                    <a:pt x="2" y="22"/>
                    <a:pt x="2" y="17"/>
                    <a:pt x="4" y="13"/>
                  </a:cubicBezTo>
                  <a:cubicBezTo>
                    <a:pt x="6" y="9"/>
                    <a:pt x="10" y="4"/>
                    <a:pt x="12" y="0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4" name="Freeform 179">
              <a:extLst>
                <a:ext uri="{FF2B5EF4-FFF2-40B4-BE49-F238E27FC236}">
                  <a16:creationId xmlns:a16="http://schemas.microsoft.com/office/drawing/2014/main" id="{02745916-AC04-45BA-A477-A56E11C41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1428"/>
              <a:ext cx="15" cy="30"/>
            </a:xfrm>
            <a:custGeom>
              <a:avLst/>
              <a:gdLst>
                <a:gd name="T0" fmla="*/ 14 w 11"/>
                <a:gd name="T1" fmla="*/ 1 h 23"/>
                <a:gd name="T2" fmla="*/ 11 w 11"/>
                <a:gd name="T3" fmla="*/ 22 h 23"/>
                <a:gd name="T4" fmla="*/ 20 w 11"/>
                <a:gd name="T5" fmla="*/ 39 h 23"/>
                <a:gd name="T6" fmla="*/ 11 w 11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23">
                  <a:moveTo>
                    <a:pt x="7" y="1"/>
                  </a:moveTo>
                  <a:cubicBezTo>
                    <a:pt x="6" y="1"/>
                    <a:pt x="5" y="10"/>
                    <a:pt x="6" y="13"/>
                  </a:cubicBezTo>
                  <a:cubicBezTo>
                    <a:pt x="6" y="17"/>
                    <a:pt x="8" y="20"/>
                    <a:pt x="11" y="23"/>
                  </a:cubicBezTo>
                  <a:cubicBezTo>
                    <a:pt x="0" y="20"/>
                    <a:pt x="4" y="7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5" name="Freeform 180">
              <a:extLst>
                <a:ext uri="{FF2B5EF4-FFF2-40B4-BE49-F238E27FC236}">
                  <a16:creationId xmlns:a16="http://schemas.microsoft.com/office/drawing/2014/main" id="{32DE3F1E-3DB9-4DD9-804C-A9E70522A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9" y="1559"/>
              <a:ext cx="7" cy="15"/>
            </a:xfrm>
            <a:custGeom>
              <a:avLst/>
              <a:gdLst>
                <a:gd name="T0" fmla="*/ 8 w 5"/>
                <a:gd name="T1" fmla="*/ 0 h 11"/>
                <a:gd name="T2" fmla="*/ 8 w 5"/>
                <a:gd name="T3" fmla="*/ 20 h 11"/>
                <a:gd name="T4" fmla="*/ 8 w 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1">
                  <a:moveTo>
                    <a:pt x="4" y="0"/>
                  </a:moveTo>
                  <a:cubicBezTo>
                    <a:pt x="0" y="2"/>
                    <a:pt x="1" y="8"/>
                    <a:pt x="4" y="11"/>
                  </a:cubicBezTo>
                  <a:cubicBezTo>
                    <a:pt x="3" y="7"/>
                    <a:pt x="5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6" name="Freeform 181">
              <a:extLst>
                <a:ext uri="{FF2B5EF4-FFF2-40B4-BE49-F238E27FC236}">
                  <a16:creationId xmlns:a16="http://schemas.microsoft.com/office/drawing/2014/main" id="{87C2BE36-9B64-490E-98C4-EF2C3609E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1440"/>
              <a:ext cx="7" cy="15"/>
            </a:xfrm>
            <a:custGeom>
              <a:avLst/>
              <a:gdLst>
                <a:gd name="T0" fmla="*/ 6 w 5"/>
                <a:gd name="T1" fmla="*/ 0 h 11"/>
                <a:gd name="T2" fmla="*/ 10 w 5"/>
                <a:gd name="T3" fmla="*/ 20 h 11"/>
                <a:gd name="T4" fmla="*/ 6 w 5"/>
                <a:gd name="T5" fmla="*/ 1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1">
                  <a:moveTo>
                    <a:pt x="3" y="0"/>
                  </a:moveTo>
                  <a:cubicBezTo>
                    <a:pt x="0" y="4"/>
                    <a:pt x="3" y="8"/>
                    <a:pt x="5" y="11"/>
                  </a:cubicBezTo>
                  <a:cubicBezTo>
                    <a:pt x="3" y="8"/>
                    <a:pt x="3" y="4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7" name="Freeform 182">
              <a:extLst>
                <a:ext uri="{FF2B5EF4-FFF2-40B4-BE49-F238E27FC236}">
                  <a16:creationId xmlns:a16="http://schemas.microsoft.com/office/drawing/2014/main" id="{33C2B038-A6AC-4B92-B24B-DA583CFD4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1438"/>
              <a:ext cx="5" cy="15"/>
            </a:xfrm>
            <a:custGeom>
              <a:avLst/>
              <a:gdLst>
                <a:gd name="T0" fmla="*/ 6 w 4"/>
                <a:gd name="T1" fmla="*/ 0 h 11"/>
                <a:gd name="T2" fmla="*/ 5 w 4"/>
                <a:gd name="T3" fmla="*/ 20 h 11"/>
                <a:gd name="T4" fmla="*/ 4 w 4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cubicBezTo>
                    <a:pt x="2" y="3"/>
                    <a:pt x="2" y="8"/>
                    <a:pt x="3" y="11"/>
                  </a:cubicBezTo>
                  <a:cubicBezTo>
                    <a:pt x="1" y="8"/>
                    <a:pt x="0" y="3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8" name="Freeform 183">
              <a:extLst>
                <a:ext uri="{FF2B5EF4-FFF2-40B4-BE49-F238E27FC236}">
                  <a16:creationId xmlns:a16="http://schemas.microsoft.com/office/drawing/2014/main" id="{A45C6447-1527-40E4-BC53-083B8D31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1555"/>
              <a:ext cx="13" cy="30"/>
            </a:xfrm>
            <a:custGeom>
              <a:avLst/>
              <a:gdLst>
                <a:gd name="T0" fmla="*/ 19 w 9"/>
                <a:gd name="T1" fmla="*/ 0 h 22"/>
                <a:gd name="T2" fmla="*/ 10 w 9"/>
                <a:gd name="T3" fmla="*/ 41 h 22"/>
                <a:gd name="T4" fmla="*/ 0 w 9"/>
                <a:gd name="T5" fmla="*/ 19 h 22"/>
                <a:gd name="T6" fmla="*/ 17 w 9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2">
                  <a:moveTo>
                    <a:pt x="9" y="0"/>
                  </a:moveTo>
                  <a:cubicBezTo>
                    <a:pt x="0" y="1"/>
                    <a:pt x="1" y="17"/>
                    <a:pt x="5" y="22"/>
                  </a:cubicBezTo>
                  <a:cubicBezTo>
                    <a:pt x="1" y="19"/>
                    <a:pt x="0" y="15"/>
                    <a:pt x="0" y="10"/>
                  </a:cubicBezTo>
                  <a:cubicBezTo>
                    <a:pt x="1" y="6"/>
                    <a:pt x="3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9" name="Freeform 184">
              <a:extLst>
                <a:ext uri="{FF2B5EF4-FFF2-40B4-BE49-F238E27FC236}">
                  <a16:creationId xmlns:a16="http://schemas.microsoft.com/office/drawing/2014/main" id="{65DDB8D7-0D6E-417C-B04E-66463EF97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1694"/>
              <a:ext cx="10" cy="24"/>
            </a:xfrm>
            <a:custGeom>
              <a:avLst/>
              <a:gdLst>
                <a:gd name="T0" fmla="*/ 13 w 8"/>
                <a:gd name="T1" fmla="*/ 0 h 18"/>
                <a:gd name="T2" fmla="*/ 6 w 8"/>
                <a:gd name="T3" fmla="*/ 32 h 18"/>
                <a:gd name="T4" fmla="*/ 13 w 8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8">
                  <a:moveTo>
                    <a:pt x="8" y="0"/>
                  </a:moveTo>
                  <a:cubicBezTo>
                    <a:pt x="4" y="4"/>
                    <a:pt x="2" y="12"/>
                    <a:pt x="4" y="18"/>
                  </a:cubicBezTo>
                  <a:cubicBezTo>
                    <a:pt x="0" y="13"/>
                    <a:pt x="2" y="1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0" name="Freeform 185">
              <a:extLst>
                <a:ext uri="{FF2B5EF4-FFF2-40B4-BE49-F238E27FC236}">
                  <a16:creationId xmlns:a16="http://schemas.microsoft.com/office/drawing/2014/main" id="{76C4EE93-C55C-4066-8D04-DD0DDC737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783"/>
              <a:ext cx="7" cy="21"/>
            </a:xfrm>
            <a:custGeom>
              <a:avLst/>
              <a:gdLst>
                <a:gd name="T0" fmla="*/ 6 w 5"/>
                <a:gd name="T1" fmla="*/ 0 h 16"/>
                <a:gd name="T2" fmla="*/ 10 w 5"/>
                <a:gd name="T3" fmla="*/ 28 h 16"/>
                <a:gd name="T4" fmla="*/ 0 w 5"/>
                <a:gd name="T5" fmla="*/ 16 h 16"/>
                <a:gd name="T6" fmla="*/ 4 w 5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6">
                  <a:moveTo>
                    <a:pt x="3" y="0"/>
                  </a:moveTo>
                  <a:cubicBezTo>
                    <a:pt x="1" y="6"/>
                    <a:pt x="1" y="10"/>
                    <a:pt x="5" y="16"/>
                  </a:cubicBezTo>
                  <a:cubicBezTo>
                    <a:pt x="2" y="14"/>
                    <a:pt x="0" y="13"/>
                    <a:pt x="0" y="9"/>
                  </a:cubicBezTo>
                  <a:cubicBezTo>
                    <a:pt x="0" y="6"/>
                    <a:pt x="1" y="2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1" name="Freeform 186">
              <a:extLst>
                <a:ext uri="{FF2B5EF4-FFF2-40B4-BE49-F238E27FC236}">
                  <a16:creationId xmlns:a16="http://schemas.microsoft.com/office/drawing/2014/main" id="{CED984A2-B848-4396-9097-76621C2FB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1785"/>
              <a:ext cx="5" cy="15"/>
            </a:xfrm>
            <a:custGeom>
              <a:avLst/>
              <a:gdLst>
                <a:gd name="T0" fmla="*/ 6 w 4"/>
                <a:gd name="T1" fmla="*/ 0 h 11"/>
                <a:gd name="T2" fmla="*/ 6 w 4"/>
                <a:gd name="T3" fmla="*/ 20 h 11"/>
                <a:gd name="T4" fmla="*/ 6 w 4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cubicBezTo>
                    <a:pt x="2" y="2"/>
                    <a:pt x="1" y="9"/>
                    <a:pt x="4" y="11"/>
                  </a:cubicBezTo>
                  <a:cubicBezTo>
                    <a:pt x="0" y="9"/>
                    <a:pt x="0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2" name="Freeform 187">
              <a:extLst>
                <a:ext uri="{FF2B5EF4-FFF2-40B4-BE49-F238E27FC236}">
                  <a16:creationId xmlns:a16="http://schemas.microsoft.com/office/drawing/2014/main" id="{E65891C7-3600-4F0C-B23C-DE506854C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1541"/>
              <a:ext cx="11" cy="41"/>
            </a:xfrm>
            <a:custGeom>
              <a:avLst/>
              <a:gdLst>
                <a:gd name="T0" fmla="*/ 14 w 8"/>
                <a:gd name="T1" fmla="*/ 0 h 30"/>
                <a:gd name="T2" fmla="*/ 15 w 8"/>
                <a:gd name="T3" fmla="*/ 56 h 30"/>
                <a:gd name="T4" fmla="*/ 11 w 8"/>
                <a:gd name="T5" fmla="*/ 1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30">
                  <a:moveTo>
                    <a:pt x="7" y="0"/>
                  </a:moveTo>
                  <a:cubicBezTo>
                    <a:pt x="2" y="10"/>
                    <a:pt x="4" y="20"/>
                    <a:pt x="8" y="30"/>
                  </a:cubicBezTo>
                  <a:cubicBezTo>
                    <a:pt x="0" y="23"/>
                    <a:pt x="0" y="9"/>
                    <a:pt x="6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3" name="Freeform 188">
              <a:extLst>
                <a:ext uri="{FF2B5EF4-FFF2-40B4-BE49-F238E27FC236}">
                  <a16:creationId xmlns:a16="http://schemas.microsoft.com/office/drawing/2014/main" id="{E63F9E37-19BB-4466-A101-C96BD4F63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" y="1548"/>
              <a:ext cx="6" cy="26"/>
            </a:xfrm>
            <a:custGeom>
              <a:avLst/>
              <a:gdLst>
                <a:gd name="T0" fmla="*/ 8 w 4"/>
                <a:gd name="T1" fmla="*/ 0 h 19"/>
                <a:gd name="T2" fmla="*/ 3 w 4"/>
                <a:gd name="T3" fmla="*/ 10 h 19"/>
                <a:gd name="T4" fmla="*/ 3 w 4"/>
                <a:gd name="T5" fmla="*/ 19 h 19"/>
                <a:gd name="T6" fmla="*/ 9 w 4"/>
                <a:gd name="T7" fmla="*/ 36 h 19"/>
                <a:gd name="T8" fmla="*/ 0 w 4"/>
                <a:gd name="T9" fmla="*/ 19 h 19"/>
                <a:gd name="T10" fmla="*/ 8 w 4"/>
                <a:gd name="T11" fmla="*/ 1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19">
                  <a:moveTo>
                    <a:pt x="3" y="0"/>
                  </a:moveTo>
                  <a:cubicBezTo>
                    <a:pt x="3" y="2"/>
                    <a:pt x="2" y="3"/>
                    <a:pt x="1" y="5"/>
                  </a:cubicBezTo>
                  <a:cubicBezTo>
                    <a:pt x="1" y="7"/>
                    <a:pt x="1" y="9"/>
                    <a:pt x="1" y="10"/>
                  </a:cubicBezTo>
                  <a:cubicBezTo>
                    <a:pt x="2" y="13"/>
                    <a:pt x="3" y="16"/>
                    <a:pt x="4" y="19"/>
                  </a:cubicBezTo>
                  <a:cubicBezTo>
                    <a:pt x="1" y="17"/>
                    <a:pt x="0" y="13"/>
                    <a:pt x="0" y="10"/>
                  </a:cubicBezTo>
                  <a:cubicBezTo>
                    <a:pt x="0" y="6"/>
                    <a:pt x="1" y="3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4" name="Freeform 189">
              <a:extLst>
                <a:ext uri="{FF2B5EF4-FFF2-40B4-BE49-F238E27FC236}">
                  <a16:creationId xmlns:a16="http://schemas.microsoft.com/office/drawing/2014/main" id="{AAF8D6B5-9B09-4A72-A687-2E472C9F2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1553"/>
              <a:ext cx="4" cy="11"/>
            </a:xfrm>
            <a:custGeom>
              <a:avLst/>
              <a:gdLst>
                <a:gd name="T0" fmla="*/ 5 w 3"/>
                <a:gd name="T1" fmla="*/ 0 h 8"/>
                <a:gd name="T2" fmla="*/ 5 w 3"/>
                <a:gd name="T3" fmla="*/ 15 h 8"/>
                <a:gd name="T4" fmla="*/ 4 w 3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cubicBezTo>
                    <a:pt x="1" y="2"/>
                    <a:pt x="2" y="5"/>
                    <a:pt x="3" y="8"/>
                  </a:cubicBezTo>
                  <a:cubicBezTo>
                    <a:pt x="1" y="6"/>
                    <a:pt x="0" y="2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5" name="Freeform 190">
              <a:extLst>
                <a:ext uri="{FF2B5EF4-FFF2-40B4-BE49-F238E27FC236}">
                  <a16:creationId xmlns:a16="http://schemas.microsoft.com/office/drawing/2014/main" id="{AD0D25C5-5592-4F96-A697-0DE7F85A9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1631"/>
              <a:ext cx="12" cy="33"/>
            </a:xfrm>
            <a:custGeom>
              <a:avLst/>
              <a:gdLst>
                <a:gd name="T0" fmla="*/ 15 w 9"/>
                <a:gd name="T1" fmla="*/ 0 h 24"/>
                <a:gd name="T2" fmla="*/ 7 w 9"/>
                <a:gd name="T3" fmla="*/ 23 h 24"/>
                <a:gd name="T4" fmla="*/ 16 w 9"/>
                <a:gd name="T5" fmla="*/ 45 h 24"/>
                <a:gd name="T6" fmla="*/ 12 w 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4">
                  <a:moveTo>
                    <a:pt x="8" y="0"/>
                  </a:moveTo>
                  <a:cubicBezTo>
                    <a:pt x="5" y="2"/>
                    <a:pt x="4" y="9"/>
                    <a:pt x="4" y="12"/>
                  </a:cubicBezTo>
                  <a:cubicBezTo>
                    <a:pt x="4" y="17"/>
                    <a:pt x="6" y="20"/>
                    <a:pt x="9" y="24"/>
                  </a:cubicBezTo>
                  <a:cubicBezTo>
                    <a:pt x="0" y="17"/>
                    <a:pt x="2" y="8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6" name="Freeform 191">
              <a:extLst>
                <a:ext uri="{FF2B5EF4-FFF2-40B4-BE49-F238E27FC236}">
                  <a16:creationId xmlns:a16="http://schemas.microsoft.com/office/drawing/2014/main" id="{68BFE601-C04C-4154-90AD-45736F86F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1640"/>
              <a:ext cx="8" cy="19"/>
            </a:xfrm>
            <a:custGeom>
              <a:avLst/>
              <a:gdLst>
                <a:gd name="T0" fmla="*/ 11 w 6"/>
                <a:gd name="T1" fmla="*/ 0 h 14"/>
                <a:gd name="T2" fmla="*/ 9 w 6"/>
                <a:gd name="T3" fmla="*/ 26 h 14"/>
                <a:gd name="T4" fmla="*/ 7 w 6"/>
                <a:gd name="T5" fmla="*/ 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4">
                  <a:moveTo>
                    <a:pt x="6" y="0"/>
                  </a:moveTo>
                  <a:cubicBezTo>
                    <a:pt x="4" y="5"/>
                    <a:pt x="3" y="9"/>
                    <a:pt x="5" y="14"/>
                  </a:cubicBezTo>
                  <a:cubicBezTo>
                    <a:pt x="2" y="11"/>
                    <a:pt x="0" y="4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7" name="Freeform 192">
              <a:extLst>
                <a:ext uri="{FF2B5EF4-FFF2-40B4-BE49-F238E27FC236}">
                  <a16:creationId xmlns:a16="http://schemas.microsoft.com/office/drawing/2014/main" id="{7EAE800E-ED00-4717-A2E8-7884C05D6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1733"/>
              <a:ext cx="15" cy="34"/>
            </a:xfrm>
            <a:custGeom>
              <a:avLst/>
              <a:gdLst>
                <a:gd name="T0" fmla="*/ 20 w 11"/>
                <a:gd name="T1" fmla="*/ 0 h 25"/>
                <a:gd name="T2" fmla="*/ 7 w 11"/>
                <a:gd name="T3" fmla="*/ 20 h 25"/>
                <a:gd name="T4" fmla="*/ 14 w 11"/>
                <a:gd name="T5" fmla="*/ 46 h 25"/>
                <a:gd name="T6" fmla="*/ 1 w 11"/>
                <a:gd name="T7" fmla="*/ 20 h 25"/>
                <a:gd name="T8" fmla="*/ 7 w 11"/>
                <a:gd name="T9" fmla="*/ 10 h 25"/>
                <a:gd name="T10" fmla="*/ 16 w 11"/>
                <a:gd name="T11" fmla="*/ 1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cubicBezTo>
                    <a:pt x="7" y="1"/>
                    <a:pt x="4" y="8"/>
                    <a:pt x="4" y="11"/>
                  </a:cubicBezTo>
                  <a:cubicBezTo>
                    <a:pt x="3" y="17"/>
                    <a:pt x="4" y="21"/>
                    <a:pt x="7" y="25"/>
                  </a:cubicBezTo>
                  <a:cubicBezTo>
                    <a:pt x="1" y="24"/>
                    <a:pt x="0" y="16"/>
                    <a:pt x="1" y="11"/>
                  </a:cubicBezTo>
                  <a:cubicBezTo>
                    <a:pt x="2" y="9"/>
                    <a:pt x="3" y="6"/>
                    <a:pt x="4" y="5"/>
                  </a:cubicBezTo>
                  <a:cubicBezTo>
                    <a:pt x="5" y="3"/>
                    <a:pt x="7" y="2"/>
                    <a:pt x="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8" name="Freeform 193">
              <a:extLst>
                <a:ext uri="{FF2B5EF4-FFF2-40B4-BE49-F238E27FC236}">
                  <a16:creationId xmlns:a16="http://schemas.microsoft.com/office/drawing/2014/main" id="{4BBE5699-4D24-41FC-A00D-CC90C77F8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" y="1743"/>
              <a:ext cx="6" cy="15"/>
            </a:xfrm>
            <a:custGeom>
              <a:avLst/>
              <a:gdLst>
                <a:gd name="T0" fmla="*/ 7 w 5"/>
                <a:gd name="T1" fmla="*/ 0 h 11"/>
                <a:gd name="T2" fmla="*/ 6 w 5"/>
                <a:gd name="T3" fmla="*/ 20 h 11"/>
                <a:gd name="T4" fmla="*/ 5 w 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cubicBezTo>
                    <a:pt x="3" y="3"/>
                    <a:pt x="2" y="7"/>
                    <a:pt x="4" y="11"/>
                  </a:cubicBezTo>
                  <a:cubicBezTo>
                    <a:pt x="2" y="7"/>
                    <a:pt x="0" y="4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9" name="Freeform 194">
              <a:extLst>
                <a:ext uri="{FF2B5EF4-FFF2-40B4-BE49-F238E27FC236}">
                  <a16:creationId xmlns:a16="http://schemas.microsoft.com/office/drawing/2014/main" id="{E386FF62-838B-4A88-88C3-C591B26A5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1885"/>
              <a:ext cx="16" cy="47"/>
            </a:xfrm>
            <a:custGeom>
              <a:avLst/>
              <a:gdLst>
                <a:gd name="T0" fmla="*/ 21 w 12"/>
                <a:gd name="T1" fmla="*/ 0 h 35"/>
                <a:gd name="T2" fmla="*/ 7 w 12"/>
                <a:gd name="T3" fmla="*/ 26 h 35"/>
                <a:gd name="T4" fmla="*/ 7 w 12"/>
                <a:gd name="T5" fmla="*/ 46 h 35"/>
                <a:gd name="T6" fmla="*/ 12 w 12"/>
                <a:gd name="T7" fmla="*/ 63 h 35"/>
                <a:gd name="T8" fmla="*/ 1 w 12"/>
                <a:gd name="T9" fmla="*/ 35 h 35"/>
                <a:gd name="T10" fmla="*/ 15 w 12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35">
                  <a:moveTo>
                    <a:pt x="12" y="0"/>
                  </a:moveTo>
                  <a:cubicBezTo>
                    <a:pt x="6" y="1"/>
                    <a:pt x="4" y="9"/>
                    <a:pt x="4" y="14"/>
                  </a:cubicBezTo>
                  <a:cubicBezTo>
                    <a:pt x="4" y="17"/>
                    <a:pt x="3" y="22"/>
                    <a:pt x="4" y="25"/>
                  </a:cubicBezTo>
                  <a:cubicBezTo>
                    <a:pt x="4" y="29"/>
                    <a:pt x="7" y="32"/>
                    <a:pt x="7" y="35"/>
                  </a:cubicBezTo>
                  <a:cubicBezTo>
                    <a:pt x="3" y="32"/>
                    <a:pt x="1" y="24"/>
                    <a:pt x="1" y="19"/>
                  </a:cubicBezTo>
                  <a:cubicBezTo>
                    <a:pt x="0" y="10"/>
                    <a:pt x="4" y="6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0" name="Freeform 195">
              <a:extLst>
                <a:ext uri="{FF2B5EF4-FFF2-40B4-BE49-F238E27FC236}">
                  <a16:creationId xmlns:a16="http://schemas.microsoft.com/office/drawing/2014/main" id="{4D1C86C4-4494-4484-93B0-A00166CB6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" y="1901"/>
              <a:ext cx="8" cy="20"/>
            </a:xfrm>
            <a:custGeom>
              <a:avLst/>
              <a:gdLst>
                <a:gd name="T0" fmla="*/ 11 w 6"/>
                <a:gd name="T1" fmla="*/ 1 h 15"/>
                <a:gd name="T2" fmla="*/ 11 w 6"/>
                <a:gd name="T3" fmla="*/ 27 h 15"/>
                <a:gd name="T4" fmla="*/ 1 w 6"/>
                <a:gd name="T5" fmla="*/ 15 h 15"/>
                <a:gd name="T6" fmla="*/ 5 w 6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5">
                  <a:moveTo>
                    <a:pt x="6" y="1"/>
                  </a:moveTo>
                  <a:cubicBezTo>
                    <a:pt x="3" y="5"/>
                    <a:pt x="4" y="11"/>
                    <a:pt x="6" y="15"/>
                  </a:cubicBez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2" y="3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" name="Freeform 196">
              <a:extLst>
                <a:ext uri="{FF2B5EF4-FFF2-40B4-BE49-F238E27FC236}">
                  <a16:creationId xmlns:a16="http://schemas.microsoft.com/office/drawing/2014/main" id="{D6595D00-39EF-425C-B02E-BDE1EA2DE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2018"/>
              <a:ext cx="9" cy="45"/>
            </a:xfrm>
            <a:custGeom>
              <a:avLst/>
              <a:gdLst>
                <a:gd name="T0" fmla="*/ 12 w 7"/>
                <a:gd name="T1" fmla="*/ 0 h 34"/>
                <a:gd name="T2" fmla="*/ 5 w 7"/>
                <a:gd name="T3" fmla="*/ 25 h 34"/>
                <a:gd name="T4" fmla="*/ 12 w 7"/>
                <a:gd name="T5" fmla="*/ 60 h 34"/>
                <a:gd name="T6" fmla="*/ 1 w 7"/>
                <a:gd name="T7" fmla="*/ 32 h 34"/>
                <a:gd name="T8" fmla="*/ 8 w 7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4">
                  <a:moveTo>
                    <a:pt x="7" y="0"/>
                  </a:moveTo>
                  <a:cubicBezTo>
                    <a:pt x="3" y="1"/>
                    <a:pt x="3" y="11"/>
                    <a:pt x="3" y="14"/>
                  </a:cubicBezTo>
                  <a:cubicBezTo>
                    <a:pt x="3" y="21"/>
                    <a:pt x="4" y="28"/>
                    <a:pt x="7" y="34"/>
                  </a:cubicBezTo>
                  <a:cubicBezTo>
                    <a:pt x="4" y="31"/>
                    <a:pt x="2" y="22"/>
                    <a:pt x="1" y="18"/>
                  </a:cubicBezTo>
                  <a:cubicBezTo>
                    <a:pt x="0" y="13"/>
                    <a:pt x="1" y="5"/>
                    <a:pt x="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2" name="Freeform 197">
              <a:extLst>
                <a:ext uri="{FF2B5EF4-FFF2-40B4-BE49-F238E27FC236}">
                  <a16:creationId xmlns:a16="http://schemas.microsoft.com/office/drawing/2014/main" id="{19975AC5-2DBF-4DE5-96E1-7467BC1B7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2029"/>
              <a:ext cx="7" cy="22"/>
            </a:xfrm>
            <a:custGeom>
              <a:avLst/>
              <a:gdLst>
                <a:gd name="T0" fmla="*/ 10 w 5"/>
                <a:gd name="T1" fmla="*/ 0 h 17"/>
                <a:gd name="T2" fmla="*/ 10 w 5"/>
                <a:gd name="T3" fmla="*/ 28 h 17"/>
                <a:gd name="T4" fmla="*/ 6 w 5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7">
                  <a:moveTo>
                    <a:pt x="5" y="0"/>
                  </a:moveTo>
                  <a:cubicBezTo>
                    <a:pt x="2" y="5"/>
                    <a:pt x="3" y="11"/>
                    <a:pt x="5" y="17"/>
                  </a:cubicBezTo>
                  <a:cubicBezTo>
                    <a:pt x="0" y="12"/>
                    <a:pt x="1" y="6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3" name="Freeform 198">
              <a:extLst>
                <a:ext uri="{FF2B5EF4-FFF2-40B4-BE49-F238E27FC236}">
                  <a16:creationId xmlns:a16="http://schemas.microsoft.com/office/drawing/2014/main" id="{314A5B81-C707-4C68-8101-DDE8C483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2029"/>
              <a:ext cx="4" cy="13"/>
            </a:xfrm>
            <a:custGeom>
              <a:avLst/>
              <a:gdLst>
                <a:gd name="T0" fmla="*/ 5 w 3"/>
                <a:gd name="T1" fmla="*/ 1 h 10"/>
                <a:gd name="T2" fmla="*/ 5 w 3"/>
                <a:gd name="T3" fmla="*/ 17 h 10"/>
                <a:gd name="T4" fmla="*/ 1 w 3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0">
                  <a:moveTo>
                    <a:pt x="3" y="1"/>
                  </a:moveTo>
                  <a:cubicBezTo>
                    <a:pt x="3" y="3"/>
                    <a:pt x="2" y="8"/>
                    <a:pt x="3" y="10"/>
                  </a:cubicBezTo>
                  <a:cubicBezTo>
                    <a:pt x="3" y="7"/>
                    <a:pt x="0" y="4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4" name="Freeform 199">
              <a:extLst>
                <a:ext uri="{FF2B5EF4-FFF2-40B4-BE49-F238E27FC236}">
                  <a16:creationId xmlns:a16="http://schemas.microsoft.com/office/drawing/2014/main" id="{317538C9-756D-4174-AB8D-6FA01D131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665"/>
              <a:ext cx="11" cy="24"/>
            </a:xfrm>
            <a:custGeom>
              <a:avLst/>
              <a:gdLst>
                <a:gd name="T0" fmla="*/ 17 w 7"/>
                <a:gd name="T1" fmla="*/ 0 h 18"/>
                <a:gd name="T2" fmla="*/ 17 w 7"/>
                <a:gd name="T3" fmla="*/ 32 h 18"/>
                <a:gd name="T4" fmla="*/ 14 w 7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8">
                  <a:moveTo>
                    <a:pt x="7" y="0"/>
                  </a:moveTo>
                  <a:cubicBezTo>
                    <a:pt x="1" y="3"/>
                    <a:pt x="4" y="14"/>
                    <a:pt x="7" y="18"/>
                  </a:cubicBezTo>
                  <a:cubicBezTo>
                    <a:pt x="1" y="14"/>
                    <a:pt x="0" y="4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5" name="Freeform 200">
              <a:extLst>
                <a:ext uri="{FF2B5EF4-FFF2-40B4-BE49-F238E27FC236}">
                  <a16:creationId xmlns:a16="http://schemas.microsoft.com/office/drawing/2014/main" id="{E25202DB-6FE8-4720-B069-9B8A9796A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1765"/>
              <a:ext cx="12" cy="22"/>
            </a:xfrm>
            <a:custGeom>
              <a:avLst/>
              <a:gdLst>
                <a:gd name="T0" fmla="*/ 16 w 9"/>
                <a:gd name="T1" fmla="*/ 0 h 16"/>
                <a:gd name="T2" fmla="*/ 5 w 9"/>
                <a:gd name="T3" fmla="*/ 30 h 16"/>
                <a:gd name="T4" fmla="*/ 12 w 9"/>
                <a:gd name="T5" fmla="*/ 1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cubicBezTo>
                    <a:pt x="3" y="1"/>
                    <a:pt x="3" y="12"/>
                    <a:pt x="3" y="16"/>
                  </a:cubicBezTo>
                  <a:cubicBezTo>
                    <a:pt x="1" y="11"/>
                    <a:pt x="0" y="3"/>
                    <a:pt x="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6" name="Freeform 201">
              <a:extLst>
                <a:ext uri="{FF2B5EF4-FFF2-40B4-BE49-F238E27FC236}">
                  <a16:creationId xmlns:a16="http://schemas.microsoft.com/office/drawing/2014/main" id="{F91E8C12-497E-48F6-97BC-41CC7B6A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1764"/>
              <a:ext cx="7" cy="12"/>
            </a:xfrm>
            <a:custGeom>
              <a:avLst/>
              <a:gdLst>
                <a:gd name="T0" fmla="*/ 10 w 5"/>
                <a:gd name="T1" fmla="*/ 1 h 9"/>
                <a:gd name="T2" fmla="*/ 6 w 5"/>
                <a:gd name="T3" fmla="*/ 16 h 9"/>
                <a:gd name="T4" fmla="*/ 6 w 5"/>
                <a:gd name="T5" fmla="*/ 16 h 9"/>
                <a:gd name="T6" fmla="*/ 8 w 5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9">
                  <a:moveTo>
                    <a:pt x="5" y="1"/>
                  </a:moveTo>
                  <a:cubicBezTo>
                    <a:pt x="3" y="4"/>
                    <a:pt x="3" y="6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7"/>
                    <a:pt x="0" y="0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7" name="Freeform 202">
              <a:extLst>
                <a:ext uri="{FF2B5EF4-FFF2-40B4-BE49-F238E27FC236}">
                  <a16:creationId xmlns:a16="http://schemas.microsoft.com/office/drawing/2014/main" id="{25EEE309-BBBC-48CA-87CA-EBEB6E21C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772"/>
              <a:ext cx="10" cy="31"/>
            </a:xfrm>
            <a:custGeom>
              <a:avLst/>
              <a:gdLst>
                <a:gd name="T0" fmla="*/ 4 w 7"/>
                <a:gd name="T1" fmla="*/ 0 h 23"/>
                <a:gd name="T2" fmla="*/ 14 w 7"/>
                <a:gd name="T3" fmla="*/ 42 h 23"/>
                <a:gd name="T4" fmla="*/ 0 w 7"/>
                <a:gd name="T5" fmla="*/ 24 h 23"/>
                <a:gd name="T6" fmla="*/ 4 w 7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23">
                  <a:moveTo>
                    <a:pt x="2" y="0"/>
                  </a:moveTo>
                  <a:cubicBezTo>
                    <a:pt x="0" y="6"/>
                    <a:pt x="0" y="18"/>
                    <a:pt x="7" y="23"/>
                  </a:cubicBezTo>
                  <a:cubicBezTo>
                    <a:pt x="3" y="20"/>
                    <a:pt x="1" y="18"/>
                    <a:pt x="0" y="13"/>
                  </a:cubicBezTo>
                  <a:cubicBezTo>
                    <a:pt x="0" y="8"/>
                    <a:pt x="1" y="3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" name="Freeform 203">
              <a:extLst>
                <a:ext uri="{FF2B5EF4-FFF2-40B4-BE49-F238E27FC236}">
                  <a16:creationId xmlns:a16="http://schemas.microsoft.com/office/drawing/2014/main" id="{5D2DED81-A64C-4ABE-B16C-E7C539124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" y="1782"/>
              <a:ext cx="8" cy="17"/>
            </a:xfrm>
            <a:custGeom>
              <a:avLst/>
              <a:gdLst>
                <a:gd name="T0" fmla="*/ 7 w 6"/>
                <a:gd name="T1" fmla="*/ 0 h 13"/>
                <a:gd name="T2" fmla="*/ 11 w 6"/>
                <a:gd name="T3" fmla="*/ 22 h 13"/>
                <a:gd name="T4" fmla="*/ 5 w 6"/>
                <a:gd name="T5" fmla="*/ 1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3">
                  <a:moveTo>
                    <a:pt x="4" y="0"/>
                  </a:moveTo>
                  <a:cubicBezTo>
                    <a:pt x="5" y="3"/>
                    <a:pt x="1" y="9"/>
                    <a:pt x="6" y="13"/>
                  </a:cubicBezTo>
                  <a:cubicBezTo>
                    <a:pt x="0" y="11"/>
                    <a:pt x="0" y="6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" name="Freeform 204">
              <a:extLst>
                <a:ext uri="{FF2B5EF4-FFF2-40B4-BE49-F238E27FC236}">
                  <a16:creationId xmlns:a16="http://schemas.microsoft.com/office/drawing/2014/main" id="{9AD52512-F6CE-44A9-B149-39FF3F248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1863"/>
              <a:ext cx="7" cy="18"/>
            </a:xfrm>
            <a:custGeom>
              <a:avLst/>
              <a:gdLst>
                <a:gd name="T0" fmla="*/ 10 w 5"/>
                <a:gd name="T1" fmla="*/ 1 h 13"/>
                <a:gd name="T2" fmla="*/ 10 w 5"/>
                <a:gd name="T3" fmla="*/ 25 h 13"/>
                <a:gd name="T4" fmla="*/ 8 w 5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3">
                  <a:moveTo>
                    <a:pt x="5" y="1"/>
                  </a:moveTo>
                  <a:cubicBezTo>
                    <a:pt x="2" y="3"/>
                    <a:pt x="3" y="11"/>
                    <a:pt x="5" y="13"/>
                  </a:cubicBezTo>
                  <a:cubicBezTo>
                    <a:pt x="2" y="10"/>
                    <a:pt x="0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" name="Freeform 205">
              <a:extLst>
                <a:ext uri="{FF2B5EF4-FFF2-40B4-BE49-F238E27FC236}">
                  <a16:creationId xmlns:a16="http://schemas.microsoft.com/office/drawing/2014/main" id="{DC560442-79B2-4586-BD70-7E85FF0EA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1994"/>
              <a:ext cx="8" cy="24"/>
            </a:xfrm>
            <a:custGeom>
              <a:avLst/>
              <a:gdLst>
                <a:gd name="T0" fmla="*/ 11 w 6"/>
                <a:gd name="T1" fmla="*/ 0 h 18"/>
                <a:gd name="T2" fmla="*/ 9 w 6"/>
                <a:gd name="T3" fmla="*/ 32 h 18"/>
                <a:gd name="T4" fmla="*/ 9 w 6"/>
                <a:gd name="T5" fmla="*/ 4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8">
                  <a:moveTo>
                    <a:pt x="6" y="0"/>
                  </a:moveTo>
                  <a:cubicBezTo>
                    <a:pt x="5" y="6"/>
                    <a:pt x="1" y="12"/>
                    <a:pt x="5" y="18"/>
                  </a:cubicBezTo>
                  <a:cubicBezTo>
                    <a:pt x="2" y="14"/>
                    <a:pt x="0" y="5"/>
                    <a:pt x="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1" name="Freeform 206">
              <a:extLst>
                <a:ext uri="{FF2B5EF4-FFF2-40B4-BE49-F238E27FC236}">
                  <a16:creationId xmlns:a16="http://schemas.microsoft.com/office/drawing/2014/main" id="{5EC74078-5915-4D89-8BF0-BF6A321A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" y="1785"/>
              <a:ext cx="10" cy="27"/>
            </a:xfrm>
            <a:custGeom>
              <a:avLst/>
              <a:gdLst>
                <a:gd name="T0" fmla="*/ 13 w 7"/>
                <a:gd name="T1" fmla="*/ 0 h 19"/>
                <a:gd name="T2" fmla="*/ 14 w 7"/>
                <a:gd name="T3" fmla="*/ 38 h 19"/>
                <a:gd name="T4" fmla="*/ 10 w 7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9">
                  <a:moveTo>
                    <a:pt x="6" y="0"/>
                  </a:moveTo>
                  <a:cubicBezTo>
                    <a:pt x="2" y="5"/>
                    <a:pt x="5" y="14"/>
                    <a:pt x="7" y="19"/>
                  </a:cubicBezTo>
                  <a:cubicBezTo>
                    <a:pt x="2" y="14"/>
                    <a:pt x="0" y="5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2" name="Freeform 207">
              <a:extLst>
                <a:ext uri="{FF2B5EF4-FFF2-40B4-BE49-F238E27FC236}">
                  <a16:creationId xmlns:a16="http://schemas.microsoft.com/office/drawing/2014/main" id="{843BD596-0878-4E4B-906B-797C23211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8" y="1863"/>
              <a:ext cx="12" cy="23"/>
            </a:xfrm>
            <a:custGeom>
              <a:avLst/>
              <a:gdLst>
                <a:gd name="T0" fmla="*/ 15 w 9"/>
                <a:gd name="T1" fmla="*/ 0 h 17"/>
                <a:gd name="T2" fmla="*/ 16 w 9"/>
                <a:gd name="T3" fmla="*/ 31 h 17"/>
                <a:gd name="T4" fmla="*/ 11 w 9"/>
                <a:gd name="T5" fmla="*/ 4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7">
                  <a:moveTo>
                    <a:pt x="8" y="0"/>
                  </a:moveTo>
                  <a:cubicBezTo>
                    <a:pt x="8" y="6"/>
                    <a:pt x="5" y="12"/>
                    <a:pt x="9" y="17"/>
                  </a:cubicBezTo>
                  <a:cubicBezTo>
                    <a:pt x="5" y="14"/>
                    <a:pt x="0" y="6"/>
                    <a:pt x="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3" name="Freeform 208">
              <a:extLst>
                <a:ext uri="{FF2B5EF4-FFF2-40B4-BE49-F238E27FC236}">
                  <a16:creationId xmlns:a16="http://schemas.microsoft.com/office/drawing/2014/main" id="{B3DF2945-8472-4E59-AEAE-DB4488AB5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2005"/>
              <a:ext cx="8" cy="18"/>
            </a:xfrm>
            <a:custGeom>
              <a:avLst/>
              <a:gdLst>
                <a:gd name="T0" fmla="*/ 11 w 6"/>
                <a:gd name="T1" fmla="*/ 0 h 13"/>
                <a:gd name="T2" fmla="*/ 4 w 6"/>
                <a:gd name="T3" fmla="*/ 25 h 13"/>
                <a:gd name="T4" fmla="*/ 11 w 6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3">
                  <a:moveTo>
                    <a:pt x="6" y="0"/>
                  </a:moveTo>
                  <a:cubicBezTo>
                    <a:pt x="3" y="3"/>
                    <a:pt x="2" y="8"/>
                    <a:pt x="2" y="13"/>
                  </a:cubicBezTo>
                  <a:cubicBezTo>
                    <a:pt x="0" y="9"/>
                    <a:pt x="1" y="2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4" name="Freeform 209">
              <a:extLst>
                <a:ext uri="{FF2B5EF4-FFF2-40B4-BE49-F238E27FC236}">
                  <a16:creationId xmlns:a16="http://schemas.microsoft.com/office/drawing/2014/main" id="{D900E48F-29BE-44B1-BFC4-C9CEE4A72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1461"/>
              <a:ext cx="31" cy="134"/>
            </a:xfrm>
            <a:custGeom>
              <a:avLst/>
              <a:gdLst>
                <a:gd name="T0" fmla="*/ 1 w 23"/>
                <a:gd name="T1" fmla="*/ 0 h 99"/>
                <a:gd name="T2" fmla="*/ 7 w 23"/>
                <a:gd name="T3" fmla="*/ 57 h 99"/>
                <a:gd name="T4" fmla="*/ 26 w 23"/>
                <a:gd name="T5" fmla="*/ 93 h 99"/>
                <a:gd name="T6" fmla="*/ 4 w 23"/>
                <a:gd name="T7" fmla="*/ 181 h 99"/>
                <a:gd name="T8" fmla="*/ 31 w 23"/>
                <a:gd name="T9" fmla="*/ 83 h 99"/>
                <a:gd name="T10" fmla="*/ 1 w 23"/>
                <a:gd name="T11" fmla="*/ 1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99">
                  <a:moveTo>
                    <a:pt x="1" y="0"/>
                  </a:moveTo>
                  <a:cubicBezTo>
                    <a:pt x="1" y="11"/>
                    <a:pt x="0" y="20"/>
                    <a:pt x="4" y="31"/>
                  </a:cubicBezTo>
                  <a:cubicBezTo>
                    <a:pt x="7" y="38"/>
                    <a:pt x="12" y="44"/>
                    <a:pt x="14" y="51"/>
                  </a:cubicBezTo>
                  <a:cubicBezTo>
                    <a:pt x="19" y="68"/>
                    <a:pt x="10" y="84"/>
                    <a:pt x="2" y="99"/>
                  </a:cubicBezTo>
                  <a:cubicBezTo>
                    <a:pt x="15" y="86"/>
                    <a:pt x="23" y="63"/>
                    <a:pt x="17" y="45"/>
                  </a:cubicBezTo>
                  <a:cubicBezTo>
                    <a:pt x="12" y="29"/>
                    <a:pt x="0" y="19"/>
                    <a:pt x="1" y="1"/>
                  </a:cubicBezTo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5" name="Freeform 210">
              <a:extLst>
                <a:ext uri="{FF2B5EF4-FFF2-40B4-BE49-F238E27FC236}">
                  <a16:creationId xmlns:a16="http://schemas.microsoft.com/office/drawing/2014/main" id="{5A16B8FD-DD9E-4E99-AA45-1E6231EAA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" y="1939"/>
              <a:ext cx="15" cy="28"/>
            </a:xfrm>
            <a:custGeom>
              <a:avLst/>
              <a:gdLst>
                <a:gd name="T0" fmla="*/ 0 w 11"/>
                <a:gd name="T1" fmla="*/ 0 h 21"/>
                <a:gd name="T2" fmla="*/ 14 w 11"/>
                <a:gd name="T3" fmla="*/ 16 h 21"/>
                <a:gd name="T4" fmla="*/ 10 w 11"/>
                <a:gd name="T5" fmla="*/ 37 h 21"/>
                <a:gd name="T6" fmla="*/ 16 w 11"/>
                <a:gd name="T7" fmla="*/ 12 h 21"/>
                <a:gd name="T8" fmla="*/ 0 w 1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cubicBezTo>
                    <a:pt x="4" y="1"/>
                    <a:pt x="6" y="6"/>
                    <a:pt x="7" y="9"/>
                  </a:cubicBezTo>
                  <a:cubicBezTo>
                    <a:pt x="8" y="14"/>
                    <a:pt x="7" y="17"/>
                    <a:pt x="5" y="21"/>
                  </a:cubicBezTo>
                  <a:cubicBezTo>
                    <a:pt x="10" y="18"/>
                    <a:pt x="11" y="12"/>
                    <a:pt x="9" y="7"/>
                  </a:cubicBezTo>
                  <a:cubicBezTo>
                    <a:pt x="7" y="3"/>
                    <a:pt x="4" y="1"/>
                    <a:pt x="0" y="0"/>
                  </a:cubicBezTo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6" name="Freeform 211">
              <a:extLst>
                <a:ext uri="{FF2B5EF4-FFF2-40B4-BE49-F238E27FC236}">
                  <a16:creationId xmlns:a16="http://schemas.microsoft.com/office/drawing/2014/main" id="{289019BF-875F-4FE2-8C19-6F8303EB0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" y="2026"/>
              <a:ext cx="10" cy="22"/>
            </a:xfrm>
            <a:custGeom>
              <a:avLst/>
              <a:gdLst>
                <a:gd name="T0" fmla="*/ 0 w 7"/>
                <a:gd name="T1" fmla="*/ 0 h 16"/>
                <a:gd name="T2" fmla="*/ 10 w 7"/>
                <a:gd name="T3" fmla="*/ 14 h 16"/>
                <a:gd name="T4" fmla="*/ 4 w 7"/>
                <a:gd name="T5" fmla="*/ 30 h 16"/>
                <a:gd name="T6" fmla="*/ 14 w 7"/>
                <a:gd name="T7" fmla="*/ 15 h 16"/>
                <a:gd name="T8" fmla="*/ 13 w 7"/>
                <a:gd name="T9" fmla="*/ 6 h 16"/>
                <a:gd name="T10" fmla="*/ 0 w 7"/>
                <a:gd name="T11" fmla="*/ 1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6">
                  <a:moveTo>
                    <a:pt x="0" y="0"/>
                  </a:moveTo>
                  <a:cubicBezTo>
                    <a:pt x="1" y="3"/>
                    <a:pt x="4" y="3"/>
                    <a:pt x="5" y="7"/>
                  </a:cubicBezTo>
                  <a:cubicBezTo>
                    <a:pt x="6" y="10"/>
                    <a:pt x="4" y="14"/>
                    <a:pt x="2" y="16"/>
                  </a:cubicBezTo>
                  <a:cubicBezTo>
                    <a:pt x="4" y="13"/>
                    <a:pt x="7" y="12"/>
                    <a:pt x="7" y="8"/>
                  </a:cubicBezTo>
                  <a:cubicBezTo>
                    <a:pt x="7" y="6"/>
                    <a:pt x="7" y="4"/>
                    <a:pt x="6" y="3"/>
                  </a:cubicBezTo>
                  <a:cubicBezTo>
                    <a:pt x="4" y="1"/>
                    <a:pt x="2" y="2"/>
                    <a:pt x="0" y="1"/>
                  </a:cubicBezTo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7" name="Freeform 212">
              <a:extLst>
                <a:ext uri="{FF2B5EF4-FFF2-40B4-BE49-F238E27FC236}">
                  <a16:creationId xmlns:a16="http://schemas.microsoft.com/office/drawing/2014/main" id="{1BEF6734-B230-423A-A79E-4171AF2C9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" y="2110"/>
              <a:ext cx="11" cy="23"/>
            </a:xfrm>
            <a:custGeom>
              <a:avLst/>
              <a:gdLst>
                <a:gd name="T0" fmla="*/ 0 w 8"/>
                <a:gd name="T1" fmla="*/ 0 h 17"/>
                <a:gd name="T2" fmla="*/ 4 w 8"/>
                <a:gd name="T3" fmla="*/ 31 h 17"/>
                <a:gd name="T4" fmla="*/ 15 w 8"/>
                <a:gd name="T5" fmla="*/ 11 h 17"/>
                <a:gd name="T6" fmla="*/ 6 w 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7">
                  <a:moveTo>
                    <a:pt x="0" y="0"/>
                  </a:moveTo>
                  <a:cubicBezTo>
                    <a:pt x="7" y="4"/>
                    <a:pt x="4" y="11"/>
                    <a:pt x="2" y="17"/>
                  </a:cubicBezTo>
                  <a:cubicBezTo>
                    <a:pt x="7" y="15"/>
                    <a:pt x="8" y="11"/>
                    <a:pt x="8" y="6"/>
                  </a:cubicBezTo>
                  <a:cubicBezTo>
                    <a:pt x="7" y="2"/>
                    <a:pt x="5" y="2"/>
                    <a:pt x="3" y="0"/>
                  </a:cubicBezTo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8" name="Freeform 213">
              <a:extLst>
                <a:ext uri="{FF2B5EF4-FFF2-40B4-BE49-F238E27FC236}">
                  <a16:creationId xmlns:a16="http://schemas.microsoft.com/office/drawing/2014/main" id="{8A09B91F-263E-4CEA-9889-0C21A545D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211"/>
              <a:ext cx="18" cy="35"/>
            </a:xfrm>
            <a:custGeom>
              <a:avLst/>
              <a:gdLst>
                <a:gd name="T0" fmla="*/ 0 w 13"/>
                <a:gd name="T1" fmla="*/ 1 h 25"/>
                <a:gd name="T2" fmla="*/ 10 w 13"/>
                <a:gd name="T3" fmla="*/ 49 h 25"/>
                <a:gd name="T4" fmla="*/ 21 w 13"/>
                <a:gd name="T5" fmla="*/ 21 h 25"/>
                <a:gd name="T6" fmla="*/ 1 w 13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5">
                  <a:moveTo>
                    <a:pt x="0" y="1"/>
                  </a:moveTo>
                  <a:cubicBezTo>
                    <a:pt x="6" y="5"/>
                    <a:pt x="13" y="19"/>
                    <a:pt x="5" y="25"/>
                  </a:cubicBezTo>
                  <a:cubicBezTo>
                    <a:pt x="10" y="21"/>
                    <a:pt x="13" y="17"/>
                    <a:pt x="11" y="11"/>
                  </a:cubicBezTo>
                  <a:cubicBezTo>
                    <a:pt x="9" y="7"/>
                    <a:pt x="5" y="3"/>
                    <a:pt x="1" y="0"/>
                  </a:cubicBezTo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9" name="Freeform 214">
              <a:extLst>
                <a:ext uri="{FF2B5EF4-FFF2-40B4-BE49-F238E27FC236}">
                  <a16:creationId xmlns:a16="http://schemas.microsoft.com/office/drawing/2014/main" id="{A2B32CB3-8556-464E-A906-94069796E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37"/>
              <a:ext cx="23" cy="35"/>
            </a:xfrm>
            <a:custGeom>
              <a:avLst/>
              <a:gdLst>
                <a:gd name="T0" fmla="*/ 1 w 17"/>
                <a:gd name="T1" fmla="*/ 4 h 26"/>
                <a:gd name="T2" fmla="*/ 20 w 17"/>
                <a:gd name="T3" fmla="*/ 26 h 26"/>
                <a:gd name="T4" fmla="*/ 11 w 17"/>
                <a:gd name="T5" fmla="*/ 47 h 26"/>
                <a:gd name="T6" fmla="*/ 26 w 17"/>
                <a:gd name="T7" fmla="*/ 16 h 26"/>
                <a:gd name="T8" fmla="*/ 0 w 1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6">
                  <a:moveTo>
                    <a:pt x="1" y="2"/>
                  </a:moveTo>
                  <a:cubicBezTo>
                    <a:pt x="7" y="4"/>
                    <a:pt x="11" y="7"/>
                    <a:pt x="11" y="14"/>
                  </a:cubicBezTo>
                  <a:cubicBezTo>
                    <a:pt x="12" y="18"/>
                    <a:pt x="10" y="25"/>
                    <a:pt x="6" y="26"/>
                  </a:cubicBezTo>
                  <a:cubicBezTo>
                    <a:pt x="11" y="21"/>
                    <a:pt x="17" y="16"/>
                    <a:pt x="14" y="9"/>
                  </a:cubicBezTo>
                  <a:cubicBezTo>
                    <a:pt x="11" y="2"/>
                    <a:pt x="5" y="4"/>
                    <a:pt x="0" y="0"/>
                  </a:cubicBezTo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0" name="Freeform 215">
              <a:extLst>
                <a:ext uri="{FF2B5EF4-FFF2-40B4-BE49-F238E27FC236}">
                  <a16:creationId xmlns:a16="http://schemas.microsoft.com/office/drawing/2014/main" id="{7ACDD155-2377-440E-BA2F-3FB686A35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2500"/>
              <a:ext cx="72" cy="74"/>
            </a:xfrm>
            <a:custGeom>
              <a:avLst/>
              <a:gdLst>
                <a:gd name="T0" fmla="*/ 0 w 53"/>
                <a:gd name="T1" fmla="*/ 0 h 55"/>
                <a:gd name="T2" fmla="*/ 45 w 53"/>
                <a:gd name="T3" fmla="*/ 77 h 55"/>
                <a:gd name="T4" fmla="*/ 98 w 53"/>
                <a:gd name="T5" fmla="*/ 100 h 55"/>
                <a:gd name="T6" fmla="*/ 31 w 53"/>
                <a:gd name="T7" fmla="*/ 74 h 55"/>
                <a:gd name="T8" fmla="*/ 0 w 53"/>
                <a:gd name="T9" fmla="*/ 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5">
                  <a:moveTo>
                    <a:pt x="0" y="0"/>
                  </a:moveTo>
                  <a:cubicBezTo>
                    <a:pt x="1" y="16"/>
                    <a:pt x="11" y="33"/>
                    <a:pt x="24" y="42"/>
                  </a:cubicBezTo>
                  <a:cubicBezTo>
                    <a:pt x="33" y="49"/>
                    <a:pt x="43" y="52"/>
                    <a:pt x="53" y="55"/>
                  </a:cubicBezTo>
                  <a:cubicBezTo>
                    <a:pt x="39" y="55"/>
                    <a:pt x="28" y="51"/>
                    <a:pt x="17" y="41"/>
                  </a:cubicBezTo>
                  <a:cubicBezTo>
                    <a:pt x="5" y="31"/>
                    <a:pt x="4" y="19"/>
                    <a:pt x="0" y="4"/>
                  </a:cubicBezTo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1" name="Freeform 216">
              <a:extLst>
                <a:ext uri="{FF2B5EF4-FFF2-40B4-BE49-F238E27FC236}">
                  <a16:creationId xmlns:a16="http://schemas.microsoft.com/office/drawing/2014/main" id="{5B04BDCD-ABF3-486A-8110-C2EEC5B29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2485"/>
              <a:ext cx="28" cy="71"/>
            </a:xfrm>
            <a:custGeom>
              <a:avLst/>
              <a:gdLst>
                <a:gd name="T0" fmla="*/ 28 w 21"/>
                <a:gd name="T1" fmla="*/ 0 h 53"/>
                <a:gd name="T2" fmla="*/ 37 w 21"/>
                <a:gd name="T3" fmla="*/ 95 h 53"/>
                <a:gd name="T4" fmla="*/ 28 w 21"/>
                <a:gd name="T5" fmla="*/ 4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53">
                  <a:moveTo>
                    <a:pt x="16" y="0"/>
                  </a:moveTo>
                  <a:cubicBezTo>
                    <a:pt x="7" y="18"/>
                    <a:pt x="4" y="38"/>
                    <a:pt x="21" y="53"/>
                  </a:cubicBezTo>
                  <a:cubicBezTo>
                    <a:pt x="0" y="48"/>
                    <a:pt x="1" y="11"/>
                    <a:pt x="16" y="2"/>
                  </a:cubicBezTo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2" name="Freeform 217">
              <a:extLst>
                <a:ext uri="{FF2B5EF4-FFF2-40B4-BE49-F238E27FC236}">
                  <a16:creationId xmlns:a16="http://schemas.microsoft.com/office/drawing/2014/main" id="{2776A3D5-58D0-44E8-BD55-170D05006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2026"/>
              <a:ext cx="27" cy="69"/>
            </a:xfrm>
            <a:custGeom>
              <a:avLst/>
              <a:gdLst>
                <a:gd name="T0" fmla="*/ 0 w 20"/>
                <a:gd name="T1" fmla="*/ 0 h 51"/>
                <a:gd name="T2" fmla="*/ 0 w 20"/>
                <a:gd name="T3" fmla="*/ 93 h 51"/>
                <a:gd name="T4" fmla="*/ 0 w 20"/>
                <a:gd name="T5" fmla="*/ 0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51">
                  <a:moveTo>
                    <a:pt x="0" y="0"/>
                  </a:moveTo>
                  <a:cubicBezTo>
                    <a:pt x="0" y="0"/>
                    <a:pt x="20" y="24"/>
                    <a:pt x="0" y="51"/>
                  </a:cubicBezTo>
                  <a:cubicBezTo>
                    <a:pt x="0" y="51"/>
                    <a:pt x="16" y="28"/>
                    <a:pt x="0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3" name="Freeform 218">
              <a:extLst>
                <a:ext uri="{FF2B5EF4-FFF2-40B4-BE49-F238E27FC236}">
                  <a16:creationId xmlns:a16="http://schemas.microsoft.com/office/drawing/2014/main" id="{84B17396-52C2-4FB2-9DF7-EB1D012BB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2112"/>
              <a:ext cx="37" cy="89"/>
            </a:xfrm>
            <a:custGeom>
              <a:avLst/>
              <a:gdLst>
                <a:gd name="T0" fmla="*/ 11 w 27"/>
                <a:gd name="T1" fmla="*/ 0 h 65"/>
                <a:gd name="T2" fmla="*/ 0 w 27"/>
                <a:gd name="T3" fmla="*/ 122 h 65"/>
                <a:gd name="T4" fmla="*/ 11 w 27"/>
                <a:gd name="T5" fmla="*/ 0 h 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65">
                  <a:moveTo>
                    <a:pt x="6" y="0"/>
                  </a:moveTo>
                  <a:cubicBezTo>
                    <a:pt x="6" y="0"/>
                    <a:pt x="27" y="46"/>
                    <a:pt x="0" y="65"/>
                  </a:cubicBezTo>
                  <a:cubicBezTo>
                    <a:pt x="0" y="65"/>
                    <a:pt x="24" y="44"/>
                    <a:pt x="6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4" name="Freeform 219">
              <a:extLst>
                <a:ext uri="{FF2B5EF4-FFF2-40B4-BE49-F238E27FC236}">
                  <a16:creationId xmlns:a16="http://schemas.microsoft.com/office/drawing/2014/main" id="{8AE84A7C-AC5A-4628-9D88-1EBB9BCC7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2220"/>
              <a:ext cx="39" cy="96"/>
            </a:xfrm>
            <a:custGeom>
              <a:avLst/>
              <a:gdLst>
                <a:gd name="T0" fmla="*/ 32 w 29"/>
                <a:gd name="T1" fmla="*/ 0 h 71"/>
                <a:gd name="T2" fmla="*/ 0 w 29"/>
                <a:gd name="T3" fmla="*/ 130 h 71"/>
                <a:gd name="T4" fmla="*/ 32 w 29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71">
                  <a:moveTo>
                    <a:pt x="18" y="0"/>
                  </a:moveTo>
                  <a:cubicBezTo>
                    <a:pt x="18" y="0"/>
                    <a:pt x="29" y="49"/>
                    <a:pt x="0" y="71"/>
                  </a:cubicBezTo>
                  <a:cubicBezTo>
                    <a:pt x="0" y="71"/>
                    <a:pt x="24" y="52"/>
                    <a:pt x="18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5" name="Freeform 220">
              <a:extLst>
                <a:ext uri="{FF2B5EF4-FFF2-40B4-BE49-F238E27FC236}">
                  <a16:creationId xmlns:a16="http://schemas.microsoft.com/office/drawing/2014/main" id="{20B9FB6F-203F-46FF-ADE1-0B8E8B3C4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" y="1935"/>
              <a:ext cx="27" cy="62"/>
            </a:xfrm>
            <a:custGeom>
              <a:avLst/>
              <a:gdLst>
                <a:gd name="T0" fmla="*/ 0 w 20"/>
                <a:gd name="T1" fmla="*/ 0 h 46"/>
                <a:gd name="T2" fmla="*/ 9 w 20"/>
                <a:gd name="T3" fmla="*/ 84 h 46"/>
                <a:gd name="T4" fmla="*/ 0 w 20"/>
                <a:gd name="T5" fmla="*/ 0 h 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46">
                  <a:moveTo>
                    <a:pt x="0" y="0"/>
                  </a:moveTo>
                  <a:cubicBezTo>
                    <a:pt x="0" y="0"/>
                    <a:pt x="20" y="19"/>
                    <a:pt x="5" y="46"/>
                  </a:cubicBezTo>
                  <a:cubicBezTo>
                    <a:pt x="5" y="46"/>
                    <a:pt x="17" y="21"/>
                    <a:pt x="0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6" name="Freeform 221">
              <a:extLst>
                <a:ext uri="{FF2B5EF4-FFF2-40B4-BE49-F238E27FC236}">
                  <a16:creationId xmlns:a16="http://schemas.microsoft.com/office/drawing/2014/main" id="{467D7D57-32ED-4E56-97D3-018D70F19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999"/>
              <a:ext cx="15" cy="22"/>
            </a:xfrm>
            <a:custGeom>
              <a:avLst/>
              <a:gdLst>
                <a:gd name="T0" fmla="*/ 20 w 11"/>
                <a:gd name="T1" fmla="*/ 0 h 17"/>
                <a:gd name="T2" fmla="*/ 20 w 11"/>
                <a:gd name="T3" fmla="*/ 28 h 17"/>
                <a:gd name="T4" fmla="*/ 20 w 11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7">
                  <a:moveTo>
                    <a:pt x="11" y="0"/>
                  </a:moveTo>
                  <a:cubicBezTo>
                    <a:pt x="11" y="0"/>
                    <a:pt x="2" y="8"/>
                    <a:pt x="11" y="17"/>
                  </a:cubicBezTo>
                  <a:cubicBezTo>
                    <a:pt x="11" y="17"/>
                    <a:pt x="0" y="8"/>
                    <a:pt x="11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7" name="Freeform 222">
              <a:extLst>
                <a:ext uri="{FF2B5EF4-FFF2-40B4-BE49-F238E27FC236}">
                  <a16:creationId xmlns:a16="http://schemas.microsoft.com/office/drawing/2014/main" id="{F2C5C1EE-CBB8-4368-88DE-2DE3E026E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2081"/>
              <a:ext cx="21" cy="27"/>
            </a:xfrm>
            <a:custGeom>
              <a:avLst/>
              <a:gdLst>
                <a:gd name="T0" fmla="*/ 17 w 16"/>
                <a:gd name="T1" fmla="*/ 0 h 20"/>
                <a:gd name="T2" fmla="*/ 28 w 16"/>
                <a:gd name="T3" fmla="*/ 36 h 20"/>
                <a:gd name="T4" fmla="*/ 17 w 16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0">
                  <a:moveTo>
                    <a:pt x="10" y="0"/>
                  </a:moveTo>
                  <a:cubicBezTo>
                    <a:pt x="10" y="0"/>
                    <a:pt x="5" y="15"/>
                    <a:pt x="16" y="20"/>
                  </a:cubicBezTo>
                  <a:cubicBezTo>
                    <a:pt x="16" y="20"/>
                    <a:pt x="0" y="16"/>
                    <a:pt x="10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8" name="Freeform 223">
              <a:extLst>
                <a:ext uri="{FF2B5EF4-FFF2-40B4-BE49-F238E27FC236}">
                  <a16:creationId xmlns:a16="http://schemas.microsoft.com/office/drawing/2014/main" id="{6F016D06-741C-46CA-963B-671780707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2166"/>
              <a:ext cx="21" cy="33"/>
            </a:xfrm>
            <a:custGeom>
              <a:avLst/>
              <a:gdLst>
                <a:gd name="T0" fmla="*/ 28 w 15"/>
                <a:gd name="T1" fmla="*/ 0 h 24"/>
                <a:gd name="T2" fmla="*/ 29 w 15"/>
                <a:gd name="T3" fmla="*/ 45 h 24"/>
                <a:gd name="T4" fmla="*/ 28 w 15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4">
                  <a:moveTo>
                    <a:pt x="14" y="0"/>
                  </a:moveTo>
                  <a:cubicBezTo>
                    <a:pt x="14" y="0"/>
                    <a:pt x="3" y="12"/>
                    <a:pt x="15" y="24"/>
                  </a:cubicBezTo>
                  <a:cubicBezTo>
                    <a:pt x="15" y="24"/>
                    <a:pt x="0" y="15"/>
                    <a:pt x="14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9" name="Freeform 224">
              <a:extLst>
                <a:ext uri="{FF2B5EF4-FFF2-40B4-BE49-F238E27FC236}">
                  <a16:creationId xmlns:a16="http://schemas.microsoft.com/office/drawing/2014/main" id="{EFA55BA4-18E4-4F9C-A0CA-4E64F80E2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266"/>
              <a:ext cx="20" cy="35"/>
            </a:xfrm>
            <a:custGeom>
              <a:avLst/>
              <a:gdLst>
                <a:gd name="T0" fmla="*/ 25 w 15"/>
                <a:gd name="T1" fmla="*/ 0 h 26"/>
                <a:gd name="T2" fmla="*/ 27 w 15"/>
                <a:gd name="T3" fmla="*/ 47 h 26"/>
                <a:gd name="T4" fmla="*/ 25 w 15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6">
                  <a:moveTo>
                    <a:pt x="14" y="0"/>
                  </a:moveTo>
                  <a:cubicBezTo>
                    <a:pt x="14" y="0"/>
                    <a:pt x="4" y="12"/>
                    <a:pt x="15" y="26"/>
                  </a:cubicBezTo>
                  <a:cubicBezTo>
                    <a:pt x="15" y="26"/>
                    <a:pt x="0" y="13"/>
                    <a:pt x="14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0" name="Freeform 225">
              <a:extLst>
                <a:ext uri="{FF2B5EF4-FFF2-40B4-BE49-F238E27FC236}">
                  <a16:creationId xmlns:a16="http://schemas.microsoft.com/office/drawing/2014/main" id="{67B0451C-01D0-4ECC-A565-5729E8D8F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2050"/>
              <a:ext cx="13" cy="22"/>
            </a:xfrm>
            <a:custGeom>
              <a:avLst/>
              <a:gdLst>
                <a:gd name="T0" fmla="*/ 17 w 10"/>
                <a:gd name="T1" fmla="*/ 0 h 16"/>
                <a:gd name="T2" fmla="*/ 12 w 10"/>
                <a:gd name="T3" fmla="*/ 30 h 16"/>
                <a:gd name="T4" fmla="*/ 17 w 10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6">
                  <a:moveTo>
                    <a:pt x="10" y="0"/>
                  </a:moveTo>
                  <a:cubicBezTo>
                    <a:pt x="10" y="0"/>
                    <a:pt x="0" y="7"/>
                    <a:pt x="7" y="16"/>
                  </a:cubicBezTo>
                  <a:cubicBezTo>
                    <a:pt x="7" y="16"/>
                    <a:pt x="4" y="3"/>
                    <a:pt x="10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1" name="Freeform 226">
              <a:extLst>
                <a:ext uri="{FF2B5EF4-FFF2-40B4-BE49-F238E27FC236}">
                  <a16:creationId xmlns:a16="http://schemas.microsoft.com/office/drawing/2014/main" id="{CDABD854-9C76-4D13-B1B4-F4D50C3AD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" y="2106"/>
              <a:ext cx="18" cy="35"/>
            </a:xfrm>
            <a:custGeom>
              <a:avLst/>
              <a:gdLst>
                <a:gd name="T0" fmla="*/ 25 w 13"/>
                <a:gd name="T1" fmla="*/ 0 h 26"/>
                <a:gd name="T2" fmla="*/ 25 w 13"/>
                <a:gd name="T3" fmla="*/ 47 h 26"/>
                <a:gd name="T4" fmla="*/ 25 w 13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6">
                  <a:moveTo>
                    <a:pt x="13" y="0"/>
                  </a:moveTo>
                  <a:cubicBezTo>
                    <a:pt x="13" y="0"/>
                    <a:pt x="0" y="14"/>
                    <a:pt x="13" y="26"/>
                  </a:cubicBezTo>
                  <a:cubicBezTo>
                    <a:pt x="13" y="26"/>
                    <a:pt x="3" y="15"/>
                    <a:pt x="13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2" name="Freeform 227">
              <a:extLst>
                <a:ext uri="{FF2B5EF4-FFF2-40B4-BE49-F238E27FC236}">
                  <a16:creationId xmlns:a16="http://schemas.microsoft.com/office/drawing/2014/main" id="{806FE3D4-E58D-4CC8-A5AD-C75C97491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" y="2189"/>
              <a:ext cx="17" cy="22"/>
            </a:xfrm>
            <a:custGeom>
              <a:avLst/>
              <a:gdLst>
                <a:gd name="T0" fmla="*/ 17 w 13"/>
                <a:gd name="T1" fmla="*/ 28 h 17"/>
                <a:gd name="T2" fmla="*/ 22 w 13"/>
                <a:gd name="T3" fmla="*/ 0 h 17"/>
                <a:gd name="T4" fmla="*/ 17 w 13"/>
                <a:gd name="T5" fmla="*/ 28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7">
                  <a:moveTo>
                    <a:pt x="10" y="17"/>
                  </a:moveTo>
                  <a:cubicBezTo>
                    <a:pt x="10" y="17"/>
                    <a:pt x="0" y="9"/>
                    <a:pt x="13" y="0"/>
                  </a:cubicBezTo>
                  <a:cubicBezTo>
                    <a:pt x="13" y="0"/>
                    <a:pt x="4" y="6"/>
                    <a:pt x="10" y="17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3" name="Freeform 228">
              <a:extLst>
                <a:ext uri="{FF2B5EF4-FFF2-40B4-BE49-F238E27FC236}">
                  <a16:creationId xmlns:a16="http://schemas.microsoft.com/office/drawing/2014/main" id="{B40B83DF-7948-46EA-A914-F9171B050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2260"/>
              <a:ext cx="22" cy="29"/>
            </a:xfrm>
            <a:custGeom>
              <a:avLst/>
              <a:gdLst>
                <a:gd name="T0" fmla="*/ 28 w 17"/>
                <a:gd name="T1" fmla="*/ 0 h 21"/>
                <a:gd name="T2" fmla="*/ 28 w 17"/>
                <a:gd name="T3" fmla="*/ 40 h 21"/>
                <a:gd name="T4" fmla="*/ 28 w 17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1">
                  <a:moveTo>
                    <a:pt x="17" y="0"/>
                  </a:moveTo>
                  <a:cubicBezTo>
                    <a:pt x="17" y="0"/>
                    <a:pt x="0" y="7"/>
                    <a:pt x="17" y="21"/>
                  </a:cubicBezTo>
                  <a:cubicBezTo>
                    <a:pt x="17" y="21"/>
                    <a:pt x="5" y="7"/>
                    <a:pt x="17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4" name="Freeform 229">
              <a:extLst>
                <a:ext uri="{FF2B5EF4-FFF2-40B4-BE49-F238E27FC236}">
                  <a16:creationId xmlns:a16="http://schemas.microsoft.com/office/drawing/2014/main" id="{4B4D603C-4BEA-49D5-B1CB-424496F17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" y="2322"/>
              <a:ext cx="18" cy="31"/>
            </a:xfrm>
            <a:custGeom>
              <a:avLst/>
              <a:gdLst>
                <a:gd name="T0" fmla="*/ 24 w 13"/>
                <a:gd name="T1" fmla="*/ 0 h 23"/>
                <a:gd name="T2" fmla="*/ 25 w 13"/>
                <a:gd name="T3" fmla="*/ 42 h 23"/>
                <a:gd name="T4" fmla="*/ 24 w 13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3">
                  <a:moveTo>
                    <a:pt x="12" y="0"/>
                  </a:moveTo>
                  <a:cubicBezTo>
                    <a:pt x="12" y="0"/>
                    <a:pt x="0" y="11"/>
                    <a:pt x="13" y="23"/>
                  </a:cubicBezTo>
                  <a:cubicBezTo>
                    <a:pt x="13" y="23"/>
                    <a:pt x="5" y="10"/>
                    <a:pt x="12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5" name="Freeform 230">
              <a:extLst>
                <a:ext uri="{FF2B5EF4-FFF2-40B4-BE49-F238E27FC236}">
                  <a16:creationId xmlns:a16="http://schemas.microsoft.com/office/drawing/2014/main" id="{06DA30B6-24E9-4CB8-84C2-D583459D1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" y="2534"/>
              <a:ext cx="62" cy="47"/>
            </a:xfrm>
            <a:custGeom>
              <a:avLst/>
              <a:gdLst>
                <a:gd name="T0" fmla="*/ 85 w 45"/>
                <a:gd name="T1" fmla="*/ 0 h 35"/>
                <a:gd name="T2" fmla="*/ 0 w 45"/>
                <a:gd name="T3" fmla="*/ 40 h 35"/>
                <a:gd name="T4" fmla="*/ 85 w 45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35">
                  <a:moveTo>
                    <a:pt x="45" y="0"/>
                  </a:moveTo>
                  <a:cubicBezTo>
                    <a:pt x="45" y="0"/>
                    <a:pt x="41" y="21"/>
                    <a:pt x="0" y="22"/>
                  </a:cubicBezTo>
                  <a:cubicBezTo>
                    <a:pt x="0" y="22"/>
                    <a:pt x="30" y="35"/>
                    <a:pt x="45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6" name="Freeform 231">
              <a:extLst>
                <a:ext uri="{FF2B5EF4-FFF2-40B4-BE49-F238E27FC236}">
                  <a16:creationId xmlns:a16="http://schemas.microsoft.com/office/drawing/2014/main" id="{9C705CB2-67E0-4C9B-8EE4-13AEEAE29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2561"/>
              <a:ext cx="51" cy="28"/>
            </a:xfrm>
            <a:custGeom>
              <a:avLst/>
              <a:gdLst>
                <a:gd name="T0" fmla="*/ 0 w 37"/>
                <a:gd name="T1" fmla="*/ 23 h 21"/>
                <a:gd name="T2" fmla="*/ 70 w 37"/>
                <a:gd name="T3" fmla="*/ 0 h 21"/>
                <a:gd name="T4" fmla="*/ 0 w 37"/>
                <a:gd name="T5" fmla="*/ 23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21">
                  <a:moveTo>
                    <a:pt x="0" y="13"/>
                  </a:moveTo>
                  <a:cubicBezTo>
                    <a:pt x="0" y="13"/>
                    <a:pt x="28" y="19"/>
                    <a:pt x="37" y="0"/>
                  </a:cubicBezTo>
                  <a:cubicBezTo>
                    <a:pt x="37" y="0"/>
                    <a:pt x="36" y="21"/>
                    <a:pt x="0" y="13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7" name="Line 232">
              <a:extLst>
                <a:ext uri="{FF2B5EF4-FFF2-40B4-BE49-F238E27FC236}">
                  <a16:creationId xmlns:a16="http://schemas.microsoft.com/office/drawing/2014/main" id="{852193F8-361E-4F0A-8DEF-D7B13AF3B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5" y="816"/>
              <a:ext cx="1" cy="2053"/>
            </a:xfrm>
            <a:prstGeom prst="line">
              <a:avLst/>
            </a:prstGeom>
            <a:noFill/>
            <a:ln w="26988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8" name="Freeform 233">
              <a:extLst>
                <a:ext uri="{FF2B5EF4-FFF2-40B4-BE49-F238E27FC236}">
                  <a16:creationId xmlns:a16="http://schemas.microsoft.com/office/drawing/2014/main" id="{CCBAD283-A291-4386-AE7E-DD7F01186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" y="2797"/>
              <a:ext cx="64" cy="57"/>
            </a:xfrm>
            <a:custGeom>
              <a:avLst/>
              <a:gdLst>
                <a:gd name="T0" fmla="*/ 0 w 68"/>
                <a:gd name="T1" fmla="*/ 0 h 61"/>
                <a:gd name="T2" fmla="*/ 0 w 68"/>
                <a:gd name="T3" fmla="*/ 53 h 61"/>
                <a:gd name="T4" fmla="*/ 60 w 68"/>
                <a:gd name="T5" fmla="*/ 26 h 61"/>
                <a:gd name="T6" fmla="*/ 0 w 6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61">
                  <a:moveTo>
                    <a:pt x="0" y="0"/>
                  </a:moveTo>
                  <a:lnTo>
                    <a:pt x="0" y="61"/>
                  </a:lnTo>
                  <a:lnTo>
                    <a:pt x="68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9" name="Rectangle 234">
              <a:extLst>
                <a:ext uri="{FF2B5EF4-FFF2-40B4-BE49-F238E27FC236}">
                  <a16:creationId xmlns:a16="http://schemas.microsoft.com/office/drawing/2014/main" id="{E7AD9232-2043-4E8B-9A8D-8A8EC1A16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" y="276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510" name="Rectangle 235">
              <a:extLst>
                <a:ext uri="{FF2B5EF4-FFF2-40B4-BE49-F238E27FC236}">
                  <a16:creationId xmlns:a16="http://schemas.microsoft.com/office/drawing/2014/main" id="{3082359F-54F8-4955-B3D3-318623E29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2762"/>
              <a:ext cx="20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300">
                  <a:solidFill>
                    <a:srgbClr val="0070C0"/>
                  </a:solidFill>
                  <a:latin typeface="Myriad Roman"/>
                </a:rPr>
                <a:t>Days</a:t>
              </a:r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511" name="Freeform 236">
              <a:extLst>
                <a:ext uri="{FF2B5EF4-FFF2-40B4-BE49-F238E27FC236}">
                  <a16:creationId xmlns:a16="http://schemas.microsoft.com/office/drawing/2014/main" id="{0EED501F-F307-4082-B2A8-3CEF9EB4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1381"/>
              <a:ext cx="114" cy="271"/>
            </a:xfrm>
            <a:custGeom>
              <a:avLst/>
              <a:gdLst>
                <a:gd name="T0" fmla="*/ 25 w 83"/>
                <a:gd name="T1" fmla="*/ 26 h 200"/>
                <a:gd name="T2" fmla="*/ 36 w 83"/>
                <a:gd name="T3" fmla="*/ 89 h 200"/>
                <a:gd name="T4" fmla="*/ 62 w 83"/>
                <a:gd name="T5" fmla="*/ 138 h 200"/>
                <a:gd name="T6" fmla="*/ 47 w 83"/>
                <a:gd name="T7" fmla="*/ 229 h 200"/>
                <a:gd name="T8" fmla="*/ 157 w 83"/>
                <a:gd name="T9" fmla="*/ 341 h 200"/>
                <a:gd name="T10" fmla="*/ 51 w 83"/>
                <a:gd name="T11" fmla="*/ 335 h 200"/>
                <a:gd name="T12" fmla="*/ 22 w 83"/>
                <a:gd name="T13" fmla="*/ 206 h 200"/>
                <a:gd name="T14" fmla="*/ 25 w 83"/>
                <a:gd name="T15" fmla="*/ 136 h 200"/>
                <a:gd name="T16" fmla="*/ 5 w 83"/>
                <a:gd name="T17" fmla="*/ 76 h 200"/>
                <a:gd name="T18" fmla="*/ 11 w 83"/>
                <a:gd name="T19" fmla="*/ 12 h 200"/>
                <a:gd name="T20" fmla="*/ 30 w 83"/>
                <a:gd name="T21" fmla="*/ 27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200">
                  <a:moveTo>
                    <a:pt x="13" y="14"/>
                  </a:moveTo>
                  <a:cubicBezTo>
                    <a:pt x="17" y="25"/>
                    <a:pt x="13" y="37"/>
                    <a:pt x="19" y="49"/>
                  </a:cubicBezTo>
                  <a:cubicBezTo>
                    <a:pt x="23" y="58"/>
                    <a:pt x="32" y="65"/>
                    <a:pt x="33" y="75"/>
                  </a:cubicBezTo>
                  <a:cubicBezTo>
                    <a:pt x="36" y="90"/>
                    <a:pt x="26" y="109"/>
                    <a:pt x="25" y="125"/>
                  </a:cubicBezTo>
                  <a:cubicBezTo>
                    <a:pt x="24" y="161"/>
                    <a:pt x="43" y="196"/>
                    <a:pt x="83" y="186"/>
                  </a:cubicBezTo>
                  <a:cubicBezTo>
                    <a:pt x="82" y="200"/>
                    <a:pt x="34" y="188"/>
                    <a:pt x="27" y="182"/>
                  </a:cubicBezTo>
                  <a:cubicBezTo>
                    <a:pt x="6" y="165"/>
                    <a:pt x="6" y="135"/>
                    <a:pt x="12" y="112"/>
                  </a:cubicBezTo>
                  <a:cubicBezTo>
                    <a:pt x="16" y="96"/>
                    <a:pt x="19" y="90"/>
                    <a:pt x="13" y="74"/>
                  </a:cubicBezTo>
                  <a:cubicBezTo>
                    <a:pt x="8" y="64"/>
                    <a:pt x="4" y="53"/>
                    <a:pt x="3" y="41"/>
                  </a:cubicBezTo>
                  <a:cubicBezTo>
                    <a:pt x="2" y="34"/>
                    <a:pt x="0" y="13"/>
                    <a:pt x="6" y="7"/>
                  </a:cubicBezTo>
                  <a:cubicBezTo>
                    <a:pt x="13" y="0"/>
                    <a:pt x="21" y="7"/>
                    <a:pt x="16" y="15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2" name="Freeform 237">
              <a:extLst>
                <a:ext uri="{FF2B5EF4-FFF2-40B4-BE49-F238E27FC236}">
                  <a16:creationId xmlns:a16="http://schemas.microsoft.com/office/drawing/2014/main" id="{2E0EAB0F-E20D-4C77-97A4-A1E009C46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1669"/>
              <a:ext cx="63" cy="143"/>
            </a:xfrm>
            <a:custGeom>
              <a:avLst/>
              <a:gdLst>
                <a:gd name="T0" fmla="*/ 84 w 47"/>
                <a:gd name="T1" fmla="*/ 42 h 105"/>
                <a:gd name="T2" fmla="*/ 36 w 47"/>
                <a:gd name="T3" fmla="*/ 20 h 105"/>
                <a:gd name="T4" fmla="*/ 17 w 47"/>
                <a:gd name="T5" fmla="*/ 72 h 105"/>
                <a:gd name="T6" fmla="*/ 46 w 47"/>
                <a:gd name="T7" fmla="*/ 195 h 105"/>
                <a:gd name="T8" fmla="*/ 25 w 47"/>
                <a:gd name="T9" fmla="*/ 128 h 105"/>
                <a:gd name="T10" fmla="*/ 1 w 47"/>
                <a:gd name="T11" fmla="*/ 57 h 105"/>
                <a:gd name="T12" fmla="*/ 42 w 47"/>
                <a:gd name="T13" fmla="*/ 1 h 105"/>
                <a:gd name="T14" fmla="*/ 79 w 47"/>
                <a:gd name="T15" fmla="*/ 41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105">
                  <a:moveTo>
                    <a:pt x="47" y="23"/>
                  </a:moveTo>
                  <a:cubicBezTo>
                    <a:pt x="39" y="18"/>
                    <a:pt x="32" y="4"/>
                    <a:pt x="20" y="11"/>
                  </a:cubicBezTo>
                  <a:cubicBezTo>
                    <a:pt x="13" y="15"/>
                    <a:pt x="9" y="31"/>
                    <a:pt x="10" y="39"/>
                  </a:cubicBezTo>
                  <a:cubicBezTo>
                    <a:pt x="13" y="63"/>
                    <a:pt x="31" y="80"/>
                    <a:pt x="25" y="105"/>
                  </a:cubicBezTo>
                  <a:cubicBezTo>
                    <a:pt x="23" y="93"/>
                    <a:pt x="21" y="81"/>
                    <a:pt x="14" y="69"/>
                  </a:cubicBezTo>
                  <a:cubicBezTo>
                    <a:pt x="6" y="57"/>
                    <a:pt x="0" y="47"/>
                    <a:pt x="1" y="31"/>
                  </a:cubicBezTo>
                  <a:cubicBezTo>
                    <a:pt x="1" y="18"/>
                    <a:pt x="7" y="1"/>
                    <a:pt x="23" y="1"/>
                  </a:cubicBezTo>
                  <a:cubicBezTo>
                    <a:pt x="34" y="0"/>
                    <a:pt x="44" y="10"/>
                    <a:pt x="44" y="22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3" name="Freeform 238">
              <a:extLst>
                <a:ext uri="{FF2B5EF4-FFF2-40B4-BE49-F238E27FC236}">
                  <a16:creationId xmlns:a16="http://schemas.microsoft.com/office/drawing/2014/main" id="{511D15D1-FE69-42FA-941C-9ABB4C0F5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" y="1873"/>
              <a:ext cx="80" cy="153"/>
            </a:xfrm>
            <a:custGeom>
              <a:avLst/>
              <a:gdLst>
                <a:gd name="T0" fmla="*/ 11 w 59"/>
                <a:gd name="T1" fmla="*/ 107 h 112"/>
                <a:gd name="T2" fmla="*/ 16 w 59"/>
                <a:gd name="T3" fmla="*/ 175 h 112"/>
                <a:gd name="T4" fmla="*/ 61 w 59"/>
                <a:gd name="T5" fmla="*/ 153 h 112"/>
                <a:gd name="T6" fmla="*/ 94 w 59"/>
                <a:gd name="T7" fmla="*/ 102 h 112"/>
                <a:gd name="T8" fmla="*/ 56 w 59"/>
                <a:gd name="T9" fmla="*/ 45 h 112"/>
                <a:gd name="T10" fmla="*/ 72 w 59"/>
                <a:gd name="T11" fmla="*/ 0 h 112"/>
                <a:gd name="T12" fmla="*/ 61 w 59"/>
                <a:gd name="T13" fmla="*/ 30 h 112"/>
                <a:gd name="T14" fmla="*/ 79 w 59"/>
                <a:gd name="T15" fmla="*/ 45 h 112"/>
                <a:gd name="T16" fmla="*/ 94 w 59"/>
                <a:gd name="T17" fmla="*/ 60 h 112"/>
                <a:gd name="T18" fmla="*/ 89 w 59"/>
                <a:gd name="T19" fmla="*/ 138 h 112"/>
                <a:gd name="T20" fmla="*/ 62 w 59"/>
                <a:gd name="T21" fmla="*/ 172 h 112"/>
                <a:gd name="T22" fmla="*/ 33 w 59"/>
                <a:gd name="T23" fmla="*/ 198 h 112"/>
                <a:gd name="T24" fmla="*/ 7 w 59"/>
                <a:gd name="T25" fmla="*/ 148 h 112"/>
                <a:gd name="T26" fmla="*/ 11 w 59"/>
                <a:gd name="T27" fmla="*/ 108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112">
                  <a:moveTo>
                    <a:pt x="6" y="57"/>
                  </a:moveTo>
                  <a:cubicBezTo>
                    <a:pt x="13" y="68"/>
                    <a:pt x="3" y="84"/>
                    <a:pt x="9" y="94"/>
                  </a:cubicBezTo>
                  <a:cubicBezTo>
                    <a:pt x="15" y="105"/>
                    <a:pt x="29" y="88"/>
                    <a:pt x="33" y="82"/>
                  </a:cubicBezTo>
                  <a:cubicBezTo>
                    <a:pt x="39" y="73"/>
                    <a:pt x="49" y="67"/>
                    <a:pt x="51" y="55"/>
                  </a:cubicBezTo>
                  <a:cubicBezTo>
                    <a:pt x="53" y="41"/>
                    <a:pt x="39" y="32"/>
                    <a:pt x="30" y="24"/>
                  </a:cubicBezTo>
                  <a:cubicBezTo>
                    <a:pt x="21" y="15"/>
                    <a:pt x="29" y="4"/>
                    <a:pt x="39" y="0"/>
                  </a:cubicBezTo>
                  <a:cubicBezTo>
                    <a:pt x="35" y="4"/>
                    <a:pt x="30" y="11"/>
                    <a:pt x="33" y="16"/>
                  </a:cubicBezTo>
                  <a:cubicBezTo>
                    <a:pt x="35" y="19"/>
                    <a:pt x="40" y="21"/>
                    <a:pt x="43" y="24"/>
                  </a:cubicBezTo>
                  <a:cubicBezTo>
                    <a:pt x="46" y="26"/>
                    <a:pt x="49" y="29"/>
                    <a:pt x="51" y="32"/>
                  </a:cubicBezTo>
                  <a:cubicBezTo>
                    <a:pt x="59" y="45"/>
                    <a:pt x="57" y="63"/>
                    <a:pt x="49" y="74"/>
                  </a:cubicBezTo>
                  <a:cubicBezTo>
                    <a:pt x="44" y="81"/>
                    <a:pt x="39" y="86"/>
                    <a:pt x="34" y="92"/>
                  </a:cubicBezTo>
                  <a:cubicBezTo>
                    <a:pt x="30" y="97"/>
                    <a:pt x="24" y="104"/>
                    <a:pt x="18" y="106"/>
                  </a:cubicBezTo>
                  <a:cubicBezTo>
                    <a:pt x="0" y="112"/>
                    <a:pt x="2" y="90"/>
                    <a:pt x="4" y="79"/>
                  </a:cubicBezTo>
                  <a:cubicBezTo>
                    <a:pt x="5" y="72"/>
                    <a:pt x="7" y="64"/>
                    <a:pt x="6" y="58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4" name="Freeform 239">
              <a:extLst>
                <a:ext uri="{FF2B5EF4-FFF2-40B4-BE49-F238E27FC236}">
                  <a16:creationId xmlns:a16="http://schemas.microsoft.com/office/drawing/2014/main" id="{67C4B912-DF72-407C-8326-A63919353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1842"/>
              <a:ext cx="32" cy="52"/>
            </a:xfrm>
            <a:custGeom>
              <a:avLst/>
              <a:gdLst>
                <a:gd name="T0" fmla="*/ 43 w 24"/>
                <a:gd name="T1" fmla="*/ 4 h 39"/>
                <a:gd name="T2" fmla="*/ 27 w 24"/>
                <a:gd name="T3" fmla="*/ 69 h 39"/>
                <a:gd name="T4" fmla="*/ 41 w 24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39">
                  <a:moveTo>
                    <a:pt x="24" y="2"/>
                  </a:moveTo>
                  <a:cubicBezTo>
                    <a:pt x="12" y="2"/>
                    <a:pt x="13" y="32"/>
                    <a:pt x="15" y="39"/>
                  </a:cubicBezTo>
                  <a:cubicBezTo>
                    <a:pt x="0" y="27"/>
                    <a:pt x="16" y="11"/>
                    <a:pt x="23" y="0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5" name="Freeform 240">
              <a:extLst>
                <a:ext uri="{FF2B5EF4-FFF2-40B4-BE49-F238E27FC236}">
                  <a16:creationId xmlns:a16="http://schemas.microsoft.com/office/drawing/2014/main" id="{2E405E90-B1A1-4312-85CB-B5E40C50B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2290"/>
              <a:ext cx="318" cy="128"/>
            </a:xfrm>
            <a:custGeom>
              <a:avLst/>
              <a:gdLst>
                <a:gd name="T0" fmla="*/ 0 w 233"/>
                <a:gd name="T1" fmla="*/ 31 h 94"/>
                <a:gd name="T2" fmla="*/ 30 w 233"/>
                <a:gd name="T3" fmla="*/ 60 h 94"/>
                <a:gd name="T4" fmla="*/ 66 w 233"/>
                <a:gd name="T5" fmla="*/ 83 h 94"/>
                <a:gd name="T6" fmla="*/ 121 w 233"/>
                <a:gd name="T7" fmla="*/ 117 h 94"/>
                <a:gd name="T8" fmla="*/ 221 w 233"/>
                <a:gd name="T9" fmla="*/ 139 h 94"/>
                <a:gd name="T10" fmla="*/ 434 w 233"/>
                <a:gd name="T11" fmla="*/ 0 h 94"/>
                <a:gd name="T12" fmla="*/ 359 w 233"/>
                <a:gd name="T13" fmla="*/ 76 h 94"/>
                <a:gd name="T14" fmla="*/ 283 w 233"/>
                <a:gd name="T15" fmla="*/ 147 h 94"/>
                <a:gd name="T16" fmla="*/ 242 w 233"/>
                <a:gd name="T17" fmla="*/ 165 h 94"/>
                <a:gd name="T18" fmla="*/ 209 w 233"/>
                <a:gd name="T19" fmla="*/ 161 h 94"/>
                <a:gd name="T20" fmla="*/ 134 w 233"/>
                <a:gd name="T21" fmla="*/ 161 h 94"/>
                <a:gd name="T22" fmla="*/ 75 w 233"/>
                <a:gd name="T23" fmla="*/ 139 h 94"/>
                <a:gd name="T24" fmla="*/ 45 w 233"/>
                <a:gd name="T25" fmla="*/ 94 h 94"/>
                <a:gd name="T26" fmla="*/ 22 w 233"/>
                <a:gd name="T27" fmla="*/ 56 h 94"/>
                <a:gd name="T28" fmla="*/ 5 w 233"/>
                <a:gd name="T29" fmla="*/ 35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3" h="94">
                  <a:moveTo>
                    <a:pt x="0" y="17"/>
                  </a:moveTo>
                  <a:cubicBezTo>
                    <a:pt x="6" y="20"/>
                    <a:pt x="10" y="27"/>
                    <a:pt x="16" y="32"/>
                  </a:cubicBezTo>
                  <a:cubicBezTo>
                    <a:pt x="22" y="37"/>
                    <a:pt x="29" y="41"/>
                    <a:pt x="35" y="45"/>
                  </a:cubicBezTo>
                  <a:cubicBezTo>
                    <a:pt x="45" y="52"/>
                    <a:pt x="54" y="57"/>
                    <a:pt x="65" y="63"/>
                  </a:cubicBezTo>
                  <a:cubicBezTo>
                    <a:pt x="82" y="71"/>
                    <a:pt x="99" y="77"/>
                    <a:pt x="119" y="75"/>
                  </a:cubicBezTo>
                  <a:cubicBezTo>
                    <a:pt x="166" y="70"/>
                    <a:pt x="194" y="21"/>
                    <a:pt x="233" y="0"/>
                  </a:cubicBezTo>
                  <a:cubicBezTo>
                    <a:pt x="218" y="11"/>
                    <a:pt x="205" y="27"/>
                    <a:pt x="193" y="41"/>
                  </a:cubicBezTo>
                  <a:cubicBezTo>
                    <a:pt x="181" y="54"/>
                    <a:pt x="167" y="68"/>
                    <a:pt x="152" y="79"/>
                  </a:cubicBezTo>
                  <a:cubicBezTo>
                    <a:pt x="145" y="83"/>
                    <a:pt x="137" y="87"/>
                    <a:pt x="130" y="89"/>
                  </a:cubicBezTo>
                  <a:cubicBezTo>
                    <a:pt x="123" y="90"/>
                    <a:pt x="118" y="88"/>
                    <a:pt x="112" y="87"/>
                  </a:cubicBezTo>
                  <a:cubicBezTo>
                    <a:pt x="97" y="85"/>
                    <a:pt x="86" y="94"/>
                    <a:pt x="72" y="87"/>
                  </a:cubicBezTo>
                  <a:cubicBezTo>
                    <a:pt x="61" y="82"/>
                    <a:pt x="49" y="83"/>
                    <a:pt x="40" y="75"/>
                  </a:cubicBezTo>
                  <a:cubicBezTo>
                    <a:pt x="33" y="69"/>
                    <a:pt x="29" y="59"/>
                    <a:pt x="24" y="51"/>
                  </a:cubicBezTo>
                  <a:cubicBezTo>
                    <a:pt x="19" y="45"/>
                    <a:pt x="18" y="36"/>
                    <a:pt x="12" y="30"/>
                  </a:cubicBezTo>
                  <a:cubicBezTo>
                    <a:pt x="7" y="26"/>
                    <a:pt x="5" y="25"/>
                    <a:pt x="3" y="19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6" name="Freeform 241">
              <a:extLst>
                <a:ext uri="{FF2B5EF4-FFF2-40B4-BE49-F238E27FC236}">
                  <a16:creationId xmlns:a16="http://schemas.microsoft.com/office/drawing/2014/main" id="{50321798-635A-4E54-A594-6EC234EAB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273"/>
              <a:ext cx="72" cy="115"/>
            </a:xfrm>
            <a:custGeom>
              <a:avLst/>
              <a:gdLst>
                <a:gd name="T0" fmla="*/ 11 w 53"/>
                <a:gd name="T1" fmla="*/ 0 h 85"/>
                <a:gd name="T2" fmla="*/ 98 w 53"/>
                <a:gd name="T3" fmla="*/ 143 h 85"/>
                <a:gd name="T4" fmla="*/ 56 w 53"/>
                <a:gd name="T5" fmla="*/ 152 h 85"/>
                <a:gd name="T6" fmla="*/ 19 w 53"/>
                <a:gd name="T7" fmla="*/ 118 h 85"/>
                <a:gd name="T8" fmla="*/ 1 w 53"/>
                <a:gd name="T9" fmla="*/ 55 h 85"/>
                <a:gd name="T10" fmla="*/ 5 w 53"/>
                <a:gd name="T11" fmla="*/ 0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85">
                  <a:moveTo>
                    <a:pt x="6" y="0"/>
                  </a:moveTo>
                  <a:cubicBezTo>
                    <a:pt x="12" y="22"/>
                    <a:pt x="16" y="85"/>
                    <a:pt x="53" y="78"/>
                  </a:cubicBezTo>
                  <a:cubicBezTo>
                    <a:pt x="46" y="80"/>
                    <a:pt x="38" y="84"/>
                    <a:pt x="30" y="83"/>
                  </a:cubicBezTo>
                  <a:cubicBezTo>
                    <a:pt x="20" y="80"/>
                    <a:pt x="18" y="70"/>
                    <a:pt x="10" y="64"/>
                  </a:cubicBezTo>
                  <a:cubicBezTo>
                    <a:pt x="0" y="57"/>
                    <a:pt x="1" y="42"/>
                    <a:pt x="1" y="30"/>
                  </a:cubicBezTo>
                  <a:cubicBezTo>
                    <a:pt x="1" y="20"/>
                    <a:pt x="0" y="9"/>
                    <a:pt x="3" y="0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7" name="Freeform 242">
              <a:extLst>
                <a:ext uri="{FF2B5EF4-FFF2-40B4-BE49-F238E27FC236}">
                  <a16:creationId xmlns:a16="http://schemas.microsoft.com/office/drawing/2014/main" id="{2CE31D09-02EE-4E95-8846-B9A77BF51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1814"/>
              <a:ext cx="36" cy="281"/>
            </a:xfrm>
            <a:custGeom>
              <a:avLst/>
              <a:gdLst>
                <a:gd name="T0" fmla="*/ 0 w 27"/>
                <a:gd name="T1" fmla="*/ 26 h 207"/>
                <a:gd name="T2" fmla="*/ 25 w 27"/>
                <a:gd name="T3" fmla="*/ 19 h 207"/>
                <a:gd name="T4" fmla="*/ 43 w 27"/>
                <a:gd name="T5" fmla="*/ 65 h 207"/>
                <a:gd name="T6" fmla="*/ 39 w 27"/>
                <a:gd name="T7" fmla="*/ 110 h 207"/>
                <a:gd name="T8" fmla="*/ 28 w 27"/>
                <a:gd name="T9" fmla="*/ 176 h 207"/>
                <a:gd name="T10" fmla="*/ 47 w 27"/>
                <a:gd name="T11" fmla="*/ 288 h 207"/>
                <a:gd name="T12" fmla="*/ 33 w 27"/>
                <a:gd name="T13" fmla="*/ 331 h 207"/>
                <a:gd name="T14" fmla="*/ 27 w 27"/>
                <a:gd name="T15" fmla="*/ 381 h 207"/>
                <a:gd name="T16" fmla="*/ 25 w 27"/>
                <a:gd name="T17" fmla="*/ 335 h 207"/>
                <a:gd name="T18" fmla="*/ 28 w 27"/>
                <a:gd name="T19" fmla="*/ 274 h 207"/>
                <a:gd name="T20" fmla="*/ 15 w 27"/>
                <a:gd name="T21" fmla="*/ 221 h 207"/>
                <a:gd name="T22" fmla="*/ 7 w 27"/>
                <a:gd name="T23" fmla="*/ 166 h 207"/>
                <a:gd name="T24" fmla="*/ 23 w 27"/>
                <a:gd name="T25" fmla="*/ 79 h 207"/>
                <a:gd name="T26" fmla="*/ 1 w 27"/>
                <a:gd name="T27" fmla="*/ 31 h 2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" h="207">
                  <a:moveTo>
                    <a:pt x="0" y="14"/>
                  </a:moveTo>
                  <a:cubicBezTo>
                    <a:pt x="6" y="10"/>
                    <a:pt x="9" y="0"/>
                    <a:pt x="14" y="10"/>
                  </a:cubicBezTo>
                  <a:cubicBezTo>
                    <a:pt x="19" y="17"/>
                    <a:pt x="21" y="27"/>
                    <a:pt x="24" y="35"/>
                  </a:cubicBezTo>
                  <a:cubicBezTo>
                    <a:pt x="26" y="44"/>
                    <a:pt x="25" y="52"/>
                    <a:pt x="22" y="60"/>
                  </a:cubicBezTo>
                  <a:cubicBezTo>
                    <a:pt x="17" y="73"/>
                    <a:pt x="15" y="83"/>
                    <a:pt x="16" y="96"/>
                  </a:cubicBezTo>
                  <a:cubicBezTo>
                    <a:pt x="19" y="116"/>
                    <a:pt x="27" y="136"/>
                    <a:pt x="26" y="156"/>
                  </a:cubicBezTo>
                  <a:cubicBezTo>
                    <a:pt x="26" y="164"/>
                    <a:pt x="22" y="172"/>
                    <a:pt x="19" y="180"/>
                  </a:cubicBezTo>
                  <a:cubicBezTo>
                    <a:pt x="16" y="189"/>
                    <a:pt x="15" y="198"/>
                    <a:pt x="15" y="207"/>
                  </a:cubicBezTo>
                  <a:cubicBezTo>
                    <a:pt x="15" y="199"/>
                    <a:pt x="13" y="191"/>
                    <a:pt x="14" y="182"/>
                  </a:cubicBezTo>
                  <a:cubicBezTo>
                    <a:pt x="14" y="171"/>
                    <a:pt x="17" y="160"/>
                    <a:pt x="16" y="149"/>
                  </a:cubicBezTo>
                  <a:cubicBezTo>
                    <a:pt x="16" y="138"/>
                    <a:pt x="11" y="131"/>
                    <a:pt x="8" y="120"/>
                  </a:cubicBezTo>
                  <a:cubicBezTo>
                    <a:pt x="5" y="111"/>
                    <a:pt x="3" y="100"/>
                    <a:pt x="4" y="90"/>
                  </a:cubicBezTo>
                  <a:cubicBezTo>
                    <a:pt x="5" y="73"/>
                    <a:pt x="12" y="59"/>
                    <a:pt x="13" y="43"/>
                  </a:cubicBezTo>
                  <a:cubicBezTo>
                    <a:pt x="13" y="38"/>
                    <a:pt x="12" y="8"/>
                    <a:pt x="1" y="17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8" name="Freeform 243">
              <a:extLst>
                <a:ext uri="{FF2B5EF4-FFF2-40B4-BE49-F238E27FC236}">
                  <a16:creationId xmlns:a16="http://schemas.microsoft.com/office/drawing/2014/main" id="{DACFB085-85B6-4C0A-8DB1-6A789F2D4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528"/>
              <a:ext cx="70" cy="257"/>
            </a:xfrm>
            <a:custGeom>
              <a:avLst/>
              <a:gdLst>
                <a:gd name="T0" fmla="*/ 93 w 52"/>
                <a:gd name="T1" fmla="*/ 1 h 190"/>
                <a:gd name="T2" fmla="*/ 59 w 52"/>
                <a:gd name="T3" fmla="*/ 32 h 190"/>
                <a:gd name="T4" fmla="*/ 31 w 52"/>
                <a:gd name="T5" fmla="*/ 77 h 190"/>
                <a:gd name="T6" fmla="*/ 7 w 52"/>
                <a:gd name="T7" fmla="*/ 161 h 190"/>
                <a:gd name="T8" fmla="*/ 7 w 52"/>
                <a:gd name="T9" fmla="*/ 248 h 190"/>
                <a:gd name="T10" fmla="*/ 4 w 52"/>
                <a:gd name="T11" fmla="*/ 300 h 190"/>
                <a:gd name="T12" fmla="*/ 26 w 52"/>
                <a:gd name="T13" fmla="*/ 348 h 190"/>
                <a:gd name="T14" fmla="*/ 20 w 52"/>
                <a:gd name="T15" fmla="*/ 254 h 190"/>
                <a:gd name="T16" fmla="*/ 27 w 52"/>
                <a:gd name="T17" fmla="*/ 166 h 190"/>
                <a:gd name="T18" fmla="*/ 40 w 52"/>
                <a:gd name="T19" fmla="*/ 88 h 190"/>
                <a:gd name="T20" fmla="*/ 63 w 52"/>
                <a:gd name="T21" fmla="*/ 41 h 190"/>
                <a:gd name="T22" fmla="*/ 94 w 52"/>
                <a:gd name="T23" fmla="*/ 0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190">
                  <a:moveTo>
                    <a:pt x="51" y="1"/>
                  </a:moveTo>
                  <a:cubicBezTo>
                    <a:pt x="44" y="3"/>
                    <a:pt x="38" y="12"/>
                    <a:pt x="33" y="18"/>
                  </a:cubicBezTo>
                  <a:cubicBezTo>
                    <a:pt x="26" y="25"/>
                    <a:pt x="21" y="33"/>
                    <a:pt x="17" y="42"/>
                  </a:cubicBezTo>
                  <a:cubicBezTo>
                    <a:pt x="8" y="57"/>
                    <a:pt x="4" y="70"/>
                    <a:pt x="4" y="88"/>
                  </a:cubicBezTo>
                  <a:cubicBezTo>
                    <a:pt x="4" y="104"/>
                    <a:pt x="7" y="118"/>
                    <a:pt x="4" y="135"/>
                  </a:cubicBezTo>
                  <a:cubicBezTo>
                    <a:pt x="2" y="145"/>
                    <a:pt x="0" y="154"/>
                    <a:pt x="2" y="164"/>
                  </a:cubicBezTo>
                  <a:cubicBezTo>
                    <a:pt x="4" y="174"/>
                    <a:pt x="12" y="181"/>
                    <a:pt x="14" y="190"/>
                  </a:cubicBezTo>
                  <a:cubicBezTo>
                    <a:pt x="3" y="182"/>
                    <a:pt x="8" y="150"/>
                    <a:pt x="11" y="139"/>
                  </a:cubicBezTo>
                  <a:cubicBezTo>
                    <a:pt x="14" y="122"/>
                    <a:pt x="19" y="108"/>
                    <a:pt x="15" y="91"/>
                  </a:cubicBezTo>
                  <a:cubicBezTo>
                    <a:pt x="12" y="76"/>
                    <a:pt x="15" y="61"/>
                    <a:pt x="22" y="48"/>
                  </a:cubicBezTo>
                  <a:cubicBezTo>
                    <a:pt x="26" y="39"/>
                    <a:pt x="30" y="30"/>
                    <a:pt x="35" y="22"/>
                  </a:cubicBezTo>
                  <a:cubicBezTo>
                    <a:pt x="39" y="15"/>
                    <a:pt x="44" y="3"/>
                    <a:pt x="52" y="0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9" name="Freeform 244">
              <a:extLst>
                <a:ext uri="{FF2B5EF4-FFF2-40B4-BE49-F238E27FC236}">
                  <a16:creationId xmlns:a16="http://schemas.microsoft.com/office/drawing/2014/main" id="{2F37EBA1-5EAD-4655-9F97-CB0B6EFE8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631"/>
              <a:ext cx="57" cy="211"/>
            </a:xfrm>
            <a:custGeom>
              <a:avLst/>
              <a:gdLst>
                <a:gd name="T0" fmla="*/ 71 w 42"/>
                <a:gd name="T1" fmla="*/ 0 h 155"/>
                <a:gd name="T2" fmla="*/ 41 w 42"/>
                <a:gd name="T3" fmla="*/ 109 h 155"/>
                <a:gd name="T4" fmla="*/ 67 w 42"/>
                <a:gd name="T5" fmla="*/ 133 h 155"/>
                <a:gd name="T6" fmla="*/ 73 w 42"/>
                <a:gd name="T7" fmla="*/ 154 h 155"/>
                <a:gd name="T8" fmla="*/ 46 w 42"/>
                <a:gd name="T9" fmla="*/ 193 h 155"/>
                <a:gd name="T10" fmla="*/ 33 w 42"/>
                <a:gd name="T11" fmla="*/ 231 h 155"/>
                <a:gd name="T12" fmla="*/ 33 w 42"/>
                <a:gd name="T13" fmla="*/ 260 h 155"/>
                <a:gd name="T14" fmla="*/ 15 w 42"/>
                <a:gd name="T15" fmla="*/ 287 h 155"/>
                <a:gd name="T16" fmla="*/ 15 w 42"/>
                <a:gd name="T17" fmla="*/ 241 h 155"/>
                <a:gd name="T18" fmla="*/ 39 w 42"/>
                <a:gd name="T19" fmla="*/ 163 h 155"/>
                <a:gd name="T20" fmla="*/ 14 w 42"/>
                <a:gd name="T21" fmla="*/ 118 h 155"/>
                <a:gd name="T22" fmla="*/ 22 w 42"/>
                <a:gd name="T23" fmla="*/ 57 h 155"/>
                <a:gd name="T24" fmla="*/ 58 w 42"/>
                <a:gd name="T25" fmla="*/ 4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" h="155">
                  <a:moveTo>
                    <a:pt x="38" y="0"/>
                  </a:moveTo>
                  <a:cubicBezTo>
                    <a:pt x="28" y="17"/>
                    <a:pt x="16" y="39"/>
                    <a:pt x="22" y="59"/>
                  </a:cubicBezTo>
                  <a:cubicBezTo>
                    <a:pt x="25" y="67"/>
                    <a:pt x="30" y="68"/>
                    <a:pt x="36" y="72"/>
                  </a:cubicBezTo>
                  <a:cubicBezTo>
                    <a:pt x="40" y="76"/>
                    <a:pt x="42" y="78"/>
                    <a:pt x="40" y="83"/>
                  </a:cubicBezTo>
                  <a:cubicBezTo>
                    <a:pt x="37" y="91"/>
                    <a:pt x="29" y="97"/>
                    <a:pt x="25" y="104"/>
                  </a:cubicBezTo>
                  <a:cubicBezTo>
                    <a:pt x="22" y="110"/>
                    <a:pt x="19" y="117"/>
                    <a:pt x="18" y="125"/>
                  </a:cubicBezTo>
                  <a:cubicBezTo>
                    <a:pt x="18" y="130"/>
                    <a:pt x="20" y="135"/>
                    <a:pt x="18" y="140"/>
                  </a:cubicBezTo>
                  <a:cubicBezTo>
                    <a:pt x="16" y="146"/>
                    <a:pt x="10" y="150"/>
                    <a:pt x="8" y="155"/>
                  </a:cubicBezTo>
                  <a:cubicBezTo>
                    <a:pt x="10" y="145"/>
                    <a:pt x="14" y="140"/>
                    <a:pt x="8" y="130"/>
                  </a:cubicBezTo>
                  <a:cubicBezTo>
                    <a:pt x="0" y="114"/>
                    <a:pt x="12" y="100"/>
                    <a:pt x="21" y="88"/>
                  </a:cubicBezTo>
                  <a:cubicBezTo>
                    <a:pt x="33" y="73"/>
                    <a:pt x="11" y="77"/>
                    <a:pt x="7" y="64"/>
                  </a:cubicBezTo>
                  <a:cubicBezTo>
                    <a:pt x="4" y="53"/>
                    <a:pt x="8" y="42"/>
                    <a:pt x="12" y="31"/>
                  </a:cubicBezTo>
                  <a:cubicBezTo>
                    <a:pt x="17" y="20"/>
                    <a:pt x="26" y="12"/>
                    <a:pt x="32" y="2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0" name="Freeform 245">
              <a:extLst>
                <a:ext uri="{FF2B5EF4-FFF2-40B4-BE49-F238E27FC236}">
                  <a16:creationId xmlns:a16="http://schemas.microsoft.com/office/drawing/2014/main" id="{562F2B10-7AE5-46C4-96B7-706F5F67E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202"/>
              <a:ext cx="92" cy="204"/>
            </a:xfrm>
            <a:custGeom>
              <a:avLst/>
              <a:gdLst>
                <a:gd name="T0" fmla="*/ 55 w 68"/>
                <a:gd name="T1" fmla="*/ 1 h 150"/>
                <a:gd name="T2" fmla="*/ 42 w 68"/>
                <a:gd name="T3" fmla="*/ 118 h 150"/>
                <a:gd name="T4" fmla="*/ 58 w 68"/>
                <a:gd name="T5" fmla="*/ 137 h 150"/>
                <a:gd name="T6" fmla="*/ 55 w 68"/>
                <a:gd name="T7" fmla="*/ 165 h 150"/>
                <a:gd name="T8" fmla="*/ 62 w 68"/>
                <a:gd name="T9" fmla="*/ 250 h 150"/>
                <a:gd name="T10" fmla="*/ 124 w 68"/>
                <a:gd name="T11" fmla="*/ 245 h 150"/>
                <a:gd name="T12" fmla="*/ 77 w 68"/>
                <a:gd name="T13" fmla="*/ 276 h 150"/>
                <a:gd name="T14" fmla="*/ 32 w 68"/>
                <a:gd name="T15" fmla="*/ 192 h 150"/>
                <a:gd name="T16" fmla="*/ 37 w 68"/>
                <a:gd name="T17" fmla="*/ 144 h 150"/>
                <a:gd name="T18" fmla="*/ 5 w 68"/>
                <a:gd name="T19" fmla="*/ 109 h 150"/>
                <a:gd name="T20" fmla="*/ 19 w 68"/>
                <a:gd name="T21" fmla="*/ 52 h 150"/>
                <a:gd name="T22" fmla="*/ 43 w 68"/>
                <a:gd name="T23" fmla="*/ 0 h 1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8" h="150">
                  <a:moveTo>
                    <a:pt x="30" y="1"/>
                  </a:moveTo>
                  <a:cubicBezTo>
                    <a:pt x="29" y="20"/>
                    <a:pt x="11" y="45"/>
                    <a:pt x="23" y="64"/>
                  </a:cubicBezTo>
                  <a:cubicBezTo>
                    <a:pt x="25" y="68"/>
                    <a:pt x="31" y="70"/>
                    <a:pt x="32" y="74"/>
                  </a:cubicBezTo>
                  <a:cubicBezTo>
                    <a:pt x="34" y="78"/>
                    <a:pt x="31" y="84"/>
                    <a:pt x="30" y="89"/>
                  </a:cubicBezTo>
                  <a:cubicBezTo>
                    <a:pt x="25" y="105"/>
                    <a:pt x="19" y="123"/>
                    <a:pt x="34" y="135"/>
                  </a:cubicBezTo>
                  <a:cubicBezTo>
                    <a:pt x="45" y="143"/>
                    <a:pt x="58" y="141"/>
                    <a:pt x="68" y="132"/>
                  </a:cubicBezTo>
                  <a:cubicBezTo>
                    <a:pt x="63" y="142"/>
                    <a:pt x="55" y="150"/>
                    <a:pt x="42" y="149"/>
                  </a:cubicBezTo>
                  <a:cubicBezTo>
                    <a:pt x="23" y="147"/>
                    <a:pt x="15" y="120"/>
                    <a:pt x="18" y="104"/>
                  </a:cubicBezTo>
                  <a:cubicBezTo>
                    <a:pt x="19" y="95"/>
                    <a:pt x="26" y="87"/>
                    <a:pt x="20" y="78"/>
                  </a:cubicBezTo>
                  <a:cubicBezTo>
                    <a:pt x="15" y="71"/>
                    <a:pt x="6" y="69"/>
                    <a:pt x="3" y="59"/>
                  </a:cubicBezTo>
                  <a:cubicBezTo>
                    <a:pt x="0" y="47"/>
                    <a:pt x="5" y="38"/>
                    <a:pt x="10" y="28"/>
                  </a:cubicBezTo>
                  <a:cubicBezTo>
                    <a:pt x="15" y="19"/>
                    <a:pt x="19" y="9"/>
                    <a:pt x="24" y="0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1" name="Freeform 246">
              <a:extLst>
                <a:ext uri="{FF2B5EF4-FFF2-40B4-BE49-F238E27FC236}">
                  <a16:creationId xmlns:a16="http://schemas.microsoft.com/office/drawing/2014/main" id="{76008582-E339-4A54-9D00-096F4267F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2048"/>
              <a:ext cx="106" cy="217"/>
            </a:xfrm>
            <a:custGeom>
              <a:avLst/>
              <a:gdLst>
                <a:gd name="T0" fmla="*/ 0 w 78"/>
                <a:gd name="T1" fmla="*/ 218 h 159"/>
                <a:gd name="T2" fmla="*/ 94 w 78"/>
                <a:gd name="T3" fmla="*/ 266 h 159"/>
                <a:gd name="T4" fmla="*/ 125 w 78"/>
                <a:gd name="T5" fmla="*/ 177 h 159"/>
                <a:gd name="T6" fmla="*/ 118 w 78"/>
                <a:gd name="T7" fmla="*/ 96 h 159"/>
                <a:gd name="T8" fmla="*/ 129 w 78"/>
                <a:gd name="T9" fmla="*/ 50 h 159"/>
                <a:gd name="T10" fmla="*/ 135 w 78"/>
                <a:gd name="T11" fmla="*/ 0 h 159"/>
                <a:gd name="T12" fmla="*/ 137 w 78"/>
                <a:gd name="T13" fmla="*/ 61 h 159"/>
                <a:gd name="T14" fmla="*/ 125 w 78"/>
                <a:gd name="T15" fmla="*/ 123 h 159"/>
                <a:gd name="T16" fmla="*/ 137 w 78"/>
                <a:gd name="T17" fmla="*/ 168 h 159"/>
                <a:gd name="T18" fmla="*/ 137 w 78"/>
                <a:gd name="T19" fmla="*/ 236 h 159"/>
                <a:gd name="T20" fmla="*/ 68 w 78"/>
                <a:gd name="T21" fmla="*/ 287 h 159"/>
                <a:gd name="T22" fmla="*/ 10 w 78"/>
                <a:gd name="T23" fmla="*/ 233 h 1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8" h="159">
                  <a:moveTo>
                    <a:pt x="0" y="117"/>
                  </a:moveTo>
                  <a:cubicBezTo>
                    <a:pt x="7" y="136"/>
                    <a:pt x="32" y="151"/>
                    <a:pt x="51" y="143"/>
                  </a:cubicBezTo>
                  <a:cubicBezTo>
                    <a:pt x="72" y="133"/>
                    <a:pt x="71" y="114"/>
                    <a:pt x="68" y="95"/>
                  </a:cubicBezTo>
                  <a:cubicBezTo>
                    <a:pt x="65" y="80"/>
                    <a:pt x="58" y="67"/>
                    <a:pt x="64" y="51"/>
                  </a:cubicBezTo>
                  <a:cubicBezTo>
                    <a:pt x="67" y="43"/>
                    <a:pt x="69" y="36"/>
                    <a:pt x="70" y="27"/>
                  </a:cubicBezTo>
                  <a:cubicBezTo>
                    <a:pt x="71" y="19"/>
                    <a:pt x="74" y="8"/>
                    <a:pt x="73" y="0"/>
                  </a:cubicBezTo>
                  <a:cubicBezTo>
                    <a:pt x="77" y="9"/>
                    <a:pt x="75" y="23"/>
                    <a:pt x="74" y="33"/>
                  </a:cubicBezTo>
                  <a:cubicBezTo>
                    <a:pt x="72" y="43"/>
                    <a:pt x="67" y="56"/>
                    <a:pt x="68" y="66"/>
                  </a:cubicBezTo>
                  <a:cubicBezTo>
                    <a:pt x="69" y="74"/>
                    <a:pt x="73" y="82"/>
                    <a:pt x="74" y="90"/>
                  </a:cubicBezTo>
                  <a:cubicBezTo>
                    <a:pt x="76" y="102"/>
                    <a:pt x="78" y="116"/>
                    <a:pt x="74" y="127"/>
                  </a:cubicBezTo>
                  <a:cubicBezTo>
                    <a:pt x="69" y="145"/>
                    <a:pt x="56" y="159"/>
                    <a:pt x="37" y="154"/>
                  </a:cubicBezTo>
                  <a:cubicBezTo>
                    <a:pt x="23" y="151"/>
                    <a:pt x="10" y="137"/>
                    <a:pt x="5" y="125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2" name="Freeform 247">
              <a:extLst>
                <a:ext uri="{FF2B5EF4-FFF2-40B4-BE49-F238E27FC236}">
                  <a16:creationId xmlns:a16="http://schemas.microsoft.com/office/drawing/2014/main" id="{363694C6-AF8E-432C-A415-A4B5B0189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2076"/>
              <a:ext cx="78" cy="126"/>
            </a:xfrm>
            <a:custGeom>
              <a:avLst/>
              <a:gdLst>
                <a:gd name="T0" fmla="*/ 0 w 57"/>
                <a:gd name="T1" fmla="*/ 130 h 93"/>
                <a:gd name="T2" fmla="*/ 73 w 57"/>
                <a:gd name="T3" fmla="*/ 103 h 93"/>
                <a:gd name="T4" fmla="*/ 86 w 57"/>
                <a:gd name="T5" fmla="*/ 0 h 93"/>
                <a:gd name="T6" fmla="*/ 93 w 57"/>
                <a:gd name="T7" fmla="*/ 129 h 93"/>
                <a:gd name="T8" fmla="*/ 14 w 57"/>
                <a:gd name="T9" fmla="*/ 15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93">
                  <a:moveTo>
                    <a:pt x="0" y="71"/>
                  </a:moveTo>
                  <a:cubicBezTo>
                    <a:pt x="16" y="90"/>
                    <a:pt x="34" y="71"/>
                    <a:pt x="39" y="56"/>
                  </a:cubicBezTo>
                  <a:cubicBezTo>
                    <a:pt x="45" y="39"/>
                    <a:pt x="47" y="18"/>
                    <a:pt x="46" y="0"/>
                  </a:cubicBezTo>
                  <a:cubicBezTo>
                    <a:pt x="57" y="15"/>
                    <a:pt x="55" y="53"/>
                    <a:pt x="50" y="70"/>
                  </a:cubicBezTo>
                  <a:cubicBezTo>
                    <a:pt x="43" y="92"/>
                    <a:pt x="25" y="93"/>
                    <a:pt x="7" y="82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3" name="Freeform 248">
              <a:extLst>
                <a:ext uri="{FF2B5EF4-FFF2-40B4-BE49-F238E27FC236}">
                  <a16:creationId xmlns:a16="http://schemas.microsoft.com/office/drawing/2014/main" id="{077409E4-39DB-44B4-8C0F-E191FA864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2088"/>
              <a:ext cx="83" cy="205"/>
            </a:xfrm>
            <a:custGeom>
              <a:avLst/>
              <a:gdLst>
                <a:gd name="T0" fmla="*/ 31 w 61"/>
                <a:gd name="T1" fmla="*/ 0 h 151"/>
                <a:gd name="T2" fmla="*/ 71 w 61"/>
                <a:gd name="T3" fmla="*/ 42 h 151"/>
                <a:gd name="T4" fmla="*/ 24 w 61"/>
                <a:gd name="T5" fmla="*/ 71 h 151"/>
                <a:gd name="T6" fmla="*/ 73 w 61"/>
                <a:gd name="T7" fmla="*/ 99 h 151"/>
                <a:gd name="T8" fmla="*/ 61 w 61"/>
                <a:gd name="T9" fmla="*/ 156 h 151"/>
                <a:gd name="T10" fmla="*/ 22 w 61"/>
                <a:gd name="T11" fmla="*/ 278 h 151"/>
                <a:gd name="T12" fmla="*/ 76 w 61"/>
                <a:gd name="T13" fmla="*/ 170 h 151"/>
                <a:gd name="T14" fmla="*/ 67 w 61"/>
                <a:gd name="T15" fmla="*/ 77 h 151"/>
                <a:gd name="T16" fmla="*/ 67 w 61"/>
                <a:gd name="T17" fmla="*/ 67 h 151"/>
                <a:gd name="T18" fmla="*/ 31 w 61"/>
                <a:gd name="T19" fmla="*/ 5 h 1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151">
                  <a:moveTo>
                    <a:pt x="17" y="0"/>
                  </a:moveTo>
                  <a:cubicBezTo>
                    <a:pt x="11" y="11"/>
                    <a:pt x="37" y="12"/>
                    <a:pt x="38" y="23"/>
                  </a:cubicBezTo>
                  <a:cubicBezTo>
                    <a:pt x="39" y="33"/>
                    <a:pt x="20" y="32"/>
                    <a:pt x="13" y="38"/>
                  </a:cubicBezTo>
                  <a:cubicBezTo>
                    <a:pt x="21" y="45"/>
                    <a:pt x="33" y="45"/>
                    <a:pt x="40" y="54"/>
                  </a:cubicBezTo>
                  <a:cubicBezTo>
                    <a:pt x="48" y="66"/>
                    <a:pt x="40" y="77"/>
                    <a:pt x="33" y="85"/>
                  </a:cubicBezTo>
                  <a:cubicBezTo>
                    <a:pt x="16" y="106"/>
                    <a:pt x="0" y="121"/>
                    <a:pt x="12" y="151"/>
                  </a:cubicBezTo>
                  <a:cubicBezTo>
                    <a:pt x="9" y="120"/>
                    <a:pt x="28" y="116"/>
                    <a:pt x="41" y="92"/>
                  </a:cubicBezTo>
                  <a:cubicBezTo>
                    <a:pt x="48" y="78"/>
                    <a:pt x="60" y="46"/>
                    <a:pt x="36" y="42"/>
                  </a:cubicBezTo>
                  <a:cubicBezTo>
                    <a:pt x="36" y="40"/>
                    <a:pt x="36" y="38"/>
                    <a:pt x="36" y="36"/>
                  </a:cubicBezTo>
                  <a:cubicBezTo>
                    <a:pt x="61" y="27"/>
                    <a:pt x="22" y="10"/>
                    <a:pt x="17" y="3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4" name="Freeform 249">
              <a:extLst>
                <a:ext uri="{FF2B5EF4-FFF2-40B4-BE49-F238E27FC236}">
                  <a16:creationId xmlns:a16="http://schemas.microsoft.com/office/drawing/2014/main" id="{A9C584BF-7729-4896-81EA-CAC6A6F16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84"/>
              <a:ext cx="52" cy="100"/>
            </a:xfrm>
            <a:custGeom>
              <a:avLst/>
              <a:gdLst>
                <a:gd name="T0" fmla="*/ 69 w 39"/>
                <a:gd name="T1" fmla="*/ 51 h 74"/>
                <a:gd name="T2" fmla="*/ 48 w 39"/>
                <a:gd name="T3" fmla="*/ 31 h 74"/>
                <a:gd name="T4" fmla="*/ 25 w 39"/>
                <a:gd name="T5" fmla="*/ 46 h 74"/>
                <a:gd name="T6" fmla="*/ 7 w 39"/>
                <a:gd name="T7" fmla="*/ 135 h 74"/>
                <a:gd name="T8" fmla="*/ 4 w 39"/>
                <a:gd name="T9" fmla="*/ 66 h 74"/>
                <a:gd name="T10" fmla="*/ 23 w 39"/>
                <a:gd name="T11" fmla="*/ 20 h 74"/>
                <a:gd name="T12" fmla="*/ 69 w 39"/>
                <a:gd name="T13" fmla="*/ 49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74">
                  <a:moveTo>
                    <a:pt x="39" y="28"/>
                  </a:moveTo>
                  <a:cubicBezTo>
                    <a:pt x="36" y="24"/>
                    <a:pt x="33" y="18"/>
                    <a:pt x="27" y="17"/>
                  </a:cubicBezTo>
                  <a:cubicBezTo>
                    <a:pt x="21" y="15"/>
                    <a:pt x="17" y="20"/>
                    <a:pt x="14" y="25"/>
                  </a:cubicBezTo>
                  <a:cubicBezTo>
                    <a:pt x="7" y="39"/>
                    <a:pt x="7" y="58"/>
                    <a:pt x="4" y="74"/>
                  </a:cubicBezTo>
                  <a:cubicBezTo>
                    <a:pt x="0" y="63"/>
                    <a:pt x="1" y="47"/>
                    <a:pt x="2" y="36"/>
                  </a:cubicBezTo>
                  <a:cubicBezTo>
                    <a:pt x="3" y="27"/>
                    <a:pt x="7" y="17"/>
                    <a:pt x="13" y="11"/>
                  </a:cubicBezTo>
                  <a:cubicBezTo>
                    <a:pt x="26" y="0"/>
                    <a:pt x="38" y="14"/>
                    <a:pt x="39" y="27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5" name="Freeform 250">
              <a:extLst>
                <a:ext uri="{FF2B5EF4-FFF2-40B4-BE49-F238E27FC236}">
                  <a16:creationId xmlns:a16="http://schemas.microsoft.com/office/drawing/2014/main" id="{ACD9C9A4-8AB3-4D40-8E25-3B30D32DA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2189"/>
              <a:ext cx="33" cy="137"/>
            </a:xfrm>
            <a:custGeom>
              <a:avLst/>
              <a:gdLst>
                <a:gd name="T0" fmla="*/ 22 w 25"/>
                <a:gd name="T1" fmla="*/ 0 h 101"/>
                <a:gd name="T2" fmla="*/ 9 w 25"/>
                <a:gd name="T3" fmla="*/ 61 h 101"/>
                <a:gd name="T4" fmla="*/ 29 w 25"/>
                <a:gd name="T5" fmla="*/ 92 h 101"/>
                <a:gd name="T6" fmla="*/ 34 w 25"/>
                <a:gd name="T7" fmla="*/ 186 h 101"/>
                <a:gd name="T8" fmla="*/ 17 w 25"/>
                <a:gd name="T9" fmla="*/ 98 h 101"/>
                <a:gd name="T10" fmla="*/ 1 w 25"/>
                <a:gd name="T11" fmla="*/ 56 h 101"/>
                <a:gd name="T12" fmla="*/ 5 w 25"/>
                <a:gd name="T13" fmla="*/ 26 h 101"/>
                <a:gd name="T14" fmla="*/ 17 w 25"/>
                <a:gd name="T15" fmla="*/ 1 h 1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101">
                  <a:moveTo>
                    <a:pt x="13" y="0"/>
                  </a:moveTo>
                  <a:cubicBezTo>
                    <a:pt x="6" y="6"/>
                    <a:pt x="3" y="24"/>
                    <a:pt x="5" y="33"/>
                  </a:cubicBezTo>
                  <a:cubicBezTo>
                    <a:pt x="6" y="40"/>
                    <a:pt x="14" y="44"/>
                    <a:pt x="17" y="50"/>
                  </a:cubicBezTo>
                  <a:cubicBezTo>
                    <a:pt x="25" y="66"/>
                    <a:pt x="10" y="85"/>
                    <a:pt x="20" y="101"/>
                  </a:cubicBezTo>
                  <a:cubicBezTo>
                    <a:pt x="6" y="88"/>
                    <a:pt x="20" y="67"/>
                    <a:pt x="10" y="53"/>
                  </a:cubicBezTo>
                  <a:cubicBezTo>
                    <a:pt x="5" y="45"/>
                    <a:pt x="0" y="40"/>
                    <a:pt x="1" y="30"/>
                  </a:cubicBezTo>
                  <a:cubicBezTo>
                    <a:pt x="1" y="25"/>
                    <a:pt x="1" y="19"/>
                    <a:pt x="3" y="14"/>
                  </a:cubicBezTo>
                  <a:cubicBezTo>
                    <a:pt x="4" y="9"/>
                    <a:pt x="8" y="6"/>
                    <a:pt x="10" y="1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6" name="Freeform 251">
              <a:extLst>
                <a:ext uri="{FF2B5EF4-FFF2-40B4-BE49-F238E27FC236}">
                  <a16:creationId xmlns:a16="http://schemas.microsoft.com/office/drawing/2014/main" id="{6B881954-7AF2-4357-9EF1-11AA68B75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79"/>
              <a:ext cx="69" cy="300"/>
            </a:xfrm>
            <a:custGeom>
              <a:avLst/>
              <a:gdLst>
                <a:gd name="T0" fmla="*/ 0 w 51"/>
                <a:gd name="T1" fmla="*/ 0 h 221"/>
                <a:gd name="T2" fmla="*/ 24 w 51"/>
                <a:gd name="T3" fmla="*/ 77 h 221"/>
                <a:gd name="T4" fmla="*/ 9 w 51"/>
                <a:gd name="T5" fmla="*/ 118 h 221"/>
                <a:gd name="T6" fmla="*/ 64 w 51"/>
                <a:gd name="T7" fmla="*/ 191 h 221"/>
                <a:gd name="T8" fmla="*/ 37 w 51"/>
                <a:gd name="T9" fmla="*/ 273 h 221"/>
                <a:gd name="T10" fmla="*/ 37 w 51"/>
                <a:gd name="T11" fmla="*/ 330 h 221"/>
                <a:gd name="T12" fmla="*/ 19 w 51"/>
                <a:gd name="T13" fmla="*/ 407 h 221"/>
                <a:gd name="T14" fmla="*/ 41 w 51"/>
                <a:gd name="T15" fmla="*/ 356 h 221"/>
                <a:gd name="T16" fmla="*/ 53 w 51"/>
                <a:gd name="T17" fmla="*/ 295 h 221"/>
                <a:gd name="T18" fmla="*/ 83 w 51"/>
                <a:gd name="T19" fmla="*/ 202 h 221"/>
                <a:gd name="T20" fmla="*/ 43 w 51"/>
                <a:gd name="T21" fmla="*/ 110 h 221"/>
                <a:gd name="T22" fmla="*/ 35 w 51"/>
                <a:gd name="T23" fmla="*/ 52 h 221"/>
                <a:gd name="T24" fmla="*/ 1 w 51"/>
                <a:gd name="T25" fmla="*/ 1 h 2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221">
                  <a:moveTo>
                    <a:pt x="0" y="0"/>
                  </a:moveTo>
                  <a:cubicBezTo>
                    <a:pt x="6" y="12"/>
                    <a:pt x="13" y="28"/>
                    <a:pt x="13" y="42"/>
                  </a:cubicBezTo>
                  <a:cubicBezTo>
                    <a:pt x="13" y="52"/>
                    <a:pt x="6" y="56"/>
                    <a:pt x="5" y="64"/>
                  </a:cubicBezTo>
                  <a:cubicBezTo>
                    <a:pt x="1" y="81"/>
                    <a:pt x="28" y="90"/>
                    <a:pt x="35" y="104"/>
                  </a:cubicBezTo>
                  <a:cubicBezTo>
                    <a:pt x="44" y="124"/>
                    <a:pt x="26" y="133"/>
                    <a:pt x="20" y="148"/>
                  </a:cubicBezTo>
                  <a:cubicBezTo>
                    <a:pt x="16" y="157"/>
                    <a:pt x="21" y="170"/>
                    <a:pt x="20" y="179"/>
                  </a:cubicBezTo>
                  <a:cubicBezTo>
                    <a:pt x="19" y="194"/>
                    <a:pt x="11" y="207"/>
                    <a:pt x="10" y="221"/>
                  </a:cubicBezTo>
                  <a:cubicBezTo>
                    <a:pt x="12" y="211"/>
                    <a:pt x="18" y="203"/>
                    <a:pt x="22" y="193"/>
                  </a:cubicBezTo>
                  <a:cubicBezTo>
                    <a:pt x="26" y="182"/>
                    <a:pt x="26" y="170"/>
                    <a:pt x="29" y="160"/>
                  </a:cubicBezTo>
                  <a:cubicBezTo>
                    <a:pt x="36" y="140"/>
                    <a:pt x="51" y="133"/>
                    <a:pt x="45" y="110"/>
                  </a:cubicBezTo>
                  <a:cubicBezTo>
                    <a:pt x="41" y="91"/>
                    <a:pt x="24" y="79"/>
                    <a:pt x="24" y="60"/>
                  </a:cubicBezTo>
                  <a:cubicBezTo>
                    <a:pt x="24" y="50"/>
                    <a:pt x="23" y="38"/>
                    <a:pt x="19" y="28"/>
                  </a:cubicBezTo>
                  <a:cubicBezTo>
                    <a:pt x="15" y="18"/>
                    <a:pt x="5" y="10"/>
                    <a:pt x="1" y="1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7" name="Freeform 252">
              <a:extLst>
                <a:ext uri="{FF2B5EF4-FFF2-40B4-BE49-F238E27FC236}">
                  <a16:creationId xmlns:a16="http://schemas.microsoft.com/office/drawing/2014/main" id="{6DF4F095-2DAC-41C3-B9C1-E124C4918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1435"/>
              <a:ext cx="66" cy="298"/>
            </a:xfrm>
            <a:custGeom>
              <a:avLst/>
              <a:gdLst>
                <a:gd name="T0" fmla="*/ 80 w 48"/>
                <a:gd name="T1" fmla="*/ 1 h 219"/>
                <a:gd name="T2" fmla="*/ 55 w 48"/>
                <a:gd name="T3" fmla="*/ 80 h 219"/>
                <a:gd name="T4" fmla="*/ 50 w 48"/>
                <a:gd name="T5" fmla="*/ 150 h 219"/>
                <a:gd name="T6" fmla="*/ 65 w 48"/>
                <a:gd name="T7" fmla="*/ 186 h 219"/>
                <a:gd name="T8" fmla="*/ 51 w 48"/>
                <a:gd name="T9" fmla="*/ 220 h 219"/>
                <a:gd name="T10" fmla="*/ 39 w 48"/>
                <a:gd name="T11" fmla="*/ 317 h 219"/>
                <a:gd name="T12" fmla="*/ 91 w 48"/>
                <a:gd name="T13" fmla="*/ 405 h 219"/>
                <a:gd name="T14" fmla="*/ 29 w 48"/>
                <a:gd name="T15" fmla="*/ 332 h 219"/>
                <a:gd name="T16" fmla="*/ 21 w 48"/>
                <a:gd name="T17" fmla="*/ 226 h 219"/>
                <a:gd name="T18" fmla="*/ 32 w 48"/>
                <a:gd name="T19" fmla="*/ 189 h 219"/>
                <a:gd name="T20" fmla="*/ 21 w 48"/>
                <a:gd name="T21" fmla="*/ 137 h 219"/>
                <a:gd name="T22" fmla="*/ 74 w 48"/>
                <a:gd name="T23" fmla="*/ 0 h 2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219">
                  <a:moveTo>
                    <a:pt x="42" y="1"/>
                  </a:moveTo>
                  <a:cubicBezTo>
                    <a:pt x="41" y="16"/>
                    <a:pt x="33" y="29"/>
                    <a:pt x="29" y="43"/>
                  </a:cubicBezTo>
                  <a:cubicBezTo>
                    <a:pt x="26" y="55"/>
                    <a:pt x="25" y="68"/>
                    <a:pt x="26" y="81"/>
                  </a:cubicBezTo>
                  <a:cubicBezTo>
                    <a:pt x="26" y="89"/>
                    <a:pt x="32" y="94"/>
                    <a:pt x="34" y="101"/>
                  </a:cubicBezTo>
                  <a:cubicBezTo>
                    <a:pt x="35" y="107"/>
                    <a:pt x="30" y="113"/>
                    <a:pt x="27" y="119"/>
                  </a:cubicBezTo>
                  <a:cubicBezTo>
                    <a:pt x="20" y="137"/>
                    <a:pt x="8" y="153"/>
                    <a:pt x="20" y="171"/>
                  </a:cubicBezTo>
                  <a:cubicBezTo>
                    <a:pt x="30" y="188"/>
                    <a:pt x="43" y="201"/>
                    <a:pt x="48" y="219"/>
                  </a:cubicBezTo>
                  <a:cubicBezTo>
                    <a:pt x="37" y="206"/>
                    <a:pt x="26" y="192"/>
                    <a:pt x="15" y="179"/>
                  </a:cubicBezTo>
                  <a:cubicBezTo>
                    <a:pt x="1" y="164"/>
                    <a:pt x="0" y="139"/>
                    <a:pt x="11" y="122"/>
                  </a:cubicBezTo>
                  <a:cubicBezTo>
                    <a:pt x="16" y="114"/>
                    <a:pt x="20" y="112"/>
                    <a:pt x="17" y="102"/>
                  </a:cubicBezTo>
                  <a:cubicBezTo>
                    <a:pt x="14" y="92"/>
                    <a:pt x="9" y="85"/>
                    <a:pt x="11" y="74"/>
                  </a:cubicBezTo>
                  <a:cubicBezTo>
                    <a:pt x="14" y="47"/>
                    <a:pt x="30" y="25"/>
                    <a:pt x="39" y="0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8" name="Freeform 253">
              <a:extLst>
                <a:ext uri="{FF2B5EF4-FFF2-40B4-BE49-F238E27FC236}">
                  <a16:creationId xmlns:a16="http://schemas.microsoft.com/office/drawing/2014/main" id="{4216557A-7223-4104-94ED-31A9D4AB1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1908"/>
              <a:ext cx="79" cy="285"/>
            </a:xfrm>
            <a:custGeom>
              <a:avLst/>
              <a:gdLst>
                <a:gd name="T0" fmla="*/ 86 w 58"/>
                <a:gd name="T1" fmla="*/ 4 h 210"/>
                <a:gd name="T2" fmla="*/ 41 w 58"/>
                <a:gd name="T3" fmla="*/ 138 h 210"/>
                <a:gd name="T4" fmla="*/ 78 w 58"/>
                <a:gd name="T5" fmla="*/ 186 h 210"/>
                <a:gd name="T6" fmla="*/ 89 w 58"/>
                <a:gd name="T7" fmla="*/ 220 h 210"/>
                <a:gd name="T8" fmla="*/ 56 w 58"/>
                <a:gd name="T9" fmla="*/ 308 h 210"/>
                <a:gd name="T10" fmla="*/ 108 w 58"/>
                <a:gd name="T11" fmla="*/ 387 h 210"/>
                <a:gd name="T12" fmla="*/ 42 w 58"/>
                <a:gd name="T13" fmla="*/ 328 h 210"/>
                <a:gd name="T14" fmla="*/ 26 w 58"/>
                <a:gd name="T15" fmla="*/ 271 h 210"/>
                <a:gd name="T16" fmla="*/ 52 w 58"/>
                <a:gd name="T17" fmla="*/ 221 h 210"/>
                <a:gd name="T18" fmla="*/ 42 w 58"/>
                <a:gd name="T19" fmla="*/ 197 h 210"/>
                <a:gd name="T20" fmla="*/ 7 w 58"/>
                <a:gd name="T21" fmla="*/ 155 h 210"/>
                <a:gd name="T22" fmla="*/ 19 w 58"/>
                <a:gd name="T23" fmla="*/ 65 h 210"/>
                <a:gd name="T24" fmla="*/ 72 w 58"/>
                <a:gd name="T25" fmla="*/ 0 h 2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8" h="210">
                  <a:moveTo>
                    <a:pt x="46" y="2"/>
                  </a:moveTo>
                  <a:cubicBezTo>
                    <a:pt x="25" y="20"/>
                    <a:pt x="14" y="48"/>
                    <a:pt x="22" y="75"/>
                  </a:cubicBezTo>
                  <a:cubicBezTo>
                    <a:pt x="26" y="88"/>
                    <a:pt x="33" y="92"/>
                    <a:pt x="42" y="101"/>
                  </a:cubicBezTo>
                  <a:cubicBezTo>
                    <a:pt x="48" y="106"/>
                    <a:pt x="51" y="111"/>
                    <a:pt x="48" y="119"/>
                  </a:cubicBezTo>
                  <a:cubicBezTo>
                    <a:pt x="43" y="138"/>
                    <a:pt x="25" y="145"/>
                    <a:pt x="30" y="167"/>
                  </a:cubicBezTo>
                  <a:cubicBezTo>
                    <a:pt x="34" y="184"/>
                    <a:pt x="52" y="194"/>
                    <a:pt x="58" y="210"/>
                  </a:cubicBezTo>
                  <a:cubicBezTo>
                    <a:pt x="45" y="202"/>
                    <a:pt x="33" y="190"/>
                    <a:pt x="23" y="178"/>
                  </a:cubicBezTo>
                  <a:cubicBezTo>
                    <a:pt x="17" y="169"/>
                    <a:pt x="13" y="158"/>
                    <a:pt x="14" y="147"/>
                  </a:cubicBezTo>
                  <a:cubicBezTo>
                    <a:pt x="15" y="134"/>
                    <a:pt x="24" y="130"/>
                    <a:pt x="28" y="120"/>
                  </a:cubicBezTo>
                  <a:cubicBezTo>
                    <a:pt x="30" y="113"/>
                    <a:pt x="28" y="111"/>
                    <a:pt x="23" y="107"/>
                  </a:cubicBezTo>
                  <a:cubicBezTo>
                    <a:pt x="14" y="99"/>
                    <a:pt x="7" y="98"/>
                    <a:pt x="4" y="84"/>
                  </a:cubicBezTo>
                  <a:cubicBezTo>
                    <a:pt x="0" y="68"/>
                    <a:pt x="3" y="50"/>
                    <a:pt x="10" y="35"/>
                  </a:cubicBezTo>
                  <a:cubicBezTo>
                    <a:pt x="16" y="24"/>
                    <a:pt x="27" y="4"/>
                    <a:pt x="39" y="0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9" name="Freeform 254">
              <a:extLst>
                <a:ext uri="{FF2B5EF4-FFF2-40B4-BE49-F238E27FC236}">
                  <a16:creationId xmlns:a16="http://schemas.microsoft.com/office/drawing/2014/main" id="{82F53CC2-CCF2-4991-9467-DCF4F08AC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" y="2392"/>
              <a:ext cx="120" cy="100"/>
            </a:xfrm>
            <a:custGeom>
              <a:avLst/>
              <a:gdLst>
                <a:gd name="T0" fmla="*/ 0 w 88"/>
                <a:gd name="T1" fmla="*/ 1 h 74"/>
                <a:gd name="T2" fmla="*/ 101 w 88"/>
                <a:gd name="T3" fmla="*/ 95 h 74"/>
                <a:gd name="T4" fmla="*/ 162 w 88"/>
                <a:gd name="T5" fmla="*/ 0 h 74"/>
                <a:gd name="T6" fmla="*/ 89 w 88"/>
                <a:gd name="T7" fmla="*/ 134 h 74"/>
                <a:gd name="T8" fmla="*/ 19 w 88"/>
                <a:gd name="T9" fmla="*/ 92 h 74"/>
                <a:gd name="T10" fmla="*/ 5 w 88"/>
                <a:gd name="T11" fmla="*/ 20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" h="74">
                  <a:moveTo>
                    <a:pt x="0" y="1"/>
                  </a:moveTo>
                  <a:cubicBezTo>
                    <a:pt x="7" y="31"/>
                    <a:pt x="15" y="66"/>
                    <a:pt x="54" y="52"/>
                  </a:cubicBezTo>
                  <a:cubicBezTo>
                    <a:pt x="79" y="43"/>
                    <a:pt x="71" y="16"/>
                    <a:pt x="87" y="0"/>
                  </a:cubicBezTo>
                  <a:cubicBezTo>
                    <a:pt x="88" y="25"/>
                    <a:pt x="82" y="70"/>
                    <a:pt x="48" y="73"/>
                  </a:cubicBezTo>
                  <a:cubicBezTo>
                    <a:pt x="36" y="74"/>
                    <a:pt x="15" y="61"/>
                    <a:pt x="10" y="50"/>
                  </a:cubicBezTo>
                  <a:cubicBezTo>
                    <a:pt x="4" y="39"/>
                    <a:pt x="2" y="23"/>
                    <a:pt x="3" y="11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0" name="Freeform 255">
              <a:extLst>
                <a:ext uri="{FF2B5EF4-FFF2-40B4-BE49-F238E27FC236}">
                  <a16:creationId xmlns:a16="http://schemas.microsoft.com/office/drawing/2014/main" id="{9F1BC0C9-82FE-4612-9785-0CE657DA7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" y="1625"/>
              <a:ext cx="49" cy="140"/>
            </a:xfrm>
            <a:custGeom>
              <a:avLst/>
              <a:gdLst>
                <a:gd name="T0" fmla="*/ 56 w 36"/>
                <a:gd name="T1" fmla="*/ 0 h 103"/>
                <a:gd name="T2" fmla="*/ 57 w 36"/>
                <a:gd name="T3" fmla="*/ 102 h 103"/>
                <a:gd name="T4" fmla="*/ 20 w 36"/>
                <a:gd name="T5" fmla="*/ 155 h 103"/>
                <a:gd name="T6" fmla="*/ 53 w 36"/>
                <a:gd name="T7" fmla="*/ 190 h 103"/>
                <a:gd name="T8" fmla="*/ 37 w 36"/>
                <a:gd name="T9" fmla="*/ 166 h 103"/>
                <a:gd name="T10" fmla="*/ 56 w 36"/>
                <a:gd name="T11" fmla="*/ 140 h 103"/>
                <a:gd name="T12" fmla="*/ 63 w 36"/>
                <a:gd name="T13" fmla="*/ 92 h 103"/>
                <a:gd name="T14" fmla="*/ 57 w 36"/>
                <a:gd name="T15" fmla="*/ 4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" h="103">
                  <a:moveTo>
                    <a:pt x="30" y="0"/>
                  </a:moveTo>
                  <a:cubicBezTo>
                    <a:pt x="0" y="13"/>
                    <a:pt x="36" y="36"/>
                    <a:pt x="31" y="55"/>
                  </a:cubicBezTo>
                  <a:cubicBezTo>
                    <a:pt x="27" y="67"/>
                    <a:pt x="15" y="73"/>
                    <a:pt x="11" y="84"/>
                  </a:cubicBezTo>
                  <a:cubicBezTo>
                    <a:pt x="6" y="99"/>
                    <a:pt x="20" y="96"/>
                    <a:pt x="29" y="103"/>
                  </a:cubicBezTo>
                  <a:cubicBezTo>
                    <a:pt x="25" y="99"/>
                    <a:pt x="21" y="95"/>
                    <a:pt x="20" y="90"/>
                  </a:cubicBezTo>
                  <a:cubicBezTo>
                    <a:pt x="20" y="82"/>
                    <a:pt x="27" y="81"/>
                    <a:pt x="30" y="76"/>
                  </a:cubicBezTo>
                  <a:cubicBezTo>
                    <a:pt x="34" y="69"/>
                    <a:pt x="34" y="58"/>
                    <a:pt x="34" y="50"/>
                  </a:cubicBezTo>
                  <a:cubicBezTo>
                    <a:pt x="34" y="37"/>
                    <a:pt x="16" y="11"/>
                    <a:pt x="31" y="2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1" name="Freeform 256">
              <a:extLst>
                <a:ext uri="{FF2B5EF4-FFF2-40B4-BE49-F238E27FC236}">
                  <a16:creationId xmlns:a16="http://schemas.microsoft.com/office/drawing/2014/main" id="{01ED3A56-CA9A-46E7-B7B3-2742FF7D3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1574"/>
              <a:ext cx="97" cy="338"/>
            </a:xfrm>
            <a:custGeom>
              <a:avLst/>
              <a:gdLst>
                <a:gd name="T0" fmla="*/ 15 w 71"/>
                <a:gd name="T1" fmla="*/ 0 h 249"/>
                <a:gd name="T2" fmla="*/ 31 w 71"/>
                <a:gd name="T3" fmla="*/ 148 h 249"/>
                <a:gd name="T4" fmla="*/ 22 w 71"/>
                <a:gd name="T5" fmla="*/ 182 h 249"/>
                <a:gd name="T6" fmla="*/ 22 w 71"/>
                <a:gd name="T7" fmla="*/ 225 h 249"/>
                <a:gd name="T8" fmla="*/ 11 w 71"/>
                <a:gd name="T9" fmla="*/ 273 h 249"/>
                <a:gd name="T10" fmla="*/ 42 w 71"/>
                <a:gd name="T11" fmla="*/ 285 h 249"/>
                <a:gd name="T12" fmla="*/ 72 w 71"/>
                <a:gd name="T13" fmla="*/ 309 h 249"/>
                <a:gd name="T14" fmla="*/ 90 w 71"/>
                <a:gd name="T15" fmla="*/ 400 h 249"/>
                <a:gd name="T16" fmla="*/ 40 w 71"/>
                <a:gd name="T17" fmla="*/ 459 h 249"/>
                <a:gd name="T18" fmla="*/ 123 w 71"/>
                <a:gd name="T19" fmla="*/ 326 h 249"/>
                <a:gd name="T20" fmla="*/ 49 w 71"/>
                <a:gd name="T21" fmla="*/ 231 h 249"/>
                <a:gd name="T22" fmla="*/ 60 w 71"/>
                <a:gd name="T23" fmla="*/ 181 h 249"/>
                <a:gd name="T24" fmla="*/ 49 w 71"/>
                <a:gd name="T25" fmla="*/ 153 h 249"/>
                <a:gd name="T26" fmla="*/ 57 w 71"/>
                <a:gd name="T27" fmla="*/ 87 h 249"/>
                <a:gd name="T28" fmla="*/ 40 w 71"/>
                <a:gd name="T29" fmla="*/ 45 h 249"/>
                <a:gd name="T30" fmla="*/ 25 w 71"/>
                <a:gd name="T31" fmla="*/ 7 h 2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1" h="249">
                  <a:moveTo>
                    <a:pt x="8" y="0"/>
                  </a:moveTo>
                  <a:cubicBezTo>
                    <a:pt x="13" y="23"/>
                    <a:pt x="36" y="58"/>
                    <a:pt x="17" y="80"/>
                  </a:cubicBezTo>
                  <a:cubicBezTo>
                    <a:pt x="11" y="88"/>
                    <a:pt x="6" y="88"/>
                    <a:pt x="12" y="99"/>
                  </a:cubicBezTo>
                  <a:cubicBezTo>
                    <a:pt x="17" y="110"/>
                    <a:pt x="18" y="111"/>
                    <a:pt x="12" y="122"/>
                  </a:cubicBezTo>
                  <a:cubicBezTo>
                    <a:pt x="8" y="128"/>
                    <a:pt x="0" y="141"/>
                    <a:pt x="6" y="148"/>
                  </a:cubicBezTo>
                  <a:cubicBezTo>
                    <a:pt x="9" y="153"/>
                    <a:pt x="17" y="152"/>
                    <a:pt x="23" y="155"/>
                  </a:cubicBezTo>
                  <a:cubicBezTo>
                    <a:pt x="29" y="158"/>
                    <a:pt x="34" y="162"/>
                    <a:pt x="39" y="168"/>
                  </a:cubicBezTo>
                  <a:cubicBezTo>
                    <a:pt x="49" y="181"/>
                    <a:pt x="55" y="201"/>
                    <a:pt x="48" y="217"/>
                  </a:cubicBezTo>
                  <a:cubicBezTo>
                    <a:pt x="45" y="226"/>
                    <a:pt x="31" y="246"/>
                    <a:pt x="21" y="249"/>
                  </a:cubicBezTo>
                  <a:cubicBezTo>
                    <a:pt x="47" y="237"/>
                    <a:pt x="71" y="207"/>
                    <a:pt x="66" y="177"/>
                  </a:cubicBezTo>
                  <a:cubicBezTo>
                    <a:pt x="62" y="153"/>
                    <a:pt x="24" y="151"/>
                    <a:pt x="26" y="125"/>
                  </a:cubicBezTo>
                  <a:cubicBezTo>
                    <a:pt x="27" y="116"/>
                    <a:pt x="37" y="107"/>
                    <a:pt x="32" y="98"/>
                  </a:cubicBezTo>
                  <a:cubicBezTo>
                    <a:pt x="27" y="89"/>
                    <a:pt x="22" y="95"/>
                    <a:pt x="26" y="83"/>
                  </a:cubicBezTo>
                  <a:cubicBezTo>
                    <a:pt x="31" y="70"/>
                    <a:pt x="34" y="61"/>
                    <a:pt x="31" y="47"/>
                  </a:cubicBezTo>
                  <a:cubicBezTo>
                    <a:pt x="29" y="39"/>
                    <a:pt x="25" y="32"/>
                    <a:pt x="21" y="24"/>
                  </a:cubicBezTo>
                  <a:cubicBezTo>
                    <a:pt x="19" y="19"/>
                    <a:pt x="17" y="7"/>
                    <a:pt x="13" y="4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2" name="Freeform 257">
              <a:extLst>
                <a:ext uri="{FF2B5EF4-FFF2-40B4-BE49-F238E27FC236}">
                  <a16:creationId xmlns:a16="http://schemas.microsoft.com/office/drawing/2014/main" id="{9413C8AC-54FA-4763-80B3-C1761E707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1210"/>
              <a:ext cx="108" cy="251"/>
            </a:xfrm>
            <a:custGeom>
              <a:avLst/>
              <a:gdLst>
                <a:gd name="T0" fmla="*/ 5 w 80"/>
                <a:gd name="T1" fmla="*/ 12 h 185"/>
                <a:gd name="T2" fmla="*/ 82 w 80"/>
                <a:gd name="T3" fmla="*/ 5 h 185"/>
                <a:gd name="T4" fmla="*/ 135 w 80"/>
                <a:gd name="T5" fmla="*/ 66 h 185"/>
                <a:gd name="T6" fmla="*/ 135 w 80"/>
                <a:gd name="T7" fmla="*/ 187 h 185"/>
                <a:gd name="T8" fmla="*/ 120 w 80"/>
                <a:gd name="T9" fmla="*/ 341 h 185"/>
                <a:gd name="T10" fmla="*/ 119 w 80"/>
                <a:gd name="T11" fmla="*/ 232 h 185"/>
                <a:gd name="T12" fmla="*/ 113 w 80"/>
                <a:gd name="T13" fmla="*/ 87 h 185"/>
                <a:gd name="T14" fmla="*/ 63 w 80"/>
                <a:gd name="T15" fmla="*/ 30 h 185"/>
                <a:gd name="T16" fmla="*/ 0 w 80"/>
                <a:gd name="T17" fmla="*/ 20 h 1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185">
                  <a:moveTo>
                    <a:pt x="3" y="7"/>
                  </a:moveTo>
                  <a:cubicBezTo>
                    <a:pt x="17" y="5"/>
                    <a:pt x="30" y="0"/>
                    <a:pt x="45" y="3"/>
                  </a:cubicBezTo>
                  <a:cubicBezTo>
                    <a:pt x="61" y="7"/>
                    <a:pt x="70" y="21"/>
                    <a:pt x="74" y="36"/>
                  </a:cubicBezTo>
                  <a:cubicBezTo>
                    <a:pt x="80" y="58"/>
                    <a:pt x="76" y="80"/>
                    <a:pt x="74" y="102"/>
                  </a:cubicBezTo>
                  <a:cubicBezTo>
                    <a:pt x="72" y="130"/>
                    <a:pt x="70" y="157"/>
                    <a:pt x="66" y="185"/>
                  </a:cubicBezTo>
                  <a:cubicBezTo>
                    <a:pt x="66" y="165"/>
                    <a:pt x="65" y="145"/>
                    <a:pt x="65" y="126"/>
                  </a:cubicBezTo>
                  <a:cubicBezTo>
                    <a:pt x="65" y="100"/>
                    <a:pt x="70" y="72"/>
                    <a:pt x="62" y="47"/>
                  </a:cubicBezTo>
                  <a:cubicBezTo>
                    <a:pt x="58" y="34"/>
                    <a:pt x="47" y="22"/>
                    <a:pt x="35" y="16"/>
                  </a:cubicBezTo>
                  <a:cubicBezTo>
                    <a:pt x="27" y="12"/>
                    <a:pt x="7" y="9"/>
                    <a:pt x="0" y="11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3" name="Freeform 258">
              <a:extLst>
                <a:ext uri="{FF2B5EF4-FFF2-40B4-BE49-F238E27FC236}">
                  <a16:creationId xmlns:a16="http://schemas.microsoft.com/office/drawing/2014/main" id="{AB9AECF3-6A93-4076-8F73-17C115DA4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1199"/>
              <a:ext cx="114" cy="152"/>
            </a:xfrm>
            <a:custGeom>
              <a:avLst/>
              <a:gdLst>
                <a:gd name="T0" fmla="*/ 39 w 84"/>
                <a:gd name="T1" fmla="*/ 206 h 112"/>
                <a:gd name="T2" fmla="*/ 7 w 84"/>
                <a:gd name="T3" fmla="*/ 148 h 112"/>
                <a:gd name="T4" fmla="*/ 14 w 84"/>
                <a:gd name="T5" fmla="*/ 50 h 112"/>
                <a:gd name="T6" fmla="*/ 68 w 84"/>
                <a:gd name="T7" fmla="*/ 1 h 112"/>
                <a:gd name="T8" fmla="*/ 155 w 84"/>
                <a:gd name="T9" fmla="*/ 15 h 112"/>
                <a:gd name="T10" fmla="*/ 91 w 84"/>
                <a:gd name="T11" fmla="*/ 27 h 112"/>
                <a:gd name="T12" fmla="*/ 37 w 84"/>
                <a:gd name="T13" fmla="*/ 62 h 112"/>
                <a:gd name="T14" fmla="*/ 33 w 84"/>
                <a:gd name="T15" fmla="*/ 20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" h="112">
                  <a:moveTo>
                    <a:pt x="21" y="112"/>
                  </a:moveTo>
                  <a:cubicBezTo>
                    <a:pt x="11" y="108"/>
                    <a:pt x="6" y="89"/>
                    <a:pt x="4" y="80"/>
                  </a:cubicBezTo>
                  <a:cubicBezTo>
                    <a:pt x="0" y="64"/>
                    <a:pt x="1" y="42"/>
                    <a:pt x="7" y="27"/>
                  </a:cubicBezTo>
                  <a:cubicBezTo>
                    <a:pt x="13" y="13"/>
                    <a:pt x="21" y="2"/>
                    <a:pt x="37" y="1"/>
                  </a:cubicBezTo>
                  <a:cubicBezTo>
                    <a:pt x="48" y="1"/>
                    <a:pt x="77" y="0"/>
                    <a:pt x="84" y="8"/>
                  </a:cubicBezTo>
                  <a:cubicBezTo>
                    <a:pt x="73" y="8"/>
                    <a:pt x="60" y="12"/>
                    <a:pt x="49" y="15"/>
                  </a:cubicBezTo>
                  <a:cubicBezTo>
                    <a:pt x="37" y="18"/>
                    <a:pt x="27" y="23"/>
                    <a:pt x="20" y="34"/>
                  </a:cubicBezTo>
                  <a:cubicBezTo>
                    <a:pt x="6" y="59"/>
                    <a:pt x="9" y="85"/>
                    <a:pt x="18" y="109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4" name="Freeform 259">
              <a:extLst>
                <a:ext uri="{FF2B5EF4-FFF2-40B4-BE49-F238E27FC236}">
                  <a16:creationId xmlns:a16="http://schemas.microsoft.com/office/drawing/2014/main" id="{B4C64ADB-F89E-4F2E-9167-193763DA5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1250"/>
              <a:ext cx="48" cy="167"/>
            </a:xfrm>
            <a:custGeom>
              <a:avLst/>
              <a:gdLst>
                <a:gd name="T0" fmla="*/ 47 w 35"/>
                <a:gd name="T1" fmla="*/ 4 h 124"/>
                <a:gd name="T2" fmla="*/ 11 w 35"/>
                <a:gd name="T3" fmla="*/ 32 h 124"/>
                <a:gd name="T4" fmla="*/ 0 w 35"/>
                <a:gd name="T5" fmla="*/ 93 h 124"/>
                <a:gd name="T6" fmla="*/ 66 w 35"/>
                <a:gd name="T7" fmla="*/ 225 h 124"/>
                <a:gd name="T8" fmla="*/ 19 w 35"/>
                <a:gd name="T9" fmla="*/ 114 h 124"/>
                <a:gd name="T10" fmla="*/ 40 w 35"/>
                <a:gd name="T11" fmla="*/ 0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24">
                  <a:moveTo>
                    <a:pt x="25" y="2"/>
                  </a:moveTo>
                  <a:cubicBezTo>
                    <a:pt x="18" y="1"/>
                    <a:pt x="9" y="12"/>
                    <a:pt x="6" y="18"/>
                  </a:cubicBezTo>
                  <a:cubicBezTo>
                    <a:pt x="1" y="28"/>
                    <a:pt x="0" y="40"/>
                    <a:pt x="0" y="51"/>
                  </a:cubicBezTo>
                  <a:cubicBezTo>
                    <a:pt x="1" y="80"/>
                    <a:pt x="17" y="103"/>
                    <a:pt x="35" y="124"/>
                  </a:cubicBezTo>
                  <a:cubicBezTo>
                    <a:pt x="18" y="113"/>
                    <a:pt x="13" y="81"/>
                    <a:pt x="10" y="63"/>
                  </a:cubicBezTo>
                  <a:cubicBezTo>
                    <a:pt x="7" y="43"/>
                    <a:pt x="6" y="16"/>
                    <a:pt x="21" y="0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1" name="Line 260">
            <a:extLst>
              <a:ext uri="{FF2B5EF4-FFF2-40B4-BE49-F238E27FC236}">
                <a16:creationId xmlns:a16="http://schemas.microsoft.com/office/drawing/2014/main" id="{150A6A66-65BA-430D-8D60-B76B53945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6050" y="5526088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261">
            <a:extLst>
              <a:ext uri="{FF2B5EF4-FFF2-40B4-BE49-F238E27FC236}">
                <a16:creationId xmlns:a16="http://schemas.microsoft.com/office/drawing/2014/main" id="{71A064AA-2842-425D-B23E-1A5C7318D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0450" y="5526088"/>
            <a:ext cx="1371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262">
            <a:extLst>
              <a:ext uri="{FF2B5EF4-FFF2-40B4-BE49-F238E27FC236}">
                <a16:creationId xmlns:a16="http://schemas.microsoft.com/office/drawing/2014/main" id="{E5CDB290-0B9C-4AB3-B35A-D28EAEE1E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3000" y="5526088"/>
            <a:ext cx="23812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263">
            <a:extLst>
              <a:ext uri="{FF2B5EF4-FFF2-40B4-BE49-F238E27FC236}">
                <a16:creationId xmlns:a16="http://schemas.microsoft.com/office/drawing/2014/main" id="{C47F710B-0F04-4624-931F-788B27EFF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1" y="5556250"/>
            <a:ext cx="1052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0070C0"/>
                </a:solidFill>
              </a:rPr>
              <a:t>Luteal phase</a:t>
            </a:r>
          </a:p>
        </p:txBody>
      </p:sp>
      <p:sp>
        <p:nvSpPr>
          <p:cNvPr id="11275" name="Text Box 264">
            <a:extLst>
              <a:ext uri="{FF2B5EF4-FFF2-40B4-BE49-F238E27FC236}">
                <a16:creationId xmlns:a16="http://schemas.microsoft.com/office/drawing/2014/main" id="{6C0B4602-F0F5-498C-8457-E14D06A73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2052638"/>
            <a:ext cx="1287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rgbClr val="0070C0"/>
                </a:solidFill>
              </a:rPr>
              <a:t>Endometrium:</a:t>
            </a:r>
          </a:p>
        </p:txBody>
      </p:sp>
      <p:sp>
        <p:nvSpPr>
          <p:cNvPr id="11276" name="Line 265">
            <a:extLst>
              <a:ext uri="{FF2B5EF4-FFF2-40B4-BE49-F238E27FC236}">
                <a16:creationId xmlns:a16="http://schemas.microsoft.com/office/drawing/2014/main" id="{A825F096-0DB2-453C-974F-D9C8BF5B2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3650" y="4262438"/>
            <a:ext cx="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266">
            <a:extLst>
              <a:ext uri="{FF2B5EF4-FFF2-40B4-BE49-F238E27FC236}">
                <a16:creationId xmlns:a16="http://schemas.microsoft.com/office/drawing/2014/main" id="{FCE5BFA9-E989-43B3-9C4F-38632CDD2C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3650" y="3957638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267">
            <a:extLst>
              <a:ext uri="{FF2B5EF4-FFF2-40B4-BE49-F238E27FC236}">
                <a16:creationId xmlns:a16="http://schemas.microsoft.com/office/drawing/2014/main" id="{E182CEA5-A734-4E66-A7D8-F2F2EAEC02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3650" y="2052638"/>
            <a:ext cx="0" cy="1905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Text Box 268">
            <a:extLst>
              <a:ext uri="{FF2B5EF4-FFF2-40B4-BE49-F238E27FC236}">
                <a16:creationId xmlns:a16="http://schemas.microsoft.com/office/drawing/2014/main" id="{4A3F0AF4-14F0-4774-A9D0-65BAD9F2D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4414839"/>
            <a:ext cx="1020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0070C0"/>
                </a:solidFill>
              </a:rPr>
              <a:t>Myometrium</a:t>
            </a:r>
          </a:p>
        </p:txBody>
      </p:sp>
      <p:sp>
        <p:nvSpPr>
          <p:cNvPr id="11280" name="Text Box 269">
            <a:extLst>
              <a:ext uri="{FF2B5EF4-FFF2-40B4-BE49-F238E27FC236}">
                <a16:creationId xmlns:a16="http://schemas.microsoft.com/office/drawing/2014/main" id="{7468ED17-2A38-40E7-943C-C193CA403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764" y="3957639"/>
            <a:ext cx="9350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0070C0"/>
                </a:solidFill>
              </a:rPr>
              <a:t>Basal layer</a:t>
            </a:r>
          </a:p>
        </p:txBody>
      </p:sp>
      <p:sp>
        <p:nvSpPr>
          <p:cNvPr id="11281" name="Text Box 270">
            <a:extLst>
              <a:ext uri="{FF2B5EF4-FFF2-40B4-BE49-F238E27FC236}">
                <a16:creationId xmlns:a16="http://schemas.microsoft.com/office/drawing/2014/main" id="{36BED9D4-6092-40A1-AE4B-AA8C255C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4" y="2890838"/>
            <a:ext cx="884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1200">
                <a:solidFill>
                  <a:srgbClr val="0070C0"/>
                </a:solidFill>
              </a:rPr>
              <a:t>Functional</a:t>
            </a:r>
          </a:p>
          <a:p>
            <a:pPr algn="r" eaLnBrk="1" hangingPunct="1"/>
            <a:r>
              <a:rPr lang="fr-FR" altLang="fr-FR" sz="1200">
                <a:solidFill>
                  <a:srgbClr val="0070C0"/>
                </a:solidFill>
              </a:rPr>
              <a:t>layer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C6E21A9-02D6-4663-9EB0-936170941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Testicle</a:t>
            </a:r>
          </a:p>
        </p:txBody>
      </p:sp>
      <p:grpSp>
        <p:nvGrpSpPr>
          <p:cNvPr id="12291" name="Group 54">
            <a:extLst>
              <a:ext uri="{FF2B5EF4-FFF2-40B4-BE49-F238E27FC236}">
                <a16:creationId xmlns:a16="http://schemas.microsoft.com/office/drawing/2014/main" id="{715E40F3-5F23-44AB-BD04-506D1CCE11AC}"/>
              </a:ext>
            </a:extLst>
          </p:cNvPr>
          <p:cNvGrpSpPr>
            <a:grpSpLocks/>
          </p:cNvGrpSpPr>
          <p:nvPr/>
        </p:nvGrpSpPr>
        <p:grpSpPr bwMode="auto">
          <a:xfrm>
            <a:off x="3429001" y="2895601"/>
            <a:ext cx="1749425" cy="1819275"/>
            <a:chOff x="1346" y="1920"/>
            <a:chExt cx="1102" cy="1146"/>
          </a:xfrm>
        </p:grpSpPr>
        <p:sp>
          <p:nvSpPr>
            <p:cNvPr id="12847" name="Freeform 15">
              <a:extLst>
                <a:ext uri="{FF2B5EF4-FFF2-40B4-BE49-F238E27FC236}">
                  <a16:creationId xmlns:a16="http://schemas.microsoft.com/office/drawing/2014/main" id="{836ECFAA-08A2-4EDD-B077-87AFAA85B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1922"/>
              <a:ext cx="1102" cy="1144"/>
            </a:xfrm>
            <a:custGeom>
              <a:avLst/>
              <a:gdLst>
                <a:gd name="T0" fmla="*/ 1084 w 1102"/>
                <a:gd name="T1" fmla="*/ 492 h 1144"/>
                <a:gd name="T2" fmla="*/ 1072 w 1102"/>
                <a:gd name="T3" fmla="*/ 444 h 1144"/>
                <a:gd name="T4" fmla="*/ 1060 w 1102"/>
                <a:gd name="T5" fmla="*/ 404 h 1144"/>
                <a:gd name="T6" fmla="*/ 1048 w 1102"/>
                <a:gd name="T7" fmla="*/ 362 h 1144"/>
                <a:gd name="T8" fmla="*/ 1038 w 1102"/>
                <a:gd name="T9" fmla="*/ 334 h 1144"/>
                <a:gd name="T10" fmla="*/ 1046 w 1102"/>
                <a:gd name="T11" fmla="*/ 308 h 1144"/>
                <a:gd name="T12" fmla="*/ 1042 w 1102"/>
                <a:gd name="T13" fmla="*/ 284 h 1144"/>
                <a:gd name="T14" fmla="*/ 1016 w 1102"/>
                <a:gd name="T15" fmla="*/ 224 h 1144"/>
                <a:gd name="T16" fmla="*/ 984 w 1102"/>
                <a:gd name="T17" fmla="*/ 104 h 1144"/>
                <a:gd name="T18" fmla="*/ 958 w 1102"/>
                <a:gd name="T19" fmla="*/ 42 h 1144"/>
                <a:gd name="T20" fmla="*/ 968 w 1102"/>
                <a:gd name="T21" fmla="*/ 0 h 1144"/>
                <a:gd name="T22" fmla="*/ 970 w 1102"/>
                <a:gd name="T23" fmla="*/ 0 h 1144"/>
                <a:gd name="T24" fmla="*/ 4 w 1102"/>
                <a:gd name="T25" fmla="*/ 6 h 1144"/>
                <a:gd name="T26" fmla="*/ 26 w 1102"/>
                <a:gd name="T27" fmla="*/ 26 h 1144"/>
                <a:gd name="T28" fmla="*/ 54 w 1102"/>
                <a:gd name="T29" fmla="*/ 124 h 1144"/>
                <a:gd name="T30" fmla="*/ 66 w 1102"/>
                <a:gd name="T31" fmla="*/ 266 h 1144"/>
                <a:gd name="T32" fmla="*/ 66 w 1102"/>
                <a:gd name="T33" fmla="*/ 370 h 1144"/>
                <a:gd name="T34" fmla="*/ 54 w 1102"/>
                <a:gd name="T35" fmla="*/ 438 h 1144"/>
                <a:gd name="T36" fmla="*/ 60 w 1102"/>
                <a:gd name="T37" fmla="*/ 476 h 1144"/>
                <a:gd name="T38" fmla="*/ 76 w 1102"/>
                <a:gd name="T39" fmla="*/ 522 h 1144"/>
                <a:gd name="T40" fmla="*/ 74 w 1102"/>
                <a:gd name="T41" fmla="*/ 544 h 1144"/>
                <a:gd name="T42" fmla="*/ 68 w 1102"/>
                <a:gd name="T43" fmla="*/ 574 h 1144"/>
                <a:gd name="T44" fmla="*/ 80 w 1102"/>
                <a:gd name="T45" fmla="*/ 612 h 1144"/>
                <a:gd name="T46" fmla="*/ 78 w 1102"/>
                <a:gd name="T47" fmla="*/ 630 h 1144"/>
                <a:gd name="T48" fmla="*/ 70 w 1102"/>
                <a:gd name="T49" fmla="*/ 664 h 1144"/>
                <a:gd name="T50" fmla="*/ 82 w 1102"/>
                <a:gd name="T51" fmla="*/ 690 h 1144"/>
                <a:gd name="T52" fmla="*/ 86 w 1102"/>
                <a:gd name="T53" fmla="*/ 710 h 1144"/>
                <a:gd name="T54" fmla="*/ 76 w 1102"/>
                <a:gd name="T55" fmla="*/ 742 h 1144"/>
                <a:gd name="T56" fmla="*/ 88 w 1102"/>
                <a:gd name="T57" fmla="*/ 780 h 1144"/>
                <a:gd name="T58" fmla="*/ 98 w 1102"/>
                <a:gd name="T59" fmla="*/ 832 h 1144"/>
                <a:gd name="T60" fmla="*/ 106 w 1102"/>
                <a:gd name="T61" fmla="*/ 882 h 1144"/>
                <a:gd name="T62" fmla="*/ 140 w 1102"/>
                <a:gd name="T63" fmla="*/ 930 h 1144"/>
                <a:gd name="T64" fmla="*/ 182 w 1102"/>
                <a:gd name="T65" fmla="*/ 968 h 1144"/>
                <a:gd name="T66" fmla="*/ 202 w 1102"/>
                <a:gd name="T67" fmla="*/ 1002 h 1144"/>
                <a:gd name="T68" fmla="*/ 232 w 1102"/>
                <a:gd name="T69" fmla="*/ 1042 h 1144"/>
                <a:gd name="T70" fmla="*/ 352 w 1102"/>
                <a:gd name="T71" fmla="*/ 1110 h 1144"/>
                <a:gd name="T72" fmla="*/ 446 w 1102"/>
                <a:gd name="T73" fmla="*/ 1138 h 1144"/>
                <a:gd name="T74" fmla="*/ 490 w 1102"/>
                <a:gd name="T75" fmla="*/ 1136 h 1144"/>
                <a:gd name="T76" fmla="*/ 566 w 1102"/>
                <a:gd name="T77" fmla="*/ 1142 h 1144"/>
                <a:gd name="T78" fmla="*/ 616 w 1102"/>
                <a:gd name="T79" fmla="*/ 1140 h 1144"/>
                <a:gd name="T80" fmla="*/ 726 w 1102"/>
                <a:gd name="T81" fmla="*/ 1114 h 1144"/>
                <a:gd name="T82" fmla="*/ 814 w 1102"/>
                <a:gd name="T83" fmla="*/ 1098 h 1144"/>
                <a:gd name="T84" fmla="*/ 868 w 1102"/>
                <a:gd name="T85" fmla="*/ 1078 h 1144"/>
                <a:gd name="T86" fmla="*/ 914 w 1102"/>
                <a:gd name="T87" fmla="*/ 1024 h 1144"/>
                <a:gd name="T88" fmla="*/ 950 w 1102"/>
                <a:gd name="T89" fmla="*/ 978 h 1144"/>
                <a:gd name="T90" fmla="*/ 988 w 1102"/>
                <a:gd name="T91" fmla="*/ 952 h 1144"/>
                <a:gd name="T92" fmla="*/ 1008 w 1102"/>
                <a:gd name="T93" fmla="*/ 918 h 1144"/>
                <a:gd name="T94" fmla="*/ 1006 w 1102"/>
                <a:gd name="T95" fmla="*/ 896 h 1144"/>
                <a:gd name="T96" fmla="*/ 1004 w 1102"/>
                <a:gd name="T97" fmla="*/ 886 h 1144"/>
                <a:gd name="T98" fmla="*/ 1018 w 1102"/>
                <a:gd name="T99" fmla="*/ 876 h 1144"/>
                <a:gd name="T100" fmla="*/ 1042 w 1102"/>
                <a:gd name="T101" fmla="*/ 860 h 1144"/>
                <a:gd name="T102" fmla="*/ 1064 w 1102"/>
                <a:gd name="T103" fmla="*/ 816 h 1144"/>
                <a:gd name="T104" fmla="*/ 1074 w 1102"/>
                <a:gd name="T105" fmla="*/ 746 h 1144"/>
                <a:gd name="T106" fmla="*/ 1094 w 1102"/>
                <a:gd name="T107" fmla="*/ 690 h 1144"/>
                <a:gd name="T108" fmla="*/ 1102 w 1102"/>
                <a:gd name="T109" fmla="*/ 634 h 1144"/>
                <a:gd name="T110" fmla="*/ 1094 w 1102"/>
                <a:gd name="T111" fmla="*/ 556 h 1144"/>
                <a:gd name="T112" fmla="*/ 1078 w 1102"/>
                <a:gd name="T113" fmla="*/ 518 h 1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02" h="1144">
                  <a:moveTo>
                    <a:pt x="1078" y="518"/>
                  </a:moveTo>
                  <a:lnTo>
                    <a:pt x="1078" y="518"/>
                  </a:lnTo>
                  <a:lnTo>
                    <a:pt x="1082" y="506"/>
                  </a:lnTo>
                  <a:lnTo>
                    <a:pt x="1084" y="492"/>
                  </a:lnTo>
                  <a:lnTo>
                    <a:pt x="1084" y="480"/>
                  </a:lnTo>
                  <a:lnTo>
                    <a:pt x="1080" y="468"/>
                  </a:lnTo>
                  <a:lnTo>
                    <a:pt x="1072" y="444"/>
                  </a:lnTo>
                  <a:lnTo>
                    <a:pt x="1064" y="424"/>
                  </a:lnTo>
                  <a:lnTo>
                    <a:pt x="1062" y="414"/>
                  </a:lnTo>
                  <a:lnTo>
                    <a:pt x="1060" y="404"/>
                  </a:lnTo>
                  <a:lnTo>
                    <a:pt x="1058" y="392"/>
                  </a:lnTo>
                  <a:lnTo>
                    <a:pt x="1056" y="380"/>
                  </a:lnTo>
                  <a:lnTo>
                    <a:pt x="1048" y="362"/>
                  </a:lnTo>
                  <a:lnTo>
                    <a:pt x="1042" y="348"/>
                  </a:lnTo>
                  <a:lnTo>
                    <a:pt x="1038" y="334"/>
                  </a:lnTo>
                  <a:lnTo>
                    <a:pt x="1042" y="328"/>
                  </a:lnTo>
                  <a:lnTo>
                    <a:pt x="1046" y="316"/>
                  </a:lnTo>
                  <a:lnTo>
                    <a:pt x="1046" y="308"/>
                  </a:lnTo>
                  <a:lnTo>
                    <a:pt x="1046" y="302"/>
                  </a:lnTo>
                  <a:lnTo>
                    <a:pt x="1044" y="292"/>
                  </a:lnTo>
                  <a:lnTo>
                    <a:pt x="1042" y="284"/>
                  </a:lnTo>
                  <a:lnTo>
                    <a:pt x="1034" y="270"/>
                  </a:lnTo>
                  <a:lnTo>
                    <a:pt x="1028" y="258"/>
                  </a:lnTo>
                  <a:lnTo>
                    <a:pt x="1016" y="224"/>
                  </a:lnTo>
                  <a:lnTo>
                    <a:pt x="1004" y="188"/>
                  </a:lnTo>
                  <a:lnTo>
                    <a:pt x="988" y="116"/>
                  </a:lnTo>
                  <a:lnTo>
                    <a:pt x="984" y="104"/>
                  </a:lnTo>
                  <a:lnTo>
                    <a:pt x="978" y="86"/>
                  </a:lnTo>
                  <a:lnTo>
                    <a:pt x="972" y="72"/>
                  </a:lnTo>
                  <a:lnTo>
                    <a:pt x="962" y="52"/>
                  </a:lnTo>
                  <a:lnTo>
                    <a:pt x="958" y="42"/>
                  </a:lnTo>
                  <a:lnTo>
                    <a:pt x="958" y="32"/>
                  </a:lnTo>
                  <a:lnTo>
                    <a:pt x="962" y="18"/>
                  </a:lnTo>
                  <a:lnTo>
                    <a:pt x="968" y="0"/>
                  </a:lnTo>
                  <a:lnTo>
                    <a:pt x="970" y="0"/>
                  </a:lnTo>
                  <a:lnTo>
                    <a:pt x="970" y="2"/>
                  </a:lnTo>
                  <a:lnTo>
                    <a:pt x="97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6"/>
                  </a:lnTo>
                  <a:lnTo>
                    <a:pt x="12" y="12"/>
                  </a:lnTo>
                  <a:lnTo>
                    <a:pt x="20" y="16"/>
                  </a:lnTo>
                  <a:lnTo>
                    <a:pt x="26" y="26"/>
                  </a:lnTo>
                  <a:lnTo>
                    <a:pt x="32" y="38"/>
                  </a:lnTo>
                  <a:lnTo>
                    <a:pt x="38" y="52"/>
                  </a:lnTo>
                  <a:lnTo>
                    <a:pt x="46" y="86"/>
                  </a:lnTo>
                  <a:lnTo>
                    <a:pt x="54" y="124"/>
                  </a:lnTo>
                  <a:lnTo>
                    <a:pt x="58" y="164"/>
                  </a:lnTo>
                  <a:lnTo>
                    <a:pt x="62" y="204"/>
                  </a:lnTo>
                  <a:lnTo>
                    <a:pt x="66" y="266"/>
                  </a:lnTo>
                  <a:lnTo>
                    <a:pt x="70" y="308"/>
                  </a:lnTo>
                  <a:lnTo>
                    <a:pt x="70" y="350"/>
                  </a:lnTo>
                  <a:lnTo>
                    <a:pt x="66" y="370"/>
                  </a:lnTo>
                  <a:lnTo>
                    <a:pt x="62" y="390"/>
                  </a:lnTo>
                  <a:lnTo>
                    <a:pt x="54" y="422"/>
                  </a:lnTo>
                  <a:lnTo>
                    <a:pt x="54" y="438"/>
                  </a:lnTo>
                  <a:lnTo>
                    <a:pt x="54" y="454"/>
                  </a:lnTo>
                  <a:lnTo>
                    <a:pt x="56" y="466"/>
                  </a:lnTo>
                  <a:lnTo>
                    <a:pt x="60" y="476"/>
                  </a:lnTo>
                  <a:lnTo>
                    <a:pt x="68" y="496"/>
                  </a:lnTo>
                  <a:lnTo>
                    <a:pt x="74" y="514"/>
                  </a:lnTo>
                  <a:lnTo>
                    <a:pt x="76" y="522"/>
                  </a:lnTo>
                  <a:lnTo>
                    <a:pt x="78" y="534"/>
                  </a:lnTo>
                  <a:lnTo>
                    <a:pt x="74" y="544"/>
                  </a:lnTo>
                  <a:lnTo>
                    <a:pt x="70" y="558"/>
                  </a:lnTo>
                  <a:lnTo>
                    <a:pt x="70" y="564"/>
                  </a:lnTo>
                  <a:lnTo>
                    <a:pt x="68" y="574"/>
                  </a:lnTo>
                  <a:lnTo>
                    <a:pt x="72" y="588"/>
                  </a:lnTo>
                  <a:lnTo>
                    <a:pt x="76" y="602"/>
                  </a:lnTo>
                  <a:lnTo>
                    <a:pt x="80" y="612"/>
                  </a:lnTo>
                  <a:lnTo>
                    <a:pt x="82" y="624"/>
                  </a:lnTo>
                  <a:lnTo>
                    <a:pt x="78" y="630"/>
                  </a:lnTo>
                  <a:lnTo>
                    <a:pt x="72" y="646"/>
                  </a:lnTo>
                  <a:lnTo>
                    <a:pt x="70" y="654"/>
                  </a:lnTo>
                  <a:lnTo>
                    <a:pt x="70" y="664"/>
                  </a:lnTo>
                  <a:lnTo>
                    <a:pt x="74" y="672"/>
                  </a:lnTo>
                  <a:lnTo>
                    <a:pt x="76" y="680"/>
                  </a:lnTo>
                  <a:lnTo>
                    <a:pt x="82" y="690"/>
                  </a:lnTo>
                  <a:lnTo>
                    <a:pt x="86" y="696"/>
                  </a:lnTo>
                  <a:lnTo>
                    <a:pt x="88" y="702"/>
                  </a:lnTo>
                  <a:lnTo>
                    <a:pt x="86" y="710"/>
                  </a:lnTo>
                  <a:lnTo>
                    <a:pt x="84" y="718"/>
                  </a:lnTo>
                  <a:lnTo>
                    <a:pt x="80" y="728"/>
                  </a:lnTo>
                  <a:lnTo>
                    <a:pt x="76" y="742"/>
                  </a:lnTo>
                  <a:lnTo>
                    <a:pt x="78" y="754"/>
                  </a:lnTo>
                  <a:lnTo>
                    <a:pt x="80" y="764"/>
                  </a:lnTo>
                  <a:lnTo>
                    <a:pt x="88" y="780"/>
                  </a:lnTo>
                  <a:lnTo>
                    <a:pt x="94" y="794"/>
                  </a:lnTo>
                  <a:lnTo>
                    <a:pt x="96" y="812"/>
                  </a:lnTo>
                  <a:lnTo>
                    <a:pt x="98" y="832"/>
                  </a:lnTo>
                  <a:lnTo>
                    <a:pt x="100" y="856"/>
                  </a:lnTo>
                  <a:lnTo>
                    <a:pt x="102" y="870"/>
                  </a:lnTo>
                  <a:lnTo>
                    <a:pt x="106" y="882"/>
                  </a:lnTo>
                  <a:lnTo>
                    <a:pt x="114" y="900"/>
                  </a:lnTo>
                  <a:lnTo>
                    <a:pt x="128" y="916"/>
                  </a:lnTo>
                  <a:lnTo>
                    <a:pt x="140" y="930"/>
                  </a:lnTo>
                  <a:lnTo>
                    <a:pt x="156" y="942"/>
                  </a:lnTo>
                  <a:lnTo>
                    <a:pt x="174" y="958"/>
                  </a:lnTo>
                  <a:lnTo>
                    <a:pt x="182" y="968"/>
                  </a:lnTo>
                  <a:lnTo>
                    <a:pt x="188" y="976"/>
                  </a:lnTo>
                  <a:lnTo>
                    <a:pt x="196" y="990"/>
                  </a:lnTo>
                  <a:lnTo>
                    <a:pt x="202" y="1002"/>
                  </a:lnTo>
                  <a:lnTo>
                    <a:pt x="208" y="1016"/>
                  </a:lnTo>
                  <a:lnTo>
                    <a:pt x="218" y="1028"/>
                  </a:lnTo>
                  <a:lnTo>
                    <a:pt x="232" y="1042"/>
                  </a:lnTo>
                  <a:lnTo>
                    <a:pt x="252" y="1056"/>
                  </a:lnTo>
                  <a:lnTo>
                    <a:pt x="294" y="1080"/>
                  </a:lnTo>
                  <a:lnTo>
                    <a:pt x="352" y="1110"/>
                  </a:lnTo>
                  <a:lnTo>
                    <a:pt x="382" y="1124"/>
                  </a:lnTo>
                  <a:lnTo>
                    <a:pt x="414" y="1132"/>
                  </a:lnTo>
                  <a:lnTo>
                    <a:pt x="446" y="1138"/>
                  </a:lnTo>
                  <a:lnTo>
                    <a:pt x="460" y="1138"/>
                  </a:lnTo>
                  <a:lnTo>
                    <a:pt x="476" y="1138"/>
                  </a:lnTo>
                  <a:lnTo>
                    <a:pt x="490" y="1136"/>
                  </a:lnTo>
                  <a:lnTo>
                    <a:pt x="504" y="1136"/>
                  </a:lnTo>
                  <a:lnTo>
                    <a:pt x="534" y="1140"/>
                  </a:lnTo>
                  <a:lnTo>
                    <a:pt x="566" y="1142"/>
                  </a:lnTo>
                  <a:lnTo>
                    <a:pt x="582" y="1144"/>
                  </a:lnTo>
                  <a:lnTo>
                    <a:pt x="598" y="1142"/>
                  </a:lnTo>
                  <a:lnTo>
                    <a:pt x="616" y="1140"/>
                  </a:lnTo>
                  <a:lnTo>
                    <a:pt x="636" y="1136"/>
                  </a:lnTo>
                  <a:lnTo>
                    <a:pt x="676" y="1126"/>
                  </a:lnTo>
                  <a:lnTo>
                    <a:pt x="726" y="1114"/>
                  </a:lnTo>
                  <a:lnTo>
                    <a:pt x="732" y="1114"/>
                  </a:lnTo>
                  <a:lnTo>
                    <a:pt x="786" y="1104"/>
                  </a:lnTo>
                  <a:lnTo>
                    <a:pt x="814" y="1098"/>
                  </a:lnTo>
                  <a:lnTo>
                    <a:pt x="840" y="1090"/>
                  </a:lnTo>
                  <a:lnTo>
                    <a:pt x="856" y="1084"/>
                  </a:lnTo>
                  <a:lnTo>
                    <a:pt x="868" y="1078"/>
                  </a:lnTo>
                  <a:lnTo>
                    <a:pt x="880" y="1070"/>
                  </a:lnTo>
                  <a:lnTo>
                    <a:pt x="888" y="1062"/>
                  </a:lnTo>
                  <a:lnTo>
                    <a:pt x="902" y="1044"/>
                  </a:lnTo>
                  <a:lnTo>
                    <a:pt x="914" y="1024"/>
                  </a:lnTo>
                  <a:lnTo>
                    <a:pt x="930" y="1000"/>
                  </a:lnTo>
                  <a:lnTo>
                    <a:pt x="938" y="988"/>
                  </a:lnTo>
                  <a:lnTo>
                    <a:pt x="950" y="978"/>
                  </a:lnTo>
                  <a:lnTo>
                    <a:pt x="968" y="966"/>
                  </a:lnTo>
                  <a:lnTo>
                    <a:pt x="978" y="960"/>
                  </a:lnTo>
                  <a:lnTo>
                    <a:pt x="988" y="952"/>
                  </a:lnTo>
                  <a:lnTo>
                    <a:pt x="998" y="940"/>
                  </a:lnTo>
                  <a:lnTo>
                    <a:pt x="1006" y="924"/>
                  </a:lnTo>
                  <a:lnTo>
                    <a:pt x="1008" y="918"/>
                  </a:lnTo>
                  <a:lnTo>
                    <a:pt x="1008" y="912"/>
                  </a:lnTo>
                  <a:lnTo>
                    <a:pt x="1008" y="904"/>
                  </a:lnTo>
                  <a:lnTo>
                    <a:pt x="1006" y="896"/>
                  </a:lnTo>
                  <a:lnTo>
                    <a:pt x="1004" y="888"/>
                  </a:lnTo>
                  <a:lnTo>
                    <a:pt x="1004" y="886"/>
                  </a:lnTo>
                  <a:lnTo>
                    <a:pt x="1010" y="882"/>
                  </a:lnTo>
                  <a:lnTo>
                    <a:pt x="1018" y="876"/>
                  </a:lnTo>
                  <a:lnTo>
                    <a:pt x="1030" y="870"/>
                  </a:lnTo>
                  <a:lnTo>
                    <a:pt x="1036" y="866"/>
                  </a:lnTo>
                  <a:lnTo>
                    <a:pt x="1042" y="860"/>
                  </a:lnTo>
                  <a:lnTo>
                    <a:pt x="1050" y="852"/>
                  </a:lnTo>
                  <a:lnTo>
                    <a:pt x="1056" y="840"/>
                  </a:lnTo>
                  <a:lnTo>
                    <a:pt x="1060" y="828"/>
                  </a:lnTo>
                  <a:lnTo>
                    <a:pt x="1064" y="816"/>
                  </a:lnTo>
                  <a:lnTo>
                    <a:pt x="1068" y="790"/>
                  </a:lnTo>
                  <a:lnTo>
                    <a:pt x="1072" y="766"/>
                  </a:lnTo>
                  <a:lnTo>
                    <a:pt x="1074" y="746"/>
                  </a:lnTo>
                  <a:lnTo>
                    <a:pt x="1080" y="726"/>
                  </a:lnTo>
                  <a:lnTo>
                    <a:pt x="1086" y="708"/>
                  </a:lnTo>
                  <a:lnTo>
                    <a:pt x="1094" y="690"/>
                  </a:lnTo>
                  <a:lnTo>
                    <a:pt x="1100" y="668"/>
                  </a:lnTo>
                  <a:lnTo>
                    <a:pt x="1100" y="656"/>
                  </a:lnTo>
                  <a:lnTo>
                    <a:pt x="1102" y="634"/>
                  </a:lnTo>
                  <a:lnTo>
                    <a:pt x="1100" y="604"/>
                  </a:lnTo>
                  <a:lnTo>
                    <a:pt x="1096" y="572"/>
                  </a:lnTo>
                  <a:lnTo>
                    <a:pt x="1094" y="556"/>
                  </a:lnTo>
                  <a:lnTo>
                    <a:pt x="1090" y="542"/>
                  </a:lnTo>
                  <a:lnTo>
                    <a:pt x="1084" y="528"/>
                  </a:lnTo>
                  <a:lnTo>
                    <a:pt x="1078" y="518"/>
                  </a:lnTo>
                  <a:close/>
                </a:path>
              </a:pathLst>
            </a:custGeom>
            <a:solidFill>
              <a:srgbClr val="FEF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8" name="Freeform 16">
              <a:extLst>
                <a:ext uri="{FF2B5EF4-FFF2-40B4-BE49-F238E27FC236}">
                  <a16:creationId xmlns:a16="http://schemas.microsoft.com/office/drawing/2014/main" id="{29021490-B578-45DA-A3AC-E820314A5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1920"/>
              <a:ext cx="862" cy="1036"/>
            </a:xfrm>
            <a:custGeom>
              <a:avLst/>
              <a:gdLst>
                <a:gd name="T0" fmla="*/ 66 w 862"/>
                <a:gd name="T1" fmla="*/ 486 h 1036"/>
                <a:gd name="T2" fmla="*/ 64 w 862"/>
                <a:gd name="T3" fmla="*/ 600 h 1036"/>
                <a:gd name="T4" fmla="*/ 64 w 862"/>
                <a:gd name="T5" fmla="*/ 618 h 1036"/>
                <a:gd name="T6" fmla="*/ 66 w 862"/>
                <a:gd name="T7" fmla="*/ 682 h 1036"/>
                <a:gd name="T8" fmla="*/ 82 w 862"/>
                <a:gd name="T9" fmla="*/ 770 h 1036"/>
                <a:gd name="T10" fmla="*/ 94 w 862"/>
                <a:gd name="T11" fmla="*/ 816 h 1036"/>
                <a:gd name="T12" fmla="*/ 114 w 862"/>
                <a:gd name="T13" fmla="*/ 864 h 1036"/>
                <a:gd name="T14" fmla="*/ 140 w 862"/>
                <a:gd name="T15" fmla="*/ 910 h 1036"/>
                <a:gd name="T16" fmla="*/ 174 w 862"/>
                <a:gd name="T17" fmla="*/ 950 h 1036"/>
                <a:gd name="T18" fmla="*/ 194 w 862"/>
                <a:gd name="T19" fmla="*/ 972 h 1036"/>
                <a:gd name="T20" fmla="*/ 244 w 862"/>
                <a:gd name="T21" fmla="*/ 1004 h 1036"/>
                <a:gd name="T22" fmla="*/ 298 w 862"/>
                <a:gd name="T23" fmla="*/ 1024 h 1036"/>
                <a:gd name="T24" fmla="*/ 360 w 862"/>
                <a:gd name="T25" fmla="*/ 1036 h 1036"/>
                <a:gd name="T26" fmla="*/ 394 w 862"/>
                <a:gd name="T27" fmla="*/ 1036 h 1036"/>
                <a:gd name="T28" fmla="*/ 500 w 862"/>
                <a:gd name="T29" fmla="*/ 1028 h 1036"/>
                <a:gd name="T30" fmla="*/ 596 w 862"/>
                <a:gd name="T31" fmla="*/ 1004 h 1036"/>
                <a:gd name="T32" fmla="*/ 638 w 862"/>
                <a:gd name="T33" fmla="*/ 986 h 1036"/>
                <a:gd name="T34" fmla="*/ 676 w 862"/>
                <a:gd name="T35" fmla="*/ 966 h 1036"/>
                <a:gd name="T36" fmla="*/ 712 w 862"/>
                <a:gd name="T37" fmla="*/ 940 h 1036"/>
                <a:gd name="T38" fmla="*/ 744 w 862"/>
                <a:gd name="T39" fmla="*/ 910 h 1036"/>
                <a:gd name="T40" fmla="*/ 772 w 862"/>
                <a:gd name="T41" fmla="*/ 880 h 1036"/>
                <a:gd name="T42" fmla="*/ 816 w 862"/>
                <a:gd name="T43" fmla="*/ 808 h 1036"/>
                <a:gd name="T44" fmla="*/ 844 w 862"/>
                <a:gd name="T45" fmla="*/ 724 h 1036"/>
                <a:gd name="T46" fmla="*/ 860 w 862"/>
                <a:gd name="T47" fmla="*/ 630 h 1036"/>
                <a:gd name="T48" fmla="*/ 862 w 862"/>
                <a:gd name="T49" fmla="*/ 578 h 1036"/>
                <a:gd name="T50" fmla="*/ 860 w 862"/>
                <a:gd name="T51" fmla="*/ 558 h 1036"/>
                <a:gd name="T52" fmla="*/ 852 w 862"/>
                <a:gd name="T53" fmla="*/ 452 h 1036"/>
                <a:gd name="T54" fmla="*/ 834 w 862"/>
                <a:gd name="T55" fmla="*/ 356 h 1036"/>
                <a:gd name="T56" fmla="*/ 812 w 862"/>
                <a:gd name="T57" fmla="*/ 266 h 1036"/>
                <a:gd name="T58" fmla="*/ 786 w 862"/>
                <a:gd name="T59" fmla="*/ 184 h 1036"/>
                <a:gd name="T60" fmla="*/ 766 w 862"/>
                <a:gd name="T61" fmla="*/ 130 h 1036"/>
                <a:gd name="T62" fmla="*/ 738 w 862"/>
                <a:gd name="T63" fmla="*/ 70 h 1036"/>
                <a:gd name="T64" fmla="*/ 728 w 862"/>
                <a:gd name="T65" fmla="*/ 28 h 1036"/>
                <a:gd name="T66" fmla="*/ 726 w 862"/>
                <a:gd name="T67" fmla="*/ 2 h 1036"/>
                <a:gd name="T68" fmla="*/ 726 w 862"/>
                <a:gd name="T69" fmla="*/ 2 h 1036"/>
                <a:gd name="T70" fmla="*/ 728 w 862"/>
                <a:gd name="T71" fmla="*/ 2 h 1036"/>
                <a:gd name="T72" fmla="*/ 0 w 862"/>
                <a:gd name="T73" fmla="*/ 2 h 1036"/>
                <a:gd name="T74" fmla="*/ 8 w 862"/>
                <a:gd name="T75" fmla="*/ 16 h 1036"/>
                <a:gd name="T76" fmla="*/ 22 w 862"/>
                <a:gd name="T77" fmla="*/ 54 h 1036"/>
                <a:gd name="T78" fmla="*/ 40 w 862"/>
                <a:gd name="T79" fmla="*/ 132 h 1036"/>
                <a:gd name="T80" fmla="*/ 56 w 862"/>
                <a:gd name="T81" fmla="*/ 264 h 1036"/>
                <a:gd name="T82" fmla="*/ 64 w 862"/>
                <a:gd name="T83" fmla="*/ 412 h 1036"/>
                <a:gd name="T84" fmla="*/ 66 w 862"/>
                <a:gd name="T85" fmla="*/ 486 h 10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62" h="1036">
                  <a:moveTo>
                    <a:pt x="66" y="486"/>
                  </a:moveTo>
                  <a:lnTo>
                    <a:pt x="66" y="486"/>
                  </a:lnTo>
                  <a:lnTo>
                    <a:pt x="64" y="600"/>
                  </a:lnTo>
                  <a:lnTo>
                    <a:pt x="64" y="618"/>
                  </a:lnTo>
                  <a:lnTo>
                    <a:pt x="64" y="646"/>
                  </a:lnTo>
                  <a:lnTo>
                    <a:pt x="66" y="682"/>
                  </a:lnTo>
                  <a:lnTo>
                    <a:pt x="72" y="724"/>
                  </a:lnTo>
                  <a:lnTo>
                    <a:pt x="82" y="770"/>
                  </a:lnTo>
                  <a:lnTo>
                    <a:pt x="88" y="792"/>
                  </a:lnTo>
                  <a:lnTo>
                    <a:pt x="94" y="816"/>
                  </a:lnTo>
                  <a:lnTo>
                    <a:pt x="104" y="840"/>
                  </a:lnTo>
                  <a:lnTo>
                    <a:pt x="114" y="864"/>
                  </a:lnTo>
                  <a:lnTo>
                    <a:pt x="126" y="888"/>
                  </a:lnTo>
                  <a:lnTo>
                    <a:pt x="140" y="910"/>
                  </a:lnTo>
                  <a:lnTo>
                    <a:pt x="156" y="930"/>
                  </a:lnTo>
                  <a:lnTo>
                    <a:pt x="174" y="950"/>
                  </a:lnTo>
                  <a:lnTo>
                    <a:pt x="194" y="972"/>
                  </a:lnTo>
                  <a:lnTo>
                    <a:pt x="218" y="988"/>
                  </a:lnTo>
                  <a:lnTo>
                    <a:pt x="244" y="1004"/>
                  </a:lnTo>
                  <a:lnTo>
                    <a:pt x="270" y="1016"/>
                  </a:lnTo>
                  <a:lnTo>
                    <a:pt x="298" y="1024"/>
                  </a:lnTo>
                  <a:lnTo>
                    <a:pt x="328" y="1032"/>
                  </a:lnTo>
                  <a:lnTo>
                    <a:pt x="360" y="1036"/>
                  </a:lnTo>
                  <a:lnTo>
                    <a:pt x="394" y="1036"/>
                  </a:lnTo>
                  <a:lnTo>
                    <a:pt x="448" y="1034"/>
                  </a:lnTo>
                  <a:lnTo>
                    <a:pt x="500" y="1028"/>
                  </a:lnTo>
                  <a:lnTo>
                    <a:pt x="550" y="1018"/>
                  </a:lnTo>
                  <a:lnTo>
                    <a:pt x="596" y="1004"/>
                  </a:lnTo>
                  <a:lnTo>
                    <a:pt x="616" y="996"/>
                  </a:lnTo>
                  <a:lnTo>
                    <a:pt x="638" y="986"/>
                  </a:lnTo>
                  <a:lnTo>
                    <a:pt x="658" y="976"/>
                  </a:lnTo>
                  <a:lnTo>
                    <a:pt x="676" y="966"/>
                  </a:lnTo>
                  <a:lnTo>
                    <a:pt x="696" y="954"/>
                  </a:lnTo>
                  <a:lnTo>
                    <a:pt x="712" y="940"/>
                  </a:lnTo>
                  <a:lnTo>
                    <a:pt x="728" y="926"/>
                  </a:lnTo>
                  <a:lnTo>
                    <a:pt x="744" y="910"/>
                  </a:lnTo>
                  <a:lnTo>
                    <a:pt x="772" y="880"/>
                  </a:lnTo>
                  <a:lnTo>
                    <a:pt x="796" y="846"/>
                  </a:lnTo>
                  <a:lnTo>
                    <a:pt x="816" y="808"/>
                  </a:lnTo>
                  <a:lnTo>
                    <a:pt x="832" y="768"/>
                  </a:lnTo>
                  <a:lnTo>
                    <a:pt x="844" y="724"/>
                  </a:lnTo>
                  <a:lnTo>
                    <a:pt x="854" y="678"/>
                  </a:lnTo>
                  <a:lnTo>
                    <a:pt x="860" y="630"/>
                  </a:lnTo>
                  <a:lnTo>
                    <a:pt x="862" y="578"/>
                  </a:lnTo>
                  <a:lnTo>
                    <a:pt x="860" y="558"/>
                  </a:lnTo>
                  <a:lnTo>
                    <a:pt x="858" y="504"/>
                  </a:lnTo>
                  <a:lnTo>
                    <a:pt x="852" y="452"/>
                  </a:lnTo>
                  <a:lnTo>
                    <a:pt x="844" y="402"/>
                  </a:lnTo>
                  <a:lnTo>
                    <a:pt x="834" y="356"/>
                  </a:lnTo>
                  <a:lnTo>
                    <a:pt x="824" y="310"/>
                  </a:lnTo>
                  <a:lnTo>
                    <a:pt x="812" y="266"/>
                  </a:lnTo>
                  <a:lnTo>
                    <a:pt x="786" y="184"/>
                  </a:lnTo>
                  <a:lnTo>
                    <a:pt x="776" y="156"/>
                  </a:lnTo>
                  <a:lnTo>
                    <a:pt x="766" y="130"/>
                  </a:lnTo>
                  <a:lnTo>
                    <a:pt x="746" y="88"/>
                  </a:lnTo>
                  <a:lnTo>
                    <a:pt x="738" y="70"/>
                  </a:lnTo>
                  <a:lnTo>
                    <a:pt x="732" y="50"/>
                  </a:lnTo>
                  <a:lnTo>
                    <a:pt x="728" y="28"/>
                  </a:lnTo>
                  <a:lnTo>
                    <a:pt x="726" y="2"/>
                  </a:lnTo>
                  <a:lnTo>
                    <a:pt x="726" y="0"/>
                  </a:lnTo>
                  <a:lnTo>
                    <a:pt x="726" y="2"/>
                  </a:lnTo>
                  <a:lnTo>
                    <a:pt x="728" y="4"/>
                  </a:lnTo>
                  <a:lnTo>
                    <a:pt x="728" y="2"/>
                  </a:lnTo>
                  <a:lnTo>
                    <a:pt x="0" y="2"/>
                  </a:lnTo>
                  <a:lnTo>
                    <a:pt x="8" y="16"/>
                  </a:lnTo>
                  <a:lnTo>
                    <a:pt x="16" y="34"/>
                  </a:lnTo>
                  <a:lnTo>
                    <a:pt x="22" y="54"/>
                  </a:lnTo>
                  <a:lnTo>
                    <a:pt x="28" y="78"/>
                  </a:lnTo>
                  <a:lnTo>
                    <a:pt x="40" y="132"/>
                  </a:lnTo>
                  <a:lnTo>
                    <a:pt x="50" y="196"/>
                  </a:lnTo>
                  <a:lnTo>
                    <a:pt x="56" y="264"/>
                  </a:lnTo>
                  <a:lnTo>
                    <a:pt x="62" y="338"/>
                  </a:lnTo>
                  <a:lnTo>
                    <a:pt x="64" y="412"/>
                  </a:lnTo>
                  <a:lnTo>
                    <a:pt x="66" y="486"/>
                  </a:lnTo>
                  <a:close/>
                </a:path>
              </a:pathLst>
            </a:custGeom>
            <a:solidFill>
              <a:srgbClr val="882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9" name="Freeform 17">
              <a:extLst>
                <a:ext uri="{FF2B5EF4-FFF2-40B4-BE49-F238E27FC236}">
                  <a16:creationId xmlns:a16="http://schemas.microsoft.com/office/drawing/2014/main" id="{9A1116D8-A3C7-44B9-89D0-D6B897674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1920"/>
              <a:ext cx="906" cy="1060"/>
            </a:xfrm>
            <a:custGeom>
              <a:avLst/>
              <a:gdLst>
                <a:gd name="T0" fmla="*/ 818 w 906"/>
                <a:gd name="T1" fmla="*/ 146 h 1060"/>
                <a:gd name="T2" fmla="*/ 780 w 906"/>
                <a:gd name="T3" fmla="*/ 66 h 1060"/>
                <a:gd name="T4" fmla="*/ 772 w 906"/>
                <a:gd name="T5" fmla="*/ 2 h 1060"/>
                <a:gd name="T6" fmla="*/ 750 w 906"/>
                <a:gd name="T7" fmla="*/ 4 h 1060"/>
                <a:gd name="T8" fmla="*/ 748 w 906"/>
                <a:gd name="T9" fmla="*/ 2 h 1060"/>
                <a:gd name="T10" fmla="*/ 754 w 906"/>
                <a:gd name="T11" fmla="*/ 50 h 1060"/>
                <a:gd name="T12" fmla="*/ 788 w 906"/>
                <a:gd name="T13" fmla="*/ 130 h 1060"/>
                <a:gd name="T14" fmla="*/ 808 w 906"/>
                <a:gd name="T15" fmla="*/ 184 h 1060"/>
                <a:gd name="T16" fmla="*/ 856 w 906"/>
                <a:gd name="T17" fmla="*/ 356 h 1060"/>
                <a:gd name="T18" fmla="*/ 880 w 906"/>
                <a:gd name="T19" fmla="*/ 504 h 1060"/>
                <a:gd name="T20" fmla="*/ 884 w 906"/>
                <a:gd name="T21" fmla="*/ 578 h 1060"/>
                <a:gd name="T22" fmla="*/ 876 w 906"/>
                <a:gd name="T23" fmla="*/ 678 h 1060"/>
                <a:gd name="T24" fmla="*/ 838 w 906"/>
                <a:gd name="T25" fmla="*/ 808 h 1060"/>
                <a:gd name="T26" fmla="*/ 766 w 906"/>
                <a:gd name="T27" fmla="*/ 910 h 1060"/>
                <a:gd name="T28" fmla="*/ 734 w 906"/>
                <a:gd name="T29" fmla="*/ 940 h 1060"/>
                <a:gd name="T30" fmla="*/ 680 w 906"/>
                <a:gd name="T31" fmla="*/ 976 h 1060"/>
                <a:gd name="T32" fmla="*/ 618 w 906"/>
                <a:gd name="T33" fmla="*/ 1004 h 1060"/>
                <a:gd name="T34" fmla="*/ 470 w 906"/>
                <a:gd name="T35" fmla="*/ 1034 h 1060"/>
                <a:gd name="T36" fmla="*/ 382 w 906"/>
                <a:gd name="T37" fmla="*/ 1036 h 1060"/>
                <a:gd name="T38" fmla="*/ 292 w 906"/>
                <a:gd name="T39" fmla="*/ 1016 h 1060"/>
                <a:gd name="T40" fmla="*/ 216 w 906"/>
                <a:gd name="T41" fmla="*/ 972 h 1060"/>
                <a:gd name="T42" fmla="*/ 178 w 906"/>
                <a:gd name="T43" fmla="*/ 930 h 1060"/>
                <a:gd name="T44" fmla="*/ 136 w 906"/>
                <a:gd name="T45" fmla="*/ 864 h 1060"/>
                <a:gd name="T46" fmla="*/ 110 w 906"/>
                <a:gd name="T47" fmla="*/ 792 h 1060"/>
                <a:gd name="T48" fmla="*/ 88 w 906"/>
                <a:gd name="T49" fmla="*/ 682 h 1060"/>
                <a:gd name="T50" fmla="*/ 86 w 906"/>
                <a:gd name="T51" fmla="*/ 618 h 1060"/>
                <a:gd name="T52" fmla="*/ 88 w 906"/>
                <a:gd name="T53" fmla="*/ 486 h 1060"/>
                <a:gd name="T54" fmla="*/ 84 w 906"/>
                <a:gd name="T55" fmla="*/ 338 h 1060"/>
                <a:gd name="T56" fmla="*/ 62 w 906"/>
                <a:gd name="T57" fmla="*/ 132 h 1060"/>
                <a:gd name="T58" fmla="*/ 38 w 906"/>
                <a:gd name="T59" fmla="*/ 34 h 1060"/>
                <a:gd name="T60" fmla="*/ 0 w 906"/>
                <a:gd name="T61" fmla="*/ 2 h 1060"/>
                <a:gd name="T62" fmla="*/ 12 w 906"/>
                <a:gd name="T63" fmla="*/ 28 h 1060"/>
                <a:gd name="T64" fmla="*/ 38 w 906"/>
                <a:gd name="T65" fmla="*/ 128 h 1060"/>
                <a:gd name="T66" fmla="*/ 64 w 906"/>
                <a:gd name="T67" fmla="*/ 378 h 1060"/>
                <a:gd name="T68" fmla="*/ 64 w 906"/>
                <a:gd name="T69" fmla="*/ 600 h 1060"/>
                <a:gd name="T70" fmla="*/ 68 w 906"/>
                <a:gd name="T71" fmla="*/ 700 h 1060"/>
                <a:gd name="T72" fmla="*/ 90 w 906"/>
                <a:gd name="T73" fmla="*/ 806 h 1060"/>
                <a:gd name="T74" fmla="*/ 124 w 906"/>
                <a:gd name="T75" fmla="*/ 890 h 1060"/>
                <a:gd name="T76" fmla="*/ 180 w 906"/>
                <a:gd name="T77" fmla="*/ 966 h 1060"/>
                <a:gd name="T78" fmla="*/ 228 w 906"/>
                <a:gd name="T79" fmla="*/ 1008 h 1060"/>
                <a:gd name="T80" fmla="*/ 314 w 906"/>
                <a:gd name="T81" fmla="*/ 1046 h 1060"/>
                <a:gd name="T82" fmla="*/ 416 w 906"/>
                <a:gd name="T83" fmla="*/ 1060 h 1060"/>
                <a:gd name="T84" fmla="*/ 526 w 906"/>
                <a:gd name="T85" fmla="*/ 1050 h 1060"/>
                <a:gd name="T86" fmla="*/ 626 w 906"/>
                <a:gd name="T87" fmla="*/ 1026 h 1060"/>
                <a:gd name="T88" fmla="*/ 692 w 906"/>
                <a:gd name="T89" fmla="*/ 996 h 1060"/>
                <a:gd name="T90" fmla="*/ 748 w 906"/>
                <a:gd name="T91" fmla="*/ 958 h 1060"/>
                <a:gd name="T92" fmla="*/ 782 w 906"/>
                <a:gd name="T93" fmla="*/ 926 h 1060"/>
                <a:gd name="T94" fmla="*/ 826 w 906"/>
                <a:gd name="T95" fmla="*/ 874 h 1060"/>
                <a:gd name="T96" fmla="*/ 860 w 906"/>
                <a:gd name="T97" fmla="*/ 812 h 1060"/>
                <a:gd name="T98" fmla="*/ 884 w 906"/>
                <a:gd name="T99" fmla="*/ 744 h 1060"/>
                <a:gd name="T100" fmla="*/ 904 w 906"/>
                <a:gd name="T101" fmla="*/ 614 h 1060"/>
                <a:gd name="T102" fmla="*/ 902 w 906"/>
                <a:gd name="T103" fmla="*/ 502 h 1060"/>
                <a:gd name="T104" fmla="*/ 878 w 906"/>
                <a:gd name="T105" fmla="*/ 352 h 1060"/>
                <a:gd name="T106" fmla="*/ 830 w 906"/>
                <a:gd name="T107" fmla="*/ 178 h 10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06" h="1060">
                  <a:moveTo>
                    <a:pt x="830" y="178"/>
                  </a:moveTo>
                  <a:lnTo>
                    <a:pt x="830" y="178"/>
                  </a:lnTo>
                  <a:lnTo>
                    <a:pt x="818" y="146"/>
                  </a:lnTo>
                  <a:lnTo>
                    <a:pt x="808" y="122"/>
                  </a:lnTo>
                  <a:lnTo>
                    <a:pt x="788" y="84"/>
                  </a:lnTo>
                  <a:lnTo>
                    <a:pt x="780" y="66"/>
                  </a:lnTo>
                  <a:lnTo>
                    <a:pt x="774" y="48"/>
                  </a:lnTo>
                  <a:lnTo>
                    <a:pt x="772" y="28"/>
                  </a:lnTo>
                  <a:lnTo>
                    <a:pt x="772" y="2"/>
                  </a:lnTo>
                  <a:lnTo>
                    <a:pt x="750" y="2"/>
                  </a:lnTo>
                  <a:lnTo>
                    <a:pt x="750" y="4"/>
                  </a:lnTo>
                  <a:lnTo>
                    <a:pt x="748" y="2"/>
                  </a:lnTo>
                  <a:lnTo>
                    <a:pt x="748" y="0"/>
                  </a:lnTo>
                  <a:lnTo>
                    <a:pt x="748" y="2"/>
                  </a:lnTo>
                  <a:lnTo>
                    <a:pt x="750" y="28"/>
                  </a:lnTo>
                  <a:lnTo>
                    <a:pt x="754" y="50"/>
                  </a:lnTo>
                  <a:lnTo>
                    <a:pt x="760" y="70"/>
                  </a:lnTo>
                  <a:lnTo>
                    <a:pt x="768" y="88"/>
                  </a:lnTo>
                  <a:lnTo>
                    <a:pt x="788" y="130"/>
                  </a:lnTo>
                  <a:lnTo>
                    <a:pt x="798" y="156"/>
                  </a:lnTo>
                  <a:lnTo>
                    <a:pt x="808" y="184"/>
                  </a:lnTo>
                  <a:lnTo>
                    <a:pt x="834" y="266"/>
                  </a:lnTo>
                  <a:lnTo>
                    <a:pt x="846" y="310"/>
                  </a:lnTo>
                  <a:lnTo>
                    <a:pt x="856" y="356"/>
                  </a:lnTo>
                  <a:lnTo>
                    <a:pt x="866" y="402"/>
                  </a:lnTo>
                  <a:lnTo>
                    <a:pt x="874" y="452"/>
                  </a:lnTo>
                  <a:lnTo>
                    <a:pt x="880" y="504"/>
                  </a:lnTo>
                  <a:lnTo>
                    <a:pt x="882" y="558"/>
                  </a:lnTo>
                  <a:lnTo>
                    <a:pt x="884" y="578"/>
                  </a:lnTo>
                  <a:lnTo>
                    <a:pt x="882" y="630"/>
                  </a:lnTo>
                  <a:lnTo>
                    <a:pt x="876" y="678"/>
                  </a:lnTo>
                  <a:lnTo>
                    <a:pt x="866" y="724"/>
                  </a:lnTo>
                  <a:lnTo>
                    <a:pt x="854" y="768"/>
                  </a:lnTo>
                  <a:lnTo>
                    <a:pt x="838" y="808"/>
                  </a:lnTo>
                  <a:lnTo>
                    <a:pt x="818" y="846"/>
                  </a:lnTo>
                  <a:lnTo>
                    <a:pt x="794" y="880"/>
                  </a:lnTo>
                  <a:lnTo>
                    <a:pt x="766" y="910"/>
                  </a:lnTo>
                  <a:lnTo>
                    <a:pt x="750" y="926"/>
                  </a:lnTo>
                  <a:lnTo>
                    <a:pt x="734" y="940"/>
                  </a:lnTo>
                  <a:lnTo>
                    <a:pt x="718" y="954"/>
                  </a:lnTo>
                  <a:lnTo>
                    <a:pt x="698" y="966"/>
                  </a:lnTo>
                  <a:lnTo>
                    <a:pt x="680" y="976"/>
                  </a:lnTo>
                  <a:lnTo>
                    <a:pt x="660" y="986"/>
                  </a:lnTo>
                  <a:lnTo>
                    <a:pt x="638" y="996"/>
                  </a:lnTo>
                  <a:lnTo>
                    <a:pt x="618" y="1004"/>
                  </a:lnTo>
                  <a:lnTo>
                    <a:pt x="572" y="1018"/>
                  </a:lnTo>
                  <a:lnTo>
                    <a:pt x="522" y="1028"/>
                  </a:lnTo>
                  <a:lnTo>
                    <a:pt x="470" y="1034"/>
                  </a:lnTo>
                  <a:lnTo>
                    <a:pt x="416" y="1036"/>
                  </a:lnTo>
                  <a:lnTo>
                    <a:pt x="382" y="1036"/>
                  </a:lnTo>
                  <a:lnTo>
                    <a:pt x="350" y="1032"/>
                  </a:lnTo>
                  <a:lnTo>
                    <a:pt x="320" y="1024"/>
                  </a:lnTo>
                  <a:lnTo>
                    <a:pt x="292" y="1016"/>
                  </a:lnTo>
                  <a:lnTo>
                    <a:pt x="266" y="1004"/>
                  </a:lnTo>
                  <a:lnTo>
                    <a:pt x="240" y="988"/>
                  </a:lnTo>
                  <a:lnTo>
                    <a:pt x="216" y="972"/>
                  </a:lnTo>
                  <a:lnTo>
                    <a:pt x="196" y="950"/>
                  </a:lnTo>
                  <a:lnTo>
                    <a:pt x="178" y="930"/>
                  </a:lnTo>
                  <a:lnTo>
                    <a:pt x="162" y="910"/>
                  </a:lnTo>
                  <a:lnTo>
                    <a:pt x="148" y="888"/>
                  </a:lnTo>
                  <a:lnTo>
                    <a:pt x="136" y="864"/>
                  </a:lnTo>
                  <a:lnTo>
                    <a:pt x="126" y="840"/>
                  </a:lnTo>
                  <a:lnTo>
                    <a:pt x="116" y="816"/>
                  </a:lnTo>
                  <a:lnTo>
                    <a:pt x="110" y="792"/>
                  </a:lnTo>
                  <a:lnTo>
                    <a:pt x="104" y="770"/>
                  </a:lnTo>
                  <a:lnTo>
                    <a:pt x="94" y="724"/>
                  </a:lnTo>
                  <a:lnTo>
                    <a:pt x="88" y="682"/>
                  </a:lnTo>
                  <a:lnTo>
                    <a:pt x="86" y="646"/>
                  </a:lnTo>
                  <a:lnTo>
                    <a:pt x="86" y="618"/>
                  </a:lnTo>
                  <a:lnTo>
                    <a:pt x="86" y="600"/>
                  </a:lnTo>
                  <a:lnTo>
                    <a:pt x="88" y="486"/>
                  </a:lnTo>
                  <a:lnTo>
                    <a:pt x="86" y="412"/>
                  </a:lnTo>
                  <a:lnTo>
                    <a:pt x="84" y="338"/>
                  </a:lnTo>
                  <a:lnTo>
                    <a:pt x="78" y="264"/>
                  </a:lnTo>
                  <a:lnTo>
                    <a:pt x="72" y="196"/>
                  </a:lnTo>
                  <a:lnTo>
                    <a:pt x="62" y="132"/>
                  </a:lnTo>
                  <a:lnTo>
                    <a:pt x="50" y="78"/>
                  </a:lnTo>
                  <a:lnTo>
                    <a:pt x="44" y="54"/>
                  </a:lnTo>
                  <a:lnTo>
                    <a:pt x="38" y="34"/>
                  </a:lnTo>
                  <a:lnTo>
                    <a:pt x="30" y="16"/>
                  </a:lnTo>
                  <a:lnTo>
                    <a:pt x="22" y="2"/>
                  </a:lnTo>
                  <a:lnTo>
                    <a:pt x="0" y="2"/>
                  </a:lnTo>
                  <a:lnTo>
                    <a:pt x="6" y="14"/>
                  </a:lnTo>
                  <a:lnTo>
                    <a:pt x="12" y="28"/>
                  </a:lnTo>
                  <a:lnTo>
                    <a:pt x="20" y="48"/>
                  </a:lnTo>
                  <a:lnTo>
                    <a:pt x="26" y="70"/>
                  </a:lnTo>
                  <a:lnTo>
                    <a:pt x="38" y="128"/>
                  </a:lnTo>
                  <a:lnTo>
                    <a:pt x="50" y="198"/>
                  </a:lnTo>
                  <a:lnTo>
                    <a:pt x="58" y="282"/>
                  </a:lnTo>
                  <a:lnTo>
                    <a:pt x="64" y="378"/>
                  </a:lnTo>
                  <a:lnTo>
                    <a:pt x="66" y="484"/>
                  </a:lnTo>
                  <a:lnTo>
                    <a:pt x="64" y="600"/>
                  </a:lnTo>
                  <a:lnTo>
                    <a:pt x="64" y="622"/>
                  </a:lnTo>
                  <a:lnTo>
                    <a:pt x="64" y="656"/>
                  </a:lnTo>
                  <a:lnTo>
                    <a:pt x="68" y="700"/>
                  </a:lnTo>
                  <a:lnTo>
                    <a:pt x="76" y="752"/>
                  </a:lnTo>
                  <a:lnTo>
                    <a:pt x="82" y="778"/>
                  </a:lnTo>
                  <a:lnTo>
                    <a:pt x="90" y="806"/>
                  </a:lnTo>
                  <a:lnTo>
                    <a:pt x="100" y="834"/>
                  </a:lnTo>
                  <a:lnTo>
                    <a:pt x="110" y="862"/>
                  </a:lnTo>
                  <a:lnTo>
                    <a:pt x="124" y="890"/>
                  </a:lnTo>
                  <a:lnTo>
                    <a:pt x="140" y="918"/>
                  </a:lnTo>
                  <a:lnTo>
                    <a:pt x="158" y="942"/>
                  </a:lnTo>
                  <a:lnTo>
                    <a:pt x="180" y="966"/>
                  </a:lnTo>
                  <a:lnTo>
                    <a:pt x="202" y="988"/>
                  </a:lnTo>
                  <a:lnTo>
                    <a:pt x="228" y="1008"/>
                  </a:lnTo>
                  <a:lnTo>
                    <a:pt x="254" y="1024"/>
                  </a:lnTo>
                  <a:lnTo>
                    <a:pt x="284" y="1036"/>
                  </a:lnTo>
                  <a:lnTo>
                    <a:pt x="314" y="1046"/>
                  </a:lnTo>
                  <a:lnTo>
                    <a:pt x="346" y="1054"/>
                  </a:lnTo>
                  <a:lnTo>
                    <a:pt x="380" y="1058"/>
                  </a:lnTo>
                  <a:lnTo>
                    <a:pt x="416" y="1060"/>
                  </a:lnTo>
                  <a:lnTo>
                    <a:pt x="472" y="1058"/>
                  </a:lnTo>
                  <a:lnTo>
                    <a:pt x="526" y="1050"/>
                  </a:lnTo>
                  <a:lnTo>
                    <a:pt x="578" y="1040"/>
                  </a:lnTo>
                  <a:lnTo>
                    <a:pt x="602" y="1034"/>
                  </a:lnTo>
                  <a:lnTo>
                    <a:pt x="626" y="1026"/>
                  </a:lnTo>
                  <a:lnTo>
                    <a:pt x="648" y="1016"/>
                  </a:lnTo>
                  <a:lnTo>
                    <a:pt x="670" y="1006"/>
                  </a:lnTo>
                  <a:lnTo>
                    <a:pt x="692" y="996"/>
                  </a:lnTo>
                  <a:lnTo>
                    <a:pt x="712" y="984"/>
                  </a:lnTo>
                  <a:lnTo>
                    <a:pt x="730" y="972"/>
                  </a:lnTo>
                  <a:lnTo>
                    <a:pt x="748" y="958"/>
                  </a:lnTo>
                  <a:lnTo>
                    <a:pt x="766" y="942"/>
                  </a:lnTo>
                  <a:lnTo>
                    <a:pt x="782" y="926"/>
                  </a:lnTo>
                  <a:lnTo>
                    <a:pt x="798" y="910"/>
                  </a:lnTo>
                  <a:lnTo>
                    <a:pt x="812" y="892"/>
                  </a:lnTo>
                  <a:lnTo>
                    <a:pt x="826" y="874"/>
                  </a:lnTo>
                  <a:lnTo>
                    <a:pt x="838" y="854"/>
                  </a:lnTo>
                  <a:lnTo>
                    <a:pt x="850" y="834"/>
                  </a:lnTo>
                  <a:lnTo>
                    <a:pt x="860" y="812"/>
                  </a:lnTo>
                  <a:lnTo>
                    <a:pt x="870" y="790"/>
                  </a:lnTo>
                  <a:lnTo>
                    <a:pt x="878" y="768"/>
                  </a:lnTo>
                  <a:lnTo>
                    <a:pt x="884" y="744"/>
                  </a:lnTo>
                  <a:lnTo>
                    <a:pt x="890" y="718"/>
                  </a:lnTo>
                  <a:lnTo>
                    <a:pt x="900" y="668"/>
                  </a:lnTo>
                  <a:lnTo>
                    <a:pt x="904" y="614"/>
                  </a:lnTo>
                  <a:lnTo>
                    <a:pt x="906" y="558"/>
                  </a:lnTo>
                  <a:lnTo>
                    <a:pt x="902" y="502"/>
                  </a:lnTo>
                  <a:lnTo>
                    <a:pt x="896" y="450"/>
                  </a:lnTo>
                  <a:lnTo>
                    <a:pt x="888" y="400"/>
                  </a:lnTo>
                  <a:lnTo>
                    <a:pt x="878" y="352"/>
                  </a:lnTo>
                  <a:lnTo>
                    <a:pt x="868" y="306"/>
                  </a:lnTo>
                  <a:lnTo>
                    <a:pt x="856" y="262"/>
                  </a:lnTo>
                  <a:lnTo>
                    <a:pt x="830" y="178"/>
                  </a:lnTo>
                  <a:close/>
                </a:path>
              </a:pathLst>
            </a:custGeom>
            <a:solidFill>
              <a:srgbClr val="BD8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0" name="Freeform 18">
              <a:extLst>
                <a:ext uri="{FF2B5EF4-FFF2-40B4-BE49-F238E27FC236}">
                  <a16:creationId xmlns:a16="http://schemas.microsoft.com/office/drawing/2014/main" id="{4B9A6387-1343-4A91-A3D0-A6B162B9C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1922"/>
              <a:ext cx="616" cy="986"/>
            </a:xfrm>
            <a:custGeom>
              <a:avLst/>
              <a:gdLst>
                <a:gd name="T0" fmla="*/ 528 w 616"/>
                <a:gd name="T1" fmla="*/ 58 h 986"/>
                <a:gd name="T2" fmla="*/ 480 w 616"/>
                <a:gd name="T3" fmla="*/ 34 h 986"/>
                <a:gd name="T4" fmla="*/ 376 w 616"/>
                <a:gd name="T5" fmla="*/ 28 h 986"/>
                <a:gd name="T6" fmla="*/ 336 w 616"/>
                <a:gd name="T7" fmla="*/ 30 h 986"/>
                <a:gd name="T8" fmla="*/ 276 w 616"/>
                <a:gd name="T9" fmla="*/ 50 h 986"/>
                <a:gd name="T10" fmla="*/ 220 w 616"/>
                <a:gd name="T11" fmla="*/ 84 h 986"/>
                <a:gd name="T12" fmla="*/ 168 w 616"/>
                <a:gd name="T13" fmla="*/ 132 h 986"/>
                <a:gd name="T14" fmla="*/ 126 w 616"/>
                <a:gd name="T15" fmla="*/ 192 h 986"/>
                <a:gd name="T16" fmla="*/ 102 w 616"/>
                <a:gd name="T17" fmla="*/ 236 h 986"/>
                <a:gd name="T18" fmla="*/ 142 w 616"/>
                <a:gd name="T19" fmla="*/ 0 h 986"/>
                <a:gd name="T20" fmla="*/ 42 w 616"/>
                <a:gd name="T21" fmla="*/ 268 h 986"/>
                <a:gd name="T22" fmla="*/ 10 w 616"/>
                <a:gd name="T23" fmla="*/ 410 h 986"/>
                <a:gd name="T24" fmla="*/ 0 w 616"/>
                <a:gd name="T25" fmla="*/ 558 h 986"/>
                <a:gd name="T26" fmla="*/ 18 w 616"/>
                <a:gd name="T27" fmla="*/ 702 h 986"/>
                <a:gd name="T28" fmla="*/ 50 w 616"/>
                <a:gd name="T29" fmla="*/ 792 h 986"/>
                <a:gd name="T30" fmla="*/ 86 w 616"/>
                <a:gd name="T31" fmla="*/ 852 h 986"/>
                <a:gd name="T32" fmla="*/ 132 w 616"/>
                <a:gd name="T33" fmla="*/ 906 h 986"/>
                <a:gd name="T34" fmla="*/ 190 w 616"/>
                <a:gd name="T35" fmla="*/ 952 h 986"/>
                <a:gd name="T36" fmla="*/ 238 w 616"/>
                <a:gd name="T37" fmla="*/ 974 h 986"/>
                <a:gd name="T38" fmla="*/ 298 w 616"/>
                <a:gd name="T39" fmla="*/ 986 h 986"/>
                <a:gd name="T40" fmla="*/ 338 w 616"/>
                <a:gd name="T41" fmla="*/ 982 h 986"/>
                <a:gd name="T42" fmla="*/ 362 w 616"/>
                <a:gd name="T43" fmla="*/ 968 h 986"/>
                <a:gd name="T44" fmla="*/ 374 w 616"/>
                <a:gd name="T45" fmla="*/ 940 h 986"/>
                <a:gd name="T46" fmla="*/ 368 w 616"/>
                <a:gd name="T47" fmla="*/ 930 h 986"/>
                <a:gd name="T48" fmla="*/ 342 w 616"/>
                <a:gd name="T49" fmla="*/ 912 h 986"/>
                <a:gd name="T50" fmla="*/ 294 w 616"/>
                <a:gd name="T51" fmla="*/ 896 h 986"/>
                <a:gd name="T52" fmla="*/ 286 w 616"/>
                <a:gd name="T53" fmla="*/ 862 h 986"/>
                <a:gd name="T54" fmla="*/ 264 w 616"/>
                <a:gd name="T55" fmla="*/ 830 h 986"/>
                <a:gd name="T56" fmla="*/ 244 w 616"/>
                <a:gd name="T57" fmla="*/ 800 h 986"/>
                <a:gd name="T58" fmla="*/ 230 w 616"/>
                <a:gd name="T59" fmla="*/ 758 h 986"/>
                <a:gd name="T60" fmla="*/ 216 w 616"/>
                <a:gd name="T61" fmla="*/ 742 h 986"/>
                <a:gd name="T62" fmla="*/ 214 w 616"/>
                <a:gd name="T63" fmla="*/ 700 h 986"/>
                <a:gd name="T64" fmla="*/ 196 w 616"/>
                <a:gd name="T65" fmla="*/ 670 h 986"/>
                <a:gd name="T66" fmla="*/ 212 w 616"/>
                <a:gd name="T67" fmla="*/ 610 h 986"/>
                <a:gd name="T68" fmla="*/ 210 w 616"/>
                <a:gd name="T69" fmla="*/ 562 h 986"/>
                <a:gd name="T70" fmla="*/ 210 w 616"/>
                <a:gd name="T71" fmla="*/ 526 h 986"/>
                <a:gd name="T72" fmla="*/ 218 w 616"/>
                <a:gd name="T73" fmla="*/ 478 h 986"/>
                <a:gd name="T74" fmla="*/ 210 w 616"/>
                <a:gd name="T75" fmla="*/ 450 h 986"/>
                <a:gd name="T76" fmla="*/ 200 w 616"/>
                <a:gd name="T77" fmla="*/ 440 h 986"/>
                <a:gd name="T78" fmla="*/ 224 w 616"/>
                <a:gd name="T79" fmla="*/ 426 h 986"/>
                <a:gd name="T80" fmla="*/ 256 w 616"/>
                <a:gd name="T81" fmla="*/ 382 h 986"/>
                <a:gd name="T82" fmla="*/ 268 w 616"/>
                <a:gd name="T83" fmla="*/ 342 h 986"/>
                <a:gd name="T84" fmla="*/ 300 w 616"/>
                <a:gd name="T85" fmla="*/ 328 h 986"/>
                <a:gd name="T86" fmla="*/ 346 w 616"/>
                <a:gd name="T87" fmla="*/ 292 h 986"/>
                <a:gd name="T88" fmla="*/ 370 w 616"/>
                <a:gd name="T89" fmla="*/ 252 h 986"/>
                <a:gd name="T90" fmla="*/ 406 w 616"/>
                <a:gd name="T91" fmla="*/ 262 h 986"/>
                <a:gd name="T92" fmla="*/ 480 w 616"/>
                <a:gd name="T93" fmla="*/ 254 h 986"/>
                <a:gd name="T94" fmla="*/ 504 w 616"/>
                <a:gd name="T95" fmla="*/ 252 h 986"/>
                <a:gd name="T96" fmla="*/ 530 w 616"/>
                <a:gd name="T97" fmla="*/ 270 h 986"/>
                <a:gd name="T98" fmla="*/ 578 w 616"/>
                <a:gd name="T99" fmla="*/ 276 h 986"/>
                <a:gd name="T100" fmla="*/ 600 w 616"/>
                <a:gd name="T101" fmla="*/ 266 h 986"/>
                <a:gd name="T102" fmla="*/ 612 w 616"/>
                <a:gd name="T103" fmla="*/ 244 h 986"/>
                <a:gd name="T104" fmla="*/ 610 w 616"/>
                <a:gd name="T105" fmla="*/ 176 h 986"/>
                <a:gd name="T106" fmla="*/ 600 w 616"/>
                <a:gd name="T107" fmla="*/ 146 h 986"/>
                <a:gd name="T108" fmla="*/ 564 w 616"/>
                <a:gd name="T109" fmla="*/ 100 h 9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16" h="986">
                  <a:moveTo>
                    <a:pt x="542" y="72"/>
                  </a:moveTo>
                  <a:lnTo>
                    <a:pt x="542" y="72"/>
                  </a:lnTo>
                  <a:lnTo>
                    <a:pt x="528" y="58"/>
                  </a:lnTo>
                  <a:lnTo>
                    <a:pt x="514" y="48"/>
                  </a:lnTo>
                  <a:lnTo>
                    <a:pt x="498" y="40"/>
                  </a:lnTo>
                  <a:lnTo>
                    <a:pt x="480" y="34"/>
                  </a:lnTo>
                  <a:lnTo>
                    <a:pt x="458" y="30"/>
                  </a:lnTo>
                  <a:lnTo>
                    <a:pt x="434" y="28"/>
                  </a:lnTo>
                  <a:lnTo>
                    <a:pt x="376" y="28"/>
                  </a:lnTo>
                  <a:lnTo>
                    <a:pt x="356" y="28"/>
                  </a:lnTo>
                  <a:lnTo>
                    <a:pt x="336" y="30"/>
                  </a:lnTo>
                  <a:lnTo>
                    <a:pt x="316" y="36"/>
                  </a:lnTo>
                  <a:lnTo>
                    <a:pt x="296" y="42"/>
                  </a:lnTo>
                  <a:lnTo>
                    <a:pt x="276" y="50"/>
                  </a:lnTo>
                  <a:lnTo>
                    <a:pt x="256" y="60"/>
                  </a:lnTo>
                  <a:lnTo>
                    <a:pt x="238" y="72"/>
                  </a:lnTo>
                  <a:lnTo>
                    <a:pt x="220" y="84"/>
                  </a:lnTo>
                  <a:lnTo>
                    <a:pt x="202" y="100"/>
                  </a:lnTo>
                  <a:lnTo>
                    <a:pt x="184" y="116"/>
                  </a:lnTo>
                  <a:lnTo>
                    <a:pt x="168" y="132"/>
                  </a:lnTo>
                  <a:lnTo>
                    <a:pt x="152" y="152"/>
                  </a:lnTo>
                  <a:lnTo>
                    <a:pt x="138" y="170"/>
                  </a:lnTo>
                  <a:lnTo>
                    <a:pt x="126" y="192"/>
                  </a:lnTo>
                  <a:lnTo>
                    <a:pt x="112" y="214"/>
                  </a:lnTo>
                  <a:lnTo>
                    <a:pt x="102" y="236"/>
                  </a:lnTo>
                  <a:lnTo>
                    <a:pt x="190" y="0"/>
                  </a:lnTo>
                  <a:lnTo>
                    <a:pt x="142" y="0"/>
                  </a:lnTo>
                  <a:lnTo>
                    <a:pt x="82" y="162"/>
                  </a:lnTo>
                  <a:lnTo>
                    <a:pt x="42" y="268"/>
                  </a:lnTo>
                  <a:lnTo>
                    <a:pt x="30" y="314"/>
                  </a:lnTo>
                  <a:lnTo>
                    <a:pt x="18" y="362"/>
                  </a:lnTo>
                  <a:lnTo>
                    <a:pt x="10" y="410"/>
                  </a:lnTo>
                  <a:lnTo>
                    <a:pt x="4" y="458"/>
                  </a:lnTo>
                  <a:lnTo>
                    <a:pt x="0" y="508"/>
                  </a:lnTo>
                  <a:lnTo>
                    <a:pt x="0" y="558"/>
                  </a:lnTo>
                  <a:lnTo>
                    <a:pt x="2" y="606"/>
                  </a:lnTo>
                  <a:lnTo>
                    <a:pt x="8" y="656"/>
                  </a:lnTo>
                  <a:lnTo>
                    <a:pt x="18" y="702"/>
                  </a:lnTo>
                  <a:lnTo>
                    <a:pt x="32" y="748"/>
                  </a:lnTo>
                  <a:lnTo>
                    <a:pt x="40" y="770"/>
                  </a:lnTo>
                  <a:lnTo>
                    <a:pt x="50" y="792"/>
                  </a:lnTo>
                  <a:lnTo>
                    <a:pt x="60" y="812"/>
                  </a:lnTo>
                  <a:lnTo>
                    <a:pt x="72" y="832"/>
                  </a:lnTo>
                  <a:lnTo>
                    <a:pt x="86" y="852"/>
                  </a:lnTo>
                  <a:lnTo>
                    <a:pt x="100" y="870"/>
                  </a:lnTo>
                  <a:lnTo>
                    <a:pt x="116" y="888"/>
                  </a:lnTo>
                  <a:lnTo>
                    <a:pt x="132" y="906"/>
                  </a:lnTo>
                  <a:lnTo>
                    <a:pt x="150" y="922"/>
                  </a:lnTo>
                  <a:lnTo>
                    <a:pt x="170" y="938"/>
                  </a:lnTo>
                  <a:lnTo>
                    <a:pt x="190" y="952"/>
                  </a:lnTo>
                  <a:lnTo>
                    <a:pt x="212" y="964"/>
                  </a:lnTo>
                  <a:lnTo>
                    <a:pt x="238" y="974"/>
                  </a:lnTo>
                  <a:lnTo>
                    <a:pt x="260" y="980"/>
                  </a:lnTo>
                  <a:lnTo>
                    <a:pt x="280" y="984"/>
                  </a:lnTo>
                  <a:lnTo>
                    <a:pt x="298" y="986"/>
                  </a:lnTo>
                  <a:lnTo>
                    <a:pt x="314" y="986"/>
                  </a:lnTo>
                  <a:lnTo>
                    <a:pt x="326" y="984"/>
                  </a:lnTo>
                  <a:lnTo>
                    <a:pt x="338" y="982"/>
                  </a:lnTo>
                  <a:lnTo>
                    <a:pt x="348" y="978"/>
                  </a:lnTo>
                  <a:lnTo>
                    <a:pt x="356" y="972"/>
                  </a:lnTo>
                  <a:lnTo>
                    <a:pt x="362" y="968"/>
                  </a:lnTo>
                  <a:lnTo>
                    <a:pt x="370" y="956"/>
                  </a:lnTo>
                  <a:lnTo>
                    <a:pt x="374" y="946"/>
                  </a:lnTo>
                  <a:lnTo>
                    <a:pt x="374" y="940"/>
                  </a:lnTo>
                  <a:lnTo>
                    <a:pt x="372" y="934"/>
                  </a:lnTo>
                  <a:lnTo>
                    <a:pt x="368" y="930"/>
                  </a:lnTo>
                  <a:lnTo>
                    <a:pt x="362" y="924"/>
                  </a:lnTo>
                  <a:lnTo>
                    <a:pt x="354" y="918"/>
                  </a:lnTo>
                  <a:lnTo>
                    <a:pt x="342" y="912"/>
                  </a:lnTo>
                  <a:lnTo>
                    <a:pt x="330" y="906"/>
                  </a:lnTo>
                  <a:lnTo>
                    <a:pt x="294" y="896"/>
                  </a:lnTo>
                  <a:lnTo>
                    <a:pt x="292" y="882"/>
                  </a:lnTo>
                  <a:lnTo>
                    <a:pt x="290" y="872"/>
                  </a:lnTo>
                  <a:lnTo>
                    <a:pt x="286" y="862"/>
                  </a:lnTo>
                  <a:lnTo>
                    <a:pt x="282" y="852"/>
                  </a:lnTo>
                  <a:lnTo>
                    <a:pt x="274" y="842"/>
                  </a:lnTo>
                  <a:lnTo>
                    <a:pt x="264" y="830"/>
                  </a:lnTo>
                  <a:lnTo>
                    <a:pt x="250" y="820"/>
                  </a:lnTo>
                  <a:lnTo>
                    <a:pt x="244" y="800"/>
                  </a:lnTo>
                  <a:lnTo>
                    <a:pt x="238" y="778"/>
                  </a:lnTo>
                  <a:lnTo>
                    <a:pt x="234" y="768"/>
                  </a:lnTo>
                  <a:lnTo>
                    <a:pt x="230" y="758"/>
                  </a:lnTo>
                  <a:lnTo>
                    <a:pt x="224" y="750"/>
                  </a:lnTo>
                  <a:lnTo>
                    <a:pt x="216" y="742"/>
                  </a:lnTo>
                  <a:lnTo>
                    <a:pt x="218" y="720"/>
                  </a:lnTo>
                  <a:lnTo>
                    <a:pt x="216" y="710"/>
                  </a:lnTo>
                  <a:lnTo>
                    <a:pt x="214" y="700"/>
                  </a:lnTo>
                  <a:lnTo>
                    <a:pt x="206" y="684"/>
                  </a:lnTo>
                  <a:lnTo>
                    <a:pt x="196" y="670"/>
                  </a:lnTo>
                  <a:lnTo>
                    <a:pt x="206" y="644"/>
                  </a:lnTo>
                  <a:lnTo>
                    <a:pt x="210" y="628"/>
                  </a:lnTo>
                  <a:lnTo>
                    <a:pt x="212" y="610"/>
                  </a:lnTo>
                  <a:lnTo>
                    <a:pt x="214" y="594"/>
                  </a:lnTo>
                  <a:lnTo>
                    <a:pt x="214" y="576"/>
                  </a:lnTo>
                  <a:lnTo>
                    <a:pt x="210" y="562"/>
                  </a:lnTo>
                  <a:lnTo>
                    <a:pt x="204" y="550"/>
                  </a:lnTo>
                  <a:lnTo>
                    <a:pt x="210" y="526"/>
                  </a:lnTo>
                  <a:lnTo>
                    <a:pt x="214" y="510"/>
                  </a:lnTo>
                  <a:lnTo>
                    <a:pt x="216" y="494"/>
                  </a:lnTo>
                  <a:lnTo>
                    <a:pt x="218" y="478"/>
                  </a:lnTo>
                  <a:lnTo>
                    <a:pt x="216" y="462"/>
                  </a:lnTo>
                  <a:lnTo>
                    <a:pt x="214" y="456"/>
                  </a:lnTo>
                  <a:lnTo>
                    <a:pt x="210" y="450"/>
                  </a:lnTo>
                  <a:lnTo>
                    <a:pt x="206" y="444"/>
                  </a:lnTo>
                  <a:lnTo>
                    <a:pt x="200" y="440"/>
                  </a:lnTo>
                  <a:lnTo>
                    <a:pt x="206" y="438"/>
                  </a:lnTo>
                  <a:lnTo>
                    <a:pt x="212" y="436"/>
                  </a:lnTo>
                  <a:lnTo>
                    <a:pt x="224" y="426"/>
                  </a:lnTo>
                  <a:lnTo>
                    <a:pt x="236" y="412"/>
                  </a:lnTo>
                  <a:lnTo>
                    <a:pt x="246" y="398"/>
                  </a:lnTo>
                  <a:lnTo>
                    <a:pt x="256" y="382"/>
                  </a:lnTo>
                  <a:lnTo>
                    <a:pt x="264" y="366"/>
                  </a:lnTo>
                  <a:lnTo>
                    <a:pt x="268" y="352"/>
                  </a:lnTo>
                  <a:lnTo>
                    <a:pt x="268" y="342"/>
                  </a:lnTo>
                  <a:lnTo>
                    <a:pt x="284" y="336"/>
                  </a:lnTo>
                  <a:lnTo>
                    <a:pt x="300" y="328"/>
                  </a:lnTo>
                  <a:lnTo>
                    <a:pt x="316" y="316"/>
                  </a:lnTo>
                  <a:lnTo>
                    <a:pt x="332" y="304"/>
                  </a:lnTo>
                  <a:lnTo>
                    <a:pt x="346" y="292"/>
                  </a:lnTo>
                  <a:lnTo>
                    <a:pt x="358" y="278"/>
                  </a:lnTo>
                  <a:lnTo>
                    <a:pt x="366" y="266"/>
                  </a:lnTo>
                  <a:lnTo>
                    <a:pt x="370" y="252"/>
                  </a:lnTo>
                  <a:lnTo>
                    <a:pt x="388" y="258"/>
                  </a:lnTo>
                  <a:lnTo>
                    <a:pt x="406" y="262"/>
                  </a:lnTo>
                  <a:lnTo>
                    <a:pt x="426" y="262"/>
                  </a:lnTo>
                  <a:lnTo>
                    <a:pt x="444" y="260"/>
                  </a:lnTo>
                  <a:lnTo>
                    <a:pt x="480" y="254"/>
                  </a:lnTo>
                  <a:lnTo>
                    <a:pt x="502" y="248"/>
                  </a:lnTo>
                  <a:lnTo>
                    <a:pt x="504" y="252"/>
                  </a:lnTo>
                  <a:lnTo>
                    <a:pt x="508" y="256"/>
                  </a:lnTo>
                  <a:lnTo>
                    <a:pt x="516" y="264"/>
                  </a:lnTo>
                  <a:lnTo>
                    <a:pt x="530" y="270"/>
                  </a:lnTo>
                  <a:lnTo>
                    <a:pt x="546" y="276"/>
                  </a:lnTo>
                  <a:lnTo>
                    <a:pt x="562" y="278"/>
                  </a:lnTo>
                  <a:lnTo>
                    <a:pt x="578" y="276"/>
                  </a:lnTo>
                  <a:lnTo>
                    <a:pt x="586" y="274"/>
                  </a:lnTo>
                  <a:lnTo>
                    <a:pt x="594" y="270"/>
                  </a:lnTo>
                  <a:lnTo>
                    <a:pt x="600" y="266"/>
                  </a:lnTo>
                  <a:lnTo>
                    <a:pt x="606" y="260"/>
                  </a:lnTo>
                  <a:lnTo>
                    <a:pt x="612" y="244"/>
                  </a:lnTo>
                  <a:lnTo>
                    <a:pt x="616" y="228"/>
                  </a:lnTo>
                  <a:lnTo>
                    <a:pt x="614" y="206"/>
                  </a:lnTo>
                  <a:lnTo>
                    <a:pt x="610" y="176"/>
                  </a:lnTo>
                  <a:lnTo>
                    <a:pt x="606" y="160"/>
                  </a:lnTo>
                  <a:lnTo>
                    <a:pt x="600" y="146"/>
                  </a:lnTo>
                  <a:lnTo>
                    <a:pt x="594" y="134"/>
                  </a:lnTo>
                  <a:lnTo>
                    <a:pt x="584" y="122"/>
                  </a:lnTo>
                  <a:lnTo>
                    <a:pt x="564" y="100"/>
                  </a:lnTo>
                  <a:lnTo>
                    <a:pt x="542" y="72"/>
                  </a:lnTo>
                  <a:close/>
                </a:path>
              </a:pathLst>
            </a:custGeom>
            <a:solidFill>
              <a:srgbClr val="FEE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1" name="Freeform 19">
              <a:extLst>
                <a:ext uri="{FF2B5EF4-FFF2-40B4-BE49-F238E27FC236}">
                  <a16:creationId xmlns:a16="http://schemas.microsoft.com/office/drawing/2014/main" id="{C3B27B02-8277-4EA5-BA8C-7EC0EB95F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2170"/>
              <a:ext cx="490" cy="700"/>
            </a:xfrm>
            <a:custGeom>
              <a:avLst/>
              <a:gdLst>
                <a:gd name="T0" fmla="*/ 410 w 490"/>
                <a:gd name="T1" fmla="*/ 10 h 700"/>
                <a:gd name="T2" fmla="*/ 410 w 490"/>
                <a:gd name="T3" fmla="*/ 12 h 700"/>
                <a:gd name="T4" fmla="*/ 398 w 490"/>
                <a:gd name="T5" fmla="*/ 22 h 700"/>
                <a:gd name="T6" fmla="*/ 382 w 490"/>
                <a:gd name="T7" fmla="*/ 28 h 700"/>
                <a:gd name="T8" fmla="*/ 350 w 490"/>
                <a:gd name="T9" fmla="*/ 28 h 700"/>
                <a:gd name="T10" fmla="*/ 320 w 490"/>
                <a:gd name="T11" fmla="*/ 16 h 700"/>
                <a:gd name="T12" fmla="*/ 308 w 490"/>
                <a:gd name="T13" fmla="*/ 4 h 700"/>
                <a:gd name="T14" fmla="*/ 306 w 490"/>
                <a:gd name="T15" fmla="*/ 0 h 700"/>
                <a:gd name="T16" fmla="*/ 248 w 490"/>
                <a:gd name="T17" fmla="*/ 12 h 700"/>
                <a:gd name="T18" fmla="*/ 210 w 490"/>
                <a:gd name="T19" fmla="*/ 14 h 700"/>
                <a:gd name="T20" fmla="*/ 174 w 490"/>
                <a:gd name="T21" fmla="*/ 4 h 700"/>
                <a:gd name="T22" fmla="*/ 170 w 490"/>
                <a:gd name="T23" fmla="*/ 18 h 700"/>
                <a:gd name="T24" fmla="*/ 150 w 490"/>
                <a:gd name="T25" fmla="*/ 44 h 700"/>
                <a:gd name="T26" fmla="*/ 120 w 490"/>
                <a:gd name="T27" fmla="*/ 68 h 700"/>
                <a:gd name="T28" fmla="*/ 88 w 490"/>
                <a:gd name="T29" fmla="*/ 88 h 700"/>
                <a:gd name="T30" fmla="*/ 72 w 490"/>
                <a:gd name="T31" fmla="*/ 94 h 700"/>
                <a:gd name="T32" fmla="*/ 68 w 490"/>
                <a:gd name="T33" fmla="*/ 118 h 700"/>
                <a:gd name="T34" fmla="*/ 50 w 490"/>
                <a:gd name="T35" fmla="*/ 150 h 700"/>
                <a:gd name="T36" fmla="*/ 28 w 490"/>
                <a:gd name="T37" fmla="*/ 178 h 700"/>
                <a:gd name="T38" fmla="*/ 10 w 490"/>
                <a:gd name="T39" fmla="*/ 190 h 700"/>
                <a:gd name="T40" fmla="*/ 4 w 490"/>
                <a:gd name="T41" fmla="*/ 192 h 700"/>
                <a:gd name="T42" fmla="*/ 14 w 490"/>
                <a:gd name="T43" fmla="*/ 202 h 700"/>
                <a:gd name="T44" fmla="*/ 20 w 490"/>
                <a:gd name="T45" fmla="*/ 214 h 700"/>
                <a:gd name="T46" fmla="*/ 20 w 490"/>
                <a:gd name="T47" fmla="*/ 246 h 700"/>
                <a:gd name="T48" fmla="*/ 14 w 490"/>
                <a:gd name="T49" fmla="*/ 278 h 700"/>
                <a:gd name="T50" fmla="*/ 8 w 490"/>
                <a:gd name="T51" fmla="*/ 302 h 700"/>
                <a:gd name="T52" fmla="*/ 18 w 490"/>
                <a:gd name="T53" fmla="*/ 328 h 700"/>
                <a:gd name="T54" fmla="*/ 16 w 490"/>
                <a:gd name="T55" fmla="*/ 362 h 700"/>
                <a:gd name="T56" fmla="*/ 10 w 490"/>
                <a:gd name="T57" fmla="*/ 396 h 700"/>
                <a:gd name="T58" fmla="*/ 0 w 490"/>
                <a:gd name="T59" fmla="*/ 422 h 700"/>
                <a:gd name="T60" fmla="*/ 18 w 490"/>
                <a:gd name="T61" fmla="*/ 452 h 700"/>
                <a:gd name="T62" fmla="*/ 22 w 490"/>
                <a:gd name="T63" fmla="*/ 472 h 700"/>
                <a:gd name="T64" fmla="*/ 20 w 490"/>
                <a:gd name="T65" fmla="*/ 494 h 700"/>
                <a:gd name="T66" fmla="*/ 34 w 490"/>
                <a:gd name="T67" fmla="*/ 510 h 700"/>
                <a:gd name="T68" fmla="*/ 42 w 490"/>
                <a:gd name="T69" fmla="*/ 530 h 700"/>
                <a:gd name="T70" fmla="*/ 54 w 490"/>
                <a:gd name="T71" fmla="*/ 572 h 700"/>
                <a:gd name="T72" fmla="*/ 68 w 490"/>
                <a:gd name="T73" fmla="*/ 582 h 700"/>
                <a:gd name="T74" fmla="*/ 86 w 490"/>
                <a:gd name="T75" fmla="*/ 604 h 700"/>
                <a:gd name="T76" fmla="*/ 94 w 490"/>
                <a:gd name="T77" fmla="*/ 624 h 700"/>
                <a:gd name="T78" fmla="*/ 98 w 490"/>
                <a:gd name="T79" fmla="*/ 648 h 700"/>
                <a:gd name="T80" fmla="*/ 134 w 490"/>
                <a:gd name="T81" fmla="*/ 658 h 700"/>
                <a:gd name="T82" fmla="*/ 158 w 490"/>
                <a:gd name="T83" fmla="*/ 670 h 700"/>
                <a:gd name="T84" fmla="*/ 172 w 490"/>
                <a:gd name="T85" fmla="*/ 682 h 700"/>
                <a:gd name="T86" fmla="*/ 178 w 490"/>
                <a:gd name="T87" fmla="*/ 692 h 700"/>
                <a:gd name="T88" fmla="*/ 178 w 490"/>
                <a:gd name="T89" fmla="*/ 700 h 700"/>
                <a:gd name="T90" fmla="*/ 196 w 490"/>
                <a:gd name="T91" fmla="*/ 700 h 700"/>
                <a:gd name="T92" fmla="*/ 226 w 490"/>
                <a:gd name="T93" fmla="*/ 698 h 700"/>
                <a:gd name="T94" fmla="*/ 284 w 490"/>
                <a:gd name="T95" fmla="*/ 682 h 700"/>
                <a:gd name="T96" fmla="*/ 336 w 490"/>
                <a:gd name="T97" fmla="*/ 650 h 700"/>
                <a:gd name="T98" fmla="*/ 384 w 490"/>
                <a:gd name="T99" fmla="*/ 606 h 700"/>
                <a:gd name="T100" fmla="*/ 422 w 490"/>
                <a:gd name="T101" fmla="*/ 550 h 700"/>
                <a:gd name="T102" fmla="*/ 454 w 490"/>
                <a:gd name="T103" fmla="*/ 486 h 700"/>
                <a:gd name="T104" fmla="*/ 476 w 490"/>
                <a:gd name="T105" fmla="*/ 412 h 700"/>
                <a:gd name="T106" fmla="*/ 488 w 490"/>
                <a:gd name="T107" fmla="*/ 332 h 700"/>
                <a:gd name="T108" fmla="*/ 490 w 490"/>
                <a:gd name="T109" fmla="*/ 290 h 700"/>
                <a:gd name="T110" fmla="*/ 484 w 490"/>
                <a:gd name="T111" fmla="*/ 210 h 700"/>
                <a:gd name="T112" fmla="*/ 468 w 490"/>
                <a:gd name="T113" fmla="*/ 136 h 700"/>
                <a:gd name="T114" fmla="*/ 444 w 490"/>
                <a:gd name="T115" fmla="*/ 70 h 700"/>
                <a:gd name="T116" fmla="*/ 410 w 490"/>
                <a:gd name="T117" fmla="*/ 10 h 7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90" h="700">
                  <a:moveTo>
                    <a:pt x="410" y="10"/>
                  </a:moveTo>
                  <a:lnTo>
                    <a:pt x="410" y="10"/>
                  </a:lnTo>
                  <a:lnTo>
                    <a:pt x="410" y="12"/>
                  </a:lnTo>
                  <a:lnTo>
                    <a:pt x="404" y="18"/>
                  </a:lnTo>
                  <a:lnTo>
                    <a:pt x="398" y="22"/>
                  </a:lnTo>
                  <a:lnTo>
                    <a:pt x="390" y="26"/>
                  </a:lnTo>
                  <a:lnTo>
                    <a:pt x="382" y="28"/>
                  </a:lnTo>
                  <a:lnTo>
                    <a:pt x="366" y="30"/>
                  </a:lnTo>
                  <a:lnTo>
                    <a:pt x="350" y="28"/>
                  </a:lnTo>
                  <a:lnTo>
                    <a:pt x="334" y="22"/>
                  </a:lnTo>
                  <a:lnTo>
                    <a:pt x="320" y="16"/>
                  </a:lnTo>
                  <a:lnTo>
                    <a:pt x="312" y="8"/>
                  </a:lnTo>
                  <a:lnTo>
                    <a:pt x="308" y="4"/>
                  </a:lnTo>
                  <a:lnTo>
                    <a:pt x="306" y="0"/>
                  </a:lnTo>
                  <a:lnTo>
                    <a:pt x="284" y="6"/>
                  </a:lnTo>
                  <a:lnTo>
                    <a:pt x="248" y="12"/>
                  </a:lnTo>
                  <a:lnTo>
                    <a:pt x="230" y="14"/>
                  </a:lnTo>
                  <a:lnTo>
                    <a:pt x="210" y="14"/>
                  </a:lnTo>
                  <a:lnTo>
                    <a:pt x="192" y="10"/>
                  </a:lnTo>
                  <a:lnTo>
                    <a:pt x="174" y="4"/>
                  </a:lnTo>
                  <a:lnTo>
                    <a:pt x="170" y="18"/>
                  </a:lnTo>
                  <a:lnTo>
                    <a:pt x="162" y="30"/>
                  </a:lnTo>
                  <a:lnTo>
                    <a:pt x="150" y="44"/>
                  </a:lnTo>
                  <a:lnTo>
                    <a:pt x="136" y="56"/>
                  </a:lnTo>
                  <a:lnTo>
                    <a:pt x="120" y="68"/>
                  </a:lnTo>
                  <a:lnTo>
                    <a:pt x="104" y="80"/>
                  </a:lnTo>
                  <a:lnTo>
                    <a:pt x="88" y="88"/>
                  </a:lnTo>
                  <a:lnTo>
                    <a:pt x="72" y="94"/>
                  </a:lnTo>
                  <a:lnTo>
                    <a:pt x="72" y="104"/>
                  </a:lnTo>
                  <a:lnTo>
                    <a:pt x="68" y="118"/>
                  </a:lnTo>
                  <a:lnTo>
                    <a:pt x="60" y="134"/>
                  </a:lnTo>
                  <a:lnTo>
                    <a:pt x="50" y="150"/>
                  </a:lnTo>
                  <a:lnTo>
                    <a:pt x="40" y="164"/>
                  </a:lnTo>
                  <a:lnTo>
                    <a:pt x="28" y="178"/>
                  </a:lnTo>
                  <a:lnTo>
                    <a:pt x="16" y="188"/>
                  </a:lnTo>
                  <a:lnTo>
                    <a:pt x="10" y="190"/>
                  </a:lnTo>
                  <a:lnTo>
                    <a:pt x="4" y="192"/>
                  </a:lnTo>
                  <a:lnTo>
                    <a:pt x="10" y="196"/>
                  </a:lnTo>
                  <a:lnTo>
                    <a:pt x="14" y="202"/>
                  </a:lnTo>
                  <a:lnTo>
                    <a:pt x="18" y="208"/>
                  </a:lnTo>
                  <a:lnTo>
                    <a:pt x="20" y="214"/>
                  </a:lnTo>
                  <a:lnTo>
                    <a:pt x="22" y="230"/>
                  </a:lnTo>
                  <a:lnTo>
                    <a:pt x="20" y="246"/>
                  </a:lnTo>
                  <a:lnTo>
                    <a:pt x="18" y="262"/>
                  </a:lnTo>
                  <a:lnTo>
                    <a:pt x="14" y="278"/>
                  </a:lnTo>
                  <a:lnTo>
                    <a:pt x="8" y="302"/>
                  </a:lnTo>
                  <a:lnTo>
                    <a:pt x="14" y="314"/>
                  </a:lnTo>
                  <a:lnTo>
                    <a:pt x="18" y="328"/>
                  </a:lnTo>
                  <a:lnTo>
                    <a:pt x="18" y="346"/>
                  </a:lnTo>
                  <a:lnTo>
                    <a:pt x="16" y="362"/>
                  </a:lnTo>
                  <a:lnTo>
                    <a:pt x="14" y="380"/>
                  </a:lnTo>
                  <a:lnTo>
                    <a:pt x="10" y="396"/>
                  </a:lnTo>
                  <a:lnTo>
                    <a:pt x="0" y="422"/>
                  </a:lnTo>
                  <a:lnTo>
                    <a:pt x="10" y="436"/>
                  </a:lnTo>
                  <a:lnTo>
                    <a:pt x="18" y="452"/>
                  </a:lnTo>
                  <a:lnTo>
                    <a:pt x="20" y="462"/>
                  </a:lnTo>
                  <a:lnTo>
                    <a:pt x="22" y="472"/>
                  </a:lnTo>
                  <a:lnTo>
                    <a:pt x="20" y="494"/>
                  </a:lnTo>
                  <a:lnTo>
                    <a:pt x="28" y="502"/>
                  </a:lnTo>
                  <a:lnTo>
                    <a:pt x="34" y="510"/>
                  </a:lnTo>
                  <a:lnTo>
                    <a:pt x="38" y="520"/>
                  </a:lnTo>
                  <a:lnTo>
                    <a:pt x="42" y="530"/>
                  </a:lnTo>
                  <a:lnTo>
                    <a:pt x="48" y="552"/>
                  </a:lnTo>
                  <a:lnTo>
                    <a:pt x="54" y="572"/>
                  </a:lnTo>
                  <a:lnTo>
                    <a:pt x="68" y="582"/>
                  </a:lnTo>
                  <a:lnTo>
                    <a:pt x="78" y="594"/>
                  </a:lnTo>
                  <a:lnTo>
                    <a:pt x="86" y="604"/>
                  </a:lnTo>
                  <a:lnTo>
                    <a:pt x="90" y="614"/>
                  </a:lnTo>
                  <a:lnTo>
                    <a:pt x="94" y="624"/>
                  </a:lnTo>
                  <a:lnTo>
                    <a:pt x="96" y="634"/>
                  </a:lnTo>
                  <a:lnTo>
                    <a:pt x="98" y="648"/>
                  </a:lnTo>
                  <a:lnTo>
                    <a:pt x="134" y="658"/>
                  </a:lnTo>
                  <a:lnTo>
                    <a:pt x="146" y="664"/>
                  </a:lnTo>
                  <a:lnTo>
                    <a:pt x="158" y="670"/>
                  </a:lnTo>
                  <a:lnTo>
                    <a:pt x="166" y="676"/>
                  </a:lnTo>
                  <a:lnTo>
                    <a:pt x="172" y="682"/>
                  </a:lnTo>
                  <a:lnTo>
                    <a:pt x="176" y="686"/>
                  </a:lnTo>
                  <a:lnTo>
                    <a:pt x="178" y="692"/>
                  </a:lnTo>
                  <a:lnTo>
                    <a:pt x="178" y="700"/>
                  </a:lnTo>
                  <a:lnTo>
                    <a:pt x="196" y="700"/>
                  </a:lnTo>
                  <a:lnTo>
                    <a:pt x="226" y="698"/>
                  </a:lnTo>
                  <a:lnTo>
                    <a:pt x="256" y="692"/>
                  </a:lnTo>
                  <a:lnTo>
                    <a:pt x="284" y="682"/>
                  </a:lnTo>
                  <a:lnTo>
                    <a:pt x="310" y="668"/>
                  </a:lnTo>
                  <a:lnTo>
                    <a:pt x="336" y="650"/>
                  </a:lnTo>
                  <a:lnTo>
                    <a:pt x="360" y="630"/>
                  </a:lnTo>
                  <a:lnTo>
                    <a:pt x="384" y="606"/>
                  </a:lnTo>
                  <a:lnTo>
                    <a:pt x="404" y="580"/>
                  </a:lnTo>
                  <a:lnTo>
                    <a:pt x="422" y="550"/>
                  </a:lnTo>
                  <a:lnTo>
                    <a:pt x="440" y="520"/>
                  </a:lnTo>
                  <a:lnTo>
                    <a:pt x="454" y="486"/>
                  </a:lnTo>
                  <a:lnTo>
                    <a:pt x="468" y="450"/>
                  </a:lnTo>
                  <a:lnTo>
                    <a:pt x="476" y="412"/>
                  </a:lnTo>
                  <a:lnTo>
                    <a:pt x="484" y="372"/>
                  </a:lnTo>
                  <a:lnTo>
                    <a:pt x="488" y="332"/>
                  </a:lnTo>
                  <a:lnTo>
                    <a:pt x="490" y="290"/>
                  </a:lnTo>
                  <a:lnTo>
                    <a:pt x="488" y="250"/>
                  </a:lnTo>
                  <a:lnTo>
                    <a:pt x="484" y="210"/>
                  </a:lnTo>
                  <a:lnTo>
                    <a:pt x="478" y="174"/>
                  </a:lnTo>
                  <a:lnTo>
                    <a:pt x="468" y="136"/>
                  </a:lnTo>
                  <a:lnTo>
                    <a:pt x="458" y="102"/>
                  </a:lnTo>
                  <a:lnTo>
                    <a:pt x="444" y="70"/>
                  </a:lnTo>
                  <a:lnTo>
                    <a:pt x="428" y="38"/>
                  </a:lnTo>
                  <a:lnTo>
                    <a:pt x="410" y="10"/>
                  </a:lnTo>
                  <a:close/>
                </a:path>
              </a:pathLst>
            </a:custGeom>
            <a:solidFill>
              <a:srgbClr val="F2C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2" name="Freeform 20">
              <a:extLst>
                <a:ext uri="{FF2B5EF4-FFF2-40B4-BE49-F238E27FC236}">
                  <a16:creationId xmlns:a16="http://schemas.microsoft.com/office/drawing/2014/main" id="{3F82C909-2C5B-490F-ABB2-758B5CC04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" y="2202"/>
              <a:ext cx="402" cy="650"/>
            </a:xfrm>
            <a:custGeom>
              <a:avLst/>
              <a:gdLst>
                <a:gd name="T0" fmla="*/ 326 w 402"/>
                <a:gd name="T1" fmla="*/ 0 h 650"/>
                <a:gd name="T2" fmla="*/ 358 w 402"/>
                <a:gd name="T3" fmla="*/ 56 h 650"/>
                <a:gd name="T4" fmla="*/ 382 w 402"/>
                <a:gd name="T5" fmla="*/ 120 h 650"/>
                <a:gd name="T6" fmla="*/ 396 w 402"/>
                <a:gd name="T7" fmla="*/ 188 h 650"/>
                <a:gd name="T8" fmla="*/ 402 w 402"/>
                <a:gd name="T9" fmla="*/ 262 h 650"/>
                <a:gd name="T10" fmla="*/ 400 w 402"/>
                <a:gd name="T11" fmla="*/ 302 h 650"/>
                <a:gd name="T12" fmla="*/ 388 w 402"/>
                <a:gd name="T13" fmla="*/ 376 h 650"/>
                <a:gd name="T14" fmla="*/ 368 w 402"/>
                <a:gd name="T15" fmla="*/ 446 h 650"/>
                <a:gd name="T16" fmla="*/ 338 w 402"/>
                <a:gd name="T17" fmla="*/ 508 h 650"/>
                <a:gd name="T18" fmla="*/ 302 w 402"/>
                <a:gd name="T19" fmla="*/ 562 h 650"/>
                <a:gd name="T20" fmla="*/ 258 w 402"/>
                <a:gd name="T21" fmla="*/ 604 h 650"/>
                <a:gd name="T22" fmla="*/ 208 w 402"/>
                <a:gd name="T23" fmla="*/ 634 h 650"/>
                <a:gd name="T24" fmla="*/ 154 w 402"/>
                <a:gd name="T25" fmla="*/ 648 h 650"/>
                <a:gd name="T26" fmla="*/ 126 w 402"/>
                <a:gd name="T27" fmla="*/ 650 h 650"/>
                <a:gd name="T28" fmla="*/ 104 w 402"/>
                <a:gd name="T29" fmla="*/ 648 h 650"/>
                <a:gd name="T30" fmla="*/ 82 w 402"/>
                <a:gd name="T31" fmla="*/ 636 h 650"/>
                <a:gd name="T32" fmla="*/ 28 w 402"/>
                <a:gd name="T33" fmla="*/ 616 h 650"/>
                <a:gd name="T34" fmla="*/ 12 w 402"/>
                <a:gd name="T35" fmla="*/ 528 h 650"/>
                <a:gd name="T36" fmla="*/ 0 w 402"/>
                <a:gd name="T37" fmla="*/ 508 h 650"/>
                <a:gd name="T38" fmla="*/ 12 w 402"/>
                <a:gd name="T39" fmla="*/ 528 h 650"/>
                <a:gd name="T40" fmla="*/ 28 w 402"/>
                <a:gd name="T41" fmla="*/ 544 h 650"/>
                <a:gd name="T42" fmla="*/ 54 w 402"/>
                <a:gd name="T43" fmla="*/ 556 h 650"/>
                <a:gd name="T44" fmla="*/ 88 w 402"/>
                <a:gd name="T45" fmla="*/ 562 h 650"/>
                <a:gd name="T46" fmla="*/ 124 w 402"/>
                <a:gd name="T47" fmla="*/ 562 h 650"/>
                <a:gd name="T48" fmla="*/ 164 w 402"/>
                <a:gd name="T49" fmla="*/ 556 h 650"/>
                <a:gd name="T50" fmla="*/ 202 w 402"/>
                <a:gd name="T51" fmla="*/ 542 h 650"/>
                <a:gd name="T52" fmla="*/ 236 w 402"/>
                <a:gd name="T53" fmla="*/ 522 h 650"/>
                <a:gd name="T54" fmla="*/ 264 w 402"/>
                <a:gd name="T55" fmla="*/ 494 h 650"/>
                <a:gd name="T56" fmla="*/ 278 w 402"/>
                <a:gd name="T57" fmla="*/ 476 h 650"/>
                <a:gd name="T58" fmla="*/ 304 w 402"/>
                <a:gd name="T59" fmla="*/ 430 h 650"/>
                <a:gd name="T60" fmla="*/ 328 w 402"/>
                <a:gd name="T61" fmla="*/ 376 h 650"/>
                <a:gd name="T62" fmla="*/ 348 w 402"/>
                <a:gd name="T63" fmla="*/ 316 h 650"/>
                <a:gd name="T64" fmla="*/ 362 w 402"/>
                <a:gd name="T65" fmla="*/ 248 h 650"/>
                <a:gd name="T66" fmla="*/ 368 w 402"/>
                <a:gd name="T67" fmla="*/ 178 h 650"/>
                <a:gd name="T68" fmla="*/ 362 w 402"/>
                <a:gd name="T69" fmla="*/ 106 h 650"/>
                <a:gd name="T70" fmla="*/ 342 w 402"/>
                <a:gd name="T71" fmla="*/ 36 h 650"/>
                <a:gd name="T72" fmla="*/ 326 w 402"/>
                <a:gd name="T73" fmla="*/ 0 h 6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02" h="650">
                  <a:moveTo>
                    <a:pt x="326" y="0"/>
                  </a:moveTo>
                  <a:lnTo>
                    <a:pt x="326" y="0"/>
                  </a:lnTo>
                  <a:lnTo>
                    <a:pt x="344" y="28"/>
                  </a:lnTo>
                  <a:lnTo>
                    <a:pt x="358" y="56"/>
                  </a:lnTo>
                  <a:lnTo>
                    <a:pt x="370" y="86"/>
                  </a:lnTo>
                  <a:lnTo>
                    <a:pt x="382" y="120"/>
                  </a:lnTo>
                  <a:lnTo>
                    <a:pt x="390" y="154"/>
                  </a:lnTo>
                  <a:lnTo>
                    <a:pt x="396" y="188"/>
                  </a:lnTo>
                  <a:lnTo>
                    <a:pt x="400" y="224"/>
                  </a:lnTo>
                  <a:lnTo>
                    <a:pt x="402" y="262"/>
                  </a:lnTo>
                  <a:lnTo>
                    <a:pt x="400" y="302"/>
                  </a:lnTo>
                  <a:lnTo>
                    <a:pt x="396" y="340"/>
                  </a:lnTo>
                  <a:lnTo>
                    <a:pt x="388" y="376"/>
                  </a:lnTo>
                  <a:lnTo>
                    <a:pt x="380" y="412"/>
                  </a:lnTo>
                  <a:lnTo>
                    <a:pt x="368" y="446"/>
                  </a:lnTo>
                  <a:lnTo>
                    <a:pt x="354" y="478"/>
                  </a:lnTo>
                  <a:lnTo>
                    <a:pt x="338" y="508"/>
                  </a:lnTo>
                  <a:lnTo>
                    <a:pt x="320" y="536"/>
                  </a:lnTo>
                  <a:lnTo>
                    <a:pt x="302" y="562"/>
                  </a:lnTo>
                  <a:lnTo>
                    <a:pt x="280" y="584"/>
                  </a:lnTo>
                  <a:lnTo>
                    <a:pt x="258" y="604"/>
                  </a:lnTo>
                  <a:lnTo>
                    <a:pt x="234" y="620"/>
                  </a:lnTo>
                  <a:lnTo>
                    <a:pt x="208" y="634"/>
                  </a:lnTo>
                  <a:lnTo>
                    <a:pt x="182" y="642"/>
                  </a:lnTo>
                  <a:lnTo>
                    <a:pt x="154" y="648"/>
                  </a:lnTo>
                  <a:lnTo>
                    <a:pt x="126" y="650"/>
                  </a:lnTo>
                  <a:lnTo>
                    <a:pt x="114" y="650"/>
                  </a:lnTo>
                  <a:lnTo>
                    <a:pt x="104" y="648"/>
                  </a:lnTo>
                  <a:lnTo>
                    <a:pt x="90" y="642"/>
                  </a:lnTo>
                  <a:lnTo>
                    <a:pt x="82" y="636"/>
                  </a:lnTo>
                  <a:lnTo>
                    <a:pt x="82" y="634"/>
                  </a:lnTo>
                  <a:lnTo>
                    <a:pt x="28" y="616"/>
                  </a:lnTo>
                  <a:lnTo>
                    <a:pt x="10" y="542"/>
                  </a:lnTo>
                  <a:lnTo>
                    <a:pt x="12" y="528"/>
                  </a:lnTo>
                  <a:lnTo>
                    <a:pt x="0" y="508"/>
                  </a:lnTo>
                  <a:lnTo>
                    <a:pt x="12" y="528"/>
                  </a:lnTo>
                  <a:lnTo>
                    <a:pt x="18" y="536"/>
                  </a:lnTo>
                  <a:lnTo>
                    <a:pt x="28" y="544"/>
                  </a:lnTo>
                  <a:lnTo>
                    <a:pt x="40" y="550"/>
                  </a:lnTo>
                  <a:lnTo>
                    <a:pt x="54" y="556"/>
                  </a:lnTo>
                  <a:lnTo>
                    <a:pt x="70" y="560"/>
                  </a:lnTo>
                  <a:lnTo>
                    <a:pt x="88" y="562"/>
                  </a:lnTo>
                  <a:lnTo>
                    <a:pt x="106" y="562"/>
                  </a:lnTo>
                  <a:lnTo>
                    <a:pt x="124" y="562"/>
                  </a:lnTo>
                  <a:lnTo>
                    <a:pt x="144" y="560"/>
                  </a:lnTo>
                  <a:lnTo>
                    <a:pt x="164" y="556"/>
                  </a:lnTo>
                  <a:lnTo>
                    <a:pt x="184" y="550"/>
                  </a:lnTo>
                  <a:lnTo>
                    <a:pt x="202" y="542"/>
                  </a:lnTo>
                  <a:lnTo>
                    <a:pt x="220" y="534"/>
                  </a:lnTo>
                  <a:lnTo>
                    <a:pt x="236" y="522"/>
                  </a:lnTo>
                  <a:lnTo>
                    <a:pt x="252" y="508"/>
                  </a:lnTo>
                  <a:lnTo>
                    <a:pt x="264" y="494"/>
                  </a:lnTo>
                  <a:lnTo>
                    <a:pt x="278" y="476"/>
                  </a:lnTo>
                  <a:lnTo>
                    <a:pt x="290" y="454"/>
                  </a:lnTo>
                  <a:lnTo>
                    <a:pt x="304" y="430"/>
                  </a:lnTo>
                  <a:lnTo>
                    <a:pt x="316" y="404"/>
                  </a:lnTo>
                  <a:lnTo>
                    <a:pt x="328" y="376"/>
                  </a:lnTo>
                  <a:lnTo>
                    <a:pt x="338" y="346"/>
                  </a:lnTo>
                  <a:lnTo>
                    <a:pt x="348" y="316"/>
                  </a:lnTo>
                  <a:lnTo>
                    <a:pt x="356" y="282"/>
                  </a:lnTo>
                  <a:lnTo>
                    <a:pt x="362" y="248"/>
                  </a:lnTo>
                  <a:lnTo>
                    <a:pt x="366" y="214"/>
                  </a:lnTo>
                  <a:lnTo>
                    <a:pt x="368" y="178"/>
                  </a:lnTo>
                  <a:lnTo>
                    <a:pt x="366" y="142"/>
                  </a:lnTo>
                  <a:lnTo>
                    <a:pt x="362" y="106"/>
                  </a:lnTo>
                  <a:lnTo>
                    <a:pt x="354" y="70"/>
                  </a:lnTo>
                  <a:lnTo>
                    <a:pt x="342" y="36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EBB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3" name="Freeform 21">
              <a:extLst>
                <a:ext uri="{FF2B5EF4-FFF2-40B4-BE49-F238E27FC236}">
                  <a16:creationId xmlns:a16="http://schemas.microsoft.com/office/drawing/2014/main" id="{E422C8BC-A0A9-463B-9E76-69A5A0B4B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2464"/>
              <a:ext cx="276" cy="388"/>
            </a:xfrm>
            <a:custGeom>
              <a:avLst/>
              <a:gdLst>
                <a:gd name="T0" fmla="*/ 0 w 276"/>
                <a:gd name="T1" fmla="*/ 388 h 388"/>
                <a:gd name="T2" fmla="*/ 0 w 276"/>
                <a:gd name="T3" fmla="*/ 388 h 388"/>
                <a:gd name="T4" fmla="*/ 28 w 276"/>
                <a:gd name="T5" fmla="*/ 386 h 388"/>
                <a:gd name="T6" fmla="*/ 56 w 276"/>
                <a:gd name="T7" fmla="*/ 380 h 388"/>
                <a:gd name="T8" fmla="*/ 82 w 276"/>
                <a:gd name="T9" fmla="*/ 372 h 388"/>
                <a:gd name="T10" fmla="*/ 108 w 276"/>
                <a:gd name="T11" fmla="*/ 358 h 388"/>
                <a:gd name="T12" fmla="*/ 132 w 276"/>
                <a:gd name="T13" fmla="*/ 342 h 388"/>
                <a:gd name="T14" fmla="*/ 154 w 276"/>
                <a:gd name="T15" fmla="*/ 322 h 388"/>
                <a:gd name="T16" fmla="*/ 176 w 276"/>
                <a:gd name="T17" fmla="*/ 300 h 388"/>
                <a:gd name="T18" fmla="*/ 194 w 276"/>
                <a:gd name="T19" fmla="*/ 274 h 388"/>
                <a:gd name="T20" fmla="*/ 212 w 276"/>
                <a:gd name="T21" fmla="*/ 246 h 388"/>
                <a:gd name="T22" fmla="*/ 228 w 276"/>
                <a:gd name="T23" fmla="*/ 216 h 388"/>
                <a:gd name="T24" fmla="*/ 242 w 276"/>
                <a:gd name="T25" fmla="*/ 184 h 388"/>
                <a:gd name="T26" fmla="*/ 254 w 276"/>
                <a:gd name="T27" fmla="*/ 150 h 388"/>
                <a:gd name="T28" fmla="*/ 262 w 276"/>
                <a:gd name="T29" fmla="*/ 114 h 388"/>
                <a:gd name="T30" fmla="*/ 270 w 276"/>
                <a:gd name="T31" fmla="*/ 78 h 388"/>
                <a:gd name="T32" fmla="*/ 274 w 276"/>
                <a:gd name="T33" fmla="*/ 40 h 388"/>
                <a:gd name="T34" fmla="*/ 276 w 276"/>
                <a:gd name="T35" fmla="*/ 0 h 388"/>
                <a:gd name="T36" fmla="*/ 276 w 276"/>
                <a:gd name="T37" fmla="*/ 0 h 388"/>
                <a:gd name="T38" fmla="*/ 268 w 276"/>
                <a:gd name="T39" fmla="*/ 40 h 388"/>
                <a:gd name="T40" fmla="*/ 256 w 276"/>
                <a:gd name="T41" fmla="*/ 94 h 388"/>
                <a:gd name="T42" fmla="*/ 248 w 276"/>
                <a:gd name="T43" fmla="*/ 124 h 388"/>
                <a:gd name="T44" fmla="*/ 238 w 276"/>
                <a:gd name="T45" fmla="*/ 154 h 388"/>
                <a:gd name="T46" fmla="*/ 226 w 276"/>
                <a:gd name="T47" fmla="*/ 186 h 388"/>
                <a:gd name="T48" fmla="*/ 210 w 276"/>
                <a:gd name="T49" fmla="*/ 216 h 388"/>
                <a:gd name="T50" fmla="*/ 194 w 276"/>
                <a:gd name="T51" fmla="*/ 248 h 388"/>
                <a:gd name="T52" fmla="*/ 174 w 276"/>
                <a:gd name="T53" fmla="*/ 276 h 388"/>
                <a:gd name="T54" fmla="*/ 154 w 276"/>
                <a:gd name="T55" fmla="*/ 304 h 388"/>
                <a:gd name="T56" fmla="*/ 128 w 276"/>
                <a:gd name="T57" fmla="*/ 328 h 388"/>
                <a:gd name="T58" fmla="*/ 102 w 276"/>
                <a:gd name="T59" fmla="*/ 350 h 388"/>
                <a:gd name="T60" fmla="*/ 86 w 276"/>
                <a:gd name="T61" fmla="*/ 360 h 388"/>
                <a:gd name="T62" fmla="*/ 70 w 276"/>
                <a:gd name="T63" fmla="*/ 368 h 388"/>
                <a:gd name="T64" fmla="*/ 54 w 276"/>
                <a:gd name="T65" fmla="*/ 376 h 388"/>
                <a:gd name="T66" fmla="*/ 38 w 276"/>
                <a:gd name="T67" fmla="*/ 380 h 388"/>
                <a:gd name="T68" fmla="*/ 20 w 276"/>
                <a:gd name="T69" fmla="*/ 386 h 388"/>
                <a:gd name="T70" fmla="*/ 0 w 276"/>
                <a:gd name="T71" fmla="*/ 388 h 388"/>
                <a:gd name="T72" fmla="*/ 0 w 276"/>
                <a:gd name="T73" fmla="*/ 388 h 3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6" h="388">
                  <a:moveTo>
                    <a:pt x="0" y="388"/>
                  </a:moveTo>
                  <a:lnTo>
                    <a:pt x="0" y="388"/>
                  </a:lnTo>
                  <a:lnTo>
                    <a:pt x="28" y="386"/>
                  </a:lnTo>
                  <a:lnTo>
                    <a:pt x="56" y="380"/>
                  </a:lnTo>
                  <a:lnTo>
                    <a:pt x="82" y="372"/>
                  </a:lnTo>
                  <a:lnTo>
                    <a:pt x="108" y="358"/>
                  </a:lnTo>
                  <a:lnTo>
                    <a:pt x="132" y="342"/>
                  </a:lnTo>
                  <a:lnTo>
                    <a:pt x="154" y="322"/>
                  </a:lnTo>
                  <a:lnTo>
                    <a:pt x="176" y="300"/>
                  </a:lnTo>
                  <a:lnTo>
                    <a:pt x="194" y="274"/>
                  </a:lnTo>
                  <a:lnTo>
                    <a:pt x="212" y="246"/>
                  </a:lnTo>
                  <a:lnTo>
                    <a:pt x="228" y="216"/>
                  </a:lnTo>
                  <a:lnTo>
                    <a:pt x="242" y="184"/>
                  </a:lnTo>
                  <a:lnTo>
                    <a:pt x="254" y="150"/>
                  </a:lnTo>
                  <a:lnTo>
                    <a:pt x="262" y="114"/>
                  </a:lnTo>
                  <a:lnTo>
                    <a:pt x="270" y="78"/>
                  </a:lnTo>
                  <a:lnTo>
                    <a:pt x="274" y="40"/>
                  </a:lnTo>
                  <a:lnTo>
                    <a:pt x="276" y="0"/>
                  </a:lnTo>
                  <a:lnTo>
                    <a:pt x="268" y="40"/>
                  </a:lnTo>
                  <a:lnTo>
                    <a:pt x="256" y="94"/>
                  </a:lnTo>
                  <a:lnTo>
                    <a:pt x="248" y="124"/>
                  </a:lnTo>
                  <a:lnTo>
                    <a:pt x="238" y="154"/>
                  </a:lnTo>
                  <a:lnTo>
                    <a:pt x="226" y="186"/>
                  </a:lnTo>
                  <a:lnTo>
                    <a:pt x="210" y="216"/>
                  </a:lnTo>
                  <a:lnTo>
                    <a:pt x="194" y="248"/>
                  </a:lnTo>
                  <a:lnTo>
                    <a:pt x="174" y="276"/>
                  </a:lnTo>
                  <a:lnTo>
                    <a:pt x="154" y="304"/>
                  </a:lnTo>
                  <a:lnTo>
                    <a:pt x="128" y="328"/>
                  </a:lnTo>
                  <a:lnTo>
                    <a:pt x="102" y="350"/>
                  </a:lnTo>
                  <a:lnTo>
                    <a:pt x="86" y="360"/>
                  </a:lnTo>
                  <a:lnTo>
                    <a:pt x="70" y="368"/>
                  </a:lnTo>
                  <a:lnTo>
                    <a:pt x="54" y="376"/>
                  </a:lnTo>
                  <a:lnTo>
                    <a:pt x="38" y="380"/>
                  </a:lnTo>
                  <a:lnTo>
                    <a:pt x="20" y="386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DF9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4" name="Freeform 22">
              <a:extLst>
                <a:ext uri="{FF2B5EF4-FFF2-40B4-BE49-F238E27FC236}">
                  <a16:creationId xmlns:a16="http://schemas.microsoft.com/office/drawing/2014/main" id="{6170546A-05C9-455B-960F-32740B20F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1922"/>
              <a:ext cx="1062" cy="1126"/>
            </a:xfrm>
            <a:custGeom>
              <a:avLst/>
              <a:gdLst>
                <a:gd name="T0" fmla="*/ 1046 w 1062"/>
                <a:gd name="T1" fmla="*/ 494 h 1126"/>
                <a:gd name="T2" fmla="*/ 1022 w 1062"/>
                <a:gd name="T3" fmla="*/ 406 h 1126"/>
                <a:gd name="T4" fmla="*/ 1000 w 1062"/>
                <a:gd name="T5" fmla="*/ 338 h 1126"/>
                <a:gd name="T6" fmla="*/ 1008 w 1062"/>
                <a:gd name="T7" fmla="*/ 304 h 1126"/>
                <a:gd name="T8" fmla="*/ 990 w 1062"/>
                <a:gd name="T9" fmla="*/ 264 h 1126"/>
                <a:gd name="T10" fmla="*/ 948 w 1062"/>
                <a:gd name="T11" fmla="*/ 120 h 1126"/>
                <a:gd name="T12" fmla="*/ 920 w 1062"/>
                <a:gd name="T13" fmla="*/ 38 h 1126"/>
                <a:gd name="T14" fmla="*/ 854 w 1062"/>
                <a:gd name="T15" fmla="*/ 26 h 1126"/>
                <a:gd name="T16" fmla="*/ 900 w 1062"/>
                <a:gd name="T17" fmla="*/ 144 h 1126"/>
                <a:gd name="T18" fmla="*/ 960 w 1062"/>
                <a:gd name="T19" fmla="*/ 350 h 1126"/>
                <a:gd name="T20" fmla="*/ 988 w 1062"/>
                <a:gd name="T21" fmla="*/ 556 h 1126"/>
                <a:gd name="T22" fmla="*/ 960 w 1062"/>
                <a:gd name="T23" fmla="*/ 766 h 1126"/>
                <a:gd name="T24" fmla="*/ 908 w 1062"/>
                <a:gd name="T25" fmla="*/ 872 h 1126"/>
                <a:gd name="T26" fmla="*/ 848 w 1062"/>
                <a:gd name="T27" fmla="*/ 940 h 1126"/>
                <a:gd name="T28" fmla="*/ 752 w 1062"/>
                <a:gd name="T29" fmla="*/ 1004 h 1126"/>
                <a:gd name="T30" fmla="*/ 608 w 1062"/>
                <a:gd name="T31" fmla="*/ 1048 h 1126"/>
                <a:gd name="T32" fmla="*/ 428 w 1062"/>
                <a:gd name="T33" fmla="*/ 1052 h 1126"/>
                <a:gd name="T34" fmla="*/ 284 w 1062"/>
                <a:gd name="T35" fmla="*/ 986 h 1126"/>
                <a:gd name="T36" fmla="*/ 206 w 1062"/>
                <a:gd name="T37" fmla="*/ 888 h 1126"/>
                <a:gd name="T38" fmla="*/ 158 w 1062"/>
                <a:gd name="T39" fmla="*/ 750 h 1126"/>
                <a:gd name="T40" fmla="*/ 146 w 1062"/>
                <a:gd name="T41" fmla="*/ 598 h 1126"/>
                <a:gd name="T42" fmla="*/ 122 w 1062"/>
                <a:gd name="T43" fmla="*/ 126 h 1126"/>
                <a:gd name="T44" fmla="*/ 82 w 1062"/>
                <a:gd name="T45" fmla="*/ 0 h 1126"/>
                <a:gd name="T46" fmla="*/ 18 w 1062"/>
                <a:gd name="T47" fmla="*/ 18 h 1126"/>
                <a:gd name="T48" fmla="*/ 48 w 1062"/>
                <a:gd name="T49" fmla="*/ 120 h 1126"/>
                <a:gd name="T50" fmla="*/ 64 w 1062"/>
                <a:gd name="T51" fmla="*/ 308 h 1126"/>
                <a:gd name="T52" fmla="*/ 54 w 1062"/>
                <a:gd name="T53" fmla="*/ 402 h 1126"/>
                <a:gd name="T54" fmla="*/ 52 w 1062"/>
                <a:gd name="T55" fmla="*/ 462 h 1126"/>
                <a:gd name="T56" fmla="*/ 72 w 1062"/>
                <a:gd name="T57" fmla="*/ 532 h 1126"/>
                <a:gd name="T58" fmla="*/ 64 w 1062"/>
                <a:gd name="T59" fmla="*/ 572 h 1126"/>
                <a:gd name="T60" fmla="*/ 78 w 1062"/>
                <a:gd name="T61" fmla="*/ 622 h 1126"/>
                <a:gd name="T62" fmla="*/ 66 w 1062"/>
                <a:gd name="T63" fmla="*/ 656 h 1126"/>
                <a:gd name="T64" fmla="*/ 80 w 1062"/>
                <a:gd name="T65" fmla="*/ 690 h 1126"/>
                <a:gd name="T66" fmla="*/ 74 w 1062"/>
                <a:gd name="T67" fmla="*/ 732 h 1126"/>
                <a:gd name="T68" fmla="*/ 82 w 1062"/>
                <a:gd name="T69" fmla="*/ 778 h 1126"/>
                <a:gd name="T70" fmla="*/ 92 w 1062"/>
                <a:gd name="T71" fmla="*/ 834 h 1126"/>
                <a:gd name="T72" fmla="*/ 106 w 1062"/>
                <a:gd name="T73" fmla="*/ 890 h 1126"/>
                <a:gd name="T74" fmla="*/ 172 w 1062"/>
                <a:gd name="T75" fmla="*/ 954 h 1126"/>
                <a:gd name="T76" fmla="*/ 202 w 1062"/>
                <a:gd name="T77" fmla="*/ 1008 h 1126"/>
                <a:gd name="T78" fmla="*/ 238 w 1062"/>
                <a:gd name="T79" fmla="*/ 1042 h 1126"/>
                <a:gd name="T80" fmla="*/ 394 w 1062"/>
                <a:gd name="T81" fmla="*/ 1116 h 1126"/>
                <a:gd name="T82" fmla="*/ 468 w 1062"/>
                <a:gd name="T83" fmla="*/ 1120 h 1126"/>
                <a:gd name="T84" fmla="*/ 576 w 1062"/>
                <a:gd name="T85" fmla="*/ 1126 h 1126"/>
                <a:gd name="T86" fmla="*/ 702 w 1062"/>
                <a:gd name="T87" fmla="*/ 1098 h 1126"/>
                <a:gd name="T88" fmla="*/ 814 w 1062"/>
                <a:gd name="T89" fmla="*/ 1074 h 1126"/>
                <a:gd name="T90" fmla="*/ 890 w 1062"/>
                <a:gd name="T91" fmla="*/ 996 h 1126"/>
                <a:gd name="T92" fmla="*/ 946 w 1062"/>
                <a:gd name="T93" fmla="*/ 946 h 1126"/>
                <a:gd name="T94" fmla="*/ 968 w 1062"/>
                <a:gd name="T95" fmla="*/ 918 h 1126"/>
                <a:gd name="T96" fmla="*/ 966 w 1062"/>
                <a:gd name="T97" fmla="*/ 884 h 1126"/>
                <a:gd name="T98" fmla="*/ 986 w 1062"/>
                <a:gd name="T99" fmla="*/ 862 h 1126"/>
                <a:gd name="T100" fmla="*/ 1016 w 1062"/>
                <a:gd name="T101" fmla="*/ 838 h 1126"/>
                <a:gd name="T102" fmla="*/ 1036 w 1062"/>
                <a:gd name="T103" fmla="*/ 742 h 1126"/>
                <a:gd name="T104" fmla="*/ 1060 w 1062"/>
                <a:gd name="T105" fmla="*/ 666 h 1126"/>
                <a:gd name="T106" fmla="*/ 1060 w 1062"/>
                <a:gd name="T107" fmla="*/ 588 h 1126"/>
                <a:gd name="T108" fmla="*/ 1036 w 1062"/>
                <a:gd name="T109" fmla="*/ 520 h 11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62" h="1126">
                  <a:moveTo>
                    <a:pt x="1036" y="520"/>
                  </a:moveTo>
                  <a:lnTo>
                    <a:pt x="1036" y="520"/>
                  </a:lnTo>
                  <a:lnTo>
                    <a:pt x="1040" y="514"/>
                  </a:lnTo>
                  <a:lnTo>
                    <a:pt x="1042" y="508"/>
                  </a:lnTo>
                  <a:lnTo>
                    <a:pt x="1046" y="494"/>
                  </a:lnTo>
                  <a:lnTo>
                    <a:pt x="1044" y="480"/>
                  </a:lnTo>
                  <a:lnTo>
                    <a:pt x="1040" y="466"/>
                  </a:lnTo>
                  <a:lnTo>
                    <a:pt x="1028" y="436"/>
                  </a:lnTo>
                  <a:lnTo>
                    <a:pt x="1024" y="422"/>
                  </a:lnTo>
                  <a:lnTo>
                    <a:pt x="1022" y="406"/>
                  </a:lnTo>
                  <a:lnTo>
                    <a:pt x="1018" y="386"/>
                  </a:lnTo>
                  <a:lnTo>
                    <a:pt x="1012" y="370"/>
                  </a:lnTo>
                  <a:lnTo>
                    <a:pt x="1006" y="354"/>
                  </a:lnTo>
                  <a:lnTo>
                    <a:pt x="1000" y="338"/>
                  </a:lnTo>
                  <a:lnTo>
                    <a:pt x="1002" y="330"/>
                  </a:lnTo>
                  <a:lnTo>
                    <a:pt x="1004" y="322"/>
                  </a:lnTo>
                  <a:lnTo>
                    <a:pt x="1006" y="312"/>
                  </a:lnTo>
                  <a:lnTo>
                    <a:pt x="1008" y="304"/>
                  </a:lnTo>
                  <a:lnTo>
                    <a:pt x="1004" y="292"/>
                  </a:lnTo>
                  <a:lnTo>
                    <a:pt x="1000" y="284"/>
                  </a:lnTo>
                  <a:lnTo>
                    <a:pt x="994" y="274"/>
                  </a:lnTo>
                  <a:lnTo>
                    <a:pt x="990" y="264"/>
                  </a:lnTo>
                  <a:lnTo>
                    <a:pt x="978" y="228"/>
                  </a:lnTo>
                  <a:lnTo>
                    <a:pt x="966" y="192"/>
                  </a:lnTo>
                  <a:lnTo>
                    <a:pt x="948" y="120"/>
                  </a:lnTo>
                  <a:lnTo>
                    <a:pt x="942" y="100"/>
                  </a:lnTo>
                  <a:lnTo>
                    <a:pt x="936" y="86"/>
                  </a:lnTo>
                  <a:lnTo>
                    <a:pt x="924" y="62"/>
                  </a:lnTo>
                  <a:lnTo>
                    <a:pt x="920" y="50"/>
                  </a:lnTo>
                  <a:lnTo>
                    <a:pt x="920" y="38"/>
                  </a:lnTo>
                  <a:lnTo>
                    <a:pt x="924" y="22"/>
                  </a:lnTo>
                  <a:lnTo>
                    <a:pt x="932" y="0"/>
                  </a:lnTo>
                  <a:lnTo>
                    <a:pt x="854" y="0"/>
                  </a:lnTo>
                  <a:lnTo>
                    <a:pt x="854" y="26"/>
                  </a:lnTo>
                  <a:lnTo>
                    <a:pt x="856" y="46"/>
                  </a:lnTo>
                  <a:lnTo>
                    <a:pt x="862" y="64"/>
                  </a:lnTo>
                  <a:lnTo>
                    <a:pt x="870" y="82"/>
                  </a:lnTo>
                  <a:lnTo>
                    <a:pt x="890" y="120"/>
                  </a:lnTo>
                  <a:lnTo>
                    <a:pt x="900" y="144"/>
                  </a:lnTo>
                  <a:lnTo>
                    <a:pt x="912" y="176"/>
                  </a:lnTo>
                  <a:lnTo>
                    <a:pt x="938" y="260"/>
                  </a:lnTo>
                  <a:lnTo>
                    <a:pt x="950" y="304"/>
                  </a:lnTo>
                  <a:lnTo>
                    <a:pt x="960" y="350"/>
                  </a:lnTo>
                  <a:lnTo>
                    <a:pt x="970" y="398"/>
                  </a:lnTo>
                  <a:lnTo>
                    <a:pt x="978" y="448"/>
                  </a:lnTo>
                  <a:lnTo>
                    <a:pt x="984" y="500"/>
                  </a:lnTo>
                  <a:lnTo>
                    <a:pt x="988" y="556"/>
                  </a:lnTo>
                  <a:lnTo>
                    <a:pt x="986" y="612"/>
                  </a:lnTo>
                  <a:lnTo>
                    <a:pt x="982" y="666"/>
                  </a:lnTo>
                  <a:lnTo>
                    <a:pt x="972" y="716"/>
                  </a:lnTo>
                  <a:lnTo>
                    <a:pt x="966" y="742"/>
                  </a:lnTo>
                  <a:lnTo>
                    <a:pt x="960" y="766"/>
                  </a:lnTo>
                  <a:lnTo>
                    <a:pt x="952" y="788"/>
                  </a:lnTo>
                  <a:lnTo>
                    <a:pt x="942" y="810"/>
                  </a:lnTo>
                  <a:lnTo>
                    <a:pt x="932" y="832"/>
                  </a:lnTo>
                  <a:lnTo>
                    <a:pt x="920" y="852"/>
                  </a:lnTo>
                  <a:lnTo>
                    <a:pt x="908" y="872"/>
                  </a:lnTo>
                  <a:lnTo>
                    <a:pt x="894" y="890"/>
                  </a:lnTo>
                  <a:lnTo>
                    <a:pt x="880" y="908"/>
                  </a:lnTo>
                  <a:lnTo>
                    <a:pt x="864" y="924"/>
                  </a:lnTo>
                  <a:lnTo>
                    <a:pt x="848" y="940"/>
                  </a:lnTo>
                  <a:lnTo>
                    <a:pt x="830" y="956"/>
                  </a:lnTo>
                  <a:lnTo>
                    <a:pt x="812" y="970"/>
                  </a:lnTo>
                  <a:lnTo>
                    <a:pt x="794" y="982"/>
                  </a:lnTo>
                  <a:lnTo>
                    <a:pt x="774" y="994"/>
                  </a:lnTo>
                  <a:lnTo>
                    <a:pt x="752" y="1004"/>
                  </a:lnTo>
                  <a:lnTo>
                    <a:pt x="730" y="1014"/>
                  </a:lnTo>
                  <a:lnTo>
                    <a:pt x="708" y="1024"/>
                  </a:lnTo>
                  <a:lnTo>
                    <a:pt x="684" y="1032"/>
                  </a:lnTo>
                  <a:lnTo>
                    <a:pt x="660" y="1038"/>
                  </a:lnTo>
                  <a:lnTo>
                    <a:pt x="608" y="1048"/>
                  </a:lnTo>
                  <a:lnTo>
                    <a:pt x="554" y="1056"/>
                  </a:lnTo>
                  <a:lnTo>
                    <a:pt x="498" y="1058"/>
                  </a:lnTo>
                  <a:lnTo>
                    <a:pt x="462" y="1056"/>
                  </a:lnTo>
                  <a:lnTo>
                    <a:pt x="428" y="1052"/>
                  </a:lnTo>
                  <a:lnTo>
                    <a:pt x="396" y="1044"/>
                  </a:lnTo>
                  <a:lnTo>
                    <a:pt x="366" y="1034"/>
                  </a:lnTo>
                  <a:lnTo>
                    <a:pt x="336" y="1022"/>
                  </a:lnTo>
                  <a:lnTo>
                    <a:pt x="310" y="1006"/>
                  </a:lnTo>
                  <a:lnTo>
                    <a:pt x="284" y="986"/>
                  </a:lnTo>
                  <a:lnTo>
                    <a:pt x="262" y="964"/>
                  </a:lnTo>
                  <a:lnTo>
                    <a:pt x="240" y="940"/>
                  </a:lnTo>
                  <a:lnTo>
                    <a:pt x="222" y="916"/>
                  </a:lnTo>
                  <a:lnTo>
                    <a:pt x="206" y="888"/>
                  </a:lnTo>
                  <a:lnTo>
                    <a:pt x="192" y="860"/>
                  </a:lnTo>
                  <a:lnTo>
                    <a:pt x="182" y="832"/>
                  </a:lnTo>
                  <a:lnTo>
                    <a:pt x="172" y="804"/>
                  </a:lnTo>
                  <a:lnTo>
                    <a:pt x="164" y="776"/>
                  </a:lnTo>
                  <a:lnTo>
                    <a:pt x="158" y="750"/>
                  </a:lnTo>
                  <a:lnTo>
                    <a:pt x="150" y="698"/>
                  </a:lnTo>
                  <a:lnTo>
                    <a:pt x="146" y="654"/>
                  </a:lnTo>
                  <a:lnTo>
                    <a:pt x="146" y="620"/>
                  </a:lnTo>
                  <a:lnTo>
                    <a:pt x="146" y="598"/>
                  </a:lnTo>
                  <a:lnTo>
                    <a:pt x="148" y="482"/>
                  </a:lnTo>
                  <a:lnTo>
                    <a:pt x="146" y="376"/>
                  </a:lnTo>
                  <a:lnTo>
                    <a:pt x="140" y="280"/>
                  </a:lnTo>
                  <a:lnTo>
                    <a:pt x="132" y="196"/>
                  </a:lnTo>
                  <a:lnTo>
                    <a:pt x="122" y="126"/>
                  </a:lnTo>
                  <a:lnTo>
                    <a:pt x="108" y="68"/>
                  </a:lnTo>
                  <a:lnTo>
                    <a:pt x="102" y="46"/>
                  </a:lnTo>
                  <a:lnTo>
                    <a:pt x="96" y="26"/>
                  </a:lnTo>
                  <a:lnTo>
                    <a:pt x="88" y="1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8" y="18"/>
                  </a:lnTo>
                  <a:lnTo>
                    <a:pt x="24" y="30"/>
                  </a:lnTo>
                  <a:lnTo>
                    <a:pt x="32" y="46"/>
                  </a:lnTo>
                  <a:lnTo>
                    <a:pt x="36" y="62"/>
                  </a:lnTo>
                  <a:lnTo>
                    <a:pt x="42" y="80"/>
                  </a:lnTo>
                  <a:lnTo>
                    <a:pt x="48" y="120"/>
                  </a:lnTo>
                  <a:lnTo>
                    <a:pt x="54" y="162"/>
                  </a:lnTo>
                  <a:lnTo>
                    <a:pt x="56" y="202"/>
                  </a:lnTo>
                  <a:lnTo>
                    <a:pt x="62" y="264"/>
                  </a:lnTo>
                  <a:lnTo>
                    <a:pt x="64" y="308"/>
                  </a:lnTo>
                  <a:lnTo>
                    <a:pt x="64" y="352"/>
                  </a:lnTo>
                  <a:lnTo>
                    <a:pt x="64" y="364"/>
                  </a:lnTo>
                  <a:lnTo>
                    <a:pt x="60" y="376"/>
                  </a:lnTo>
                  <a:lnTo>
                    <a:pt x="54" y="402"/>
                  </a:lnTo>
                  <a:lnTo>
                    <a:pt x="50" y="426"/>
                  </a:lnTo>
                  <a:lnTo>
                    <a:pt x="48" y="440"/>
                  </a:lnTo>
                  <a:lnTo>
                    <a:pt x="48" y="452"/>
                  </a:lnTo>
                  <a:lnTo>
                    <a:pt x="52" y="462"/>
                  </a:lnTo>
                  <a:lnTo>
                    <a:pt x="54" y="474"/>
                  </a:lnTo>
                  <a:lnTo>
                    <a:pt x="62" y="492"/>
                  </a:lnTo>
                  <a:lnTo>
                    <a:pt x="70" y="510"/>
                  </a:lnTo>
                  <a:lnTo>
                    <a:pt x="72" y="522"/>
                  </a:lnTo>
                  <a:lnTo>
                    <a:pt x="72" y="532"/>
                  </a:lnTo>
                  <a:lnTo>
                    <a:pt x="72" y="542"/>
                  </a:lnTo>
                  <a:lnTo>
                    <a:pt x="68" y="552"/>
                  </a:lnTo>
                  <a:lnTo>
                    <a:pt x="64" y="562"/>
                  </a:lnTo>
                  <a:lnTo>
                    <a:pt x="64" y="572"/>
                  </a:lnTo>
                  <a:lnTo>
                    <a:pt x="66" y="584"/>
                  </a:lnTo>
                  <a:lnTo>
                    <a:pt x="70" y="596"/>
                  </a:lnTo>
                  <a:lnTo>
                    <a:pt x="74" y="610"/>
                  </a:lnTo>
                  <a:lnTo>
                    <a:pt x="78" y="622"/>
                  </a:lnTo>
                  <a:lnTo>
                    <a:pt x="76" y="632"/>
                  </a:lnTo>
                  <a:lnTo>
                    <a:pt x="70" y="640"/>
                  </a:lnTo>
                  <a:lnTo>
                    <a:pt x="66" y="650"/>
                  </a:lnTo>
                  <a:lnTo>
                    <a:pt x="66" y="656"/>
                  </a:lnTo>
                  <a:lnTo>
                    <a:pt x="66" y="662"/>
                  </a:lnTo>
                  <a:lnTo>
                    <a:pt x="70" y="672"/>
                  </a:lnTo>
                  <a:lnTo>
                    <a:pt x="74" y="682"/>
                  </a:lnTo>
                  <a:lnTo>
                    <a:pt x="80" y="690"/>
                  </a:lnTo>
                  <a:lnTo>
                    <a:pt x="82" y="700"/>
                  </a:lnTo>
                  <a:lnTo>
                    <a:pt x="82" y="712"/>
                  </a:lnTo>
                  <a:lnTo>
                    <a:pt x="78" y="722"/>
                  </a:lnTo>
                  <a:lnTo>
                    <a:pt x="74" y="732"/>
                  </a:lnTo>
                  <a:lnTo>
                    <a:pt x="72" y="742"/>
                  </a:lnTo>
                  <a:lnTo>
                    <a:pt x="74" y="756"/>
                  </a:lnTo>
                  <a:lnTo>
                    <a:pt x="78" y="766"/>
                  </a:lnTo>
                  <a:lnTo>
                    <a:pt x="82" y="778"/>
                  </a:lnTo>
                  <a:lnTo>
                    <a:pt x="88" y="788"/>
                  </a:lnTo>
                  <a:lnTo>
                    <a:pt x="90" y="800"/>
                  </a:lnTo>
                  <a:lnTo>
                    <a:pt x="92" y="812"/>
                  </a:lnTo>
                  <a:lnTo>
                    <a:pt x="92" y="834"/>
                  </a:lnTo>
                  <a:lnTo>
                    <a:pt x="94" y="856"/>
                  </a:lnTo>
                  <a:lnTo>
                    <a:pt x="96" y="866"/>
                  </a:lnTo>
                  <a:lnTo>
                    <a:pt x="100" y="876"/>
                  </a:lnTo>
                  <a:lnTo>
                    <a:pt x="106" y="890"/>
                  </a:lnTo>
                  <a:lnTo>
                    <a:pt x="116" y="902"/>
                  </a:lnTo>
                  <a:lnTo>
                    <a:pt x="126" y="914"/>
                  </a:lnTo>
                  <a:lnTo>
                    <a:pt x="138" y="924"/>
                  </a:lnTo>
                  <a:lnTo>
                    <a:pt x="160" y="944"/>
                  </a:lnTo>
                  <a:lnTo>
                    <a:pt x="172" y="954"/>
                  </a:lnTo>
                  <a:lnTo>
                    <a:pt x="180" y="968"/>
                  </a:lnTo>
                  <a:lnTo>
                    <a:pt x="188" y="978"/>
                  </a:lnTo>
                  <a:lnTo>
                    <a:pt x="192" y="990"/>
                  </a:lnTo>
                  <a:lnTo>
                    <a:pt x="202" y="1008"/>
                  </a:lnTo>
                  <a:lnTo>
                    <a:pt x="206" y="1016"/>
                  </a:lnTo>
                  <a:lnTo>
                    <a:pt x="214" y="1024"/>
                  </a:lnTo>
                  <a:lnTo>
                    <a:pt x="224" y="1032"/>
                  </a:lnTo>
                  <a:lnTo>
                    <a:pt x="238" y="1042"/>
                  </a:lnTo>
                  <a:lnTo>
                    <a:pt x="288" y="1068"/>
                  </a:lnTo>
                  <a:lnTo>
                    <a:pt x="336" y="1096"/>
                  </a:lnTo>
                  <a:lnTo>
                    <a:pt x="364" y="1106"/>
                  </a:lnTo>
                  <a:lnTo>
                    <a:pt x="394" y="1116"/>
                  </a:lnTo>
                  <a:lnTo>
                    <a:pt x="424" y="1120"/>
                  </a:lnTo>
                  <a:lnTo>
                    <a:pt x="438" y="1120"/>
                  </a:lnTo>
                  <a:lnTo>
                    <a:pt x="452" y="1120"/>
                  </a:lnTo>
                  <a:lnTo>
                    <a:pt x="468" y="1120"/>
                  </a:lnTo>
                  <a:lnTo>
                    <a:pt x="484" y="1120"/>
                  </a:lnTo>
                  <a:lnTo>
                    <a:pt x="514" y="1122"/>
                  </a:lnTo>
                  <a:lnTo>
                    <a:pt x="544" y="1126"/>
                  </a:lnTo>
                  <a:lnTo>
                    <a:pt x="560" y="1126"/>
                  </a:lnTo>
                  <a:lnTo>
                    <a:pt x="576" y="1126"/>
                  </a:lnTo>
                  <a:lnTo>
                    <a:pt x="604" y="1120"/>
                  </a:lnTo>
                  <a:lnTo>
                    <a:pt x="638" y="1112"/>
                  </a:lnTo>
                  <a:lnTo>
                    <a:pt x="672" y="1104"/>
                  </a:lnTo>
                  <a:lnTo>
                    <a:pt x="702" y="1098"/>
                  </a:lnTo>
                  <a:lnTo>
                    <a:pt x="758" y="1088"/>
                  </a:lnTo>
                  <a:lnTo>
                    <a:pt x="786" y="1082"/>
                  </a:lnTo>
                  <a:lnTo>
                    <a:pt x="814" y="1074"/>
                  </a:lnTo>
                  <a:lnTo>
                    <a:pt x="834" y="1064"/>
                  </a:lnTo>
                  <a:lnTo>
                    <a:pt x="850" y="1054"/>
                  </a:lnTo>
                  <a:lnTo>
                    <a:pt x="862" y="1042"/>
                  </a:lnTo>
                  <a:lnTo>
                    <a:pt x="872" y="1026"/>
                  </a:lnTo>
                  <a:lnTo>
                    <a:pt x="890" y="996"/>
                  </a:lnTo>
                  <a:lnTo>
                    <a:pt x="902" y="980"/>
                  </a:lnTo>
                  <a:lnTo>
                    <a:pt x="918" y="964"/>
                  </a:lnTo>
                  <a:lnTo>
                    <a:pt x="932" y="954"/>
                  </a:lnTo>
                  <a:lnTo>
                    <a:pt x="946" y="946"/>
                  </a:lnTo>
                  <a:lnTo>
                    <a:pt x="952" y="942"/>
                  </a:lnTo>
                  <a:lnTo>
                    <a:pt x="958" y="936"/>
                  </a:lnTo>
                  <a:lnTo>
                    <a:pt x="964" y="928"/>
                  </a:lnTo>
                  <a:lnTo>
                    <a:pt x="968" y="918"/>
                  </a:lnTo>
                  <a:lnTo>
                    <a:pt x="970" y="914"/>
                  </a:lnTo>
                  <a:lnTo>
                    <a:pt x="970" y="908"/>
                  </a:lnTo>
                  <a:lnTo>
                    <a:pt x="966" y="900"/>
                  </a:lnTo>
                  <a:lnTo>
                    <a:pt x="966" y="890"/>
                  </a:lnTo>
                  <a:lnTo>
                    <a:pt x="966" y="884"/>
                  </a:lnTo>
                  <a:lnTo>
                    <a:pt x="968" y="880"/>
                  </a:lnTo>
                  <a:lnTo>
                    <a:pt x="972" y="874"/>
                  </a:lnTo>
                  <a:lnTo>
                    <a:pt x="976" y="870"/>
                  </a:lnTo>
                  <a:lnTo>
                    <a:pt x="986" y="862"/>
                  </a:lnTo>
                  <a:lnTo>
                    <a:pt x="998" y="858"/>
                  </a:lnTo>
                  <a:lnTo>
                    <a:pt x="1004" y="854"/>
                  </a:lnTo>
                  <a:lnTo>
                    <a:pt x="1008" y="850"/>
                  </a:lnTo>
                  <a:lnTo>
                    <a:pt x="1016" y="838"/>
                  </a:lnTo>
                  <a:lnTo>
                    <a:pt x="1022" y="826"/>
                  </a:lnTo>
                  <a:lnTo>
                    <a:pt x="1026" y="812"/>
                  </a:lnTo>
                  <a:lnTo>
                    <a:pt x="1028" y="798"/>
                  </a:lnTo>
                  <a:lnTo>
                    <a:pt x="1032" y="768"/>
                  </a:lnTo>
                  <a:lnTo>
                    <a:pt x="1036" y="742"/>
                  </a:lnTo>
                  <a:lnTo>
                    <a:pt x="1040" y="722"/>
                  </a:lnTo>
                  <a:lnTo>
                    <a:pt x="1048" y="704"/>
                  </a:lnTo>
                  <a:lnTo>
                    <a:pt x="1054" y="686"/>
                  </a:lnTo>
                  <a:lnTo>
                    <a:pt x="1060" y="666"/>
                  </a:lnTo>
                  <a:lnTo>
                    <a:pt x="1062" y="652"/>
                  </a:lnTo>
                  <a:lnTo>
                    <a:pt x="1062" y="634"/>
                  </a:lnTo>
                  <a:lnTo>
                    <a:pt x="1062" y="610"/>
                  </a:lnTo>
                  <a:lnTo>
                    <a:pt x="1060" y="588"/>
                  </a:lnTo>
                  <a:lnTo>
                    <a:pt x="1056" y="564"/>
                  </a:lnTo>
                  <a:lnTo>
                    <a:pt x="1050" y="544"/>
                  </a:lnTo>
                  <a:lnTo>
                    <a:pt x="1044" y="528"/>
                  </a:lnTo>
                  <a:lnTo>
                    <a:pt x="1040" y="524"/>
                  </a:lnTo>
                  <a:lnTo>
                    <a:pt x="1036" y="520"/>
                  </a:lnTo>
                  <a:close/>
                </a:path>
              </a:pathLst>
            </a:custGeom>
            <a:solidFill>
              <a:srgbClr val="FDE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5" name="Freeform 23">
              <a:extLst>
                <a:ext uri="{FF2B5EF4-FFF2-40B4-BE49-F238E27FC236}">
                  <a16:creationId xmlns:a16="http://schemas.microsoft.com/office/drawing/2014/main" id="{095A2639-71C8-421A-9E87-2BC6B6E563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8" y="1922"/>
              <a:ext cx="1062" cy="1126"/>
            </a:xfrm>
            <a:custGeom>
              <a:avLst/>
              <a:gdLst>
                <a:gd name="T0" fmla="*/ 1022 w 1062"/>
                <a:gd name="T1" fmla="*/ 406 h 1126"/>
                <a:gd name="T2" fmla="*/ 1008 w 1062"/>
                <a:gd name="T3" fmla="*/ 304 h 1126"/>
                <a:gd name="T4" fmla="*/ 948 w 1062"/>
                <a:gd name="T5" fmla="*/ 120 h 1126"/>
                <a:gd name="T6" fmla="*/ 854 w 1062"/>
                <a:gd name="T7" fmla="*/ 26 h 1126"/>
                <a:gd name="T8" fmla="*/ 960 w 1062"/>
                <a:gd name="T9" fmla="*/ 350 h 1126"/>
                <a:gd name="T10" fmla="*/ 960 w 1062"/>
                <a:gd name="T11" fmla="*/ 766 h 1126"/>
                <a:gd name="T12" fmla="*/ 848 w 1062"/>
                <a:gd name="T13" fmla="*/ 940 h 1126"/>
                <a:gd name="T14" fmla="*/ 608 w 1062"/>
                <a:gd name="T15" fmla="*/ 1048 h 1126"/>
                <a:gd name="T16" fmla="*/ 284 w 1062"/>
                <a:gd name="T17" fmla="*/ 986 h 1126"/>
                <a:gd name="T18" fmla="*/ 158 w 1062"/>
                <a:gd name="T19" fmla="*/ 750 h 1126"/>
                <a:gd name="T20" fmla="*/ 122 w 1062"/>
                <a:gd name="T21" fmla="*/ 126 h 1126"/>
                <a:gd name="T22" fmla="*/ 24 w 1062"/>
                <a:gd name="T23" fmla="*/ 30 h 1126"/>
                <a:gd name="T24" fmla="*/ 64 w 1062"/>
                <a:gd name="T25" fmla="*/ 352 h 1126"/>
                <a:gd name="T26" fmla="*/ 54 w 1062"/>
                <a:gd name="T27" fmla="*/ 474 h 1126"/>
                <a:gd name="T28" fmla="*/ 64 w 1062"/>
                <a:gd name="T29" fmla="*/ 572 h 1126"/>
                <a:gd name="T30" fmla="*/ 66 w 1062"/>
                <a:gd name="T31" fmla="*/ 662 h 1126"/>
                <a:gd name="T32" fmla="*/ 72 w 1062"/>
                <a:gd name="T33" fmla="*/ 742 h 1126"/>
                <a:gd name="T34" fmla="*/ 94 w 1062"/>
                <a:gd name="T35" fmla="*/ 856 h 1126"/>
                <a:gd name="T36" fmla="*/ 180 w 1062"/>
                <a:gd name="T37" fmla="*/ 968 h 1126"/>
                <a:gd name="T38" fmla="*/ 288 w 1062"/>
                <a:gd name="T39" fmla="*/ 1068 h 1126"/>
                <a:gd name="T40" fmla="*/ 484 w 1062"/>
                <a:gd name="T41" fmla="*/ 1120 h 1126"/>
                <a:gd name="T42" fmla="*/ 702 w 1062"/>
                <a:gd name="T43" fmla="*/ 1098 h 1126"/>
                <a:gd name="T44" fmla="*/ 902 w 1062"/>
                <a:gd name="T45" fmla="*/ 980 h 1126"/>
                <a:gd name="T46" fmla="*/ 970 w 1062"/>
                <a:gd name="T47" fmla="*/ 914 h 1126"/>
                <a:gd name="T48" fmla="*/ 998 w 1062"/>
                <a:gd name="T49" fmla="*/ 858 h 1126"/>
                <a:gd name="T50" fmla="*/ 1036 w 1062"/>
                <a:gd name="T51" fmla="*/ 742 h 1126"/>
                <a:gd name="T52" fmla="*/ 1056 w 1062"/>
                <a:gd name="T53" fmla="*/ 564 h 1126"/>
                <a:gd name="T54" fmla="*/ 1038 w 1062"/>
                <a:gd name="T55" fmla="*/ 698 h 1126"/>
                <a:gd name="T56" fmla="*/ 1000 w 1062"/>
                <a:gd name="T57" fmla="*/ 842 h 1126"/>
                <a:gd name="T58" fmla="*/ 954 w 1062"/>
                <a:gd name="T59" fmla="*/ 888 h 1126"/>
                <a:gd name="T60" fmla="*/ 948 w 1062"/>
                <a:gd name="T61" fmla="*/ 932 h 1126"/>
                <a:gd name="T62" fmla="*/ 846 w 1062"/>
                <a:gd name="T63" fmla="*/ 1042 h 1126"/>
                <a:gd name="T64" fmla="*/ 648 w 1062"/>
                <a:gd name="T65" fmla="*/ 1098 h 1126"/>
                <a:gd name="T66" fmla="*/ 468 w 1062"/>
                <a:gd name="T67" fmla="*/ 1108 h 1126"/>
                <a:gd name="T68" fmla="*/ 228 w 1062"/>
                <a:gd name="T69" fmla="*/ 1022 h 1126"/>
                <a:gd name="T70" fmla="*/ 152 w 1062"/>
                <a:gd name="T71" fmla="*/ 922 h 1126"/>
                <a:gd name="T72" fmla="*/ 104 w 1062"/>
                <a:gd name="T73" fmla="*/ 832 h 1126"/>
                <a:gd name="T74" fmla="*/ 84 w 1062"/>
                <a:gd name="T75" fmla="*/ 744 h 1126"/>
                <a:gd name="T76" fmla="*/ 90 w 1062"/>
                <a:gd name="T77" fmla="*/ 686 h 1126"/>
                <a:gd name="T78" fmla="*/ 82 w 1062"/>
                <a:gd name="T79" fmla="*/ 644 h 1126"/>
                <a:gd name="T80" fmla="*/ 74 w 1062"/>
                <a:gd name="T81" fmla="*/ 572 h 1126"/>
                <a:gd name="T82" fmla="*/ 84 w 1062"/>
                <a:gd name="T83" fmla="*/ 532 h 1126"/>
                <a:gd name="T84" fmla="*/ 62 w 1062"/>
                <a:gd name="T85" fmla="*/ 420 h 1126"/>
                <a:gd name="T86" fmla="*/ 70 w 1062"/>
                <a:gd name="T87" fmla="*/ 226 h 1126"/>
                <a:gd name="T88" fmla="*/ 70 w 1062"/>
                <a:gd name="T89" fmla="*/ 2 h 1126"/>
                <a:gd name="T90" fmla="*/ 136 w 1062"/>
                <a:gd name="T91" fmla="*/ 484 h 1126"/>
                <a:gd name="T92" fmla="*/ 168 w 1062"/>
                <a:gd name="T93" fmla="*/ 828 h 1126"/>
                <a:gd name="T94" fmla="*/ 332 w 1062"/>
                <a:gd name="T95" fmla="*/ 1030 h 1126"/>
                <a:gd name="T96" fmla="*/ 664 w 1062"/>
                <a:gd name="T97" fmla="*/ 1050 h 1126"/>
                <a:gd name="T98" fmla="*/ 872 w 1062"/>
                <a:gd name="T99" fmla="*/ 932 h 1126"/>
                <a:gd name="T100" fmla="*/ 990 w 1062"/>
                <a:gd name="T101" fmla="*/ 682 h 1126"/>
                <a:gd name="T102" fmla="*/ 960 w 1062"/>
                <a:gd name="T103" fmla="*/ 300 h 1126"/>
                <a:gd name="T104" fmla="*/ 866 w 1062"/>
                <a:gd name="T105" fmla="*/ 38 h 1126"/>
                <a:gd name="T106" fmla="*/ 912 w 1062"/>
                <a:gd name="T107" fmla="*/ 62 h 1126"/>
                <a:gd name="T108" fmla="*/ 988 w 1062"/>
                <a:gd name="T109" fmla="*/ 286 h 1126"/>
                <a:gd name="T110" fmla="*/ 990 w 1062"/>
                <a:gd name="T111" fmla="*/ 326 h 1126"/>
                <a:gd name="T112" fmla="*/ 1010 w 1062"/>
                <a:gd name="T113" fmla="*/ 406 h 1126"/>
                <a:gd name="T114" fmla="*/ 1032 w 1062"/>
                <a:gd name="T115" fmla="*/ 504 h 1126"/>
                <a:gd name="T116" fmla="*/ 1030 w 1062"/>
                <a:gd name="T117" fmla="*/ 530 h 1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2" h="1126">
                  <a:moveTo>
                    <a:pt x="1036" y="520"/>
                  </a:moveTo>
                  <a:lnTo>
                    <a:pt x="1036" y="520"/>
                  </a:lnTo>
                  <a:lnTo>
                    <a:pt x="1040" y="514"/>
                  </a:lnTo>
                  <a:lnTo>
                    <a:pt x="1042" y="508"/>
                  </a:lnTo>
                  <a:lnTo>
                    <a:pt x="1046" y="494"/>
                  </a:lnTo>
                  <a:lnTo>
                    <a:pt x="1044" y="480"/>
                  </a:lnTo>
                  <a:lnTo>
                    <a:pt x="1040" y="466"/>
                  </a:lnTo>
                  <a:lnTo>
                    <a:pt x="1028" y="436"/>
                  </a:lnTo>
                  <a:lnTo>
                    <a:pt x="1024" y="422"/>
                  </a:lnTo>
                  <a:lnTo>
                    <a:pt x="1022" y="406"/>
                  </a:lnTo>
                  <a:lnTo>
                    <a:pt x="1018" y="386"/>
                  </a:lnTo>
                  <a:lnTo>
                    <a:pt x="1012" y="370"/>
                  </a:lnTo>
                  <a:lnTo>
                    <a:pt x="1006" y="354"/>
                  </a:lnTo>
                  <a:lnTo>
                    <a:pt x="1000" y="338"/>
                  </a:lnTo>
                  <a:lnTo>
                    <a:pt x="1002" y="330"/>
                  </a:lnTo>
                  <a:lnTo>
                    <a:pt x="1004" y="322"/>
                  </a:lnTo>
                  <a:lnTo>
                    <a:pt x="1006" y="312"/>
                  </a:lnTo>
                  <a:lnTo>
                    <a:pt x="1008" y="304"/>
                  </a:lnTo>
                  <a:lnTo>
                    <a:pt x="1004" y="292"/>
                  </a:lnTo>
                  <a:lnTo>
                    <a:pt x="1000" y="284"/>
                  </a:lnTo>
                  <a:lnTo>
                    <a:pt x="994" y="274"/>
                  </a:lnTo>
                  <a:lnTo>
                    <a:pt x="990" y="264"/>
                  </a:lnTo>
                  <a:lnTo>
                    <a:pt x="978" y="228"/>
                  </a:lnTo>
                  <a:lnTo>
                    <a:pt x="966" y="192"/>
                  </a:lnTo>
                  <a:lnTo>
                    <a:pt x="948" y="120"/>
                  </a:lnTo>
                  <a:lnTo>
                    <a:pt x="942" y="100"/>
                  </a:lnTo>
                  <a:lnTo>
                    <a:pt x="936" y="86"/>
                  </a:lnTo>
                  <a:lnTo>
                    <a:pt x="924" y="62"/>
                  </a:lnTo>
                  <a:lnTo>
                    <a:pt x="920" y="50"/>
                  </a:lnTo>
                  <a:lnTo>
                    <a:pt x="920" y="38"/>
                  </a:lnTo>
                  <a:lnTo>
                    <a:pt x="924" y="22"/>
                  </a:lnTo>
                  <a:lnTo>
                    <a:pt x="932" y="0"/>
                  </a:lnTo>
                  <a:lnTo>
                    <a:pt x="854" y="0"/>
                  </a:lnTo>
                  <a:lnTo>
                    <a:pt x="854" y="26"/>
                  </a:lnTo>
                  <a:lnTo>
                    <a:pt x="856" y="46"/>
                  </a:lnTo>
                  <a:lnTo>
                    <a:pt x="862" y="64"/>
                  </a:lnTo>
                  <a:lnTo>
                    <a:pt x="870" y="82"/>
                  </a:lnTo>
                  <a:lnTo>
                    <a:pt x="890" y="120"/>
                  </a:lnTo>
                  <a:lnTo>
                    <a:pt x="900" y="144"/>
                  </a:lnTo>
                  <a:lnTo>
                    <a:pt x="912" y="176"/>
                  </a:lnTo>
                  <a:lnTo>
                    <a:pt x="938" y="260"/>
                  </a:lnTo>
                  <a:lnTo>
                    <a:pt x="950" y="304"/>
                  </a:lnTo>
                  <a:lnTo>
                    <a:pt x="960" y="350"/>
                  </a:lnTo>
                  <a:lnTo>
                    <a:pt x="970" y="398"/>
                  </a:lnTo>
                  <a:lnTo>
                    <a:pt x="978" y="448"/>
                  </a:lnTo>
                  <a:lnTo>
                    <a:pt x="984" y="500"/>
                  </a:lnTo>
                  <a:lnTo>
                    <a:pt x="988" y="556"/>
                  </a:lnTo>
                  <a:lnTo>
                    <a:pt x="986" y="612"/>
                  </a:lnTo>
                  <a:lnTo>
                    <a:pt x="982" y="666"/>
                  </a:lnTo>
                  <a:lnTo>
                    <a:pt x="972" y="716"/>
                  </a:lnTo>
                  <a:lnTo>
                    <a:pt x="966" y="742"/>
                  </a:lnTo>
                  <a:lnTo>
                    <a:pt x="960" y="766"/>
                  </a:lnTo>
                  <a:lnTo>
                    <a:pt x="952" y="788"/>
                  </a:lnTo>
                  <a:lnTo>
                    <a:pt x="942" y="810"/>
                  </a:lnTo>
                  <a:lnTo>
                    <a:pt x="932" y="832"/>
                  </a:lnTo>
                  <a:lnTo>
                    <a:pt x="920" y="852"/>
                  </a:lnTo>
                  <a:lnTo>
                    <a:pt x="908" y="872"/>
                  </a:lnTo>
                  <a:lnTo>
                    <a:pt x="894" y="890"/>
                  </a:lnTo>
                  <a:lnTo>
                    <a:pt x="880" y="908"/>
                  </a:lnTo>
                  <a:lnTo>
                    <a:pt x="864" y="924"/>
                  </a:lnTo>
                  <a:lnTo>
                    <a:pt x="848" y="940"/>
                  </a:lnTo>
                  <a:lnTo>
                    <a:pt x="830" y="956"/>
                  </a:lnTo>
                  <a:lnTo>
                    <a:pt x="812" y="970"/>
                  </a:lnTo>
                  <a:lnTo>
                    <a:pt x="794" y="982"/>
                  </a:lnTo>
                  <a:lnTo>
                    <a:pt x="774" y="994"/>
                  </a:lnTo>
                  <a:lnTo>
                    <a:pt x="752" y="1004"/>
                  </a:lnTo>
                  <a:lnTo>
                    <a:pt x="730" y="1014"/>
                  </a:lnTo>
                  <a:lnTo>
                    <a:pt x="708" y="1024"/>
                  </a:lnTo>
                  <a:lnTo>
                    <a:pt x="684" y="1032"/>
                  </a:lnTo>
                  <a:lnTo>
                    <a:pt x="660" y="1038"/>
                  </a:lnTo>
                  <a:lnTo>
                    <a:pt x="608" y="1048"/>
                  </a:lnTo>
                  <a:lnTo>
                    <a:pt x="554" y="1056"/>
                  </a:lnTo>
                  <a:lnTo>
                    <a:pt x="498" y="1058"/>
                  </a:lnTo>
                  <a:lnTo>
                    <a:pt x="462" y="1056"/>
                  </a:lnTo>
                  <a:lnTo>
                    <a:pt x="428" y="1052"/>
                  </a:lnTo>
                  <a:lnTo>
                    <a:pt x="396" y="1044"/>
                  </a:lnTo>
                  <a:lnTo>
                    <a:pt x="366" y="1034"/>
                  </a:lnTo>
                  <a:lnTo>
                    <a:pt x="336" y="1022"/>
                  </a:lnTo>
                  <a:lnTo>
                    <a:pt x="310" y="1006"/>
                  </a:lnTo>
                  <a:lnTo>
                    <a:pt x="284" y="986"/>
                  </a:lnTo>
                  <a:lnTo>
                    <a:pt x="262" y="964"/>
                  </a:lnTo>
                  <a:lnTo>
                    <a:pt x="240" y="940"/>
                  </a:lnTo>
                  <a:lnTo>
                    <a:pt x="222" y="916"/>
                  </a:lnTo>
                  <a:lnTo>
                    <a:pt x="206" y="888"/>
                  </a:lnTo>
                  <a:lnTo>
                    <a:pt x="192" y="860"/>
                  </a:lnTo>
                  <a:lnTo>
                    <a:pt x="182" y="832"/>
                  </a:lnTo>
                  <a:lnTo>
                    <a:pt x="172" y="804"/>
                  </a:lnTo>
                  <a:lnTo>
                    <a:pt x="164" y="776"/>
                  </a:lnTo>
                  <a:lnTo>
                    <a:pt x="158" y="750"/>
                  </a:lnTo>
                  <a:lnTo>
                    <a:pt x="150" y="698"/>
                  </a:lnTo>
                  <a:lnTo>
                    <a:pt x="146" y="654"/>
                  </a:lnTo>
                  <a:lnTo>
                    <a:pt x="146" y="620"/>
                  </a:lnTo>
                  <a:lnTo>
                    <a:pt x="146" y="598"/>
                  </a:lnTo>
                  <a:lnTo>
                    <a:pt x="148" y="482"/>
                  </a:lnTo>
                  <a:lnTo>
                    <a:pt x="146" y="376"/>
                  </a:lnTo>
                  <a:lnTo>
                    <a:pt x="140" y="280"/>
                  </a:lnTo>
                  <a:lnTo>
                    <a:pt x="132" y="196"/>
                  </a:lnTo>
                  <a:lnTo>
                    <a:pt x="122" y="126"/>
                  </a:lnTo>
                  <a:lnTo>
                    <a:pt x="108" y="68"/>
                  </a:lnTo>
                  <a:lnTo>
                    <a:pt x="102" y="46"/>
                  </a:lnTo>
                  <a:lnTo>
                    <a:pt x="96" y="26"/>
                  </a:lnTo>
                  <a:lnTo>
                    <a:pt x="88" y="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8" y="18"/>
                  </a:lnTo>
                  <a:lnTo>
                    <a:pt x="24" y="30"/>
                  </a:lnTo>
                  <a:lnTo>
                    <a:pt x="32" y="46"/>
                  </a:lnTo>
                  <a:lnTo>
                    <a:pt x="36" y="62"/>
                  </a:lnTo>
                  <a:lnTo>
                    <a:pt x="42" y="80"/>
                  </a:lnTo>
                  <a:lnTo>
                    <a:pt x="48" y="120"/>
                  </a:lnTo>
                  <a:lnTo>
                    <a:pt x="54" y="162"/>
                  </a:lnTo>
                  <a:lnTo>
                    <a:pt x="56" y="202"/>
                  </a:lnTo>
                  <a:lnTo>
                    <a:pt x="62" y="264"/>
                  </a:lnTo>
                  <a:lnTo>
                    <a:pt x="64" y="308"/>
                  </a:lnTo>
                  <a:lnTo>
                    <a:pt x="64" y="352"/>
                  </a:lnTo>
                  <a:lnTo>
                    <a:pt x="64" y="364"/>
                  </a:lnTo>
                  <a:lnTo>
                    <a:pt x="60" y="376"/>
                  </a:lnTo>
                  <a:lnTo>
                    <a:pt x="54" y="402"/>
                  </a:lnTo>
                  <a:lnTo>
                    <a:pt x="50" y="426"/>
                  </a:lnTo>
                  <a:lnTo>
                    <a:pt x="48" y="440"/>
                  </a:lnTo>
                  <a:lnTo>
                    <a:pt x="48" y="452"/>
                  </a:lnTo>
                  <a:lnTo>
                    <a:pt x="52" y="462"/>
                  </a:lnTo>
                  <a:lnTo>
                    <a:pt x="54" y="474"/>
                  </a:lnTo>
                  <a:lnTo>
                    <a:pt x="62" y="492"/>
                  </a:lnTo>
                  <a:lnTo>
                    <a:pt x="70" y="510"/>
                  </a:lnTo>
                  <a:lnTo>
                    <a:pt x="72" y="522"/>
                  </a:lnTo>
                  <a:lnTo>
                    <a:pt x="72" y="532"/>
                  </a:lnTo>
                  <a:lnTo>
                    <a:pt x="72" y="542"/>
                  </a:lnTo>
                  <a:lnTo>
                    <a:pt x="68" y="552"/>
                  </a:lnTo>
                  <a:lnTo>
                    <a:pt x="64" y="562"/>
                  </a:lnTo>
                  <a:lnTo>
                    <a:pt x="64" y="572"/>
                  </a:lnTo>
                  <a:lnTo>
                    <a:pt x="66" y="584"/>
                  </a:lnTo>
                  <a:lnTo>
                    <a:pt x="70" y="596"/>
                  </a:lnTo>
                  <a:lnTo>
                    <a:pt x="74" y="610"/>
                  </a:lnTo>
                  <a:lnTo>
                    <a:pt x="78" y="622"/>
                  </a:lnTo>
                  <a:lnTo>
                    <a:pt x="76" y="632"/>
                  </a:lnTo>
                  <a:lnTo>
                    <a:pt x="70" y="640"/>
                  </a:lnTo>
                  <a:lnTo>
                    <a:pt x="66" y="650"/>
                  </a:lnTo>
                  <a:lnTo>
                    <a:pt x="66" y="656"/>
                  </a:lnTo>
                  <a:lnTo>
                    <a:pt x="66" y="662"/>
                  </a:lnTo>
                  <a:lnTo>
                    <a:pt x="70" y="672"/>
                  </a:lnTo>
                  <a:lnTo>
                    <a:pt x="74" y="682"/>
                  </a:lnTo>
                  <a:lnTo>
                    <a:pt x="80" y="690"/>
                  </a:lnTo>
                  <a:lnTo>
                    <a:pt x="82" y="700"/>
                  </a:lnTo>
                  <a:lnTo>
                    <a:pt x="82" y="712"/>
                  </a:lnTo>
                  <a:lnTo>
                    <a:pt x="78" y="722"/>
                  </a:lnTo>
                  <a:lnTo>
                    <a:pt x="74" y="732"/>
                  </a:lnTo>
                  <a:lnTo>
                    <a:pt x="72" y="742"/>
                  </a:lnTo>
                  <a:lnTo>
                    <a:pt x="74" y="756"/>
                  </a:lnTo>
                  <a:lnTo>
                    <a:pt x="78" y="766"/>
                  </a:lnTo>
                  <a:lnTo>
                    <a:pt x="82" y="778"/>
                  </a:lnTo>
                  <a:lnTo>
                    <a:pt x="88" y="788"/>
                  </a:lnTo>
                  <a:lnTo>
                    <a:pt x="90" y="800"/>
                  </a:lnTo>
                  <a:lnTo>
                    <a:pt x="92" y="812"/>
                  </a:lnTo>
                  <a:lnTo>
                    <a:pt x="92" y="834"/>
                  </a:lnTo>
                  <a:lnTo>
                    <a:pt x="94" y="856"/>
                  </a:lnTo>
                  <a:lnTo>
                    <a:pt x="96" y="866"/>
                  </a:lnTo>
                  <a:lnTo>
                    <a:pt x="100" y="876"/>
                  </a:lnTo>
                  <a:lnTo>
                    <a:pt x="106" y="890"/>
                  </a:lnTo>
                  <a:lnTo>
                    <a:pt x="116" y="902"/>
                  </a:lnTo>
                  <a:lnTo>
                    <a:pt x="126" y="914"/>
                  </a:lnTo>
                  <a:lnTo>
                    <a:pt x="138" y="924"/>
                  </a:lnTo>
                  <a:lnTo>
                    <a:pt x="160" y="944"/>
                  </a:lnTo>
                  <a:lnTo>
                    <a:pt x="172" y="954"/>
                  </a:lnTo>
                  <a:lnTo>
                    <a:pt x="180" y="968"/>
                  </a:lnTo>
                  <a:lnTo>
                    <a:pt x="188" y="978"/>
                  </a:lnTo>
                  <a:lnTo>
                    <a:pt x="192" y="990"/>
                  </a:lnTo>
                  <a:lnTo>
                    <a:pt x="202" y="1008"/>
                  </a:lnTo>
                  <a:lnTo>
                    <a:pt x="206" y="1016"/>
                  </a:lnTo>
                  <a:lnTo>
                    <a:pt x="214" y="1024"/>
                  </a:lnTo>
                  <a:lnTo>
                    <a:pt x="224" y="1032"/>
                  </a:lnTo>
                  <a:lnTo>
                    <a:pt x="238" y="1042"/>
                  </a:lnTo>
                  <a:lnTo>
                    <a:pt x="288" y="1068"/>
                  </a:lnTo>
                  <a:lnTo>
                    <a:pt x="336" y="1096"/>
                  </a:lnTo>
                  <a:lnTo>
                    <a:pt x="364" y="1106"/>
                  </a:lnTo>
                  <a:lnTo>
                    <a:pt x="394" y="1116"/>
                  </a:lnTo>
                  <a:lnTo>
                    <a:pt x="424" y="1120"/>
                  </a:lnTo>
                  <a:lnTo>
                    <a:pt x="438" y="1120"/>
                  </a:lnTo>
                  <a:lnTo>
                    <a:pt x="452" y="1120"/>
                  </a:lnTo>
                  <a:lnTo>
                    <a:pt x="468" y="1120"/>
                  </a:lnTo>
                  <a:lnTo>
                    <a:pt x="484" y="1120"/>
                  </a:lnTo>
                  <a:lnTo>
                    <a:pt x="514" y="1122"/>
                  </a:lnTo>
                  <a:lnTo>
                    <a:pt x="544" y="1126"/>
                  </a:lnTo>
                  <a:lnTo>
                    <a:pt x="560" y="1126"/>
                  </a:lnTo>
                  <a:lnTo>
                    <a:pt x="576" y="1126"/>
                  </a:lnTo>
                  <a:lnTo>
                    <a:pt x="604" y="1120"/>
                  </a:lnTo>
                  <a:lnTo>
                    <a:pt x="638" y="1112"/>
                  </a:lnTo>
                  <a:lnTo>
                    <a:pt x="672" y="1104"/>
                  </a:lnTo>
                  <a:lnTo>
                    <a:pt x="702" y="1098"/>
                  </a:lnTo>
                  <a:lnTo>
                    <a:pt x="758" y="1088"/>
                  </a:lnTo>
                  <a:lnTo>
                    <a:pt x="786" y="1082"/>
                  </a:lnTo>
                  <a:lnTo>
                    <a:pt x="814" y="1074"/>
                  </a:lnTo>
                  <a:lnTo>
                    <a:pt x="834" y="1064"/>
                  </a:lnTo>
                  <a:lnTo>
                    <a:pt x="850" y="1054"/>
                  </a:lnTo>
                  <a:lnTo>
                    <a:pt x="862" y="1042"/>
                  </a:lnTo>
                  <a:lnTo>
                    <a:pt x="872" y="1026"/>
                  </a:lnTo>
                  <a:lnTo>
                    <a:pt x="890" y="996"/>
                  </a:lnTo>
                  <a:lnTo>
                    <a:pt x="902" y="980"/>
                  </a:lnTo>
                  <a:lnTo>
                    <a:pt x="918" y="964"/>
                  </a:lnTo>
                  <a:lnTo>
                    <a:pt x="932" y="954"/>
                  </a:lnTo>
                  <a:lnTo>
                    <a:pt x="946" y="946"/>
                  </a:lnTo>
                  <a:lnTo>
                    <a:pt x="952" y="942"/>
                  </a:lnTo>
                  <a:lnTo>
                    <a:pt x="958" y="936"/>
                  </a:lnTo>
                  <a:lnTo>
                    <a:pt x="964" y="928"/>
                  </a:lnTo>
                  <a:lnTo>
                    <a:pt x="968" y="918"/>
                  </a:lnTo>
                  <a:lnTo>
                    <a:pt x="970" y="914"/>
                  </a:lnTo>
                  <a:lnTo>
                    <a:pt x="970" y="908"/>
                  </a:lnTo>
                  <a:lnTo>
                    <a:pt x="966" y="900"/>
                  </a:lnTo>
                  <a:lnTo>
                    <a:pt x="966" y="890"/>
                  </a:lnTo>
                  <a:lnTo>
                    <a:pt x="966" y="884"/>
                  </a:lnTo>
                  <a:lnTo>
                    <a:pt x="968" y="880"/>
                  </a:lnTo>
                  <a:lnTo>
                    <a:pt x="972" y="874"/>
                  </a:lnTo>
                  <a:lnTo>
                    <a:pt x="976" y="870"/>
                  </a:lnTo>
                  <a:lnTo>
                    <a:pt x="986" y="862"/>
                  </a:lnTo>
                  <a:lnTo>
                    <a:pt x="998" y="858"/>
                  </a:lnTo>
                  <a:lnTo>
                    <a:pt x="1004" y="854"/>
                  </a:lnTo>
                  <a:lnTo>
                    <a:pt x="1008" y="850"/>
                  </a:lnTo>
                  <a:lnTo>
                    <a:pt x="1016" y="838"/>
                  </a:lnTo>
                  <a:lnTo>
                    <a:pt x="1022" y="826"/>
                  </a:lnTo>
                  <a:lnTo>
                    <a:pt x="1026" y="812"/>
                  </a:lnTo>
                  <a:lnTo>
                    <a:pt x="1028" y="798"/>
                  </a:lnTo>
                  <a:lnTo>
                    <a:pt x="1032" y="768"/>
                  </a:lnTo>
                  <a:lnTo>
                    <a:pt x="1036" y="742"/>
                  </a:lnTo>
                  <a:lnTo>
                    <a:pt x="1040" y="722"/>
                  </a:lnTo>
                  <a:lnTo>
                    <a:pt x="1048" y="704"/>
                  </a:lnTo>
                  <a:lnTo>
                    <a:pt x="1054" y="686"/>
                  </a:lnTo>
                  <a:lnTo>
                    <a:pt x="1060" y="666"/>
                  </a:lnTo>
                  <a:lnTo>
                    <a:pt x="1062" y="652"/>
                  </a:lnTo>
                  <a:lnTo>
                    <a:pt x="1062" y="634"/>
                  </a:lnTo>
                  <a:lnTo>
                    <a:pt x="1062" y="610"/>
                  </a:lnTo>
                  <a:lnTo>
                    <a:pt x="1060" y="588"/>
                  </a:lnTo>
                  <a:lnTo>
                    <a:pt x="1056" y="564"/>
                  </a:lnTo>
                  <a:lnTo>
                    <a:pt x="1050" y="544"/>
                  </a:lnTo>
                  <a:lnTo>
                    <a:pt x="1044" y="528"/>
                  </a:lnTo>
                  <a:lnTo>
                    <a:pt x="1040" y="524"/>
                  </a:lnTo>
                  <a:lnTo>
                    <a:pt x="1036" y="520"/>
                  </a:lnTo>
                  <a:close/>
                  <a:moveTo>
                    <a:pt x="1050" y="664"/>
                  </a:moveTo>
                  <a:lnTo>
                    <a:pt x="1050" y="664"/>
                  </a:lnTo>
                  <a:lnTo>
                    <a:pt x="1044" y="682"/>
                  </a:lnTo>
                  <a:lnTo>
                    <a:pt x="1038" y="698"/>
                  </a:lnTo>
                  <a:lnTo>
                    <a:pt x="1030" y="718"/>
                  </a:lnTo>
                  <a:lnTo>
                    <a:pt x="1024" y="740"/>
                  </a:lnTo>
                  <a:lnTo>
                    <a:pt x="1022" y="764"/>
                  </a:lnTo>
                  <a:lnTo>
                    <a:pt x="1020" y="784"/>
                  </a:lnTo>
                  <a:lnTo>
                    <a:pt x="1016" y="806"/>
                  </a:lnTo>
                  <a:lnTo>
                    <a:pt x="1010" y="826"/>
                  </a:lnTo>
                  <a:lnTo>
                    <a:pt x="1004" y="834"/>
                  </a:lnTo>
                  <a:lnTo>
                    <a:pt x="1000" y="842"/>
                  </a:lnTo>
                  <a:lnTo>
                    <a:pt x="994" y="848"/>
                  </a:lnTo>
                  <a:lnTo>
                    <a:pt x="984" y="852"/>
                  </a:lnTo>
                  <a:lnTo>
                    <a:pt x="970" y="860"/>
                  </a:lnTo>
                  <a:lnTo>
                    <a:pt x="964" y="866"/>
                  </a:lnTo>
                  <a:lnTo>
                    <a:pt x="958" y="874"/>
                  </a:lnTo>
                  <a:lnTo>
                    <a:pt x="954" y="882"/>
                  </a:lnTo>
                  <a:lnTo>
                    <a:pt x="954" y="888"/>
                  </a:lnTo>
                  <a:lnTo>
                    <a:pt x="954" y="896"/>
                  </a:lnTo>
                  <a:lnTo>
                    <a:pt x="956" y="904"/>
                  </a:lnTo>
                  <a:lnTo>
                    <a:pt x="958" y="912"/>
                  </a:lnTo>
                  <a:lnTo>
                    <a:pt x="958" y="914"/>
                  </a:lnTo>
                  <a:lnTo>
                    <a:pt x="952" y="924"/>
                  </a:lnTo>
                  <a:lnTo>
                    <a:pt x="948" y="932"/>
                  </a:lnTo>
                  <a:lnTo>
                    <a:pt x="940" y="936"/>
                  </a:lnTo>
                  <a:lnTo>
                    <a:pt x="932" y="942"/>
                  </a:lnTo>
                  <a:lnTo>
                    <a:pt x="910" y="956"/>
                  </a:lnTo>
                  <a:lnTo>
                    <a:pt x="896" y="970"/>
                  </a:lnTo>
                  <a:lnTo>
                    <a:pt x="884" y="984"/>
                  </a:lnTo>
                  <a:lnTo>
                    <a:pt x="868" y="1010"/>
                  </a:lnTo>
                  <a:lnTo>
                    <a:pt x="858" y="1026"/>
                  </a:lnTo>
                  <a:lnTo>
                    <a:pt x="846" y="1042"/>
                  </a:lnTo>
                  <a:lnTo>
                    <a:pt x="840" y="1048"/>
                  </a:lnTo>
                  <a:lnTo>
                    <a:pt x="832" y="1054"/>
                  </a:lnTo>
                  <a:lnTo>
                    <a:pt x="822" y="1058"/>
                  </a:lnTo>
                  <a:lnTo>
                    <a:pt x="810" y="1062"/>
                  </a:lnTo>
                  <a:lnTo>
                    <a:pt x="784" y="1070"/>
                  </a:lnTo>
                  <a:lnTo>
                    <a:pt x="758" y="1076"/>
                  </a:lnTo>
                  <a:lnTo>
                    <a:pt x="706" y="1086"/>
                  </a:lnTo>
                  <a:lnTo>
                    <a:pt x="700" y="1088"/>
                  </a:lnTo>
                  <a:lnTo>
                    <a:pt x="648" y="1098"/>
                  </a:lnTo>
                  <a:lnTo>
                    <a:pt x="608" y="1108"/>
                  </a:lnTo>
                  <a:lnTo>
                    <a:pt x="574" y="1114"/>
                  </a:lnTo>
                  <a:lnTo>
                    <a:pt x="560" y="1114"/>
                  </a:lnTo>
                  <a:lnTo>
                    <a:pt x="544" y="1114"/>
                  </a:lnTo>
                  <a:lnTo>
                    <a:pt x="516" y="1112"/>
                  </a:lnTo>
                  <a:lnTo>
                    <a:pt x="484" y="1108"/>
                  </a:lnTo>
                  <a:lnTo>
                    <a:pt x="468" y="1108"/>
                  </a:lnTo>
                  <a:lnTo>
                    <a:pt x="450" y="1108"/>
                  </a:lnTo>
                  <a:lnTo>
                    <a:pt x="426" y="1110"/>
                  </a:lnTo>
                  <a:lnTo>
                    <a:pt x="398" y="1104"/>
                  </a:lnTo>
                  <a:lnTo>
                    <a:pt x="370" y="1096"/>
                  </a:lnTo>
                  <a:lnTo>
                    <a:pt x="342" y="1086"/>
                  </a:lnTo>
                  <a:lnTo>
                    <a:pt x="286" y="1056"/>
                  </a:lnTo>
                  <a:lnTo>
                    <a:pt x="244" y="1032"/>
                  </a:lnTo>
                  <a:lnTo>
                    <a:pt x="228" y="1022"/>
                  </a:lnTo>
                  <a:lnTo>
                    <a:pt x="218" y="1012"/>
                  </a:lnTo>
                  <a:lnTo>
                    <a:pt x="210" y="1002"/>
                  </a:lnTo>
                  <a:lnTo>
                    <a:pt x="206" y="990"/>
                  </a:lnTo>
                  <a:lnTo>
                    <a:pt x="200" y="976"/>
                  </a:lnTo>
                  <a:lnTo>
                    <a:pt x="190" y="960"/>
                  </a:lnTo>
                  <a:lnTo>
                    <a:pt x="182" y="950"/>
                  </a:lnTo>
                  <a:lnTo>
                    <a:pt x="172" y="940"/>
                  </a:lnTo>
                  <a:lnTo>
                    <a:pt x="152" y="922"/>
                  </a:lnTo>
                  <a:lnTo>
                    <a:pt x="138" y="910"/>
                  </a:lnTo>
                  <a:lnTo>
                    <a:pt x="128" y="898"/>
                  </a:lnTo>
                  <a:lnTo>
                    <a:pt x="118" y="886"/>
                  </a:lnTo>
                  <a:lnTo>
                    <a:pt x="110" y="872"/>
                  </a:lnTo>
                  <a:lnTo>
                    <a:pt x="106" y="862"/>
                  </a:lnTo>
                  <a:lnTo>
                    <a:pt x="106" y="852"/>
                  </a:lnTo>
                  <a:lnTo>
                    <a:pt x="104" y="832"/>
                  </a:lnTo>
                  <a:lnTo>
                    <a:pt x="102" y="810"/>
                  </a:lnTo>
                  <a:lnTo>
                    <a:pt x="102" y="798"/>
                  </a:lnTo>
                  <a:lnTo>
                    <a:pt x="98" y="786"/>
                  </a:lnTo>
                  <a:lnTo>
                    <a:pt x="90" y="766"/>
                  </a:lnTo>
                  <a:lnTo>
                    <a:pt x="86" y="756"/>
                  </a:lnTo>
                  <a:lnTo>
                    <a:pt x="84" y="744"/>
                  </a:lnTo>
                  <a:lnTo>
                    <a:pt x="84" y="736"/>
                  </a:lnTo>
                  <a:lnTo>
                    <a:pt x="88" y="730"/>
                  </a:lnTo>
                  <a:lnTo>
                    <a:pt x="92" y="718"/>
                  </a:lnTo>
                  <a:lnTo>
                    <a:pt x="94" y="704"/>
                  </a:lnTo>
                  <a:lnTo>
                    <a:pt x="94" y="700"/>
                  </a:lnTo>
                  <a:lnTo>
                    <a:pt x="92" y="692"/>
                  </a:lnTo>
                  <a:lnTo>
                    <a:pt x="90" y="686"/>
                  </a:lnTo>
                  <a:lnTo>
                    <a:pt x="84" y="674"/>
                  </a:lnTo>
                  <a:lnTo>
                    <a:pt x="80" y="668"/>
                  </a:lnTo>
                  <a:lnTo>
                    <a:pt x="76" y="660"/>
                  </a:lnTo>
                  <a:lnTo>
                    <a:pt x="76" y="658"/>
                  </a:lnTo>
                  <a:lnTo>
                    <a:pt x="78" y="652"/>
                  </a:lnTo>
                  <a:lnTo>
                    <a:pt x="82" y="644"/>
                  </a:lnTo>
                  <a:lnTo>
                    <a:pt x="86" y="634"/>
                  </a:lnTo>
                  <a:lnTo>
                    <a:pt x="88" y="624"/>
                  </a:lnTo>
                  <a:lnTo>
                    <a:pt x="88" y="622"/>
                  </a:lnTo>
                  <a:lnTo>
                    <a:pt x="86" y="606"/>
                  </a:lnTo>
                  <a:lnTo>
                    <a:pt x="80" y="592"/>
                  </a:lnTo>
                  <a:lnTo>
                    <a:pt x="76" y="582"/>
                  </a:lnTo>
                  <a:lnTo>
                    <a:pt x="74" y="572"/>
                  </a:lnTo>
                  <a:lnTo>
                    <a:pt x="74" y="570"/>
                  </a:lnTo>
                  <a:lnTo>
                    <a:pt x="76" y="562"/>
                  </a:lnTo>
                  <a:lnTo>
                    <a:pt x="80" y="554"/>
                  </a:lnTo>
                  <a:lnTo>
                    <a:pt x="82" y="544"/>
                  </a:lnTo>
                  <a:lnTo>
                    <a:pt x="84" y="534"/>
                  </a:lnTo>
                  <a:lnTo>
                    <a:pt x="84" y="532"/>
                  </a:lnTo>
                  <a:lnTo>
                    <a:pt x="82" y="518"/>
                  </a:lnTo>
                  <a:lnTo>
                    <a:pt x="80" y="506"/>
                  </a:lnTo>
                  <a:lnTo>
                    <a:pt x="70" y="484"/>
                  </a:lnTo>
                  <a:lnTo>
                    <a:pt x="64" y="468"/>
                  </a:lnTo>
                  <a:lnTo>
                    <a:pt x="60" y="450"/>
                  </a:lnTo>
                  <a:lnTo>
                    <a:pt x="60" y="442"/>
                  </a:lnTo>
                  <a:lnTo>
                    <a:pt x="62" y="420"/>
                  </a:lnTo>
                  <a:lnTo>
                    <a:pt x="68" y="396"/>
                  </a:lnTo>
                  <a:lnTo>
                    <a:pt x="72" y="374"/>
                  </a:lnTo>
                  <a:lnTo>
                    <a:pt x="76" y="352"/>
                  </a:lnTo>
                  <a:lnTo>
                    <a:pt x="76" y="334"/>
                  </a:lnTo>
                  <a:lnTo>
                    <a:pt x="74" y="298"/>
                  </a:lnTo>
                  <a:lnTo>
                    <a:pt x="72" y="264"/>
                  </a:lnTo>
                  <a:lnTo>
                    <a:pt x="70" y="226"/>
                  </a:lnTo>
                  <a:lnTo>
                    <a:pt x="64" y="160"/>
                  </a:lnTo>
                  <a:lnTo>
                    <a:pt x="60" y="128"/>
                  </a:lnTo>
                  <a:lnTo>
                    <a:pt x="54" y="96"/>
                  </a:lnTo>
                  <a:lnTo>
                    <a:pt x="48" y="68"/>
                  </a:lnTo>
                  <a:lnTo>
                    <a:pt x="40" y="42"/>
                  </a:lnTo>
                  <a:lnTo>
                    <a:pt x="32" y="20"/>
                  </a:lnTo>
                  <a:lnTo>
                    <a:pt x="22" y="2"/>
                  </a:lnTo>
                  <a:lnTo>
                    <a:pt x="70" y="2"/>
                  </a:lnTo>
                  <a:lnTo>
                    <a:pt x="76" y="10"/>
                  </a:lnTo>
                  <a:lnTo>
                    <a:pt x="82" y="24"/>
                  </a:lnTo>
                  <a:lnTo>
                    <a:pt x="92" y="60"/>
                  </a:lnTo>
                  <a:lnTo>
                    <a:pt x="104" y="106"/>
                  </a:lnTo>
                  <a:lnTo>
                    <a:pt x="114" y="164"/>
                  </a:lnTo>
                  <a:lnTo>
                    <a:pt x="122" y="232"/>
                  </a:lnTo>
                  <a:lnTo>
                    <a:pt x="130" y="308"/>
                  </a:lnTo>
                  <a:lnTo>
                    <a:pt x="134" y="392"/>
                  </a:lnTo>
                  <a:lnTo>
                    <a:pt x="136" y="484"/>
                  </a:lnTo>
                  <a:lnTo>
                    <a:pt x="134" y="598"/>
                  </a:lnTo>
                  <a:lnTo>
                    <a:pt x="134" y="616"/>
                  </a:lnTo>
                  <a:lnTo>
                    <a:pt x="134" y="646"/>
                  </a:lnTo>
                  <a:lnTo>
                    <a:pt x="138" y="684"/>
                  </a:lnTo>
                  <a:lnTo>
                    <a:pt x="142" y="728"/>
                  </a:lnTo>
                  <a:lnTo>
                    <a:pt x="152" y="776"/>
                  </a:lnTo>
                  <a:lnTo>
                    <a:pt x="160" y="802"/>
                  </a:lnTo>
                  <a:lnTo>
                    <a:pt x="168" y="828"/>
                  </a:lnTo>
                  <a:lnTo>
                    <a:pt x="178" y="854"/>
                  </a:lnTo>
                  <a:lnTo>
                    <a:pt x="188" y="878"/>
                  </a:lnTo>
                  <a:lnTo>
                    <a:pt x="202" y="904"/>
                  </a:lnTo>
                  <a:lnTo>
                    <a:pt x="216" y="928"/>
                  </a:lnTo>
                  <a:lnTo>
                    <a:pt x="234" y="950"/>
                  </a:lnTo>
                  <a:lnTo>
                    <a:pt x="254" y="972"/>
                  </a:lnTo>
                  <a:lnTo>
                    <a:pt x="278" y="994"/>
                  </a:lnTo>
                  <a:lnTo>
                    <a:pt x="304" y="1014"/>
                  </a:lnTo>
                  <a:lnTo>
                    <a:pt x="332" y="1030"/>
                  </a:lnTo>
                  <a:lnTo>
                    <a:pt x="360" y="1044"/>
                  </a:lnTo>
                  <a:lnTo>
                    <a:pt x="392" y="1056"/>
                  </a:lnTo>
                  <a:lnTo>
                    <a:pt x="426" y="1062"/>
                  </a:lnTo>
                  <a:lnTo>
                    <a:pt x="462" y="1068"/>
                  </a:lnTo>
                  <a:lnTo>
                    <a:pt x="498" y="1068"/>
                  </a:lnTo>
                  <a:lnTo>
                    <a:pt x="556" y="1066"/>
                  </a:lnTo>
                  <a:lnTo>
                    <a:pt x="612" y="1060"/>
                  </a:lnTo>
                  <a:lnTo>
                    <a:pt x="638" y="1056"/>
                  </a:lnTo>
                  <a:lnTo>
                    <a:pt x="664" y="1050"/>
                  </a:lnTo>
                  <a:lnTo>
                    <a:pt x="688" y="1042"/>
                  </a:lnTo>
                  <a:lnTo>
                    <a:pt x="712" y="1034"/>
                  </a:lnTo>
                  <a:lnTo>
                    <a:pt x="736" y="1024"/>
                  </a:lnTo>
                  <a:lnTo>
                    <a:pt x="758" y="1014"/>
                  </a:lnTo>
                  <a:lnTo>
                    <a:pt x="780" y="1004"/>
                  </a:lnTo>
                  <a:lnTo>
                    <a:pt x="800" y="992"/>
                  </a:lnTo>
                  <a:lnTo>
                    <a:pt x="820" y="978"/>
                  </a:lnTo>
                  <a:lnTo>
                    <a:pt x="838" y="964"/>
                  </a:lnTo>
                  <a:lnTo>
                    <a:pt x="856" y="948"/>
                  </a:lnTo>
                  <a:lnTo>
                    <a:pt x="872" y="932"/>
                  </a:lnTo>
                  <a:lnTo>
                    <a:pt x="888" y="916"/>
                  </a:lnTo>
                  <a:lnTo>
                    <a:pt x="902" y="898"/>
                  </a:lnTo>
                  <a:lnTo>
                    <a:pt x="916" y="880"/>
                  </a:lnTo>
                  <a:lnTo>
                    <a:pt x="928" y="862"/>
                  </a:lnTo>
                  <a:lnTo>
                    <a:pt x="938" y="842"/>
                  </a:lnTo>
                  <a:lnTo>
                    <a:pt x="950" y="822"/>
                  </a:lnTo>
                  <a:lnTo>
                    <a:pt x="966" y="778"/>
                  </a:lnTo>
                  <a:lnTo>
                    <a:pt x="980" y="732"/>
                  </a:lnTo>
                  <a:lnTo>
                    <a:pt x="990" y="682"/>
                  </a:lnTo>
                  <a:lnTo>
                    <a:pt x="996" y="630"/>
                  </a:lnTo>
                  <a:lnTo>
                    <a:pt x="998" y="576"/>
                  </a:lnTo>
                  <a:lnTo>
                    <a:pt x="998" y="554"/>
                  </a:lnTo>
                  <a:lnTo>
                    <a:pt x="996" y="498"/>
                  </a:lnTo>
                  <a:lnTo>
                    <a:pt x="990" y="446"/>
                  </a:lnTo>
                  <a:lnTo>
                    <a:pt x="982" y="396"/>
                  </a:lnTo>
                  <a:lnTo>
                    <a:pt x="972" y="346"/>
                  </a:lnTo>
                  <a:lnTo>
                    <a:pt x="960" y="300"/>
                  </a:lnTo>
                  <a:lnTo>
                    <a:pt x="948" y="256"/>
                  </a:lnTo>
                  <a:lnTo>
                    <a:pt x="922" y="172"/>
                  </a:lnTo>
                  <a:lnTo>
                    <a:pt x="914" y="146"/>
                  </a:lnTo>
                  <a:lnTo>
                    <a:pt x="904" y="124"/>
                  </a:lnTo>
                  <a:lnTo>
                    <a:pt x="886" y="90"/>
                  </a:lnTo>
                  <a:lnTo>
                    <a:pt x="878" y="72"/>
                  </a:lnTo>
                  <a:lnTo>
                    <a:pt x="870" y="56"/>
                  </a:lnTo>
                  <a:lnTo>
                    <a:pt x="866" y="38"/>
                  </a:lnTo>
                  <a:lnTo>
                    <a:pt x="864" y="18"/>
                  </a:lnTo>
                  <a:lnTo>
                    <a:pt x="868" y="0"/>
                  </a:lnTo>
                  <a:lnTo>
                    <a:pt x="916" y="0"/>
                  </a:lnTo>
                  <a:lnTo>
                    <a:pt x="910" y="22"/>
                  </a:lnTo>
                  <a:lnTo>
                    <a:pt x="908" y="42"/>
                  </a:lnTo>
                  <a:lnTo>
                    <a:pt x="908" y="52"/>
                  </a:lnTo>
                  <a:lnTo>
                    <a:pt x="912" y="62"/>
                  </a:lnTo>
                  <a:lnTo>
                    <a:pt x="920" y="80"/>
                  </a:lnTo>
                  <a:lnTo>
                    <a:pt x="930" y="98"/>
                  </a:lnTo>
                  <a:lnTo>
                    <a:pt x="934" y="110"/>
                  </a:lnTo>
                  <a:lnTo>
                    <a:pt x="938" y="122"/>
                  </a:lnTo>
                  <a:lnTo>
                    <a:pt x="956" y="196"/>
                  </a:lnTo>
                  <a:lnTo>
                    <a:pt x="966" y="232"/>
                  </a:lnTo>
                  <a:lnTo>
                    <a:pt x="980" y="270"/>
                  </a:lnTo>
                  <a:lnTo>
                    <a:pt x="988" y="286"/>
                  </a:lnTo>
                  <a:lnTo>
                    <a:pt x="994" y="294"/>
                  </a:lnTo>
                  <a:lnTo>
                    <a:pt x="996" y="304"/>
                  </a:lnTo>
                  <a:lnTo>
                    <a:pt x="996" y="306"/>
                  </a:lnTo>
                  <a:lnTo>
                    <a:pt x="996" y="312"/>
                  </a:lnTo>
                  <a:lnTo>
                    <a:pt x="994" y="318"/>
                  </a:lnTo>
                  <a:lnTo>
                    <a:pt x="990" y="326"/>
                  </a:lnTo>
                  <a:lnTo>
                    <a:pt x="988" y="336"/>
                  </a:lnTo>
                  <a:lnTo>
                    <a:pt x="990" y="340"/>
                  </a:lnTo>
                  <a:lnTo>
                    <a:pt x="994" y="356"/>
                  </a:lnTo>
                  <a:lnTo>
                    <a:pt x="1000" y="372"/>
                  </a:lnTo>
                  <a:lnTo>
                    <a:pt x="1006" y="388"/>
                  </a:lnTo>
                  <a:lnTo>
                    <a:pt x="1008" y="398"/>
                  </a:lnTo>
                  <a:lnTo>
                    <a:pt x="1010" y="406"/>
                  </a:lnTo>
                  <a:lnTo>
                    <a:pt x="1012" y="418"/>
                  </a:lnTo>
                  <a:lnTo>
                    <a:pt x="1016" y="430"/>
                  </a:lnTo>
                  <a:lnTo>
                    <a:pt x="1024" y="454"/>
                  </a:lnTo>
                  <a:lnTo>
                    <a:pt x="1032" y="474"/>
                  </a:lnTo>
                  <a:lnTo>
                    <a:pt x="1034" y="484"/>
                  </a:lnTo>
                  <a:lnTo>
                    <a:pt x="1034" y="492"/>
                  </a:lnTo>
                  <a:lnTo>
                    <a:pt x="1032" y="504"/>
                  </a:lnTo>
                  <a:lnTo>
                    <a:pt x="1026" y="512"/>
                  </a:lnTo>
                  <a:lnTo>
                    <a:pt x="1024" y="516"/>
                  </a:lnTo>
                  <a:lnTo>
                    <a:pt x="1024" y="520"/>
                  </a:lnTo>
                  <a:lnTo>
                    <a:pt x="1024" y="522"/>
                  </a:lnTo>
                  <a:lnTo>
                    <a:pt x="1026" y="528"/>
                  </a:lnTo>
                  <a:lnTo>
                    <a:pt x="1030" y="530"/>
                  </a:lnTo>
                  <a:lnTo>
                    <a:pt x="1036" y="534"/>
                  </a:lnTo>
                  <a:lnTo>
                    <a:pt x="1038" y="544"/>
                  </a:lnTo>
                  <a:lnTo>
                    <a:pt x="1046" y="570"/>
                  </a:lnTo>
                  <a:lnTo>
                    <a:pt x="1050" y="606"/>
                  </a:lnTo>
                  <a:lnTo>
                    <a:pt x="1052" y="638"/>
                  </a:lnTo>
                  <a:lnTo>
                    <a:pt x="1052" y="652"/>
                  </a:lnTo>
                  <a:lnTo>
                    <a:pt x="1050" y="664"/>
                  </a:lnTo>
                  <a:close/>
                </a:path>
              </a:pathLst>
            </a:custGeom>
            <a:solidFill>
              <a:srgbClr val="F8C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6" name="Freeform 24">
              <a:extLst>
                <a:ext uri="{FF2B5EF4-FFF2-40B4-BE49-F238E27FC236}">
                  <a16:creationId xmlns:a16="http://schemas.microsoft.com/office/drawing/2014/main" id="{749FFAD9-A3B9-4C85-B6BB-EFEC381D1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1966"/>
              <a:ext cx="434" cy="572"/>
            </a:xfrm>
            <a:custGeom>
              <a:avLst/>
              <a:gdLst>
                <a:gd name="T0" fmla="*/ 0 w 434"/>
                <a:gd name="T1" fmla="*/ 572 h 572"/>
                <a:gd name="T2" fmla="*/ 0 w 434"/>
                <a:gd name="T3" fmla="*/ 572 h 572"/>
                <a:gd name="T4" fmla="*/ 0 w 434"/>
                <a:gd name="T5" fmla="*/ 526 h 572"/>
                <a:gd name="T6" fmla="*/ 2 w 434"/>
                <a:gd name="T7" fmla="*/ 472 h 572"/>
                <a:gd name="T8" fmla="*/ 8 w 434"/>
                <a:gd name="T9" fmla="*/ 414 h 572"/>
                <a:gd name="T10" fmla="*/ 16 w 434"/>
                <a:gd name="T11" fmla="*/ 354 h 572"/>
                <a:gd name="T12" fmla="*/ 28 w 434"/>
                <a:gd name="T13" fmla="*/ 292 h 572"/>
                <a:gd name="T14" fmla="*/ 36 w 434"/>
                <a:gd name="T15" fmla="*/ 264 h 572"/>
                <a:gd name="T16" fmla="*/ 46 w 434"/>
                <a:gd name="T17" fmla="*/ 236 h 572"/>
                <a:gd name="T18" fmla="*/ 56 w 434"/>
                <a:gd name="T19" fmla="*/ 208 h 572"/>
                <a:gd name="T20" fmla="*/ 66 w 434"/>
                <a:gd name="T21" fmla="*/ 184 h 572"/>
                <a:gd name="T22" fmla="*/ 78 w 434"/>
                <a:gd name="T23" fmla="*/ 160 h 572"/>
                <a:gd name="T24" fmla="*/ 92 w 434"/>
                <a:gd name="T25" fmla="*/ 140 h 572"/>
                <a:gd name="T26" fmla="*/ 92 w 434"/>
                <a:gd name="T27" fmla="*/ 140 h 572"/>
                <a:gd name="T28" fmla="*/ 120 w 434"/>
                <a:gd name="T29" fmla="*/ 106 h 572"/>
                <a:gd name="T30" fmla="*/ 146 w 434"/>
                <a:gd name="T31" fmla="*/ 76 h 572"/>
                <a:gd name="T32" fmla="*/ 172 w 434"/>
                <a:gd name="T33" fmla="*/ 54 h 572"/>
                <a:gd name="T34" fmla="*/ 198 w 434"/>
                <a:gd name="T35" fmla="*/ 36 h 572"/>
                <a:gd name="T36" fmla="*/ 222 w 434"/>
                <a:gd name="T37" fmla="*/ 22 h 572"/>
                <a:gd name="T38" fmla="*/ 244 w 434"/>
                <a:gd name="T39" fmla="*/ 14 h 572"/>
                <a:gd name="T40" fmla="*/ 264 w 434"/>
                <a:gd name="T41" fmla="*/ 8 h 572"/>
                <a:gd name="T42" fmla="*/ 284 w 434"/>
                <a:gd name="T43" fmla="*/ 6 h 572"/>
                <a:gd name="T44" fmla="*/ 284 w 434"/>
                <a:gd name="T45" fmla="*/ 6 h 572"/>
                <a:gd name="T46" fmla="*/ 322 w 434"/>
                <a:gd name="T47" fmla="*/ 2 h 572"/>
                <a:gd name="T48" fmla="*/ 362 w 434"/>
                <a:gd name="T49" fmla="*/ 0 h 572"/>
                <a:gd name="T50" fmla="*/ 382 w 434"/>
                <a:gd name="T51" fmla="*/ 2 h 572"/>
                <a:gd name="T52" fmla="*/ 400 w 434"/>
                <a:gd name="T53" fmla="*/ 4 h 572"/>
                <a:gd name="T54" fmla="*/ 418 w 434"/>
                <a:gd name="T55" fmla="*/ 8 h 572"/>
                <a:gd name="T56" fmla="*/ 434 w 434"/>
                <a:gd name="T57" fmla="*/ 14 h 572"/>
                <a:gd name="T58" fmla="*/ 434 w 434"/>
                <a:gd name="T59" fmla="*/ 14 h 572"/>
                <a:gd name="T60" fmla="*/ 404 w 434"/>
                <a:gd name="T61" fmla="*/ 10 h 572"/>
                <a:gd name="T62" fmla="*/ 370 w 434"/>
                <a:gd name="T63" fmla="*/ 8 h 572"/>
                <a:gd name="T64" fmla="*/ 350 w 434"/>
                <a:gd name="T65" fmla="*/ 8 h 572"/>
                <a:gd name="T66" fmla="*/ 330 w 434"/>
                <a:gd name="T67" fmla="*/ 10 h 572"/>
                <a:gd name="T68" fmla="*/ 308 w 434"/>
                <a:gd name="T69" fmla="*/ 14 h 572"/>
                <a:gd name="T70" fmla="*/ 286 w 434"/>
                <a:gd name="T71" fmla="*/ 20 h 572"/>
                <a:gd name="T72" fmla="*/ 286 w 434"/>
                <a:gd name="T73" fmla="*/ 20 h 572"/>
                <a:gd name="T74" fmla="*/ 264 w 434"/>
                <a:gd name="T75" fmla="*/ 28 h 572"/>
                <a:gd name="T76" fmla="*/ 240 w 434"/>
                <a:gd name="T77" fmla="*/ 38 h 572"/>
                <a:gd name="T78" fmla="*/ 214 w 434"/>
                <a:gd name="T79" fmla="*/ 52 h 572"/>
                <a:gd name="T80" fmla="*/ 188 w 434"/>
                <a:gd name="T81" fmla="*/ 68 h 572"/>
                <a:gd name="T82" fmla="*/ 164 w 434"/>
                <a:gd name="T83" fmla="*/ 86 h 572"/>
                <a:gd name="T84" fmla="*/ 140 w 434"/>
                <a:gd name="T85" fmla="*/ 106 h 572"/>
                <a:gd name="T86" fmla="*/ 122 w 434"/>
                <a:gd name="T87" fmla="*/ 130 h 572"/>
                <a:gd name="T88" fmla="*/ 104 w 434"/>
                <a:gd name="T89" fmla="*/ 154 h 572"/>
                <a:gd name="T90" fmla="*/ 104 w 434"/>
                <a:gd name="T91" fmla="*/ 154 h 572"/>
                <a:gd name="T92" fmla="*/ 90 w 434"/>
                <a:gd name="T93" fmla="*/ 182 h 572"/>
                <a:gd name="T94" fmla="*/ 72 w 434"/>
                <a:gd name="T95" fmla="*/ 218 h 572"/>
                <a:gd name="T96" fmla="*/ 56 w 434"/>
                <a:gd name="T97" fmla="*/ 262 h 572"/>
                <a:gd name="T98" fmla="*/ 38 w 434"/>
                <a:gd name="T99" fmla="*/ 312 h 572"/>
                <a:gd name="T100" fmla="*/ 24 w 434"/>
                <a:gd name="T101" fmla="*/ 368 h 572"/>
                <a:gd name="T102" fmla="*/ 10 w 434"/>
                <a:gd name="T103" fmla="*/ 430 h 572"/>
                <a:gd name="T104" fmla="*/ 6 w 434"/>
                <a:gd name="T105" fmla="*/ 464 h 572"/>
                <a:gd name="T106" fmla="*/ 2 w 434"/>
                <a:gd name="T107" fmla="*/ 498 h 572"/>
                <a:gd name="T108" fmla="*/ 0 w 434"/>
                <a:gd name="T109" fmla="*/ 534 h 572"/>
                <a:gd name="T110" fmla="*/ 0 w 434"/>
                <a:gd name="T111" fmla="*/ 572 h 572"/>
                <a:gd name="T112" fmla="*/ 0 w 434"/>
                <a:gd name="T113" fmla="*/ 572 h 5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34" h="572">
                  <a:moveTo>
                    <a:pt x="0" y="572"/>
                  </a:moveTo>
                  <a:lnTo>
                    <a:pt x="0" y="572"/>
                  </a:lnTo>
                  <a:lnTo>
                    <a:pt x="0" y="526"/>
                  </a:lnTo>
                  <a:lnTo>
                    <a:pt x="2" y="472"/>
                  </a:lnTo>
                  <a:lnTo>
                    <a:pt x="8" y="414"/>
                  </a:lnTo>
                  <a:lnTo>
                    <a:pt x="16" y="354"/>
                  </a:lnTo>
                  <a:lnTo>
                    <a:pt x="28" y="292"/>
                  </a:lnTo>
                  <a:lnTo>
                    <a:pt x="36" y="264"/>
                  </a:lnTo>
                  <a:lnTo>
                    <a:pt x="46" y="236"/>
                  </a:lnTo>
                  <a:lnTo>
                    <a:pt x="56" y="208"/>
                  </a:lnTo>
                  <a:lnTo>
                    <a:pt x="66" y="184"/>
                  </a:lnTo>
                  <a:lnTo>
                    <a:pt x="78" y="160"/>
                  </a:lnTo>
                  <a:lnTo>
                    <a:pt x="92" y="140"/>
                  </a:lnTo>
                  <a:lnTo>
                    <a:pt x="120" y="106"/>
                  </a:lnTo>
                  <a:lnTo>
                    <a:pt x="146" y="76"/>
                  </a:lnTo>
                  <a:lnTo>
                    <a:pt x="172" y="54"/>
                  </a:lnTo>
                  <a:lnTo>
                    <a:pt x="198" y="36"/>
                  </a:lnTo>
                  <a:lnTo>
                    <a:pt x="222" y="22"/>
                  </a:lnTo>
                  <a:lnTo>
                    <a:pt x="244" y="14"/>
                  </a:lnTo>
                  <a:lnTo>
                    <a:pt x="264" y="8"/>
                  </a:lnTo>
                  <a:lnTo>
                    <a:pt x="284" y="6"/>
                  </a:lnTo>
                  <a:lnTo>
                    <a:pt x="322" y="2"/>
                  </a:lnTo>
                  <a:lnTo>
                    <a:pt x="362" y="0"/>
                  </a:lnTo>
                  <a:lnTo>
                    <a:pt x="382" y="2"/>
                  </a:lnTo>
                  <a:lnTo>
                    <a:pt x="400" y="4"/>
                  </a:lnTo>
                  <a:lnTo>
                    <a:pt x="418" y="8"/>
                  </a:lnTo>
                  <a:lnTo>
                    <a:pt x="434" y="14"/>
                  </a:lnTo>
                  <a:lnTo>
                    <a:pt x="404" y="10"/>
                  </a:lnTo>
                  <a:lnTo>
                    <a:pt x="370" y="8"/>
                  </a:lnTo>
                  <a:lnTo>
                    <a:pt x="350" y="8"/>
                  </a:lnTo>
                  <a:lnTo>
                    <a:pt x="330" y="10"/>
                  </a:lnTo>
                  <a:lnTo>
                    <a:pt x="308" y="14"/>
                  </a:lnTo>
                  <a:lnTo>
                    <a:pt x="286" y="20"/>
                  </a:lnTo>
                  <a:lnTo>
                    <a:pt x="264" y="28"/>
                  </a:lnTo>
                  <a:lnTo>
                    <a:pt x="240" y="38"/>
                  </a:lnTo>
                  <a:lnTo>
                    <a:pt x="214" y="52"/>
                  </a:lnTo>
                  <a:lnTo>
                    <a:pt x="188" y="68"/>
                  </a:lnTo>
                  <a:lnTo>
                    <a:pt x="164" y="86"/>
                  </a:lnTo>
                  <a:lnTo>
                    <a:pt x="140" y="106"/>
                  </a:lnTo>
                  <a:lnTo>
                    <a:pt x="122" y="130"/>
                  </a:lnTo>
                  <a:lnTo>
                    <a:pt x="104" y="154"/>
                  </a:lnTo>
                  <a:lnTo>
                    <a:pt x="90" y="182"/>
                  </a:lnTo>
                  <a:lnTo>
                    <a:pt x="72" y="218"/>
                  </a:lnTo>
                  <a:lnTo>
                    <a:pt x="56" y="262"/>
                  </a:lnTo>
                  <a:lnTo>
                    <a:pt x="38" y="312"/>
                  </a:lnTo>
                  <a:lnTo>
                    <a:pt x="24" y="368"/>
                  </a:lnTo>
                  <a:lnTo>
                    <a:pt x="10" y="430"/>
                  </a:lnTo>
                  <a:lnTo>
                    <a:pt x="6" y="464"/>
                  </a:lnTo>
                  <a:lnTo>
                    <a:pt x="2" y="498"/>
                  </a:lnTo>
                  <a:lnTo>
                    <a:pt x="0" y="534"/>
                  </a:lnTo>
                  <a:lnTo>
                    <a:pt x="0" y="5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7" name="Freeform 25">
              <a:extLst>
                <a:ext uri="{FF2B5EF4-FFF2-40B4-BE49-F238E27FC236}">
                  <a16:creationId xmlns:a16="http://schemas.microsoft.com/office/drawing/2014/main" id="{43A54EC6-CC05-4F0D-8606-24DA10686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2170"/>
              <a:ext cx="360" cy="652"/>
            </a:xfrm>
            <a:custGeom>
              <a:avLst/>
              <a:gdLst>
                <a:gd name="T0" fmla="*/ 360 w 360"/>
                <a:gd name="T1" fmla="*/ 28 h 652"/>
                <a:gd name="T2" fmla="*/ 324 w 360"/>
                <a:gd name="T3" fmla="*/ 18 h 652"/>
                <a:gd name="T4" fmla="*/ 308 w 360"/>
                <a:gd name="T5" fmla="*/ 4 h 652"/>
                <a:gd name="T6" fmla="*/ 306 w 360"/>
                <a:gd name="T7" fmla="*/ 0 h 652"/>
                <a:gd name="T8" fmla="*/ 248 w 360"/>
                <a:gd name="T9" fmla="*/ 12 h 652"/>
                <a:gd name="T10" fmla="*/ 210 w 360"/>
                <a:gd name="T11" fmla="*/ 14 h 652"/>
                <a:gd name="T12" fmla="*/ 174 w 360"/>
                <a:gd name="T13" fmla="*/ 4 h 652"/>
                <a:gd name="T14" fmla="*/ 170 w 360"/>
                <a:gd name="T15" fmla="*/ 18 h 652"/>
                <a:gd name="T16" fmla="*/ 150 w 360"/>
                <a:gd name="T17" fmla="*/ 44 h 652"/>
                <a:gd name="T18" fmla="*/ 120 w 360"/>
                <a:gd name="T19" fmla="*/ 68 h 652"/>
                <a:gd name="T20" fmla="*/ 88 w 360"/>
                <a:gd name="T21" fmla="*/ 88 h 652"/>
                <a:gd name="T22" fmla="*/ 72 w 360"/>
                <a:gd name="T23" fmla="*/ 94 h 652"/>
                <a:gd name="T24" fmla="*/ 68 w 360"/>
                <a:gd name="T25" fmla="*/ 118 h 652"/>
                <a:gd name="T26" fmla="*/ 50 w 360"/>
                <a:gd name="T27" fmla="*/ 150 h 652"/>
                <a:gd name="T28" fmla="*/ 28 w 360"/>
                <a:gd name="T29" fmla="*/ 178 h 652"/>
                <a:gd name="T30" fmla="*/ 10 w 360"/>
                <a:gd name="T31" fmla="*/ 190 h 652"/>
                <a:gd name="T32" fmla="*/ 4 w 360"/>
                <a:gd name="T33" fmla="*/ 192 h 652"/>
                <a:gd name="T34" fmla="*/ 14 w 360"/>
                <a:gd name="T35" fmla="*/ 202 h 652"/>
                <a:gd name="T36" fmla="*/ 20 w 360"/>
                <a:gd name="T37" fmla="*/ 214 h 652"/>
                <a:gd name="T38" fmla="*/ 20 w 360"/>
                <a:gd name="T39" fmla="*/ 246 h 652"/>
                <a:gd name="T40" fmla="*/ 14 w 360"/>
                <a:gd name="T41" fmla="*/ 278 h 652"/>
                <a:gd name="T42" fmla="*/ 8 w 360"/>
                <a:gd name="T43" fmla="*/ 302 h 652"/>
                <a:gd name="T44" fmla="*/ 18 w 360"/>
                <a:gd name="T45" fmla="*/ 328 h 652"/>
                <a:gd name="T46" fmla="*/ 16 w 360"/>
                <a:gd name="T47" fmla="*/ 362 h 652"/>
                <a:gd name="T48" fmla="*/ 10 w 360"/>
                <a:gd name="T49" fmla="*/ 396 h 652"/>
                <a:gd name="T50" fmla="*/ 0 w 360"/>
                <a:gd name="T51" fmla="*/ 422 h 652"/>
                <a:gd name="T52" fmla="*/ 18 w 360"/>
                <a:gd name="T53" fmla="*/ 452 h 652"/>
                <a:gd name="T54" fmla="*/ 22 w 360"/>
                <a:gd name="T55" fmla="*/ 472 h 652"/>
                <a:gd name="T56" fmla="*/ 20 w 360"/>
                <a:gd name="T57" fmla="*/ 494 h 652"/>
                <a:gd name="T58" fmla="*/ 34 w 360"/>
                <a:gd name="T59" fmla="*/ 510 h 652"/>
                <a:gd name="T60" fmla="*/ 42 w 360"/>
                <a:gd name="T61" fmla="*/ 530 h 652"/>
                <a:gd name="T62" fmla="*/ 54 w 360"/>
                <a:gd name="T63" fmla="*/ 572 h 652"/>
                <a:gd name="T64" fmla="*/ 68 w 360"/>
                <a:gd name="T65" fmla="*/ 582 h 652"/>
                <a:gd name="T66" fmla="*/ 86 w 360"/>
                <a:gd name="T67" fmla="*/ 604 h 652"/>
                <a:gd name="T68" fmla="*/ 94 w 360"/>
                <a:gd name="T69" fmla="*/ 624 h 652"/>
                <a:gd name="T70" fmla="*/ 98 w 360"/>
                <a:gd name="T71" fmla="*/ 648 h 652"/>
                <a:gd name="T72" fmla="*/ 108 w 360"/>
                <a:gd name="T73" fmla="*/ 652 h 652"/>
                <a:gd name="T74" fmla="*/ 94 w 360"/>
                <a:gd name="T75" fmla="*/ 608 h 652"/>
                <a:gd name="T76" fmla="*/ 84 w 360"/>
                <a:gd name="T77" fmla="*/ 564 h 652"/>
                <a:gd name="T78" fmla="*/ 64 w 360"/>
                <a:gd name="T79" fmla="*/ 514 h 652"/>
                <a:gd name="T80" fmla="*/ 50 w 360"/>
                <a:gd name="T81" fmla="*/ 478 h 652"/>
                <a:gd name="T82" fmla="*/ 46 w 360"/>
                <a:gd name="T83" fmla="*/ 464 h 652"/>
                <a:gd name="T84" fmla="*/ 42 w 360"/>
                <a:gd name="T85" fmla="*/ 430 h 652"/>
                <a:gd name="T86" fmla="*/ 48 w 360"/>
                <a:gd name="T87" fmla="*/ 320 h 652"/>
                <a:gd name="T88" fmla="*/ 48 w 360"/>
                <a:gd name="T89" fmla="*/ 262 h 652"/>
                <a:gd name="T90" fmla="*/ 54 w 360"/>
                <a:gd name="T91" fmla="*/ 218 h 652"/>
                <a:gd name="T92" fmla="*/ 58 w 360"/>
                <a:gd name="T93" fmla="*/ 202 h 652"/>
                <a:gd name="T94" fmla="*/ 76 w 360"/>
                <a:gd name="T95" fmla="*/ 154 h 652"/>
                <a:gd name="T96" fmla="*/ 94 w 360"/>
                <a:gd name="T97" fmla="*/ 122 h 652"/>
                <a:gd name="T98" fmla="*/ 102 w 360"/>
                <a:gd name="T99" fmla="*/ 114 h 652"/>
                <a:gd name="T100" fmla="*/ 174 w 360"/>
                <a:gd name="T101" fmla="*/ 62 h 652"/>
                <a:gd name="T102" fmla="*/ 194 w 360"/>
                <a:gd name="T103" fmla="*/ 48 h 652"/>
                <a:gd name="T104" fmla="*/ 234 w 360"/>
                <a:gd name="T105" fmla="*/ 32 h 652"/>
                <a:gd name="T106" fmla="*/ 258 w 360"/>
                <a:gd name="T107" fmla="*/ 28 h 652"/>
                <a:gd name="T108" fmla="*/ 280 w 360"/>
                <a:gd name="T109" fmla="*/ 26 h 652"/>
                <a:gd name="T110" fmla="*/ 312 w 360"/>
                <a:gd name="T111" fmla="*/ 22 h 652"/>
                <a:gd name="T112" fmla="*/ 340 w 360"/>
                <a:gd name="T113" fmla="*/ 24 h 652"/>
                <a:gd name="T114" fmla="*/ 360 w 360"/>
                <a:gd name="T115" fmla="*/ 28 h 6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60" h="652">
                  <a:moveTo>
                    <a:pt x="360" y="28"/>
                  </a:moveTo>
                  <a:lnTo>
                    <a:pt x="360" y="28"/>
                  </a:lnTo>
                  <a:lnTo>
                    <a:pt x="340" y="24"/>
                  </a:lnTo>
                  <a:lnTo>
                    <a:pt x="324" y="18"/>
                  </a:lnTo>
                  <a:lnTo>
                    <a:pt x="312" y="10"/>
                  </a:lnTo>
                  <a:lnTo>
                    <a:pt x="308" y="4"/>
                  </a:lnTo>
                  <a:lnTo>
                    <a:pt x="306" y="0"/>
                  </a:lnTo>
                  <a:lnTo>
                    <a:pt x="284" y="6"/>
                  </a:lnTo>
                  <a:lnTo>
                    <a:pt x="248" y="12"/>
                  </a:lnTo>
                  <a:lnTo>
                    <a:pt x="230" y="14"/>
                  </a:lnTo>
                  <a:lnTo>
                    <a:pt x="210" y="14"/>
                  </a:lnTo>
                  <a:lnTo>
                    <a:pt x="192" y="10"/>
                  </a:lnTo>
                  <a:lnTo>
                    <a:pt x="174" y="4"/>
                  </a:lnTo>
                  <a:lnTo>
                    <a:pt x="170" y="18"/>
                  </a:lnTo>
                  <a:lnTo>
                    <a:pt x="162" y="30"/>
                  </a:lnTo>
                  <a:lnTo>
                    <a:pt x="150" y="44"/>
                  </a:lnTo>
                  <a:lnTo>
                    <a:pt x="136" y="56"/>
                  </a:lnTo>
                  <a:lnTo>
                    <a:pt x="120" y="68"/>
                  </a:lnTo>
                  <a:lnTo>
                    <a:pt x="104" y="80"/>
                  </a:lnTo>
                  <a:lnTo>
                    <a:pt x="88" y="88"/>
                  </a:lnTo>
                  <a:lnTo>
                    <a:pt x="72" y="94"/>
                  </a:lnTo>
                  <a:lnTo>
                    <a:pt x="72" y="104"/>
                  </a:lnTo>
                  <a:lnTo>
                    <a:pt x="68" y="118"/>
                  </a:lnTo>
                  <a:lnTo>
                    <a:pt x="60" y="134"/>
                  </a:lnTo>
                  <a:lnTo>
                    <a:pt x="50" y="150"/>
                  </a:lnTo>
                  <a:lnTo>
                    <a:pt x="40" y="164"/>
                  </a:lnTo>
                  <a:lnTo>
                    <a:pt x="28" y="178"/>
                  </a:lnTo>
                  <a:lnTo>
                    <a:pt x="16" y="188"/>
                  </a:lnTo>
                  <a:lnTo>
                    <a:pt x="10" y="190"/>
                  </a:lnTo>
                  <a:lnTo>
                    <a:pt x="4" y="192"/>
                  </a:lnTo>
                  <a:lnTo>
                    <a:pt x="10" y="196"/>
                  </a:lnTo>
                  <a:lnTo>
                    <a:pt x="14" y="202"/>
                  </a:lnTo>
                  <a:lnTo>
                    <a:pt x="18" y="208"/>
                  </a:lnTo>
                  <a:lnTo>
                    <a:pt x="20" y="214"/>
                  </a:lnTo>
                  <a:lnTo>
                    <a:pt x="22" y="230"/>
                  </a:lnTo>
                  <a:lnTo>
                    <a:pt x="20" y="246"/>
                  </a:lnTo>
                  <a:lnTo>
                    <a:pt x="18" y="262"/>
                  </a:lnTo>
                  <a:lnTo>
                    <a:pt x="14" y="278"/>
                  </a:lnTo>
                  <a:lnTo>
                    <a:pt x="8" y="302"/>
                  </a:lnTo>
                  <a:lnTo>
                    <a:pt x="14" y="314"/>
                  </a:lnTo>
                  <a:lnTo>
                    <a:pt x="18" y="328"/>
                  </a:lnTo>
                  <a:lnTo>
                    <a:pt x="18" y="346"/>
                  </a:lnTo>
                  <a:lnTo>
                    <a:pt x="16" y="362"/>
                  </a:lnTo>
                  <a:lnTo>
                    <a:pt x="14" y="380"/>
                  </a:lnTo>
                  <a:lnTo>
                    <a:pt x="10" y="396"/>
                  </a:lnTo>
                  <a:lnTo>
                    <a:pt x="0" y="422"/>
                  </a:lnTo>
                  <a:lnTo>
                    <a:pt x="10" y="436"/>
                  </a:lnTo>
                  <a:lnTo>
                    <a:pt x="18" y="452"/>
                  </a:lnTo>
                  <a:lnTo>
                    <a:pt x="20" y="462"/>
                  </a:lnTo>
                  <a:lnTo>
                    <a:pt x="22" y="472"/>
                  </a:lnTo>
                  <a:lnTo>
                    <a:pt x="20" y="494"/>
                  </a:lnTo>
                  <a:lnTo>
                    <a:pt x="28" y="502"/>
                  </a:lnTo>
                  <a:lnTo>
                    <a:pt x="34" y="510"/>
                  </a:lnTo>
                  <a:lnTo>
                    <a:pt x="38" y="520"/>
                  </a:lnTo>
                  <a:lnTo>
                    <a:pt x="42" y="530"/>
                  </a:lnTo>
                  <a:lnTo>
                    <a:pt x="48" y="552"/>
                  </a:lnTo>
                  <a:lnTo>
                    <a:pt x="54" y="572"/>
                  </a:lnTo>
                  <a:lnTo>
                    <a:pt x="68" y="582"/>
                  </a:lnTo>
                  <a:lnTo>
                    <a:pt x="78" y="594"/>
                  </a:lnTo>
                  <a:lnTo>
                    <a:pt x="86" y="604"/>
                  </a:lnTo>
                  <a:lnTo>
                    <a:pt x="90" y="614"/>
                  </a:lnTo>
                  <a:lnTo>
                    <a:pt x="94" y="624"/>
                  </a:lnTo>
                  <a:lnTo>
                    <a:pt x="96" y="634"/>
                  </a:lnTo>
                  <a:lnTo>
                    <a:pt x="98" y="648"/>
                  </a:lnTo>
                  <a:lnTo>
                    <a:pt x="108" y="652"/>
                  </a:lnTo>
                  <a:lnTo>
                    <a:pt x="94" y="608"/>
                  </a:lnTo>
                  <a:lnTo>
                    <a:pt x="84" y="564"/>
                  </a:lnTo>
                  <a:lnTo>
                    <a:pt x="74" y="538"/>
                  </a:lnTo>
                  <a:lnTo>
                    <a:pt x="64" y="514"/>
                  </a:lnTo>
                  <a:lnTo>
                    <a:pt x="54" y="490"/>
                  </a:lnTo>
                  <a:lnTo>
                    <a:pt x="50" y="478"/>
                  </a:lnTo>
                  <a:lnTo>
                    <a:pt x="46" y="464"/>
                  </a:lnTo>
                  <a:lnTo>
                    <a:pt x="44" y="446"/>
                  </a:lnTo>
                  <a:lnTo>
                    <a:pt x="42" y="430"/>
                  </a:lnTo>
                  <a:lnTo>
                    <a:pt x="42" y="392"/>
                  </a:lnTo>
                  <a:lnTo>
                    <a:pt x="48" y="320"/>
                  </a:lnTo>
                  <a:lnTo>
                    <a:pt x="48" y="262"/>
                  </a:lnTo>
                  <a:lnTo>
                    <a:pt x="50" y="232"/>
                  </a:lnTo>
                  <a:lnTo>
                    <a:pt x="54" y="218"/>
                  </a:lnTo>
                  <a:lnTo>
                    <a:pt x="58" y="202"/>
                  </a:lnTo>
                  <a:lnTo>
                    <a:pt x="64" y="180"/>
                  </a:lnTo>
                  <a:lnTo>
                    <a:pt x="76" y="15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2" y="114"/>
                  </a:lnTo>
                  <a:lnTo>
                    <a:pt x="138" y="86"/>
                  </a:lnTo>
                  <a:lnTo>
                    <a:pt x="174" y="62"/>
                  </a:lnTo>
                  <a:lnTo>
                    <a:pt x="194" y="48"/>
                  </a:lnTo>
                  <a:lnTo>
                    <a:pt x="214" y="38"/>
                  </a:lnTo>
                  <a:lnTo>
                    <a:pt x="234" y="32"/>
                  </a:lnTo>
                  <a:lnTo>
                    <a:pt x="246" y="30"/>
                  </a:lnTo>
                  <a:lnTo>
                    <a:pt x="258" y="28"/>
                  </a:lnTo>
                  <a:lnTo>
                    <a:pt x="280" y="26"/>
                  </a:lnTo>
                  <a:lnTo>
                    <a:pt x="300" y="22"/>
                  </a:lnTo>
                  <a:lnTo>
                    <a:pt x="312" y="22"/>
                  </a:lnTo>
                  <a:lnTo>
                    <a:pt x="324" y="22"/>
                  </a:lnTo>
                  <a:lnTo>
                    <a:pt x="340" y="24"/>
                  </a:lnTo>
                  <a:lnTo>
                    <a:pt x="360" y="28"/>
                  </a:lnTo>
                  <a:close/>
                </a:path>
              </a:pathLst>
            </a:custGeom>
            <a:solidFill>
              <a:srgbClr val="EBB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8" name="Freeform 26">
              <a:extLst>
                <a:ext uri="{FF2B5EF4-FFF2-40B4-BE49-F238E27FC236}">
                  <a16:creationId xmlns:a16="http://schemas.microsoft.com/office/drawing/2014/main" id="{89C11C12-D591-495C-8A68-CA480A5C6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2244"/>
              <a:ext cx="130" cy="364"/>
            </a:xfrm>
            <a:custGeom>
              <a:avLst/>
              <a:gdLst>
                <a:gd name="T0" fmla="*/ 130 w 130"/>
                <a:gd name="T1" fmla="*/ 0 h 364"/>
                <a:gd name="T2" fmla="*/ 130 w 130"/>
                <a:gd name="T3" fmla="*/ 0 h 364"/>
                <a:gd name="T4" fmla="*/ 116 w 130"/>
                <a:gd name="T5" fmla="*/ 2 h 364"/>
                <a:gd name="T6" fmla="*/ 102 w 130"/>
                <a:gd name="T7" fmla="*/ 10 h 364"/>
                <a:gd name="T8" fmla="*/ 86 w 130"/>
                <a:gd name="T9" fmla="*/ 20 h 364"/>
                <a:gd name="T10" fmla="*/ 70 w 130"/>
                <a:gd name="T11" fmla="*/ 36 h 364"/>
                <a:gd name="T12" fmla="*/ 56 w 130"/>
                <a:gd name="T13" fmla="*/ 54 h 364"/>
                <a:gd name="T14" fmla="*/ 42 w 130"/>
                <a:gd name="T15" fmla="*/ 74 h 364"/>
                <a:gd name="T16" fmla="*/ 28 w 130"/>
                <a:gd name="T17" fmla="*/ 100 h 364"/>
                <a:gd name="T18" fmla="*/ 18 w 130"/>
                <a:gd name="T19" fmla="*/ 128 h 364"/>
                <a:gd name="T20" fmla="*/ 18 w 130"/>
                <a:gd name="T21" fmla="*/ 128 h 364"/>
                <a:gd name="T22" fmla="*/ 12 w 130"/>
                <a:gd name="T23" fmla="*/ 152 h 364"/>
                <a:gd name="T24" fmla="*/ 6 w 130"/>
                <a:gd name="T25" fmla="*/ 178 h 364"/>
                <a:gd name="T26" fmla="*/ 4 w 130"/>
                <a:gd name="T27" fmla="*/ 206 h 364"/>
                <a:gd name="T28" fmla="*/ 2 w 130"/>
                <a:gd name="T29" fmla="*/ 236 h 364"/>
                <a:gd name="T30" fmla="*/ 0 w 130"/>
                <a:gd name="T31" fmla="*/ 266 h 364"/>
                <a:gd name="T32" fmla="*/ 0 w 130"/>
                <a:gd name="T33" fmla="*/ 298 h 364"/>
                <a:gd name="T34" fmla="*/ 4 w 130"/>
                <a:gd name="T35" fmla="*/ 364 h 364"/>
                <a:gd name="T36" fmla="*/ 4 w 130"/>
                <a:gd name="T37" fmla="*/ 364 h 364"/>
                <a:gd name="T38" fmla="*/ 8 w 130"/>
                <a:gd name="T39" fmla="*/ 334 h 364"/>
                <a:gd name="T40" fmla="*/ 10 w 130"/>
                <a:gd name="T41" fmla="*/ 294 h 364"/>
                <a:gd name="T42" fmla="*/ 14 w 130"/>
                <a:gd name="T43" fmla="*/ 244 h 364"/>
                <a:gd name="T44" fmla="*/ 24 w 130"/>
                <a:gd name="T45" fmla="*/ 188 h 364"/>
                <a:gd name="T46" fmla="*/ 30 w 130"/>
                <a:gd name="T47" fmla="*/ 160 h 364"/>
                <a:gd name="T48" fmla="*/ 38 w 130"/>
                <a:gd name="T49" fmla="*/ 132 h 364"/>
                <a:gd name="T50" fmla="*/ 48 w 130"/>
                <a:gd name="T51" fmla="*/ 106 h 364"/>
                <a:gd name="T52" fmla="*/ 58 w 130"/>
                <a:gd name="T53" fmla="*/ 80 h 364"/>
                <a:gd name="T54" fmla="*/ 72 w 130"/>
                <a:gd name="T55" fmla="*/ 56 h 364"/>
                <a:gd name="T56" fmla="*/ 90 w 130"/>
                <a:gd name="T57" fmla="*/ 34 h 364"/>
                <a:gd name="T58" fmla="*/ 108 w 130"/>
                <a:gd name="T59" fmla="*/ 16 h 364"/>
                <a:gd name="T60" fmla="*/ 130 w 130"/>
                <a:gd name="T61" fmla="*/ 0 h 364"/>
                <a:gd name="T62" fmla="*/ 130 w 130"/>
                <a:gd name="T63" fmla="*/ 0 h 3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0" h="364">
                  <a:moveTo>
                    <a:pt x="130" y="0"/>
                  </a:moveTo>
                  <a:lnTo>
                    <a:pt x="130" y="0"/>
                  </a:lnTo>
                  <a:lnTo>
                    <a:pt x="116" y="2"/>
                  </a:lnTo>
                  <a:lnTo>
                    <a:pt x="102" y="10"/>
                  </a:lnTo>
                  <a:lnTo>
                    <a:pt x="86" y="20"/>
                  </a:lnTo>
                  <a:lnTo>
                    <a:pt x="70" y="36"/>
                  </a:lnTo>
                  <a:lnTo>
                    <a:pt x="56" y="54"/>
                  </a:lnTo>
                  <a:lnTo>
                    <a:pt x="42" y="74"/>
                  </a:lnTo>
                  <a:lnTo>
                    <a:pt x="28" y="100"/>
                  </a:lnTo>
                  <a:lnTo>
                    <a:pt x="18" y="128"/>
                  </a:lnTo>
                  <a:lnTo>
                    <a:pt x="12" y="152"/>
                  </a:lnTo>
                  <a:lnTo>
                    <a:pt x="6" y="178"/>
                  </a:lnTo>
                  <a:lnTo>
                    <a:pt x="4" y="206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98"/>
                  </a:lnTo>
                  <a:lnTo>
                    <a:pt x="4" y="364"/>
                  </a:lnTo>
                  <a:lnTo>
                    <a:pt x="8" y="334"/>
                  </a:lnTo>
                  <a:lnTo>
                    <a:pt x="10" y="294"/>
                  </a:lnTo>
                  <a:lnTo>
                    <a:pt x="14" y="244"/>
                  </a:lnTo>
                  <a:lnTo>
                    <a:pt x="24" y="188"/>
                  </a:lnTo>
                  <a:lnTo>
                    <a:pt x="30" y="160"/>
                  </a:lnTo>
                  <a:lnTo>
                    <a:pt x="38" y="132"/>
                  </a:lnTo>
                  <a:lnTo>
                    <a:pt x="48" y="106"/>
                  </a:lnTo>
                  <a:lnTo>
                    <a:pt x="58" y="80"/>
                  </a:lnTo>
                  <a:lnTo>
                    <a:pt x="72" y="56"/>
                  </a:lnTo>
                  <a:lnTo>
                    <a:pt x="90" y="34"/>
                  </a:lnTo>
                  <a:lnTo>
                    <a:pt x="108" y="1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B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9" name="Freeform 27">
              <a:extLst>
                <a:ext uri="{FF2B5EF4-FFF2-40B4-BE49-F238E27FC236}">
                  <a16:creationId xmlns:a16="http://schemas.microsoft.com/office/drawing/2014/main" id="{99686384-F429-4DAE-8507-93941094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" y="2022"/>
              <a:ext cx="396" cy="318"/>
            </a:xfrm>
            <a:custGeom>
              <a:avLst/>
              <a:gdLst>
                <a:gd name="T0" fmla="*/ 8 w 396"/>
                <a:gd name="T1" fmla="*/ 318 h 318"/>
                <a:gd name="T2" fmla="*/ 26 w 396"/>
                <a:gd name="T3" fmla="*/ 308 h 318"/>
                <a:gd name="T4" fmla="*/ 40 w 396"/>
                <a:gd name="T5" fmla="*/ 294 h 318"/>
                <a:gd name="T6" fmla="*/ 58 w 396"/>
                <a:gd name="T7" fmla="*/ 256 h 318"/>
                <a:gd name="T8" fmla="*/ 64 w 396"/>
                <a:gd name="T9" fmla="*/ 236 h 318"/>
                <a:gd name="T10" fmla="*/ 76 w 396"/>
                <a:gd name="T11" fmla="*/ 220 h 318"/>
                <a:gd name="T12" fmla="*/ 84 w 396"/>
                <a:gd name="T13" fmla="*/ 214 h 318"/>
                <a:gd name="T14" fmla="*/ 102 w 396"/>
                <a:gd name="T15" fmla="*/ 208 h 318"/>
                <a:gd name="T16" fmla="*/ 110 w 396"/>
                <a:gd name="T17" fmla="*/ 204 h 318"/>
                <a:gd name="T18" fmla="*/ 138 w 396"/>
                <a:gd name="T19" fmla="*/ 182 h 318"/>
                <a:gd name="T20" fmla="*/ 158 w 396"/>
                <a:gd name="T21" fmla="*/ 156 h 318"/>
                <a:gd name="T22" fmla="*/ 166 w 396"/>
                <a:gd name="T23" fmla="*/ 142 h 318"/>
                <a:gd name="T24" fmla="*/ 176 w 396"/>
                <a:gd name="T25" fmla="*/ 134 h 318"/>
                <a:gd name="T26" fmla="*/ 190 w 396"/>
                <a:gd name="T27" fmla="*/ 132 h 318"/>
                <a:gd name="T28" fmla="*/ 208 w 396"/>
                <a:gd name="T29" fmla="*/ 134 h 318"/>
                <a:gd name="T30" fmla="*/ 250 w 396"/>
                <a:gd name="T31" fmla="*/ 134 h 318"/>
                <a:gd name="T32" fmla="*/ 290 w 396"/>
                <a:gd name="T33" fmla="*/ 126 h 318"/>
                <a:gd name="T34" fmla="*/ 302 w 396"/>
                <a:gd name="T35" fmla="*/ 122 h 318"/>
                <a:gd name="T36" fmla="*/ 318 w 396"/>
                <a:gd name="T37" fmla="*/ 124 h 318"/>
                <a:gd name="T38" fmla="*/ 340 w 396"/>
                <a:gd name="T39" fmla="*/ 136 h 318"/>
                <a:gd name="T40" fmla="*/ 358 w 396"/>
                <a:gd name="T41" fmla="*/ 142 h 318"/>
                <a:gd name="T42" fmla="*/ 370 w 396"/>
                <a:gd name="T43" fmla="*/ 144 h 318"/>
                <a:gd name="T44" fmla="*/ 386 w 396"/>
                <a:gd name="T45" fmla="*/ 136 h 318"/>
                <a:gd name="T46" fmla="*/ 394 w 396"/>
                <a:gd name="T47" fmla="*/ 118 h 318"/>
                <a:gd name="T48" fmla="*/ 396 w 396"/>
                <a:gd name="T49" fmla="*/ 96 h 318"/>
                <a:gd name="T50" fmla="*/ 386 w 396"/>
                <a:gd name="T51" fmla="*/ 56 h 318"/>
                <a:gd name="T52" fmla="*/ 368 w 396"/>
                <a:gd name="T53" fmla="*/ 20 h 318"/>
                <a:gd name="T54" fmla="*/ 352 w 396"/>
                <a:gd name="T55" fmla="*/ 6 h 318"/>
                <a:gd name="T56" fmla="*/ 346 w 396"/>
                <a:gd name="T57" fmla="*/ 0 h 318"/>
                <a:gd name="T58" fmla="*/ 364 w 396"/>
                <a:gd name="T59" fmla="*/ 40 h 318"/>
                <a:gd name="T60" fmla="*/ 368 w 396"/>
                <a:gd name="T61" fmla="*/ 60 h 318"/>
                <a:gd name="T62" fmla="*/ 358 w 396"/>
                <a:gd name="T63" fmla="*/ 80 h 318"/>
                <a:gd name="T64" fmla="*/ 350 w 396"/>
                <a:gd name="T65" fmla="*/ 88 h 318"/>
                <a:gd name="T66" fmla="*/ 334 w 396"/>
                <a:gd name="T67" fmla="*/ 90 h 318"/>
                <a:gd name="T68" fmla="*/ 308 w 396"/>
                <a:gd name="T69" fmla="*/ 84 h 318"/>
                <a:gd name="T70" fmla="*/ 292 w 396"/>
                <a:gd name="T71" fmla="*/ 80 h 318"/>
                <a:gd name="T72" fmla="*/ 286 w 396"/>
                <a:gd name="T73" fmla="*/ 82 h 318"/>
                <a:gd name="T74" fmla="*/ 270 w 396"/>
                <a:gd name="T75" fmla="*/ 92 h 318"/>
                <a:gd name="T76" fmla="*/ 250 w 396"/>
                <a:gd name="T77" fmla="*/ 96 h 318"/>
                <a:gd name="T78" fmla="*/ 228 w 396"/>
                <a:gd name="T79" fmla="*/ 98 h 318"/>
                <a:gd name="T80" fmla="*/ 190 w 396"/>
                <a:gd name="T81" fmla="*/ 94 h 318"/>
                <a:gd name="T82" fmla="*/ 170 w 396"/>
                <a:gd name="T83" fmla="*/ 94 h 318"/>
                <a:gd name="T84" fmla="*/ 154 w 396"/>
                <a:gd name="T85" fmla="*/ 102 h 318"/>
                <a:gd name="T86" fmla="*/ 148 w 396"/>
                <a:gd name="T87" fmla="*/ 106 h 318"/>
                <a:gd name="T88" fmla="*/ 140 w 396"/>
                <a:gd name="T89" fmla="*/ 124 h 318"/>
                <a:gd name="T90" fmla="*/ 126 w 396"/>
                <a:gd name="T91" fmla="*/ 150 h 318"/>
                <a:gd name="T92" fmla="*/ 108 w 396"/>
                <a:gd name="T93" fmla="*/ 164 h 318"/>
                <a:gd name="T94" fmla="*/ 56 w 396"/>
                <a:gd name="T95" fmla="*/ 196 h 318"/>
                <a:gd name="T96" fmla="*/ 46 w 396"/>
                <a:gd name="T97" fmla="*/ 204 h 318"/>
                <a:gd name="T98" fmla="*/ 38 w 396"/>
                <a:gd name="T99" fmla="*/ 224 h 318"/>
                <a:gd name="T100" fmla="*/ 36 w 396"/>
                <a:gd name="T101" fmla="*/ 238 h 318"/>
                <a:gd name="T102" fmla="*/ 24 w 396"/>
                <a:gd name="T103" fmla="*/ 276 h 318"/>
                <a:gd name="T104" fmla="*/ 0 w 396"/>
                <a:gd name="T105" fmla="*/ 310 h 3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96" h="318">
                  <a:moveTo>
                    <a:pt x="8" y="318"/>
                  </a:moveTo>
                  <a:lnTo>
                    <a:pt x="8" y="318"/>
                  </a:lnTo>
                  <a:lnTo>
                    <a:pt x="16" y="314"/>
                  </a:lnTo>
                  <a:lnTo>
                    <a:pt x="26" y="308"/>
                  </a:lnTo>
                  <a:lnTo>
                    <a:pt x="34" y="302"/>
                  </a:lnTo>
                  <a:lnTo>
                    <a:pt x="40" y="294"/>
                  </a:lnTo>
                  <a:lnTo>
                    <a:pt x="50" y="276"/>
                  </a:lnTo>
                  <a:lnTo>
                    <a:pt x="58" y="256"/>
                  </a:lnTo>
                  <a:lnTo>
                    <a:pt x="64" y="236"/>
                  </a:lnTo>
                  <a:lnTo>
                    <a:pt x="68" y="228"/>
                  </a:lnTo>
                  <a:lnTo>
                    <a:pt x="76" y="220"/>
                  </a:lnTo>
                  <a:lnTo>
                    <a:pt x="84" y="214"/>
                  </a:lnTo>
                  <a:lnTo>
                    <a:pt x="94" y="212"/>
                  </a:lnTo>
                  <a:lnTo>
                    <a:pt x="102" y="208"/>
                  </a:lnTo>
                  <a:lnTo>
                    <a:pt x="110" y="204"/>
                  </a:lnTo>
                  <a:lnTo>
                    <a:pt x="124" y="194"/>
                  </a:lnTo>
                  <a:lnTo>
                    <a:pt x="138" y="182"/>
                  </a:lnTo>
                  <a:lnTo>
                    <a:pt x="148" y="170"/>
                  </a:lnTo>
                  <a:lnTo>
                    <a:pt x="158" y="156"/>
                  </a:lnTo>
                  <a:lnTo>
                    <a:pt x="166" y="142"/>
                  </a:lnTo>
                  <a:lnTo>
                    <a:pt x="172" y="138"/>
                  </a:lnTo>
                  <a:lnTo>
                    <a:pt x="176" y="134"/>
                  </a:lnTo>
                  <a:lnTo>
                    <a:pt x="182" y="132"/>
                  </a:lnTo>
                  <a:lnTo>
                    <a:pt x="190" y="132"/>
                  </a:lnTo>
                  <a:lnTo>
                    <a:pt x="208" y="134"/>
                  </a:lnTo>
                  <a:lnTo>
                    <a:pt x="230" y="134"/>
                  </a:lnTo>
                  <a:lnTo>
                    <a:pt x="250" y="134"/>
                  </a:lnTo>
                  <a:lnTo>
                    <a:pt x="270" y="132"/>
                  </a:lnTo>
                  <a:lnTo>
                    <a:pt x="290" y="126"/>
                  </a:lnTo>
                  <a:lnTo>
                    <a:pt x="302" y="122"/>
                  </a:lnTo>
                  <a:lnTo>
                    <a:pt x="310" y="122"/>
                  </a:lnTo>
                  <a:lnTo>
                    <a:pt x="318" y="124"/>
                  </a:lnTo>
                  <a:lnTo>
                    <a:pt x="326" y="128"/>
                  </a:lnTo>
                  <a:lnTo>
                    <a:pt x="340" y="136"/>
                  </a:lnTo>
                  <a:lnTo>
                    <a:pt x="348" y="140"/>
                  </a:lnTo>
                  <a:lnTo>
                    <a:pt x="358" y="142"/>
                  </a:lnTo>
                  <a:lnTo>
                    <a:pt x="370" y="144"/>
                  </a:lnTo>
                  <a:lnTo>
                    <a:pt x="380" y="142"/>
                  </a:lnTo>
                  <a:lnTo>
                    <a:pt x="386" y="136"/>
                  </a:lnTo>
                  <a:lnTo>
                    <a:pt x="392" y="128"/>
                  </a:lnTo>
                  <a:lnTo>
                    <a:pt x="394" y="118"/>
                  </a:lnTo>
                  <a:lnTo>
                    <a:pt x="396" y="108"/>
                  </a:lnTo>
                  <a:lnTo>
                    <a:pt x="396" y="96"/>
                  </a:lnTo>
                  <a:lnTo>
                    <a:pt x="392" y="82"/>
                  </a:lnTo>
                  <a:lnTo>
                    <a:pt x="386" y="56"/>
                  </a:lnTo>
                  <a:lnTo>
                    <a:pt x="374" y="32"/>
                  </a:lnTo>
                  <a:lnTo>
                    <a:pt x="368" y="20"/>
                  </a:lnTo>
                  <a:lnTo>
                    <a:pt x="360" y="12"/>
                  </a:lnTo>
                  <a:lnTo>
                    <a:pt x="352" y="6"/>
                  </a:lnTo>
                  <a:lnTo>
                    <a:pt x="346" y="0"/>
                  </a:lnTo>
                  <a:lnTo>
                    <a:pt x="356" y="20"/>
                  </a:lnTo>
                  <a:lnTo>
                    <a:pt x="364" y="40"/>
                  </a:lnTo>
                  <a:lnTo>
                    <a:pt x="368" y="50"/>
                  </a:lnTo>
                  <a:lnTo>
                    <a:pt x="368" y="60"/>
                  </a:lnTo>
                  <a:lnTo>
                    <a:pt x="364" y="70"/>
                  </a:lnTo>
                  <a:lnTo>
                    <a:pt x="358" y="80"/>
                  </a:lnTo>
                  <a:lnTo>
                    <a:pt x="350" y="88"/>
                  </a:lnTo>
                  <a:lnTo>
                    <a:pt x="342" y="90"/>
                  </a:lnTo>
                  <a:lnTo>
                    <a:pt x="334" y="90"/>
                  </a:lnTo>
                  <a:lnTo>
                    <a:pt x="326" y="90"/>
                  </a:lnTo>
                  <a:lnTo>
                    <a:pt x="308" y="84"/>
                  </a:lnTo>
                  <a:lnTo>
                    <a:pt x="300" y="82"/>
                  </a:lnTo>
                  <a:lnTo>
                    <a:pt x="292" y="80"/>
                  </a:lnTo>
                  <a:lnTo>
                    <a:pt x="286" y="82"/>
                  </a:lnTo>
                  <a:lnTo>
                    <a:pt x="280" y="86"/>
                  </a:lnTo>
                  <a:lnTo>
                    <a:pt x="270" y="92"/>
                  </a:lnTo>
                  <a:lnTo>
                    <a:pt x="250" y="96"/>
                  </a:lnTo>
                  <a:lnTo>
                    <a:pt x="228" y="98"/>
                  </a:lnTo>
                  <a:lnTo>
                    <a:pt x="210" y="98"/>
                  </a:lnTo>
                  <a:lnTo>
                    <a:pt x="190" y="94"/>
                  </a:lnTo>
                  <a:lnTo>
                    <a:pt x="180" y="94"/>
                  </a:lnTo>
                  <a:lnTo>
                    <a:pt x="170" y="94"/>
                  </a:lnTo>
                  <a:lnTo>
                    <a:pt x="160" y="96"/>
                  </a:lnTo>
                  <a:lnTo>
                    <a:pt x="154" y="102"/>
                  </a:lnTo>
                  <a:lnTo>
                    <a:pt x="148" y="106"/>
                  </a:lnTo>
                  <a:lnTo>
                    <a:pt x="146" y="112"/>
                  </a:lnTo>
                  <a:lnTo>
                    <a:pt x="140" y="124"/>
                  </a:lnTo>
                  <a:lnTo>
                    <a:pt x="134" y="138"/>
                  </a:lnTo>
                  <a:lnTo>
                    <a:pt x="126" y="150"/>
                  </a:lnTo>
                  <a:lnTo>
                    <a:pt x="108" y="164"/>
                  </a:lnTo>
                  <a:lnTo>
                    <a:pt x="92" y="174"/>
                  </a:lnTo>
                  <a:lnTo>
                    <a:pt x="56" y="196"/>
                  </a:lnTo>
                  <a:lnTo>
                    <a:pt x="46" y="204"/>
                  </a:lnTo>
                  <a:lnTo>
                    <a:pt x="40" y="214"/>
                  </a:lnTo>
                  <a:lnTo>
                    <a:pt x="38" y="224"/>
                  </a:lnTo>
                  <a:lnTo>
                    <a:pt x="36" y="238"/>
                  </a:lnTo>
                  <a:lnTo>
                    <a:pt x="30" y="260"/>
                  </a:lnTo>
                  <a:lnTo>
                    <a:pt x="24" y="276"/>
                  </a:lnTo>
                  <a:lnTo>
                    <a:pt x="14" y="292"/>
                  </a:lnTo>
                  <a:lnTo>
                    <a:pt x="0" y="310"/>
                  </a:lnTo>
                  <a:lnTo>
                    <a:pt x="8" y="318"/>
                  </a:lnTo>
                  <a:close/>
                </a:path>
              </a:pathLst>
            </a:custGeom>
            <a:solidFill>
              <a:srgbClr val="FCDB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0" name="Freeform 28">
              <a:extLst>
                <a:ext uri="{FF2B5EF4-FFF2-40B4-BE49-F238E27FC236}">
                  <a16:creationId xmlns:a16="http://schemas.microsoft.com/office/drawing/2014/main" id="{742506C6-B5D8-4A1E-9E8D-00617E0E1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" y="2022"/>
              <a:ext cx="396" cy="318"/>
            </a:xfrm>
            <a:custGeom>
              <a:avLst/>
              <a:gdLst>
                <a:gd name="T0" fmla="*/ 8 w 396"/>
                <a:gd name="T1" fmla="*/ 318 h 318"/>
                <a:gd name="T2" fmla="*/ 26 w 396"/>
                <a:gd name="T3" fmla="*/ 308 h 318"/>
                <a:gd name="T4" fmla="*/ 40 w 396"/>
                <a:gd name="T5" fmla="*/ 294 h 318"/>
                <a:gd name="T6" fmla="*/ 58 w 396"/>
                <a:gd name="T7" fmla="*/ 256 h 318"/>
                <a:gd name="T8" fmla="*/ 64 w 396"/>
                <a:gd name="T9" fmla="*/ 236 h 318"/>
                <a:gd name="T10" fmla="*/ 76 w 396"/>
                <a:gd name="T11" fmla="*/ 220 h 318"/>
                <a:gd name="T12" fmla="*/ 84 w 396"/>
                <a:gd name="T13" fmla="*/ 214 h 318"/>
                <a:gd name="T14" fmla="*/ 102 w 396"/>
                <a:gd name="T15" fmla="*/ 208 h 318"/>
                <a:gd name="T16" fmla="*/ 110 w 396"/>
                <a:gd name="T17" fmla="*/ 204 h 318"/>
                <a:gd name="T18" fmla="*/ 138 w 396"/>
                <a:gd name="T19" fmla="*/ 182 h 318"/>
                <a:gd name="T20" fmla="*/ 158 w 396"/>
                <a:gd name="T21" fmla="*/ 156 h 318"/>
                <a:gd name="T22" fmla="*/ 166 w 396"/>
                <a:gd name="T23" fmla="*/ 142 h 318"/>
                <a:gd name="T24" fmla="*/ 176 w 396"/>
                <a:gd name="T25" fmla="*/ 134 h 318"/>
                <a:gd name="T26" fmla="*/ 190 w 396"/>
                <a:gd name="T27" fmla="*/ 132 h 318"/>
                <a:gd name="T28" fmla="*/ 208 w 396"/>
                <a:gd name="T29" fmla="*/ 134 h 318"/>
                <a:gd name="T30" fmla="*/ 250 w 396"/>
                <a:gd name="T31" fmla="*/ 134 h 318"/>
                <a:gd name="T32" fmla="*/ 290 w 396"/>
                <a:gd name="T33" fmla="*/ 126 h 318"/>
                <a:gd name="T34" fmla="*/ 302 w 396"/>
                <a:gd name="T35" fmla="*/ 122 h 318"/>
                <a:gd name="T36" fmla="*/ 318 w 396"/>
                <a:gd name="T37" fmla="*/ 124 h 318"/>
                <a:gd name="T38" fmla="*/ 340 w 396"/>
                <a:gd name="T39" fmla="*/ 136 h 318"/>
                <a:gd name="T40" fmla="*/ 358 w 396"/>
                <a:gd name="T41" fmla="*/ 142 h 318"/>
                <a:gd name="T42" fmla="*/ 370 w 396"/>
                <a:gd name="T43" fmla="*/ 144 h 318"/>
                <a:gd name="T44" fmla="*/ 386 w 396"/>
                <a:gd name="T45" fmla="*/ 136 h 318"/>
                <a:gd name="T46" fmla="*/ 394 w 396"/>
                <a:gd name="T47" fmla="*/ 118 h 318"/>
                <a:gd name="T48" fmla="*/ 396 w 396"/>
                <a:gd name="T49" fmla="*/ 96 h 318"/>
                <a:gd name="T50" fmla="*/ 386 w 396"/>
                <a:gd name="T51" fmla="*/ 56 h 318"/>
                <a:gd name="T52" fmla="*/ 368 w 396"/>
                <a:gd name="T53" fmla="*/ 20 h 318"/>
                <a:gd name="T54" fmla="*/ 352 w 396"/>
                <a:gd name="T55" fmla="*/ 6 h 318"/>
                <a:gd name="T56" fmla="*/ 346 w 396"/>
                <a:gd name="T57" fmla="*/ 0 h 318"/>
                <a:gd name="T58" fmla="*/ 364 w 396"/>
                <a:gd name="T59" fmla="*/ 40 h 318"/>
                <a:gd name="T60" fmla="*/ 368 w 396"/>
                <a:gd name="T61" fmla="*/ 60 h 318"/>
                <a:gd name="T62" fmla="*/ 358 w 396"/>
                <a:gd name="T63" fmla="*/ 80 h 318"/>
                <a:gd name="T64" fmla="*/ 350 w 396"/>
                <a:gd name="T65" fmla="*/ 88 h 318"/>
                <a:gd name="T66" fmla="*/ 334 w 396"/>
                <a:gd name="T67" fmla="*/ 90 h 318"/>
                <a:gd name="T68" fmla="*/ 308 w 396"/>
                <a:gd name="T69" fmla="*/ 84 h 318"/>
                <a:gd name="T70" fmla="*/ 292 w 396"/>
                <a:gd name="T71" fmla="*/ 80 h 318"/>
                <a:gd name="T72" fmla="*/ 286 w 396"/>
                <a:gd name="T73" fmla="*/ 82 h 318"/>
                <a:gd name="T74" fmla="*/ 270 w 396"/>
                <a:gd name="T75" fmla="*/ 92 h 318"/>
                <a:gd name="T76" fmla="*/ 250 w 396"/>
                <a:gd name="T77" fmla="*/ 96 h 318"/>
                <a:gd name="T78" fmla="*/ 228 w 396"/>
                <a:gd name="T79" fmla="*/ 98 h 318"/>
                <a:gd name="T80" fmla="*/ 190 w 396"/>
                <a:gd name="T81" fmla="*/ 94 h 318"/>
                <a:gd name="T82" fmla="*/ 170 w 396"/>
                <a:gd name="T83" fmla="*/ 94 h 318"/>
                <a:gd name="T84" fmla="*/ 154 w 396"/>
                <a:gd name="T85" fmla="*/ 102 h 318"/>
                <a:gd name="T86" fmla="*/ 148 w 396"/>
                <a:gd name="T87" fmla="*/ 106 h 318"/>
                <a:gd name="T88" fmla="*/ 140 w 396"/>
                <a:gd name="T89" fmla="*/ 124 h 318"/>
                <a:gd name="T90" fmla="*/ 126 w 396"/>
                <a:gd name="T91" fmla="*/ 150 h 318"/>
                <a:gd name="T92" fmla="*/ 108 w 396"/>
                <a:gd name="T93" fmla="*/ 164 h 318"/>
                <a:gd name="T94" fmla="*/ 56 w 396"/>
                <a:gd name="T95" fmla="*/ 196 h 318"/>
                <a:gd name="T96" fmla="*/ 46 w 396"/>
                <a:gd name="T97" fmla="*/ 204 h 318"/>
                <a:gd name="T98" fmla="*/ 38 w 396"/>
                <a:gd name="T99" fmla="*/ 224 h 318"/>
                <a:gd name="T100" fmla="*/ 36 w 396"/>
                <a:gd name="T101" fmla="*/ 238 h 318"/>
                <a:gd name="T102" fmla="*/ 24 w 396"/>
                <a:gd name="T103" fmla="*/ 276 h 318"/>
                <a:gd name="T104" fmla="*/ 0 w 396"/>
                <a:gd name="T105" fmla="*/ 310 h 3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96" h="318">
                  <a:moveTo>
                    <a:pt x="8" y="318"/>
                  </a:moveTo>
                  <a:lnTo>
                    <a:pt x="8" y="318"/>
                  </a:lnTo>
                  <a:lnTo>
                    <a:pt x="16" y="314"/>
                  </a:lnTo>
                  <a:lnTo>
                    <a:pt x="26" y="308"/>
                  </a:lnTo>
                  <a:lnTo>
                    <a:pt x="34" y="302"/>
                  </a:lnTo>
                  <a:lnTo>
                    <a:pt x="40" y="294"/>
                  </a:lnTo>
                  <a:lnTo>
                    <a:pt x="50" y="276"/>
                  </a:lnTo>
                  <a:lnTo>
                    <a:pt x="58" y="256"/>
                  </a:lnTo>
                  <a:lnTo>
                    <a:pt x="64" y="236"/>
                  </a:lnTo>
                  <a:lnTo>
                    <a:pt x="68" y="228"/>
                  </a:lnTo>
                  <a:lnTo>
                    <a:pt x="76" y="220"/>
                  </a:lnTo>
                  <a:lnTo>
                    <a:pt x="84" y="214"/>
                  </a:lnTo>
                  <a:lnTo>
                    <a:pt x="94" y="212"/>
                  </a:lnTo>
                  <a:lnTo>
                    <a:pt x="102" y="208"/>
                  </a:lnTo>
                  <a:lnTo>
                    <a:pt x="110" y="204"/>
                  </a:lnTo>
                  <a:lnTo>
                    <a:pt x="124" y="194"/>
                  </a:lnTo>
                  <a:lnTo>
                    <a:pt x="138" y="182"/>
                  </a:lnTo>
                  <a:lnTo>
                    <a:pt x="148" y="170"/>
                  </a:lnTo>
                  <a:lnTo>
                    <a:pt x="158" y="156"/>
                  </a:lnTo>
                  <a:lnTo>
                    <a:pt x="166" y="142"/>
                  </a:lnTo>
                  <a:lnTo>
                    <a:pt x="172" y="138"/>
                  </a:lnTo>
                  <a:lnTo>
                    <a:pt x="176" y="134"/>
                  </a:lnTo>
                  <a:lnTo>
                    <a:pt x="182" y="132"/>
                  </a:lnTo>
                  <a:lnTo>
                    <a:pt x="190" y="132"/>
                  </a:lnTo>
                  <a:lnTo>
                    <a:pt x="208" y="134"/>
                  </a:lnTo>
                  <a:lnTo>
                    <a:pt x="230" y="134"/>
                  </a:lnTo>
                  <a:lnTo>
                    <a:pt x="250" y="134"/>
                  </a:lnTo>
                  <a:lnTo>
                    <a:pt x="270" y="132"/>
                  </a:lnTo>
                  <a:lnTo>
                    <a:pt x="290" y="126"/>
                  </a:lnTo>
                  <a:lnTo>
                    <a:pt x="302" y="122"/>
                  </a:lnTo>
                  <a:lnTo>
                    <a:pt x="310" y="122"/>
                  </a:lnTo>
                  <a:lnTo>
                    <a:pt x="318" y="124"/>
                  </a:lnTo>
                  <a:lnTo>
                    <a:pt x="326" y="128"/>
                  </a:lnTo>
                  <a:lnTo>
                    <a:pt x="340" y="136"/>
                  </a:lnTo>
                  <a:lnTo>
                    <a:pt x="348" y="140"/>
                  </a:lnTo>
                  <a:lnTo>
                    <a:pt x="358" y="142"/>
                  </a:lnTo>
                  <a:lnTo>
                    <a:pt x="370" y="144"/>
                  </a:lnTo>
                  <a:lnTo>
                    <a:pt x="380" y="142"/>
                  </a:lnTo>
                  <a:lnTo>
                    <a:pt x="386" y="136"/>
                  </a:lnTo>
                  <a:lnTo>
                    <a:pt x="392" y="128"/>
                  </a:lnTo>
                  <a:lnTo>
                    <a:pt x="394" y="118"/>
                  </a:lnTo>
                  <a:lnTo>
                    <a:pt x="396" y="108"/>
                  </a:lnTo>
                  <a:lnTo>
                    <a:pt x="396" y="96"/>
                  </a:lnTo>
                  <a:lnTo>
                    <a:pt x="392" y="82"/>
                  </a:lnTo>
                  <a:lnTo>
                    <a:pt x="386" y="56"/>
                  </a:lnTo>
                  <a:lnTo>
                    <a:pt x="374" y="32"/>
                  </a:lnTo>
                  <a:lnTo>
                    <a:pt x="368" y="20"/>
                  </a:lnTo>
                  <a:lnTo>
                    <a:pt x="360" y="12"/>
                  </a:lnTo>
                  <a:lnTo>
                    <a:pt x="352" y="6"/>
                  </a:lnTo>
                  <a:lnTo>
                    <a:pt x="346" y="0"/>
                  </a:lnTo>
                  <a:lnTo>
                    <a:pt x="356" y="20"/>
                  </a:lnTo>
                  <a:lnTo>
                    <a:pt x="364" y="40"/>
                  </a:lnTo>
                  <a:lnTo>
                    <a:pt x="368" y="50"/>
                  </a:lnTo>
                  <a:lnTo>
                    <a:pt x="368" y="60"/>
                  </a:lnTo>
                  <a:lnTo>
                    <a:pt x="364" y="70"/>
                  </a:lnTo>
                  <a:lnTo>
                    <a:pt x="358" y="80"/>
                  </a:lnTo>
                  <a:lnTo>
                    <a:pt x="350" y="88"/>
                  </a:lnTo>
                  <a:lnTo>
                    <a:pt x="342" y="90"/>
                  </a:lnTo>
                  <a:lnTo>
                    <a:pt x="334" y="90"/>
                  </a:lnTo>
                  <a:lnTo>
                    <a:pt x="326" y="90"/>
                  </a:lnTo>
                  <a:lnTo>
                    <a:pt x="308" y="84"/>
                  </a:lnTo>
                  <a:lnTo>
                    <a:pt x="300" y="82"/>
                  </a:lnTo>
                  <a:lnTo>
                    <a:pt x="292" y="80"/>
                  </a:lnTo>
                  <a:lnTo>
                    <a:pt x="286" y="82"/>
                  </a:lnTo>
                  <a:lnTo>
                    <a:pt x="280" y="86"/>
                  </a:lnTo>
                  <a:lnTo>
                    <a:pt x="270" y="92"/>
                  </a:lnTo>
                  <a:lnTo>
                    <a:pt x="250" y="96"/>
                  </a:lnTo>
                  <a:lnTo>
                    <a:pt x="228" y="98"/>
                  </a:lnTo>
                  <a:lnTo>
                    <a:pt x="210" y="98"/>
                  </a:lnTo>
                  <a:lnTo>
                    <a:pt x="190" y="94"/>
                  </a:lnTo>
                  <a:lnTo>
                    <a:pt x="180" y="94"/>
                  </a:lnTo>
                  <a:lnTo>
                    <a:pt x="170" y="94"/>
                  </a:lnTo>
                  <a:lnTo>
                    <a:pt x="160" y="96"/>
                  </a:lnTo>
                  <a:lnTo>
                    <a:pt x="154" y="102"/>
                  </a:lnTo>
                  <a:lnTo>
                    <a:pt x="148" y="106"/>
                  </a:lnTo>
                  <a:lnTo>
                    <a:pt x="146" y="112"/>
                  </a:lnTo>
                  <a:lnTo>
                    <a:pt x="140" y="124"/>
                  </a:lnTo>
                  <a:lnTo>
                    <a:pt x="134" y="138"/>
                  </a:lnTo>
                  <a:lnTo>
                    <a:pt x="126" y="150"/>
                  </a:lnTo>
                  <a:lnTo>
                    <a:pt x="108" y="164"/>
                  </a:lnTo>
                  <a:lnTo>
                    <a:pt x="92" y="174"/>
                  </a:lnTo>
                  <a:lnTo>
                    <a:pt x="56" y="196"/>
                  </a:lnTo>
                  <a:lnTo>
                    <a:pt x="46" y="204"/>
                  </a:lnTo>
                  <a:lnTo>
                    <a:pt x="40" y="214"/>
                  </a:lnTo>
                  <a:lnTo>
                    <a:pt x="38" y="224"/>
                  </a:lnTo>
                  <a:lnTo>
                    <a:pt x="36" y="238"/>
                  </a:lnTo>
                  <a:lnTo>
                    <a:pt x="30" y="260"/>
                  </a:lnTo>
                  <a:lnTo>
                    <a:pt x="24" y="276"/>
                  </a:lnTo>
                  <a:lnTo>
                    <a:pt x="14" y="292"/>
                  </a:lnTo>
                  <a:lnTo>
                    <a:pt x="0" y="3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1" name="Freeform 29">
              <a:extLst>
                <a:ext uri="{FF2B5EF4-FFF2-40B4-BE49-F238E27FC236}">
                  <a16:creationId xmlns:a16="http://schemas.microsoft.com/office/drawing/2014/main" id="{D53D850D-C1E9-4F91-B543-CDF381A38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" y="2314"/>
              <a:ext cx="82" cy="416"/>
            </a:xfrm>
            <a:custGeom>
              <a:avLst/>
              <a:gdLst>
                <a:gd name="T0" fmla="*/ 64 w 82"/>
                <a:gd name="T1" fmla="*/ 12 h 416"/>
                <a:gd name="T2" fmla="*/ 38 w 82"/>
                <a:gd name="T3" fmla="*/ 36 h 416"/>
                <a:gd name="T4" fmla="*/ 34 w 82"/>
                <a:gd name="T5" fmla="*/ 44 h 416"/>
                <a:gd name="T6" fmla="*/ 34 w 82"/>
                <a:gd name="T7" fmla="*/ 56 h 416"/>
                <a:gd name="T8" fmla="*/ 42 w 82"/>
                <a:gd name="T9" fmla="*/ 84 h 416"/>
                <a:gd name="T10" fmla="*/ 44 w 82"/>
                <a:gd name="T11" fmla="*/ 102 h 416"/>
                <a:gd name="T12" fmla="*/ 38 w 82"/>
                <a:gd name="T13" fmla="*/ 126 h 416"/>
                <a:gd name="T14" fmla="*/ 32 w 82"/>
                <a:gd name="T15" fmla="*/ 148 h 416"/>
                <a:gd name="T16" fmla="*/ 30 w 82"/>
                <a:gd name="T17" fmla="*/ 158 h 416"/>
                <a:gd name="T18" fmla="*/ 36 w 82"/>
                <a:gd name="T19" fmla="*/ 186 h 416"/>
                <a:gd name="T20" fmla="*/ 40 w 82"/>
                <a:gd name="T21" fmla="*/ 212 h 416"/>
                <a:gd name="T22" fmla="*/ 38 w 82"/>
                <a:gd name="T23" fmla="*/ 226 h 416"/>
                <a:gd name="T24" fmla="*/ 30 w 82"/>
                <a:gd name="T25" fmla="*/ 254 h 416"/>
                <a:gd name="T26" fmla="*/ 28 w 82"/>
                <a:gd name="T27" fmla="*/ 268 h 416"/>
                <a:gd name="T28" fmla="*/ 32 w 82"/>
                <a:gd name="T29" fmla="*/ 282 h 416"/>
                <a:gd name="T30" fmla="*/ 48 w 82"/>
                <a:gd name="T31" fmla="*/ 304 h 416"/>
                <a:gd name="T32" fmla="*/ 54 w 82"/>
                <a:gd name="T33" fmla="*/ 316 h 416"/>
                <a:gd name="T34" fmla="*/ 56 w 82"/>
                <a:gd name="T35" fmla="*/ 328 h 416"/>
                <a:gd name="T36" fmla="*/ 56 w 82"/>
                <a:gd name="T37" fmla="*/ 354 h 416"/>
                <a:gd name="T38" fmla="*/ 60 w 82"/>
                <a:gd name="T39" fmla="*/ 366 h 416"/>
                <a:gd name="T40" fmla="*/ 74 w 82"/>
                <a:gd name="T41" fmla="*/ 390 h 416"/>
                <a:gd name="T42" fmla="*/ 82 w 82"/>
                <a:gd name="T43" fmla="*/ 408 h 416"/>
                <a:gd name="T44" fmla="*/ 82 w 82"/>
                <a:gd name="T45" fmla="*/ 416 h 416"/>
                <a:gd name="T46" fmla="*/ 50 w 82"/>
                <a:gd name="T47" fmla="*/ 370 h 416"/>
                <a:gd name="T48" fmla="*/ 46 w 82"/>
                <a:gd name="T49" fmla="*/ 364 h 416"/>
                <a:gd name="T50" fmla="*/ 40 w 82"/>
                <a:gd name="T51" fmla="*/ 342 h 416"/>
                <a:gd name="T52" fmla="*/ 36 w 82"/>
                <a:gd name="T53" fmla="*/ 312 h 416"/>
                <a:gd name="T54" fmla="*/ 32 w 82"/>
                <a:gd name="T55" fmla="*/ 306 h 416"/>
                <a:gd name="T56" fmla="*/ 20 w 82"/>
                <a:gd name="T57" fmla="*/ 294 h 416"/>
                <a:gd name="T58" fmla="*/ 8 w 82"/>
                <a:gd name="T59" fmla="*/ 284 h 416"/>
                <a:gd name="T60" fmla="*/ 4 w 82"/>
                <a:gd name="T61" fmla="*/ 278 h 416"/>
                <a:gd name="T62" fmla="*/ 0 w 82"/>
                <a:gd name="T63" fmla="*/ 266 h 416"/>
                <a:gd name="T64" fmla="*/ 2 w 82"/>
                <a:gd name="T65" fmla="*/ 254 h 416"/>
                <a:gd name="T66" fmla="*/ 12 w 82"/>
                <a:gd name="T67" fmla="*/ 230 h 416"/>
                <a:gd name="T68" fmla="*/ 14 w 82"/>
                <a:gd name="T69" fmla="*/ 216 h 416"/>
                <a:gd name="T70" fmla="*/ 10 w 82"/>
                <a:gd name="T71" fmla="*/ 170 h 416"/>
                <a:gd name="T72" fmla="*/ 6 w 82"/>
                <a:gd name="T73" fmla="*/ 160 h 416"/>
                <a:gd name="T74" fmla="*/ 2 w 82"/>
                <a:gd name="T75" fmla="*/ 148 h 416"/>
                <a:gd name="T76" fmla="*/ 2 w 82"/>
                <a:gd name="T77" fmla="*/ 140 h 416"/>
                <a:gd name="T78" fmla="*/ 10 w 82"/>
                <a:gd name="T79" fmla="*/ 122 h 416"/>
                <a:gd name="T80" fmla="*/ 12 w 82"/>
                <a:gd name="T81" fmla="*/ 114 h 416"/>
                <a:gd name="T82" fmla="*/ 10 w 82"/>
                <a:gd name="T83" fmla="*/ 84 h 416"/>
                <a:gd name="T84" fmla="*/ 6 w 82"/>
                <a:gd name="T85" fmla="*/ 46 h 416"/>
                <a:gd name="T86" fmla="*/ 8 w 82"/>
                <a:gd name="T87" fmla="*/ 32 h 416"/>
                <a:gd name="T88" fmla="*/ 18 w 82"/>
                <a:gd name="T89" fmla="*/ 16 h 416"/>
                <a:gd name="T90" fmla="*/ 42 w 82"/>
                <a:gd name="T91" fmla="*/ 6 h 416"/>
                <a:gd name="T92" fmla="*/ 52 w 82"/>
                <a:gd name="T93" fmla="*/ 0 h 4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2" h="416">
                  <a:moveTo>
                    <a:pt x="64" y="12"/>
                  </a:moveTo>
                  <a:lnTo>
                    <a:pt x="64" y="12"/>
                  </a:lnTo>
                  <a:lnTo>
                    <a:pt x="44" y="28"/>
                  </a:lnTo>
                  <a:lnTo>
                    <a:pt x="38" y="36"/>
                  </a:lnTo>
                  <a:lnTo>
                    <a:pt x="34" y="44"/>
                  </a:lnTo>
                  <a:lnTo>
                    <a:pt x="34" y="50"/>
                  </a:lnTo>
                  <a:lnTo>
                    <a:pt x="34" y="56"/>
                  </a:lnTo>
                  <a:lnTo>
                    <a:pt x="38" y="68"/>
                  </a:lnTo>
                  <a:lnTo>
                    <a:pt x="42" y="84"/>
                  </a:lnTo>
                  <a:lnTo>
                    <a:pt x="44" y="92"/>
                  </a:lnTo>
                  <a:lnTo>
                    <a:pt x="44" y="102"/>
                  </a:lnTo>
                  <a:lnTo>
                    <a:pt x="38" y="126"/>
                  </a:lnTo>
                  <a:lnTo>
                    <a:pt x="34" y="140"/>
                  </a:lnTo>
                  <a:lnTo>
                    <a:pt x="32" y="148"/>
                  </a:lnTo>
                  <a:lnTo>
                    <a:pt x="30" y="158"/>
                  </a:lnTo>
                  <a:lnTo>
                    <a:pt x="32" y="172"/>
                  </a:lnTo>
                  <a:lnTo>
                    <a:pt x="36" y="186"/>
                  </a:lnTo>
                  <a:lnTo>
                    <a:pt x="40" y="198"/>
                  </a:lnTo>
                  <a:lnTo>
                    <a:pt x="40" y="212"/>
                  </a:lnTo>
                  <a:lnTo>
                    <a:pt x="38" y="226"/>
                  </a:lnTo>
                  <a:lnTo>
                    <a:pt x="34" y="240"/>
                  </a:lnTo>
                  <a:lnTo>
                    <a:pt x="30" y="254"/>
                  </a:lnTo>
                  <a:lnTo>
                    <a:pt x="28" y="268"/>
                  </a:lnTo>
                  <a:lnTo>
                    <a:pt x="30" y="276"/>
                  </a:lnTo>
                  <a:lnTo>
                    <a:pt x="32" y="282"/>
                  </a:lnTo>
                  <a:lnTo>
                    <a:pt x="40" y="292"/>
                  </a:lnTo>
                  <a:lnTo>
                    <a:pt x="48" y="304"/>
                  </a:lnTo>
                  <a:lnTo>
                    <a:pt x="52" y="310"/>
                  </a:lnTo>
                  <a:lnTo>
                    <a:pt x="54" y="316"/>
                  </a:lnTo>
                  <a:lnTo>
                    <a:pt x="56" y="328"/>
                  </a:lnTo>
                  <a:lnTo>
                    <a:pt x="56" y="342"/>
                  </a:lnTo>
                  <a:lnTo>
                    <a:pt x="56" y="354"/>
                  </a:lnTo>
                  <a:lnTo>
                    <a:pt x="60" y="366"/>
                  </a:lnTo>
                  <a:lnTo>
                    <a:pt x="66" y="380"/>
                  </a:lnTo>
                  <a:lnTo>
                    <a:pt x="74" y="390"/>
                  </a:lnTo>
                  <a:lnTo>
                    <a:pt x="80" y="402"/>
                  </a:lnTo>
                  <a:lnTo>
                    <a:pt x="82" y="408"/>
                  </a:lnTo>
                  <a:lnTo>
                    <a:pt x="82" y="416"/>
                  </a:lnTo>
                  <a:lnTo>
                    <a:pt x="64" y="394"/>
                  </a:lnTo>
                  <a:lnTo>
                    <a:pt x="50" y="370"/>
                  </a:lnTo>
                  <a:lnTo>
                    <a:pt x="46" y="364"/>
                  </a:lnTo>
                  <a:lnTo>
                    <a:pt x="42" y="356"/>
                  </a:lnTo>
                  <a:lnTo>
                    <a:pt x="40" y="342"/>
                  </a:lnTo>
                  <a:lnTo>
                    <a:pt x="38" y="328"/>
                  </a:lnTo>
                  <a:lnTo>
                    <a:pt x="36" y="312"/>
                  </a:lnTo>
                  <a:lnTo>
                    <a:pt x="32" y="306"/>
                  </a:lnTo>
                  <a:lnTo>
                    <a:pt x="28" y="302"/>
                  </a:lnTo>
                  <a:lnTo>
                    <a:pt x="20" y="294"/>
                  </a:lnTo>
                  <a:lnTo>
                    <a:pt x="12" y="288"/>
                  </a:lnTo>
                  <a:lnTo>
                    <a:pt x="8" y="284"/>
                  </a:lnTo>
                  <a:lnTo>
                    <a:pt x="4" y="278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0" y="260"/>
                  </a:lnTo>
                  <a:lnTo>
                    <a:pt x="2" y="254"/>
                  </a:lnTo>
                  <a:lnTo>
                    <a:pt x="8" y="242"/>
                  </a:lnTo>
                  <a:lnTo>
                    <a:pt x="12" y="230"/>
                  </a:lnTo>
                  <a:lnTo>
                    <a:pt x="14" y="216"/>
                  </a:lnTo>
                  <a:lnTo>
                    <a:pt x="14" y="200"/>
                  </a:lnTo>
                  <a:lnTo>
                    <a:pt x="10" y="170"/>
                  </a:lnTo>
                  <a:lnTo>
                    <a:pt x="6" y="160"/>
                  </a:lnTo>
                  <a:lnTo>
                    <a:pt x="4" y="154"/>
                  </a:lnTo>
                  <a:lnTo>
                    <a:pt x="2" y="148"/>
                  </a:lnTo>
                  <a:lnTo>
                    <a:pt x="2" y="140"/>
                  </a:lnTo>
                  <a:lnTo>
                    <a:pt x="4" y="136"/>
                  </a:lnTo>
                  <a:lnTo>
                    <a:pt x="10" y="122"/>
                  </a:lnTo>
                  <a:lnTo>
                    <a:pt x="12" y="114"/>
                  </a:lnTo>
                  <a:lnTo>
                    <a:pt x="12" y="104"/>
                  </a:lnTo>
                  <a:lnTo>
                    <a:pt x="10" y="84"/>
                  </a:lnTo>
                  <a:lnTo>
                    <a:pt x="8" y="62"/>
                  </a:lnTo>
                  <a:lnTo>
                    <a:pt x="6" y="46"/>
                  </a:lnTo>
                  <a:lnTo>
                    <a:pt x="8" y="32"/>
                  </a:lnTo>
                  <a:lnTo>
                    <a:pt x="12" y="24"/>
                  </a:lnTo>
                  <a:lnTo>
                    <a:pt x="18" y="16"/>
                  </a:lnTo>
                  <a:lnTo>
                    <a:pt x="26" y="12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64" y="12"/>
                  </a:lnTo>
                  <a:close/>
                </a:path>
              </a:pathLst>
            </a:custGeom>
            <a:solidFill>
              <a:srgbClr val="FCDB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2" name="Freeform 30">
              <a:extLst>
                <a:ext uri="{FF2B5EF4-FFF2-40B4-BE49-F238E27FC236}">
                  <a16:creationId xmlns:a16="http://schemas.microsoft.com/office/drawing/2014/main" id="{D9CABD5D-B10E-4033-995A-3B8C92F2A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" y="2314"/>
              <a:ext cx="82" cy="416"/>
            </a:xfrm>
            <a:custGeom>
              <a:avLst/>
              <a:gdLst>
                <a:gd name="T0" fmla="*/ 64 w 82"/>
                <a:gd name="T1" fmla="*/ 12 h 416"/>
                <a:gd name="T2" fmla="*/ 38 w 82"/>
                <a:gd name="T3" fmla="*/ 36 h 416"/>
                <a:gd name="T4" fmla="*/ 34 w 82"/>
                <a:gd name="T5" fmla="*/ 44 h 416"/>
                <a:gd name="T6" fmla="*/ 34 w 82"/>
                <a:gd name="T7" fmla="*/ 56 h 416"/>
                <a:gd name="T8" fmla="*/ 42 w 82"/>
                <a:gd name="T9" fmla="*/ 84 h 416"/>
                <a:gd name="T10" fmla="*/ 44 w 82"/>
                <a:gd name="T11" fmla="*/ 102 h 416"/>
                <a:gd name="T12" fmla="*/ 38 w 82"/>
                <a:gd name="T13" fmla="*/ 126 h 416"/>
                <a:gd name="T14" fmla="*/ 32 w 82"/>
                <a:gd name="T15" fmla="*/ 148 h 416"/>
                <a:gd name="T16" fmla="*/ 30 w 82"/>
                <a:gd name="T17" fmla="*/ 158 h 416"/>
                <a:gd name="T18" fmla="*/ 36 w 82"/>
                <a:gd name="T19" fmla="*/ 186 h 416"/>
                <a:gd name="T20" fmla="*/ 40 w 82"/>
                <a:gd name="T21" fmla="*/ 212 h 416"/>
                <a:gd name="T22" fmla="*/ 38 w 82"/>
                <a:gd name="T23" fmla="*/ 226 h 416"/>
                <a:gd name="T24" fmla="*/ 30 w 82"/>
                <a:gd name="T25" fmla="*/ 254 h 416"/>
                <a:gd name="T26" fmla="*/ 28 w 82"/>
                <a:gd name="T27" fmla="*/ 268 h 416"/>
                <a:gd name="T28" fmla="*/ 32 w 82"/>
                <a:gd name="T29" fmla="*/ 282 h 416"/>
                <a:gd name="T30" fmla="*/ 48 w 82"/>
                <a:gd name="T31" fmla="*/ 304 h 416"/>
                <a:gd name="T32" fmla="*/ 54 w 82"/>
                <a:gd name="T33" fmla="*/ 316 h 416"/>
                <a:gd name="T34" fmla="*/ 56 w 82"/>
                <a:gd name="T35" fmla="*/ 328 h 416"/>
                <a:gd name="T36" fmla="*/ 56 w 82"/>
                <a:gd name="T37" fmla="*/ 354 h 416"/>
                <a:gd name="T38" fmla="*/ 60 w 82"/>
                <a:gd name="T39" fmla="*/ 366 h 416"/>
                <a:gd name="T40" fmla="*/ 74 w 82"/>
                <a:gd name="T41" fmla="*/ 390 h 416"/>
                <a:gd name="T42" fmla="*/ 82 w 82"/>
                <a:gd name="T43" fmla="*/ 408 h 416"/>
                <a:gd name="T44" fmla="*/ 82 w 82"/>
                <a:gd name="T45" fmla="*/ 416 h 416"/>
                <a:gd name="T46" fmla="*/ 50 w 82"/>
                <a:gd name="T47" fmla="*/ 370 h 416"/>
                <a:gd name="T48" fmla="*/ 46 w 82"/>
                <a:gd name="T49" fmla="*/ 364 h 416"/>
                <a:gd name="T50" fmla="*/ 40 w 82"/>
                <a:gd name="T51" fmla="*/ 342 h 416"/>
                <a:gd name="T52" fmla="*/ 36 w 82"/>
                <a:gd name="T53" fmla="*/ 312 h 416"/>
                <a:gd name="T54" fmla="*/ 32 w 82"/>
                <a:gd name="T55" fmla="*/ 306 h 416"/>
                <a:gd name="T56" fmla="*/ 20 w 82"/>
                <a:gd name="T57" fmla="*/ 294 h 416"/>
                <a:gd name="T58" fmla="*/ 8 w 82"/>
                <a:gd name="T59" fmla="*/ 284 h 416"/>
                <a:gd name="T60" fmla="*/ 4 w 82"/>
                <a:gd name="T61" fmla="*/ 278 h 416"/>
                <a:gd name="T62" fmla="*/ 0 w 82"/>
                <a:gd name="T63" fmla="*/ 266 h 416"/>
                <a:gd name="T64" fmla="*/ 2 w 82"/>
                <a:gd name="T65" fmla="*/ 254 h 416"/>
                <a:gd name="T66" fmla="*/ 12 w 82"/>
                <a:gd name="T67" fmla="*/ 230 h 416"/>
                <a:gd name="T68" fmla="*/ 14 w 82"/>
                <a:gd name="T69" fmla="*/ 216 h 416"/>
                <a:gd name="T70" fmla="*/ 10 w 82"/>
                <a:gd name="T71" fmla="*/ 170 h 416"/>
                <a:gd name="T72" fmla="*/ 6 w 82"/>
                <a:gd name="T73" fmla="*/ 160 h 416"/>
                <a:gd name="T74" fmla="*/ 2 w 82"/>
                <a:gd name="T75" fmla="*/ 148 h 416"/>
                <a:gd name="T76" fmla="*/ 2 w 82"/>
                <a:gd name="T77" fmla="*/ 140 h 416"/>
                <a:gd name="T78" fmla="*/ 10 w 82"/>
                <a:gd name="T79" fmla="*/ 122 h 416"/>
                <a:gd name="T80" fmla="*/ 12 w 82"/>
                <a:gd name="T81" fmla="*/ 114 h 416"/>
                <a:gd name="T82" fmla="*/ 10 w 82"/>
                <a:gd name="T83" fmla="*/ 84 h 416"/>
                <a:gd name="T84" fmla="*/ 6 w 82"/>
                <a:gd name="T85" fmla="*/ 46 h 416"/>
                <a:gd name="T86" fmla="*/ 8 w 82"/>
                <a:gd name="T87" fmla="*/ 32 h 416"/>
                <a:gd name="T88" fmla="*/ 18 w 82"/>
                <a:gd name="T89" fmla="*/ 16 h 416"/>
                <a:gd name="T90" fmla="*/ 42 w 82"/>
                <a:gd name="T91" fmla="*/ 6 h 416"/>
                <a:gd name="T92" fmla="*/ 52 w 82"/>
                <a:gd name="T93" fmla="*/ 0 h 4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2" h="416">
                  <a:moveTo>
                    <a:pt x="64" y="12"/>
                  </a:moveTo>
                  <a:lnTo>
                    <a:pt x="64" y="12"/>
                  </a:lnTo>
                  <a:lnTo>
                    <a:pt x="44" y="28"/>
                  </a:lnTo>
                  <a:lnTo>
                    <a:pt x="38" y="36"/>
                  </a:lnTo>
                  <a:lnTo>
                    <a:pt x="34" y="44"/>
                  </a:lnTo>
                  <a:lnTo>
                    <a:pt x="34" y="50"/>
                  </a:lnTo>
                  <a:lnTo>
                    <a:pt x="34" y="56"/>
                  </a:lnTo>
                  <a:lnTo>
                    <a:pt x="38" y="68"/>
                  </a:lnTo>
                  <a:lnTo>
                    <a:pt x="42" y="84"/>
                  </a:lnTo>
                  <a:lnTo>
                    <a:pt x="44" y="92"/>
                  </a:lnTo>
                  <a:lnTo>
                    <a:pt x="44" y="102"/>
                  </a:lnTo>
                  <a:lnTo>
                    <a:pt x="38" y="126"/>
                  </a:lnTo>
                  <a:lnTo>
                    <a:pt x="34" y="140"/>
                  </a:lnTo>
                  <a:lnTo>
                    <a:pt x="32" y="148"/>
                  </a:lnTo>
                  <a:lnTo>
                    <a:pt x="30" y="158"/>
                  </a:lnTo>
                  <a:lnTo>
                    <a:pt x="32" y="172"/>
                  </a:lnTo>
                  <a:lnTo>
                    <a:pt x="36" y="186"/>
                  </a:lnTo>
                  <a:lnTo>
                    <a:pt x="40" y="198"/>
                  </a:lnTo>
                  <a:lnTo>
                    <a:pt x="40" y="212"/>
                  </a:lnTo>
                  <a:lnTo>
                    <a:pt x="38" y="226"/>
                  </a:lnTo>
                  <a:lnTo>
                    <a:pt x="34" y="240"/>
                  </a:lnTo>
                  <a:lnTo>
                    <a:pt x="30" y="254"/>
                  </a:lnTo>
                  <a:lnTo>
                    <a:pt x="28" y="268"/>
                  </a:lnTo>
                  <a:lnTo>
                    <a:pt x="30" y="276"/>
                  </a:lnTo>
                  <a:lnTo>
                    <a:pt x="32" y="282"/>
                  </a:lnTo>
                  <a:lnTo>
                    <a:pt x="40" y="292"/>
                  </a:lnTo>
                  <a:lnTo>
                    <a:pt x="48" y="304"/>
                  </a:lnTo>
                  <a:lnTo>
                    <a:pt x="52" y="310"/>
                  </a:lnTo>
                  <a:lnTo>
                    <a:pt x="54" y="316"/>
                  </a:lnTo>
                  <a:lnTo>
                    <a:pt x="56" y="328"/>
                  </a:lnTo>
                  <a:lnTo>
                    <a:pt x="56" y="342"/>
                  </a:lnTo>
                  <a:lnTo>
                    <a:pt x="56" y="354"/>
                  </a:lnTo>
                  <a:lnTo>
                    <a:pt x="60" y="366"/>
                  </a:lnTo>
                  <a:lnTo>
                    <a:pt x="66" y="380"/>
                  </a:lnTo>
                  <a:lnTo>
                    <a:pt x="74" y="390"/>
                  </a:lnTo>
                  <a:lnTo>
                    <a:pt x="80" y="402"/>
                  </a:lnTo>
                  <a:lnTo>
                    <a:pt x="82" y="408"/>
                  </a:lnTo>
                  <a:lnTo>
                    <a:pt x="82" y="416"/>
                  </a:lnTo>
                  <a:lnTo>
                    <a:pt x="64" y="394"/>
                  </a:lnTo>
                  <a:lnTo>
                    <a:pt x="50" y="370"/>
                  </a:lnTo>
                  <a:lnTo>
                    <a:pt x="46" y="364"/>
                  </a:lnTo>
                  <a:lnTo>
                    <a:pt x="42" y="356"/>
                  </a:lnTo>
                  <a:lnTo>
                    <a:pt x="40" y="342"/>
                  </a:lnTo>
                  <a:lnTo>
                    <a:pt x="38" y="328"/>
                  </a:lnTo>
                  <a:lnTo>
                    <a:pt x="36" y="312"/>
                  </a:lnTo>
                  <a:lnTo>
                    <a:pt x="32" y="306"/>
                  </a:lnTo>
                  <a:lnTo>
                    <a:pt x="28" y="302"/>
                  </a:lnTo>
                  <a:lnTo>
                    <a:pt x="20" y="294"/>
                  </a:lnTo>
                  <a:lnTo>
                    <a:pt x="12" y="288"/>
                  </a:lnTo>
                  <a:lnTo>
                    <a:pt x="8" y="284"/>
                  </a:lnTo>
                  <a:lnTo>
                    <a:pt x="4" y="278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0" y="260"/>
                  </a:lnTo>
                  <a:lnTo>
                    <a:pt x="2" y="254"/>
                  </a:lnTo>
                  <a:lnTo>
                    <a:pt x="8" y="242"/>
                  </a:lnTo>
                  <a:lnTo>
                    <a:pt x="12" y="230"/>
                  </a:lnTo>
                  <a:lnTo>
                    <a:pt x="14" y="216"/>
                  </a:lnTo>
                  <a:lnTo>
                    <a:pt x="14" y="200"/>
                  </a:lnTo>
                  <a:lnTo>
                    <a:pt x="10" y="170"/>
                  </a:lnTo>
                  <a:lnTo>
                    <a:pt x="6" y="160"/>
                  </a:lnTo>
                  <a:lnTo>
                    <a:pt x="4" y="154"/>
                  </a:lnTo>
                  <a:lnTo>
                    <a:pt x="2" y="148"/>
                  </a:lnTo>
                  <a:lnTo>
                    <a:pt x="2" y="140"/>
                  </a:lnTo>
                  <a:lnTo>
                    <a:pt x="4" y="136"/>
                  </a:lnTo>
                  <a:lnTo>
                    <a:pt x="10" y="122"/>
                  </a:lnTo>
                  <a:lnTo>
                    <a:pt x="12" y="114"/>
                  </a:lnTo>
                  <a:lnTo>
                    <a:pt x="12" y="104"/>
                  </a:lnTo>
                  <a:lnTo>
                    <a:pt x="10" y="84"/>
                  </a:lnTo>
                  <a:lnTo>
                    <a:pt x="8" y="62"/>
                  </a:lnTo>
                  <a:lnTo>
                    <a:pt x="6" y="46"/>
                  </a:lnTo>
                  <a:lnTo>
                    <a:pt x="8" y="32"/>
                  </a:lnTo>
                  <a:lnTo>
                    <a:pt x="12" y="24"/>
                  </a:lnTo>
                  <a:lnTo>
                    <a:pt x="18" y="16"/>
                  </a:lnTo>
                  <a:lnTo>
                    <a:pt x="26" y="12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3" name="Freeform 31">
              <a:extLst>
                <a:ext uri="{FF2B5EF4-FFF2-40B4-BE49-F238E27FC236}">
                  <a16:creationId xmlns:a16="http://schemas.microsoft.com/office/drawing/2014/main" id="{9D80A070-0312-4795-BFAD-A0AA80ECE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" y="2840"/>
              <a:ext cx="150" cy="58"/>
            </a:xfrm>
            <a:custGeom>
              <a:avLst/>
              <a:gdLst>
                <a:gd name="T0" fmla="*/ 0 w 150"/>
                <a:gd name="T1" fmla="*/ 32 h 58"/>
                <a:gd name="T2" fmla="*/ 0 w 150"/>
                <a:gd name="T3" fmla="*/ 32 h 58"/>
                <a:gd name="T4" fmla="*/ 44 w 150"/>
                <a:gd name="T5" fmla="*/ 36 h 58"/>
                <a:gd name="T6" fmla="*/ 68 w 150"/>
                <a:gd name="T7" fmla="*/ 36 h 58"/>
                <a:gd name="T8" fmla="*/ 90 w 150"/>
                <a:gd name="T9" fmla="*/ 36 h 58"/>
                <a:gd name="T10" fmla="*/ 90 w 150"/>
                <a:gd name="T11" fmla="*/ 36 h 58"/>
                <a:gd name="T12" fmla="*/ 100 w 150"/>
                <a:gd name="T13" fmla="*/ 32 h 58"/>
                <a:gd name="T14" fmla="*/ 106 w 150"/>
                <a:gd name="T15" fmla="*/ 30 h 58"/>
                <a:gd name="T16" fmla="*/ 108 w 150"/>
                <a:gd name="T17" fmla="*/ 24 h 58"/>
                <a:gd name="T18" fmla="*/ 108 w 150"/>
                <a:gd name="T19" fmla="*/ 24 h 58"/>
                <a:gd name="T20" fmla="*/ 110 w 150"/>
                <a:gd name="T21" fmla="*/ 20 h 58"/>
                <a:gd name="T22" fmla="*/ 110 w 150"/>
                <a:gd name="T23" fmla="*/ 16 h 58"/>
                <a:gd name="T24" fmla="*/ 106 w 150"/>
                <a:gd name="T25" fmla="*/ 10 h 58"/>
                <a:gd name="T26" fmla="*/ 100 w 150"/>
                <a:gd name="T27" fmla="*/ 4 h 58"/>
                <a:gd name="T28" fmla="*/ 94 w 150"/>
                <a:gd name="T29" fmla="*/ 0 h 58"/>
                <a:gd name="T30" fmla="*/ 94 w 150"/>
                <a:gd name="T31" fmla="*/ 0 h 58"/>
                <a:gd name="T32" fmla="*/ 122 w 150"/>
                <a:gd name="T33" fmla="*/ 6 h 58"/>
                <a:gd name="T34" fmla="*/ 136 w 150"/>
                <a:gd name="T35" fmla="*/ 10 h 58"/>
                <a:gd name="T36" fmla="*/ 142 w 150"/>
                <a:gd name="T37" fmla="*/ 12 h 58"/>
                <a:gd name="T38" fmla="*/ 146 w 150"/>
                <a:gd name="T39" fmla="*/ 16 h 58"/>
                <a:gd name="T40" fmla="*/ 146 w 150"/>
                <a:gd name="T41" fmla="*/ 16 h 58"/>
                <a:gd name="T42" fmla="*/ 150 w 150"/>
                <a:gd name="T43" fmla="*/ 20 h 58"/>
                <a:gd name="T44" fmla="*/ 150 w 150"/>
                <a:gd name="T45" fmla="*/ 26 h 58"/>
                <a:gd name="T46" fmla="*/ 150 w 150"/>
                <a:gd name="T47" fmla="*/ 30 h 58"/>
                <a:gd name="T48" fmla="*/ 148 w 150"/>
                <a:gd name="T49" fmla="*/ 34 h 58"/>
                <a:gd name="T50" fmla="*/ 138 w 150"/>
                <a:gd name="T51" fmla="*/ 42 h 58"/>
                <a:gd name="T52" fmla="*/ 130 w 150"/>
                <a:gd name="T53" fmla="*/ 50 h 58"/>
                <a:gd name="T54" fmla="*/ 130 w 150"/>
                <a:gd name="T55" fmla="*/ 50 h 58"/>
                <a:gd name="T56" fmla="*/ 116 w 150"/>
                <a:gd name="T57" fmla="*/ 56 h 58"/>
                <a:gd name="T58" fmla="*/ 100 w 150"/>
                <a:gd name="T59" fmla="*/ 58 h 58"/>
                <a:gd name="T60" fmla="*/ 86 w 150"/>
                <a:gd name="T61" fmla="*/ 58 h 58"/>
                <a:gd name="T62" fmla="*/ 70 w 150"/>
                <a:gd name="T63" fmla="*/ 56 h 58"/>
                <a:gd name="T64" fmla="*/ 54 w 150"/>
                <a:gd name="T65" fmla="*/ 52 h 58"/>
                <a:gd name="T66" fmla="*/ 40 w 150"/>
                <a:gd name="T67" fmla="*/ 46 h 58"/>
                <a:gd name="T68" fmla="*/ 12 w 150"/>
                <a:gd name="T69" fmla="*/ 36 h 58"/>
                <a:gd name="T70" fmla="*/ 0 w 150"/>
                <a:gd name="T71" fmla="*/ 32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0" h="58">
                  <a:moveTo>
                    <a:pt x="0" y="32"/>
                  </a:moveTo>
                  <a:lnTo>
                    <a:pt x="0" y="32"/>
                  </a:lnTo>
                  <a:lnTo>
                    <a:pt x="44" y="36"/>
                  </a:lnTo>
                  <a:lnTo>
                    <a:pt x="68" y="36"/>
                  </a:lnTo>
                  <a:lnTo>
                    <a:pt x="90" y="36"/>
                  </a:lnTo>
                  <a:lnTo>
                    <a:pt x="100" y="32"/>
                  </a:lnTo>
                  <a:lnTo>
                    <a:pt x="106" y="30"/>
                  </a:lnTo>
                  <a:lnTo>
                    <a:pt x="108" y="24"/>
                  </a:lnTo>
                  <a:lnTo>
                    <a:pt x="110" y="20"/>
                  </a:lnTo>
                  <a:lnTo>
                    <a:pt x="110" y="16"/>
                  </a:lnTo>
                  <a:lnTo>
                    <a:pt x="106" y="10"/>
                  </a:lnTo>
                  <a:lnTo>
                    <a:pt x="100" y="4"/>
                  </a:lnTo>
                  <a:lnTo>
                    <a:pt x="94" y="0"/>
                  </a:lnTo>
                  <a:lnTo>
                    <a:pt x="122" y="6"/>
                  </a:lnTo>
                  <a:lnTo>
                    <a:pt x="136" y="10"/>
                  </a:lnTo>
                  <a:lnTo>
                    <a:pt x="142" y="12"/>
                  </a:lnTo>
                  <a:lnTo>
                    <a:pt x="146" y="16"/>
                  </a:lnTo>
                  <a:lnTo>
                    <a:pt x="150" y="20"/>
                  </a:lnTo>
                  <a:lnTo>
                    <a:pt x="150" y="26"/>
                  </a:lnTo>
                  <a:lnTo>
                    <a:pt x="150" y="30"/>
                  </a:lnTo>
                  <a:lnTo>
                    <a:pt x="148" y="34"/>
                  </a:lnTo>
                  <a:lnTo>
                    <a:pt x="138" y="42"/>
                  </a:lnTo>
                  <a:lnTo>
                    <a:pt x="130" y="50"/>
                  </a:lnTo>
                  <a:lnTo>
                    <a:pt x="116" y="56"/>
                  </a:lnTo>
                  <a:lnTo>
                    <a:pt x="100" y="58"/>
                  </a:lnTo>
                  <a:lnTo>
                    <a:pt x="86" y="58"/>
                  </a:lnTo>
                  <a:lnTo>
                    <a:pt x="70" y="56"/>
                  </a:lnTo>
                  <a:lnTo>
                    <a:pt x="54" y="52"/>
                  </a:lnTo>
                  <a:lnTo>
                    <a:pt x="40" y="46"/>
                  </a:lnTo>
                  <a:lnTo>
                    <a:pt x="12" y="3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CDB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4" name="Freeform 32">
              <a:extLst>
                <a:ext uri="{FF2B5EF4-FFF2-40B4-BE49-F238E27FC236}">
                  <a16:creationId xmlns:a16="http://schemas.microsoft.com/office/drawing/2014/main" id="{093047FE-F514-4AA8-AEBA-321E062BE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" y="2840"/>
              <a:ext cx="150" cy="58"/>
            </a:xfrm>
            <a:custGeom>
              <a:avLst/>
              <a:gdLst>
                <a:gd name="T0" fmla="*/ 0 w 150"/>
                <a:gd name="T1" fmla="*/ 32 h 58"/>
                <a:gd name="T2" fmla="*/ 0 w 150"/>
                <a:gd name="T3" fmla="*/ 32 h 58"/>
                <a:gd name="T4" fmla="*/ 44 w 150"/>
                <a:gd name="T5" fmla="*/ 36 h 58"/>
                <a:gd name="T6" fmla="*/ 68 w 150"/>
                <a:gd name="T7" fmla="*/ 36 h 58"/>
                <a:gd name="T8" fmla="*/ 90 w 150"/>
                <a:gd name="T9" fmla="*/ 36 h 58"/>
                <a:gd name="T10" fmla="*/ 90 w 150"/>
                <a:gd name="T11" fmla="*/ 36 h 58"/>
                <a:gd name="T12" fmla="*/ 100 w 150"/>
                <a:gd name="T13" fmla="*/ 32 h 58"/>
                <a:gd name="T14" fmla="*/ 106 w 150"/>
                <a:gd name="T15" fmla="*/ 30 h 58"/>
                <a:gd name="T16" fmla="*/ 108 w 150"/>
                <a:gd name="T17" fmla="*/ 24 h 58"/>
                <a:gd name="T18" fmla="*/ 108 w 150"/>
                <a:gd name="T19" fmla="*/ 24 h 58"/>
                <a:gd name="T20" fmla="*/ 110 w 150"/>
                <a:gd name="T21" fmla="*/ 20 h 58"/>
                <a:gd name="T22" fmla="*/ 110 w 150"/>
                <a:gd name="T23" fmla="*/ 16 h 58"/>
                <a:gd name="T24" fmla="*/ 106 w 150"/>
                <a:gd name="T25" fmla="*/ 10 h 58"/>
                <a:gd name="T26" fmla="*/ 100 w 150"/>
                <a:gd name="T27" fmla="*/ 4 h 58"/>
                <a:gd name="T28" fmla="*/ 94 w 150"/>
                <a:gd name="T29" fmla="*/ 0 h 58"/>
                <a:gd name="T30" fmla="*/ 94 w 150"/>
                <a:gd name="T31" fmla="*/ 0 h 58"/>
                <a:gd name="T32" fmla="*/ 122 w 150"/>
                <a:gd name="T33" fmla="*/ 6 h 58"/>
                <a:gd name="T34" fmla="*/ 136 w 150"/>
                <a:gd name="T35" fmla="*/ 10 h 58"/>
                <a:gd name="T36" fmla="*/ 142 w 150"/>
                <a:gd name="T37" fmla="*/ 12 h 58"/>
                <a:gd name="T38" fmla="*/ 146 w 150"/>
                <a:gd name="T39" fmla="*/ 16 h 58"/>
                <a:gd name="T40" fmla="*/ 146 w 150"/>
                <a:gd name="T41" fmla="*/ 16 h 58"/>
                <a:gd name="T42" fmla="*/ 150 w 150"/>
                <a:gd name="T43" fmla="*/ 20 h 58"/>
                <a:gd name="T44" fmla="*/ 150 w 150"/>
                <a:gd name="T45" fmla="*/ 26 h 58"/>
                <a:gd name="T46" fmla="*/ 150 w 150"/>
                <a:gd name="T47" fmla="*/ 30 h 58"/>
                <a:gd name="T48" fmla="*/ 148 w 150"/>
                <a:gd name="T49" fmla="*/ 34 h 58"/>
                <a:gd name="T50" fmla="*/ 138 w 150"/>
                <a:gd name="T51" fmla="*/ 42 h 58"/>
                <a:gd name="T52" fmla="*/ 130 w 150"/>
                <a:gd name="T53" fmla="*/ 50 h 58"/>
                <a:gd name="T54" fmla="*/ 130 w 150"/>
                <a:gd name="T55" fmla="*/ 50 h 58"/>
                <a:gd name="T56" fmla="*/ 116 w 150"/>
                <a:gd name="T57" fmla="*/ 56 h 58"/>
                <a:gd name="T58" fmla="*/ 100 w 150"/>
                <a:gd name="T59" fmla="*/ 58 h 58"/>
                <a:gd name="T60" fmla="*/ 86 w 150"/>
                <a:gd name="T61" fmla="*/ 58 h 58"/>
                <a:gd name="T62" fmla="*/ 70 w 150"/>
                <a:gd name="T63" fmla="*/ 56 h 58"/>
                <a:gd name="T64" fmla="*/ 54 w 150"/>
                <a:gd name="T65" fmla="*/ 52 h 58"/>
                <a:gd name="T66" fmla="*/ 40 w 150"/>
                <a:gd name="T67" fmla="*/ 46 h 58"/>
                <a:gd name="T68" fmla="*/ 12 w 150"/>
                <a:gd name="T69" fmla="*/ 36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0" h="58">
                  <a:moveTo>
                    <a:pt x="0" y="32"/>
                  </a:moveTo>
                  <a:lnTo>
                    <a:pt x="0" y="32"/>
                  </a:lnTo>
                  <a:lnTo>
                    <a:pt x="44" y="36"/>
                  </a:lnTo>
                  <a:lnTo>
                    <a:pt x="68" y="36"/>
                  </a:lnTo>
                  <a:lnTo>
                    <a:pt x="90" y="36"/>
                  </a:lnTo>
                  <a:lnTo>
                    <a:pt x="100" y="32"/>
                  </a:lnTo>
                  <a:lnTo>
                    <a:pt x="106" y="30"/>
                  </a:lnTo>
                  <a:lnTo>
                    <a:pt x="108" y="24"/>
                  </a:lnTo>
                  <a:lnTo>
                    <a:pt x="110" y="20"/>
                  </a:lnTo>
                  <a:lnTo>
                    <a:pt x="110" y="16"/>
                  </a:lnTo>
                  <a:lnTo>
                    <a:pt x="106" y="10"/>
                  </a:lnTo>
                  <a:lnTo>
                    <a:pt x="100" y="4"/>
                  </a:lnTo>
                  <a:lnTo>
                    <a:pt x="94" y="0"/>
                  </a:lnTo>
                  <a:lnTo>
                    <a:pt x="122" y="6"/>
                  </a:lnTo>
                  <a:lnTo>
                    <a:pt x="136" y="10"/>
                  </a:lnTo>
                  <a:lnTo>
                    <a:pt x="142" y="12"/>
                  </a:lnTo>
                  <a:lnTo>
                    <a:pt x="146" y="16"/>
                  </a:lnTo>
                  <a:lnTo>
                    <a:pt x="150" y="20"/>
                  </a:lnTo>
                  <a:lnTo>
                    <a:pt x="150" y="26"/>
                  </a:lnTo>
                  <a:lnTo>
                    <a:pt x="150" y="30"/>
                  </a:lnTo>
                  <a:lnTo>
                    <a:pt x="148" y="34"/>
                  </a:lnTo>
                  <a:lnTo>
                    <a:pt x="138" y="42"/>
                  </a:lnTo>
                  <a:lnTo>
                    <a:pt x="130" y="50"/>
                  </a:lnTo>
                  <a:lnTo>
                    <a:pt x="116" y="56"/>
                  </a:lnTo>
                  <a:lnTo>
                    <a:pt x="100" y="58"/>
                  </a:lnTo>
                  <a:lnTo>
                    <a:pt x="86" y="58"/>
                  </a:lnTo>
                  <a:lnTo>
                    <a:pt x="70" y="56"/>
                  </a:lnTo>
                  <a:lnTo>
                    <a:pt x="54" y="52"/>
                  </a:lnTo>
                  <a:lnTo>
                    <a:pt x="40" y="46"/>
                  </a:lnTo>
                  <a:lnTo>
                    <a:pt x="12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5" name="Freeform 33">
              <a:extLst>
                <a:ext uri="{FF2B5EF4-FFF2-40B4-BE49-F238E27FC236}">
                  <a16:creationId xmlns:a16="http://schemas.microsoft.com/office/drawing/2014/main" id="{BF1E2E10-A06C-472A-A8A1-C1D974F38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2204"/>
              <a:ext cx="304" cy="688"/>
            </a:xfrm>
            <a:custGeom>
              <a:avLst/>
              <a:gdLst>
                <a:gd name="T0" fmla="*/ 60 w 304"/>
                <a:gd name="T1" fmla="*/ 0 h 688"/>
                <a:gd name="T2" fmla="*/ 42 w 304"/>
                <a:gd name="T3" fmla="*/ 64 h 688"/>
                <a:gd name="T4" fmla="*/ 28 w 304"/>
                <a:gd name="T5" fmla="*/ 144 h 688"/>
                <a:gd name="T6" fmla="*/ 20 w 304"/>
                <a:gd name="T7" fmla="*/ 232 h 688"/>
                <a:gd name="T8" fmla="*/ 22 w 304"/>
                <a:gd name="T9" fmla="*/ 326 h 688"/>
                <a:gd name="T10" fmla="*/ 38 w 304"/>
                <a:gd name="T11" fmla="*/ 418 h 688"/>
                <a:gd name="T12" fmla="*/ 52 w 304"/>
                <a:gd name="T13" fmla="*/ 462 h 688"/>
                <a:gd name="T14" fmla="*/ 72 w 304"/>
                <a:gd name="T15" fmla="*/ 506 h 688"/>
                <a:gd name="T16" fmla="*/ 96 w 304"/>
                <a:gd name="T17" fmla="*/ 546 h 688"/>
                <a:gd name="T18" fmla="*/ 128 w 304"/>
                <a:gd name="T19" fmla="*/ 582 h 688"/>
                <a:gd name="T20" fmla="*/ 166 w 304"/>
                <a:gd name="T21" fmla="*/ 616 h 688"/>
                <a:gd name="T22" fmla="*/ 210 w 304"/>
                <a:gd name="T23" fmla="*/ 644 h 688"/>
                <a:gd name="T24" fmla="*/ 222 w 304"/>
                <a:gd name="T25" fmla="*/ 652 h 688"/>
                <a:gd name="T26" fmla="*/ 244 w 304"/>
                <a:gd name="T27" fmla="*/ 660 h 688"/>
                <a:gd name="T28" fmla="*/ 260 w 304"/>
                <a:gd name="T29" fmla="*/ 662 h 688"/>
                <a:gd name="T30" fmla="*/ 268 w 304"/>
                <a:gd name="T31" fmla="*/ 658 h 688"/>
                <a:gd name="T32" fmla="*/ 268 w 304"/>
                <a:gd name="T33" fmla="*/ 654 h 688"/>
                <a:gd name="T34" fmla="*/ 270 w 304"/>
                <a:gd name="T35" fmla="*/ 664 h 688"/>
                <a:gd name="T36" fmla="*/ 278 w 304"/>
                <a:gd name="T37" fmla="*/ 668 h 688"/>
                <a:gd name="T38" fmla="*/ 300 w 304"/>
                <a:gd name="T39" fmla="*/ 662 h 688"/>
                <a:gd name="T40" fmla="*/ 304 w 304"/>
                <a:gd name="T41" fmla="*/ 662 h 688"/>
                <a:gd name="T42" fmla="*/ 296 w 304"/>
                <a:gd name="T43" fmla="*/ 672 h 688"/>
                <a:gd name="T44" fmla="*/ 280 w 304"/>
                <a:gd name="T45" fmla="*/ 686 h 688"/>
                <a:gd name="T46" fmla="*/ 252 w 304"/>
                <a:gd name="T47" fmla="*/ 686 h 688"/>
                <a:gd name="T48" fmla="*/ 220 w 304"/>
                <a:gd name="T49" fmla="*/ 678 h 688"/>
                <a:gd name="T50" fmla="*/ 180 w 304"/>
                <a:gd name="T51" fmla="*/ 660 h 688"/>
                <a:gd name="T52" fmla="*/ 168 w 304"/>
                <a:gd name="T53" fmla="*/ 652 h 688"/>
                <a:gd name="T54" fmla="*/ 132 w 304"/>
                <a:gd name="T55" fmla="*/ 622 h 688"/>
                <a:gd name="T56" fmla="*/ 92 w 304"/>
                <a:gd name="T57" fmla="*/ 576 h 688"/>
                <a:gd name="T58" fmla="*/ 52 w 304"/>
                <a:gd name="T59" fmla="*/ 514 h 688"/>
                <a:gd name="T60" fmla="*/ 20 w 304"/>
                <a:gd name="T61" fmla="*/ 434 h 688"/>
                <a:gd name="T62" fmla="*/ 8 w 304"/>
                <a:gd name="T63" fmla="*/ 386 h 688"/>
                <a:gd name="T64" fmla="*/ 0 w 304"/>
                <a:gd name="T65" fmla="*/ 334 h 688"/>
                <a:gd name="T66" fmla="*/ 0 w 304"/>
                <a:gd name="T67" fmla="*/ 278 h 688"/>
                <a:gd name="T68" fmla="*/ 4 w 304"/>
                <a:gd name="T69" fmla="*/ 216 h 688"/>
                <a:gd name="T70" fmla="*/ 14 w 304"/>
                <a:gd name="T71" fmla="*/ 150 h 688"/>
                <a:gd name="T72" fmla="*/ 34 w 304"/>
                <a:gd name="T73" fmla="*/ 78 h 688"/>
                <a:gd name="T74" fmla="*/ 60 w 304"/>
                <a:gd name="T75" fmla="*/ 0 h 6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4" h="688">
                  <a:moveTo>
                    <a:pt x="60" y="0"/>
                  </a:moveTo>
                  <a:lnTo>
                    <a:pt x="60" y="0"/>
                  </a:lnTo>
                  <a:lnTo>
                    <a:pt x="52" y="30"/>
                  </a:lnTo>
                  <a:lnTo>
                    <a:pt x="42" y="64"/>
                  </a:lnTo>
                  <a:lnTo>
                    <a:pt x="34" y="102"/>
                  </a:lnTo>
                  <a:lnTo>
                    <a:pt x="28" y="144"/>
                  </a:lnTo>
                  <a:lnTo>
                    <a:pt x="22" y="188"/>
                  </a:lnTo>
                  <a:lnTo>
                    <a:pt x="20" y="232"/>
                  </a:lnTo>
                  <a:lnTo>
                    <a:pt x="18" y="278"/>
                  </a:lnTo>
                  <a:lnTo>
                    <a:pt x="22" y="326"/>
                  </a:lnTo>
                  <a:lnTo>
                    <a:pt x="28" y="372"/>
                  </a:lnTo>
                  <a:lnTo>
                    <a:pt x="38" y="418"/>
                  </a:lnTo>
                  <a:lnTo>
                    <a:pt x="44" y="440"/>
                  </a:lnTo>
                  <a:lnTo>
                    <a:pt x="52" y="462"/>
                  </a:lnTo>
                  <a:lnTo>
                    <a:pt x="62" y="484"/>
                  </a:lnTo>
                  <a:lnTo>
                    <a:pt x="72" y="506"/>
                  </a:lnTo>
                  <a:lnTo>
                    <a:pt x="84" y="526"/>
                  </a:lnTo>
                  <a:lnTo>
                    <a:pt x="96" y="546"/>
                  </a:lnTo>
                  <a:lnTo>
                    <a:pt x="112" y="564"/>
                  </a:lnTo>
                  <a:lnTo>
                    <a:pt x="128" y="582"/>
                  </a:lnTo>
                  <a:lnTo>
                    <a:pt x="146" y="600"/>
                  </a:lnTo>
                  <a:lnTo>
                    <a:pt x="166" y="616"/>
                  </a:lnTo>
                  <a:lnTo>
                    <a:pt x="186" y="630"/>
                  </a:lnTo>
                  <a:lnTo>
                    <a:pt x="210" y="644"/>
                  </a:lnTo>
                  <a:lnTo>
                    <a:pt x="222" y="652"/>
                  </a:lnTo>
                  <a:lnTo>
                    <a:pt x="234" y="656"/>
                  </a:lnTo>
                  <a:lnTo>
                    <a:pt x="244" y="660"/>
                  </a:lnTo>
                  <a:lnTo>
                    <a:pt x="252" y="662"/>
                  </a:lnTo>
                  <a:lnTo>
                    <a:pt x="260" y="662"/>
                  </a:lnTo>
                  <a:lnTo>
                    <a:pt x="266" y="660"/>
                  </a:lnTo>
                  <a:lnTo>
                    <a:pt x="268" y="658"/>
                  </a:lnTo>
                  <a:lnTo>
                    <a:pt x="268" y="654"/>
                  </a:lnTo>
                  <a:lnTo>
                    <a:pt x="268" y="660"/>
                  </a:lnTo>
                  <a:lnTo>
                    <a:pt x="270" y="664"/>
                  </a:lnTo>
                  <a:lnTo>
                    <a:pt x="274" y="666"/>
                  </a:lnTo>
                  <a:lnTo>
                    <a:pt x="278" y="668"/>
                  </a:lnTo>
                  <a:lnTo>
                    <a:pt x="290" y="666"/>
                  </a:lnTo>
                  <a:lnTo>
                    <a:pt x="300" y="662"/>
                  </a:lnTo>
                  <a:lnTo>
                    <a:pt x="304" y="662"/>
                  </a:lnTo>
                  <a:lnTo>
                    <a:pt x="304" y="664"/>
                  </a:lnTo>
                  <a:lnTo>
                    <a:pt x="296" y="672"/>
                  </a:lnTo>
                  <a:lnTo>
                    <a:pt x="280" y="686"/>
                  </a:lnTo>
                  <a:lnTo>
                    <a:pt x="274" y="688"/>
                  </a:lnTo>
                  <a:lnTo>
                    <a:pt x="252" y="686"/>
                  </a:lnTo>
                  <a:lnTo>
                    <a:pt x="238" y="684"/>
                  </a:lnTo>
                  <a:lnTo>
                    <a:pt x="220" y="678"/>
                  </a:lnTo>
                  <a:lnTo>
                    <a:pt x="202" y="672"/>
                  </a:lnTo>
                  <a:lnTo>
                    <a:pt x="180" y="660"/>
                  </a:lnTo>
                  <a:lnTo>
                    <a:pt x="168" y="652"/>
                  </a:lnTo>
                  <a:lnTo>
                    <a:pt x="152" y="638"/>
                  </a:lnTo>
                  <a:lnTo>
                    <a:pt x="132" y="622"/>
                  </a:lnTo>
                  <a:lnTo>
                    <a:pt x="112" y="602"/>
                  </a:lnTo>
                  <a:lnTo>
                    <a:pt x="92" y="576"/>
                  </a:lnTo>
                  <a:lnTo>
                    <a:pt x="70" y="548"/>
                  </a:lnTo>
                  <a:lnTo>
                    <a:pt x="52" y="514"/>
                  </a:lnTo>
                  <a:lnTo>
                    <a:pt x="34" y="476"/>
                  </a:lnTo>
                  <a:lnTo>
                    <a:pt x="20" y="434"/>
                  </a:lnTo>
                  <a:lnTo>
                    <a:pt x="12" y="410"/>
                  </a:lnTo>
                  <a:lnTo>
                    <a:pt x="8" y="386"/>
                  </a:lnTo>
                  <a:lnTo>
                    <a:pt x="4" y="362"/>
                  </a:lnTo>
                  <a:lnTo>
                    <a:pt x="0" y="334"/>
                  </a:lnTo>
                  <a:lnTo>
                    <a:pt x="0" y="308"/>
                  </a:lnTo>
                  <a:lnTo>
                    <a:pt x="0" y="278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8" y="184"/>
                  </a:lnTo>
                  <a:lnTo>
                    <a:pt x="14" y="150"/>
                  </a:lnTo>
                  <a:lnTo>
                    <a:pt x="22" y="114"/>
                  </a:lnTo>
                  <a:lnTo>
                    <a:pt x="34" y="78"/>
                  </a:lnTo>
                  <a:lnTo>
                    <a:pt x="46" y="4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CDB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6" name="Freeform 34">
              <a:extLst>
                <a:ext uri="{FF2B5EF4-FFF2-40B4-BE49-F238E27FC236}">
                  <a16:creationId xmlns:a16="http://schemas.microsoft.com/office/drawing/2014/main" id="{48EFB6AC-9F0A-444B-878B-97506EBF9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1936"/>
              <a:ext cx="136" cy="436"/>
            </a:xfrm>
            <a:custGeom>
              <a:avLst/>
              <a:gdLst>
                <a:gd name="T0" fmla="*/ 0 w 136"/>
                <a:gd name="T1" fmla="*/ 436 h 436"/>
                <a:gd name="T2" fmla="*/ 0 w 136"/>
                <a:gd name="T3" fmla="*/ 436 h 436"/>
                <a:gd name="T4" fmla="*/ 6 w 136"/>
                <a:gd name="T5" fmla="*/ 402 h 436"/>
                <a:gd name="T6" fmla="*/ 14 w 136"/>
                <a:gd name="T7" fmla="*/ 366 h 436"/>
                <a:gd name="T8" fmla="*/ 30 w 136"/>
                <a:gd name="T9" fmla="*/ 294 h 436"/>
                <a:gd name="T10" fmla="*/ 50 w 136"/>
                <a:gd name="T11" fmla="*/ 226 h 436"/>
                <a:gd name="T12" fmla="*/ 72 w 136"/>
                <a:gd name="T13" fmla="*/ 162 h 436"/>
                <a:gd name="T14" fmla="*/ 94 w 136"/>
                <a:gd name="T15" fmla="*/ 106 h 436"/>
                <a:gd name="T16" fmla="*/ 112 w 136"/>
                <a:gd name="T17" fmla="*/ 58 h 436"/>
                <a:gd name="T18" fmla="*/ 136 w 136"/>
                <a:gd name="T19" fmla="*/ 0 h 436"/>
                <a:gd name="T20" fmla="*/ 136 w 136"/>
                <a:gd name="T21" fmla="*/ 0 h 436"/>
                <a:gd name="T22" fmla="*/ 110 w 136"/>
                <a:gd name="T23" fmla="*/ 76 h 436"/>
                <a:gd name="T24" fmla="*/ 70 w 136"/>
                <a:gd name="T25" fmla="*/ 194 h 436"/>
                <a:gd name="T26" fmla="*/ 30 w 136"/>
                <a:gd name="T27" fmla="*/ 324 h 436"/>
                <a:gd name="T28" fmla="*/ 14 w 136"/>
                <a:gd name="T29" fmla="*/ 384 h 436"/>
                <a:gd name="T30" fmla="*/ 0 w 136"/>
                <a:gd name="T31" fmla="*/ 436 h 436"/>
                <a:gd name="T32" fmla="*/ 0 w 136"/>
                <a:gd name="T33" fmla="*/ 436 h 4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436">
                  <a:moveTo>
                    <a:pt x="0" y="436"/>
                  </a:moveTo>
                  <a:lnTo>
                    <a:pt x="0" y="436"/>
                  </a:lnTo>
                  <a:lnTo>
                    <a:pt x="6" y="402"/>
                  </a:lnTo>
                  <a:lnTo>
                    <a:pt x="14" y="366"/>
                  </a:lnTo>
                  <a:lnTo>
                    <a:pt x="30" y="294"/>
                  </a:lnTo>
                  <a:lnTo>
                    <a:pt x="50" y="226"/>
                  </a:lnTo>
                  <a:lnTo>
                    <a:pt x="72" y="162"/>
                  </a:lnTo>
                  <a:lnTo>
                    <a:pt x="94" y="106"/>
                  </a:lnTo>
                  <a:lnTo>
                    <a:pt x="112" y="58"/>
                  </a:lnTo>
                  <a:lnTo>
                    <a:pt x="136" y="0"/>
                  </a:lnTo>
                  <a:lnTo>
                    <a:pt x="110" y="76"/>
                  </a:lnTo>
                  <a:lnTo>
                    <a:pt x="70" y="194"/>
                  </a:lnTo>
                  <a:lnTo>
                    <a:pt x="30" y="324"/>
                  </a:lnTo>
                  <a:lnTo>
                    <a:pt x="14" y="384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7" name="Freeform 35">
              <a:extLst>
                <a:ext uri="{FF2B5EF4-FFF2-40B4-BE49-F238E27FC236}">
                  <a16:creationId xmlns:a16="http://schemas.microsoft.com/office/drawing/2014/main" id="{0DA15373-E07F-44C6-9791-A90A987AF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2540"/>
              <a:ext cx="310" cy="426"/>
            </a:xfrm>
            <a:custGeom>
              <a:avLst/>
              <a:gdLst>
                <a:gd name="T0" fmla="*/ 310 w 310"/>
                <a:gd name="T1" fmla="*/ 0 h 426"/>
                <a:gd name="T2" fmla="*/ 310 w 310"/>
                <a:gd name="T3" fmla="*/ 0 h 426"/>
                <a:gd name="T4" fmla="*/ 306 w 310"/>
                <a:gd name="T5" fmla="*/ 32 h 426"/>
                <a:gd name="T6" fmla="*/ 300 w 310"/>
                <a:gd name="T7" fmla="*/ 80 h 426"/>
                <a:gd name="T8" fmla="*/ 294 w 310"/>
                <a:gd name="T9" fmla="*/ 108 h 426"/>
                <a:gd name="T10" fmla="*/ 284 w 310"/>
                <a:gd name="T11" fmla="*/ 138 h 426"/>
                <a:gd name="T12" fmla="*/ 274 w 310"/>
                <a:gd name="T13" fmla="*/ 170 h 426"/>
                <a:gd name="T14" fmla="*/ 260 w 310"/>
                <a:gd name="T15" fmla="*/ 204 h 426"/>
                <a:gd name="T16" fmla="*/ 244 w 310"/>
                <a:gd name="T17" fmla="*/ 236 h 426"/>
                <a:gd name="T18" fmla="*/ 222 w 310"/>
                <a:gd name="T19" fmla="*/ 268 h 426"/>
                <a:gd name="T20" fmla="*/ 198 w 310"/>
                <a:gd name="T21" fmla="*/ 300 h 426"/>
                <a:gd name="T22" fmla="*/ 168 w 310"/>
                <a:gd name="T23" fmla="*/ 332 h 426"/>
                <a:gd name="T24" fmla="*/ 152 w 310"/>
                <a:gd name="T25" fmla="*/ 346 h 426"/>
                <a:gd name="T26" fmla="*/ 134 w 310"/>
                <a:gd name="T27" fmla="*/ 360 h 426"/>
                <a:gd name="T28" fmla="*/ 116 w 310"/>
                <a:gd name="T29" fmla="*/ 372 h 426"/>
                <a:gd name="T30" fmla="*/ 96 w 310"/>
                <a:gd name="T31" fmla="*/ 384 h 426"/>
                <a:gd name="T32" fmla="*/ 74 w 310"/>
                <a:gd name="T33" fmla="*/ 396 h 426"/>
                <a:gd name="T34" fmla="*/ 50 w 310"/>
                <a:gd name="T35" fmla="*/ 408 h 426"/>
                <a:gd name="T36" fmla="*/ 26 w 310"/>
                <a:gd name="T37" fmla="*/ 416 h 426"/>
                <a:gd name="T38" fmla="*/ 0 w 310"/>
                <a:gd name="T39" fmla="*/ 426 h 426"/>
                <a:gd name="T40" fmla="*/ 0 w 310"/>
                <a:gd name="T41" fmla="*/ 426 h 426"/>
                <a:gd name="T42" fmla="*/ 48 w 310"/>
                <a:gd name="T43" fmla="*/ 410 h 426"/>
                <a:gd name="T44" fmla="*/ 74 w 310"/>
                <a:gd name="T45" fmla="*/ 400 h 426"/>
                <a:gd name="T46" fmla="*/ 100 w 310"/>
                <a:gd name="T47" fmla="*/ 390 h 426"/>
                <a:gd name="T48" fmla="*/ 126 w 310"/>
                <a:gd name="T49" fmla="*/ 376 h 426"/>
                <a:gd name="T50" fmla="*/ 152 w 310"/>
                <a:gd name="T51" fmla="*/ 360 h 426"/>
                <a:gd name="T52" fmla="*/ 176 w 310"/>
                <a:gd name="T53" fmla="*/ 340 h 426"/>
                <a:gd name="T54" fmla="*/ 200 w 310"/>
                <a:gd name="T55" fmla="*/ 318 h 426"/>
                <a:gd name="T56" fmla="*/ 222 w 310"/>
                <a:gd name="T57" fmla="*/ 294 h 426"/>
                <a:gd name="T58" fmla="*/ 242 w 310"/>
                <a:gd name="T59" fmla="*/ 264 h 426"/>
                <a:gd name="T60" fmla="*/ 262 w 310"/>
                <a:gd name="T61" fmla="*/ 232 h 426"/>
                <a:gd name="T62" fmla="*/ 278 w 310"/>
                <a:gd name="T63" fmla="*/ 196 h 426"/>
                <a:gd name="T64" fmla="*/ 290 w 310"/>
                <a:gd name="T65" fmla="*/ 154 h 426"/>
                <a:gd name="T66" fmla="*/ 300 w 310"/>
                <a:gd name="T67" fmla="*/ 108 h 426"/>
                <a:gd name="T68" fmla="*/ 308 w 310"/>
                <a:gd name="T69" fmla="*/ 56 h 426"/>
                <a:gd name="T70" fmla="*/ 310 w 310"/>
                <a:gd name="T71" fmla="*/ 0 h 426"/>
                <a:gd name="T72" fmla="*/ 310 w 310"/>
                <a:gd name="T73" fmla="*/ 0 h 4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0" h="426">
                  <a:moveTo>
                    <a:pt x="310" y="0"/>
                  </a:moveTo>
                  <a:lnTo>
                    <a:pt x="310" y="0"/>
                  </a:lnTo>
                  <a:lnTo>
                    <a:pt x="306" y="32"/>
                  </a:lnTo>
                  <a:lnTo>
                    <a:pt x="300" y="80"/>
                  </a:lnTo>
                  <a:lnTo>
                    <a:pt x="294" y="108"/>
                  </a:lnTo>
                  <a:lnTo>
                    <a:pt x="284" y="138"/>
                  </a:lnTo>
                  <a:lnTo>
                    <a:pt x="274" y="170"/>
                  </a:lnTo>
                  <a:lnTo>
                    <a:pt x="260" y="204"/>
                  </a:lnTo>
                  <a:lnTo>
                    <a:pt x="244" y="236"/>
                  </a:lnTo>
                  <a:lnTo>
                    <a:pt x="222" y="268"/>
                  </a:lnTo>
                  <a:lnTo>
                    <a:pt x="198" y="300"/>
                  </a:lnTo>
                  <a:lnTo>
                    <a:pt x="168" y="332"/>
                  </a:lnTo>
                  <a:lnTo>
                    <a:pt x="152" y="346"/>
                  </a:lnTo>
                  <a:lnTo>
                    <a:pt x="134" y="360"/>
                  </a:lnTo>
                  <a:lnTo>
                    <a:pt x="116" y="372"/>
                  </a:lnTo>
                  <a:lnTo>
                    <a:pt x="96" y="384"/>
                  </a:lnTo>
                  <a:lnTo>
                    <a:pt x="74" y="396"/>
                  </a:lnTo>
                  <a:lnTo>
                    <a:pt x="50" y="408"/>
                  </a:lnTo>
                  <a:lnTo>
                    <a:pt x="26" y="416"/>
                  </a:lnTo>
                  <a:lnTo>
                    <a:pt x="0" y="426"/>
                  </a:lnTo>
                  <a:lnTo>
                    <a:pt x="48" y="410"/>
                  </a:lnTo>
                  <a:lnTo>
                    <a:pt x="74" y="400"/>
                  </a:lnTo>
                  <a:lnTo>
                    <a:pt x="100" y="390"/>
                  </a:lnTo>
                  <a:lnTo>
                    <a:pt x="126" y="376"/>
                  </a:lnTo>
                  <a:lnTo>
                    <a:pt x="152" y="360"/>
                  </a:lnTo>
                  <a:lnTo>
                    <a:pt x="176" y="340"/>
                  </a:lnTo>
                  <a:lnTo>
                    <a:pt x="200" y="318"/>
                  </a:lnTo>
                  <a:lnTo>
                    <a:pt x="222" y="294"/>
                  </a:lnTo>
                  <a:lnTo>
                    <a:pt x="242" y="264"/>
                  </a:lnTo>
                  <a:lnTo>
                    <a:pt x="262" y="232"/>
                  </a:lnTo>
                  <a:lnTo>
                    <a:pt x="278" y="196"/>
                  </a:lnTo>
                  <a:lnTo>
                    <a:pt x="290" y="154"/>
                  </a:lnTo>
                  <a:lnTo>
                    <a:pt x="300" y="108"/>
                  </a:lnTo>
                  <a:lnTo>
                    <a:pt x="308" y="56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8" name="Freeform 36">
              <a:extLst>
                <a:ext uri="{FF2B5EF4-FFF2-40B4-BE49-F238E27FC236}">
                  <a16:creationId xmlns:a16="http://schemas.microsoft.com/office/drawing/2014/main" id="{AB8496A4-32D6-438F-8159-DB949C1A4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2610"/>
              <a:ext cx="270" cy="270"/>
            </a:xfrm>
            <a:custGeom>
              <a:avLst/>
              <a:gdLst>
                <a:gd name="T0" fmla="*/ 270 w 270"/>
                <a:gd name="T1" fmla="*/ 0 h 270"/>
                <a:gd name="T2" fmla="*/ 270 w 270"/>
                <a:gd name="T3" fmla="*/ 0 h 270"/>
                <a:gd name="T4" fmla="*/ 264 w 270"/>
                <a:gd name="T5" fmla="*/ 28 h 270"/>
                <a:gd name="T6" fmla="*/ 250 w 270"/>
                <a:gd name="T7" fmla="*/ 66 h 270"/>
                <a:gd name="T8" fmla="*/ 242 w 270"/>
                <a:gd name="T9" fmla="*/ 86 h 270"/>
                <a:gd name="T10" fmla="*/ 232 w 270"/>
                <a:gd name="T11" fmla="*/ 108 h 270"/>
                <a:gd name="T12" fmla="*/ 218 w 270"/>
                <a:gd name="T13" fmla="*/ 132 h 270"/>
                <a:gd name="T14" fmla="*/ 204 w 270"/>
                <a:gd name="T15" fmla="*/ 154 h 270"/>
                <a:gd name="T16" fmla="*/ 186 w 270"/>
                <a:gd name="T17" fmla="*/ 176 h 270"/>
                <a:gd name="T18" fmla="*/ 168 w 270"/>
                <a:gd name="T19" fmla="*/ 198 h 270"/>
                <a:gd name="T20" fmla="*/ 146 w 270"/>
                <a:gd name="T21" fmla="*/ 216 h 270"/>
                <a:gd name="T22" fmla="*/ 122 w 270"/>
                <a:gd name="T23" fmla="*/ 234 h 270"/>
                <a:gd name="T24" fmla="*/ 96 w 270"/>
                <a:gd name="T25" fmla="*/ 248 h 270"/>
                <a:gd name="T26" fmla="*/ 66 w 270"/>
                <a:gd name="T27" fmla="*/ 258 h 270"/>
                <a:gd name="T28" fmla="*/ 36 w 270"/>
                <a:gd name="T29" fmla="*/ 266 h 270"/>
                <a:gd name="T30" fmla="*/ 18 w 270"/>
                <a:gd name="T31" fmla="*/ 268 h 270"/>
                <a:gd name="T32" fmla="*/ 0 w 270"/>
                <a:gd name="T33" fmla="*/ 270 h 270"/>
                <a:gd name="T34" fmla="*/ 0 w 270"/>
                <a:gd name="T35" fmla="*/ 270 h 270"/>
                <a:gd name="T36" fmla="*/ 38 w 270"/>
                <a:gd name="T37" fmla="*/ 270 h 270"/>
                <a:gd name="T38" fmla="*/ 58 w 270"/>
                <a:gd name="T39" fmla="*/ 268 h 270"/>
                <a:gd name="T40" fmla="*/ 78 w 270"/>
                <a:gd name="T41" fmla="*/ 264 h 270"/>
                <a:gd name="T42" fmla="*/ 98 w 270"/>
                <a:gd name="T43" fmla="*/ 260 h 270"/>
                <a:gd name="T44" fmla="*/ 118 w 270"/>
                <a:gd name="T45" fmla="*/ 252 h 270"/>
                <a:gd name="T46" fmla="*/ 138 w 270"/>
                <a:gd name="T47" fmla="*/ 242 h 270"/>
                <a:gd name="T48" fmla="*/ 156 w 270"/>
                <a:gd name="T49" fmla="*/ 230 h 270"/>
                <a:gd name="T50" fmla="*/ 176 w 270"/>
                <a:gd name="T51" fmla="*/ 214 h 270"/>
                <a:gd name="T52" fmla="*/ 194 w 270"/>
                <a:gd name="T53" fmla="*/ 196 h 270"/>
                <a:gd name="T54" fmla="*/ 210 w 270"/>
                <a:gd name="T55" fmla="*/ 174 h 270"/>
                <a:gd name="T56" fmla="*/ 226 w 270"/>
                <a:gd name="T57" fmla="*/ 148 h 270"/>
                <a:gd name="T58" fmla="*/ 240 w 270"/>
                <a:gd name="T59" fmla="*/ 118 h 270"/>
                <a:gd name="T60" fmla="*/ 252 w 270"/>
                <a:gd name="T61" fmla="*/ 84 h 270"/>
                <a:gd name="T62" fmla="*/ 262 w 270"/>
                <a:gd name="T63" fmla="*/ 44 h 270"/>
                <a:gd name="T64" fmla="*/ 270 w 270"/>
                <a:gd name="T65" fmla="*/ 0 h 270"/>
                <a:gd name="T66" fmla="*/ 270 w 270"/>
                <a:gd name="T67" fmla="*/ 0 h 2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70" h="270">
                  <a:moveTo>
                    <a:pt x="270" y="0"/>
                  </a:moveTo>
                  <a:lnTo>
                    <a:pt x="270" y="0"/>
                  </a:lnTo>
                  <a:lnTo>
                    <a:pt x="264" y="28"/>
                  </a:lnTo>
                  <a:lnTo>
                    <a:pt x="250" y="66"/>
                  </a:lnTo>
                  <a:lnTo>
                    <a:pt x="242" y="86"/>
                  </a:lnTo>
                  <a:lnTo>
                    <a:pt x="232" y="108"/>
                  </a:lnTo>
                  <a:lnTo>
                    <a:pt x="218" y="132"/>
                  </a:lnTo>
                  <a:lnTo>
                    <a:pt x="204" y="154"/>
                  </a:lnTo>
                  <a:lnTo>
                    <a:pt x="186" y="176"/>
                  </a:lnTo>
                  <a:lnTo>
                    <a:pt x="168" y="198"/>
                  </a:lnTo>
                  <a:lnTo>
                    <a:pt x="146" y="216"/>
                  </a:lnTo>
                  <a:lnTo>
                    <a:pt x="122" y="234"/>
                  </a:lnTo>
                  <a:lnTo>
                    <a:pt x="96" y="248"/>
                  </a:lnTo>
                  <a:lnTo>
                    <a:pt x="66" y="258"/>
                  </a:lnTo>
                  <a:lnTo>
                    <a:pt x="36" y="266"/>
                  </a:lnTo>
                  <a:lnTo>
                    <a:pt x="18" y="268"/>
                  </a:lnTo>
                  <a:lnTo>
                    <a:pt x="0" y="270"/>
                  </a:lnTo>
                  <a:lnTo>
                    <a:pt x="38" y="270"/>
                  </a:lnTo>
                  <a:lnTo>
                    <a:pt x="58" y="268"/>
                  </a:lnTo>
                  <a:lnTo>
                    <a:pt x="78" y="264"/>
                  </a:lnTo>
                  <a:lnTo>
                    <a:pt x="98" y="260"/>
                  </a:lnTo>
                  <a:lnTo>
                    <a:pt x="118" y="252"/>
                  </a:lnTo>
                  <a:lnTo>
                    <a:pt x="138" y="242"/>
                  </a:lnTo>
                  <a:lnTo>
                    <a:pt x="156" y="230"/>
                  </a:lnTo>
                  <a:lnTo>
                    <a:pt x="176" y="214"/>
                  </a:lnTo>
                  <a:lnTo>
                    <a:pt x="194" y="196"/>
                  </a:lnTo>
                  <a:lnTo>
                    <a:pt x="210" y="174"/>
                  </a:lnTo>
                  <a:lnTo>
                    <a:pt x="226" y="148"/>
                  </a:lnTo>
                  <a:lnTo>
                    <a:pt x="240" y="118"/>
                  </a:lnTo>
                  <a:lnTo>
                    <a:pt x="252" y="84"/>
                  </a:lnTo>
                  <a:lnTo>
                    <a:pt x="262" y="4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A56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9" name="Freeform 37">
              <a:extLst>
                <a:ext uri="{FF2B5EF4-FFF2-40B4-BE49-F238E27FC236}">
                  <a16:creationId xmlns:a16="http://schemas.microsoft.com/office/drawing/2014/main" id="{0544E048-F49F-46A2-96E1-8F1FC6ADF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" y="2668"/>
              <a:ext cx="172" cy="194"/>
            </a:xfrm>
            <a:custGeom>
              <a:avLst/>
              <a:gdLst>
                <a:gd name="T0" fmla="*/ 0 w 172"/>
                <a:gd name="T1" fmla="*/ 194 h 194"/>
                <a:gd name="T2" fmla="*/ 0 w 172"/>
                <a:gd name="T3" fmla="*/ 194 h 194"/>
                <a:gd name="T4" fmla="*/ 16 w 172"/>
                <a:gd name="T5" fmla="*/ 188 h 194"/>
                <a:gd name="T6" fmla="*/ 32 w 172"/>
                <a:gd name="T7" fmla="*/ 178 h 194"/>
                <a:gd name="T8" fmla="*/ 46 w 172"/>
                <a:gd name="T9" fmla="*/ 168 h 194"/>
                <a:gd name="T10" fmla="*/ 60 w 172"/>
                <a:gd name="T11" fmla="*/ 158 h 194"/>
                <a:gd name="T12" fmla="*/ 86 w 172"/>
                <a:gd name="T13" fmla="*/ 134 h 194"/>
                <a:gd name="T14" fmla="*/ 110 w 172"/>
                <a:gd name="T15" fmla="*/ 106 h 194"/>
                <a:gd name="T16" fmla="*/ 130 w 172"/>
                <a:gd name="T17" fmla="*/ 78 h 194"/>
                <a:gd name="T18" fmla="*/ 146 w 172"/>
                <a:gd name="T19" fmla="*/ 52 h 194"/>
                <a:gd name="T20" fmla="*/ 160 w 172"/>
                <a:gd name="T21" fmla="*/ 24 h 194"/>
                <a:gd name="T22" fmla="*/ 172 w 172"/>
                <a:gd name="T23" fmla="*/ 0 h 194"/>
                <a:gd name="T24" fmla="*/ 172 w 172"/>
                <a:gd name="T25" fmla="*/ 0 h 194"/>
                <a:gd name="T26" fmla="*/ 166 w 172"/>
                <a:gd name="T27" fmla="*/ 20 h 194"/>
                <a:gd name="T28" fmla="*/ 154 w 172"/>
                <a:gd name="T29" fmla="*/ 46 h 194"/>
                <a:gd name="T30" fmla="*/ 138 w 172"/>
                <a:gd name="T31" fmla="*/ 74 h 194"/>
                <a:gd name="T32" fmla="*/ 118 w 172"/>
                <a:gd name="T33" fmla="*/ 104 h 194"/>
                <a:gd name="T34" fmla="*/ 94 w 172"/>
                <a:gd name="T35" fmla="*/ 132 h 194"/>
                <a:gd name="T36" fmla="*/ 80 w 172"/>
                <a:gd name="T37" fmla="*/ 146 h 194"/>
                <a:gd name="T38" fmla="*/ 66 w 172"/>
                <a:gd name="T39" fmla="*/ 158 h 194"/>
                <a:gd name="T40" fmla="*/ 50 w 172"/>
                <a:gd name="T41" fmla="*/ 170 h 194"/>
                <a:gd name="T42" fmla="*/ 34 w 172"/>
                <a:gd name="T43" fmla="*/ 180 h 194"/>
                <a:gd name="T44" fmla="*/ 18 w 172"/>
                <a:gd name="T45" fmla="*/ 188 h 194"/>
                <a:gd name="T46" fmla="*/ 0 w 172"/>
                <a:gd name="T47" fmla="*/ 194 h 194"/>
                <a:gd name="T48" fmla="*/ 0 w 172"/>
                <a:gd name="T49" fmla="*/ 194 h 1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2" h="194">
                  <a:moveTo>
                    <a:pt x="0" y="194"/>
                  </a:moveTo>
                  <a:lnTo>
                    <a:pt x="0" y="194"/>
                  </a:lnTo>
                  <a:lnTo>
                    <a:pt x="16" y="188"/>
                  </a:lnTo>
                  <a:lnTo>
                    <a:pt x="32" y="178"/>
                  </a:lnTo>
                  <a:lnTo>
                    <a:pt x="46" y="168"/>
                  </a:lnTo>
                  <a:lnTo>
                    <a:pt x="60" y="158"/>
                  </a:lnTo>
                  <a:lnTo>
                    <a:pt x="86" y="134"/>
                  </a:lnTo>
                  <a:lnTo>
                    <a:pt x="110" y="106"/>
                  </a:lnTo>
                  <a:lnTo>
                    <a:pt x="130" y="78"/>
                  </a:lnTo>
                  <a:lnTo>
                    <a:pt x="146" y="52"/>
                  </a:lnTo>
                  <a:lnTo>
                    <a:pt x="160" y="24"/>
                  </a:lnTo>
                  <a:lnTo>
                    <a:pt x="172" y="0"/>
                  </a:lnTo>
                  <a:lnTo>
                    <a:pt x="166" y="20"/>
                  </a:lnTo>
                  <a:lnTo>
                    <a:pt x="154" y="46"/>
                  </a:lnTo>
                  <a:lnTo>
                    <a:pt x="138" y="74"/>
                  </a:lnTo>
                  <a:lnTo>
                    <a:pt x="118" y="104"/>
                  </a:lnTo>
                  <a:lnTo>
                    <a:pt x="94" y="132"/>
                  </a:lnTo>
                  <a:lnTo>
                    <a:pt x="80" y="146"/>
                  </a:lnTo>
                  <a:lnTo>
                    <a:pt x="66" y="158"/>
                  </a:lnTo>
                  <a:lnTo>
                    <a:pt x="50" y="170"/>
                  </a:lnTo>
                  <a:lnTo>
                    <a:pt x="34" y="180"/>
                  </a:lnTo>
                  <a:lnTo>
                    <a:pt x="18" y="18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0" name="Freeform 38">
              <a:extLst>
                <a:ext uri="{FF2B5EF4-FFF2-40B4-BE49-F238E27FC236}">
                  <a16:creationId xmlns:a16="http://schemas.microsoft.com/office/drawing/2014/main" id="{FD004A9F-2487-46A9-AA7A-C91CEF131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" y="2076"/>
              <a:ext cx="40" cy="168"/>
            </a:xfrm>
            <a:custGeom>
              <a:avLst/>
              <a:gdLst>
                <a:gd name="T0" fmla="*/ 0 w 40"/>
                <a:gd name="T1" fmla="*/ 0 h 168"/>
                <a:gd name="T2" fmla="*/ 0 w 40"/>
                <a:gd name="T3" fmla="*/ 0 h 168"/>
                <a:gd name="T4" fmla="*/ 4 w 40"/>
                <a:gd name="T5" fmla="*/ 24 h 168"/>
                <a:gd name="T6" fmla="*/ 8 w 40"/>
                <a:gd name="T7" fmla="*/ 50 h 168"/>
                <a:gd name="T8" fmla="*/ 10 w 40"/>
                <a:gd name="T9" fmla="*/ 92 h 168"/>
                <a:gd name="T10" fmla="*/ 10 w 40"/>
                <a:gd name="T11" fmla="*/ 92 h 168"/>
                <a:gd name="T12" fmla="*/ 12 w 40"/>
                <a:gd name="T13" fmla="*/ 106 h 168"/>
                <a:gd name="T14" fmla="*/ 18 w 40"/>
                <a:gd name="T15" fmla="*/ 122 h 168"/>
                <a:gd name="T16" fmla="*/ 28 w 40"/>
                <a:gd name="T17" fmla="*/ 142 h 168"/>
                <a:gd name="T18" fmla="*/ 40 w 40"/>
                <a:gd name="T19" fmla="*/ 168 h 168"/>
                <a:gd name="T20" fmla="*/ 40 w 40"/>
                <a:gd name="T21" fmla="*/ 168 h 168"/>
                <a:gd name="T22" fmla="*/ 40 w 40"/>
                <a:gd name="T23" fmla="*/ 150 h 168"/>
                <a:gd name="T24" fmla="*/ 38 w 40"/>
                <a:gd name="T25" fmla="*/ 138 h 168"/>
                <a:gd name="T26" fmla="*/ 36 w 40"/>
                <a:gd name="T27" fmla="*/ 128 h 168"/>
                <a:gd name="T28" fmla="*/ 34 w 40"/>
                <a:gd name="T29" fmla="*/ 118 h 168"/>
                <a:gd name="T30" fmla="*/ 26 w 40"/>
                <a:gd name="T31" fmla="*/ 104 h 168"/>
                <a:gd name="T32" fmla="*/ 24 w 40"/>
                <a:gd name="T33" fmla="*/ 96 h 168"/>
                <a:gd name="T34" fmla="*/ 24 w 40"/>
                <a:gd name="T35" fmla="*/ 86 h 168"/>
                <a:gd name="T36" fmla="*/ 24 w 40"/>
                <a:gd name="T37" fmla="*/ 86 h 168"/>
                <a:gd name="T38" fmla="*/ 22 w 40"/>
                <a:gd name="T39" fmla="*/ 76 h 168"/>
                <a:gd name="T40" fmla="*/ 20 w 40"/>
                <a:gd name="T41" fmla="*/ 62 h 168"/>
                <a:gd name="T42" fmla="*/ 12 w 40"/>
                <a:gd name="T43" fmla="*/ 38 h 168"/>
                <a:gd name="T44" fmla="*/ 0 w 40"/>
                <a:gd name="T45" fmla="*/ 0 h 168"/>
                <a:gd name="T46" fmla="*/ 0 w 40"/>
                <a:gd name="T47" fmla="*/ 0 h 1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0" h="168">
                  <a:moveTo>
                    <a:pt x="0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8" y="50"/>
                  </a:lnTo>
                  <a:lnTo>
                    <a:pt x="10" y="92"/>
                  </a:lnTo>
                  <a:lnTo>
                    <a:pt x="12" y="106"/>
                  </a:lnTo>
                  <a:lnTo>
                    <a:pt x="18" y="122"/>
                  </a:lnTo>
                  <a:lnTo>
                    <a:pt x="28" y="142"/>
                  </a:lnTo>
                  <a:lnTo>
                    <a:pt x="40" y="168"/>
                  </a:lnTo>
                  <a:lnTo>
                    <a:pt x="40" y="150"/>
                  </a:lnTo>
                  <a:lnTo>
                    <a:pt x="38" y="138"/>
                  </a:lnTo>
                  <a:lnTo>
                    <a:pt x="36" y="128"/>
                  </a:lnTo>
                  <a:lnTo>
                    <a:pt x="34" y="118"/>
                  </a:lnTo>
                  <a:lnTo>
                    <a:pt x="26" y="104"/>
                  </a:lnTo>
                  <a:lnTo>
                    <a:pt x="24" y="96"/>
                  </a:lnTo>
                  <a:lnTo>
                    <a:pt x="24" y="86"/>
                  </a:lnTo>
                  <a:lnTo>
                    <a:pt x="22" y="76"/>
                  </a:lnTo>
                  <a:lnTo>
                    <a:pt x="20" y="62"/>
                  </a:lnTo>
                  <a:lnTo>
                    <a:pt x="1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1" name="Freeform 39">
              <a:extLst>
                <a:ext uri="{FF2B5EF4-FFF2-40B4-BE49-F238E27FC236}">
                  <a16:creationId xmlns:a16="http://schemas.microsoft.com/office/drawing/2014/main" id="{8ACF9D0C-A406-40B1-9758-5AA1AE977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2144"/>
              <a:ext cx="74" cy="524"/>
            </a:xfrm>
            <a:custGeom>
              <a:avLst/>
              <a:gdLst>
                <a:gd name="T0" fmla="*/ 74 w 74"/>
                <a:gd name="T1" fmla="*/ 0 h 524"/>
                <a:gd name="T2" fmla="*/ 74 w 74"/>
                <a:gd name="T3" fmla="*/ 0 h 524"/>
                <a:gd name="T4" fmla="*/ 64 w 74"/>
                <a:gd name="T5" fmla="*/ 30 h 524"/>
                <a:gd name="T6" fmla="*/ 50 w 74"/>
                <a:gd name="T7" fmla="*/ 78 h 524"/>
                <a:gd name="T8" fmla="*/ 36 w 74"/>
                <a:gd name="T9" fmla="*/ 136 h 524"/>
                <a:gd name="T10" fmla="*/ 30 w 74"/>
                <a:gd name="T11" fmla="*/ 170 h 524"/>
                <a:gd name="T12" fmla="*/ 24 w 74"/>
                <a:gd name="T13" fmla="*/ 206 h 524"/>
                <a:gd name="T14" fmla="*/ 20 w 74"/>
                <a:gd name="T15" fmla="*/ 244 h 524"/>
                <a:gd name="T16" fmla="*/ 16 w 74"/>
                <a:gd name="T17" fmla="*/ 284 h 524"/>
                <a:gd name="T18" fmla="*/ 16 w 74"/>
                <a:gd name="T19" fmla="*/ 324 h 524"/>
                <a:gd name="T20" fmla="*/ 18 w 74"/>
                <a:gd name="T21" fmla="*/ 364 h 524"/>
                <a:gd name="T22" fmla="*/ 22 w 74"/>
                <a:gd name="T23" fmla="*/ 404 h 524"/>
                <a:gd name="T24" fmla="*/ 28 w 74"/>
                <a:gd name="T25" fmla="*/ 446 h 524"/>
                <a:gd name="T26" fmla="*/ 38 w 74"/>
                <a:gd name="T27" fmla="*/ 486 h 524"/>
                <a:gd name="T28" fmla="*/ 52 w 74"/>
                <a:gd name="T29" fmla="*/ 524 h 524"/>
                <a:gd name="T30" fmla="*/ 52 w 74"/>
                <a:gd name="T31" fmla="*/ 524 h 524"/>
                <a:gd name="T32" fmla="*/ 38 w 74"/>
                <a:gd name="T33" fmla="*/ 496 h 524"/>
                <a:gd name="T34" fmla="*/ 24 w 74"/>
                <a:gd name="T35" fmla="*/ 454 h 524"/>
                <a:gd name="T36" fmla="*/ 18 w 74"/>
                <a:gd name="T37" fmla="*/ 430 h 524"/>
                <a:gd name="T38" fmla="*/ 12 w 74"/>
                <a:gd name="T39" fmla="*/ 402 h 524"/>
                <a:gd name="T40" fmla="*/ 6 w 74"/>
                <a:gd name="T41" fmla="*/ 372 h 524"/>
                <a:gd name="T42" fmla="*/ 2 w 74"/>
                <a:gd name="T43" fmla="*/ 340 h 524"/>
                <a:gd name="T44" fmla="*/ 0 w 74"/>
                <a:gd name="T45" fmla="*/ 306 h 524"/>
                <a:gd name="T46" fmla="*/ 2 w 74"/>
                <a:gd name="T47" fmla="*/ 268 h 524"/>
                <a:gd name="T48" fmla="*/ 4 w 74"/>
                <a:gd name="T49" fmla="*/ 228 h 524"/>
                <a:gd name="T50" fmla="*/ 10 w 74"/>
                <a:gd name="T51" fmla="*/ 186 h 524"/>
                <a:gd name="T52" fmla="*/ 20 w 74"/>
                <a:gd name="T53" fmla="*/ 142 h 524"/>
                <a:gd name="T54" fmla="*/ 34 w 74"/>
                <a:gd name="T55" fmla="*/ 98 h 524"/>
                <a:gd name="T56" fmla="*/ 52 w 74"/>
                <a:gd name="T57" fmla="*/ 50 h 524"/>
                <a:gd name="T58" fmla="*/ 74 w 74"/>
                <a:gd name="T59" fmla="*/ 0 h 524"/>
                <a:gd name="T60" fmla="*/ 74 w 74"/>
                <a:gd name="T61" fmla="*/ 0 h 5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4" h="524">
                  <a:moveTo>
                    <a:pt x="74" y="0"/>
                  </a:moveTo>
                  <a:lnTo>
                    <a:pt x="74" y="0"/>
                  </a:lnTo>
                  <a:lnTo>
                    <a:pt x="64" y="30"/>
                  </a:lnTo>
                  <a:lnTo>
                    <a:pt x="50" y="78"/>
                  </a:lnTo>
                  <a:lnTo>
                    <a:pt x="36" y="136"/>
                  </a:lnTo>
                  <a:lnTo>
                    <a:pt x="30" y="170"/>
                  </a:lnTo>
                  <a:lnTo>
                    <a:pt x="24" y="206"/>
                  </a:lnTo>
                  <a:lnTo>
                    <a:pt x="20" y="244"/>
                  </a:lnTo>
                  <a:lnTo>
                    <a:pt x="16" y="284"/>
                  </a:lnTo>
                  <a:lnTo>
                    <a:pt x="16" y="324"/>
                  </a:lnTo>
                  <a:lnTo>
                    <a:pt x="18" y="364"/>
                  </a:lnTo>
                  <a:lnTo>
                    <a:pt x="22" y="404"/>
                  </a:lnTo>
                  <a:lnTo>
                    <a:pt x="28" y="446"/>
                  </a:lnTo>
                  <a:lnTo>
                    <a:pt x="38" y="486"/>
                  </a:lnTo>
                  <a:lnTo>
                    <a:pt x="52" y="524"/>
                  </a:lnTo>
                  <a:lnTo>
                    <a:pt x="38" y="496"/>
                  </a:lnTo>
                  <a:lnTo>
                    <a:pt x="24" y="454"/>
                  </a:lnTo>
                  <a:lnTo>
                    <a:pt x="18" y="430"/>
                  </a:lnTo>
                  <a:lnTo>
                    <a:pt x="12" y="402"/>
                  </a:lnTo>
                  <a:lnTo>
                    <a:pt x="6" y="372"/>
                  </a:lnTo>
                  <a:lnTo>
                    <a:pt x="2" y="340"/>
                  </a:lnTo>
                  <a:lnTo>
                    <a:pt x="0" y="306"/>
                  </a:lnTo>
                  <a:lnTo>
                    <a:pt x="2" y="268"/>
                  </a:lnTo>
                  <a:lnTo>
                    <a:pt x="4" y="228"/>
                  </a:lnTo>
                  <a:lnTo>
                    <a:pt x="10" y="186"/>
                  </a:lnTo>
                  <a:lnTo>
                    <a:pt x="20" y="142"/>
                  </a:lnTo>
                  <a:lnTo>
                    <a:pt x="34" y="98"/>
                  </a:lnTo>
                  <a:lnTo>
                    <a:pt x="52" y="5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A56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2" name="Freeform 40">
              <a:extLst>
                <a:ext uri="{FF2B5EF4-FFF2-40B4-BE49-F238E27FC236}">
                  <a16:creationId xmlns:a16="http://schemas.microsoft.com/office/drawing/2014/main" id="{CC98DE2A-CD8A-4B60-B795-107DFB341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2178"/>
              <a:ext cx="274" cy="494"/>
            </a:xfrm>
            <a:custGeom>
              <a:avLst/>
              <a:gdLst>
                <a:gd name="T0" fmla="*/ 274 w 274"/>
                <a:gd name="T1" fmla="*/ 0 h 494"/>
                <a:gd name="T2" fmla="*/ 230 w 274"/>
                <a:gd name="T3" fmla="*/ 6 h 494"/>
                <a:gd name="T4" fmla="*/ 186 w 274"/>
                <a:gd name="T5" fmla="*/ 0 h 494"/>
                <a:gd name="T6" fmla="*/ 174 w 274"/>
                <a:gd name="T7" fmla="*/ 2 h 494"/>
                <a:gd name="T8" fmla="*/ 158 w 274"/>
                <a:gd name="T9" fmla="*/ 26 h 494"/>
                <a:gd name="T10" fmla="*/ 132 w 274"/>
                <a:gd name="T11" fmla="*/ 52 h 494"/>
                <a:gd name="T12" fmla="*/ 102 w 274"/>
                <a:gd name="T13" fmla="*/ 72 h 494"/>
                <a:gd name="T14" fmla="*/ 72 w 274"/>
                <a:gd name="T15" fmla="*/ 86 h 494"/>
                <a:gd name="T16" fmla="*/ 72 w 274"/>
                <a:gd name="T17" fmla="*/ 96 h 494"/>
                <a:gd name="T18" fmla="*/ 60 w 274"/>
                <a:gd name="T19" fmla="*/ 126 h 494"/>
                <a:gd name="T20" fmla="*/ 40 w 274"/>
                <a:gd name="T21" fmla="*/ 156 h 494"/>
                <a:gd name="T22" fmla="*/ 16 w 274"/>
                <a:gd name="T23" fmla="*/ 180 h 494"/>
                <a:gd name="T24" fmla="*/ 4 w 274"/>
                <a:gd name="T25" fmla="*/ 184 h 494"/>
                <a:gd name="T26" fmla="*/ 10 w 274"/>
                <a:gd name="T27" fmla="*/ 188 h 494"/>
                <a:gd name="T28" fmla="*/ 18 w 274"/>
                <a:gd name="T29" fmla="*/ 200 h 494"/>
                <a:gd name="T30" fmla="*/ 22 w 274"/>
                <a:gd name="T31" fmla="*/ 222 h 494"/>
                <a:gd name="T32" fmla="*/ 18 w 274"/>
                <a:gd name="T33" fmla="*/ 254 h 494"/>
                <a:gd name="T34" fmla="*/ 8 w 274"/>
                <a:gd name="T35" fmla="*/ 294 h 494"/>
                <a:gd name="T36" fmla="*/ 14 w 274"/>
                <a:gd name="T37" fmla="*/ 306 h 494"/>
                <a:gd name="T38" fmla="*/ 18 w 274"/>
                <a:gd name="T39" fmla="*/ 338 h 494"/>
                <a:gd name="T40" fmla="*/ 14 w 274"/>
                <a:gd name="T41" fmla="*/ 372 h 494"/>
                <a:gd name="T42" fmla="*/ 0 w 274"/>
                <a:gd name="T43" fmla="*/ 414 h 494"/>
                <a:gd name="T44" fmla="*/ 10 w 274"/>
                <a:gd name="T45" fmla="*/ 428 h 494"/>
                <a:gd name="T46" fmla="*/ 20 w 274"/>
                <a:gd name="T47" fmla="*/ 454 h 494"/>
                <a:gd name="T48" fmla="*/ 20 w 274"/>
                <a:gd name="T49" fmla="*/ 486 h 494"/>
                <a:gd name="T50" fmla="*/ 28 w 274"/>
                <a:gd name="T51" fmla="*/ 494 h 494"/>
                <a:gd name="T52" fmla="*/ 28 w 274"/>
                <a:gd name="T53" fmla="*/ 476 h 494"/>
                <a:gd name="T54" fmla="*/ 26 w 274"/>
                <a:gd name="T55" fmla="*/ 458 h 494"/>
                <a:gd name="T56" fmla="*/ 22 w 274"/>
                <a:gd name="T57" fmla="*/ 420 h 494"/>
                <a:gd name="T58" fmla="*/ 16 w 274"/>
                <a:gd name="T59" fmla="*/ 410 h 494"/>
                <a:gd name="T60" fmla="*/ 24 w 274"/>
                <a:gd name="T61" fmla="*/ 392 h 494"/>
                <a:gd name="T62" fmla="*/ 30 w 274"/>
                <a:gd name="T63" fmla="*/ 358 h 494"/>
                <a:gd name="T64" fmla="*/ 28 w 274"/>
                <a:gd name="T65" fmla="*/ 314 h 494"/>
                <a:gd name="T66" fmla="*/ 28 w 274"/>
                <a:gd name="T67" fmla="*/ 282 h 494"/>
                <a:gd name="T68" fmla="*/ 36 w 274"/>
                <a:gd name="T69" fmla="*/ 234 h 494"/>
                <a:gd name="T70" fmla="*/ 36 w 274"/>
                <a:gd name="T71" fmla="*/ 216 h 494"/>
                <a:gd name="T72" fmla="*/ 36 w 274"/>
                <a:gd name="T73" fmla="*/ 200 h 494"/>
                <a:gd name="T74" fmla="*/ 38 w 274"/>
                <a:gd name="T75" fmla="*/ 184 h 494"/>
                <a:gd name="T76" fmla="*/ 54 w 274"/>
                <a:gd name="T77" fmla="*/ 156 h 494"/>
                <a:gd name="T78" fmla="*/ 64 w 274"/>
                <a:gd name="T79" fmla="*/ 142 h 494"/>
                <a:gd name="T80" fmla="*/ 78 w 274"/>
                <a:gd name="T81" fmla="*/ 116 h 494"/>
                <a:gd name="T82" fmla="*/ 90 w 274"/>
                <a:gd name="T83" fmla="*/ 98 h 494"/>
                <a:gd name="T84" fmla="*/ 96 w 274"/>
                <a:gd name="T85" fmla="*/ 92 h 494"/>
                <a:gd name="T86" fmla="*/ 152 w 274"/>
                <a:gd name="T87" fmla="*/ 50 h 494"/>
                <a:gd name="T88" fmla="*/ 178 w 274"/>
                <a:gd name="T89" fmla="*/ 26 h 494"/>
                <a:gd name="T90" fmla="*/ 200 w 274"/>
                <a:gd name="T91" fmla="*/ 14 h 494"/>
                <a:gd name="T92" fmla="*/ 208 w 274"/>
                <a:gd name="T93" fmla="*/ 12 h 494"/>
                <a:gd name="T94" fmla="*/ 258 w 274"/>
                <a:gd name="T95" fmla="*/ 4 h 494"/>
                <a:gd name="T96" fmla="*/ 274 w 274"/>
                <a:gd name="T97" fmla="*/ 0 h 4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74" h="494">
                  <a:moveTo>
                    <a:pt x="274" y="0"/>
                  </a:moveTo>
                  <a:lnTo>
                    <a:pt x="274" y="0"/>
                  </a:lnTo>
                  <a:lnTo>
                    <a:pt x="252" y="2"/>
                  </a:lnTo>
                  <a:lnTo>
                    <a:pt x="230" y="6"/>
                  </a:lnTo>
                  <a:lnTo>
                    <a:pt x="208" y="4"/>
                  </a:lnTo>
                  <a:lnTo>
                    <a:pt x="186" y="0"/>
                  </a:lnTo>
                  <a:lnTo>
                    <a:pt x="174" y="2"/>
                  </a:lnTo>
                  <a:lnTo>
                    <a:pt x="168" y="14"/>
                  </a:lnTo>
                  <a:lnTo>
                    <a:pt x="158" y="26"/>
                  </a:lnTo>
                  <a:lnTo>
                    <a:pt x="146" y="40"/>
                  </a:lnTo>
                  <a:lnTo>
                    <a:pt x="132" y="52"/>
                  </a:lnTo>
                  <a:lnTo>
                    <a:pt x="118" y="62"/>
                  </a:lnTo>
                  <a:lnTo>
                    <a:pt x="102" y="72"/>
                  </a:lnTo>
                  <a:lnTo>
                    <a:pt x="86" y="80"/>
                  </a:lnTo>
                  <a:lnTo>
                    <a:pt x="72" y="86"/>
                  </a:lnTo>
                  <a:lnTo>
                    <a:pt x="72" y="96"/>
                  </a:lnTo>
                  <a:lnTo>
                    <a:pt x="68" y="110"/>
                  </a:lnTo>
                  <a:lnTo>
                    <a:pt x="60" y="126"/>
                  </a:lnTo>
                  <a:lnTo>
                    <a:pt x="50" y="142"/>
                  </a:lnTo>
                  <a:lnTo>
                    <a:pt x="40" y="156"/>
                  </a:lnTo>
                  <a:lnTo>
                    <a:pt x="28" y="170"/>
                  </a:lnTo>
                  <a:lnTo>
                    <a:pt x="16" y="180"/>
                  </a:lnTo>
                  <a:lnTo>
                    <a:pt x="10" y="182"/>
                  </a:lnTo>
                  <a:lnTo>
                    <a:pt x="4" y="184"/>
                  </a:lnTo>
                  <a:lnTo>
                    <a:pt x="10" y="188"/>
                  </a:lnTo>
                  <a:lnTo>
                    <a:pt x="14" y="194"/>
                  </a:lnTo>
                  <a:lnTo>
                    <a:pt x="18" y="200"/>
                  </a:lnTo>
                  <a:lnTo>
                    <a:pt x="20" y="206"/>
                  </a:lnTo>
                  <a:lnTo>
                    <a:pt x="22" y="222"/>
                  </a:lnTo>
                  <a:lnTo>
                    <a:pt x="20" y="238"/>
                  </a:lnTo>
                  <a:lnTo>
                    <a:pt x="18" y="254"/>
                  </a:lnTo>
                  <a:lnTo>
                    <a:pt x="14" y="270"/>
                  </a:lnTo>
                  <a:lnTo>
                    <a:pt x="8" y="294"/>
                  </a:lnTo>
                  <a:lnTo>
                    <a:pt x="14" y="306"/>
                  </a:lnTo>
                  <a:lnTo>
                    <a:pt x="18" y="320"/>
                  </a:lnTo>
                  <a:lnTo>
                    <a:pt x="18" y="338"/>
                  </a:lnTo>
                  <a:lnTo>
                    <a:pt x="16" y="354"/>
                  </a:lnTo>
                  <a:lnTo>
                    <a:pt x="14" y="372"/>
                  </a:lnTo>
                  <a:lnTo>
                    <a:pt x="10" y="388"/>
                  </a:lnTo>
                  <a:lnTo>
                    <a:pt x="0" y="414"/>
                  </a:lnTo>
                  <a:lnTo>
                    <a:pt x="10" y="428"/>
                  </a:lnTo>
                  <a:lnTo>
                    <a:pt x="18" y="444"/>
                  </a:lnTo>
                  <a:lnTo>
                    <a:pt x="20" y="454"/>
                  </a:lnTo>
                  <a:lnTo>
                    <a:pt x="22" y="464"/>
                  </a:lnTo>
                  <a:lnTo>
                    <a:pt x="20" y="486"/>
                  </a:lnTo>
                  <a:lnTo>
                    <a:pt x="28" y="494"/>
                  </a:lnTo>
                  <a:lnTo>
                    <a:pt x="28" y="476"/>
                  </a:lnTo>
                  <a:lnTo>
                    <a:pt x="26" y="458"/>
                  </a:lnTo>
                  <a:lnTo>
                    <a:pt x="26" y="432"/>
                  </a:lnTo>
                  <a:lnTo>
                    <a:pt x="22" y="420"/>
                  </a:lnTo>
                  <a:lnTo>
                    <a:pt x="20" y="414"/>
                  </a:lnTo>
                  <a:lnTo>
                    <a:pt x="16" y="410"/>
                  </a:lnTo>
                  <a:lnTo>
                    <a:pt x="24" y="392"/>
                  </a:lnTo>
                  <a:lnTo>
                    <a:pt x="28" y="374"/>
                  </a:lnTo>
                  <a:lnTo>
                    <a:pt x="30" y="358"/>
                  </a:lnTo>
                  <a:lnTo>
                    <a:pt x="30" y="344"/>
                  </a:lnTo>
                  <a:lnTo>
                    <a:pt x="28" y="314"/>
                  </a:lnTo>
                  <a:lnTo>
                    <a:pt x="28" y="298"/>
                  </a:lnTo>
                  <a:lnTo>
                    <a:pt x="28" y="282"/>
                  </a:lnTo>
                  <a:lnTo>
                    <a:pt x="36" y="234"/>
                  </a:lnTo>
                  <a:lnTo>
                    <a:pt x="36" y="216"/>
                  </a:lnTo>
                  <a:lnTo>
                    <a:pt x="36" y="200"/>
                  </a:lnTo>
                  <a:lnTo>
                    <a:pt x="36" y="192"/>
                  </a:lnTo>
                  <a:lnTo>
                    <a:pt x="38" y="184"/>
                  </a:lnTo>
                  <a:lnTo>
                    <a:pt x="44" y="170"/>
                  </a:lnTo>
                  <a:lnTo>
                    <a:pt x="54" y="156"/>
                  </a:lnTo>
                  <a:lnTo>
                    <a:pt x="64" y="142"/>
                  </a:lnTo>
                  <a:lnTo>
                    <a:pt x="72" y="130"/>
                  </a:lnTo>
                  <a:lnTo>
                    <a:pt x="78" y="116"/>
                  </a:lnTo>
                  <a:lnTo>
                    <a:pt x="86" y="102"/>
                  </a:lnTo>
                  <a:lnTo>
                    <a:pt x="90" y="98"/>
                  </a:lnTo>
                  <a:lnTo>
                    <a:pt x="96" y="92"/>
                  </a:lnTo>
                  <a:lnTo>
                    <a:pt x="126" y="72"/>
                  </a:lnTo>
                  <a:lnTo>
                    <a:pt x="152" y="50"/>
                  </a:lnTo>
                  <a:lnTo>
                    <a:pt x="178" y="26"/>
                  </a:lnTo>
                  <a:lnTo>
                    <a:pt x="192" y="18"/>
                  </a:lnTo>
                  <a:lnTo>
                    <a:pt x="200" y="14"/>
                  </a:lnTo>
                  <a:lnTo>
                    <a:pt x="208" y="12"/>
                  </a:lnTo>
                  <a:lnTo>
                    <a:pt x="242" y="8"/>
                  </a:lnTo>
                  <a:lnTo>
                    <a:pt x="258" y="4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F9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3" name="Freeform 41">
              <a:extLst>
                <a:ext uri="{FF2B5EF4-FFF2-40B4-BE49-F238E27FC236}">
                  <a16:creationId xmlns:a16="http://schemas.microsoft.com/office/drawing/2014/main" id="{0342C0C4-3090-4FD5-B2C4-C5D1B1BD4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2120"/>
              <a:ext cx="232" cy="48"/>
            </a:xfrm>
            <a:custGeom>
              <a:avLst/>
              <a:gdLst>
                <a:gd name="T0" fmla="*/ 2 w 232"/>
                <a:gd name="T1" fmla="*/ 40 h 48"/>
                <a:gd name="T2" fmla="*/ 2 w 232"/>
                <a:gd name="T3" fmla="*/ 40 h 48"/>
                <a:gd name="T4" fmla="*/ 8 w 232"/>
                <a:gd name="T5" fmla="*/ 36 h 48"/>
                <a:gd name="T6" fmla="*/ 16 w 232"/>
                <a:gd name="T7" fmla="*/ 36 h 48"/>
                <a:gd name="T8" fmla="*/ 34 w 232"/>
                <a:gd name="T9" fmla="*/ 38 h 48"/>
                <a:gd name="T10" fmla="*/ 54 w 232"/>
                <a:gd name="T11" fmla="*/ 42 h 48"/>
                <a:gd name="T12" fmla="*/ 68 w 232"/>
                <a:gd name="T13" fmla="*/ 46 h 48"/>
                <a:gd name="T14" fmla="*/ 68 w 232"/>
                <a:gd name="T15" fmla="*/ 46 h 48"/>
                <a:gd name="T16" fmla="*/ 88 w 232"/>
                <a:gd name="T17" fmla="*/ 44 h 48"/>
                <a:gd name="T18" fmla="*/ 104 w 232"/>
                <a:gd name="T19" fmla="*/ 40 h 48"/>
                <a:gd name="T20" fmla="*/ 120 w 232"/>
                <a:gd name="T21" fmla="*/ 36 h 48"/>
                <a:gd name="T22" fmla="*/ 136 w 232"/>
                <a:gd name="T23" fmla="*/ 30 h 48"/>
                <a:gd name="T24" fmla="*/ 136 w 232"/>
                <a:gd name="T25" fmla="*/ 30 h 48"/>
                <a:gd name="T26" fmla="*/ 144 w 232"/>
                <a:gd name="T27" fmla="*/ 30 h 48"/>
                <a:gd name="T28" fmla="*/ 152 w 232"/>
                <a:gd name="T29" fmla="*/ 32 h 48"/>
                <a:gd name="T30" fmla="*/ 166 w 232"/>
                <a:gd name="T31" fmla="*/ 36 h 48"/>
                <a:gd name="T32" fmla="*/ 180 w 232"/>
                <a:gd name="T33" fmla="*/ 44 h 48"/>
                <a:gd name="T34" fmla="*/ 186 w 232"/>
                <a:gd name="T35" fmla="*/ 46 h 48"/>
                <a:gd name="T36" fmla="*/ 194 w 232"/>
                <a:gd name="T37" fmla="*/ 48 h 48"/>
                <a:gd name="T38" fmla="*/ 194 w 232"/>
                <a:gd name="T39" fmla="*/ 48 h 48"/>
                <a:gd name="T40" fmla="*/ 204 w 232"/>
                <a:gd name="T41" fmla="*/ 48 h 48"/>
                <a:gd name="T42" fmla="*/ 212 w 232"/>
                <a:gd name="T43" fmla="*/ 44 h 48"/>
                <a:gd name="T44" fmla="*/ 218 w 232"/>
                <a:gd name="T45" fmla="*/ 40 h 48"/>
                <a:gd name="T46" fmla="*/ 224 w 232"/>
                <a:gd name="T47" fmla="*/ 34 h 48"/>
                <a:gd name="T48" fmla="*/ 228 w 232"/>
                <a:gd name="T49" fmla="*/ 28 h 48"/>
                <a:gd name="T50" fmla="*/ 232 w 232"/>
                <a:gd name="T51" fmla="*/ 18 h 48"/>
                <a:gd name="T52" fmla="*/ 232 w 232"/>
                <a:gd name="T53" fmla="*/ 10 h 48"/>
                <a:gd name="T54" fmla="*/ 232 w 232"/>
                <a:gd name="T55" fmla="*/ 0 h 48"/>
                <a:gd name="T56" fmla="*/ 232 w 232"/>
                <a:gd name="T57" fmla="*/ 0 h 48"/>
                <a:gd name="T58" fmla="*/ 224 w 232"/>
                <a:gd name="T59" fmla="*/ 14 h 48"/>
                <a:gd name="T60" fmla="*/ 216 w 232"/>
                <a:gd name="T61" fmla="*/ 26 h 48"/>
                <a:gd name="T62" fmla="*/ 212 w 232"/>
                <a:gd name="T63" fmla="*/ 30 h 48"/>
                <a:gd name="T64" fmla="*/ 206 w 232"/>
                <a:gd name="T65" fmla="*/ 30 h 48"/>
                <a:gd name="T66" fmla="*/ 198 w 232"/>
                <a:gd name="T67" fmla="*/ 30 h 48"/>
                <a:gd name="T68" fmla="*/ 188 w 232"/>
                <a:gd name="T69" fmla="*/ 28 h 48"/>
                <a:gd name="T70" fmla="*/ 188 w 232"/>
                <a:gd name="T71" fmla="*/ 28 h 48"/>
                <a:gd name="T72" fmla="*/ 172 w 232"/>
                <a:gd name="T73" fmla="*/ 22 h 48"/>
                <a:gd name="T74" fmla="*/ 158 w 232"/>
                <a:gd name="T75" fmla="*/ 18 h 48"/>
                <a:gd name="T76" fmla="*/ 144 w 232"/>
                <a:gd name="T77" fmla="*/ 18 h 48"/>
                <a:gd name="T78" fmla="*/ 126 w 232"/>
                <a:gd name="T79" fmla="*/ 22 h 48"/>
                <a:gd name="T80" fmla="*/ 126 w 232"/>
                <a:gd name="T81" fmla="*/ 22 h 48"/>
                <a:gd name="T82" fmla="*/ 110 w 232"/>
                <a:gd name="T83" fmla="*/ 28 h 48"/>
                <a:gd name="T84" fmla="*/ 92 w 232"/>
                <a:gd name="T85" fmla="*/ 30 h 48"/>
                <a:gd name="T86" fmla="*/ 60 w 232"/>
                <a:gd name="T87" fmla="*/ 30 h 48"/>
                <a:gd name="T88" fmla="*/ 60 w 232"/>
                <a:gd name="T89" fmla="*/ 30 h 48"/>
                <a:gd name="T90" fmla="*/ 28 w 232"/>
                <a:gd name="T91" fmla="*/ 28 h 48"/>
                <a:gd name="T92" fmla="*/ 18 w 232"/>
                <a:gd name="T93" fmla="*/ 30 h 48"/>
                <a:gd name="T94" fmla="*/ 12 w 232"/>
                <a:gd name="T95" fmla="*/ 30 h 48"/>
                <a:gd name="T96" fmla="*/ 4 w 232"/>
                <a:gd name="T97" fmla="*/ 34 h 48"/>
                <a:gd name="T98" fmla="*/ 0 w 232"/>
                <a:gd name="T99" fmla="*/ 38 h 48"/>
                <a:gd name="T100" fmla="*/ 2 w 232"/>
                <a:gd name="T101" fmla="*/ 40 h 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32" h="48">
                  <a:moveTo>
                    <a:pt x="2" y="40"/>
                  </a:moveTo>
                  <a:lnTo>
                    <a:pt x="2" y="40"/>
                  </a:lnTo>
                  <a:lnTo>
                    <a:pt x="8" y="36"/>
                  </a:lnTo>
                  <a:lnTo>
                    <a:pt x="16" y="36"/>
                  </a:lnTo>
                  <a:lnTo>
                    <a:pt x="34" y="38"/>
                  </a:lnTo>
                  <a:lnTo>
                    <a:pt x="54" y="42"/>
                  </a:lnTo>
                  <a:lnTo>
                    <a:pt x="68" y="46"/>
                  </a:lnTo>
                  <a:lnTo>
                    <a:pt x="88" y="44"/>
                  </a:lnTo>
                  <a:lnTo>
                    <a:pt x="104" y="40"/>
                  </a:lnTo>
                  <a:lnTo>
                    <a:pt x="120" y="36"/>
                  </a:lnTo>
                  <a:lnTo>
                    <a:pt x="136" y="30"/>
                  </a:lnTo>
                  <a:lnTo>
                    <a:pt x="144" y="30"/>
                  </a:lnTo>
                  <a:lnTo>
                    <a:pt x="152" y="32"/>
                  </a:lnTo>
                  <a:lnTo>
                    <a:pt x="166" y="36"/>
                  </a:lnTo>
                  <a:lnTo>
                    <a:pt x="180" y="44"/>
                  </a:lnTo>
                  <a:lnTo>
                    <a:pt x="186" y="46"/>
                  </a:lnTo>
                  <a:lnTo>
                    <a:pt x="194" y="48"/>
                  </a:lnTo>
                  <a:lnTo>
                    <a:pt x="204" y="48"/>
                  </a:lnTo>
                  <a:lnTo>
                    <a:pt x="212" y="44"/>
                  </a:lnTo>
                  <a:lnTo>
                    <a:pt x="218" y="40"/>
                  </a:lnTo>
                  <a:lnTo>
                    <a:pt x="224" y="34"/>
                  </a:lnTo>
                  <a:lnTo>
                    <a:pt x="228" y="28"/>
                  </a:lnTo>
                  <a:lnTo>
                    <a:pt x="232" y="18"/>
                  </a:lnTo>
                  <a:lnTo>
                    <a:pt x="232" y="10"/>
                  </a:lnTo>
                  <a:lnTo>
                    <a:pt x="232" y="0"/>
                  </a:lnTo>
                  <a:lnTo>
                    <a:pt x="224" y="14"/>
                  </a:lnTo>
                  <a:lnTo>
                    <a:pt x="216" y="26"/>
                  </a:lnTo>
                  <a:lnTo>
                    <a:pt x="212" y="30"/>
                  </a:lnTo>
                  <a:lnTo>
                    <a:pt x="206" y="30"/>
                  </a:lnTo>
                  <a:lnTo>
                    <a:pt x="198" y="30"/>
                  </a:lnTo>
                  <a:lnTo>
                    <a:pt x="188" y="28"/>
                  </a:lnTo>
                  <a:lnTo>
                    <a:pt x="172" y="22"/>
                  </a:lnTo>
                  <a:lnTo>
                    <a:pt x="158" y="18"/>
                  </a:lnTo>
                  <a:lnTo>
                    <a:pt x="144" y="18"/>
                  </a:lnTo>
                  <a:lnTo>
                    <a:pt x="126" y="22"/>
                  </a:lnTo>
                  <a:lnTo>
                    <a:pt x="110" y="28"/>
                  </a:lnTo>
                  <a:lnTo>
                    <a:pt x="92" y="30"/>
                  </a:lnTo>
                  <a:lnTo>
                    <a:pt x="60" y="30"/>
                  </a:lnTo>
                  <a:lnTo>
                    <a:pt x="28" y="28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4" y="34"/>
                  </a:lnTo>
                  <a:lnTo>
                    <a:pt x="0" y="38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FAC8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4" name="Freeform 42">
              <a:extLst>
                <a:ext uri="{FF2B5EF4-FFF2-40B4-BE49-F238E27FC236}">
                  <a16:creationId xmlns:a16="http://schemas.microsoft.com/office/drawing/2014/main" id="{3E2EA3D1-F15A-48C7-B0C1-C9E019C1F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2120"/>
              <a:ext cx="232" cy="48"/>
            </a:xfrm>
            <a:custGeom>
              <a:avLst/>
              <a:gdLst>
                <a:gd name="T0" fmla="*/ 2 w 232"/>
                <a:gd name="T1" fmla="*/ 40 h 48"/>
                <a:gd name="T2" fmla="*/ 2 w 232"/>
                <a:gd name="T3" fmla="*/ 40 h 48"/>
                <a:gd name="T4" fmla="*/ 8 w 232"/>
                <a:gd name="T5" fmla="*/ 36 h 48"/>
                <a:gd name="T6" fmla="*/ 16 w 232"/>
                <a:gd name="T7" fmla="*/ 36 h 48"/>
                <a:gd name="T8" fmla="*/ 34 w 232"/>
                <a:gd name="T9" fmla="*/ 38 h 48"/>
                <a:gd name="T10" fmla="*/ 54 w 232"/>
                <a:gd name="T11" fmla="*/ 42 h 48"/>
                <a:gd name="T12" fmla="*/ 68 w 232"/>
                <a:gd name="T13" fmla="*/ 46 h 48"/>
                <a:gd name="T14" fmla="*/ 68 w 232"/>
                <a:gd name="T15" fmla="*/ 46 h 48"/>
                <a:gd name="T16" fmla="*/ 88 w 232"/>
                <a:gd name="T17" fmla="*/ 44 h 48"/>
                <a:gd name="T18" fmla="*/ 104 w 232"/>
                <a:gd name="T19" fmla="*/ 40 h 48"/>
                <a:gd name="T20" fmla="*/ 120 w 232"/>
                <a:gd name="T21" fmla="*/ 36 h 48"/>
                <a:gd name="T22" fmla="*/ 136 w 232"/>
                <a:gd name="T23" fmla="*/ 30 h 48"/>
                <a:gd name="T24" fmla="*/ 136 w 232"/>
                <a:gd name="T25" fmla="*/ 30 h 48"/>
                <a:gd name="T26" fmla="*/ 144 w 232"/>
                <a:gd name="T27" fmla="*/ 30 h 48"/>
                <a:gd name="T28" fmla="*/ 152 w 232"/>
                <a:gd name="T29" fmla="*/ 32 h 48"/>
                <a:gd name="T30" fmla="*/ 166 w 232"/>
                <a:gd name="T31" fmla="*/ 36 h 48"/>
                <a:gd name="T32" fmla="*/ 180 w 232"/>
                <a:gd name="T33" fmla="*/ 44 h 48"/>
                <a:gd name="T34" fmla="*/ 186 w 232"/>
                <a:gd name="T35" fmla="*/ 46 h 48"/>
                <a:gd name="T36" fmla="*/ 194 w 232"/>
                <a:gd name="T37" fmla="*/ 48 h 48"/>
                <a:gd name="T38" fmla="*/ 194 w 232"/>
                <a:gd name="T39" fmla="*/ 48 h 48"/>
                <a:gd name="T40" fmla="*/ 204 w 232"/>
                <a:gd name="T41" fmla="*/ 48 h 48"/>
                <a:gd name="T42" fmla="*/ 212 w 232"/>
                <a:gd name="T43" fmla="*/ 44 h 48"/>
                <a:gd name="T44" fmla="*/ 218 w 232"/>
                <a:gd name="T45" fmla="*/ 40 h 48"/>
                <a:gd name="T46" fmla="*/ 224 w 232"/>
                <a:gd name="T47" fmla="*/ 34 h 48"/>
                <a:gd name="T48" fmla="*/ 228 w 232"/>
                <a:gd name="T49" fmla="*/ 28 h 48"/>
                <a:gd name="T50" fmla="*/ 232 w 232"/>
                <a:gd name="T51" fmla="*/ 18 h 48"/>
                <a:gd name="T52" fmla="*/ 232 w 232"/>
                <a:gd name="T53" fmla="*/ 10 h 48"/>
                <a:gd name="T54" fmla="*/ 232 w 232"/>
                <a:gd name="T55" fmla="*/ 0 h 48"/>
                <a:gd name="T56" fmla="*/ 232 w 232"/>
                <a:gd name="T57" fmla="*/ 0 h 48"/>
                <a:gd name="T58" fmla="*/ 224 w 232"/>
                <a:gd name="T59" fmla="*/ 14 h 48"/>
                <a:gd name="T60" fmla="*/ 216 w 232"/>
                <a:gd name="T61" fmla="*/ 26 h 48"/>
                <a:gd name="T62" fmla="*/ 212 w 232"/>
                <a:gd name="T63" fmla="*/ 30 h 48"/>
                <a:gd name="T64" fmla="*/ 206 w 232"/>
                <a:gd name="T65" fmla="*/ 30 h 48"/>
                <a:gd name="T66" fmla="*/ 198 w 232"/>
                <a:gd name="T67" fmla="*/ 30 h 48"/>
                <a:gd name="T68" fmla="*/ 188 w 232"/>
                <a:gd name="T69" fmla="*/ 28 h 48"/>
                <a:gd name="T70" fmla="*/ 188 w 232"/>
                <a:gd name="T71" fmla="*/ 28 h 48"/>
                <a:gd name="T72" fmla="*/ 172 w 232"/>
                <a:gd name="T73" fmla="*/ 22 h 48"/>
                <a:gd name="T74" fmla="*/ 158 w 232"/>
                <a:gd name="T75" fmla="*/ 18 h 48"/>
                <a:gd name="T76" fmla="*/ 144 w 232"/>
                <a:gd name="T77" fmla="*/ 18 h 48"/>
                <a:gd name="T78" fmla="*/ 126 w 232"/>
                <a:gd name="T79" fmla="*/ 22 h 48"/>
                <a:gd name="T80" fmla="*/ 126 w 232"/>
                <a:gd name="T81" fmla="*/ 22 h 48"/>
                <a:gd name="T82" fmla="*/ 110 w 232"/>
                <a:gd name="T83" fmla="*/ 28 h 48"/>
                <a:gd name="T84" fmla="*/ 92 w 232"/>
                <a:gd name="T85" fmla="*/ 30 h 48"/>
                <a:gd name="T86" fmla="*/ 60 w 232"/>
                <a:gd name="T87" fmla="*/ 30 h 48"/>
                <a:gd name="T88" fmla="*/ 60 w 232"/>
                <a:gd name="T89" fmla="*/ 30 h 48"/>
                <a:gd name="T90" fmla="*/ 28 w 232"/>
                <a:gd name="T91" fmla="*/ 28 h 48"/>
                <a:gd name="T92" fmla="*/ 18 w 232"/>
                <a:gd name="T93" fmla="*/ 30 h 48"/>
                <a:gd name="T94" fmla="*/ 12 w 232"/>
                <a:gd name="T95" fmla="*/ 30 h 48"/>
                <a:gd name="T96" fmla="*/ 4 w 232"/>
                <a:gd name="T97" fmla="*/ 34 h 48"/>
                <a:gd name="T98" fmla="*/ 0 w 232"/>
                <a:gd name="T99" fmla="*/ 38 h 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2" h="48">
                  <a:moveTo>
                    <a:pt x="2" y="40"/>
                  </a:moveTo>
                  <a:lnTo>
                    <a:pt x="2" y="40"/>
                  </a:lnTo>
                  <a:lnTo>
                    <a:pt x="8" y="36"/>
                  </a:lnTo>
                  <a:lnTo>
                    <a:pt x="16" y="36"/>
                  </a:lnTo>
                  <a:lnTo>
                    <a:pt x="34" y="38"/>
                  </a:lnTo>
                  <a:lnTo>
                    <a:pt x="54" y="42"/>
                  </a:lnTo>
                  <a:lnTo>
                    <a:pt x="68" y="46"/>
                  </a:lnTo>
                  <a:lnTo>
                    <a:pt x="88" y="44"/>
                  </a:lnTo>
                  <a:lnTo>
                    <a:pt x="104" y="40"/>
                  </a:lnTo>
                  <a:lnTo>
                    <a:pt x="120" y="36"/>
                  </a:lnTo>
                  <a:lnTo>
                    <a:pt x="136" y="30"/>
                  </a:lnTo>
                  <a:lnTo>
                    <a:pt x="144" y="30"/>
                  </a:lnTo>
                  <a:lnTo>
                    <a:pt x="152" y="32"/>
                  </a:lnTo>
                  <a:lnTo>
                    <a:pt x="166" y="36"/>
                  </a:lnTo>
                  <a:lnTo>
                    <a:pt x="180" y="44"/>
                  </a:lnTo>
                  <a:lnTo>
                    <a:pt x="186" y="46"/>
                  </a:lnTo>
                  <a:lnTo>
                    <a:pt x="194" y="48"/>
                  </a:lnTo>
                  <a:lnTo>
                    <a:pt x="204" y="48"/>
                  </a:lnTo>
                  <a:lnTo>
                    <a:pt x="212" y="44"/>
                  </a:lnTo>
                  <a:lnTo>
                    <a:pt x="218" y="40"/>
                  </a:lnTo>
                  <a:lnTo>
                    <a:pt x="224" y="34"/>
                  </a:lnTo>
                  <a:lnTo>
                    <a:pt x="228" y="28"/>
                  </a:lnTo>
                  <a:lnTo>
                    <a:pt x="232" y="18"/>
                  </a:lnTo>
                  <a:lnTo>
                    <a:pt x="232" y="10"/>
                  </a:lnTo>
                  <a:lnTo>
                    <a:pt x="232" y="0"/>
                  </a:lnTo>
                  <a:lnTo>
                    <a:pt x="224" y="14"/>
                  </a:lnTo>
                  <a:lnTo>
                    <a:pt x="216" y="26"/>
                  </a:lnTo>
                  <a:lnTo>
                    <a:pt x="212" y="30"/>
                  </a:lnTo>
                  <a:lnTo>
                    <a:pt x="206" y="30"/>
                  </a:lnTo>
                  <a:lnTo>
                    <a:pt x="198" y="30"/>
                  </a:lnTo>
                  <a:lnTo>
                    <a:pt x="188" y="28"/>
                  </a:lnTo>
                  <a:lnTo>
                    <a:pt x="172" y="22"/>
                  </a:lnTo>
                  <a:lnTo>
                    <a:pt x="158" y="18"/>
                  </a:lnTo>
                  <a:lnTo>
                    <a:pt x="144" y="18"/>
                  </a:lnTo>
                  <a:lnTo>
                    <a:pt x="126" y="22"/>
                  </a:lnTo>
                  <a:lnTo>
                    <a:pt x="110" y="28"/>
                  </a:lnTo>
                  <a:lnTo>
                    <a:pt x="92" y="30"/>
                  </a:lnTo>
                  <a:lnTo>
                    <a:pt x="60" y="30"/>
                  </a:lnTo>
                  <a:lnTo>
                    <a:pt x="28" y="28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4" y="34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5" name="Freeform 43">
              <a:extLst>
                <a:ext uri="{FF2B5EF4-FFF2-40B4-BE49-F238E27FC236}">
                  <a16:creationId xmlns:a16="http://schemas.microsoft.com/office/drawing/2014/main" id="{151053EE-0327-4A9A-8C3B-5A1E088C2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" y="2252"/>
              <a:ext cx="78" cy="200"/>
            </a:xfrm>
            <a:custGeom>
              <a:avLst/>
              <a:gdLst>
                <a:gd name="T0" fmla="*/ 78 w 78"/>
                <a:gd name="T1" fmla="*/ 0 h 200"/>
                <a:gd name="T2" fmla="*/ 78 w 78"/>
                <a:gd name="T3" fmla="*/ 0 h 200"/>
                <a:gd name="T4" fmla="*/ 70 w 78"/>
                <a:gd name="T5" fmla="*/ 28 h 200"/>
                <a:gd name="T6" fmla="*/ 64 w 78"/>
                <a:gd name="T7" fmla="*/ 40 h 200"/>
                <a:gd name="T8" fmla="*/ 58 w 78"/>
                <a:gd name="T9" fmla="*/ 52 h 200"/>
                <a:gd name="T10" fmla="*/ 50 w 78"/>
                <a:gd name="T11" fmla="*/ 64 h 200"/>
                <a:gd name="T12" fmla="*/ 42 w 78"/>
                <a:gd name="T13" fmla="*/ 74 h 200"/>
                <a:gd name="T14" fmla="*/ 32 w 78"/>
                <a:gd name="T15" fmla="*/ 84 h 200"/>
                <a:gd name="T16" fmla="*/ 20 w 78"/>
                <a:gd name="T17" fmla="*/ 94 h 200"/>
                <a:gd name="T18" fmla="*/ 20 w 78"/>
                <a:gd name="T19" fmla="*/ 94 h 200"/>
                <a:gd name="T20" fmla="*/ 12 w 78"/>
                <a:gd name="T21" fmla="*/ 100 h 200"/>
                <a:gd name="T22" fmla="*/ 10 w 78"/>
                <a:gd name="T23" fmla="*/ 102 h 200"/>
                <a:gd name="T24" fmla="*/ 10 w 78"/>
                <a:gd name="T25" fmla="*/ 108 h 200"/>
                <a:gd name="T26" fmla="*/ 10 w 78"/>
                <a:gd name="T27" fmla="*/ 108 h 200"/>
                <a:gd name="T28" fmla="*/ 10 w 78"/>
                <a:gd name="T29" fmla="*/ 114 h 200"/>
                <a:gd name="T30" fmla="*/ 12 w 78"/>
                <a:gd name="T31" fmla="*/ 118 h 200"/>
                <a:gd name="T32" fmla="*/ 16 w 78"/>
                <a:gd name="T33" fmla="*/ 130 h 200"/>
                <a:gd name="T34" fmla="*/ 16 w 78"/>
                <a:gd name="T35" fmla="*/ 130 h 200"/>
                <a:gd name="T36" fmla="*/ 18 w 78"/>
                <a:gd name="T37" fmla="*/ 148 h 200"/>
                <a:gd name="T38" fmla="*/ 16 w 78"/>
                <a:gd name="T39" fmla="*/ 166 h 200"/>
                <a:gd name="T40" fmla="*/ 14 w 78"/>
                <a:gd name="T41" fmla="*/ 184 h 200"/>
                <a:gd name="T42" fmla="*/ 8 w 78"/>
                <a:gd name="T43" fmla="*/ 200 h 200"/>
                <a:gd name="T44" fmla="*/ 8 w 78"/>
                <a:gd name="T45" fmla="*/ 200 h 200"/>
                <a:gd name="T46" fmla="*/ 10 w 78"/>
                <a:gd name="T47" fmla="*/ 186 h 200"/>
                <a:gd name="T48" fmla="*/ 10 w 78"/>
                <a:gd name="T49" fmla="*/ 170 h 200"/>
                <a:gd name="T50" fmla="*/ 6 w 78"/>
                <a:gd name="T51" fmla="*/ 136 h 200"/>
                <a:gd name="T52" fmla="*/ 6 w 78"/>
                <a:gd name="T53" fmla="*/ 136 h 200"/>
                <a:gd name="T54" fmla="*/ 4 w 78"/>
                <a:gd name="T55" fmla="*/ 128 h 200"/>
                <a:gd name="T56" fmla="*/ 2 w 78"/>
                <a:gd name="T57" fmla="*/ 116 h 200"/>
                <a:gd name="T58" fmla="*/ 0 w 78"/>
                <a:gd name="T59" fmla="*/ 106 h 200"/>
                <a:gd name="T60" fmla="*/ 0 w 78"/>
                <a:gd name="T61" fmla="*/ 102 h 200"/>
                <a:gd name="T62" fmla="*/ 0 w 78"/>
                <a:gd name="T63" fmla="*/ 98 h 200"/>
                <a:gd name="T64" fmla="*/ 0 w 78"/>
                <a:gd name="T65" fmla="*/ 98 h 200"/>
                <a:gd name="T66" fmla="*/ 8 w 78"/>
                <a:gd name="T67" fmla="*/ 90 h 200"/>
                <a:gd name="T68" fmla="*/ 16 w 78"/>
                <a:gd name="T69" fmla="*/ 84 h 200"/>
                <a:gd name="T70" fmla="*/ 26 w 78"/>
                <a:gd name="T71" fmla="*/ 78 h 200"/>
                <a:gd name="T72" fmla="*/ 34 w 78"/>
                <a:gd name="T73" fmla="*/ 70 h 200"/>
                <a:gd name="T74" fmla="*/ 34 w 78"/>
                <a:gd name="T75" fmla="*/ 70 h 200"/>
                <a:gd name="T76" fmla="*/ 46 w 78"/>
                <a:gd name="T77" fmla="*/ 58 h 200"/>
                <a:gd name="T78" fmla="*/ 58 w 78"/>
                <a:gd name="T79" fmla="*/ 44 h 200"/>
                <a:gd name="T80" fmla="*/ 66 w 78"/>
                <a:gd name="T81" fmla="*/ 28 h 200"/>
                <a:gd name="T82" fmla="*/ 70 w 78"/>
                <a:gd name="T83" fmla="*/ 20 h 200"/>
                <a:gd name="T84" fmla="*/ 72 w 78"/>
                <a:gd name="T85" fmla="*/ 12 h 200"/>
                <a:gd name="T86" fmla="*/ 78 w 78"/>
                <a:gd name="T87" fmla="*/ 0 h 2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8" h="200">
                  <a:moveTo>
                    <a:pt x="78" y="0"/>
                  </a:moveTo>
                  <a:lnTo>
                    <a:pt x="78" y="0"/>
                  </a:lnTo>
                  <a:lnTo>
                    <a:pt x="70" y="28"/>
                  </a:lnTo>
                  <a:lnTo>
                    <a:pt x="64" y="40"/>
                  </a:lnTo>
                  <a:lnTo>
                    <a:pt x="58" y="52"/>
                  </a:lnTo>
                  <a:lnTo>
                    <a:pt x="50" y="64"/>
                  </a:lnTo>
                  <a:lnTo>
                    <a:pt x="42" y="74"/>
                  </a:lnTo>
                  <a:lnTo>
                    <a:pt x="32" y="84"/>
                  </a:lnTo>
                  <a:lnTo>
                    <a:pt x="20" y="94"/>
                  </a:lnTo>
                  <a:lnTo>
                    <a:pt x="12" y="100"/>
                  </a:lnTo>
                  <a:lnTo>
                    <a:pt x="10" y="102"/>
                  </a:lnTo>
                  <a:lnTo>
                    <a:pt x="10" y="108"/>
                  </a:lnTo>
                  <a:lnTo>
                    <a:pt x="10" y="114"/>
                  </a:lnTo>
                  <a:lnTo>
                    <a:pt x="12" y="118"/>
                  </a:lnTo>
                  <a:lnTo>
                    <a:pt x="16" y="130"/>
                  </a:lnTo>
                  <a:lnTo>
                    <a:pt x="18" y="148"/>
                  </a:lnTo>
                  <a:lnTo>
                    <a:pt x="16" y="166"/>
                  </a:lnTo>
                  <a:lnTo>
                    <a:pt x="14" y="184"/>
                  </a:lnTo>
                  <a:lnTo>
                    <a:pt x="8" y="200"/>
                  </a:lnTo>
                  <a:lnTo>
                    <a:pt x="10" y="186"/>
                  </a:lnTo>
                  <a:lnTo>
                    <a:pt x="10" y="170"/>
                  </a:lnTo>
                  <a:lnTo>
                    <a:pt x="6" y="136"/>
                  </a:lnTo>
                  <a:lnTo>
                    <a:pt x="4" y="128"/>
                  </a:lnTo>
                  <a:lnTo>
                    <a:pt x="2" y="11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8" y="90"/>
                  </a:lnTo>
                  <a:lnTo>
                    <a:pt x="16" y="84"/>
                  </a:lnTo>
                  <a:lnTo>
                    <a:pt x="26" y="78"/>
                  </a:lnTo>
                  <a:lnTo>
                    <a:pt x="34" y="70"/>
                  </a:lnTo>
                  <a:lnTo>
                    <a:pt x="46" y="58"/>
                  </a:lnTo>
                  <a:lnTo>
                    <a:pt x="58" y="44"/>
                  </a:lnTo>
                  <a:lnTo>
                    <a:pt x="66" y="28"/>
                  </a:lnTo>
                  <a:lnTo>
                    <a:pt x="70" y="20"/>
                  </a:lnTo>
                  <a:lnTo>
                    <a:pt x="72" y="1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AC8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6" name="Freeform 44">
              <a:extLst>
                <a:ext uri="{FF2B5EF4-FFF2-40B4-BE49-F238E27FC236}">
                  <a16:creationId xmlns:a16="http://schemas.microsoft.com/office/drawing/2014/main" id="{F0B2E83C-DF1E-44D7-A3FF-5914C321B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" y="2252"/>
              <a:ext cx="78" cy="200"/>
            </a:xfrm>
            <a:custGeom>
              <a:avLst/>
              <a:gdLst>
                <a:gd name="T0" fmla="*/ 78 w 78"/>
                <a:gd name="T1" fmla="*/ 0 h 200"/>
                <a:gd name="T2" fmla="*/ 78 w 78"/>
                <a:gd name="T3" fmla="*/ 0 h 200"/>
                <a:gd name="T4" fmla="*/ 70 w 78"/>
                <a:gd name="T5" fmla="*/ 28 h 200"/>
                <a:gd name="T6" fmla="*/ 64 w 78"/>
                <a:gd name="T7" fmla="*/ 40 h 200"/>
                <a:gd name="T8" fmla="*/ 58 w 78"/>
                <a:gd name="T9" fmla="*/ 52 h 200"/>
                <a:gd name="T10" fmla="*/ 50 w 78"/>
                <a:gd name="T11" fmla="*/ 64 h 200"/>
                <a:gd name="T12" fmla="*/ 42 w 78"/>
                <a:gd name="T13" fmla="*/ 74 h 200"/>
                <a:gd name="T14" fmla="*/ 32 w 78"/>
                <a:gd name="T15" fmla="*/ 84 h 200"/>
                <a:gd name="T16" fmla="*/ 20 w 78"/>
                <a:gd name="T17" fmla="*/ 94 h 200"/>
                <a:gd name="T18" fmla="*/ 20 w 78"/>
                <a:gd name="T19" fmla="*/ 94 h 200"/>
                <a:gd name="T20" fmla="*/ 12 w 78"/>
                <a:gd name="T21" fmla="*/ 100 h 200"/>
                <a:gd name="T22" fmla="*/ 10 w 78"/>
                <a:gd name="T23" fmla="*/ 102 h 200"/>
                <a:gd name="T24" fmla="*/ 10 w 78"/>
                <a:gd name="T25" fmla="*/ 108 h 200"/>
                <a:gd name="T26" fmla="*/ 10 w 78"/>
                <a:gd name="T27" fmla="*/ 108 h 200"/>
                <a:gd name="T28" fmla="*/ 10 w 78"/>
                <a:gd name="T29" fmla="*/ 114 h 200"/>
                <a:gd name="T30" fmla="*/ 12 w 78"/>
                <a:gd name="T31" fmla="*/ 118 h 200"/>
                <a:gd name="T32" fmla="*/ 16 w 78"/>
                <a:gd name="T33" fmla="*/ 130 h 200"/>
                <a:gd name="T34" fmla="*/ 16 w 78"/>
                <a:gd name="T35" fmla="*/ 130 h 200"/>
                <a:gd name="T36" fmla="*/ 18 w 78"/>
                <a:gd name="T37" fmla="*/ 148 h 200"/>
                <a:gd name="T38" fmla="*/ 16 w 78"/>
                <a:gd name="T39" fmla="*/ 166 h 200"/>
                <a:gd name="T40" fmla="*/ 14 w 78"/>
                <a:gd name="T41" fmla="*/ 184 h 200"/>
                <a:gd name="T42" fmla="*/ 8 w 78"/>
                <a:gd name="T43" fmla="*/ 200 h 200"/>
                <a:gd name="T44" fmla="*/ 8 w 78"/>
                <a:gd name="T45" fmla="*/ 200 h 200"/>
                <a:gd name="T46" fmla="*/ 10 w 78"/>
                <a:gd name="T47" fmla="*/ 186 h 200"/>
                <a:gd name="T48" fmla="*/ 10 w 78"/>
                <a:gd name="T49" fmla="*/ 170 h 200"/>
                <a:gd name="T50" fmla="*/ 6 w 78"/>
                <a:gd name="T51" fmla="*/ 136 h 200"/>
                <a:gd name="T52" fmla="*/ 6 w 78"/>
                <a:gd name="T53" fmla="*/ 136 h 200"/>
                <a:gd name="T54" fmla="*/ 4 w 78"/>
                <a:gd name="T55" fmla="*/ 128 h 200"/>
                <a:gd name="T56" fmla="*/ 2 w 78"/>
                <a:gd name="T57" fmla="*/ 116 h 200"/>
                <a:gd name="T58" fmla="*/ 0 w 78"/>
                <a:gd name="T59" fmla="*/ 106 h 200"/>
                <a:gd name="T60" fmla="*/ 0 w 78"/>
                <a:gd name="T61" fmla="*/ 102 h 200"/>
                <a:gd name="T62" fmla="*/ 0 w 78"/>
                <a:gd name="T63" fmla="*/ 98 h 200"/>
                <a:gd name="T64" fmla="*/ 0 w 78"/>
                <a:gd name="T65" fmla="*/ 98 h 200"/>
                <a:gd name="T66" fmla="*/ 8 w 78"/>
                <a:gd name="T67" fmla="*/ 90 h 200"/>
                <a:gd name="T68" fmla="*/ 16 w 78"/>
                <a:gd name="T69" fmla="*/ 84 h 200"/>
                <a:gd name="T70" fmla="*/ 26 w 78"/>
                <a:gd name="T71" fmla="*/ 78 h 200"/>
                <a:gd name="T72" fmla="*/ 34 w 78"/>
                <a:gd name="T73" fmla="*/ 70 h 200"/>
                <a:gd name="T74" fmla="*/ 34 w 78"/>
                <a:gd name="T75" fmla="*/ 70 h 200"/>
                <a:gd name="T76" fmla="*/ 46 w 78"/>
                <a:gd name="T77" fmla="*/ 58 h 200"/>
                <a:gd name="T78" fmla="*/ 58 w 78"/>
                <a:gd name="T79" fmla="*/ 44 h 200"/>
                <a:gd name="T80" fmla="*/ 66 w 78"/>
                <a:gd name="T81" fmla="*/ 28 h 200"/>
                <a:gd name="T82" fmla="*/ 70 w 78"/>
                <a:gd name="T83" fmla="*/ 20 h 200"/>
                <a:gd name="T84" fmla="*/ 72 w 78"/>
                <a:gd name="T85" fmla="*/ 12 h 2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8" h="200">
                  <a:moveTo>
                    <a:pt x="78" y="0"/>
                  </a:moveTo>
                  <a:lnTo>
                    <a:pt x="78" y="0"/>
                  </a:lnTo>
                  <a:lnTo>
                    <a:pt x="70" y="28"/>
                  </a:lnTo>
                  <a:lnTo>
                    <a:pt x="64" y="40"/>
                  </a:lnTo>
                  <a:lnTo>
                    <a:pt x="58" y="52"/>
                  </a:lnTo>
                  <a:lnTo>
                    <a:pt x="50" y="64"/>
                  </a:lnTo>
                  <a:lnTo>
                    <a:pt x="42" y="74"/>
                  </a:lnTo>
                  <a:lnTo>
                    <a:pt x="32" y="84"/>
                  </a:lnTo>
                  <a:lnTo>
                    <a:pt x="20" y="94"/>
                  </a:lnTo>
                  <a:lnTo>
                    <a:pt x="12" y="100"/>
                  </a:lnTo>
                  <a:lnTo>
                    <a:pt x="10" y="102"/>
                  </a:lnTo>
                  <a:lnTo>
                    <a:pt x="10" y="108"/>
                  </a:lnTo>
                  <a:lnTo>
                    <a:pt x="10" y="114"/>
                  </a:lnTo>
                  <a:lnTo>
                    <a:pt x="12" y="118"/>
                  </a:lnTo>
                  <a:lnTo>
                    <a:pt x="16" y="130"/>
                  </a:lnTo>
                  <a:lnTo>
                    <a:pt x="18" y="148"/>
                  </a:lnTo>
                  <a:lnTo>
                    <a:pt x="16" y="166"/>
                  </a:lnTo>
                  <a:lnTo>
                    <a:pt x="14" y="184"/>
                  </a:lnTo>
                  <a:lnTo>
                    <a:pt x="8" y="200"/>
                  </a:lnTo>
                  <a:lnTo>
                    <a:pt x="10" y="186"/>
                  </a:lnTo>
                  <a:lnTo>
                    <a:pt x="10" y="170"/>
                  </a:lnTo>
                  <a:lnTo>
                    <a:pt x="6" y="136"/>
                  </a:lnTo>
                  <a:lnTo>
                    <a:pt x="4" y="128"/>
                  </a:lnTo>
                  <a:lnTo>
                    <a:pt x="2" y="11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8" y="90"/>
                  </a:lnTo>
                  <a:lnTo>
                    <a:pt x="16" y="84"/>
                  </a:lnTo>
                  <a:lnTo>
                    <a:pt x="26" y="78"/>
                  </a:lnTo>
                  <a:lnTo>
                    <a:pt x="34" y="70"/>
                  </a:lnTo>
                  <a:lnTo>
                    <a:pt x="46" y="58"/>
                  </a:lnTo>
                  <a:lnTo>
                    <a:pt x="58" y="44"/>
                  </a:lnTo>
                  <a:lnTo>
                    <a:pt x="66" y="28"/>
                  </a:lnTo>
                  <a:lnTo>
                    <a:pt x="70" y="20"/>
                  </a:lnTo>
                  <a:lnTo>
                    <a:pt x="72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7" name="Freeform 45">
              <a:extLst>
                <a:ext uri="{FF2B5EF4-FFF2-40B4-BE49-F238E27FC236}">
                  <a16:creationId xmlns:a16="http://schemas.microsoft.com/office/drawing/2014/main" id="{47B030FE-1CC6-4D42-AAC8-20267EDFC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2046"/>
              <a:ext cx="30" cy="424"/>
            </a:xfrm>
            <a:custGeom>
              <a:avLst/>
              <a:gdLst>
                <a:gd name="T0" fmla="*/ 0 w 30"/>
                <a:gd name="T1" fmla="*/ 0 h 424"/>
                <a:gd name="T2" fmla="*/ 0 w 30"/>
                <a:gd name="T3" fmla="*/ 0 h 424"/>
                <a:gd name="T4" fmla="*/ 2 w 30"/>
                <a:gd name="T5" fmla="*/ 6 h 424"/>
                <a:gd name="T6" fmla="*/ 2 w 30"/>
                <a:gd name="T7" fmla="*/ 6 h 424"/>
                <a:gd name="T8" fmla="*/ 8 w 30"/>
                <a:gd name="T9" fmla="*/ 34 h 424"/>
                <a:gd name="T10" fmla="*/ 12 w 30"/>
                <a:gd name="T11" fmla="*/ 66 h 424"/>
                <a:gd name="T12" fmla="*/ 16 w 30"/>
                <a:gd name="T13" fmla="*/ 134 h 424"/>
                <a:gd name="T14" fmla="*/ 18 w 30"/>
                <a:gd name="T15" fmla="*/ 196 h 424"/>
                <a:gd name="T16" fmla="*/ 18 w 30"/>
                <a:gd name="T17" fmla="*/ 238 h 424"/>
                <a:gd name="T18" fmla="*/ 18 w 30"/>
                <a:gd name="T19" fmla="*/ 238 h 424"/>
                <a:gd name="T20" fmla="*/ 16 w 30"/>
                <a:gd name="T21" fmla="*/ 252 h 424"/>
                <a:gd name="T22" fmla="*/ 12 w 30"/>
                <a:gd name="T23" fmla="*/ 264 h 424"/>
                <a:gd name="T24" fmla="*/ 6 w 30"/>
                <a:gd name="T25" fmla="*/ 286 h 424"/>
                <a:gd name="T26" fmla="*/ 4 w 30"/>
                <a:gd name="T27" fmla="*/ 296 h 424"/>
                <a:gd name="T28" fmla="*/ 2 w 30"/>
                <a:gd name="T29" fmla="*/ 308 h 424"/>
                <a:gd name="T30" fmla="*/ 4 w 30"/>
                <a:gd name="T31" fmla="*/ 324 h 424"/>
                <a:gd name="T32" fmla="*/ 8 w 30"/>
                <a:gd name="T33" fmla="*/ 342 h 424"/>
                <a:gd name="T34" fmla="*/ 8 w 30"/>
                <a:gd name="T35" fmla="*/ 342 h 424"/>
                <a:gd name="T36" fmla="*/ 22 w 30"/>
                <a:gd name="T37" fmla="*/ 392 h 424"/>
                <a:gd name="T38" fmla="*/ 24 w 30"/>
                <a:gd name="T39" fmla="*/ 406 h 424"/>
                <a:gd name="T40" fmla="*/ 24 w 30"/>
                <a:gd name="T41" fmla="*/ 424 h 424"/>
                <a:gd name="T42" fmla="*/ 24 w 30"/>
                <a:gd name="T43" fmla="*/ 424 h 424"/>
                <a:gd name="T44" fmla="*/ 26 w 30"/>
                <a:gd name="T45" fmla="*/ 408 h 424"/>
                <a:gd name="T46" fmla="*/ 28 w 30"/>
                <a:gd name="T47" fmla="*/ 392 h 424"/>
                <a:gd name="T48" fmla="*/ 28 w 30"/>
                <a:gd name="T49" fmla="*/ 380 h 424"/>
                <a:gd name="T50" fmla="*/ 26 w 30"/>
                <a:gd name="T51" fmla="*/ 370 h 424"/>
                <a:gd name="T52" fmla="*/ 22 w 30"/>
                <a:gd name="T53" fmla="*/ 350 h 424"/>
                <a:gd name="T54" fmla="*/ 20 w 30"/>
                <a:gd name="T55" fmla="*/ 328 h 424"/>
                <a:gd name="T56" fmla="*/ 20 w 30"/>
                <a:gd name="T57" fmla="*/ 328 h 424"/>
                <a:gd name="T58" fmla="*/ 20 w 30"/>
                <a:gd name="T59" fmla="*/ 318 h 424"/>
                <a:gd name="T60" fmla="*/ 20 w 30"/>
                <a:gd name="T61" fmla="*/ 304 h 424"/>
                <a:gd name="T62" fmla="*/ 24 w 30"/>
                <a:gd name="T63" fmla="*/ 278 h 424"/>
                <a:gd name="T64" fmla="*/ 30 w 30"/>
                <a:gd name="T65" fmla="*/ 242 h 424"/>
                <a:gd name="T66" fmla="*/ 30 w 30"/>
                <a:gd name="T67" fmla="*/ 222 h 424"/>
                <a:gd name="T68" fmla="*/ 30 w 30"/>
                <a:gd name="T69" fmla="*/ 200 h 424"/>
                <a:gd name="T70" fmla="*/ 0 w 30"/>
                <a:gd name="T71" fmla="*/ 0 h 4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0" h="424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8" y="34"/>
                  </a:lnTo>
                  <a:lnTo>
                    <a:pt x="12" y="66"/>
                  </a:lnTo>
                  <a:lnTo>
                    <a:pt x="16" y="134"/>
                  </a:lnTo>
                  <a:lnTo>
                    <a:pt x="18" y="196"/>
                  </a:lnTo>
                  <a:lnTo>
                    <a:pt x="18" y="238"/>
                  </a:lnTo>
                  <a:lnTo>
                    <a:pt x="16" y="252"/>
                  </a:lnTo>
                  <a:lnTo>
                    <a:pt x="12" y="264"/>
                  </a:lnTo>
                  <a:lnTo>
                    <a:pt x="6" y="286"/>
                  </a:lnTo>
                  <a:lnTo>
                    <a:pt x="4" y="296"/>
                  </a:lnTo>
                  <a:lnTo>
                    <a:pt x="2" y="308"/>
                  </a:lnTo>
                  <a:lnTo>
                    <a:pt x="4" y="324"/>
                  </a:lnTo>
                  <a:lnTo>
                    <a:pt x="8" y="342"/>
                  </a:lnTo>
                  <a:lnTo>
                    <a:pt x="22" y="392"/>
                  </a:lnTo>
                  <a:lnTo>
                    <a:pt x="24" y="406"/>
                  </a:lnTo>
                  <a:lnTo>
                    <a:pt x="24" y="424"/>
                  </a:lnTo>
                  <a:lnTo>
                    <a:pt x="26" y="408"/>
                  </a:lnTo>
                  <a:lnTo>
                    <a:pt x="28" y="392"/>
                  </a:lnTo>
                  <a:lnTo>
                    <a:pt x="28" y="380"/>
                  </a:lnTo>
                  <a:lnTo>
                    <a:pt x="26" y="370"/>
                  </a:lnTo>
                  <a:lnTo>
                    <a:pt x="22" y="350"/>
                  </a:lnTo>
                  <a:lnTo>
                    <a:pt x="20" y="328"/>
                  </a:lnTo>
                  <a:lnTo>
                    <a:pt x="20" y="318"/>
                  </a:lnTo>
                  <a:lnTo>
                    <a:pt x="20" y="304"/>
                  </a:lnTo>
                  <a:lnTo>
                    <a:pt x="24" y="278"/>
                  </a:lnTo>
                  <a:lnTo>
                    <a:pt x="30" y="242"/>
                  </a:lnTo>
                  <a:lnTo>
                    <a:pt x="30" y="222"/>
                  </a:lnTo>
                  <a:lnTo>
                    <a:pt x="3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8" name="Freeform 46">
              <a:extLst>
                <a:ext uri="{FF2B5EF4-FFF2-40B4-BE49-F238E27FC236}">
                  <a16:creationId xmlns:a16="http://schemas.microsoft.com/office/drawing/2014/main" id="{0E6963F1-6F7A-414F-9CF5-33D64AF7B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2046"/>
              <a:ext cx="30" cy="424"/>
            </a:xfrm>
            <a:custGeom>
              <a:avLst/>
              <a:gdLst>
                <a:gd name="T0" fmla="*/ 0 w 30"/>
                <a:gd name="T1" fmla="*/ 0 h 424"/>
                <a:gd name="T2" fmla="*/ 0 w 30"/>
                <a:gd name="T3" fmla="*/ 0 h 424"/>
                <a:gd name="T4" fmla="*/ 2 w 30"/>
                <a:gd name="T5" fmla="*/ 6 h 424"/>
                <a:gd name="T6" fmla="*/ 2 w 30"/>
                <a:gd name="T7" fmla="*/ 6 h 424"/>
                <a:gd name="T8" fmla="*/ 8 w 30"/>
                <a:gd name="T9" fmla="*/ 34 h 424"/>
                <a:gd name="T10" fmla="*/ 12 w 30"/>
                <a:gd name="T11" fmla="*/ 66 h 424"/>
                <a:gd name="T12" fmla="*/ 16 w 30"/>
                <a:gd name="T13" fmla="*/ 134 h 424"/>
                <a:gd name="T14" fmla="*/ 18 w 30"/>
                <a:gd name="T15" fmla="*/ 196 h 424"/>
                <a:gd name="T16" fmla="*/ 18 w 30"/>
                <a:gd name="T17" fmla="*/ 238 h 424"/>
                <a:gd name="T18" fmla="*/ 18 w 30"/>
                <a:gd name="T19" fmla="*/ 238 h 424"/>
                <a:gd name="T20" fmla="*/ 16 w 30"/>
                <a:gd name="T21" fmla="*/ 252 h 424"/>
                <a:gd name="T22" fmla="*/ 12 w 30"/>
                <a:gd name="T23" fmla="*/ 264 h 424"/>
                <a:gd name="T24" fmla="*/ 6 w 30"/>
                <a:gd name="T25" fmla="*/ 286 h 424"/>
                <a:gd name="T26" fmla="*/ 4 w 30"/>
                <a:gd name="T27" fmla="*/ 296 h 424"/>
                <a:gd name="T28" fmla="*/ 2 w 30"/>
                <a:gd name="T29" fmla="*/ 308 h 424"/>
                <a:gd name="T30" fmla="*/ 4 w 30"/>
                <a:gd name="T31" fmla="*/ 324 h 424"/>
                <a:gd name="T32" fmla="*/ 8 w 30"/>
                <a:gd name="T33" fmla="*/ 342 h 424"/>
                <a:gd name="T34" fmla="*/ 8 w 30"/>
                <a:gd name="T35" fmla="*/ 342 h 424"/>
                <a:gd name="T36" fmla="*/ 22 w 30"/>
                <a:gd name="T37" fmla="*/ 392 h 424"/>
                <a:gd name="T38" fmla="*/ 24 w 30"/>
                <a:gd name="T39" fmla="*/ 406 h 424"/>
                <a:gd name="T40" fmla="*/ 24 w 30"/>
                <a:gd name="T41" fmla="*/ 424 h 424"/>
                <a:gd name="T42" fmla="*/ 24 w 30"/>
                <a:gd name="T43" fmla="*/ 424 h 424"/>
                <a:gd name="T44" fmla="*/ 26 w 30"/>
                <a:gd name="T45" fmla="*/ 408 h 424"/>
                <a:gd name="T46" fmla="*/ 28 w 30"/>
                <a:gd name="T47" fmla="*/ 392 h 424"/>
                <a:gd name="T48" fmla="*/ 28 w 30"/>
                <a:gd name="T49" fmla="*/ 380 h 424"/>
                <a:gd name="T50" fmla="*/ 26 w 30"/>
                <a:gd name="T51" fmla="*/ 370 h 424"/>
                <a:gd name="T52" fmla="*/ 22 w 30"/>
                <a:gd name="T53" fmla="*/ 350 h 424"/>
                <a:gd name="T54" fmla="*/ 20 w 30"/>
                <a:gd name="T55" fmla="*/ 328 h 424"/>
                <a:gd name="T56" fmla="*/ 20 w 30"/>
                <a:gd name="T57" fmla="*/ 328 h 424"/>
                <a:gd name="T58" fmla="*/ 20 w 30"/>
                <a:gd name="T59" fmla="*/ 318 h 424"/>
                <a:gd name="T60" fmla="*/ 20 w 30"/>
                <a:gd name="T61" fmla="*/ 304 h 424"/>
                <a:gd name="T62" fmla="*/ 24 w 30"/>
                <a:gd name="T63" fmla="*/ 278 h 424"/>
                <a:gd name="T64" fmla="*/ 30 w 30"/>
                <a:gd name="T65" fmla="*/ 242 h 424"/>
                <a:gd name="T66" fmla="*/ 30 w 30"/>
                <a:gd name="T67" fmla="*/ 222 h 424"/>
                <a:gd name="T68" fmla="*/ 30 w 30"/>
                <a:gd name="T69" fmla="*/ 200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0" h="424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8" y="34"/>
                  </a:lnTo>
                  <a:lnTo>
                    <a:pt x="12" y="66"/>
                  </a:lnTo>
                  <a:lnTo>
                    <a:pt x="16" y="134"/>
                  </a:lnTo>
                  <a:lnTo>
                    <a:pt x="18" y="196"/>
                  </a:lnTo>
                  <a:lnTo>
                    <a:pt x="18" y="238"/>
                  </a:lnTo>
                  <a:lnTo>
                    <a:pt x="16" y="252"/>
                  </a:lnTo>
                  <a:lnTo>
                    <a:pt x="12" y="264"/>
                  </a:lnTo>
                  <a:lnTo>
                    <a:pt x="6" y="286"/>
                  </a:lnTo>
                  <a:lnTo>
                    <a:pt x="4" y="296"/>
                  </a:lnTo>
                  <a:lnTo>
                    <a:pt x="2" y="308"/>
                  </a:lnTo>
                  <a:lnTo>
                    <a:pt x="4" y="324"/>
                  </a:lnTo>
                  <a:lnTo>
                    <a:pt x="8" y="342"/>
                  </a:lnTo>
                  <a:lnTo>
                    <a:pt x="22" y="392"/>
                  </a:lnTo>
                  <a:lnTo>
                    <a:pt x="24" y="406"/>
                  </a:lnTo>
                  <a:lnTo>
                    <a:pt x="24" y="424"/>
                  </a:lnTo>
                  <a:lnTo>
                    <a:pt x="26" y="408"/>
                  </a:lnTo>
                  <a:lnTo>
                    <a:pt x="28" y="392"/>
                  </a:lnTo>
                  <a:lnTo>
                    <a:pt x="28" y="380"/>
                  </a:lnTo>
                  <a:lnTo>
                    <a:pt x="26" y="370"/>
                  </a:lnTo>
                  <a:lnTo>
                    <a:pt x="22" y="350"/>
                  </a:lnTo>
                  <a:lnTo>
                    <a:pt x="20" y="328"/>
                  </a:lnTo>
                  <a:lnTo>
                    <a:pt x="20" y="318"/>
                  </a:lnTo>
                  <a:lnTo>
                    <a:pt x="20" y="304"/>
                  </a:lnTo>
                  <a:lnTo>
                    <a:pt x="24" y="278"/>
                  </a:lnTo>
                  <a:lnTo>
                    <a:pt x="30" y="242"/>
                  </a:lnTo>
                  <a:lnTo>
                    <a:pt x="30" y="222"/>
                  </a:lnTo>
                  <a:lnTo>
                    <a:pt x="30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9" name="Freeform 47">
              <a:extLst>
                <a:ext uri="{FF2B5EF4-FFF2-40B4-BE49-F238E27FC236}">
                  <a16:creationId xmlns:a16="http://schemas.microsoft.com/office/drawing/2014/main" id="{3C10AEA7-5502-4DAB-95A2-79222FEA8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" y="2158"/>
              <a:ext cx="250" cy="708"/>
            </a:xfrm>
            <a:custGeom>
              <a:avLst/>
              <a:gdLst>
                <a:gd name="T0" fmla="*/ 250 w 250"/>
                <a:gd name="T1" fmla="*/ 700 h 708"/>
                <a:gd name="T2" fmla="*/ 250 w 250"/>
                <a:gd name="T3" fmla="*/ 700 h 708"/>
                <a:gd name="T4" fmla="*/ 250 w 250"/>
                <a:gd name="T5" fmla="*/ 704 h 708"/>
                <a:gd name="T6" fmla="*/ 248 w 250"/>
                <a:gd name="T7" fmla="*/ 706 h 708"/>
                <a:gd name="T8" fmla="*/ 242 w 250"/>
                <a:gd name="T9" fmla="*/ 708 h 708"/>
                <a:gd name="T10" fmla="*/ 234 w 250"/>
                <a:gd name="T11" fmla="*/ 708 h 708"/>
                <a:gd name="T12" fmla="*/ 226 w 250"/>
                <a:gd name="T13" fmla="*/ 706 h 708"/>
                <a:gd name="T14" fmla="*/ 216 w 250"/>
                <a:gd name="T15" fmla="*/ 702 h 708"/>
                <a:gd name="T16" fmla="*/ 204 w 250"/>
                <a:gd name="T17" fmla="*/ 698 h 708"/>
                <a:gd name="T18" fmla="*/ 192 w 250"/>
                <a:gd name="T19" fmla="*/ 690 h 708"/>
                <a:gd name="T20" fmla="*/ 192 w 250"/>
                <a:gd name="T21" fmla="*/ 690 h 708"/>
                <a:gd name="T22" fmla="*/ 168 w 250"/>
                <a:gd name="T23" fmla="*/ 676 h 708"/>
                <a:gd name="T24" fmla="*/ 148 w 250"/>
                <a:gd name="T25" fmla="*/ 662 h 708"/>
                <a:gd name="T26" fmla="*/ 128 w 250"/>
                <a:gd name="T27" fmla="*/ 646 h 708"/>
                <a:gd name="T28" fmla="*/ 110 w 250"/>
                <a:gd name="T29" fmla="*/ 628 h 708"/>
                <a:gd name="T30" fmla="*/ 94 w 250"/>
                <a:gd name="T31" fmla="*/ 610 h 708"/>
                <a:gd name="T32" fmla="*/ 78 w 250"/>
                <a:gd name="T33" fmla="*/ 592 h 708"/>
                <a:gd name="T34" fmla="*/ 66 w 250"/>
                <a:gd name="T35" fmla="*/ 572 h 708"/>
                <a:gd name="T36" fmla="*/ 54 w 250"/>
                <a:gd name="T37" fmla="*/ 552 h 708"/>
                <a:gd name="T38" fmla="*/ 44 w 250"/>
                <a:gd name="T39" fmla="*/ 530 h 708"/>
                <a:gd name="T40" fmla="*/ 34 w 250"/>
                <a:gd name="T41" fmla="*/ 508 h 708"/>
                <a:gd name="T42" fmla="*/ 26 w 250"/>
                <a:gd name="T43" fmla="*/ 486 h 708"/>
                <a:gd name="T44" fmla="*/ 20 w 250"/>
                <a:gd name="T45" fmla="*/ 464 h 708"/>
                <a:gd name="T46" fmla="*/ 10 w 250"/>
                <a:gd name="T47" fmla="*/ 418 h 708"/>
                <a:gd name="T48" fmla="*/ 4 w 250"/>
                <a:gd name="T49" fmla="*/ 372 h 708"/>
                <a:gd name="T50" fmla="*/ 0 w 250"/>
                <a:gd name="T51" fmla="*/ 324 h 708"/>
                <a:gd name="T52" fmla="*/ 2 w 250"/>
                <a:gd name="T53" fmla="*/ 278 h 708"/>
                <a:gd name="T54" fmla="*/ 4 w 250"/>
                <a:gd name="T55" fmla="*/ 234 h 708"/>
                <a:gd name="T56" fmla="*/ 10 w 250"/>
                <a:gd name="T57" fmla="*/ 190 h 708"/>
                <a:gd name="T58" fmla="*/ 16 w 250"/>
                <a:gd name="T59" fmla="*/ 148 h 708"/>
                <a:gd name="T60" fmla="*/ 24 w 250"/>
                <a:gd name="T61" fmla="*/ 110 h 708"/>
                <a:gd name="T62" fmla="*/ 34 w 250"/>
                <a:gd name="T63" fmla="*/ 76 h 708"/>
                <a:gd name="T64" fmla="*/ 42 w 250"/>
                <a:gd name="T65" fmla="*/ 46 h 708"/>
                <a:gd name="T66" fmla="*/ 42 w 250"/>
                <a:gd name="T67" fmla="*/ 46 h 708"/>
                <a:gd name="T68" fmla="*/ 54 w 250"/>
                <a:gd name="T69" fmla="*/ 16 h 708"/>
                <a:gd name="T70" fmla="*/ 60 w 250"/>
                <a:gd name="T71" fmla="*/ 0 h 7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50" h="708">
                  <a:moveTo>
                    <a:pt x="250" y="700"/>
                  </a:moveTo>
                  <a:lnTo>
                    <a:pt x="250" y="700"/>
                  </a:lnTo>
                  <a:lnTo>
                    <a:pt x="250" y="704"/>
                  </a:lnTo>
                  <a:lnTo>
                    <a:pt x="248" y="706"/>
                  </a:lnTo>
                  <a:lnTo>
                    <a:pt x="242" y="708"/>
                  </a:lnTo>
                  <a:lnTo>
                    <a:pt x="234" y="708"/>
                  </a:lnTo>
                  <a:lnTo>
                    <a:pt x="226" y="706"/>
                  </a:lnTo>
                  <a:lnTo>
                    <a:pt x="216" y="702"/>
                  </a:lnTo>
                  <a:lnTo>
                    <a:pt x="204" y="698"/>
                  </a:lnTo>
                  <a:lnTo>
                    <a:pt x="192" y="690"/>
                  </a:lnTo>
                  <a:lnTo>
                    <a:pt x="168" y="676"/>
                  </a:lnTo>
                  <a:lnTo>
                    <a:pt x="148" y="662"/>
                  </a:lnTo>
                  <a:lnTo>
                    <a:pt x="128" y="646"/>
                  </a:lnTo>
                  <a:lnTo>
                    <a:pt x="110" y="628"/>
                  </a:lnTo>
                  <a:lnTo>
                    <a:pt x="94" y="610"/>
                  </a:lnTo>
                  <a:lnTo>
                    <a:pt x="78" y="592"/>
                  </a:lnTo>
                  <a:lnTo>
                    <a:pt x="66" y="572"/>
                  </a:lnTo>
                  <a:lnTo>
                    <a:pt x="54" y="552"/>
                  </a:lnTo>
                  <a:lnTo>
                    <a:pt x="44" y="530"/>
                  </a:lnTo>
                  <a:lnTo>
                    <a:pt x="34" y="508"/>
                  </a:lnTo>
                  <a:lnTo>
                    <a:pt x="26" y="486"/>
                  </a:lnTo>
                  <a:lnTo>
                    <a:pt x="20" y="464"/>
                  </a:lnTo>
                  <a:lnTo>
                    <a:pt x="10" y="418"/>
                  </a:lnTo>
                  <a:lnTo>
                    <a:pt x="4" y="372"/>
                  </a:lnTo>
                  <a:lnTo>
                    <a:pt x="0" y="324"/>
                  </a:lnTo>
                  <a:lnTo>
                    <a:pt x="2" y="278"/>
                  </a:lnTo>
                  <a:lnTo>
                    <a:pt x="4" y="234"/>
                  </a:lnTo>
                  <a:lnTo>
                    <a:pt x="10" y="190"/>
                  </a:lnTo>
                  <a:lnTo>
                    <a:pt x="16" y="148"/>
                  </a:lnTo>
                  <a:lnTo>
                    <a:pt x="24" y="110"/>
                  </a:lnTo>
                  <a:lnTo>
                    <a:pt x="34" y="76"/>
                  </a:lnTo>
                  <a:lnTo>
                    <a:pt x="42" y="46"/>
                  </a:lnTo>
                  <a:lnTo>
                    <a:pt x="54" y="16"/>
                  </a:lnTo>
                  <a:lnTo>
                    <a:pt x="60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80" name="Freeform 48">
              <a:extLst>
                <a:ext uri="{FF2B5EF4-FFF2-40B4-BE49-F238E27FC236}">
                  <a16:creationId xmlns:a16="http://schemas.microsoft.com/office/drawing/2014/main" id="{2C93ADF1-3515-456B-A09A-C967BB3E0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1922"/>
              <a:ext cx="1062" cy="1126"/>
            </a:xfrm>
            <a:custGeom>
              <a:avLst/>
              <a:gdLst>
                <a:gd name="T0" fmla="*/ 18 w 1062"/>
                <a:gd name="T1" fmla="*/ 18 h 1126"/>
                <a:gd name="T2" fmla="*/ 42 w 1062"/>
                <a:gd name="T3" fmla="*/ 80 h 1126"/>
                <a:gd name="T4" fmla="*/ 62 w 1062"/>
                <a:gd name="T5" fmla="*/ 264 h 1126"/>
                <a:gd name="T6" fmla="*/ 64 w 1062"/>
                <a:gd name="T7" fmla="*/ 352 h 1126"/>
                <a:gd name="T8" fmla="*/ 50 w 1062"/>
                <a:gd name="T9" fmla="*/ 426 h 1126"/>
                <a:gd name="T10" fmla="*/ 52 w 1062"/>
                <a:gd name="T11" fmla="*/ 462 h 1126"/>
                <a:gd name="T12" fmla="*/ 72 w 1062"/>
                <a:gd name="T13" fmla="*/ 522 h 1126"/>
                <a:gd name="T14" fmla="*/ 68 w 1062"/>
                <a:gd name="T15" fmla="*/ 552 h 1126"/>
                <a:gd name="T16" fmla="*/ 66 w 1062"/>
                <a:gd name="T17" fmla="*/ 584 h 1126"/>
                <a:gd name="T18" fmla="*/ 78 w 1062"/>
                <a:gd name="T19" fmla="*/ 622 h 1126"/>
                <a:gd name="T20" fmla="*/ 66 w 1062"/>
                <a:gd name="T21" fmla="*/ 656 h 1126"/>
                <a:gd name="T22" fmla="*/ 74 w 1062"/>
                <a:gd name="T23" fmla="*/ 682 h 1126"/>
                <a:gd name="T24" fmla="*/ 82 w 1062"/>
                <a:gd name="T25" fmla="*/ 712 h 1126"/>
                <a:gd name="T26" fmla="*/ 72 w 1062"/>
                <a:gd name="T27" fmla="*/ 742 h 1126"/>
                <a:gd name="T28" fmla="*/ 88 w 1062"/>
                <a:gd name="T29" fmla="*/ 788 h 1126"/>
                <a:gd name="T30" fmla="*/ 92 w 1062"/>
                <a:gd name="T31" fmla="*/ 834 h 1126"/>
                <a:gd name="T32" fmla="*/ 100 w 1062"/>
                <a:gd name="T33" fmla="*/ 876 h 1126"/>
                <a:gd name="T34" fmla="*/ 138 w 1062"/>
                <a:gd name="T35" fmla="*/ 924 h 1126"/>
                <a:gd name="T36" fmla="*/ 180 w 1062"/>
                <a:gd name="T37" fmla="*/ 968 h 1126"/>
                <a:gd name="T38" fmla="*/ 206 w 1062"/>
                <a:gd name="T39" fmla="*/ 1016 h 1126"/>
                <a:gd name="T40" fmla="*/ 238 w 1062"/>
                <a:gd name="T41" fmla="*/ 1042 h 1126"/>
                <a:gd name="T42" fmla="*/ 364 w 1062"/>
                <a:gd name="T43" fmla="*/ 1106 h 1126"/>
                <a:gd name="T44" fmla="*/ 452 w 1062"/>
                <a:gd name="T45" fmla="*/ 1120 h 1126"/>
                <a:gd name="T46" fmla="*/ 514 w 1062"/>
                <a:gd name="T47" fmla="*/ 1122 h 1126"/>
                <a:gd name="T48" fmla="*/ 576 w 1062"/>
                <a:gd name="T49" fmla="*/ 1126 h 1126"/>
                <a:gd name="T50" fmla="*/ 702 w 1062"/>
                <a:gd name="T51" fmla="*/ 1098 h 1126"/>
                <a:gd name="T52" fmla="*/ 814 w 1062"/>
                <a:gd name="T53" fmla="*/ 1074 h 1126"/>
                <a:gd name="T54" fmla="*/ 862 w 1062"/>
                <a:gd name="T55" fmla="*/ 1042 h 1126"/>
                <a:gd name="T56" fmla="*/ 918 w 1062"/>
                <a:gd name="T57" fmla="*/ 964 h 1126"/>
                <a:gd name="T58" fmla="*/ 952 w 1062"/>
                <a:gd name="T59" fmla="*/ 942 h 1126"/>
                <a:gd name="T60" fmla="*/ 968 w 1062"/>
                <a:gd name="T61" fmla="*/ 918 h 1126"/>
                <a:gd name="T62" fmla="*/ 966 w 1062"/>
                <a:gd name="T63" fmla="*/ 890 h 1126"/>
                <a:gd name="T64" fmla="*/ 972 w 1062"/>
                <a:gd name="T65" fmla="*/ 874 h 1126"/>
                <a:gd name="T66" fmla="*/ 1004 w 1062"/>
                <a:gd name="T67" fmla="*/ 854 h 1126"/>
                <a:gd name="T68" fmla="*/ 1022 w 1062"/>
                <a:gd name="T69" fmla="*/ 826 h 1126"/>
                <a:gd name="T70" fmla="*/ 1036 w 1062"/>
                <a:gd name="T71" fmla="*/ 742 h 1126"/>
                <a:gd name="T72" fmla="*/ 1054 w 1062"/>
                <a:gd name="T73" fmla="*/ 686 h 1126"/>
                <a:gd name="T74" fmla="*/ 1062 w 1062"/>
                <a:gd name="T75" fmla="*/ 634 h 1126"/>
                <a:gd name="T76" fmla="*/ 1050 w 1062"/>
                <a:gd name="T77" fmla="*/ 544 h 1126"/>
                <a:gd name="T78" fmla="*/ 1036 w 1062"/>
                <a:gd name="T79" fmla="*/ 520 h 1126"/>
                <a:gd name="T80" fmla="*/ 1044 w 1062"/>
                <a:gd name="T81" fmla="*/ 480 h 1126"/>
                <a:gd name="T82" fmla="*/ 1022 w 1062"/>
                <a:gd name="T83" fmla="*/ 406 h 1126"/>
                <a:gd name="T84" fmla="*/ 1006 w 1062"/>
                <a:gd name="T85" fmla="*/ 354 h 1126"/>
                <a:gd name="T86" fmla="*/ 1004 w 1062"/>
                <a:gd name="T87" fmla="*/ 322 h 1126"/>
                <a:gd name="T88" fmla="*/ 1004 w 1062"/>
                <a:gd name="T89" fmla="*/ 292 h 1126"/>
                <a:gd name="T90" fmla="*/ 990 w 1062"/>
                <a:gd name="T91" fmla="*/ 264 h 1126"/>
                <a:gd name="T92" fmla="*/ 948 w 1062"/>
                <a:gd name="T93" fmla="*/ 120 h 1126"/>
                <a:gd name="T94" fmla="*/ 920 w 1062"/>
                <a:gd name="T95" fmla="*/ 50 h 11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62" h="1126">
                  <a:moveTo>
                    <a:pt x="0" y="0"/>
                  </a:moveTo>
                  <a:lnTo>
                    <a:pt x="0" y="0"/>
                  </a:lnTo>
                  <a:lnTo>
                    <a:pt x="10" y="8"/>
                  </a:lnTo>
                  <a:lnTo>
                    <a:pt x="18" y="18"/>
                  </a:lnTo>
                  <a:lnTo>
                    <a:pt x="24" y="30"/>
                  </a:lnTo>
                  <a:lnTo>
                    <a:pt x="32" y="46"/>
                  </a:lnTo>
                  <a:lnTo>
                    <a:pt x="36" y="62"/>
                  </a:lnTo>
                  <a:lnTo>
                    <a:pt x="42" y="80"/>
                  </a:lnTo>
                  <a:lnTo>
                    <a:pt x="48" y="120"/>
                  </a:lnTo>
                  <a:lnTo>
                    <a:pt x="54" y="162"/>
                  </a:lnTo>
                  <a:lnTo>
                    <a:pt x="56" y="202"/>
                  </a:lnTo>
                  <a:lnTo>
                    <a:pt x="62" y="264"/>
                  </a:lnTo>
                  <a:lnTo>
                    <a:pt x="64" y="308"/>
                  </a:lnTo>
                  <a:lnTo>
                    <a:pt x="64" y="352"/>
                  </a:lnTo>
                  <a:lnTo>
                    <a:pt x="64" y="364"/>
                  </a:lnTo>
                  <a:lnTo>
                    <a:pt x="60" y="376"/>
                  </a:lnTo>
                  <a:lnTo>
                    <a:pt x="54" y="402"/>
                  </a:lnTo>
                  <a:lnTo>
                    <a:pt x="50" y="426"/>
                  </a:lnTo>
                  <a:lnTo>
                    <a:pt x="48" y="440"/>
                  </a:lnTo>
                  <a:lnTo>
                    <a:pt x="48" y="452"/>
                  </a:lnTo>
                  <a:lnTo>
                    <a:pt x="52" y="462"/>
                  </a:lnTo>
                  <a:lnTo>
                    <a:pt x="54" y="474"/>
                  </a:lnTo>
                  <a:lnTo>
                    <a:pt x="62" y="492"/>
                  </a:lnTo>
                  <a:lnTo>
                    <a:pt x="70" y="510"/>
                  </a:lnTo>
                  <a:lnTo>
                    <a:pt x="72" y="522"/>
                  </a:lnTo>
                  <a:lnTo>
                    <a:pt x="72" y="532"/>
                  </a:lnTo>
                  <a:lnTo>
                    <a:pt x="72" y="542"/>
                  </a:lnTo>
                  <a:lnTo>
                    <a:pt x="68" y="552"/>
                  </a:lnTo>
                  <a:lnTo>
                    <a:pt x="64" y="562"/>
                  </a:lnTo>
                  <a:lnTo>
                    <a:pt x="64" y="572"/>
                  </a:lnTo>
                  <a:lnTo>
                    <a:pt x="66" y="584"/>
                  </a:lnTo>
                  <a:lnTo>
                    <a:pt x="70" y="596"/>
                  </a:lnTo>
                  <a:lnTo>
                    <a:pt x="74" y="610"/>
                  </a:lnTo>
                  <a:lnTo>
                    <a:pt x="78" y="622"/>
                  </a:lnTo>
                  <a:lnTo>
                    <a:pt x="76" y="632"/>
                  </a:lnTo>
                  <a:lnTo>
                    <a:pt x="70" y="640"/>
                  </a:lnTo>
                  <a:lnTo>
                    <a:pt x="66" y="650"/>
                  </a:lnTo>
                  <a:lnTo>
                    <a:pt x="66" y="656"/>
                  </a:lnTo>
                  <a:lnTo>
                    <a:pt x="66" y="662"/>
                  </a:lnTo>
                  <a:lnTo>
                    <a:pt x="70" y="672"/>
                  </a:lnTo>
                  <a:lnTo>
                    <a:pt x="74" y="682"/>
                  </a:lnTo>
                  <a:lnTo>
                    <a:pt x="80" y="690"/>
                  </a:lnTo>
                  <a:lnTo>
                    <a:pt x="82" y="700"/>
                  </a:lnTo>
                  <a:lnTo>
                    <a:pt x="82" y="712"/>
                  </a:lnTo>
                  <a:lnTo>
                    <a:pt x="78" y="722"/>
                  </a:lnTo>
                  <a:lnTo>
                    <a:pt x="74" y="732"/>
                  </a:lnTo>
                  <a:lnTo>
                    <a:pt x="72" y="742"/>
                  </a:lnTo>
                  <a:lnTo>
                    <a:pt x="74" y="756"/>
                  </a:lnTo>
                  <a:lnTo>
                    <a:pt x="78" y="766"/>
                  </a:lnTo>
                  <a:lnTo>
                    <a:pt x="82" y="778"/>
                  </a:lnTo>
                  <a:lnTo>
                    <a:pt x="88" y="788"/>
                  </a:lnTo>
                  <a:lnTo>
                    <a:pt x="90" y="800"/>
                  </a:lnTo>
                  <a:lnTo>
                    <a:pt x="92" y="812"/>
                  </a:lnTo>
                  <a:lnTo>
                    <a:pt x="92" y="834"/>
                  </a:lnTo>
                  <a:lnTo>
                    <a:pt x="94" y="856"/>
                  </a:lnTo>
                  <a:lnTo>
                    <a:pt x="96" y="866"/>
                  </a:lnTo>
                  <a:lnTo>
                    <a:pt x="100" y="876"/>
                  </a:lnTo>
                  <a:lnTo>
                    <a:pt x="106" y="890"/>
                  </a:lnTo>
                  <a:lnTo>
                    <a:pt x="116" y="902"/>
                  </a:lnTo>
                  <a:lnTo>
                    <a:pt x="126" y="914"/>
                  </a:lnTo>
                  <a:lnTo>
                    <a:pt x="138" y="924"/>
                  </a:lnTo>
                  <a:lnTo>
                    <a:pt x="160" y="944"/>
                  </a:lnTo>
                  <a:lnTo>
                    <a:pt x="172" y="954"/>
                  </a:lnTo>
                  <a:lnTo>
                    <a:pt x="180" y="968"/>
                  </a:lnTo>
                  <a:lnTo>
                    <a:pt x="188" y="978"/>
                  </a:lnTo>
                  <a:lnTo>
                    <a:pt x="192" y="990"/>
                  </a:lnTo>
                  <a:lnTo>
                    <a:pt x="202" y="1008"/>
                  </a:lnTo>
                  <a:lnTo>
                    <a:pt x="206" y="1016"/>
                  </a:lnTo>
                  <a:lnTo>
                    <a:pt x="214" y="1024"/>
                  </a:lnTo>
                  <a:lnTo>
                    <a:pt x="224" y="1032"/>
                  </a:lnTo>
                  <a:lnTo>
                    <a:pt x="238" y="1042"/>
                  </a:lnTo>
                  <a:lnTo>
                    <a:pt x="288" y="1068"/>
                  </a:lnTo>
                  <a:lnTo>
                    <a:pt x="336" y="1096"/>
                  </a:lnTo>
                  <a:lnTo>
                    <a:pt x="364" y="1106"/>
                  </a:lnTo>
                  <a:lnTo>
                    <a:pt x="394" y="1116"/>
                  </a:lnTo>
                  <a:lnTo>
                    <a:pt x="424" y="1120"/>
                  </a:lnTo>
                  <a:lnTo>
                    <a:pt x="438" y="1120"/>
                  </a:lnTo>
                  <a:lnTo>
                    <a:pt x="452" y="1120"/>
                  </a:lnTo>
                  <a:lnTo>
                    <a:pt x="468" y="1120"/>
                  </a:lnTo>
                  <a:lnTo>
                    <a:pt x="484" y="1120"/>
                  </a:lnTo>
                  <a:lnTo>
                    <a:pt x="514" y="1122"/>
                  </a:lnTo>
                  <a:lnTo>
                    <a:pt x="544" y="1126"/>
                  </a:lnTo>
                  <a:lnTo>
                    <a:pt x="560" y="1126"/>
                  </a:lnTo>
                  <a:lnTo>
                    <a:pt x="576" y="1126"/>
                  </a:lnTo>
                  <a:lnTo>
                    <a:pt x="604" y="1120"/>
                  </a:lnTo>
                  <a:lnTo>
                    <a:pt x="638" y="1112"/>
                  </a:lnTo>
                  <a:lnTo>
                    <a:pt x="672" y="1104"/>
                  </a:lnTo>
                  <a:lnTo>
                    <a:pt x="702" y="1098"/>
                  </a:lnTo>
                  <a:lnTo>
                    <a:pt x="758" y="1088"/>
                  </a:lnTo>
                  <a:lnTo>
                    <a:pt x="786" y="1082"/>
                  </a:lnTo>
                  <a:lnTo>
                    <a:pt x="814" y="1074"/>
                  </a:lnTo>
                  <a:lnTo>
                    <a:pt x="834" y="1064"/>
                  </a:lnTo>
                  <a:lnTo>
                    <a:pt x="850" y="1054"/>
                  </a:lnTo>
                  <a:lnTo>
                    <a:pt x="862" y="1042"/>
                  </a:lnTo>
                  <a:lnTo>
                    <a:pt x="872" y="1026"/>
                  </a:lnTo>
                  <a:lnTo>
                    <a:pt x="890" y="996"/>
                  </a:lnTo>
                  <a:lnTo>
                    <a:pt x="902" y="980"/>
                  </a:lnTo>
                  <a:lnTo>
                    <a:pt x="918" y="964"/>
                  </a:lnTo>
                  <a:lnTo>
                    <a:pt x="932" y="954"/>
                  </a:lnTo>
                  <a:lnTo>
                    <a:pt x="946" y="946"/>
                  </a:lnTo>
                  <a:lnTo>
                    <a:pt x="952" y="942"/>
                  </a:lnTo>
                  <a:lnTo>
                    <a:pt x="958" y="936"/>
                  </a:lnTo>
                  <a:lnTo>
                    <a:pt x="964" y="928"/>
                  </a:lnTo>
                  <a:lnTo>
                    <a:pt x="968" y="918"/>
                  </a:lnTo>
                  <a:lnTo>
                    <a:pt x="970" y="914"/>
                  </a:lnTo>
                  <a:lnTo>
                    <a:pt x="970" y="908"/>
                  </a:lnTo>
                  <a:lnTo>
                    <a:pt x="966" y="900"/>
                  </a:lnTo>
                  <a:lnTo>
                    <a:pt x="966" y="890"/>
                  </a:lnTo>
                  <a:lnTo>
                    <a:pt x="966" y="884"/>
                  </a:lnTo>
                  <a:lnTo>
                    <a:pt x="968" y="880"/>
                  </a:lnTo>
                  <a:lnTo>
                    <a:pt x="972" y="874"/>
                  </a:lnTo>
                  <a:lnTo>
                    <a:pt x="976" y="870"/>
                  </a:lnTo>
                  <a:lnTo>
                    <a:pt x="986" y="862"/>
                  </a:lnTo>
                  <a:lnTo>
                    <a:pt x="998" y="858"/>
                  </a:lnTo>
                  <a:lnTo>
                    <a:pt x="1004" y="854"/>
                  </a:lnTo>
                  <a:lnTo>
                    <a:pt x="1008" y="850"/>
                  </a:lnTo>
                  <a:lnTo>
                    <a:pt x="1016" y="838"/>
                  </a:lnTo>
                  <a:lnTo>
                    <a:pt x="1022" y="826"/>
                  </a:lnTo>
                  <a:lnTo>
                    <a:pt x="1026" y="812"/>
                  </a:lnTo>
                  <a:lnTo>
                    <a:pt x="1028" y="798"/>
                  </a:lnTo>
                  <a:lnTo>
                    <a:pt x="1032" y="768"/>
                  </a:lnTo>
                  <a:lnTo>
                    <a:pt x="1036" y="742"/>
                  </a:lnTo>
                  <a:lnTo>
                    <a:pt x="1040" y="722"/>
                  </a:lnTo>
                  <a:lnTo>
                    <a:pt x="1048" y="704"/>
                  </a:lnTo>
                  <a:lnTo>
                    <a:pt x="1054" y="686"/>
                  </a:lnTo>
                  <a:lnTo>
                    <a:pt x="1060" y="666"/>
                  </a:lnTo>
                  <a:lnTo>
                    <a:pt x="1062" y="652"/>
                  </a:lnTo>
                  <a:lnTo>
                    <a:pt x="1062" y="634"/>
                  </a:lnTo>
                  <a:lnTo>
                    <a:pt x="1062" y="610"/>
                  </a:lnTo>
                  <a:lnTo>
                    <a:pt x="1060" y="588"/>
                  </a:lnTo>
                  <a:lnTo>
                    <a:pt x="1056" y="564"/>
                  </a:lnTo>
                  <a:lnTo>
                    <a:pt x="1050" y="544"/>
                  </a:lnTo>
                  <a:lnTo>
                    <a:pt x="1044" y="528"/>
                  </a:lnTo>
                  <a:lnTo>
                    <a:pt x="1040" y="524"/>
                  </a:lnTo>
                  <a:lnTo>
                    <a:pt x="1036" y="520"/>
                  </a:lnTo>
                  <a:lnTo>
                    <a:pt x="1040" y="514"/>
                  </a:lnTo>
                  <a:lnTo>
                    <a:pt x="1042" y="508"/>
                  </a:lnTo>
                  <a:lnTo>
                    <a:pt x="1046" y="494"/>
                  </a:lnTo>
                  <a:lnTo>
                    <a:pt x="1044" y="480"/>
                  </a:lnTo>
                  <a:lnTo>
                    <a:pt x="1040" y="466"/>
                  </a:lnTo>
                  <a:lnTo>
                    <a:pt x="1028" y="436"/>
                  </a:lnTo>
                  <a:lnTo>
                    <a:pt x="1024" y="422"/>
                  </a:lnTo>
                  <a:lnTo>
                    <a:pt x="1022" y="406"/>
                  </a:lnTo>
                  <a:lnTo>
                    <a:pt x="1018" y="386"/>
                  </a:lnTo>
                  <a:lnTo>
                    <a:pt x="1012" y="370"/>
                  </a:lnTo>
                  <a:lnTo>
                    <a:pt x="1006" y="354"/>
                  </a:lnTo>
                  <a:lnTo>
                    <a:pt x="1000" y="338"/>
                  </a:lnTo>
                  <a:lnTo>
                    <a:pt x="1002" y="330"/>
                  </a:lnTo>
                  <a:lnTo>
                    <a:pt x="1004" y="322"/>
                  </a:lnTo>
                  <a:lnTo>
                    <a:pt x="1006" y="312"/>
                  </a:lnTo>
                  <a:lnTo>
                    <a:pt x="1008" y="304"/>
                  </a:lnTo>
                  <a:lnTo>
                    <a:pt x="1004" y="292"/>
                  </a:lnTo>
                  <a:lnTo>
                    <a:pt x="1000" y="284"/>
                  </a:lnTo>
                  <a:lnTo>
                    <a:pt x="994" y="274"/>
                  </a:lnTo>
                  <a:lnTo>
                    <a:pt x="990" y="264"/>
                  </a:lnTo>
                  <a:lnTo>
                    <a:pt x="978" y="228"/>
                  </a:lnTo>
                  <a:lnTo>
                    <a:pt x="966" y="192"/>
                  </a:lnTo>
                  <a:lnTo>
                    <a:pt x="948" y="120"/>
                  </a:lnTo>
                  <a:lnTo>
                    <a:pt x="942" y="100"/>
                  </a:lnTo>
                  <a:lnTo>
                    <a:pt x="936" y="86"/>
                  </a:lnTo>
                  <a:lnTo>
                    <a:pt x="924" y="62"/>
                  </a:lnTo>
                  <a:lnTo>
                    <a:pt x="920" y="50"/>
                  </a:lnTo>
                  <a:lnTo>
                    <a:pt x="920" y="38"/>
                  </a:lnTo>
                  <a:lnTo>
                    <a:pt x="924" y="22"/>
                  </a:lnTo>
                  <a:lnTo>
                    <a:pt x="932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81" name="Freeform 49">
              <a:extLst>
                <a:ext uri="{FF2B5EF4-FFF2-40B4-BE49-F238E27FC236}">
                  <a16:creationId xmlns:a16="http://schemas.microsoft.com/office/drawing/2014/main" id="{BFD560EA-F66E-426C-B484-E138A4C90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1922"/>
              <a:ext cx="1102" cy="1144"/>
            </a:xfrm>
            <a:custGeom>
              <a:avLst/>
              <a:gdLst>
                <a:gd name="T0" fmla="*/ 4 w 1102"/>
                <a:gd name="T1" fmla="*/ 6 h 1144"/>
                <a:gd name="T2" fmla="*/ 26 w 1102"/>
                <a:gd name="T3" fmla="*/ 26 h 1144"/>
                <a:gd name="T4" fmla="*/ 54 w 1102"/>
                <a:gd name="T5" fmla="*/ 124 h 1144"/>
                <a:gd name="T6" fmla="*/ 66 w 1102"/>
                <a:gd name="T7" fmla="*/ 266 h 1144"/>
                <a:gd name="T8" fmla="*/ 66 w 1102"/>
                <a:gd name="T9" fmla="*/ 370 h 1144"/>
                <a:gd name="T10" fmla="*/ 54 w 1102"/>
                <a:gd name="T11" fmla="*/ 438 h 1144"/>
                <a:gd name="T12" fmla="*/ 60 w 1102"/>
                <a:gd name="T13" fmla="*/ 476 h 1144"/>
                <a:gd name="T14" fmla="*/ 76 w 1102"/>
                <a:gd name="T15" fmla="*/ 522 h 1144"/>
                <a:gd name="T16" fmla="*/ 74 w 1102"/>
                <a:gd name="T17" fmla="*/ 544 h 1144"/>
                <a:gd name="T18" fmla="*/ 68 w 1102"/>
                <a:gd name="T19" fmla="*/ 574 h 1144"/>
                <a:gd name="T20" fmla="*/ 80 w 1102"/>
                <a:gd name="T21" fmla="*/ 612 h 1144"/>
                <a:gd name="T22" fmla="*/ 78 w 1102"/>
                <a:gd name="T23" fmla="*/ 630 h 1144"/>
                <a:gd name="T24" fmla="*/ 70 w 1102"/>
                <a:gd name="T25" fmla="*/ 664 h 1144"/>
                <a:gd name="T26" fmla="*/ 82 w 1102"/>
                <a:gd name="T27" fmla="*/ 690 h 1144"/>
                <a:gd name="T28" fmla="*/ 86 w 1102"/>
                <a:gd name="T29" fmla="*/ 710 h 1144"/>
                <a:gd name="T30" fmla="*/ 76 w 1102"/>
                <a:gd name="T31" fmla="*/ 742 h 1144"/>
                <a:gd name="T32" fmla="*/ 88 w 1102"/>
                <a:gd name="T33" fmla="*/ 780 h 1144"/>
                <a:gd name="T34" fmla="*/ 98 w 1102"/>
                <a:gd name="T35" fmla="*/ 832 h 1144"/>
                <a:gd name="T36" fmla="*/ 106 w 1102"/>
                <a:gd name="T37" fmla="*/ 882 h 1144"/>
                <a:gd name="T38" fmla="*/ 140 w 1102"/>
                <a:gd name="T39" fmla="*/ 930 h 1144"/>
                <a:gd name="T40" fmla="*/ 182 w 1102"/>
                <a:gd name="T41" fmla="*/ 968 h 1144"/>
                <a:gd name="T42" fmla="*/ 202 w 1102"/>
                <a:gd name="T43" fmla="*/ 1002 h 1144"/>
                <a:gd name="T44" fmla="*/ 232 w 1102"/>
                <a:gd name="T45" fmla="*/ 1042 h 1144"/>
                <a:gd name="T46" fmla="*/ 352 w 1102"/>
                <a:gd name="T47" fmla="*/ 1110 h 1144"/>
                <a:gd name="T48" fmla="*/ 446 w 1102"/>
                <a:gd name="T49" fmla="*/ 1138 h 1144"/>
                <a:gd name="T50" fmla="*/ 490 w 1102"/>
                <a:gd name="T51" fmla="*/ 1136 h 1144"/>
                <a:gd name="T52" fmla="*/ 566 w 1102"/>
                <a:gd name="T53" fmla="*/ 1142 h 1144"/>
                <a:gd name="T54" fmla="*/ 616 w 1102"/>
                <a:gd name="T55" fmla="*/ 1140 h 1144"/>
                <a:gd name="T56" fmla="*/ 726 w 1102"/>
                <a:gd name="T57" fmla="*/ 1114 h 1144"/>
                <a:gd name="T58" fmla="*/ 814 w 1102"/>
                <a:gd name="T59" fmla="*/ 1098 h 1144"/>
                <a:gd name="T60" fmla="*/ 868 w 1102"/>
                <a:gd name="T61" fmla="*/ 1078 h 1144"/>
                <a:gd name="T62" fmla="*/ 914 w 1102"/>
                <a:gd name="T63" fmla="*/ 1024 h 1144"/>
                <a:gd name="T64" fmla="*/ 950 w 1102"/>
                <a:gd name="T65" fmla="*/ 978 h 1144"/>
                <a:gd name="T66" fmla="*/ 988 w 1102"/>
                <a:gd name="T67" fmla="*/ 952 h 1144"/>
                <a:gd name="T68" fmla="*/ 1008 w 1102"/>
                <a:gd name="T69" fmla="*/ 918 h 1144"/>
                <a:gd name="T70" fmla="*/ 1006 w 1102"/>
                <a:gd name="T71" fmla="*/ 896 h 1144"/>
                <a:gd name="T72" fmla="*/ 1004 w 1102"/>
                <a:gd name="T73" fmla="*/ 886 h 1144"/>
                <a:gd name="T74" fmla="*/ 1018 w 1102"/>
                <a:gd name="T75" fmla="*/ 876 h 1144"/>
                <a:gd name="T76" fmla="*/ 1042 w 1102"/>
                <a:gd name="T77" fmla="*/ 860 h 1144"/>
                <a:gd name="T78" fmla="*/ 1064 w 1102"/>
                <a:gd name="T79" fmla="*/ 816 h 1144"/>
                <a:gd name="T80" fmla="*/ 1074 w 1102"/>
                <a:gd name="T81" fmla="*/ 746 h 1144"/>
                <a:gd name="T82" fmla="*/ 1094 w 1102"/>
                <a:gd name="T83" fmla="*/ 690 h 1144"/>
                <a:gd name="T84" fmla="*/ 1102 w 1102"/>
                <a:gd name="T85" fmla="*/ 634 h 1144"/>
                <a:gd name="T86" fmla="*/ 1094 w 1102"/>
                <a:gd name="T87" fmla="*/ 556 h 1144"/>
                <a:gd name="T88" fmla="*/ 1078 w 1102"/>
                <a:gd name="T89" fmla="*/ 518 h 1144"/>
                <a:gd name="T90" fmla="*/ 1084 w 1102"/>
                <a:gd name="T91" fmla="*/ 480 h 1144"/>
                <a:gd name="T92" fmla="*/ 1064 w 1102"/>
                <a:gd name="T93" fmla="*/ 424 h 1144"/>
                <a:gd name="T94" fmla="*/ 1058 w 1102"/>
                <a:gd name="T95" fmla="*/ 392 h 1144"/>
                <a:gd name="T96" fmla="*/ 1042 w 1102"/>
                <a:gd name="T97" fmla="*/ 348 h 1144"/>
                <a:gd name="T98" fmla="*/ 1042 w 1102"/>
                <a:gd name="T99" fmla="*/ 328 h 1144"/>
                <a:gd name="T100" fmla="*/ 1046 w 1102"/>
                <a:gd name="T101" fmla="*/ 302 h 1144"/>
                <a:gd name="T102" fmla="*/ 1028 w 1102"/>
                <a:gd name="T103" fmla="*/ 258 h 1144"/>
                <a:gd name="T104" fmla="*/ 988 w 1102"/>
                <a:gd name="T105" fmla="*/ 116 h 1144"/>
                <a:gd name="T106" fmla="*/ 972 w 1102"/>
                <a:gd name="T107" fmla="*/ 72 h 1144"/>
                <a:gd name="T108" fmla="*/ 962 w 1102"/>
                <a:gd name="T109" fmla="*/ 18 h 11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02" h="114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6"/>
                  </a:lnTo>
                  <a:lnTo>
                    <a:pt x="12" y="12"/>
                  </a:lnTo>
                  <a:lnTo>
                    <a:pt x="20" y="16"/>
                  </a:lnTo>
                  <a:lnTo>
                    <a:pt x="26" y="26"/>
                  </a:lnTo>
                  <a:lnTo>
                    <a:pt x="32" y="38"/>
                  </a:lnTo>
                  <a:lnTo>
                    <a:pt x="38" y="52"/>
                  </a:lnTo>
                  <a:lnTo>
                    <a:pt x="46" y="86"/>
                  </a:lnTo>
                  <a:lnTo>
                    <a:pt x="54" y="124"/>
                  </a:lnTo>
                  <a:lnTo>
                    <a:pt x="58" y="164"/>
                  </a:lnTo>
                  <a:lnTo>
                    <a:pt x="62" y="204"/>
                  </a:lnTo>
                  <a:lnTo>
                    <a:pt x="66" y="266"/>
                  </a:lnTo>
                  <a:lnTo>
                    <a:pt x="70" y="308"/>
                  </a:lnTo>
                  <a:lnTo>
                    <a:pt x="70" y="350"/>
                  </a:lnTo>
                  <a:lnTo>
                    <a:pt x="66" y="370"/>
                  </a:lnTo>
                  <a:lnTo>
                    <a:pt x="62" y="390"/>
                  </a:lnTo>
                  <a:lnTo>
                    <a:pt x="54" y="422"/>
                  </a:lnTo>
                  <a:lnTo>
                    <a:pt x="54" y="438"/>
                  </a:lnTo>
                  <a:lnTo>
                    <a:pt x="54" y="454"/>
                  </a:lnTo>
                  <a:lnTo>
                    <a:pt x="56" y="466"/>
                  </a:lnTo>
                  <a:lnTo>
                    <a:pt x="60" y="476"/>
                  </a:lnTo>
                  <a:lnTo>
                    <a:pt x="68" y="496"/>
                  </a:lnTo>
                  <a:lnTo>
                    <a:pt x="74" y="514"/>
                  </a:lnTo>
                  <a:lnTo>
                    <a:pt x="76" y="522"/>
                  </a:lnTo>
                  <a:lnTo>
                    <a:pt x="78" y="534"/>
                  </a:lnTo>
                  <a:lnTo>
                    <a:pt x="74" y="544"/>
                  </a:lnTo>
                  <a:lnTo>
                    <a:pt x="70" y="558"/>
                  </a:lnTo>
                  <a:lnTo>
                    <a:pt x="70" y="564"/>
                  </a:lnTo>
                  <a:lnTo>
                    <a:pt x="68" y="574"/>
                  </a:lnTo>
                  <a:lnTo>
                    <a:pt x="72" y="588"/>
                  </a:lnTo>
                  <a:lnTo>
                    <a:pt x="76" y="602"/>
                  </a:lnTo>
                  <a:lnTo>
                    <a:pt x="80" y="612"/>
                  </a:lnTo>
                  <a:lnTo>
                    <a:pt x="82" y="624"/>
                  </a:lnTo>
                  <a:lnTo>
                    <a:pt x="78" y="630"/>
                  </a:lnTo>
                  <a:lnTo>
                    <a:pt x="72" y="646"/>
                  </a:lnTo>
                  <a:lnTo>
                    <a:pt x="70" y="654"/>
                  </a:lnTo>
                  <a:lnTo>
                    <a:pt x="70" y="664"/>
                  </a:lnTo>
                  <a:lnTo>
                    <a:pt x="74" y="672"/>
                  </a:lnTo>
                  <a:lnTo>
                    <a:pt x="76" y="680"/>
                  </a:lnTo>
                  <a:lnTo>
                    <a:pt x="82" y="690"/>
                  </a:lnTo>
                  <a:lnTo>
                    <a:pt x="86" y="696"/>
                  </a:lnTo>
                  <a:lnTo>
                    <a:pt x="88" y="702"/>
                  </a:lnTo>
                  <a:lnTo>
                    <a:pt x="86" y="710"/>
                  </a:lnTo>
                  <a:lnTo>
                    <a:pt x="84" y="718"/>
                  </a:lnTo>
                  <a:lnTo>
                    <a:pt x="80" y="728"/>
                  </a:lnTo>
                  <a:lnTo>
                    <a:pt x="76" y="742"/>
                  </a:lnTo>
                  <a:lnTo>
                    <a:pt x="78" y="754"/>
                  </a:lnTo>
                  <a:lnTo>
                    <a:pt x="80" y="764"/>
                  </a:lnTo>
                  <a:lnTo>
                    <a:pt x="88" y="780"/>
                  </a:lnTo>
                  <a:lnTo>
                    <a:pt x="94" y="794"/>
                  </a:lnTo>
                  <a:lnTo>
                    <a:pt x="96" y="812"/>
                  </a:lnTo>
                  <a:lnTo>
                    <a:pt x="98" y="832"/>
                  </a:lnTo>
                  <a:lnTo>
                    <a:pt x="100" y="856"/>
                  </a:lnTo>
                  <a:lnTo>
                    <a:pt x="102" y="870"/>
                  </a:lnTo>
                  <a:lnTo>
                    <a:pt x="106" y="882"/>
                  </a:lnTo>
                  <a:lnTo>
                    <a:pt x="114" y="900"/>
                  </a:lnTo>
                  <a:lnTo>
                    <a:pt x="128" y="916"/>
                  </a:lnTo>
                  <a:lnTo>
                    <a:pt x="140" y="930"/>
                  </a:lnTo>
                  <a:lnTo>
                    <a:pt x="156" y="942"/>
                  </a:lnTo>
                  <a:lnTo>
                    <a:pt x="174" y="958"/>
                  </a:lnTo>
                  <a:lnTo>
                    <a:pt x="182" y="968"/>
                  </a:lnTo>
                  <a:lnTo>
                    <a:pt x="188" y="976"/>
                  </a:lnTo>
                  <a:lnTo>
                    <a:pt x="196" y="990"/>
                  </a:lnTo>
                  <a:lnTo>
                    <a:pt x="202" y="1002"/>
                  </a:lnTo>
                  <a:lnTo>
                    <a:pt x="208" y="1016"/>
                  </a:lnTo>
                  <a:lnTo>
                    <a:pt x="218" y="1028"/>
                  </a:lnTo>
                  <a:lnTo>
                    <a:pt x="232" y="1042"/>
                  </a:lnTo>
                  <a:lnTo>
                    <a:pt x="252" y="1056"/>
                  </a:lnTo>
                  <a:lnTo>
                    <a:pt x="294" y="1080"/>
                  </a:lnTo>
                  <a:lnTo>
                    <a:pt x="352" y="1110"/>
                  </a:lnTo>
                  <a:lnTo>
                    <a:pt x="382" y="1124"/>
                  </a:lnTo>
                  <a:lnTo>
                    <a:pt x="414" y="1132"/>
                  </a:lnTo>
                  <a:lnTo>
                    <a:pt x="446" y="1138"/>
                  </a:lnTo>
                  <a:lnTo>
                    <a:pt x="460" y="1138"/>
                  </a:lnTo>
                  <a:lnTo>
                    <a:pt x="476" y="1138"/>
                  </a:lnTo>
                  <a:lnTo>
                    <a:pt x="490" y="1136"/>
                  </a:lnTo>
                  <a:lnTo>
                    <a:pt x="504" y="1136"/>
                  </a:lnTo>
                  <a:lnTo>
                    <a:pt x="534" y="1140"/>
                  </a:lnTo>
                  <a:lnTo>
                    <a:pt x="566" y="1142"/>
                  </a:lnTo>
                  <a:lnTo>
                    <a:pt x="582" y="1144"/>
                  </a:lnTo>
                  <a:lnTo>
                    <a:pt x="598" y="1142"/>
                  </a:lnTo>
                  <a:lnTo>
                    <a:pt x="616" y="1140"/>
                  </a:lnTo>
                  <a:lnTo>
                    <a:pt x="636" y="1136"/>
                  </a:lnTo>
                  <a:lnTo>
                    <a:pt x="676" y="1126"/>
                  </a:lnTo>
                  <a:lnTo>
                    <a:pt x="726" y="1114"/>
                  </a:lnTo>
                  <a:lnTo>
                    <a:pt x="732" y="1114"/>
                  </a:lnTo>
                  <a:lnTo>
                    <a:pt x="786" y="1104"/>
                  </a:lnTo>
                  <a:lnTo>
                    <a:pt x="814" y="1098"/>
                  </a:lnTo>
                  <a:lnTo>
                    <a:pt x="840" y="1090"/>
                  </a:lnTo>
                  <a:lnTo>
                    <a:pt x="856" y="1084"/>
                  </a:lnTo>
                  <a:lnTo>
                    <a:pt x="868" y="1078"/>
                  </a:lnTo>
                  <a:lnTo>
                    <a:pt x="880" y="1070"/>
                  </a:lnTo>
                  <a:lnTo>
                    <a:pt x="888" y="1062"/>
                  </a:lnTo>
                  <a:lnTo>
                    <a:pt x="902" y="1044"/>
                  </a:lnTo>
                  <a:lnTo>
                    <a:pt x="914" y="1024"/>
                  </a:lnTo>
                  <a:lnTo>
                    <a:pt x="930" y="1000"/>
                  </a:lnTo>
                  <a:lnTo>
                    <a:pt x="938" y="988"/>
                  </a:lnTo>
                  <a:lnTo>
                    <a:pt x="950" y="978"/>
                  </a:lnTo>
                  <a:lnTo>
                    <a:pt x="968" y="966"/>
                  </a:lnTo>
                  <a:lnTo>
                    <a:pt x="978" y="960"/>
                  </a:lnTo>
                  <a:lnTo>
                    <a:pt x="988" y="952"/>
                  </a:lnTo>
                  <a:lnTo>
                    <a:pt x="998" y="940"/>
                  </a:lnTo>
                  <a:lnTo>
                    <a:pt x="1006" y="924"/>
                  </a:lnTo>
                  <a:lnTo>
                    <a:pt x="1008" y="918"/>
                  </a:lnTo>
                  <a:lnTo>
                    <a:pt x="1008" y="912"/>
                  </a:lnTo>
                  <a:lnTo>
                    <a:pt x="1008" y="904"/>
                  </a:lnTo>
                  <a:lnTo>
                    <a:pt x="1006" y="896"/>
                  </a:lnTo>
                  <a:lnTo>
                    <a:pt x="1004" y="888"/>
                  </a:lnTo>
                  <a:lnTo>
                    <a:pt x="1004" y="886"/>
                  </a:lnTo>
                  <a:lnTo>
                    <a:pt x="1010" y="882"/>
                  </a:lnTo>
                  <a:lnTo>
                    <a:pt x="1018" y="876"/>
                  </a:lnTo>
                  <a:lnTo>
                    <a:pt x="1030" y="870"/>
                  </a:lnTo>
                  <a:lnTo>
                    <a:pt x="1036" y="866"/>
                  </a:lnTo>
                  <a:lnTo>
                    <a:pt x="1042" y="860"/>
                  </a:lnTo>
                  <a:lnTo>
                    <a:pt x="1050" y="852"/>
                  </a:lnTo>
                  <a:lnTo>
                    <a:pt x="1056" y="840"/>
                  </a:lnTo>
                  <a:lnTo>
                    <a:pt x="1060" y="828"/>
                  </a:lnTo>
                  <a:lnTo>
                    <a:pt x="1064" y="816"/>
                  </a:lnTo>
                  <a:lnTo>
                    <a:pt x="1068" y="790"/>
                  </a:lnTo>
                  <a:lnTo>
                    <a:pt x="1072" y="766"/>
                  </a:lnTo>
                  <a:lnTo>
                    <a:pt x="1074" y="746"/>
                  </a:lnTo>
                  <a:lnTo>
                    <a:pt x="1080" y="726"/>
                  </a:lnTo>
                  <a:lnTo>
                    <a:pt x="1086" y="708"/>
                  </a:lnTo>
                  <a:lnTo>
                    <a:pt x="1094" y="690"/>
                  </a:lnTo>
                  <a:lnTo>
                    <a:pt x="1100" y="668"/>
                  </a:lnTo>
                  <a:lnTo>
                    <a:pt x="1100" y="656"/>
                  </a:lnTo>
                  <a:lnTo>
                    <a:pt x="1102" y="634"/>
                  </a:lnTo>
                  <a:lnTo>
                    <a:pt x="1100" y="604"/>
                  </a:lnTo>
                  <a:lnTo>
                    <a:pt x="1096" y="572"/>
                  </a:lnTo>
                  <a:lnTo>
                    <a:pt x="1094" y="556"/>
                  </a:lnTo>
                  <a:lnTo>
                    <a:pt x="1090" y="542"/>
                  </a:lnTo>
                  <a:lnTo>
                    <a:pt x="1084" y="528"/>
                  </a:lnTo>
                  <a:lnTo>
                    <a:pt x="1078" y="518"/>
                  </a:lnTo>
                  <a:lnTo>
                    <a:pt x="1082" y="506"/>
                  </a:lnTo>
                  <a:lnTo>
                    <a:pt x="1084" y="492"/>
                  </a:lnTo>
                  <a:lnTo>
                    <a:pt x="1084" y="480"/>
                  </a:lnTo>
                  <a:lnTo>
                    <a:pt x="1080" y="468"/>
                  </a:lnTo>
                  <a:lnTo>
                    <a:pt x="1072" y="444"/>
                  </a:lnTo>
                  <a:lnTo>
                    <a:pt x="1064" y="424"/>
                  </a:lnTo>
                  <a:lnTo>
                    <a:pt x="1062" y="414"/>
                  </a:lnTo>
                  <a:lnTo>
                    <a:pt x="1060" y="404"/>
                  </a:lnTo>
                  <a:lnTo>
                    <a:pt x="1058" y="392"/>
                  </a:lnTo>
                  <a:lnTo>
                    <a:pt x="1056" y="380"/>
                  </a:lnTo>
                  <a:lnTo>
                    <a:pt x="1048" y="362"/>
                  </a:lnTo>
                  <a:lnTo>
                    <a:pt x="1042" y="348"/>
                  </a:lnTo>
                  <a:lnTo>
                    <a:pt x="1038" y="334"/>
                  </a:lnTo>
                  <a:lnTo>
                    <a:pt x="1042" y="328"/>
                  </a:lnTo>
                  <a:lnTo>
                    <a:pt x="1046" y="316"/>
                  </a:lnTo>
                  <a:lnTo>
                    <a:pt x="1046" y="308"/>
                  </a:lnTo>
                  <a:lnTo>
                    <a:pt x="1046" y="302"/>
                  </a:lnTo>
                  <a:lnTo>
                    <a:pt x="1044" y="292"/>
                  </a:lnTo>
                  <a:lnTo>
                    <a:pt x="1042" y="284"/>
                  </a:lnTo>
                  <a:lnTo>
                    <a:pt x="1034" y="270"/>
                  </a:lnTo>
                  <a:lnTo>
                    <a:pt x="1028" y="258"/>
                  </a:lnTo>
                  <a:lnTo>
                    <a:pt x="1016" y="224"/>
                  </a:lnTo>
                  <a:lnTo>
                    <a:pt x="1004" y="188"/>
                  </a:lnTo>
                  <a:lnTo>
                    <a:pt x="988" y="116"/>
                  </a:lnTo>
                  <a:lnTo>
                    <a:pt x="984" y="104"/>
                  </a:lnTo>
                  <a:lnTo>
                    <a:pt x="978" y="86"/>
                  </a:lnTo>
                  <a:lnTo>
                    <a:pt x="972" y="72"/>
                  </a:lnTo>
                  <a:lnTo>
                    <a:pt x="962" y="52"/>
                  </a:lnTo>
                  <a:lnTo>
                    <a:pt x="958" y="42"/>
                  </a:lnTo>
                  <a:lnTo>
                    <a:pt x="958" y="32"/>
                  </a:lnTo>
                  <a:lnTo>
                    <a:pt x="962" y="18"/>
                  </a:lnTo>
                  <a:lnTo>
                    <a:pt x="968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82" name="Freeform 50">
              <a:extLst>
                <a:ext uri="{FF2B5EF4-FFF2-40B4-BE49-F238E27FC236}">
                  <a16:creationId xmlns:a16="http://schemas.microsoft.com/office/drawing/2014/main" id="{0FF41ABE-373D-4656-8801-39C5B94E5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1922"/>
              <a:ext cx="906" cy="1058"/>
            </a:xfrm>
            <a:custGeom>
              <a:avLst/>
              <a:gdLst>
                <a:gd name="T0" fmla="*/ 0 w 906"/>
                <a:gd name="T1" fmla="*/ 0 h 1058"/>
                <a:gd name="T2" fmla="*/ 12 w 906"/>
                <a:gd name="T3" fmla="*/ 26 h 1058"/>
                <a:gd name="T4" fmla="*/ 26 w 906"/>
                <a:gd name="T5" fmla="*/ 68 h 1058"/>
                <a:gd name="T6" fmla="*/ 50 w 906"/>
                <a:gd name="T7" fmla="*/ 196 h 1058"/>
                <a:gd name="T8" fmla="*/ 64 w 906"/>
                <a:gd name="T9" fmla="*/ 376 h 1058"/>
                <a:gd name="T10" fmla="*/ 64 w 906"/>
                <a:gd name="T11" fmla="*/ 598 h 1058"/>
                <a:gd name="T12" fmla="*/ 64 w 906"/>
                <a:gd name="T13" fmla="*/ 620 h 1058"/>
                <a:gd name="T14" fmla="*/ 68 w 906"/>
                <a:gd name="T15" fmla="*/ 698 h 1058"/>
                <a:gd name="T16" fmla="*/ 82 w 906"/>
                <a:gd name="T17" fmla="*/ 776 h 1058"/>
                <a:gd name="T18" fmla="*/ 100 w 906"/>
                <a:gd name="T19" fmla="*/ 832 h 1058"/>
                <a:gd name="T20" fmla="*/ 124 w 906"/>
                <a:gd name="T21" fmla="*/ 888 h 1058"/>
                <a:gd name="T22" fmla="*/ 158 w 906"/>
                <a:gd name="T23" fmla="*/ 940 h 1058"/>
                <a:gd name="T24" fmla="*/ 180 w 906"/>
                <a:gd name="T25" fmla="*/ 964 h 1058"/>
                <a:gd name="T26" fmla="*/ 228 w 906"/>
                <a:gd name="T27" fmla="*/ 1006 h 1058"/>
                <a:gd name="T28" fmla="*/ 284 w 906"/>
                <a:gd name="T29" fmla="*/ 1034 h 1058"/>
                <a:gd name="T30" fmla="*/ 346 w 906"/>
                <a:gd name="T31" fmla="*/ 1052 h 1058"/>
                <a:gd name="T32" fmla="*/ 416 w 906"/>
                <a:gd name="T33" fmla="*/ 1058 h 1058"/>
                <a:gd name="T34" fmla="*/ 472 w 906"/>
                <a:gd name="T35" fmla="*/ 1056 h 1058"/>
                <a:gd name="T36" fmla="*/ 578 w 906"/>
                <a:gd name="T37" fmla="*/ 1038 h 1058"/>
                <a:gd name="T38" fmla="*/ 626 w 906"/>
                <a:gd name="T39" fmla="*/ 1024 h 1058"/>
                <a:gd name="T40" fmla="*/ 670 w 906"/>
                <a:gd name="T41" fmla="*/ 1004 h 1058"/>
                <a:gd name="T42" fmla="*/ 712 w 906"/>
                <a:gd name="T43" fmla="*/ 982 h 1058"/>
                <a:gd name="T44" fmla="*/ 748 w 906"/>
                <a:gd name="T45" fmla="*/ 956 h 1058"/>
                <a:gd name="T46" fmla="*/ 782 w 906"/>
                <a:gd name="T47" fmla="*/ 924 h 1058"/>
                <a:gd name="T48" fmla="*/ 798 w 906"/>
                <a:gd name="T49" fmla="*/ 908 h 1058"/>
                <a:gd name="T50" fmla="*/ 826 w 906"/>
                <a:gd name="T51" fmla="*/ 872 h 1058"/>
                <a:gd name="T52" fmla="*/ 850 w 906"/>
                <a:gd name="T53" fmla="*/ 832 h 1058"/>
                <a:gd name="T54" fmla="*/ 870 w 906"/>
                <a:gd name="T55" fmla="*/ 788 h 1058"/>
                <a:gd name="T56" fmla="*/ 884 w 906"/>
                <a:gd name="T57" fmla="*/ 742 h 1058"/>
                <a:gd name="T58" fmla="*/ 900 w 906"/>
                <a:gd name="T59" fmla="*/ 666 h 1058"/>
                <a:gd name="T60" fmla="*/ 906 w 906"/>
                <a:gd name="T61" fmla="*/ 556 h 1058"/>
                <a:gd name="T62" fmla="*/ 902 w 906"/>
                <a:gd name="T63" fmla="*/ 500 h 1058"/>
                <a:gd name="T64" fmla="*/ 888 w 906"/>
                <a:gd name="T65" fmla="*/ 398 h 1058"/>
                <a:gd name="T66" fmla="*/ 868 w 906"/>
                <a:gd name="T67" fmla="*/ 304 h 1058"/>
                <a:gd name="T68" fmla="*/ 830 w 906"/>
                <a:gd name="T69" fmla="*/ 176 h 1058"/>
                <a:gd name="T70" fmla="*/ 818 w 906"/>
                <a:gd name="T71" fmla="*/ 144 h 1058"/>
                <a:gd name="T72" fmla="*/ 788 w 906"/>
                <a:gd name="T73" fmla="*/ 82 h 1058"/>
                <a:gd name="T74" fmla="*/ 774 w 906"/>
                <a:gd name="T75" fmla="*/ 46 h 1058"/>
                <a:gd name="T76" fmla="*/ 772 w 906"/>
                <a:gd name="T77" fmla="*/ 0 h 105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06" h="1058">
                  <a:moveTo>
                    <a:pt x="0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12" y="26"/>
                  </a:lnTo>
                  <a:lnTo>
                    <a:pt x="20" y="46"/>
                  </a:lnTo>
                  <a:lnTo>
                    <a:pt x="26" y="68"/>
                  </a:lnTo>
                  <a:lnTo>
                    <a:pt x="38" y="126"/>
                  </a:lnTo>
                  <a:lnTo>
                    <a:pt x="50" y="196"/>
                  </a:lnTo>
                  <a:lnTo>
                    <a:pt x="58" y="280"/>
                  </a:lnTo>
                  <a:lnTo>
                    <a:pt x="64" y="376"/>
                  </a:lnTo>
                  <a:lnTo>
                    <a:pt x="66" y="482"/>
                  </a:lnTo>
                  <a:lnTo>
                    <a:pt x="64" y="598"/>
                  </a:lnTo>
                  <a:lnTo>
                    <a:pt x="64" y="620"/>
                  </a:lnTo>
                  <a:lnTo>
                    <a:pt x="64" y="654"/>
                  </a:lnTo>
                  <a:lnTo>
                    <a:pt x="68" y="698"/>
                  </a:lnTo>
                  <a:lnTo>
                    <a:pt x="76" y="750"/>
                  </a:lnTo>
                  <a:lnTo>
                    <a:pt x="82" y="776"/>
                  </a:lnTo>
                  <a:lnTo>
                    <a:pt x="90" y="804"/>
                  </a:lnTo>
                  <a:lnTo>
                    <a:pt x="100" y="832"/>
                  </a:lnTo>
                  <a:lnTo>
                    <a:pt x="110" y="860"/>
                  </a:lnTo>
                  <a:lnTo>
                    <a:pt x="124" y="888"/>
                  </a:lnTo>
                  <a:lnTo>
                    <a:pt x="140" y="916"/>
                  </a:lnTo>
                  <a:lnTo>
                    <a:pt x="158" y="940"/>
                  </a:lnTo>
                  <a:lnTo>
                    <a:pt x="180" y="964"/>
                  </a:lnTo>
                  <a:lnTo>
                    <a:pt x="202" y="986"/>
                  </a:lnTo>
                  <a:lnTo>
                    <a:pt x="228" y="1006"/>
                  </a:lnTo>
                  <a:lnTo>
                    <a:pt x="254" y="1022"/>
                  </a:lnTo>
                  <a:lnTo>
                    <a:pt x="284" y="1034"/>
                  </a:lnTo>
                  <a:lnTo>
                    <a:pt x="314" y="1044"/>
                  </a:lnTo>
                  <a:lnTo>
                    <a:pt x="346" y="1052"/>
                  </a:lnTo>
                  <a:lnTo>
                    <a:pt x="380" y="1056"/>
                  </a:lnTo>
                  <a:lnTo>
                    <a:pt x="416" y="1058"/>
                  </a:lnTo>
                  <a:lnTo>
                    <a:pt x="472" y="1056"/>
                  </a:lnTo>
                  <a:lnTo>
                    <a:pt x="526" y="1048"/>
                  </a:lnTo>
                  <a:lnTo>
                    <a:pt x="578" y="1038"/>
                  </a:lnTo>
                  <a:lnTo>
                    <a:pt x="602" y="1032"/>
                  </a:lnTo>
                  <a:lnTo>
                    <a:pt x="626" y="1024"/>
                  </a:lnTo>
                  <a:lnTo>
                    <a:pt x="648" y="1014"/>
                  </a:lnTo>
                  <a:lnTo>
                    <a:pt x="670" y="1004"/>
                  </a:lnTo>
                  <a:lnTo>
                    <a:pt x="692" y="994"/>
                  </a:lnTo>
                  <a:lnTo>
                    <a:pt x="712" y="982"/>
                  </a:lnTo>
                  <a:lnTo>
                    <a:pt x="730" y="970"/>
                  </a:lnTo>
                  <a:lnTo>
                    <a:pt x="748" y="956"/>
                  </a:lnTo>
                  <a:lnTo>
                    <a:pt x="766" y="940"/>
                  </a:lnTo>
                  <a:lnTo>
                    <a:pt x="782" y="924"/>
                  </a:lnTo>
                  <a:lnTo>
                    <a:pt x="798" y="908"/>
                  </a:lnTo>
                  <a:lnTo>
                    <a:pt x="812" y="890"/>
                  </a:lnTo>
                  <a:lnTo>
                    <a:pt x="826" y="872"/>
                  </a:lnTo>
                  <a:lnTo>
                    <a:pt x="838" y="852"/>
                  </a:lnTo>
                  <a:lnTo>
                    <a:pt x="850" y="832"/>
                  </a:lnTo>
                  <a:lnTo>
                    <a:pt x="860" y="810"/>
                  </a:lnTo>
                  <a:lnTo>
                    <a:pt x="870" y="788"/>
                  </a:lnTo>
                  <a:lnTo>
                    <a:pt x="878" y="766"/>
                  </a:lnTo>
                  <a:lnTo>
                    <a:pt x="884" y="742"/>
                  </a:lnTo>
                  <a:lnTo>
                    <a:pt x="890" y="716"/>
                  </a:lnTo>
                  <a:lnTo>
                    <a:pt x="900" y="666"/>
                  </a:lnTo>
                  <a:lnTo>
                    <a:pt x="904" y="612"/>
                  </a:lnTo>
                  <a:lnTo>
                    <a:pt x="906" y="556"/>
                  </a:lnTo>
                  <a:lnTo>
                    <a:pt x="902" y="500"/>
                  </a:lnTo>
                  <a:lnTo>
                    <a:pt x="896" y="448"/>
                  </a:lnTo>
                  <a:lnTo>
                    <a:pt x="888" y="398"/>
                  </a:lnTo>
                  <a:lnTo>
                    <a:pt x="878" y="350"/>
                  </a:lnTo>
                  <a:lnTo>
                    <a:pt x="868" y="304"/>
                  </a:lnTo>
                  <a:lnTo>
                    <a:pt x="856" y="260"/>
                  </a:lnTo>
                  <a:lnTo>
                    <a:pt x="830" y="176"/>
                  </a:lnTo>
                  <a:lnTo>
                    <a:pt x="818" y="144"/>
                  </a:lnTo>
                  <a:lnTo>
                    <a:pt x="808" y="120"/>
                  </a:lnTo>
                  <a:lnTo>
                    <a:pt x="788" y="82"/>
                  </a:lnTo>
                  <a:lnTo>
                    <a:pt x="780" y="64"/>
                  </a:lnTo>
                  <a:lnTo>
                    <a:pt x="774" y="46"/>
                  </a:lnTo>
                  <a:lnTo>
                    <a:pt x="772" y="26"/>
                  </a:lnTo>
                  <a:lnTo>
                    <a:pt x="772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83" name="Freeform 51">
              <a:extLst>
                <a:ext uri="{FF2B5EF4-FFF2-40B4-BE49-F238E27FC236}">
                  <a16:creationId xmlns:a16="http://schemas.microsoft.com/office/drawing/2014/main" id="{7B4BD261-2144-464B-BFE3-1E2F586F8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1922"/>
              <a:ext cx="862" cy="1034"/>
            </a:xfrm>
            <a:custGeom>
              <a:avLst/>
              <a:gdLst>
                <a:gd name="T0" fmla="*/ 726 w 862"/>
                <a:gd name="T1" fmla="*/ 0 h 1034"/>
                <a:gd name="T2" fmla="*/ 732 w 862"/>
                <a:gd name="T3" fmla="*/ 48 h 1034"/>
                <a:gd name="T4" fmla="*/ 746 w 862"/>
                <a:gd name="T5" fmla="*/ 86 h 1034"/>
                <a:gd name="T6" fmla="*/ 776 w 862"/>
                <a:gd name="T7" fmla="*/ 154 h 1034"/>
                <a:gd name="T8" fmla="*/ 786 w 862"/>
                <a:gd name="T9" fmla="*/ 182 h 1034"/>
                <a:gd name="T10" fmla="*/ 824 w 862"/>
                <a:gd name="T11" fmla="*/ 308 h 1034"/>
                <a:gd name="T12" fmla="*/ 844 w 862"/>
                <a:gd name="T13" fmla="*/ 400 h 1034"/>
                <a:gd name="T14" fmla="*/ 858 w 862"/>
                <a:gd name="T15" fmla="*/ 502 h 1034"/>
                <a:gd name="T16" fmla="*/ 860 w 862"/>
                <a:gd name="T17" fmla="*/ 556 h 1034"/>
                <a:gd name="T18" fmla="*/ 862 w 862"/>
                <a:gd name="T19" fmla="*/ 576 h 1034"/>
                <a:gd name="T20" fmla="*/ 854 w 862"/>
                <a:gd name="T21" fmla="*/ 676 h 1034"/>
                <a:gd name="T22" fmla="*/ 832 w 862"/>
                <a:gd name="T23" fmla="*/ 766 h 1034"/>
                <a:gd name="T24" fmla="*/ 796 w 862"/>
                <a:gd name="T25" fmla="*/ 844 h 1034"/>
                <a:gd name="T26" fmla="*/ 744 w 862"/>
                <a:gd name="T27" fmla="*/ 908 h 1034"/>
                <a:gd name="T28" fmla="*/ 728 w 862"/>
                <a:gd name="T29" fmla="*/ 924 h 1034"/>
                <a:gd name="T30" fmla="*/ 696 w 862"/>
                <a:gd name="T31" fmla="*/ 952 h 1034"/>
                <a:gd name="T32" fmla="*/ 658 w 862"/>
                <a:gd name="T33" fmla="*/ 974 h 1034"/>
                <a:gd name="T34" fmla="*/ 616 w 862"/>
                <a:gd name="T35" fmla="*/ 994 h 1034"/>
                <a:gd name="T36" fmla="*/ 550 w 862"/>
                <a:gd name="T37" fmla="*/ 1016 h 1034"/>
                <a:gd name="T38" fmla="*/ 448 w 862"/>
                <a:gd name="T39" fmla="*/ 1032 h 1034"/>
                <a:gd name="T40" fmla="*/ 394 w 862"/>
                <a:gd name="T41" fmla="*/ 1034 h 1034"/>
                <a:gd name="T42" fmla="*/ 328 w 862"/>
                <a:gd name="T43" fmla="*/ 1030 h 1034"/>
                <a:gd name="T44" fmla="*/ 270 w 862"/>
                <a:gd name="T45" fmla="*/ 1014 h 1034"/>
                <a:gd name="T46" fmla="*/ 218 w 862"/>
                <a:gd name="T47" fmla="*/ 986 h 1034"/>
                <a:gd name="T48" fmla="*/ 174 w 862"/>
                <a:gd name="T49" fmla="*/ 948 h 1034"/>
                <a:gd name="T50" fmla="*/ 156 w 862"/>
                <a:gd name="T51" fmla="*/ 928 h 1034"/>
                <a:gd name="T52" fmla="*/ 126 w 862"/>
                <a:gd name="T53" fmla="*/ 886 h 1034"/>
                <a:gd name="T54" fmla="*/ 104 w 862"/>
                <a:gd name="T55" fmla="*/ 838 h 1034"/>
                <a:gd name="T56" fmla="*/ 88 w 862"/>
                <a:gd name="T57" fmla="*/ 790 h 1034"/>
                <a:gd name="T58" fmla="*/ 72 w 862"/>
                <a:gd name="T59" fmla="*/ 722 h 1034"/>
                <a:gd name="T60" fmla="*/ 64 w 862"/>
                <a:gd name="T61" fmla="*/ 644 h 1034"/>
                <a:gd name="T62" fmla="*/ 64 w 862"/>
                <a:gd name="T63" fmla="*/ 616 h 1034"/>
                <a:gd name="T64" fmla="*/ 64 w 862"/>
                <a:gd name="T65" fmla="*/ 598 h 1034"/>
                <a:gd name="T66" fmla="*/ 66 w 862"/>
                <a:gd name="T67" fmla="*/ 484 h 1034"/>
                <a:gd name="T68" fmla="*/ 62 w 862"/>
                <a:gd name="T69" fmla="*/ 336 h 1034"/>
                <a:gd name="T70" fmla="*/ 50 w 862"/>
                <a:gd name="T71" fmla="*/ 194 h 1034"/>
                <a:gd name="T72" fmla="*/ 28 w 862"/>
                <a:gd name="T73" fmla="*/ 76 h 1034"/>
                <a:gd name="T74" fmla="*/ 16 w 862"/>
                <a:gd name="T75" fmla="*/ 32 h 1034"/>
                <a:gd name="T76" fmla="*/ 0 w 862"/>
                <a:gd name="T77" fmla="*/ 0 h 10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62" h="1034">
                  <a:moveTo>
                    <a:pt x="726" y="0"/>
                  </a:moveTo>
                  <a:lnTo>
                    <a:pt x="726" y="0"/>
                  </a:lnTo>
                  <a:lnTo>
                    <a:pt x="728" y="26"/>
                  </a:lnTo>
                  <a:lnTo>
                    <a:pt x="732" y="48"/>
                  </a:lnTo>
                  <a:lnTo>
                    <a:pt x="738" y="68"/>
                  </a:lnTo>
                  <a:lnTo>
                    <a:pt x="746" y="86"/>
                  </a:lnTo>
                  <a:lnTo>
                    <a:pt x="766" y="128"/>
                  </a:lnTo>
                  <a:lnTo>
                    <a:pt x="776" y="154"/>
                  </a:lnTo>
                  <a:lnTo>
                    <a:pt x="786" y="182"/>
                  </a:lnTo>
                  <a:lnTo>
                    <a:pt x="812" y="264"/>
                  </a:lnTo>
                  <a:lnTo>
                    <a:pt x="824" y="308"/>
                  </a:lnTo>
                  <a:lnTo>
                    <a:pt x="834" y="354"/>
                  </a:lnTo>
                  <a:lnTo>
                    <a:pt x="844" y="400"/>
                  </a:lnTo>
                  <a:lnTo>
                    <a:pt x="852" y="450"/>
                  </a:lnTo>
                  <a:lnTo>
                    <a:pt x="858" y="502"/>
                  </a:lnTo>
                  <a:lnTo>
                    <a:pt x="860" y="556"/>
                  </a:lnTo>
                  <a:lnTo>
                    <a:pt x="862" y="576"/>
                  </a:lnTo>
                  <a:lnTo>
                    <a:pt x="860" y="628"/>
                  </a:lnTo>
                  <a:lnTo>
                    <a:pt x="854" y="676"/>
                  </a:lnTo>
                  <a:lnTo>
                    <a:pt x="844" y="722"/>
                  </a:lnTo>
                  <a:lnTo>
                    <a:pt x="832" y="766"/>
                  </a:lnTo>
                  <a:lnTo>
                    <a:pt x="816" y="806"/>
                  </a:lnTo>
                  <a:lnTo>
                    <a:pt x="796" y="844"/>
                  </a:lnTo>
                  <a:lnTo>
                    <a:pt x="772" y="878"/>
                  </a:lnTo>
                  <a:lnTo>
                    <a:pt x="744" y="908"/>
                  </a:lnTo>
                  <a:lnTo>
                    <a:pt x="728" y="924"/>
                  </a:lnTo>
                  <a:lnTo>
                    <a:pt x="712" y="938"/>
                  </a:lnTo>
                  <a:lnTo>
                    <a:pt x="696" y="952"/>
                  </a:lnTo>
                  <a:lnTo>
                    <a:pt x="676" y="964"/>
                  </a:lnTo>
                  <a:lnTo>
                    <a:pt x="658" y="974"/>
                  </a:lnTo>
                  <a:lnTo>
                    <a:pt x="638" y="984"/>
                  </a:lnTo>
                  <a:lnTo>
                    <a:pt x="616" y="994"/>
                  </a:lnTo>
                  <a:lnTo>
                    <a:pt x="596" y="1002"/>
                  </a:lnTo>
                  <a:lnTo>
                    <a:pt x="550" y="1016"/>
                  </a:lnTo>
                  <a:lnTo>
                    <a:pt x="500" y="1026"/>
                  </a:lnTo>
                  <a:lnTo>
                    <a:pt x="448" y="1032"/>
                  </a:lnTo>
                  <a:lnTo>
                    <a:pt x="394" y="1034"/>
                  </a:lnTo>
                  <a:lnTo>
                    <a:pt x="360" y="1034"/>
                  </a:lnTo>
                  <a:lnTo>
                    <a:pt x="328" y="1030"/>
                  </a:lnTo>
                  <a:lnTo>
                    <a:pt x="298" y="1022"/>
                  </a:lnTo>
                  <a:lnTo>
                    <a:pt x="270" y="1014"/>
                  </a:lnTo>
                  <a:lnTo>
                    <a:pt x="244" y="1002"/>
                  </a:lnTo>
                  <a:lnTo>
                    <a:pt x="218" y="986"/>
                  </a:lnTo>
                  <a:lnTo>
                    <a:pt x="194" y="970"/>
                  </a:lnTo>
                  <a:lnTo>
                    <a:pt x="174" y="948"/>
                  </a:lnTo>
                  <a:lnTo>
                    <a:pt x="156" y="928"/>
                  </a:lnTo>
                  <a:lnTo>
                    <a:pt x="140" y="908"/>
                  </a:lnTo>
                  <a:lnTo>
                    <a:pt x="126" y="886"/>
                  </a:lnTo>
                  <a:lnTo>
                    <a:pt x="114" y="862"/>
                  </a:lnTo>
                  <a:lnTo>
                    <a:pt x="104" y="838"/>
                  </a:lnTo>
                  <a:lnTo>
                    <a:pt x="94" y="814"/>
                  </a:lnTo>
                  <a:lnTo>
                    <a:pt x="88" y="790"/>
                  </a:lnTo>
                  <a:lnTo>
                    <a:pt x="82" y="768"/>
                  </a:lnTo>
                  <a:lnTo>
                    <a:pt x="72" y="722"/>
                  </a:lnTo>
                  <a:lnTo>
                    <a:pt x="66" y="680"/>
                  </a:lnTo>
                  <a:lnTo>
                    <a:pt x="64" y="644"/>
                  </a:lnTo>
                  <a:lnTo>
                    <a:pt x="64" y="616"/>
                  </a:lnTo>
                  <a:lnTo>
                    <a:pt x="64" y="598"/>
                  </a:lnTo>
                  <a:lnTo>
                    <a:pt x="66" y="484"/>
                  </a:lnTo>
                  <a:lnTo>
                    <a:pt x="64" y="410"/>
                  </a:lnTo>
                  <a:lnTo>
                    <a:pt x="62" y="336"/>
                  </a:lnTo>
                  <a:lnTo>
                    <a:pt x="56" y="262"/>
                  </a:lnTo>
                  <a:lnTo>
                    <a:pt x="50" y="194"/>
                  </a:lnTo>
                  <a:lnTo>
                    <a:pt x="40" y="130"/>
                  </a:lnTo>
                  <a:lnTo>
                    <a:pt x="28" y="76"/>
                  </a:lnTo>
                  <a:lnTo>
                    <a:pt x="22" y="52"/>
                  </a:lnTo>
                  <a:lnTo>
                    <a:pt x="16" y="32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84" name="Freeform 52">
              <a:extLst>
                <a:ext uri="{FF2B5EF4-FFF2-40B4-BE49-F238E27FC236}">
                  <a16:creationId xmlns:a16="http://schemas.microsoft.com/office/drawing/2014/main" id="{0AE5959A-D1CD-49D4-ACB9-8B9850C2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1922"/>
              <a:ext cx="616" cy="986"/>
            </a:xfrm>
            <a:custGeom>
              <a:avLst/>
              <a:gdLst>
                <a:gd name="T0" fmla="*/ 82 w 616"/>
                <a:gd name="T1" fmla="*/ 162 h 986"/>
                <a:gd name="T2" fmla="*/ 30 w 616"/>
                <a:gd name="T3" fmla="*/ 314 h 986"/>
                <a:gd name="T4" fmla="*/ 4 w 616"/>
                <a:gd name="T5" fmla="*/ 458 h 986"/>
                <a:gd name="T6" fmla="*/ 2 w 616"/>
                <a:gd name="T7" fmla="*/ 606 h 986"/>
                <a:gd name="T8" fmla="*/ 32 w 616"/>
                <a:gd name="T9" fmla="*/ 748 h 986"/>
                <a:gd name="T10" fmla="*/ 60 w 616"/>
                <a:gd name="T11" fmla="*/ 812 h 986"/>
                <a:gd name="T12" fmla="*/ 100 w 616"/>
                <a:gd name="T13" fmla="*/ 870 h 986"/>
                <a:gd name="T14" fmla="*/ 150 w 616"/>
                <a:gd name="T15" fmla="*/ 922 h 986"/>
                <a:gd name="T16" fmla="*/ 212 w 616"/>
                <a:gd name="T17" fmla="*/ 964 h 986"/>
                <a:gd name="T18" fmla="*/ 260 w 616"/>
                <a:gd name="T19" fmla="*/ 980 h 986"/>
                <a:gd name="T20" fmla="*/ 314 w 616"/>
                <a:gd name="T21" fmla="*/ 986 h 986"/>
                <a:gd name="T22" fmla="*/ 348 w 616"/>
                <a:gd name="T23" fmla="*/ 978 h 986"/>
                <a:gd name="T24" fmla="*/ 370 w 616"/>
                <a:gd name="T25" fmla="*/ 956 h 986"/>
                <a:gd name="T26" fmla="*/ 374 w 616"/>
                <a:gd name="T27" fmla="*/ 940 h 986"/>
                <a:gd name="T28" fmla="*/ 362 w 616"/>
                <a:gd name="T29" fmla="*/ 924 h 986"/>
                <a:gd name="T30" fmla="*/ 330 w 616"/>
                <a:gd name="T31" fmla="*/ 906 h 986"/>
                <a:gd name="T32" fmla="*/ 292 w 616"/>
                <a:gd name="T33" fmla="*/ 882 h 986"/>
                <a:gd name="T34" fmla="*/ 282 w 616"/>
                <a:gd name="T35" fmla="*/ 852 h 986"/>
                <a:gd name="T36" fmla="*/ 250 w 616"/>
                <a:gd name="T37" fmla="*/ 820 h 986"/>
                <a:gd name="T38" fmla="*/ 238 w 616"/>
                <a:gd name="T39" fmla="*/ 778 h 986"/>
                <a:gd name="T40" fmla="*/ 224 w 616"/>
                <a:gd name="T41" fmla="*/ 750 h 986"/>
                <a:gd name="T42" fmla="*/ 218 w 616"/>
                <a:gd name="T43" fmla="*/ 720 h 986"/>
                <a:gd name="T44" fmla="*/ 206 w 616"/>
                <a:gd name="T45" fmla="*/ 684 h 986"/>
                <a:gd name="T46" fmla="*/ 206 w 616"/>
                <a:gd name="T47" fmla="*/ 644 h 986"/>
                <a:gd name="T48" fmla="*/ 214 w 616"/>
                <a:gd name="T49" fmla="*/ 594 h 986"/>
                <a:gd name="T50" fmla="*/ 204 w 616"/>
                <a:gd name="T51" fmla="*/ 550 h 986"/>
                <a:gd name="T52" fmla="*/ 214 w 616"/>
                <a:gd name="T53" fmla="*/ 510 h 986"/>
                <a:gd name="T54" fmla="*/ 216 w 616"/>
                <a:gd name="T55" fmla="*/ 462 h 986"/>
                <a:gd name="T56" fmla="*/ 206 w 616"/>
                <a:gd name="T57" fmla="*/ 444 h 986"/>
                <a:gd name="T58" fmla="*/ 206 w 616"/>
                <a:gd name="T59" fmla="*/ 438 h 986"/>
                <a:gd name="T60" fmla="*/ 236 w 616"/>
                <a:gd name="T61" fmla="*/ 412 h 986"/>
                <a:gd name="T62" fmla="*/ 264 w 616"/>
                <a:gd name="T63" fmla="*/ 366 h 986"/>
                <a:gd name="T64" fmla="*/ 268 w 616"/>
                <a:gd name="T65" fmla="*/ 342 h 986"/>
                <a:gd name="T66" fmla="*/ 316 w 616"/>
                <a:gd name="T67" fmla="*/ 316 h 986"/>
                <a:gd name="T68" fmla="*/ 358 w 616"/>
                <a:gd name="T69" fmla="*/ 278 h 986"/>
                <a:gd name="T70" fmla="*/ 370 w 616"/>
                <a:gd name="T71" fmla="*/ 252 h 986"/>
                <a:gd name="T72" fmla="*/ 426 w 616"/>
                <a:gd name="T73" fmla="*/ 262 h 986"/>
                <a:gd name="T74" fmla="*/ 502 w 616"/>
                <a:gd name="T75" fmla="*/ 248 h 986"/>
                <a:gd name="T76" fmla="*/ 508 w 616"/>
                <a:gd name="T77" fmla="*/ 256 h 986"/>
                <a:gd name="T78" fmla="*/ 546 w 616"/>
                <a:gd name="T79" fmla="*/ 276 h 986"/>
                <a:gd name="T80" fmla="*/ 586 w 616"/>
                <a:gd name="T81" fmla="*/ 274 h 986"/>
                <a:gd name="T82" fmla="*/ 606 w 616"/>
                <a:gd name="T83" fmla="*/ 260 h 986"/>
                <a:gd name="T84" fmla="*/ 616 w 616"/>
                <a:gd name="T85" fmla="*/ 228 h 986"/>
                <a:gd name="T86" fmla="*/ 610 w 616"/>
                <a:gd name="T87" fmla="*/ 176 h 986"/>
                <a:gd name="T88" fmla="*/ 594 w 616"/>
                <a:gd name="T89" fmla="*/ 134 h 986"/>
                <a:gd name="T90" fmla="*/ 542 w 616"/>
                <a:gd name="T91" fmla="*/ 72 h 986"/>
                <a:gd name="T92" fmla="*/ 514 w 616"/>
                <a:gd name="T93" fmla="*/ 48 h 986"/>
                <a:gd name="T94" fmla="*/ 458 w 616"/>
                <a:gd name="T95" fmla="*/ 30 h 986"/>
                <a:gd name="T96" fmla="*/ 376 w 616"/>
                <a:gd name="T97" fmla="*/ 28 h 986"/>
                <a:gd name="T98" fmla="*/ 316 w 616"/>
                <a:gd name="T99" fmla="*/ 36 h 986"/>
                <a:gd name="T100" fmla="*/ 256 w 616"/>
                <a:gd name="T101" fmla="*/ 60 h 986"/>
                <a:gd name="T102" fmla="*/ 202 w 616"/>
                <a:gd name="T103" fmla="*/ 100 h 986"/>
                <a:gd name="T104" fmla="*/ 152 w 616"/>
                <a:gd name="T105" fmla="*/ 152 h 986"/>
                <a:gd name="T106" fmla="*/ 112 w 616"/>
                <a:gd name="T107" fmla="*/ 214 h 986"/>
                <a:gd name="T108" fmla="*/ 190 w 616"/>
                <a:gd name="T109" fmla="*/ 0 h 9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16" h="986">
                  <a:moveTo>
                    <a:pt x="142" y="0"/>
                  </a:moveTo>
                  <a:lnTo>
                    <a:pt x="142" y="0"/>
                  </a:lnTo>
                  <a:lnTo>
                    <a:pt x="82" y="162"/>
                  </a:lnTo>
                  <a:lnTo>
                    <a:pt x="42" y="268"/>
                  </a:lnTo>
                  <a:lnTo>
                    <a:pt x="30" y="314"/>
                  </a:lnTo>
                  <a:lnTo>
                    <a:pt x="18" y="362"/>
                  </a:lnTo>
                  <a:lnTo>
                    <a:pt x="10" y="410"/>
                  </a:lnTo>
                  <a:lnTo>
                    <a:pt x="4" y="458"/>
                  </a:lnTo>
                  <a:lnTo>
                    <a:pt x="0" y="508"/>
                  </a:lnTo>
                  <a:lnTo>
                    <a:pt x="0" y="558"/>
                  </a:lnTo>
                  <a:lnTo>
                    <a:pt x="2" y="606"/>
                  </a:lnTo>
                  <a:lnTo>
                    <a:pt x="8" y="656"/>
                  </a:lnTo>
                  <a:lnTo>
                    <a:pt x="18" y="702"/>
                  </a:lnTo>
                  <a:lnTo>
                    <a:pt x="32" y="748"/>
                  </a:lnTo>
                  <a:lnTo>
                    <a:pt x="40" y="770"/>
                  </a:lnTo>
                  <a:lnTo>
                    <a:pt x="50" y="792"/>
                  </a:lnTo>
                  <a:lnTo>
                    <a:pt x="60" y="812"/>
                  </a:lnTo>
                  <a:lnTo>
                    <a:pt x="72" y="832"/>
                  </a:lnTo>
                  <a:lnTo>
                    <a:pt x="86" y="852"/>
                  </a:lnTo>
                  <a:lnTo>
                    <a:pt x="100" y="870"/>
                  </a:lnTo>
                  <a:lnTo>
                    <a:pt x="116" y="888"/>
                  </a:lnTo>
                  <a:lnTo>
                    <a:pt x="132" y="906"/>
                  </a:lnTo>
                  <a:lnTo>
                    <a:pt x="150" y="922"/>
                  </a:lnTo>
                  <a:lnTo>
                    <a:pt x="170" y="938"/>
                  </a:lnTo>
                  <a:lnTo>
                    <a:pt x="190" y="952"/>
                  </a:lnTo>
                  <a:lnTo>
                    <a:pt x="212" y="964"/>
                  </a:lnTo>
                  <a:lnTo>
                    <a:pt x="238" y="974"/>
                  </a:lnTo>
                  <a:lnTo>
                    <a:pt x="260" y="980"/>
                  </a:lnTo>
                  <a:lnTo>
                    <a:pt x="280" y="984"/>
                  </a:lnTo>
                  <a:lnTo>
                    <a:pt x="298" y="986"/>
                  </a:lnTo>
                  <a:lnTo>
                    <a:pt x="314" y="986"/>
                  </a:lnTo>
                  <a:lnTo>
                    <a:pt x="326" y="984"/>
                  </a:lnTo>
                  <a:lnTo>
                    <a:pt x="338" y="982"/>
                  </a:lnTo>
                  <a:lnTo>
                    <a:pt x="348" y="978"/>
                  </a:lnTo>
                  <a:lnTo>
                    <a:pt x="356" y="972"/>
                  </a:lnTo>
                  <a:lnTo>
                    <a:pt x="362" y="968"/>
                  </a:lnTo>
                  <a:lnTo>
                    <a:pt x="370" y="956"/>
                  </a:lnTo>
                  <a:lnTo>
                    <a:pt x="374" y="946"/>
                  </a:lnTo>
                  <a:lnTo>
                    <a:pt x="374" y="940"/>
                  </a:lnTo>
                  <a:lnTo>
                    <a:pt x="372" y="934"/>
                  </a:lnTo>
                  <a:lnTo>
                    <a:pt x="368" y="930"/>
                  </a:lnTo>
                  <a:lnTo>
                    <a:pt x="362" y="924"/>
                  </a:lnTo>
                  <a:lnTo>
                    <a:pt x="354" y="918"/>
                  </a:lnTo>
                  <a:lnTo>
                    <a:pt x="342" y="912"/>
                  </a:lnTo>
                  <a:lnTo>
                    <a:pt x="330" y="906"/>
                  </a:lnTo>
                  <a:lnTo>
                    <a:pt x="294" y="896"/>
                  </a:lnTo>
                  <a:lnTo>
                    <a:pt x="292" y="882"/>
                  </a:lnTo>
                  <a:lnTo>
                    <a:pt x="290" y="872"/>
                  </a:lnTo>
                  <a:lnTo>
                    <a:pt x="286" y="862"/>
                  </a:lnTo>
                  <a:lnTo>
                    <a:pt x="282" y="852"/>
                  </a:lnTo>
                  <a:lnTo>
                    <a:pt x="274" y="842"/>
                  </a:lnTo>
                  <a:lnTo>
                    <a:pt x="264" y="830"/>
                  </a:lnTo>
                  <a:lnTo>
                    <a:pt x="250" y="820"/>
                  </a:lnTo>
                  <a:lnTo>
                    <a:pt x="244" y="800"/>
                  </a:lnTo>
                  <a:lnTo>
                    <a:pt x="238" y="778"/>
                  </a:lnTo>
                  <a:lnTo>
                    <a:pt x="234" y="768"/>
                  </a:lnTo>
                  <a:lnTo>
                    <a:pt x="230" y="758"/>
                  </a:lnTo>
                  <a:lnTo>
                    <a:pt x="224" y="750"/>
                  </a:lnTo>
                  <a:lnTo>
                    <a:pt x="216" y="742"/>
                  </a:lnTo>
                  <a:lnTo>
                    <a:pt x="218" y="720"/>
                  </a:lnTo>
                  <a:lnTo>
                    <a:pt x="216" y="710"/>
                  </a:lnTo>
                  <a:lnTo>
                    <a:pt x="214" y="700"/>
                  </a:lnTo>
                  <a:lnTo>
                    <a:pt x="206" y="684"/>
                  </a:lnTo>
                  <a:lnTo>
                    <a:pt x="196" y="670"/>
                  </a:lnTo>
                  <a:lnTo>
                    <a:pt x="206" y="644"/>
                  </a:lnTo>
                  <a:lnTo>
                    <a:pt x="210" y="628"/>
                  </a:lnTo>
                  <a:lnTo>
                    <a:pt x="212" y="610"/>
                  </a:lnTo>
                  <a:lnTo>
                    <a:pt x="214" y="594"/>
                  </a:lnTo>
                  <a:lnTo>
                    <a:pt x="214" y="576"/>
                  </a:lnTo>
                  <a:lnTo>
                    <a:pt x="210" y="562"/>
                  </a:lnTo>
                  <a:lnTo>
                    <a:pt x="204" y="550"/>
                  </a:lnTo>
                  <a:lnTo>
                    <a:pt x="210" y="526"/>
                  </a:lnTo>
                  <a:lnTo>
                    <a:pt x="214" y="510"/>
                  </a:lnTo>
                  <a:lnTo>
                    <a:pt x="216" y="494"/>
                  </a:lnTo>
                  <a:lnTo>
                    <a:pt x="218" y="478"/>
                  </a:lnTo>
                  <a:lnTo>
                    <a:pt x="216" y="462"/>
                  </a:lnTo>
                  <a:lnTo>
                    <a:pt x="214" y="456"/>
                  </a:lnTo>
                  <a:lnTo>
                    <a:pt x="210" y="450"/>
                  </a:lnTo>
                  <a:lnTo>
                    <a:pt x="206" y="444"/>
                  </a:lnTo>
                  <a:lnTo>
                    <a:pt x="200" y="440"/>
                  </a:lnTo>
                  <a:lnTo>
                    <a:pt x="206" y="438"/>
                  </a:lnTo>
                  <a:lnTo>
                    <a:pt x="212" y="436"/>
                  </a:lnTo>
                  <a:lnTo>
                    <a:pt x="224" y="426"/>
                  </a:lnTo>
                  <a:lnTo>
                    <a:pt x="236" y="412"/>
                  </a:lnTo>
                  <a:lnTo>
                    <a:pt x="246" y="398"/>
                  </a:lnTo>
                  <a:lnTo>
                    <a:pt x="256" y="382"/>
                  </a:lnTo>
                  <a:lnTo>
                    <a:pt x="264" y="366"/>
                  </a:lnTo>
                  <a:lnTo>
                    <a:pt x="268" y="352"/>
                  </a:lnTo>
                  <a:lnTo>
                    <a:pt x="268" y="342"/>
                  </a:lnTo>
                  <a:lnTo>
                    <a:pt x="284" y="336"/>
                  </a:lnTo>
                  <a:lnTo>
                    <a:pt x="300" y="328"/>
                  </a:lnTo>
                  <a:lnTo>
                    <a:pt x="316" y="316"/>
                  </a:lnTo>
                  <a:lnTo>
                    <a:pt x="332" y="304"/>
                  </a:lnTo>
                  <a:lnTo>
                    <a:pt x="346" y="292"/>
                  </a:lnTo>
                  <a:lnTo>
                    <a:pt x="358" y="278"/>
                  </a:lnTo>
                  <a:lnTo>
                    <a:pt x="366" y="266"/>
                  </a:lnTo>
                  <a:lnTo>
                    <a:pt x="370" y="252"/>
                  </a:lnTo>
                  <a:lnTo>
                    <a:pt x="388" y="258"/>
                  </a:lnTo>
                  <a:lnTo>
                    <a:pt x="406" y="262"/>
                  </a:lnTo>
                  <a:lnTo>
                    <a:pt x="426" y="262"/>
                  </a:lnTo>
                  <a:lnTo>
                    <a:pt x="444" y="260"/>
                  </a:lnTo>
                  <a:lnTo>
                    <a:pt x="480" y="254"/>
                  </a:lnTo>
                  <a:lnTo>
                    <a:pt x="502" y="248"/>
                  </a:lnTo>
                  <a:lnTo>
                    <a:pt x="504" y="252"/>
                  </a:lnTo>
                  <a:lnTo>
                    <a:pt x="508" y="256"/>
                  </a:lnTo>
                  <a:lnTo>
                    <a:pt x="516" y="264"/>
                  </a:lnTo>
                  <a:lnTo>
                    <a:pt x="530" y="270"/>
                  </a:lnTo>
                  <a:lnTo>
                    <a:pt x="546" y="276"/>
                  </a:lnTo>
                  <a:lnTo>
                    <a:pt x="562" y="278"/>
                  </a:lnTo>
                  <a:lnTo>
                    <a:pt x="578" y="276"/>
                  </a:lnTo>
                  <a:lnTo>
                    <a:pt x="586" y="274"/>
                  </a:lnTo>
                  <a:lnTo>
                    <a:pt x="594" y="270"/>
                  </a:lnTo>
                  <a:lnTo>
                    <a:pt x="600" y="266"/>
                  </a:lnTo>
                  <a:lnTo>
                    <a:pt x="606" y="260"/>
                  </a:lnTo>
                  <a:lnTo>
                    <a:pt x="612" y="244"/>
                  </a:lnTo>
                  <a:lnTo>
                    <a:pt x="616" y="228"/>
                  </a:lnTo>
                  <a:lnTo>
                    <a:pt x="614" y="206"/>
                  </a:lnTo>
                  <a:lnTo>
                    <a:pt x="610" y="176"/>
                  </a:lnTo>
                  <a:lnTo>
                    <a:pt x="606" y="160"/>
                  </a:lnTo>
                  <a:lnTo>
                    <a:pt x="600" y="146"/>
                  </a:lnTo>
                  <a:lnTo>
                    <a:pt x="594" y="134"/>
                  </a:lnTo>
                  <a:lnTo>
                    <a:pt x="584" y="122"/>
                  </a:lnTo>
                  <a:lnTo>
                    <a:pt x="564" y="100"/>
                  </a:lnTo>
                  <a:lnTo>
                    <a:pt x="542" y="72"/>
                  </a:lnTo>
                  <a:lnTo>
                    <a:pt x="528" y="58"/>
                  </a:lnTo>
                  <a:lnTo>
                    <a:pt x="514" y="48"/>
                  </a:lnTo>
                  <a:lnTo>
                    <a:pt x="498" y="40"/>
                  </a:lnTo>
                  <a:lnTo>
                    <a:pt x="480" y="34"/>
                  </a:lnTo>
                  <a:lnTo>
                    <a:pt x="458" y="30"/>
                  </a:lnTo>
                  <a:lnTo>
                    <a:pt x="434" y="28"/>
                  </a:lnTo>
                  <a:lnTo>
                    <a:pt x="376" y="28"/>
                  </a:lnTo>
                  <a:lnTo>
                    <a:pt x="356" y="28"/>
                  </a:lnTo>
                  <a:lnTo>
                    <a:pt x="336" y="30"/>
                  </a:lnTo>
                  <a:lnTo>
                    <a:pt x="316" y="36"/>
                  </a:lnTo>
                  <a:lnTo>
                    <a:pt x="296" y="42"/>
                  </a:lnTo>
                  <a:lnTo>
                    <a:pt x="276" y="50"/>
                  </a:lnTo>
                  <a:lnTo>
                    <a:pt x="256" y="60"/>
                  </a:lnTo>
                  <a:lnTo>
                    <a:pt x="238" y="72"/>
                  </a:lnTo>
                  <a:lnTo>
                    <a:pt x="220" y="84"/>
                  </a:lnTo>
                  <a:lnTo>
                    <a:pt x="202" y="100"/>
                  </a:lnTo>
                  <a:lnTo>
                    <a:pt x="184" y="116"/>
                  </a:lnTo>
                  <a:lnTo>
                    <a:pt x="168" y="132"/>
                  </a:lnTo>
                  <a:lnTo>
                    <a:pt x="152" y="152"/>
                  </a:lnTo>
                  <a:lnTo>
                    <a:pt x="138" y="170"/>
                  </a:lnTo>
                  <a:lnTo>
                    <a:pt x="126" y="192"/>
                  </a:lnTo>
                  <a:lnTo>
                    <a:pt x="112" y="214"/>
                  </a:lnTo>
                  <a:lnTo>
                    <a:pt x="102" y="236"/>
                  </a:lnTo>
                  <a:lnTo>
                    <a:pt x="190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85" name="Freeform 53">
              <a:extLst>
                <a:ext uri="{FF2B5EF4-FFF2-40B4-BE49-F238E27FC236}">
                  <a16:creationId xmlns:a16="http://schemas.microsoft.com/office/drawing/2014/main" id="{F49D3341-56A0-416B-AD84-00C9FDE02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2170"/>
              <a:ext cx="490" cy="700"/>
            </a:xfrm>
            <a:custGeom>
              <a:avLst/>
              <a:gdLst>
                <a:gd name="T0" fmla="*/ 410 w 490"/>
                <a:gd name="T1" fmla="*/ 10 h 700"/>
                <a:gd name="T2" fmla="*/ 410 w 490"/>
                <a:gd name="T3" fmla="*/ 12 h 700"/>
                <a:gd name="T4" fmla="*/ 398 w 490"/>
                <a:gd name="T5" fmla="*/ 22 h 700"/>
                <a:gd name="T6" fmla="*/ 382 w 490"/>
                <a:gd name="T7" fmla="*/ 28 h 700"/>
                <a:gd name="T8" fmla="*/ 350 w 490"/>
                <a:gd name="T9" fmla="*/ 28 h 700"/>
                <a:gd name="T10" fmla="*/ 320 w 490"/>
                <a:gd name="T11" fmla="*/ 16 h 700"/>
                <a:gd name="T12" fmla="*/ 308 w 490"/>
                <a:gd name="T13" fmla="*/ 4 h 700"/>
                <a:gd name="T14" fmla="*/ 306 w 490"/>
                <a:gd name="T15" fmla="*/ 0 h 700"/>
                <a:gd name="T16" fmla="*/ 248 w 490"/>
                <a:gd name="T17" fmla="*/ 12 h 700"/>
                <a:gd name="T18" fmla="*/ 210 w 490"/>
                <a:gd name="T19" fmla="*/ 14 h 700"/>
                <a:gd name="T20" fmla="*/ 174 w 490"/>
                <a:gd name="T21" fmla="*/ 4 h 700"/>
                <a:gd name="T22" fmla="*/ 170 w 490"/>
                <a:gd name="T23" fmla="*/ 18 h 700"/>
                <a:gd name="T24" fmla="*/ 150 w 490"/>
                <a:gd name="T25" fmla="*/ 44 h 700"/>
                <a:gd name="T26" fmla="*/ 120 w 490"/>
                <a:gd name="T27" fmla="*/ 68 h 700"/>
                <a:gd name="T28" fmla="*/ 88 w 490"/>
                <a:gd name="T29" fmla="*/ 88 h 700"/>
                <a:gd name="T30" fmla="*/ 72 w 490"/>
                <a:gd name="T31" fmla="*/ 94 h 700"/>
                <a:gd name="T32" fmla="*/ 68 w 490"/>
                <a:gd name="T33" fmla="*/ 118 h 700"/>
                <a:gd name="T34" fmla="*/ 50 w 490"/>
                <a:gd name="T35" fmla="*/ 150 h 700"/>
                <a:gd name="T36" fmla="*/ 28 w 490"/>
                <a:gd name="T37" fmla="*/ 178 h 700"/>
                <a:gd name="T38" fmla="*/ 10 w 490"/>
                <a:gd name="T39" fmla="*/ 190 h 700"/>
                <a:gd name="T40" fmla="*/ 4 w 490"/>
                <a:gd name="T41" fmla="*/ 192 h 700"/>
                <a:gd name="T42" fmla="*/ 14 w 490"/>
                <a:gd name="T43" fmla="*/ 202 h 700"/>
                <a:gd name="T44" fmla="*/ 20 w 490"/>
                <a:gd name="T45" fmla="*/ 214 h 700"/>
                <a:gd name="T46" fmla="*/ 20 w 490"/>
                <a:gd name="T47" fmla="*/ 246 h 700"/>
                <a:gd name="T48" fmla="*/ 14 w 490"/>
                <a:gd name="T49" fmla="*/ 278 h 700"/>
                <a:gd name="T50" fmla="*/ 8 w 490"/>
                <a:gd name="T51" fmla="*/ 302 h 700"/>
                <a:gd name="T52" fmla="*/ 18 w 490"/>
                <a:gd name="T53" fmla="*/ 328 h 700"/>
                <a:gd name="T54" fmla="*/ 16 w 490"/>
                <a:gd name="T55" fmla="*/ 362 h 700"/>
                <a:gd name="T56" fmla="*/ 10 w 490"/>
                <a:gd name="T57" fmla="*/ 396 h 700"/>
                <a:gd name="T58" fmla="*/ 0 w 490"/>
                <a:gd name="T59" fmla="*/ 422 h 700"/>
                <a:gd name="T60" fmla="*/ 18 w 490"/>
                <a:gd name="T61" fmla="*/ 452 h 700"/>
                <a:gd name="T62" fmla="*/ 22 w 490"/>
                <a:gd name="T63" fmla="*/ 472 h 700"/>
                <a:gd name="T64" fmla="*/ 20 w 490"/>
                <a:gd name="T65" fmla="*/ 494 h 700"/>
                <a:gd name="T66" fmla="*/ 34 w 490"/>
                <a:gd name="T67" fmla="*/ 510 h 700"/>
                <a:gd name="T68" fmla="*/ 42 w 490"/>
                <a:gd name="T69" fmla="*/ 530 h 700"/>
                <a:gd name="T70" fmla="*/ 54 w 490"/>
                <a:gd name="T71" fmla="*/ 572 h 700"/>
                <a:gd name="T72" fmla="*/ 68 w 490"/>
                <a:gd name="T73" fmla="*/ 582 h 700"/>
                <a:gd name="T74" fmla="*/ 86 w 490"/>
                <a:gd name="T75" fmla="*/ 604 h 700"/>
                <a:gd name="T76" fmla="*/ 94 w 490"/>
                <a:gd name="T77" fmla="*/ 624 h 700"/>
                <a:gd name="T78" fmla="*/ 98 w 490"/>
                <a:gd name="T79" fmla="*/ 648 h 700"/>
                <a:gd name="T80" fmla="*/ 134 w 490"/>
                <a:gd name="T81" fmla="*/ 658 h 700"/>
                <a:gd name="T82" fmla="*/ 158 w 490"/>
                <a:gd name="T83" fmla="*/ 670 h 700"/>
                <a:gd name="T84" fmla="*/ 172 w 490"/>
                <a:gd name="T85" fmla="*/ 682 h 700"/>
                <a:gd name="T86" fmla="*/ 178 w 490"/>
                <a:gd name="T87" fmla="*/ 692 h 700"/>
                <a:gd name="T88" fmla="*/ 178 w 490"/>
                <a:gd name="T89" fmla="*/ 700 h 700"/>
                <a:gd name="T90" fmla="*/ 196 w 490"/>
                <a:gd name="T91" fmla="*/ 700 h 700"/>
                <a:gd name="T92" fmla="*/ 226 w 490"/>
                <a:gd name="T93" fmla="*/ 698 h 700"/>
                <a:gd name="T94" fmla="*/ 284 w 490"/>
                <a:gd name="T95" fmla="*/ 682 h 700"/>
                <a:gd name="T96" fmla="*/ 336 w 490"/>
                <a:gd name="T97" fmla="*/ 650 h 700"/>
                <a:gd name="T98" fmla="*/ 384 w 490"/>
                <a:gd name="T99" fmla="*/ 606 h 700"/>
                <a:gd name="T100" fmla="*/ 422 w 490"/>
                <a:gd name="T101" fmla="*/ 550 h 700"/>
                <a:gd name="T102" fmla="*/ 454 w 490"/>
                <a:gd name="T103" fmla="*/ 486 h 700"/>
                <a:gd name="T104" fmla="*/ 476 w 490"/>
                <a:gd name="T105" fmla="*/ 412 h 700"/>
                <a:gd name="T106" fmla="*/ 488 w 490"/>
                <a:gd name="T107" fmla="*/ 332 h 700"/>
                <a:gd name="T108" fmla="*/ 490 w 490"/>
                <a:gd name="T109" fmla="*/ 290 h 700"/>
                <a:gd name="T110" fmla="*/ 484 w 490"/>
                <a:gd name="T111" fmla="*/ 210 h 700"/>
                <a:gd name="T112" fmla="*/ 468 w 490"/>
                <a:gd name="T113" fmla="*/ 136 h 700"/>
                <a:gd name="T114" fmla="*/ 444 w 490"/>
                <a:gd name="T115" fmla="*/ 70 h 700"/>
                <a:gd name="T116" fmla="*/ 410 w 490"/>
                <a:gd name="T117" fmla="*/ 10 h 7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90" h="700">
                  <a:moveTo>
                    <a:pt x="410" y="10"/>
                  </a:moveTo>
                  <a:lnTo>
                    <a:pt x="410" y="10"/>
                  </a:lnTo>
                  <a:lnTo>
                    <a:pt x="410" y="12"/>
                  </a:lnTo>
                  <a:lnTo>
                    <a:pt x="404" y="18"/>
                  </a:lnTo>
                  <a:lnTo>
                    <a:pt x="398" y="22"/>
                  </a:lnTo>
                  <a:lnTo>
                    <a:pt x="390" y="26"/>
                  </a:lnTo>
                  <a:lnTo>
                    <a:pt x="382" y="28"/>
                  </a:lnTo>
                  <a:lnTo>
                    <a:pt x="366" y="30"/>
                  </a:lnTo>
                  <a:lnTo>
                    <a:pt x="350" y="28"/>
                  </a:lnTo>
                  <a:lnTo>
                    <a:pt x="334" y="22"/>
                  </a:lnTo>
                  <a:lnTo>
                    <a:pt x="320" y="16"/>
                  </a:lnTo>
                  <a:lnTo>
                    <a:pt x="312" y="8"/>
                  </a:lnTo>
                  <a:lnTo>
                    <a:pt x="308" y="4"/>
                  </a:lnTo>
                  <a:lnTo>
                    <a:pt x="306" y="0"/>
                  </a:lnTo>
                  <a:lnTo>
                    <a:pt x="284" y="6"/>
                  </a:lnTo>
                  <a:lnTo>
                    <a:pt x="248" y="12"/>
                  </a:lnTo>
                  <a:lnTo>
                    <a:pt x="230" y="14"/>
                  </a:lnTo>
                  <a:lnTo>
                    <a:pt x="210" y="14"/>
                  </a:lnTo>
                  <a:lnTo>
                    <a:pt x="192" y="10"/>
                  </a:lnTo>
                  <a:lnTo>
                    <a:pt x="174" y="4"/>
                  </a:lnTo>
                  <a:lnTo>
                    <a:pt x="170" y="18"/>
                  </a:lnTo>
                  <a:lnTo>
                    <a:pt x="162" y="30"/>
                  </a:lnTo>
                  <a:lnTo>
                    <a:pt x="150" y="44"/>
                  </a:lnTo>
                  <a:lnTo>
                    <a:pt x="136" y="56"/>
                  </a:lnTo>
                  <a:lnTo>
                    <a:pt x="120" y="68"/>
                  </a:lnTo>
                  <a:lnTo>
                    <a:pt x="104" y="80"/>
                  </a:lnTo>
                  <a:lnTo>
                    <a:pt x="88" y="88"/>
                  </a:lnTo>
                  <a:lnTo>
                    <a:pt x="72" y="94"/>
                  </a:lnTo>
                  <a:lnTo>
                    <a:pt x="72" y="104"/>
                  </a:lnTo>
                  <a:lnTo>
                    <a:pt x="68" y="118"/>
                  </a:lnTo>
                  <a:lnTo>
                    <a:pt x="60" y="134"/>
                  </a:lnTo>
                  <a:lnTo>
                    <a:pt x="50" y="150"/>
                  </a:lnTo>
                  <a:lnTo>
                    <a:pt x="40" y="164"/>
                  </a:lnTo>
                  <a:lnTo>
                    <a:pt x="28" y="178"/>
                  </a:lnTo>
                  <a:lnTo>
                    <a:pt x="16" y="188"/>
                  </a:lnTo>
                  <a:lnTo>
                    <a:pt x="10" y="190"/>
                  </a:lnTo>
                  <a:lnTo>
                    <a:pt x="4" y="192"/>
                  </a:lnTo>
                  <a:lnTo>
                    <a:pt x="10" y="196"/>
                  </a:lnTo>
                  <a:lnTo>
                    <a:pt x="14" y="202"/>
                  </a:lnTo>
                  <a:lnTo>
                    <a:pt x="18" y="208"/>
                  </a:lnTo>
                  <a:lnTo>
                    <a:pt x="20" y="214"/>
                  </a:lnTo>
                  <a:lnTo>
                    <a:pt x="22" y="230"/>
                  </a:lnTo>
                  <a:lnTo>
                    <a:pt x="20" y="246"/>
                  </a:lnTo>
                  <a:lnTo>
                    <a:pt x="18" y="262"/>
                  </a:lnTo>
                  <a:lnTo>
                    <a:pt x="14" y="278"/>
                  </a:lnTo>
                  <a:lnTo>
                    <a:pt x="8" y="302"/>
                  </a:lnTo>
                  <a:lnTo>
                    <a:pt x="14" y="314"/>
                  </a:lnTo>
                  <a:lnTo>
                    <a:pt x="18" y="328"/>
                  </a:lnTo>
                  <a:lnTo>
                    <a:pt x="18" y="346"/>
                  </a:lnTo>
                  <a:lnTo>
                    <a:pt x="16" y="362"/>
                  </a:lnTo>
                  <a:lnTo>
                    <a:pt x="14" y="380"/>
                  </a:lnTo>
                  <a:lnTo>
                    <a:pt x="10" y="396"/>
                  </a:lnTo>
                  <a:lnTo>
                    <a:pt x="0" y="422"/>
                  </a:lnTo>
                  <a:lnTo>
                    <a:pt x="10" y="436"/>
                  </a:lnTo>
                  <a:lnTo>
                    <a:pt x="18" y="452"/>
                  </a:lnTo>
                  <a:lnTo>
                    <a:pt x="20" y="462"/>
                  </a:lnTo>
                  <a:lnTo>
                    <a:pt x="22" y="472"/>
                  </a:lnTo>
                  <a:lnTo>
                    <a:pt x="20" y="494"/>
                  </a:lnTo>
                  <a:lnTo>
                    <a:pt x="28" y="502"/>
                  </a:lnTo>
                  <a:lnTo>
                    <a:pt x="34" y="510"/>
                  </a:lnTo>
                  <a:lnTo>
                    <a:pt x="38" y="520"/>
                  </a:lnTo>
                  <a:lnTo>
                    <a:pt x="42" y="530"/>
                  </a:lnTo>
                  <a:lnTo>
                    <a:pt x="48" y="552"/>
                  </a:lnTo>
                  <a:lnTo>
                    <a:pt x="54" y="572"/>
                  </a:lnTo>
                  <a:lnTo>
                    <a:pt x="68" y="582"/>
                  </a:lnTo>
                  <a:lnTo>
                    <a:pt x="78" y="594"/>
                  </a:lnTo>
                  <a:lnTo>
                    <a:pt x="86" y="604"/>
                  </a:lnTo>
                  <a:lnTo>
                    <a:pt x="90" y="614"/>
                  </a:lnTo>
                  <a:lnTo>
                    <a:pt x="94" y="624"/>
                  </a:lnTo>
                  <a:lnTo>
                    <a:pt x="96" y="634"/>
                  </a:lnTo>
                  <a:lnTo>
                    <a:pt x="98" y="648"/>
                  </a:lnTo>
                  <a:lnTo>
                    <a:pt x="134" y="658"/>
                  </a:lnTo>
                  <a:lnTo>
                    <a:pt x="146" y="664"/>
                  </a:lnTo>
                  <a:lnTo>
                    <a:pt x="158" y="670"/>
                  </a:lnTo>
                  <a:lnTo>
                    <a:pt x="166" y="676"/>
                  </a:lnTo>
                  <a:lnTo>
                    <a:pt x="172" y="682"/>
                  </a:lnTo>
                  <a:lnTo>
                    <a:pt x="176" y="686"/>
                  </a:lnTo>
                  <a:lnTo>
                    <a:pt x="178" y="692"/>
                  </a:lnTo>
                  <a:lnTo>
                    <a:pt x="178" y="700"/>
                  </a:lnTo>
                  <a:lnTo>
                    <a:pt x="196" y="700"/>
                  </a:lnTo>
                  <a:lnTo>
                    <a:pt x="226" y="698"/>
                  </a:lnTo>
                  <a:lnTo>
                    <a:pt x="256" y="692"/>
                  </a:lnTo>
                  <a:lnTo>
                    <a:pt x="284" y="682"/>
                  </a:lnTo>
                  <a:lnTo>
                    <a:pt x="310" y="668"/>
                  </a:lnTo>
                  <a:lnTo>
                    <a:pt x="336" y="650"/>
                  </a:lnTo>
                  <a:lnTo>
                    <a:pt x="360" y="630"/>
                  </a:lnTo>
                  <a:lnTo>
                    <a:pt x="384" y="606"/>
                  </a:lnTo>
                  <a:lnTo>
                    <a:pt x="404" y="580"/>
                  </a:lnTo>
                  <a:lnTo>
                    <a:pt x="422" y="550"/>
                  </a:lnTo>
                  <a:lnTo>
                    <a:pt x="440" y="520"/>
                  </a:lnTo>
                  <a:lnTo>
                    <a:pt x="454" y="486"/>
                  </a:lnTo>
                  <a:lnTo>
                    <a:pt x="468" y="450"/>
                  </a:lnTo>
                  <a:lnTo>
                    <a:pt x="476" y="412"/>
                  </a:lnTo>
                  <a:lnTo>
                    <a:pt x="484" y="372"/>
                  </a:lnTo>
                  <a:lnTo>
                    <a:pt x="488" y="332"/>
                  </a:lnTo>
                  <a:lnTo>
                    <a:pt x="490" y="290"/>
                  </a:lnTo>
                  <a:lnTo>
                    <a:pt x="488" y="250"/>
                  </a:lnTo>
                  <a:lnTo>
                    <a:pt x="484" y="210"/>
                  </a:lnTo>
                  <a:lnTo>
                    <a:pt x="478" y="174"/>
                  </a:lnTo>
                  <a:lnTo>
                    <a:pt x="468" y="136"/>
                  </a:lnTo>
                  <a:lnTo>
                    <a:pt x="458" y="102"/>
                  </a:lnTo>
                  <a:lnTo>
                    <a:pt x="444" y="70"/>
                  </a:lnTo>
                  <a:lnTo>
                    <a:pt x="428" y="38"/>
                  </a:lnTo>
                  <a:lnTo>
                    <a:pt x="410" y="1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2" name="Group 609">
            <a:extLst>
              <a:ext uri="{FF2B5EF4-FFF2-40B4-BE49-F238E27FC236}">
                <a16:creationId xmlns:a16="http://schemas.microsoft.com/office/drawing/2014/main" id="{C1308074-0769-4B10-9400-66622422CC1E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1670050"/>
            <a:ext cx="1733550" cy="4044950"/>
            <a:chOff x="3698" y="1010"/>
            <a:chExt cx="1092" cy="2548"/>
          </a:xfrm>
        </p:grpSpPr>
        <p:grpSp>
          <p:nvGrpSpPr>
            <p:cNvPr id="12293" name="Group 255">
              <a:extLst>
                <a:ext uri="{FF2B5EF4-FFF2-40B4-BE49-F238E27FC236}">
                  <a16:creationId xmlns:a16="http://schemas.microsoft.com/office/drawing/2014/main" id="{859CA447-F2C1-4EA2-BFB6-0850CE9F48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8" y="1010"/>
              <a:ext cx="1092" cy="2548"/>
              <a:chOff x="3698" y="1010"/>
              <a:chExt cx="1092" cy="2548"/>
            </a:xfrm>
          </p:grpSpPr>
          <p:sp>
            <p:nvSpPr>
              <p:cNvPr id="12647" name="Freeform 55">
                <a:extLst>
                  <a:ext uri="{FF2B5EF4-FFF2-40B4-BE49-F238E27FC236}">
                    <a16:creationId xmlns:a16="http://schemas.microsoft.com/office/drawing/2014/main" id="{F6DFC66C-C982-4125-BB85-8D6435570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" y="1554"/>
                <a:ext cx="1060" cy="1988"/>
              </a:xfrm>
              <a:custGeom>
                <a:avLst/>
                <a:gdLst>
                  <a:gd name="T0" fmla="*/ 346 w 1060"/>
                  <a:gd name="T1" fmla="*/ 156 h 1988"/>
                  <a:gd name="T2" fmla="*/ 400 w 1060"/>
                  <a:gd name="T3" fmla="*/ 74 h 1988"/>
                  <a:gd name="T4" fmla="*/ 440 w 1060"/>
                  <a:gd name="T5" fmla="*/ 34 h 1988"/>
                  <a:gd name="T6" fmla="*/ 490 w 1060"/>
                  <a:gd name="T7" fmla="*/ 8 h 1988"/>
                  <a:gd name="T8" fmla="*/ 554 w 1060"/>
                  <a:gd name="T9" fmla="*/ 0 h 1988"/>
                  <a:gd name="T10" fmla="*/ 596 w 1060"/>
                  <a:gd name="T11" fmla="*/ 8 h 1988"/>
                  <a:gd name="T12" fmla="*/ 652 w 1060"/>
                  <a:gd name="T13" fmla="*/ 32 h 1988"/>
                  <a:gd name="T14" fmla="*/ 696 w 1060"/>
                  <a:gd name="T15" fmla="*/ 68 h 1988"/>
                  <a:gd name="T16" fmla="*/ 730 w 1060"/>
                  <a:gd name="T17" fmla="*/ 114 h 1988"/>
                  <a:gd name="T18" fmla="*/ 752 w 1060"/>
                  <a:gd name="T19" fmla="*/ 166 h 1988"/>
                  <a:gd name="T20" fmla="*/ 760 w 1060"/>
                  <a:gd name="T21" fmla="*/ 202 h 1988"/>
                  <a:gd name="T22" fmla="*/ 786 w 1060"/>
                  <a:gd name="T23" fmla="*/ 344 h 1988"/>
                  <a:gd name="T24" fmla="*/ 846 w 1060"/>
                  <a:gd name="T25" fmla="*/ 508 h 1988"/>
                  <a:gd name="T26" fmla="*/ 954 w 1060"/>
                  <a:gd name="T27" fmla="*/ 768 h 1988"/>
                  <a:gd name="T28" fmla="*/ 1018 w 1060"/>
                  <a:gd name="T29" fmla="*/ 958 h 1988"/>
                  <a:gd name="T30" fmla="*/ 1052 w 1060"/>
                  <a:gd name="T31" fmla="*/ 1134 h 1988"/>
                  <a:gd name="T32" fmla="*/ 1060 w 1060"/>
                  <a:gd name="T33" fmla="*/ 1248 h 1988"/>
                  <a:gd name="T34" fmla="*/ 1052 w 1060"/>
                  <a:gd name="T35" fmla="*/ 1366 h 1988"/>
                  <a:gd name="T36" fmla="*/ 1030 w 1060"/>
                  <a:gd name="T37" fmla="*/ 1482 h 1988"/>
                  <a:gd name="T38" fmla="*/ 1006 w 1060"/>
                  <a:gd name="T39" fmla="*/ 1556 h 1988"/>
                  <a:gd name="T40" fmla="*/ 950 w 1060"/>
                  <a:gd name="T41" fmla="*/ 1678 h 1988"/>
                  <a:gd name="T42" fmla="*/ 880 w 1060"/>
                  <a:gd name="T43" fmla="*/ 1770 h 1988"/>
                  <a:gd name="T44" fmla="*/ 800 w 1060"/>
                  <a:gd name="T45" fmla="*/ 1838 h 1988"/>
                  <a:gd name="T46" fmla="*/ 714 w 1060"/>
                  <a:gd name="T47" fmla="*/ 1882 h 1988"/>
                  <a:gd name="T48" fmla="*/ 632 w 1060"/>
                  <a:gd name="T49" fmla="*/ 1900 h 1988"/>
                  <a:gd name="T50" fmla="*/ 582 w 1060"/>
                  <a:gd name="T51" fmla="*/ 1902 h 1988"/>
                  <a:gd name="T52" fmla="*/ 532 w 1060"/>
                  <a:gd name="T53" fmla="*/ 1892 h 1988"/>
                  <a:gd name="T54" fmla="*/ 512 w 1060"/>
                  <a:gd name="T55" fmla="*/ 1882 h 1988"/>
                  <a:gd name="T56" fmla="*/ 508 w 1060"/>
                  <a:gd name="T57" fmla="*/ 1878 h 1988"/>
                  <a:gd name="T58" fmla="*/ 488 w 1060"/>
                  <a:gd name="T59" fmla="*/ 1868 h 1988"/>
                  <a:gd name="T60" fmla="*/ 470 w 1060"/>
                  <a:gd name="T61" fmla="*/ 1868 h 1988"/>
                  <a:gd name="T62" fmla="*/ 470 w 1060"/>
                  <a:gd name="T63" fmla="*/ 1874 h 1988"/>
                  <a:gd name="T64" fmla="*/ 490 w 1060"/>
                  <a:gd name="T65" fmla="*/ 1900 h 1988"/>
                  <a:gd name="T66" fmla="*/ 512 w 1060"/>
                  <a:gd name="T67" fmla="*/ 1932 h 1988"/>
                  <a:gd name="T68" fmla="*/ 512 w 1060"/>
                  <a:gd name="T69" fmla="*/ 1954 h 1988"/>
                  <a:gd name="T70" fmla="*/ 506 w 1060"/>
                  <a:gd name="T71" fmla="*/ 1970 h 1988"/>
                  <a:gd name="T72" fmla="*/ 490 w 1060"/>
                  <a:gd name="T73" fmla="*/ 1984 h 1988"/>
                  <a:gd name="T74" fmla="*/ 468 w 1060"/>
                  <a:gd name="T75" fmla="*/ 1988 h 1988"/>
                  <a:gd name="T76" fmla="*/ 402 w 1060"/>
                  <a:gd name="T77" fmla="*/ 1978 h 1988"/>
                  <a:gd name="T78" fmla="*/ 288 w 1060"/>
                  <a:gd name="T79" fmla="*/ 1934 h 1988"/>
                  <a:gd name="T80" fmla="*/ 232 w 1060"/>
                  <a:gd name="T81" fmla="*/ 1898 h 1988"/>
                  <a:gd name="T82" fmla="*/ 158 w 1060"/>
                  <a:gd name="T83" fmla="*/ 1832 h 1988"/>
                  <a:gd name="T84" fmla="*/ 98 w 1060"/>
                  <a:gd name="T85" fmla="*/ 1752 h 1988"/>
                  <a:gd name="T86" fmla="*/ 52 w 1060"/>
                  <a:gd name="T87" fmla="*/ 1658 h 1988"/>
                  <a:gd name="T88" fmla="*/ 22 w 1060"/>
                  <a:gd name="T89" fmla="*/ 1552 h 1988"/>
                  <a:gd name="T90" fmla="*/ 8 w 1060"/>
                  <a:gd name="T91" fmla="*/ 1472 h 1988"/>
                  <a:gd name="T92" fmla="*/ 0 w 1060"/>
                  <a:gd name="T93" fmla="*/ 1342 h 1988"/>
                  <a:gd name="T94" fmla="*/ 16 w 1060"/>
                  <a:gd name="T95" fmla="*/ 1144 h 1988"/>
                  <a:gd name="T96" fmla="*/ 50 w 1060"/>
                  <a:gd name="T97" fmla="*/ 976 h 1988"/>
                  <a:gd name="T98" fmla="*/ 74 w 1060"/>
                  <a:gd name="T99" fmla="*/ 892 h 1988"/>
                  <a:gd name="T100" fmla="*/ 130 w 1060"/>
                  <a:gd name="T101" fmla="*/ 722 h 1988"/>
                  <a:gd name="T102" fmla="*/ 240 w 1060"/>
                  <a:gd name="T103" fmla="*/ 434 h 1988"/>
                  <a:gd name="T104" fmla="*/ 240 w 1060"/>
                  <a:gd name="T105" fmla="*/ 432 h 1988"/>
                  <a:gd name="T106" fmla="*/ 328 w 1060"/>
                  <a:gd name="T107" fmla="*/ 192 h 19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060" h="1988">
                    <a:moveTo>
                      <a:pt x="328" y="192"/>
                    </a:moveTo>
                    <a:lnTo>
                      <a:pt x="328" y="192"/>
                    </a:lnTo>
                    <a:lnTo>
                      <a:pt x="346" y="156"/>
                    </a:lnTo>
                    <a:lnTo>
                      <a:pt x="366" y="122"/>
                    </a:lnTo>
                    <a:lnTo>
                      <a:pt x="388" y="90"/>
                    </a:lnTo>
                    <a:lnTo>
                      <a:pt x="400" y="74"/>
                    </a:lnTo>
                    <a:lnTo>
                      <a:pt x="412" y="60"/>
                    </a:lnTo>
                    <a:lnTo>
                      <a:pt x="426" y="46"/>
                    </a:lnTo>
                    <a:lnTo>
                      <a:pt x="440" y="34"/>
                    </a:lnTo>
                    <a:lnTo>
                      <a:pt x="456" y="24"/>
                    </a:lnTo>
                    <a:lnTo>
                      <a:pt x="472" y="16"/>
                    </a:lnTo>
                    <a:lnTo>
                      <a:pt x="490" y="8"/>
                    </a:lnTo>
                    <a:lnTo>
                      <a:pt x="510" y="4"/>
                    </a:lnTo>
                    <a:lnTo>
                      <a:pt x="530" y="2"/>
                    </a:lnTo>
                    <a:lnTo>
                      <a:pt x="554" y="0"/>
                    </a:lnTo>
                    <a:lnTo>
                      <a:pt x="576" y="4"/>
                    </a:lnTo>
                    <a:lnTo>
                      <a:pt x="596" y="8"/>
                    </a:lnTo>
                    <a:lnTo>
                      <a:pt x="616" y="14"/>
                    </a:lnTo>
                    <a:lnTo>
                      <a:pt x="634" y="22"/>
                    </a:lnTo>
                    <a:lnTo>
                      <a:pt x="652" y="32"/>
                    </a:lnTo>
                    <a:lnTo>
                      <a:pt x="668" y="42"/>
                    </a:lnTo>
                    <a:lnTo>
                      <a:pt x="682" y="54"/>
                    </a:lnTo>
                    <a:lnTo>
                      <a:pt x="696" y="68"/>
                    </a:lnTo>
                    <a:lnTo>
                      <a:pt x="708" y="82"/>
                    </a:lnTo>
                    <a:lnTo>
                      <a:pt x="720" y="98"/>
                    </a:lnTo>
                    <a:lnTo>
                      <a:pt x="730" y="114"/>
                    </a:lnTo>
                    <a:lnTo>
                      <a:pt x="738" y="130"/>
                    </a:lnTo>
                    <a:lnTo>
                      <a:pt x="746" y="148"/>
                    </a:lnTo>
                    <a:lnTo>
                      <a:pt x="752" y="166"/>
                    </a:lnTo>
                    <a:lnTo>
                      <a:pt x="756" y="184"/>
                    </a:lnTo>
                    <a:lnTo>
                      <a:pt x="760" y="202"/>
                    </a:lnTo>
                    <a:lnTo>
                      <a:pt x="764" y="248"/>
                    </a:lnTo>
                    <a:lnTo>
                      <a:pt x="774" y="294"/>
                    </a:lnTo>
                    <a:lnTo>
                      <a:pt x="786" y="344"/>
                    </a:lnTo>
                    <a:lnTo>
                      <a:pt x="802" y="394"/>
                    </a:lnTo>
                    <a:lnTo>
                      <a:pt x="822" y="448"/>
                    </a:lnTo>
                    <a:lnTo>
                      <a:pt x="846" y="508"/>
                    </a:lnTo>
                    <a:lnTo>
                      <a:pt x="902" y="648"/>
                    </a:lnTo>
                    <a:lnTo>
                      <a:pt x="954" y="768"/>
                    </a:lnTo>
                    <a:lnTo>
                      <a:pt x="978" y="834"/>
                    </a:lnTo>
                    <a:lnTo>
                      <a:pt x="1000" y="896"/>
                    </a:lnTo>
                    <a:lnTo>
                      <a:pt x="1018" y="958"/>
                    </a:lnTo>
                    <a:lnTo>
                      <a:pt x="1032" y="1018"/>
                    </a:lnTo>
                    <a:lnTo>
                      <a:pt x="1044" y="1076"/>
                    </a:lnTo>
                    <a:lnTo>
                      <a:pt x="1052" y="1134"/>
                    </a:lnTo>
                    <a:lnTo>
                      <a:pt x="1058" y="1192"/>
                    </a:lnTo>
                    <a:lnTo>
                      <a:pt x="1060" y="1248"/>
                    </a:lnTo>
                    <a:lnTo>
                      <a:pt x="1058" y="1288"/>
                    </a:lnTo>
                    <a:lnTo>
                      <a:pt x="1056" y="1328"/>
                    </a:lnTo>
                    <a:lnTo>
                      <a:pt x="1052" y="1366"/>
                    </a:lnTo>
                    <a:lnTo>
                      <a:pt x="1046" y="1404"/>
                    </a:lnTo>
                    <a:lnTo>
                      <a:pt x="1038" y="1444"/>
                    </a:lnTo>
                    <a:lnTo>
                      <a:pt x="1030" y="1482"/>
                    </a:lnTo>
                    <a:lnTo>
                      <a:pt x="1018" y="1520"/>
                    </a:lnTo>
                    <a:lnTo>
                      <a:pt x="1006" y="1556"/>
                    </a:lnTo>
                    <a:lnTo>
                      <a:pt x="990" y="1600"/>
                    </a:lnTo>
                    <a:lnTo>
                      <a:pt x="970" y="1640"/>
                    </a:lnTo>
                    <a:lnTo>
                      <a:pt x="950" y="1678"/>
                    </a:lnTo>
                    <a:lnTo>
                      <a:pt x="928" y="1712"/>
                    </a:lnTo>
                    <a:lnTo>
                      <a:pt x="904" y="1742"/>
                    </a:lnTo>
                    <a:lnTo>
                      <a:pt x="880" y="1770"/>
                    </a:lnTo>
                    <a:lnTo>
                      <a:pt x="854" y="1796"/>
                    </a:lnTo>
                    <a:lnTo>
                      <a:pt x="826" y="1818"/>
                    </a:lnTo>
                    <a:lnTo>
                      <a:pt x="800" y="1838"/>
                    </a:lnTo>
                    <a:lnTo>
                      <a:pt x="772" y="1856"/>
                    </a:lnTo>
                    <a:lnTo>
                      <a:pt x="744" y="1870"/>
                    </a:lnTo>
                    <a:lnTo>
                      <a:pt x="714" y="1882"/>
                    </a:lnTo>
                    <a:lnTo>
                      <a:pt x="686" y="1890"/>
                    </a:lnTo>
                    <a:lnTo>
                      <a:pt x="660" y="1896"/>
                    </a:lnTo>
                    <a:lnTo>
                      <a:pt x="632" y="1900"/>
                    </a:lnTo>
                    <a:lnTo>
                      <a:pt x="606" y="1902"/>
                    </a:lnTo>
                    <a:lnTo>
                      <a:pt x="582" y="1902"/>
                    </a:lnTo>
                    <a:lnTo>
                      <a:pt x="560" y="1900"/>
                    </a:lnTo>
                    <a:lnTo>
                      <a:pt x="544" y="1896"/>
                    </a:lnTo>
                    <a:lnTo>
                      <a:pt x="532" y="1892"/>
                    </a:lnTo>
                    <a:lnTo>
                      <a:pt x="518" y="1886"/>
                    </a:lnTo>
                    <a:lnTo>
                      <a:pt x="512" y="1882"/>
                    </a:lnTo>
                    <a:lnTo>
                      <a:pt x="508" y="1878"/>
                    </a:lnTo>
                    <a:lnTo>
                      <a:pt x="500" y="1874"/>
                    </a:lnTo>
                    <a:lnTo>
                      <a:pt x="488" y="1868"/>
                    </a:lnTo>
                    <a:lnTo>
                      <a:pt x="478" y="1866"/>
                    </a:lnTo>
                    <a:lnTo>
                      <a:pt x="472" y="1866"/>
                    </a:lnTo>
                    <a:lnTo>
                      <a:pt x="470" y="1868"/>
                    </a:lnTo>
                    <a:lnTo>
                      <a:pt x="468" y="1872"/>
                    </a:lnTo>
                    <a:lnTo>
                      <a:pt x="470" y="1874"/>
                    </a:lnTo>
                    <a:lnTo>
                      <a:pt x="476" y="1884"/>
                    </a:lnTo>
                    <a:lnTo>
                      <a:pt x="490" y="1900"/>
                    </a:lnTo>
                    <a:lnTo>
                      <a:pt x="502" y="1912"/>
                    </a:lnTo>
                    <a:lnTo>
                      <a:pt x="508" y="1922"/>
                    </a:lnTo>
                    <a:lnTo>
                      <a:pt x="512" y="1932"/>
                    </a:lnTo>
                    <a:lnTo>
                      <a:pt x="514" y="1940"/>
                    </a:lnTo>
                    <a:lnTo>
                      <a:pt x="514" y="1948"/>
                    </a:lnTo>
                    <a:lnTo>
                      <a:pt x="512" y="1954"/>
                    </a:lnTo>
                    <a:lnTo>
                      <a:pt x="510" y="1964"/>
                    </a:lnTo>
                    <a:lnTo>
                      <a:pt x="506" y="1970"/>
                    </a:lnTo>
                    <a:lnTo>
                      <a:pt x="502" y="1976"/>
                    </a:lnTo>
                    <a:lnTo>
                      <a:pt x="496" y="1980"/>
                    </a:lnTo>
                    <a:lnTo>
                      <a:pt x="490" y="1984"/>
                    </a:lnTo>
                    <a:lnTo>
                      <a:pt x="480" y="1986"/>
                    </a:lnTo>
                    <a:lnTo>
                      <a:pt x="468" y="1988"/>
                    </a:lnTo>
                    <a:lnTo>
                      <a:pt x="450" y="1988"/>
                    </a:lnTo>
                    <a:lnTo>
                      <a:pt x="430" y="1984"/>
                    </a:lnTo>
                    <a:lnTo>
                      <a:pt x="402" y="1978"/>
                    </a:lnTo>
                    <a:lnTo>
                      <a:pt x="372" y="1968"/>
                    </a:lnTo>
                    <a:lnTo>
                      <a:pt x="334" y="1954"/>
                    </a:lnTo>
                    <a:lnTo>
                      <a:pt x="288" y="1934"/>
                    </a:lnTo>
                    <a:lnTo>
                      <a:pt x="260" y="1916"/>
                    </a:lnTo>
                    <a:lnTo>
                      <a:pt x="232" y="1898"/>
                    </a:lnTo>
                    <a:lnTo>
                      <a:pt x="206" y="1876"/>
                    </a:lnTo>
                    <a:lnTo>
                      <a:pt x="182" y="1854"/>
                    </a:lnTo>
                    <a:lnTo>
                      <a:pt x="158" y="1832"/>
                    </a:lnTo>
                    <a:lnTo>
                      <a:pt x="138" y="1806"/>
                    </a:lnTo>
                    <a:lnTo>
                      <a:pt x="118" y="1780"/>
                    </a:lnTo>
                    <a:lnTo>
                      <a:pt x="98" y="1752"/>
                    </a:lnTo>
                    <a:lnTo>
                      <a:pt x="82" y="1722"/>
                    </a:lnTo>
                    <a:lnTo>
                      <a:pt x="66" y="1690"/>
                    </a:lnTo>
                    <a:lnTo>
                      <a:pt x="52" y="1658"/>
                    </a:lnTo>
                    <a:lnTo>
                      <a:pt x="40" y="1624"/>
                    </a:lnTo>
                    <a:lnTo>
                      <a:pt x="30" y="1588"/>
                    </a:lnTo>
                    <a:lnTo>
                      <a:pt x="22" y="1552"/>
                    </a:lnTo>
                    <a:lnTo>
                      <a:pt x="14" y="1512"/>
                    </a:lnTo>
                    <a:lnTo>
                      <a:pt x="8" y="1472"/>
                    </a:lnTo>
                    <a:lnTo>
                      <a:pt x="2" y="1408"/>
                    </a:lnTo>
                    <a:lnTo>
                      <a:pt x="0" y="1342"/>
                    </a:lnTo>
                    <a:lnTo>
                      <a:pt x="2" y="1274"/>
                    </a:lnTo>
                    <a:lnTo>
                      <a:pt x="8" y="1208"/>
                    </a:lnTo>
                    <a:lnTo>
                      <a:pt x="16" y="1144"/>
                    </a:lnTo>
                    <a:lnTo>
                      <a:pt x="26" y="1084"/>
                    </a:lnTo>
                    <a:lnTo>
                      <a:pt x="38" y="1028"/>
                    </a:lnTo>
                    <a:lnTo>
                      <a:pt x="50" y="976"/>
                    </a:lnTo>
                    <a:lnTo>
                      <a:pt x="62" y="932"/>
                    </a:lnTo>
                    <a:lnTo>
                      <a:pt x="74" y="892"/>
                    </a:lnTo>
                    <a:lnTo>
                      <a:pt x="104" y="804"/>
                    </a:lnTo>
                    <a:lnTo>
                      <a:pt x="130" y="722"/>
                    </a:lnTo>
                    <a:lnTo>
                      <a:pt x="160" y="638"/>
                    </a:lnTo>
                    <a:lnTo>
                      <a:pt x="196" y="544"/>
                    </a:lnTo>
                    <a:lnTo>
                      <a:pt x="240" y="434"/>
                    </a:lnTo>
                    <a:lnTo>
                      <a:pt x="240" y="432"/>
                    </a:lnTo>
                    <a:lnTo>
                      <a:pt x="324" y="200"/>
                    </a:lnTo>
                    <a:lnTo>
                      <a:pt x="328" y="192"/>
                    </a:lnTo>
                    <a:close/>
                  </a:path>
                </a:pathLst>
              </a:custGeom>
              <a:solidFill>
                <a:srgbClr val="E5D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8" name="Freeform 56">
                <a:extLst>
                  <a:ext uri="{FF2B5EF4-FFF2-40B4-BE49-F238E27FC236}">
                    <a16:creationId xmlns:a16="http://schemas.microsoft.com/office/drawing/2014/main" id="{AC956E33-6B46-4F41-B141-50904B956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" y="2076"/>
                <a:ext cx="980" cy="1436"/>
              </a:xfrm>
              <a:custGeom>
                <a:avLst/>
                <a:gdLst>
                  <a:gd name="T0" fmla="*/ 428 w 980"/>
                  <a:gd name="T1" fmla="*/ 1356 h 1436"/>
                  <a:gd name="T2" fmla="*/ 432 w 980"/>
                  <a:gd name="T3" fmla="*/ 1360 h 1436"/>
                  <a:gd name="T4" fmla="*/ 432 w 980"/>
                  <a:gd name="T5" fmla="*/ 1360 h 1436"/>
                  <a:gd name="T6" fmla="*/ 452 w 980"/>
                  <a:gd name="T7" fmla="*/ 1370 h 1436"/>
                  <a:gd name="T8" fmla="*/ 480 w 980"/>
                  <a:gd name="T9" fmla="*/ 1378 h 1436"/>
                  <a:gd name="T10" fmla="*/ 526 w 980"/>
                  <a:gd name="T11" fmla="*/ 1380 h 1436"/>
                  <a:gd name="T12" fmla="*/ 552 w 980"/>
                  <a:gd name="T13" fmla="*/ 1378 h 1436"/>
                  <a:gd name="T14" fmla="*/ 606 w 980"/>
                  <a:gd name="T15" fmla="*/ 1368 h 1436"/>
                  <a:gd name="T16" fmla="*/ 664 w 980"/>
                  <a:gd name="T17" fmla="*/ 1348 h 1436"/>
                  <a:gd name="T18" fmla="*/ 720 w 980"/>
                  <a:gd name="T19" fmla="*/ 1316 h 1436"/>
                  <a:gd name="T20" fmla="*/ 774 w 980"/>
                  <a:gd name="T21" fmla="*/ 1274 h 1436"/>
                  <a:gd name="T22" fmla="*/ 824 w 980"/>
                  <a:gd name="T23" fmla="*/ 1220 h 1436"/>
                  <a:gd name="T24" fmla="*/ 870 w 980"/>
                  <a:gd name="T25" fmla="*/ 1156 h 1436"/>
                  <a:gd name="T26" fmla="*/ 910 w 980"/>
                  <a:gd name="T27" fmla="*/ 1078 h 1436"/>
                  <a:gd name="T28" fmla="*/ 926 w 980"/>
                  <a:gd name="T29" fmla="*/ 1034 h 1436"/>
                  <a:gd name="T30" fmla="*/ 950 w 980"/>
                  <a:gd name="T31" fmla="*/ 960 h 1436"/>
                  <a:gd name="T32" fmla="*/ 966 w 980"/>
                  <a:gd name="T33" fmla="*/ 882 h 1436"/>
                  <a:gd name="T34" fmla="*/ 976 w 980"/>
                  <a:gd name="T35" fmla="*/ 806 h 1436"/>
                  <a:gd name="T36" fmla="*/ 980 w 980"/>
                  <a:gd name="T37" fmla="*/ 726 h 1436"/>
                  <a:gd name="T38" fmla="*/ 978 w 980"/>
                  <a:gd name="T39" fmla="*/ 670 h 1436"/>
                  <a:gd name="T40" fmla="*/ 964 w 980"/>
                  <a:gd name="T41" fmla="*/ 554 h 1436"/>
                  <a:gd name="T42" fmla="*/ 938 w 980"/>
                  <a:gd name="T43" fmla="*/ 436 h 1436"/>
                  <a:gd name="T44" fmla="*/ 898 w 980"/>
                  <a:gd name="T45" fmla="*/ 312 h 1436"/>
                  <a:gd name="T46" fmla="*/ 822 w 980"/>
                  <a:gd name="T47" fmla="*/ 126 h 1436"/>
                  <a:gd name="T48" fmla="*/ 802 w 980"/>
                  <a:gd name="T49" fmla="*/ 76 h 1436"/>
                  <a:gd name="T50" fmla="*/ 460 w 980"/>
                  <a:gd name="T51" fmla="*/ 0 h 1436"/>
                  <a:gd name="T52" fmla="*/ 218 w 980"/>
                  <a:gd name="T53" fmla="*/ 66 h 1436"/>
                  <a:gd name="T54" fmla="*/ 206 w 980"/>
                  <a:gd name="T55" fmla="*/ 78 h 1436"/>
                  <a:gd name="T56" fmla="*/ 162 w 980"/>
                  <a:gd name="T57" fmla="*/ 134 h 1436"/>
                  <a:gd name="T58" fmla="*/ 126 w 980"/>
                  <a:gd name="T59" fmla="*/ 190 h 1436"/>
                  <a:gd name="T60" fmla="*/ 110 w 980"/>
                  <a:gd name="T61" fmla="*/ 224 h 1436"/>
                  <a:gd name="T62" fmla="*/ 86 w 980"/>
                  <a:gd name="T63" fmla="*/ 280 h 1436"/>
                  <a:gd name="T64" fmla="*/ 64 w 980"/>
                  <a:gd name="T65" fmla="*/ 348 h 1436"/>
                  <a:gd name="T66" fmla="*/ 26 w 980"/>
                  <a:gd name="T67" fmla="*/ 512 h 1436"/>
                  <a:gd name="T68" fmla="*/ 6 w 980"/>
                  <a:gd name="T69" fmla="*/ 646 h 1436"/>
                  <a:gd name="T70" fmla="*/ 0 w 980"/>
                  <a:gd name="T71" fmla="*/ 734 h 1436"/>
                  <a:gd name="T72" fmla="*/ 0 w 980"/>
                  <a:gd name="T73" fmla="*/ 818 h 1436"/>
                  <a:gd name="T74" fmla="*/ 2 w 980"/>
                  <a:gd name="T75" fmla="*/ 858 h 1436"/>
                  <a:gd name="T76" fmla="*/ 12 w 980"/>
                  <a:gd name="T77" fmla="*/ 930 h 1436"/>
                  <a:gd name="T78" fmla="*/ 24 w 980"/>
                  <a:gd name="T79" fmla="*/ 1000 h 1436"/>
                  <a:gd name="T80" fmla="*/ 46 w 980"/>
                  <a:gd name="T81" fmla="*/ 1070 h 1436"/>
                  <a:gd name="T82" fmla="*/ 74 w 980"/>
                  <a:gd name="T83" fmla="*/ 1138 h 1436"/>
                  <a:gd name="T84" fmla="*/ 112 w 980"/>
                  <a:gd name="T85" fmla="*/ 1202 h 1436"/>
                  <a:gd name="T86" fmla="*/ 160 w 980"/>
                  <a:gd name="T87" fmla="*/ 1266 h 1436"/>
                  <a:gd name="T88" fmla="*/ 220 w 980"/>
                  <a:gd name="T89" fmla="*/ 1324 h 1436"/>
                  <a:gd name="T90" fmla="*/ 294 w 980"/>
                  <a:gd name="T91" fmla="*/ 1378 h 1436"/>
                  <a:gd name="T92" fmla="*/ 398 w 980"/>
                  <a:gd name="T93" fmla="*/ 1434 h 1436"/>
                  <a:gd name="T94" fmla="*/ 432 w 980"/>
                  <a:gd name="T95" fmla="*/ 1436 h 1436"/>
                  <a:gd name="T96" fmla="*/ 434 w 980"/>
                  <a:gd name="T97" fmla="*/ 1420 h 1436"/>
                  <a:gd name="T98" fmla="*/ 430 w 980"/>
                  <a:gd name="T99" fmla="*/ 1404 h 1436"/>
                  <a:gd name="T100" fmla="*/ 420 w 980"/>
                  <a:gd name="T101" fmla="*/ 1388 h 1436"/>
                  <a:gd name="T102" fmla="*/ 410 w 980"/>
                  <a:gd name="T103" fmla="*/ 1378 h 1436"/>
                  <a:gd name="T104" fmla="*/ 390 w 980"/>
                  <a:gd name="T105" fmla="*/ 1352 h 1436"/>
                  <a:gd name="T106" fmla="*/ 390 w 980"/>
                  <a:gd name="T107" fmla="*/ 1346 h 1436"/>
                  <a:gd name="T108" fmla="*/ 392 w 980"/>
                  <a:gd name="T109" fmla="*/ 1344 h 1436"/>
                  <a:gd name="T110" fmla="*/ 408 w 980"/>
                  <a:gd name="T111" fmla="*/ 1346 h 1436"/>
                  <a:gd name="T112" fmla="*/ 428 w 980"/>
                  <a:gd name="T113" fmla="*/ 1356 h 14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80" h="1436">
                    <a:moveTo>
                      <a:pt x="428" y="1356"/>
                    </a:moveTo>
                    <a:lnTo>
                      <a:pt x="428" y="1356"/>
                    </a:lnTo>
                    <a:lnTo>
                      <a:pt x="432" y="1360"/>
                    </a:lnTo>
                    <a:lnTo>
                      <a:pt x="438" y="1364"/>
                    </a:lnTo>
                    <a:lnTo>
                      <a:pt x="452" y="1370"/>
                    </a:lnTo>
                    <a:lnTo>
                      <a:pt x="464" y="1374"/>
                    </a:lnTo>
                    <a:lnTo>
                      <a:pt x="480" y="1378"/>
                    </a:lnTo>
                    <a:lnTo>
                      <a:pt x="502" y="1380"/>
                    </a:lnTo>
                    <a:lnTo>
                      <a:pt x="526" y="1380"/>
                    </a:lnTo>
                    <a:lnTo>
                      <a:pt x="552" y="1378"/>
                    </a:lnTo>
                    <a:lnTo>
                      <a:pt x="580" y="1374"/>
                    </a:lnTo>
                    <a:lnTo>
                      <a:pt x="606" y="1368"/>
                    </a:lnTo>
                    <a:lnTo>
                      <a:pt x="634" y="1360"/>
                    </a:lnTo>
                    <a:lnTo>
                      <a:pt x="664" y="1348"/>
                    </a:lnTo>
                    <a:lnTo>
                      <a:pt x="692" y="1334"/>
                    </a:lnTo>
                    <a:lnTo>
                      <a:pt x="720" y="1316"/>
                    </a:lnTo>
                    <a:lnTo>
                      <a:pt x="746" y="1296"/>
                    </a:lnTo>
                    <a:lnTo>
                      <a:pt x="774" y="1274"/>
                    </a:lnTo>
                    <a:lnTo>
                      <a:pt x="800" y="1248"/>
                    </a:lnTo>
                    <a:lnTo>
                      <a:pt x="824" y="1220"/>
                    </a:lnTo>
                    <a:lnTo>
                      <a:pt x="848" y="1190"/>
                    </a:lnTo>
                    <a:lnTo>
                      <a:pt x="870" y="1156"/>
                    </a:lnTo>
                    <a:lnTo>
                      <a:pt x="890" y="1118"/>
                    </a:lnTo>
                    <a:lnTo>
                      <a:pt x="910" y="1078"/>
                    </a:lnTo>
                    <a:lnTo>
                      <a:pt x="926" y="1034"/>
                    </a:lnTo>
                    <a:lnTo>
                      <a:pt x="938" y="998"/>
                    </a:lnTo>
                    <a:lnTo>
                      <a:pt x="950" y="960"/>
                    </a:lnTo>
                    <a:lnTo>
                      <a:pt x="958" y="922"/>
                    </a:lnTo>
                    <a:lnTo>
                      <a:pt x="966" y="882"/>
                    </a:lnTo>
                    <a:lnTo>
                      <a:pt x="972" y="844"/>
                    </a:lnTo>
                    <a:lnTo>
                      <a:pt x="976" y="806"/>
                    </a:lnTo>
                    <a:lnTo>
                      <a:pt x="978" y="766"/>
                    </a:lnTo>
                    <a:lnTo>
                      <a:pt x="980" y="726"/>
                    </a:lnTo>
                    <a:lnTo>
                      <a:pt x="978" y="670"/>
                    </a:lnTo>
                    <a:lnTo>
                      <a:pt x="972" y="612"/>
                    </a:lnTo>
                    <a:lnTo>
                      <a:pt x="964" y="554"/>
                    </a:lnTo>
                    <a:lnTo>
                      <a:pt x="954" y="496"/>
                    </a:lnTo>
                    <a:lnTo>
                      <a:pt x="938" y="436"/>
                    </a:lnTo>
                    <a:lnTo>
                      <a:pt x="920" y="374"/>
                    </a:lnTo>
                    <a:lnTo>
                      <a:pt x="898" y="312"/>
                    </a:lnTo>
                    <a:lnTo>
                      <a:pt x="874" y="246"/>
                    </a:lnTo>
                    <a:lnTo>
                      <a:pt x="822" y="126"/>
                    </a:lnTo>
                    <a:lnTo>
                      <a:pt x="802" y="76"/>
                    </a:lnTo>
                    <a:lnTo>
                      <a:pt x="766" y="50"/>
                    </a:lnTo>
                    <a:lnTo>
                      <a:pt x="460" y="0"/>
                    </a:lnTo>
                    <a:lnTo>
                      <a:pt x="224" y="72"/>
                    </a:lnTo>
                    <a:lnTo>
                      <a:pt x="218" y="66"/>
                    </a:lnTo>
                    <a:lnTo>
                      <a:pt x="206" y="78"/>
                    </a:lnTo>
                    <a:lnTo>
                      <a:pt x="178" y="112"/>
                    </a:lnTo>
                    <a:lnTo>
                      <a:pt x="162" y="134"/>
                    </a:lnTo>
                    <a:lnTo>
                      <a:pt x="144" y="160"/>
                    </a:lnTo>
                    <a:lnTo>
                      <a:pt x="126" y="190"/>
                    </a:lnTo>
                    <a:lnTo>
                      <a:pt x="110" y="224"/>
                    </a:lnTo>
                    <a:lnTo>
                      <a:pt x="98" y="250"/>
                    </a:lnTo>
                    <a:lnTo>
                      <a:pt x="86" y="280"/>
                    </a:lnTo>
                    <a:lnTo>
                      <a:pt x="74" y="312"/>
                    </a:lnTo>
                    <a:lnTo>
                      <a:pt x="64" y="348"/>
                    </a:lnTo>
                    <a:lnTo>
                      <a:pt x="44" y="428"/>
                    </a:lnTo>
                    <a:lnTo>
                      <a:pt x="26" y="512"/>
                    </a:lnTo>
                    <a:lnTo>
                      <a:pt x="12" y="602"/>
                    </a:lnTo>
                    <a:lnTo>
                      <a:pt x="6" y="646"/>
                    </a:lnTo>
                    <a:lnTo>
                      <a:pt x="4" y="690"/>
                    </a:lnTo>
                    <a:lnTo>
                      <a:pt x="0" y="734"/>
                    </a:lnTo>
                    <a:lnTo>
                      <a:pt x="0" y="776"/>
                    </a:lnTo>
                    <a:lnTo>
                      <a:pt x="0" y="818"/>
                    </a:lnTo>
                    <a:lnTo>
                      <a:pt x="2" y="858"/>
                    </a:lnTo>
                    <a:lnTo>
                      <a:pt x="6" y="894"/>
                    </a:lnTo>
                    <a:lnTo>
                      <a:pt x="12" y="930"/>
                    </a:lnTo>
                    <a:lnTo>
                      <a:pt x="18" y="964"/>
                    </a:lnTo>
                    <a:lnTo>
                      <a:pt x="24" y="1000"/>
                    </a:lnTo>
                    <a:lnTo>
                      <a:pt x="34" y="1036"/>
                    </a:lnTo>
                    <a:lnTo>
                      <a:pt x="46" y="1070"/>
                    </a:lnTo>
                    <a:lnTo>
                      <a:pt x="58" y="1104"/>
                    </a:lnTo>
                    <a:lnTo>
                      <a:pt x="74" y="1138"/>
                    </a:lnTo>
                    <a:lnTo>
                      <a:pt x="92" y="1170"/>
                    </a:lnTo>
                    <a:lnTo>
                      <a:pt x="112" y="1202"/>
                    </a:lnTo>
                    <a:lnTo>
                      <a:pt x="134" y="1234"/>
                    </a:lnTo>
                    <a:lnTo>
                      <a:pt x="160" y="1266"/>
                    </a:lnTo>
                    <a:lnTo>
                      <a:pt x="188" y="1296"/>
                    </a:lnTo>
                    <a:lnTo>
                      <a:pt x="220" y="1324"/>
                    </a:lnTo>
                    <a:lnTo>
                      <a:pt x="256" y="1352"/>
                    </a:lnTo>
                    <a:lnTo>
                      <a:pt x="294" y="1378"/>
                    </a:lnTo>
                    <a:lnTo>
                      <a:pt x="334" y="1424"/>
                    </a:lnTo>
                    <a:lnTo>
                      <a:pt x="398" y="1434"/>
                    </a:lnTo>
                    <a:lnTo>
                      <a:pt x="432" y="1436"/>
                    </a:lnTo>
                    <a:lnTo>
                      <a:pt x="434" y="1426"/>
                    </a:lnTo>
                    <a:lnTo>
                      <a:pt x="434" y="1420"/>
                    </a:lnTo>
                    <a:lnTo>
                      <a:pt x="434" y="1412"/>
                    </a:lnTo>
                    <a:lnTo>
                      <a:pt x="430" y="1404"/>
                    </a:lnTo>
                    <a:lnTo>
                      <a:pt x="426" y="1396"/>
                    </a:lnTo>
                    <a:lnTo>
                      <a:pt x="420" y="1388"/>
                    </a:lnTo>
                    <a:lnTo>
                      <a:pt x="410" y="1378"/>
                    </a:lnTo>
                    <a:lnTo>
                      <a:pt x="396" y="1362"/>
                    </a:lnTo>
                    <a:lnTo>
                      <a:pt x="390" y="1352"/>
                    </a:lnTo>
                    <a:lnTo>
                      <a:pt x="388" y="1350"/>
                    </a:lnTo>
                    <a:lnTo>
                      <a:pt x="390" y="1346"/>
                    </a:lnTo>
                    <a:lnTo>
                      <a:pt x="392" y="1344"/>
                    </a:lnTo>
                    <a:lnTo>
                      <a:pt x="398" y="1344"/>
                    </a:lnTo>
                    <a:lnTo>
                      <a:pt x="408" y="1346"/>
                    </a:lnTo>
                    <a:lnTo>
                      <a:pt x="420" y="1352"/>
                    </a:lnTo>
                    <a:lnTo>
                      <a:pt x="428" y="1356"/>
                    </a:lnTo>
                    <a:close/>
                  </a:path>
                </a:pathLst>
              </a:custGeom>
              <a:solidFill>
                <a:srgbClr val="F9E7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9" name="Freeform 57">
                <a:extLst>
                  <a:ext uri="{FF2B5EF4-FFF2-40B4-BE49-F238E27FC236}">
                    <a16:creationId xmlns:a16="http://schemas.microsoft.com/office/drawing/2014/main" id="{A8C72BCB-8C4B-455D-B135-C8B0534AD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2792"/>
                <a:ext cx="756" cy="254"/>
              </a:xfrm>
              <a:custGeom>
                <a:avLst/>
                <a:gdLst>
                  <a:gd name="T0" fmla="*/ 0 w 756"/>
                  <a:gd name="T1" fmla="*/ 0 h 254"/>
                  <a:gd name="T2" fmla="*/ 0 w 756"/>
                  <a:gd name="T3" fmla="*/ 0 h 254"/>
                  <a:gd name="T4" fmla="*/ 4 w 756"/>
                  <a:gd name="T5" fmla="*/ 18 h 254"/>
                  <a:gd name="T6" fmla="*/ 10 w 756"/>
                  <a:gd name="T7" fmla="*/ 36 h 254"/>
                  <a:gd name="T8" fmla="*/ 18 w 756"/>
                  <a:gd name="T9" fmla="*/ 56 h 254"/>
                  <a:gd name="T10" fmla="*/ 30 w 756"/>
                  <a:gd name="T11" fmla="*/ 74 h 254"/>
                  <a:gd name="T12" fmla="*/ 44 w 756"/>
                  <a:gd name="T13" fmla="*/ 90 h 254"/>
                  <a:gd name="T14" fmla="*/ 62 w 756"/>
                  <a:gd name="T15" fmla="*/ 108 h 254"/>
                  <a:gd name="T16" fmla="*/ 80 w 756"/>
                  <a:gd name="T17" fmla="*/ 124 h 254"/>
                  <a:gd name="T18" fmla="*/ 102 w 756"/>
                  <a:gd name="T19" fmla="*/ 140 h 254"/>
                  <a:gd name="T20" fmla="*/ 124 w 756"/>
                  <a:gd name="T21" fmla="*/ 156 h 254"/>
                  <a:gd name="T22" fmla="*/ 150 w 756"/>
                  <a:gd name="T23" fmla="*/ 170 h 254"/>
                  <a:gd name="T24" fmla="*/ 176 w 756"/>
                  <a:gd name="T25" fmla="*/ 184 h 254"/>
                  <a:gd name="T26" fmla="*/ 202 w 756"/>
                  <a:gd name="T27" fmla="*/ 196 h 254"/>
                  <a:gd name="T28" fmla="*/ 232 w 756"/>
                  <a:gd name="T29" fmla="*/ 208 h 254"/>
                  <a:gd name="T30" fmla="*/ 262 w 756"/>
                  <a:gd name="T31" fmla="*/ 218 h 254"/>
                  <a:gd name="T32" fmla="*/ 292 w 756"/>
                  <a:gd name="T33" fmla="*/ 226 h 254"/>
                  <a:gd name="T34" fmla="*/ 322 w 756"/>
                  <a:gd name="T35" fmla="*/ 234 h 254"/>
                  <a:gd name="T36" fmla="*/ 354 w 756"/>
                  <a:gd name="T37" fmla="*/ 242 h 254"/>
                  <a:gd name="T38" fmla="*/ 386 w 756"/>
                  <a:gd name="T39" fmla="*/ 246 h 254"/>
                  <a:gd name="T40" fmla="*/ 418 w 756"/>
                  <a:gd name="T41" fmla="*/ 250 h 254"/>
                  <a:gd name="T42" fmla="*/ 450 w 756"/>
                  <a:gd name="T43" fmla="*/ 252 h 254"/>
                  <a:gd name="T44" fmla="*/ 482 w 756"/>
                  <a:gd name="T45" fmla="*/ 254 h 254"/>
                  <a:gd name="T46" fmla="*/ 512 w 756"/>
                  <a:gd name="T47" fmla="*/ 252 h 254"/>
                  <a:gd name="T48" fmla="*/ 542 w 756"/>
                  <a:gd name="T49" fmla="*/ 250 h 254"/>
                  <a:gd name="T50" fmla="*/ 572 w 756"/>
                  <a:gd name="T51" fmla="*/ 244 h 254"/>
                  <a:gd name="T52" fmla="*/ 600 w 756"/>
                  <a:gd name="T53" fmla="*/ 238 h 254"/>
                  <a:gd name="T54" fmla="*/ 628 w 756"/>
                  <a:gd name="T55" fmla="*/ 230 h 254"/>
                  <a:gd name="T56" fmla="*/ 654 w 756"/>
                  <a:gd name="T57" fmla="*/ 218 h 254"/>
                  <a:gd name="T58" fmla="*/ 678 w 756"/>
                  <a:gd name="T59" fmla="*/ 206 h 254"/>
                  <a:gd name="T60" fmla="*/ 700 w 756"/>
                  <a:gd name="T61" fmla="*/ 190 h 254"/>
                  <a:gd name="T62" fmla="*/ 720 w 756"/>
                  <a:gd name="T63" fmla="*/ 174 h 254"/>
                  <a:gd name="T64" fmla="*/ 738 w 756"/>
                  <a:gd name="T65" fmla="*/ 154 h 254"/>
                  <a:gd name="T66" fmla="*/ 756 w 756"/>
                  <a:gd name="T67" fmla="*/ 132 h 254"/>
                  <a:gd name="T68" fmla="*/ 0 w 756"/>
                  <a:gd name="T69" fmla="*/ 0 h 2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56" h="254">
                    <a:moveTo>
                      <a:pt x="0" y="0"/>
                    </a:moveTo>
                    <a:lnTo>
                      <a:pt x="0" y="0"/>
                    </a:lnTo>
                    <a:lnTo>
                      <a:pt x="4" y="18"/>
                    </a:lnTo>
                    <a:lnTo>
                      <a:pt x="10" y="36"/>
                    </a:lnTo>
                    <a:lnTo>
                      <a:pt x="18" y="56"/>
                    </a:lnTo>
                    <a:lnTo>
                      <a:pt x="30" y="74"/>
                    </a:lnTo>
                    <a:lnTo>
                      <a:pt x="44" y="90"/>
                    </a:lnTo>
                    <a:lnTo>
                      <a:pt x="62" y="108"/>
                    </a:lnTo>
                    <a:lnTo>
                      <a:pt x="80" y="124"/>
                    </a:lnTo>
                    <a:lnTo>
                      <a:pt x="102" y="140"/>
                    </a:lnTo>
                    <a:lnTo>
                      <a:pt x="124" y="156"/>
                    </a:lnTo>
                    <a:lnTo>
                      <a:pt x="150" y="170"/>
                    </a:lnTo>
                    <a:lnTo>
                      <a:pt x="176" y="184"/>
                    </a:lnTo>
                    <a:lnTo>
                      <a:pt x="202" y="196"/>
                    </a:lnTo>
                    <a:lnTo>
                      <a:pt x="232" y="208"/>
                    </a:lnTo>
                    <a:lnTo>
                      <a:pt x="262" y="218"/>
                    </a:lnTo>
                    <a:lnTo>
                      <a:pt x="292" y="226"/>
                    </a:lnTo>
                    <a:lnTo>
                      <a:pt x="322" y="234"/>
                    </a:lnTo>
                    <a:lnTo>
                      <a:pt x="354" y="242"/>
                    </a:lnTo>
                    <a:lnTo>
                      <a:pt x="386" y="246"/>
                    </a:lnTo>
                    <a:lnTo>
                      <a:pt x="418" y="250"/>
                    </a:lnTo>
                    <a:lnTo>
                      <a:pt x="450" y="252"/>
                    </a:lnTo>
                    <a:lnTo>
                      <a:pt x="482" y="254"/>
                    </a:lnTo>
                    <a:lnTo>
                      <a:pt x="512" y="252"/>
                    </a:lnTo>
                    <a:lnTo>
                      <a:pt x="542" y="250"/>
                    </a:lnTo>
                    <a:lnTo>
                      <a:pt x="572" y="244"/>
                    </a:lnTo>
                    <a:lnTo>
                      <a:pt x="600" y="238"/>
                    </a:lnTo>
                    <a:lnTo>
                      <a:pt x="628" y="230"/>
                    </a:lnTo>
                    <a:lnTo>
                      <a:pt x="654" y="218"/>
                    </a:lnTo>
                    <a:lnTo>
                      <a:pt x="678" y="206"/>
                    </a:lnTo>
                    <a:lnTo>
                      <a:pt x="700" y="190"/>
                    </a:lnTo>
                    <a:lnTo>
                      <a:pt x="720" y="174"/>
                    </a:lnTo>
                    <a:lnTo>
                      <a:pt x="738" y="154"/>
                    </a:lnTo>
                    <a:lnTo>
                      <a:pt x="756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2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0" name="Freeform 58">
                <a:extLst>
                  <a:ext uri="{FF2B5EF4-FFF2-40B4-BE49-F238E27FC236}">
                    <a16:creationId xmlns:a16="http://schemas.microsoft.com/office/drawing/2014/main" id="{4E4A8ED3-5786-48CD-A56C-396D0DF85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2792"/>
                <a:ext cx="756" cy="254"/>
              </a:xfrm>
              <a:custGeom>
                <a:avLst/>
                <a:gdLst>
                  <a:gd name="T0" fmla="*/ 0 w 756"/>
                  <a:gd name="T1" fmla="*/ 0 h 254"/>
                  <a:gd name="T2" fmla="*/ 0 w 756"/>
                  <a:gd name="T3" fmla="*/ 0 h 254"/>
                  <a:gd name="T4" fmla="*/ 4 w 756"/>
                  <a:gd name="T5" fmla="*/ 18 h 254"/>
                  <a:gd name="T6" fmla="*/ 10 w 756"/>
                  <a:gd name="T7" fmla="*/ 36 h 254"/>
                  <a:gd name="T8" fmla="*/ 18 w 756"/>
                  <a:gd name="T9" fmla="*/ 56 h 254"/>
                  <a:gd name="T10" fmla="*/ 30 w 756"/>
                  <a:gd name="T11" fmla="*/ 74 h 254"/>
                  <a:gd name="T12" fmla="*/ 44 w 756"/>
                  <a:gd name="T13" fmla="*/ 90 h 254"/>
                  <a:gd name="T14" fmla="*/ 62 w 756"/>
                  <a:gd name="T15" fmla="*/ 108 h 254"/>
                  <a:gd name="T16" fmla="*/ 80 w 756"/>
                  <a:gd name="T17" fmla="*/ 124 h 254"/>
                  <a:gd name="T18" fmla="*/ 102 w 756"/>
                  <a:gd name="T19" fmla="*/ 140 h 254"/>
                  <a:gd name="T20" fmla="*/ 124 w 756"/>
                  <a:gd name="T21" fmla="*/ 156 h 254"/>
                  <a:gd name="T22" fmla="*/ 150 w 756"/>
                  <a:gd name="T23" fmla="*/ 170 h 254"/>
                  <a:gd name="T24" fmla="*/ 176 w 756"/>
                  <a:gd name="T25" fmla="*/ 184 h 254"/>
                  <a:gd name="T26" fmla="*/ 202 w 756"/>
                  <a:gd name="T27" fmla="*/ 196 h 254"/>
                  <a:gd name="T28" fmla="*/ 232 w 756"/>
                  <a:gd name="T29" fmla="*/ 208 h 254"/>
                  <a:gd name="T30" fmla="*/ 262 w 756"/>
                  <a:gd name="T31" fmla="*/ 218 h 254"/>
                  <a:gd name="T32" fmla="*/ 292 w 756"/>
                  <a:gd name="T33" fmla="*/ 226 h 254"/>
                  <a:gd name="T34" fmla="*/ 322 w 756"/>
                  <a:gd name="T35" fmla="*/ 234 h 254"/>
                  <a:gd name="T36" fmla="*/ 354 w 756"/>
                  <a:gd name="T37" fmla="*/ 242 h 254"/>
                  <a:gd name="T38" fmla="*/ 386 w 756"/>
                  <a:gd name="T39" fmla="*/ 246 h 254"/>
                  <a:gd name="T40" fmla="*/ 418 w 756"/>
                  <a:gd name="T41" fmla="*/ 250 h 254"/>
                  <a:gd name="T42" fmla="*/ 450 w 756"/>
                  <a:gd name="T43" fmla="*/ 252 h 254"/>
                  <a:gd name="T44" fmla="*/ 482 w 756"/>
                  <a:gd name="T45" fmla="*/ 254 h 254"/>
                  <a:gd name="T46" fmla="*/ 512 w 756"/>
                  <a:gd name="T47" fmla="*/ 252 h 254"/>
                  <a:gd name="T48" fmla="*/ 542 w 756"/>
                  <a:gd name="T49" fmla="*/ 250 h 254"/>
                  <a:gd name="T50" fmla="*/ 572 w 756"/>
                  <a:gd name="T51" fmla="*/ 244 h 254"/>
                  <a:gd name="T52" fmla="*/ 600 w 756"/>
                  <a:gd name="T53" fmla="*/ 238 h 254"/>
                  <a:gd name="T54" fmla="*/ 628 w 756"/>
                  <a:gd name="T55" fmla="*/ 230 h 254"/>
                  <a:gd name="T56" fmla="*/ 654 w 756"/>
                  <a:gd name="T57" fmla="*/ 218 h 254"/>
                  <a:gd name="T58" fmla="*/ 678 w 756"/>
                  <a:gd name="T59" fmla="*/ 206 h 254"/>
                  <a:gd name="T60" fmla="*/ 700 w 756"/>
                  <a:gd name="T61" fmla="*/ 190 h 254"/>
                  <a:gd name="T62" fmla="*/ 720 w 756"/>
                  <a:gd name="T63" fmla="*/ 174 h 254"/>
                  <a:gd name="T64" fmla="*/ 738 w 756"/>
                  <a:gd name="T65" fmla="*/ 154 h 254"/>
                  <a:gd name="T66" fmla="*/ 756 w 756"/>
                  <a:gd name="T67" fmla="*/ 132 h 254"/>
                  <a:gd name="T68" fmla="*/ 0 w 756"/>
                  <a:gd name="T69" fmla="*/ 0 h 2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56" h="254">
                    <a:moveTo>
                      <a:pt x="0" y="0"/>
                    </a:moveTo>
                    <a:lnTo>
                      <a:pt x="0" y="0"/>
                    </a:lnTo>
                    <a:lnTo>
                      <a:pt x="4" y="18"/>
                    </a:lnTo>
                    <a:lnTo>
                      <a:pt x="10" y="36"/>
                    </a:lnTo>
                    <a:lnTo>
                      <a:pt x="18" y="56"/>
                    </a:lnTo>
                    <a:lnTo>
                      <a:pt x="30" y="74"/>
                    </a:lnTo>
                    <a:lnTo>
                      <a:pt x="44" y="90"/>
                    </a:lnTo>
                    <a:lnTo>
                      <a:pt x="62" y="108"/>
                    </a:lnTo>
                    <a:lnTo>
                      <a:pt x="80" y="124"/>
                    </a:lnTo>
                    <a:lnTo>
                      <a:pt x="102" y="140"/>
                    </a:lnTo>
                    <a:lnTo>
                      <a:pt x="124" y="156"/>
                    </a:lnTo>
                    <a:lnTo>
                      <a:pt x="150" y="170"/>
                    </a:lnTo>
                    <a:lnTo>
                      <a:pt x="176" y="184"/>
                    </a:lnTo>
                    <a:lnTo>
                      <a:pt x="202" y="196"/>
                    </a:lnTo>
                    <a:lnTo>
                      <a:pt x="232" y="208"/>
                    </a:lnTo>
                    <a:lnTo>
                      <a:pt x="262" y="218"/>
                    </a:lnTo>
                    <a:lnTo>
                      <a:pt x="292" y="226"/>
                    </a:lnTo>
                    <a:lnTo>
                      <a:pt x="322" y="234"/>
                    </a:lnTo>
                    <a:lnTo>
                      <a:pt x="354" y="242"/>
                    </a:lnTo>
                    <a:lnTo>
                      <a:pt x="386" y="246"/>
                    </a:lnTo>
                    <a:lnTo>
                      <a:pt x="418" y="250"/>
                    </a:lnTo>
                    <a:lnTo>
                      <a:pt x="450" y="252"/>
                    </a:lnTo>
                    <a:lnTo>
                      <a:pt x="482" y="254"/>
                    </a:lnTo>
                    <a:lnTo>
                      <a:pt x="512" y="252"/>
                    </a:lnTo>
                    <a:lnTo>
                      <a:pt x="542" y="250"/>
                    </a:lnTo>
                    <a:lnTo>
                      <a:pt x="572" y="244"/>
                    </a:lnTo>
                    <a:lnTo>
                      <a:pt x="600" y="238"/>
                    </a:lnTo>
                    <a:lnTo>
                      <a:pt x="628" y="230"/>
                    </a:lnTo>
                    <a:lnTo>
                      <a:pt x="654" y="218"/>
                    </a:lnTo>
                    <a:lnTo>
                      <a:pt x="678" y="206"/>
                    </a:lnTo>
                    <a:lnTo>
                      <a:pt x="700" y="190"/>
                    </a:lnTo>
                    <a:lnTo>
                      <a:pt x="720" y="174"/>
                    </a:lnTo>
                    <a:lnTo>
                      <a:pt x="738" y="154"/>
                    </a:lnTo>
                    <a:lnTo>
                      <a:pt x="756" y="13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1" name="Freeform 59">
                <a:extLst>
                  <a:ext uri="{FF2B5EF4-FFF2-40B4-BE49-F238E27FC236}">
                    <a16:creationId xmlns:a16="http://schemas.microsoft.com/office/drawing/2014/main" id="{74D57AF4-C6BD-4D19-B8F2-2959D95B7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1010"/>
                <a:ext cx="466" cy="744"/>
              </a:xfrm>
              <a:custGeom>
                <a:avLst/>
                <a:gdLst>
                  <a:gd name="T0" fmla="*/ 244 w 466"/>
                  <a:gd name="T1" fmla="*/ 528 h 744"/>
                  <a:gd name="T2" fmla="*/ 244 w 466"/>
                  <a:gd name="T3" fmla="*/ 528 h 744"/>
                  <a:gd name="T4" fmla="*/ 270 w 466"/>
                  <a:gd name="T5" fmla="*/ 532 h 744"/>
                  <a:gd name="T6" fmla="*/ 292 w 466"/>
                  <a:gd name="T7" fmla="*/ 536 h 744"/>
                  <a:gd name="T8" fmla="*/ 314 w 466"/>
                  <a:gd name="T9" fmla="*/ 544 h 744"/>
                  <a:gd name="T10" fmla="*/ 336 w 466"/>
                  <a:gd name="T11" fmla="*/ 552 h 744"/>
                  <a:gd name="T12" fmla="*/ 354 w 466"/>
                  <a:gd name="T13" fmla="*/ 564 h 744"/>
                  <a:gd name="T14" fmla="*/ 372 w 466"/>
                  <a:gd name="T15" fmla="*/ 576 h 744"/>
                  <a:gd name="T16" fmla="*/ 388 w 466"/>
                  <a:gd name="T17" fmla="*/ 590 h 744"/>
                  <a:gd name="T18" fmla="*/ 402 w 466"/>
                  <a:gd name="T19" fmla="*/ 604 h 744"/>
                  <a:gd name="T20" fmla="*/ 414 w 466"/>
                  <a:gd name="T21" fmla="*/ 620 h 744"/>
                  <a:gd name="T22" fmla="*/ 426 w 466"/>
                  <a:gd name="T23" fmla="*/ 636 h 744"/>
                  <a:gd name="T24" fmla="*/ 436 w 466"/>
                  <a:gd name="T25" fmla="*/ 654 h 744"/>
                  <a:gd name="T26" fmla="*/ 444 w 466"/>
                  <a:gd name="T27" fmla="*/ 672 h 744"/>
                  <a:gd name="T28" fmla="*/ 452 w 466"/>
                  <a:gd name="T29" fmla="*/ 690 h 744"/>
                  <a:gd name="T30" fmla="*/ 458 w 466"/>
                  <a:gd name="T31" fmla="*/ 708 h 744"/>
                  <a:gd name="T32" fmla="*/ 462 w 466"/>
                  <a:gd name="T33" fmla="*/ 726 h 744"/>
                  <a:gd name="T34" fmla="*/ 466 w 466"/>
                  <a:gd name="T35" fmla="*/ 744 h 744"/>
                  <a:gd name="T36" fmla="*/ 466 w 466"/>
                  <a:gd name="T37" fmla="*/ 744 h 744"/>
                  <a:gd name="T38" fmla="*/ 456 w 466"/>
                  <a:gd name="T39" fmla="*/ 600 h 744"/>
                  <a:gd name="T40" fmla="*/ 444 w 466"/>
                  <a:gd name="T41" fmla="*/ 408 h 744"/>
                  <a:gd name="T42" fmla="*/ 440 w 466"/>
                  <a:gd name="T43" fmla="*/ 304 h 744"/>
                  <a:gd name="T44" fmla="*/ 438 w 466"/>
                  <a:gd name="T45" fmla="*/ 198 h 744"/>
                  <a:gd name="T46" fmla="*/ 440 w 466"/>
                  <a:gd name="T47" fmla="*/ 96 h 744"/>
                  <a:gd name="T48" fmla="*/ 444 w 466"/>
                  <a:gd name="T49" fmla="*/ 0 h 744"/>
                  <a:gd name="T50" fmla="*/ 184 w 466"/>
                  <a:gd name="T51" fmla="*/ 0 h 744"/>
                  <a:gd name="T52" fmla="*/ 184 w 466"/>
                  <a:gd name="T53" fmla="*/ 0 h 744"/>
                  <a:gd name="T54" fmla="*/ 182 w 466"/>
                  <a:gd name="T55" fmla="*/ 34 h 744"/>
                  <a:gd name="T56" fmla="*/ 180 w 466"/>
                  <a:gd name="T57" fmla="*/ 70 h 744"/>
                  <a:gd name="T58" fmla="*/ 174 w 466"/>
                  <a:gd name="T59" fmla="*/ 110 h 744"/>
                  <a:gd name="T60" fmla="*/ 168 w 466"/>
                  <a:gd name="T61" fmla="*/ 150 h 744"/>
                  <a:gd name="T62" fmla="*/ 150 w 466"/>
                  <a:gd name="T63" fmla="*/ 240 h 744"/>
                  <a:gd name="T64" fmla="*/ 126 w 466"/>
                  <a:gd name="T65" fmla="*/ 334 h 744"/>
                  <a:gd name="T66" fmla="*/ 98 w 466"/>
                  <a:gd name="T67" fmla="*/ 432 h 744"/>
                  <a:gd name="T68" fmla="*/ 68 w 466"/>
                  <a:gd name="T69" fmla="*/ 534 h 744"/>
                  <a:gd name="T70" fmla="*/ 34 w 466"/>
                  <a:gd name="T71" fmla="*/ 636 h 744"/>
                  <a:gd name="T72" fmla="*/ 0 w 466"/>
                  <a:gd name="T73" fmla="*/ 738 h 744"/>
                  <a:gd name="T74" fmla="*/ 0 w 466"/>
                  <a:gd name="T75" fmla="*/ 738 h 744"/>
                  <a:gd name="T76" fmla="*/ 18 w 466"/>
                  <a:gd name="T77" fmla="*/ 702 h 744"/>
                  <a:gd name="T78" fmla="*/ 38 w 466"/>
                  <a:gd name="T79" fmla="*/ 664 h 744"/>
                  <a:gd name="T80" fmla="*/ 62 w 466"/>
                  <a:gd name="T81" fmla="*/ 628 h 744"/>
                  <a:gd name="T82" fmla="*/ 74 w 466"/>
                  <a:gd name="T83" fmla="*/ 612 h 744"/>
                  <a:gd name="T84" fmla="*/ 88 w 466"/>
                  <a:gd name="T85" fmla="*/ 596 h 744"/>
                  <a:gd name="T86" fmla="*/ 102 w 466"/>
                  <a:gd name="T87" fmla="*/ 580 h 744"/>
                  <a:gd name="T88" fmla="*/ 118 w 466"/>
                  <a:gd name="T89" fmla="*/ 566 h 744"/>
                  <a:gd name="T90" fmla="*/ 136 w 466"/>
                  <a:gd name="T91" fmla="*/ 556 h 744"/>
                  <a:gd name="T92" fmla="*/ 154 w 466"/>
                  <a:gd name="T93" fmla="*/ 546 h 744"/>
                  <a:gd name="T94" fmla="*/ 174 w 466"/>
                  <a:gd name="T95" fmla="*/ 538 h 744"/>
                  <a:gd name="T96" fmla="*/ 196 w 466"/>
                  <a:gd name="T97" fmla="*/ 532 h 744"/>
                  <a:gd name="T98" fmla="*/ 218 w 466"/>
                  <a:gd name="T99" fmla="*/ 530 h 744"/>
                  <a:gd name="T100" fmla="*/ 244 w 466"/>
                  <a:gd name="T101" fmla="*/ 528 h 744"/>
                  <a:gd name="T102" fmla="*/ 244 w 466"/>
                  <a:gd name="T103" fmla="*/ 528 h 74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6" h="744">
                    <a:moveTo>
                      <a:pt x="244" y="528"/>
                    </a:moveTo>
                    <a:lnTo>
                      <a:pt x="244" y="528"/>
                    </a:lnTo>
                    <a:lnTo>
                      <a:pt x="270" y="532"/>
                    </a:lnTo>
                    <a:lnTo>
                      <a:pt x="292" y="536"/>
                    </a:lnTo>
                    <a:lnTo>
                      <a:pt x="314" y="544"/>
                    </a:lnTo>
                    <a:lnTo>
                      <a:pt x="336" y="552"/>
                    </a:lnTo>
                    <a:lnTo>
                      <a:pt x="354" y="564"/>
                    </a:lnTo>
                    <a:lnTo>
                      <a:pt x="372" y="576"/>
                    </a:lnTo>
                    <a:lnTo>
                      <a:pt x="388" y="590"/>
                    </a:lnTo>
                    <a:lnTo>
                      <a:pt x="402" y="604"/>
                    </a:lnTo>
                    <a:lnTo>
                      <a:pt x="414" y="620"/>
                    </a:lnTo>
                    <a:lnTo>
                      <a:pt x="426" y="636"/>
                    </a:lnTo>
                    <a:lnTo>
                      <a:pt x="436" y="654"/>
                    </a:lnTo>
                    <a:lnTo>
                      <a:pt x="444" y="672"/>
                    </a:lnTo>
                    <a:lnTo>
                      <a:pt x="452" y="690"/>
                    </a:lnTo>
                    <a:lnTo>
                      <a:pt x="458" y="708"/>
                    </a:lnTo>
                    <a:lnTo>
                      <a:pt x="462" y="726"/>
                    </a:lnTo>
                    <a:lnTo>
                      <a:pt x="466" y="744"/>
                    </a:lnTo>
                    <a:lnTo>
                      <a:pt x="456" y="600"/>
                    </a:lnTo>
                    <a:lnTo>
                      <a:pt x="444" y="408"/>
                    </a:lnTo>
                    <a:lnTo>
                      <a:pt x="440" y="304"/>
                    </a:lnTo>
                    <a:lnTo>
                      <a:pt x="438" y="198"/>
                    </a:lnTo>
                    <a:lnTo>
                      <a:pt x="440" y="96"/>
                    </a:lnTo>
                    <a:lnTo>
                      <a:pt x="444" y="0"/>
                    </a:lnTo>
                    <a:lnTo>
                      <a:pt x="184" y="0"/>
                    </a:lnTo>
                    <a:lnTo>
                      <a:pt x="182" y="34"/>
                    </a:lnTo>
                    <a:lnTo>
                      <a:pt x="180" y="70"/>
                    </a:lnTo>
                    <a:lnTo>
                      <a:pt x="174" y="110"/>
                    </a:lnTo>
                    <a:lnTo>
                      <a:pt x="168" y="150"/>
                    </a:lnTo>
                    <a:lnTo>
                      <a:pt x="150" y="240"/>
                    </a:lnTo>
                    <a:lnTo>
                      <a:pt x="126" y="334"/>
                    </a:lnTo>
                    <a:lnTo>
                      <a:pt x="98" y="432"/>
                    </a:lnTo>
                    <a:lnTo>
                      <a:pt x="68" y="534"/>
                    </a:lnTo>
                    <a:lnTo>
                      <a:pt x="34" y="636"/>
                    </a:lnTo>
                    <a:lnTo>
                      <a:pt x="0" y="738"/>
                    </a:lnTo>
                    <a:lnTo>
                      <a:pt x="18" y="702"/>
                    </a:lnTo>
                    <a:lnTo>
                      <a:pt x="38" y="664"/>
                    </a:lnTo>
                    <a:lnTo>
                      <a:pt x="62" y="628"/>
                    </a:lnTo>
                    <a:lnTo>
                      <a:pt x="74" y="612"/>
                    </a:lnTo>
                    <a:lnTo>
                      <a:pt x="88" y="596"/>
                    </a:lnTo>
                    <a:lnTo>
                      <a:pt x="102" y="580"/>
                    </a:lnTo>
                    <a:lnTo>
                      <a:pt x="118" y="566"/>
                    </a:lnTo>
                    <a:lnTo>
                      <a:pt x="136" y="556"/>
                    </a:lnTo>
                    <a:lnTo>
                      <a:pt x="154" y="546"/>
                    </a:lnTo>
                    <a:lnTo>
                      <a:pt x="174" y="538"/>
                    </a:lnTo>
                    <a:lnTo>
                      <a:pt x="196" y="532"/>
                    </a:lnTo>
                    <a:lnTo>
                      <a:pt x="218" y="530"/>
                    </a:lnTo>
                    <a:lnTo>
                      <a:pt x="244" y="528"/>
                    </a:lnTo>
                    <a:close/>
                  </a:path>
                </a:pathLst>
              </a:custGeom>
              <a:solidFill>
                <a:srgbClr val="FEE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2" name="Freeform 60">
                <a:extLst>
                  <a:ext uri="{FF2B5EF4-FFF2-40B4-BE49-F238E27FC236}">
                    <a16:creationId xmlns:a16="http://schemas.microsoft.com/office/drawing/2014/main" id="{A0EDF60C-3D47-4624-BE73-7D42EC880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2050"/>
                <a:ext cx="864" cy="1404"/>
              </a:xfrm>
              <a:custGeom>
                <a:avLst/>
                <a:gdLst>
                  <a:gd name="T0" fmla="*/ 124 w 864"/>
                  <a:gd name="T1" fmla="*/ 118 h 1404"/>
                  <a:gd name="T2" fmla="*/ 158 w 864"/>
                  <a:gd name="T3" fmla="*/ 136 h 1404"/>
                  <a:gd name="T4" fmla="*/ 322 w 864"/>
                  <a:gd name="T5" fmla="*/ 64 h 1404"/>
                  <a:gd name="T6" fmla="*/ 538 w 864"/>
                  <a:gd name="T7" fmla="*/ 64 h 1404"/>
                  <a:gd name="T8" fmla="*/ 650 w 864"/>
                  <a:gd name="T9" fmla="*/ 104 h 1404"/>
                  <a:gd name="T10" fmla="*/ 712 w 864"/>
                  <a:gd name="T11" fmla="*/ 228 h 1404"/>
                  <a:gd name="T12" fmla="*/ 666 w 864"/>
                  <a:gd name="T13" fmla="*/ 300 h 1404"/>
                  <a:gd name="T14" fmla="*/ 534 w 864"/>
                  <a:gd name="T15" fmla="*/ 316 h 1404"/>
                  <a:gd name="T16" fmla="*/ 418 w 864"/>
                  <a:gd name="T17" fmla="*/ 360 h 1404"/>
                  <a:gd name="T18" fmla="*/ 438 w 864"/>
                  <a:gd name="T19" fmla="*/ 388 h 1404"/>
                  <a:gd name="T20" fmla="*/ 566 w 864"/>
                  <a:gd name="T21" fmla="*/ 366 h 1404"/>
                  <a:gd name="T22" fmla="*/ 730 w 864"/>
                  <a:gd name="T23" fmla="*/ 422 h 1404"/>
                  <a:gd name="T24" fmla="*/ 834 w 864"/>
                  <a:gd name="T25" fmla="*/ 602 h 1404"/>
                  <a:gd name="T26" fmla="*/ 838 w 864"/>
                  <a:gd name="T27" fmla="*/ 876 h 1404"/>
                  <a:gd name="T28" fmla="*/ 754 w 864"/>
                  <a:gd name="T29" fmla="*/ 1122 h 1404"/>
                  <a:gd name="T30" fmla="*/ 618 w 864"/>
                  <a:gd name="T31" fmla="*/ 1274 h 1404"/>
                  <a:gd name="T32" fmla="*/ 424 w 864"/>
                  <a:gd name="T33" fmla="*/ 1322 h 1404"/>
                  <a:gd name="T34" fmla="*/ 258 w 864"/>
                  <a:gd name="T35" fmla="*/ 1250 h 1404"/>
                  <a:gd name="T36" fmla="*/ 122 w 864"/>
                  <a:gd name="T37" fmla="*/ 1022 h 1404"/>
                  <a:gd name="T38" fmla="*/ 84 w 864"/>
                  <a:gd name="T39" fmla="*/ 730 h 1404"/>
                  <a:gd name="T40" fmla="*/ 54 w 864"/>
                  <a:gd name="T41" fmla="*/ 664 h 1404"/>
                  <a:gd name="T42" fmla="*/ 10 w 864"/>
                  <a:gd name="T43" fmla="*/ 690 h 1404"/>
                  <a:gd name="T44" fmla="*/ 8 w 864"/>
                  <a:gd name="T45" fmla="*/ 894 h 1404"/>
                  <a:gd name="T46" fmla="*/ 96 w 864"/>
                  <a:gd name="T47" fmla="*/ 1158 h 1404"/>
                  <a:gd name="T48" fmla="*/ 282 w 864"/>
                  <a:gd name="T49" fmla="*/ 1366 h 1404"/>
                  <a:gd name="T50" fmla="*/ 342 w 864"/>
                  <a:gd name="T51" fmla="*/ 1400 h 1404"/>
                  <a:gd name="T52" fmla="*/ 290 w 864"/>
                  <a:gd name="T53" fmla="*/ 1352 h 1404"/>
                  <a:gd name="T54" fmla="*/ 96 w 864"/>
                  <a:gd name="T55" fmla="*/ 1124 h 1404"/>
                  <a:gd name="T56" fmla="*/ 20 w 864"/>
                  <a:gd name="T57" fmla="*/ 854 h 1404"/>
                  <a:gd name="T58" fmla="*/ 30 w 864"/>
                  <a:gd name="T59" fmla="*/ 686 h 1404"/>
                  <a:gd name="T60" fmla="*/ 68 w 864"/>
                  <a:gd name="T61" fmla="*/ 718 h 1404"/>
                  <a:gd name="T62" fmla="*/ 96 w 864"/>
                  <a:gd name="T63" fmla="*/ 982 h 1404"/>
                  <a:gd name="T64" fmla="*/ 274 w 864"/>
                  <a:gd name="T65" fmla="*/ 1282 h 1404"/>
                  <a:gd name="T66" fmla="*/ 512 w 864"/>
                  <a:gd name="T67" fmla="*/ 1336 h 1404"/>
                  <a:gd name="T68" fmla="*/ 696 w 864"/>
                  <a:gd name="T69" fmla="*/ 1228 h 1404"/>
                  <a:gd name="T70" fmla="*/ 822 w 864"/>
                  <a:gd name="T71" fmla="*/ 1014 h 1404"/>
                  <a:gd name="T72" fmla="*/ 864 w 864"/>
                  <a:gd name="T73" fmla="*/ 752 h 1404"/>
                  <a:gd name="T74" fmla="*/ 824 w 864"/>
                  <a:gd name="T75" fmla="*/ 526 h 1404"/>
                  <a:gd name="T76" fmla="*/ 720 w 864"/>
                  <a:gd name="T77" fmla="*/ 392 h 1404"/>
                  <a:gd name="T78" fmla="*/ 526 w 864"/>
                  <a:gd name="T79" fmla="*/ 352 h 1404"/>
                  <a:gd name="T80" fmla="*/ 434 w 864"/>
                  <a:gd name="T81" fmla="*/ 370 h 1404"/>
                  <a:gd name="T82" fmla="*/ 454 w 864"/>
                  <a:gd name="T83" fmla="*/ 350 h 1404"/>
                  <a:gd name="T84" fmla="*/ 616 w 864"/>
                  <a:gd name="T85" fmla="*/ 330 h 1404"/>
                  <a:gd name="T86" fmla="*/ 706 w 864"/>
                  <a:gd name="T87" fmla="*/ 288 h 1404"/>
                  <a:gd name="T88" fmla="*/ 716 w 864"/>
                  <a:gd name="T89" fmla="*/ 168 h 1404"/>
                  <a:gd name="T90" fmla="*/ 640 w 864"/>
                  <a:gd name="T91" fmla="*/ 82 h 1404"/>
                  <a:gd name="T92" fmla="*/ 444 w 864"/>
                  <a:gd name="T93" fmla="*/ 38 h 1404"/>
                  <a:gd name="T94" fmla="*/ 228 w 864"/>
                  <a:gd name="T95" fmla="*/ 80 h 1404"/>
                  <a:gd name="T96" fmla="*/ 140 w 864"/>
                  <a:gd name="T97" fmla="*/ 122 h 1404"/>
                  <a:gd name="T98" fmla="*/ 232 w 864"/>
                  <a:gd name="T99" fmla="*/ 52 h 1404"/>
                  <a:gd name="T100" fmla="*/ 450 w 864"/>
                  <a:gd name="T101" fmla="*/ 18 h 1404"/>
                  <a:gd name="T102" fmla="*/ 688 w 864"/>
                  <a:gd name="T103" fmla="*/ 88 h 1404"/>
                  <a:gd name="T104" fmla="*/ 754 w 864"/>
                  <a:gd name="T105" fmla="*/ 174 h 1404"/>
                  <a:gd name="T106" fmla="*/ 766 w 864"/>
                  <a:gd name="T107" fmla="*/ 164 h 1404"/>
                  <a:gd name="T108" fmla="*/ 662 w 864"/>
                  <a:gd name="T109" fmla="*/ 52 h 1404"/>
                  <a:gd name="T110" fmla="*/ 452 w 864"/>
                  <a:gd name="T111" fmla="*/ 2 h 1404"/>
                  <a:gd name="T112" fmla="*/ 198 w 864"/>
                  <a:gd name="T113" fmla="*/ 50 h 140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64" h="1404">
                    <a:moveTo>
                      <a:pt x="162" y="70"/>
                    </a:moveTo>
                    <a:lnTo>
                      <a:pt x="162" y="70"/>
                    </a:lnTo>
                    <a:lnTo>
                      <a:pt x="150" y="78"/>
                    </a:lnTo>
                    <a:lnTo>
                      <a:pt x="142" y="86"/>
                    </a:lnTo>
                    <a:lnTo>
                      <a:pt x="134" y="94"/>
                    </a:lnTo>
                    <a:lnTo>
                      <a:pt x="128" y="102"/>
                    </a:lnTo>
                    <a:lnTo>
                      <a:pt x="124" y="110"/>
                    </a:lnTo>
                    <a:lnTo>
                      <a:pt x="124" y="118"/>
                    </a:lnTo>
                    <a:lnTo>
                      <a:pt x="124" y="124"/>
                    </a:lnTo>
                    <a:lnTo>
                      <a:pt x="126" y="130"/>
                    </a:lnTo>
                    <a:lnTo>
                      <a:pt x="130" y="136"/>
                    </a:lnTo>
                    <a:lnTo>
                      <a:pt x="134" y="138"/>
                    </a:lnTo>
                    <a:lnTo>
                      <a:pt x="140" y="138"/>
                    </a:lnTo>
                    <a:lnTo>
                      <a:pt x="148" y="138"/>
                    </a:lnTo>
                    <a:lnTo>
                      <a:pt x="158" y="136"/>
                    </a:lnTo>
                    <a:lnTo>
                      <a:pt x="168" y="132"/>
                    </a:lnTo>
                    <a:lnTo>
                      <a:pt x="182" y="124"/>
                    </a:lnTo>
                    <a:lnTo>
                      <a:pt x="208" y="108"/>
                    </a:lnTo>
                    <a:lnTo>
                      <a:pt x="234" y="94"/>
                    </a:lnTo>
                    <a:lnTo>
                      <a:pt x="262" y="82"/>
                    </a:lnTo>
                    <a:lnTo>
                      <a:pt x="292" y="72"/>
                    </a:lnTo>
                    <a:lnTo>
                      <a:pt x="322" y="64"/>
                    </a:lnTo>
                    <a:lnTo>
                      <a:pt x="350" y="58"/>
                    </a:lnTo>
                    <a:lnTo>
                      <a:pt x="380" y="54"/>
                    </a:lnTo>
                    <a:lnTo>
                      <a:pt x="408" y="52"/>
                    </a:lnTo>
                    <a:lnTo>
                      <a:pt x="442" y="54"/>
                    </a:lnTo>
                    <a:lnTo>
                      <a:pt x="476" y="56"/>
                    </a:lnTo>
                    <a:lnTo>
                      <a:pt x="508" y="58"/>
                    </a:lnTo>
                    <a:lnTo>
                      <a:pt x="538" y="64"/>
                    </a:lnTo>
                    <a:lnTo>
                      <a:pt x="566" y="70"/>
                    </a:lnTo>
                    <a:lnTo>
                      <a:pt x="592" y="78"/>
                    </a:lnTo>
                    <a:lnTo>
                      <a:pt x="614" y="86"/>
                    </a:lnTo>
                    <a:lnTo>
                      <a:pt x="632" y="96"/>
                    </a:lnTo>
                    <a:lnTo>
                      <a:pt x="650" y="104"/>
                    </a:lnTo>
                    <a:lnTo>
                      <a:pt x="664" y="116"/>
                    </a:lnTo>
                    <a:lnTo>
                      <a:pt x="676" y="128"/>
                    </a:lnTo>
                    <a:lnTo>
                      <a:pt x="686" y="144"/>
                    </a:lnTo>
                    <a:lnTo>
                      <a:pt x="696" y="160"/>
                    </a:lnTo>
                    <a:lnTo>
                      <a:pt x="702" y="180"/>
                    </a:lnTo>
                    <a:lnTo>
                      <a:pt x="708" y="202"/>
                    </a:lnTo>
                    <a:lnTo>
                      <a:pt x="712" y="228"/>
                    </a:lnTo>
                    <a:lnTo>
                      <a:pt x="712" y="244"/>
                    </a:lnTo>
                    <a:lnTo>
                      <a:pt x="708" y="256"/>
                    </a:lnTo>
                    <a:lnTo>
                      <a:pt x="702" y="268"/>
                    </a:lnTo>
                    <a:lnTo>
                      <a:pt x="694" y="278"/>
                    </a:lnTo>
                    <a:lnTo>
                      <a:pt x="686" y="286"/>
                    </a:lnTo>
                    <a:lnTo>
                      <a:pt x="676" y="292"/>
                    </a:lnTo>
                    <a:lnTo>
                      <a:pt x="666" y="300"/>
                    </a:lnTo>
                    <a:lnTo>
                      <a:pt x="654" y="304"/>
                    </a:lnTo>
                    <a:lnTo>
                      <a:pt x="642" y="308"/>
                    </a:lnTo>
                    <a:lnTo>
                      <a:pt x="628" y="312"/>
                    </a:lnTo>
                    <a:lnTo>
                      <a:pt x="616" y="314"/>
                    </a:lnTo>
                    <a:lnTo>
                      <a:pt x="604" y="314"/>
                    </a:lnTo>
                    <a:lnTo>
                      <a:pt x="566" y="314"/>
                    </a:lnTo>
                    <a:lnTo>
                      <a:pt x="534" y="316"/>
                    </a:lnTo>
                    <a:lnTo>
                      <a:pt x="506" y="322"/>
                    </a:lnTo>
                    <a:lnTo>
                      <a:pt x="480" y="328"/>
                    </a:lnTo>
                    <a:lnTo>
                      <a:pt x="452" y="334"/>
                    </a:lnTo>
                    <a:lnTo>
                      <a:pt x="438" y="340"/>
                    </a:lnTo>
                    <a:lnTo>
                      <a:pt x="428" y="346"/>
                    </a:lnTo>
                    <a:lnTo>
                      <a:pt x="422" y="354"/>
                    </a:lnTo>
                    <a:lnTo>
                      <a:pt x="418" y="360"/>
                    </a:lnTo>
                    <a:lnTo>
                      <a:pt x="416" y="366"/>
                    </a:lnTo>
                    <a:lnTo>
                      <a:pt x="418" y="372"/>
                    </a:lnTo>
                    <a:lnTo>
                      <a:pt x="420" y="376"/>
                    </a:lnTo>
                    <a:lnTo>
                      <a:pt x="424" y="382"/>
                    </a:lnTo>
                    <a:lnTo>
                      <a:pt x="428" y="384"/>
                    </a:lnTo>
                    <a:lnTo>
                      <a:pt x="438" y="388"/>
                    </a:lnTo>
                    <a:lnTo>
                      <a:pt x="450" y="386"/>
                    </a:lnTo>
                    <a:lnTo>
                      <a:pt x="466" y="382"/>
                    </a:lnTo>
                    <a:lnTo>
                      <a:pt x="486" y="376"/>
                    </a:lnTo>
                    <a:lnTo>
                      <a:pt x="508" y="372"/>
                    </a:lnTo>
                    <a:lnTo>
                      <a:pt x="528" y="368"/>
                    </a:lnTo>
                    <a:lnTo>
                      <a:pt x="546" y="366"/>
                    </a:lnTo>
                    <a:lnTo>
                      <a:pt x="566" y="366"/>
                    </a:lnTo>
                    <a:lnTo>
                      <a:pt x="586" y="366"/>
                    </a:lnTo>
                    <a:lnTo>
                      <a:pt x="622" y="370"/>
                    </a:lnTo>
                    <a:lnTo>
                      <a:pt x="654" y="378"/>
                    </a:lnTo>
                    <a:lnTo>
                      <a:pt x="684" y="390"/>
                    </a:lnTo>
                    <a:lnTo>
                      <a:pt x="710" y="406"/>
                    </a:lnTo>
                    <a:lnTo>
                      <a:pt x="722" y="414"/>
                    </a:lnTo>
                    <a:lnTo>
                      <a:pt x="730" y="422"/>
                    </a:lnTo>
                    <a:lnTo>
                      <a:pt x="750" y="444"/>
                    </a:lnTo>
                    <a:lnTo>
                      <a:pt x="768" y="466"/>
                    </a:lnTo>
                    <a:lnTo>
                      <a:pt x="784" y="488"/>
                    </a:lnTo>
                    <a:lnTo>
                      <a:pt x="796" y="510"/>
                    </a:lnTo>
                    <a:lnTo>
                      <a:pt x="808" y="532"/>
                    </a:lnTo>
                    <a:lnTo>
                      <a:pt x="818" y="556"/>
                    </a:lnTo>
                    <a:lnTo>
                      <a:pt x="826" y="578"/>
                    </a:lnTo>
                    <a:lnTo>
                      <a:pt x="834" y="602"/>
                    </a:lnTo>
                    <a:lnTo>
                      <a:pt x="840" y="624"/>
                    </a:lnTo>
                    <a:lnTo>
                      <a:pt x="844" y="648"/>
                    </a:lnTo>
                    <a:lnTo>
                      <a:pt x="848" y="700"/>
                    </a:lnTo>
                    <a:lnTo>
                      <a:pt x="848" y="752"/>
                    </a:lnTo>
                    <a:lnTo>
                      <a:pt x="846" y="808"/>
                    </a:lnTo>
                    <a:lnTo>
                      <a:pt x="844" y="842"/>
                    </a:lnTo>
                    <a:lnTo>
                      <a:pt x="838" y="876"/>
                    </a:lnTo>
                    <a:lnTo>
                      <a:pt x="832" y="910"/>
                    </a:lnTo>
                    <a:lnTo>
                      <a:pt x="826" y="942"/>
                    </a:lnTo>
                    <a:lnTo>
                      <a:pt x="816" y="976"/>
                    </a:lnTo>
                    <a:lnTo>
                      <a:pt x="806" y="1006"/>
                    </a:lnTo>
                    <a:lnTo>
                      <a:pt x="796" y="1036"/>
                    </a:lnTo>
                    <a:lnTo>
                      <a:pt x="782" y="1066"/>
                    </a:lnTo>
                    <a:lnTo>
                      <a:pt x="768" y="1094"/>
                    </a:lnTo>
                    <a:lnTo>
                      <a:pt x="754" y="1122"/>
                    </a:lnTo>
                    <a:lnTo>
                      <a:pt x="738" y="1148"/>
                    </a:lnTo>
                    <a:lnTo>
                      <a:pt x="720" y="1172"/>
                    </a:lnTo>
                    <a:lnTo>
                      <a:pt x="702" y="1196"/>
                    </a:lnTo>
                    <a:lnTo>
                      <a:pt x="684" y="1216"/>
                    </a:lnTo>
                    <a:lnTo>
                      <a:pt x="664" y="1236"/>
                    </a:lnTo>
                    <a:lnTo>
                      <a:pt x="644" y="1254"/>
                    </a:lnTo>
                    <a:lnTo>
                      <a:pt x="618" y="1274"/>
                    </a:lnTo>
                    <a:lnTo>
                      <a:pt x="590" y="1290"/>
                    </a:lnTo>
                    <a:lnTo>
                      <a:pt x="564" y="1304"/>
                    </a:lnTo>
                    <a:lnTo>
                      <a:pt x="536" y="1314"/>
                    </a:lnTo>
                    <a:lnTo>
                      <a:pt x="508" y="1320"/>
                    </a:lnTo>
                    <a:lnTo>
                      <a:pt x="480" y="1324"/>
                    </a:lnTo>
                    <a:lnTo>
                      <a:pt x="452" y="1324"/>
                    </a:lnTo>
                    <a:lnTo>
                      <a:pt x="424" y="1322"/>
                    </a:lnTo>
                    <a:lnTo>
                      <a:pt x="398" y="1318"/>
                    </a:lnTo>
                    <a:lnTo>
                      <a:pt x="376" y="1312"/>
                    </a:lnTo>
                    <a:lnTo>
                      <a:pt x="352" y="1304"/>
                    </a:lnTo>
                    <a:lnTo>
                      <a:pt x="332" y="1296"/>
                    </a:lnTo>
                    <a:lnTo>
                      <a:pt x="312" y="1286"/>
                    </a:lnTo>
                    <a:lnTo>
                      <a:pt x="292" y="1276"/>
                    </a:lnTo>
                    <a:lnTo>
                      <a:pt x="274" y="1262"/>
                    </a:lnTo>
                    <a:lnTo>
                      <a:pt x="258" y="1250"/>
                    </a:lnTo>
                    <a:lnTo>
                      <a:pt x="242" y="1236"/>
                    </a:lnTo>
                    <a:lnTo>
                      <a:pt x="226" y="1220"/>
                    </a:lnTo>
                    <a:lnTo>
                      <a:pt x="212" y="1204"/>
                    </a:lnTo>
                    <a:lnTo>
                      <a:pt x="200" y="1186"/>
                    </a:lnTo>
                    <a:lnTo>
                      <a:pt x="176" y="1148"/>
                    </a:lnTo>
                    <a:lnTo>
                      <a:pt x="154" y="1108"/>
                    </a:lnTo>
                    <a:lnTo>
                      <a:pt x="138" y="1066"/>
                    </a:lnTo>
                    <a:lnTo>
                      <a:pt x="122" y="1022"/>
                    </a:lnTo>
                    <a:lnTo>
                      <a:pt x="112" y="976"/>
                    </a:lnTo>
                    <a:lnTo>
                      <a:pt x="102" y="930"/>
                    </a:lnTo>
                    <a:lnTo>
                      <a:pt x="94" y="882"/>
                    </a:lnTo>
                    <a:lnTo>
                      <a:pt x="90" y="834"/>
                    </a:lnTo>
                    <a:lnTo>
                      <a:pt x="86" y="788"/>
                    </a:lnTo>
                    <a:lnTo>
                      <a:pt x="84" y="742"/>
                    </a:lnTo>
                    <a:lnTo>
                      <a:pt x="84" y="730"/>
                    </a:lnTo>
                    <a:lnTo>
                      <a:pt x="84" y="708"/>
                    </a:lnTo>
                    <a:lnTo>
                      <a:pt x="78" y="692"/>
                    </a:lnTo>
                    <a:lnTo>
                      <a:pt x="72" y="676"/>
                    </a:lnTo>
                    <a:lnTo>
                      <a:pt x="66" y="672"/>
                    </a:lnTo>
                    <a:lnTo>
                      <a:pt x="60" y="666"/>
                    </a:lnTo>
                    <a:lnTo>
                      <a:pt x="54" y="664"/>
                    </a:lnTo>
                    <a:lnTo>
                      <a:pt x="46" y="662"/>
                    </a:lnTo>
                    <a:lnTo>
                      <a:pt x="38" y="662"/>
                    </a:lnTo>
                    <a:lnTo>
                      <a:pt x="30" y="664"/>
                    </a:lnTo>
                    <a:lnTo>
                      <a:pt x="24" y="670"/>
                    </a:lnTo>
                    <a:lnTo>
                      <a:pt x="18" y="674"/>
                    </a:lnTo>
                    <a:lnTo>
                      <a:pt x="14" y="682"/>
                    </a:lnTo>
                    <a:lnTo>
                      <a:pt x="10" y="690"/>
                    </a:lnTo>
                    <a:lnTo>
                      <a:pt x="4" y="710"/>
                    </a:lnTo>
                    <a:lnTo>
                      <a:pt x="0" y="736"/>
                    </a:lnTo>
                    <a:lnTo>
                      <a:pt x="0" y="744"/>
                    </a:lnTo>
                    <a:lnTo>
                      <a:pt x="0" y="790"/>
                    </a:lnTo>
                    <a:lnTo>
                      <a:pt x="0" y="820"/>
                    </a:lnTo>
                    <a:lnTo>
                      <a:pt x="4" y="854"/>
                    </a:lnTo>
                    <a:lnTo>
                      <a:pt x="8" y="894"/>
                    </a:lnTo>
                    <a:lnTo>
                      <a:pt x="16" y="940"/>
                    </a:lnTo>
                    <a:lnTo>
                      <a:pt x="28" y="990"/>
                    </a:lnTo>
                    <a:lnTo>
                      <a:pt x="46" y="1046"/>
                    </a:lnTo>
                    <a:lnTo>
                      <a:pt x="56" y="1076"/>
                    </a:lnTo>
                    <a:lnTo>
                      <a:pt x="68" y="1104"/>
                    </a:lnTo>
                    <a:lnTo>
                      <a:pt x="82" y="1132"/>
                    </a:lnTo>
                    <a:lnTo>
                      <a:pt x="96" y="1158"/>
                    </a:lnTo>
                    <a:lnTo>
                      <a:pt x="110" y="1184"/>
                    </a:lnTo>
                    <a:lnTo>
                      <a:pt x="126" y="1208"/>
                    </a:lnTo>
                    <a:lnTo>
                      <a:pt x="158" y="1252"/>
                    </a:lnTo>
                    <a:lnTo>
                      <a:pt x="192" y="1292"/>
                    </a:lnTo>
                    <a:lnTo>
                      <a:pt x="224" y="1324"/>
                    </a:lnTo>
                    <a:lnTo>
                      <a:pt x="254" y="1348"/>
                    </a:lnTo>
                    <a:lnTo>
                      <a:pt x="282" y="1366"/>
                    </a:lnTo>
                    <a:lnTo>
                      <a:pt x="296" y="1374"/>
                    </a:lnTo>
                    <a:lnTo>
                      <a:pt x="308" y="1384"/>
                    </a:lnTo>
                    <a:lnTo>
                      <a:pt x="330" y="1404"/>
                    </a:lnTo>
                    <a:lnTo>
                      <a:pt x="334" y="1404"/>
                    </a:lnTo>
                    <a:lnTo>
                      <a:pt x="336" y="1404"/>
                    </a:lnTo>
                    <a:lnTo>
                      <a:pt x="342" y="1400"/>
                    </a:lnTo>
                    <a:lnTo>
                      <a:pt x="348" y="1390"/>
                    </a:lnTo>
                    <a:lnTo>
                      <a:pt x="348" y="1386"/>
                    </a:lnTo>
                    <a:lnTo>
                      <a:pt x="348" y="1382"/>
                    </a:lnTo>
                    <a:lnTo>
                      <a:pt x="336" y="1374"/>
                    </a:lnTo>
                    <a:lnTo>
                      <a:pt x="322" y="1366"/>
                    </a:lnTo>
                    <a:lnTo>
                      <a:pt x="290" y="1352"/>
                    </a:lnTo>
                    <a:lnTo>
                      <a:pt x="264" y="1334"/>
                    </a:lnTo>
                    <a:lnTo>
                      <a:pt x="234" y="1310"/>
                    </a:lnTo>
                    <a:lnTo>
                      <a:pt x="204" y="1280"/>
                    </a:lnTo>
                    <a:lnTo>
                      <a:pt x="170" y="1242"/>
                    </a:lnTo>
                    <a:lnTo>
                      <a:pt x="140" y="1198"/>
                    </a:lnTo>
                    <a:lnTo>
                      <a:pt x="124" y="1174"/>
                    </a:lnTo>
                    <a:lnTo>
                      <a:pt x="110" y="1150"/>
                    </a:lnTo>
                    <a:lnTo>
                      <a:pt x="96" y="1124"/>
                    </a:lnTo>
                    <a:lnTo>
                      <a:pt x="82" y="1098"/>
                    </a:lnTo>
                    <a:lnTo>
                      <a:pt x="72" y="1070"/>
                    </a:lnTo>
                    <a:lnTo>
                      <a:pt x="60" y="1040"/>
                    </a:lnTo>
                    <a:lnTo>
                      <a:pt x="44" y="986"/>
                    </a:lnTo>
                    <a:lnTo>
                      <a:pt x="32" y="936"/>
                    </a:lnTo>
                    <a:lnTo>
                      <a:pt x="24" y="892"/>
                    </a:lnTo>
                    <a:lnTo>
                      <a:pt x="20" y="854"/>
                    </a:lnTo>
                    <a:lnTo>
                      <a:pt x="16" y="820"/>
                    </a:lnTo>
                    <a:lnTo>
                      <a:pt x="16" y="790"/>
                    </a:lnTo>
                    <a:lnTo>
                      <a:pt x="16" y="744"/>
                    </a:lnTo>
                    <a:lnTo>
                      <a:pt x="16" y="736"/>
                    </a:lnTo>
                    <a:lnTo>
                      <a:pt x="20" y="714"/>
                    </a:lnTo>
                    <a:lnTo>
                      <a:pt x="24" y="696"/>
                    </a:lnTo>
                    <a:lnTo>
                      <a:pt x="30" y="686"/>
                    </a:lnTo>
                    <a:lnTo>
                      <a:pt x="38" y="680"/>
                    </a:lnTo>
                    <a:lnTo>
                      <a:pt x="46" y="678"/>
                    </a:lnTo>
                    <a:lnTo>
                      <a:pt x="52" y="680"/>
                    </a:lnTo>
                    <a:lnTo>
                      <a:pt x="58" y="688"/>
                    </a:lnTo>
                    <a:lnTo>
                      <a:pt x="64" y="700"/>
                    </a:lnTo>
                    <a:lnTo>
                      <a:pt x="68" y="718"/>
                    </a:lnTo>
                    <a:lnTo>
                      <a:pt x="68" y="740"/>
                    </a:lnTo>
                    <a:lnTo>
                      <a:pt x="68" y="742"/>
                    </a:lnTo>
                    <a:lnTo>
                      <a:pt x="72" y="808"/>
                    </a:lnTo>
                    <a:lnTo>
                      <a:pt x="76" y="868"/>
                    </a:lnTo>
                    <a:lnTo>
                      <a:pt x="84" y="928"/>
                    </a:lnTo>
                    <a:lnTo>
                      <a:pt x="96" y="982"/>
                    </a:lnTo>
                    <a:lnTo>
                      <a:pt x="108" y="1032"/>
                    </a:lnTo>
                    <a:lnTo>
                      <a:pt x="124" y="1080"/>
                    </a:lnTo>
                    <a:lnTo>
                      <a:pt x="144" y="1122"/>
                    </a:lnTo>
                    <a:lnTo>
                      <a:pt x="164" y="1162"/>
                    </a:lnTo>
                    <a:lnTo>
                      <a:pt x="188" y="1198"/>
                    </a:lnTo>
                    <a:lnTo>
                      <a:pt x="214" y="1230"/>
                    </a:lnTo>
                    <a:lnTo>
                      <a:pt x="242" y="1258"/>
                    </a:lnTo>
                    <a:lnTo>
                      <a:pt x="274" y="1282"/>
                    </a:lnTo>
                    <a:lnTo>
                      <a:pt x="306" y="1302"/>
                    </a:lnTo>
                    <a:lnTo>
                      <a:pt x="342" y="1318"/>
                    </a:lnTo>
                    <a:lnTo>
                      <a:pt x="380" y="1330"/>
                    </a:lnTo>
                    <a:lnTo>
                      <a:pt x="422" y="1338"/>
                    </a:lnTo>
                    <a:lnTo>
                      <a:pt x="452" y="1340"/>
                    </a:lnTo>
                    <a:lnTo>
                      <a:pt x="482" y="1340"/>
                    </a:lnTo>
                    <a:lnTo>
                      <a:pt x="512" y="1336"/>
                    </a:lnTo>
                    <a:lnTo>
                      <a:pt x="540" y="1328"/>
                    </a:lnTo>
                    <a:lnTo>
                      <a:pt x="570" y="1318"/>
                    </a:lnTo>
                    <a:lnTo>
                      <a:pt x="598" y="1304"/>
                    </a:lnTo>
                    <a:lnTo>
                      <a:pt x="626" y="1288"/>
                    </a:lnTo>
                    <a:lnTo>
                      <a:pt x="654" y="1268"/>
                    </a:lnTo>
                    <a:lnTo>
                      <a:pt x="676" y="1248"/>
                    </a:lnTo>
                    <a:lnTo>
                      <a:pt x="696" y="1228"/>
                    </a:lnTo>
                    <a:lnTo>
                      <a:pt x="716" y="1206"/>
                    </a:lnTo>
                    <a:lnTo>
                      <a:pt x="734" y="1182"/>
                    </a:lnTo>
                    <a:lnTo>
                      <a:pt x="752" y="1158"/>
                    </a:lnTo>
                    <a:lnTo>
                      <a:pt x="768" y="1130"/>
                    </a:lnTo>
                    <a:lnTo>
                      <a:pt x="784" y="1104"/>
                    </a:lnTo>
                    <a:lnTo>
                      <a:pt x="798" y="1074"/>
                    </a:lnTo>
                    <a:lnTo>
                      <a:pt x="810" y="1044"/>
                    </a:lnTo>
                    <a:lnTo>
                      <a:pt x="822" y="1014"/>
                    </a:lnTo>
                    <a:lnTo>
                      <a:pt x="832" y="982"/>
                    </a:lnTo>
                    <a:lnTo>
                      <a:pt x="840" y="948"/>
                    </a:lnTo>
                    <a:lnTo>
                      <a:pt x="848" y="914"/>
                    </a:lnTo>
                    <a:lnTo>
                      <a:pt x="854" y="880"/>
                    </a:lnTo>
                    <a:lnTo>
                      <a:pt x="860" y="846"/>
                    </a:lnTo>
                    <a:lnTo>
                      <a:pt x="862" y="810"/>
                    </a:lnTo>
                    <a:lnTo>
                      <a:pt x="864" y="752"/>
                    </a:lnTo>
                    <a:lnTo>
                      <a:pt x="864" y="698"/>
                    </a:lnTo>
                    <a:lnTo>
                      <a:pt x="862" y="670"/>
                    </a:lnTo>
                    <a:lnTo>
                      <a:pt x="860" y="646"/>
                    </a:lnTo>
                    <a:lnTo>
                      <a:pt x="854" y="620"/>
                    </a:lnTo>
                    <a:lnTo>
                      <a:pt x="850" y="596"/>
                    </a:lnTo>
                    <a:lnTo>
                      <a:pt x="842" y="572"/>
                    </a:lnTo>
                    <a:lnTo>
                      <a:pt x="834" y="548"/>
                    </a:lnTo>
                    <a:lnTo>
                      <a:pt x="824" y="526"/>
                    </a:lnTo>
                    <a:lnTo>
                      <a:pt x="810" y="502"/>
                    </a:lnTo>
                    <a:lnTo>
                      <a:pt x="796" y="480"/>
                    </a:lnTo>
                    <a:lnTo>
                      <a:pt x="780" y="456"/>
                    </a:lnTo>
                    <a:lnTo>
                      <a:pt x="762" y="434"/>
                    </a:lnTo>
                    <a:lnTo>
                      <a:pt x="742" y="412"/>
                    </a:lnTo>
                    <a:lnTo>
                      <a:pt x="732" y="402"/>
                    </a:lnTo>
                    <a:lnTo>
                      <a:pt x="720" y="392"/>
                    </a:lnTo>
                    <a:lnTo>
                      <a:pt x="692" y="376"/>
                    </a:lnTo>
                    <a:lnTo>
                      <a:pt x="660" y="364"/>
                    </a:lnTo>
                    <a:lnTo>
                      <a:pt x="626" y="356"/>
                    </a:lnTo>
                    <a:lnTo>
                      <a:pt x="606" y="352"/>
                    </a:lnTo>
                    <a:lnTo>
                      <a:pt x="586" y="350"/>
                    </a:lnTo>
                    <a:lnTo>
                      <a:pt x="566" y="350"/>
                    </a:lnTo>
                    <a:lnTo>
                      <a:pt x="546" y="350"/>
                    </a:lnTo>
                    <a:lnTo>
                      <a:pt x="526" y="352"/>
                    </a:lnTo>
                    <a:lnTo>
                      <a:pt x="504" y="356"/>
                    </a:lnTo>
                    <a:lnTo>
                      <a:pt x="482" y="360"/>
                    </a:lnTo>
                    <a:lnTo>
                      <a:pt x="460" y="368"/>
                    </a:lnTo>
                    <a:lnTo>
                      <a:pt x="450" y="370"/>
                    </a:lnTo>
                    <a:lnTo>
                      <a:pt x="442" y="372"/>
                    </a:lnTo>
                    <a:lnTo>
                      <a:pt x="438" y="370"/>
                    </a:lnTo>
                    <a:lnTo>
                      <a:pt x="434" y="370"/>
                    </a:lnTo>
                    <a:lnTo>
                      <a:pt x="434" y="368"/>
                    </a:lnTo>
                    <a:lnTo>
                      <a:pt x="434" y="364"/>
                    </a:lnTo>
                    <a:lnTo>
                      <a:pt x="436" y="360"/>
                    </a:lnTo>
                    <a:lnTo>
                      <a:pt x="440" y="356"/>
                    </a:lnTo>
                    <a:lnTo>
                      <a:pt x="446" y="354"/>
                    </a:lnTo>
                    <a:lnTo>
                      <a:pt x="454" y="350"/>
                    </a:lnTo>
                    <a:lnTo>
                      <a:pt x="484" y="344"/>
                    </a:lnTo>
                    <a:lnTo>
                      <a:pt x="508" y="338"/>
                    </a:lnTo>
                    <a:lnTo>
                      <a:pt x="536" y="332"/>
                    </a:lnTo>
                    <a:lnTo>
                      <a:pt x="568" y="330"/>
                    </a:lnTo>
                    <a:lnTo>
                      <a:pt x="602" y="330"/>
                    </a:lnTo>
                    <a:lnTo>
                      <a:pt x="616" y="330"/>
                    </a:lnTo>
                    <a:lnTo>
                      <a:pt x="632" y="328"/>
                    </a:lnTo>
                    <a:lnTo>
                      <a:pt x="646" y="324"/>
                    </a:lnTo>
                    <a:lnTo>
                      <a:pt x="660" y="320"/>
                    </a:lnTo>
                    <a:lnTo>
                      <a:pt x="672" y="314"/>
                    </a:lnTo>
                    <a:lnTo>
                      <a:pt x="684" y="306"/>
                    </a:lnTo>
                    <a:lnTo>
                      <a:pt x="696" y="298"/>
                    </a:lnTo>
                    <a:lnTo>
                      <a:pt x="706" y="288"/>
                    </a:lnTo>
                    <a:lnTo>
                      <a:pt x="718" y="274"/>
                    </a:lnTo>
                    <a:lnTo>
                      <a:pt x="724" y="258"/>
                    </a:lnTo>
                    <a:lnTo>
                      <a:pt x="728" y="242"/>
                    </a:lnTo>
                    <a:lnTo>
                      <a:pt x="728" y="226"/>
                    </a:lnTo>
                    <a:lnTo>
                      <a:pt x="726" y="206"/>
                    </a:lnTo>
                    <a:lnTo>
                      <a:pt x="722" y="188"/>
                    </a:lnTo>
                    <a:lnTo>
                      <a:pt x="716" y="168"/>
                    </a:lnTo>
                    <a:lnTo>
                      <a:pt x="708" y="148"/>
                    </a:lnTo>
                    <a:lnTo>
                      <a:pt x="696" y="128"/>
                    </a:lnTo>
                    <a:lnTo>
                      <a:pt x="682" y="110"/>
                    </a:lnTo>
                    <a:lnTo>
                      <a:pt x="662" y="94"/>
                    </a:lnTo>
                    <a:lnTo>
                      <a:pt x="652" y="88"/>
                    </a:lnTo>
                    <a:lnTo>
                      <a:pt x="640" y="82"/>
                    </a:lnTo>
                    <a:lnTo>
                      <a:pt x="620" y="72"/>
                    </a:lnTo>
                    <a:lnTo>
                      <a:pt x="598" y="62"/>
                    </a:lnTo>
                    <a:lnTo>
                      <a:pt x="572" y="54"/>
                    </a:lnTo>
                    <a:lnTo>
                      <a:pt x="542" y="48"/>
                    </a:lnTo>
                    <a:lnTo>
                      <a:pt x="512" y="44"/>
                    </a:lnTo>
                    <a:lnTo>
                      <a:pt x="478" y="40"/>
                    </a:lnTo>
                    <a:lnTo>
                      <a:pt x="444" y="38"/>
                    </a:lnTo>
                    <a:lnTo>
                      <a:pt x="408" y="36"/>
                    </a:lnTo>
                    <a:lnTo>
                      <a:pt x="378" y="38"/>
                    </a:lnTo>
                    <a:lnTo>
                      <a:pt x="348" y="42"/>
                    </a:lnTo>
                    <a:lnTo>
                      <a:pt x="318" y="48"/>
                    </a:lnTo>
                    <a:lnTo>
                      <a:pt x="288" y="56"/>
                    </a:lnTo>
                    <a:lnTo>
                      <a:pt x="256" y="68"/>
                    </a:lnTo>
                    <a:lnTo>
                      <a:pt x="228" y="80"/>
                    </a:lnTo>
                    <a:lnTo>
                      <a:pt x="200" y="94"/>
                    </a:lnTo>
                    <a:lnTo>
                      <a:pt x="174" y="110"/>
                    </a:lnTo>
                    <a:lnTo>
                      <a:pt x="158" y="118"/>
                    </a:lnTo>
                    <a:lnTo>
                      <a:pt x="148" y="122"/>
                    </a:lnTo>
                    <a:lnTo>
                      <a:pt x="142" y="122"/>
                    </a:lnTo>
                    <a:lnTo>
                      <a:pt x="140" y="122"/>
                    </a:lnTo>
                    <a:lnTo>
                      <a:pt x="140" y="118"/>
                    </a:lnTo>
                    <a:lnTo>
                      <a:pt x="144" y="108"/>
                    </a:lnTo>
                    <a:lnTo>
                      <a:pt x="154" y="98"/>
                    </a:lnTo>
                    <a:lnTo>
                      <a:pt x="170" y="84"/>
                    </a:lnTo>
                    <a:lnTo>
                      <a:pt x="184" y="76"/>
                    </a:lnTo>
                    <a:lnTo>
                      <a:pt x="206" y="64"/>
                    </a:lnTo>
                    <a:lnTo>
                      <a:pt x="232" y="52"/>
                    </a:lnTo>
                    <a:lnTo>
                      <a:pt x="266" y="40"/>
                    </a:lnTo>
                    <a:lnTo>
                      <a:pt x="304" y="30"/>
                    </a:lnTo>
                    <a:lnTo>
                      <a:pt x="348" y="22"/>
                    </a:lnTo>
                    <a:lnTo>
                      <a:pt x="372" y="18"/>
                    </a:lnTo>
                    <a:lnTo>
                      <a:pt x="398" y="16"/>
                    </a:lnTo>
                    <a:lnTo>
                      <a:pt x="424" y="16"/>
                    </a:lnTo>
                    <a:lnTo>
                      <a:pt x="450" y="18"/>
                    </a:lnTo>
                    <a:lnTo>
                      <a:pt x="496" y="22"/>
                    </a:lnTo>
                    <a:lnTo>
                      <a:pt x="542" y="30"/>
                    </a:lnTo>
                    <a:lnTo>
                      <a:pt x="588" y="40"/>
                    </a:lnTo>
                    <a:lnTo>
                      <a:pt x="610" y="48"/>
                    </a:lnTo>
                    <a:lnTo>
                      <a:pt x="630" y="56"/>
                    </a:lnTo>
                    <a:lnTo>
                      <a:pt x="650" y="64"/>
                    </a:lnTo>
                    <a:lnTo>
                      <a:pt x="670" y="76"/>
                    </a:lnTo>
                    <a:lnTo>
                      <a:pt x="688" y="88"/>
                    </a:lnTo>
                    <a:lnTo>
                      <a:pt x="704" y="100"/>
                    </a:lnTo>
                    <a:lnTo>
                      <a:pt x="720" y="114"/>
                    </a:lnTo>
                    <a:lnTo>
                      <a:pt x="732" y="132"/>
                    </a:lnTo>
                    <a:lnTo>
                      <a:pt x="742" y="150"/>
                    </a:lnTo>
                    <a:lnTo>
                      <a:pt x="750" y="168"/>
                    </a:lnTo>
                    <a:lnTo>
                      <a:pt x="752" y="172"/>
                    </a:lnTo>
                    <a:lnTo>
                      <a:pt x="754" y="174"/>
                    </a:lnTo>
                    <a:lnTo>
                      <a:pt x="758" y="174"/>
                    </a:lnTo>
                    <a:lnTo>
                      <a:pt x="760" y="174"/>
                    </a:lnTo>
                    <a:lnTo>
                      <a:pt x="764" y="172"/>
                    </a:lnTo>
                    <a:lnTo>
                      <a:pt x="766" y="170"/>
                    </a:lnTo>
                    <a:lnTo>
                      <a:pt x="766" y="166"/>
                    </a:lnTo>
                    <a:lnTo>
                      <a:pt x="766" y="164"/>
                    </a:lnTo>
                    <a:lnTo>
                      <a:pt x="758" y="146"/>
                    </a:lnTo>
                    <a:lnTo>
                      <a:pt x="750" y="130"/>
                    </a:lnTo>
                    <a:lnTo>
                      <a:pt x="740" y="116"/>
                    </a:lnTo>
                    <a:lnTo>
                      <a:pt x="728" y="100"/>
                    </a:lnTo>
                    <a:lnTo>
                      <a:pt x="714" y="88"/>
                    </a:lnTo>
                    <a:lnTo>
                      <a:pt x="698" y="74"/>
                    </a:lnTo>
                    <a:lnTo>
                      <a:pt x="682" y="64"/>
                    </a:lnTo>
                    <a:lnTo>
                      <a:pt x="662" y="52"/>
                    </a:lnTo>
                    <a:lnTo>
                      <a:pt x="642" y="42"/>
                    </a:lnTo>
                    <a:lnTo>
                      <a:pt x="620" y="34"/>
                    </a:lnTo>
                    <a:lnTo>
                      <a:pt x="596" y="26"/>
                    </a:lnTo>
                    <a:lnTo>
                      <a:pt x="570" y="20"/>
                    </a:lnTo>
                    <a:lnTo>
                      <a:pt x="542" y="14"/>
                    </a:lnTo>
                    <a:lnTo>
                      <a:pt x="514" y="8"/>
                    </a:lnTo>
                    <a:lnTo>
                      <a:pt x="452" y="2"/>
                    </a:lnTo>
                    <a:lnTo>
                      <a:pt x="424" y="0"/>
                    </a:lnTo>
                    <a:lnTo>
                      <a:pt x="396" y="0"/>
                    </a:lnTo>
                    <a:lnTo>
                      <a:pt x="370" y="2"/>
                    </a:lnTo>
                    <a:lnTo>
                      <a:pt x="346" y="6"/>
                    </a:lnTo>
                    <a:lnTo>
                      <a:pt x="300" y="14"/>
                    </a:lnTo>
                    <a:lnTo>
                      <a:pt x="260" y="26"/>
                    </a:lnTo>
                    <a:lnTo>
                      <a:pt x="226" y="38"/>
                    </a:lnTo>
                    <a:lnTo>
                      <a:pt x="198" y="50"/>
                    </a:lnTo>
                    <a:lnTo>
                      <a:pt x="176" y="62"/>
                    </a:lnTo>
                    <a:lnTo>
                      <a:pt x="162" y="70"/>
                    </a:ln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3" name="Freeform 61">
                <a:extLst>
                  <a:ext uri="{FF2B5EF4-FFF2-40B4-BE49-F238E27FC236}">
                    <a16:creationId xmlns:a16="http://schemas.microsoft.com/office/drawing/2014/main" id="{A5245684-CF4E-4EAA-91D3-64ED33AE8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2790"/>
                <a:ext cx="756" cy="584"/>
              </a:xfrm>
              <a:custGeom>
                <a:avLst/>
                <a:gdLst>
                  <a:gd name="T0" fmla="*/ 340 w 756"/>
                  <a:gd name="T1" fmla="*/ 582 h 584"/>
                  <a:gd name="T2" fmla="*/ 396 w 756"/>
                  <a:gd name="T3" fmla="*/ 584 h 584"/>
                  <a:gd name="T4" fmla="*/ 452 w 756"/>
                  <a:gd name="T5" fmla="*/ 574 h 584"/>
                  <a:gd name="T6" fmla="*/ 506 w 756"/>
                  <a:gd name="T7" fmla="*/ 550 h 584"/>
                  <a:gd name="T8" fmla="*/ 560 w 756"/>
                  <a:gd name="T9" fmla="*/ 514 h 584"/>
                  <a:gd name="T10" fmla="*/ 578 w 756"/>
                  <a:gd name="T11" fmla="*/ 498 h 584"/>
                  <a:gd name="T12" fmla="*/ 612 w 756"/>
                  <a:gd name="T13" fmla="*/ 464 h 584"/>
                  <a:gd name="T14" fmla="*/ 644 w 756"/>
                  <a:gd name="T15" fmla="*/ 422 h 584"/>
                  <a:gd name="T16" fmla="*/ 672 w 756"/>
                  <a:gd name="T17" fmla="*/ 378 h 584"/>
                  <a:gd name="T18" fmla="*/ 708 w 756"/>
                  <a:gd name="T19" fmla="*/ 302 h 584"/>
                  <a:gd name="T20" fmla="*/ 744 w 756"/>
                  <a:gd name="T21" fmla="*/ 192 h 584"/>
                  <a:gd name="T22" fmla="*/ 756 w 756"/>
                  <a:gd name="T23" fmla="*/ 134 h 584"/>
                  <a:gd name="T24" fmla="*/ 738 w 756"/>
                  <a:gd name="T25" fmla="*/ 156 h 584"/>
                  <a:gd name="T26" fmla="*/ 700 w 756"/>
                  <a:gd name="T27" fmla="*/ 192 h 584"/>
                  <a:gd name="T28" fmla="*/ 652 w 756"/>
                  <a:gd name="T29" fmla="*/ 220 h 584"/>
                  <a:gd name="T30" fmla="*/ 600 w 756"/>
                  <a:gd name="T31" fmla="*/ 240 h 584"/>
                  <a:gd name="T32" fmla="*/ 542 w 756"/>
                  <a:gd name="T33" fmla="*/ 252 h 584"/>
                  <a:gd name="T34" fmla="*/ 480 w 756"/>
                  <a:gd name="T35" fmla="*/ 256 h 584"/>
                  <a:gd name="T36" fmla="*/ 416 w 756"/>
                  <a:gd name="T37" fmla="*/ 252 h 584"/>
                  <a:gd name="T38" fmla="*/ 352 w 756"/>
                  <a:gd name="T39" fmla="*/ 244 h 584"/>
                  <a:gd name="T40" fmla="*/ 290 w 756"/>
                  <a:gd name="T41" fmla="*/ 228 h 584"/>
                  <a:gd name="T42" fmla="*/ 230 w 756"/>
                  <a:gd name="T43" fmla="*/ 208 h 584"/>
                  <a:gd name="T44" fmla="*/ 174 w 756"/>
                  <a:gd name="T45" fmla="*/ 184 h 584"/>
                  <a:gd name="T46" fmla="*/ 122 w 756"/>
                  <a:gd name="T47" fmla="*/ 156 h 584"/>
                  <a:gd name="T48" fmla="*/ 78 w 756"/>
                  <a:gd name="T49" fmla="*/ 126 h 584"/>
                  <a:gd name="T50" fmla="*/ 42 w 756"/>
                  <a:gd name="T51" fmla="*/ 92 h 584"/>
                  <a:gd name="T52" fmla="*/ 18 w 756"/>
                  <a:gd name="T53" fmla="*/ 56 h 584"/>
                  <a:gd name="T54" fmla="*/ 2 w 756"/>
                  <a:gd name="T55" fmla="*/ 18 h 584"/>
                  <a:gd name="T56" fmla="*/ 0 w 756"/>
                  <a:gd name="T57" fmla="*/ 0 h 584"/>
                  <a:gd name="T58" fmla="*/ 0 w 756"/>
                  <a:gd name="T59" fmla="*/ 2 h 584"/>
                  <a:gd name="T60" fmla="*/ 6 w 756"/>
                  <a:gd name="T61" fmla="*/ 94 h 584"/>
                  <a:gd name="T62" fmla="*/ 18 w 756"/>
                  <a:gd name="T63" fmla="*/ 190 h 584"/>
                  <a:gd name="T64" fmla="*/ 38 w 756"/>
                  <a:gd name="T65" fmla="*/ 282 h 584"/>
                  <a:gd name="T66" fmla="*/ 70 w 756"/>
                  <a:gd name="T67" fmla="*/ 368 h 584"/>
                  <a:gd name="T68" fmla="*/ 116 w 756"/>
                  <a:gd name="T69" fmla="*/ 446 h 584"/>
                  <a:gd name="T70" fmla="*/ 142 w 756"/>
                  <a:gd name="T71" fmla="*/ 480 h 584"/>
                  <a:gd name="T72" fmla="*/ 174 w 756"/>
                  <a:gd name="T73" fmla="*/ 510 h 584"/>
                  <a:gd name="T74" fmla="*/ 208 w 756"/>
                  <a:gd name="T75" fmla="*/ 536 h 584"/>
                  <a:gd name="T76" fmla="*/ 248 w 756"/>
                  <a:gd name="T77" fmla="*/ 556 h 584"/>
                  <a:gd name="T78" fmla="*/ 292 w 756"/>
                  <a:gd name="T79" fmla="*/ 572 h 584"/>
                  <a:gd name="T80" fmla="*/ 340 w 756"/>
                  <a:gd name="T81" fmla="*/ 582 h 5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56" h="584">
                    <a:moveTo>
                      <a:pt x="340" y="582"/>
                    </a:moveTo>
                    <a:lnTo>
                      <a:pt x="340" y="582"/>
                    </a:lnTo>
                    <a:lnTo>
                      <a:pt x="368" y="584"/>
                    </a:lnTo>
                    <a:lnTo>
                      <a:pt x="396" y="584"/>
                    </a:lnTo>
                    <a:lnTo>
                      <a:pt x="424" y="580"/>
                    </a:lnTo>
                    <a:lnTo>
                      <a:pt x="452" y="574"/>
                    </a:lnTo>
                    <a:lnTo>
                      <a:pt x="480" y="564"/>
                    </a:lnTo>
                    <a:lnTo>
                      <a:pt x="506" y="550"/>
                    </a:lnTo>
                    <a:lnTo>
                      <a:pt x="534" y="534"/>
                    </a:lnTo>
                    <a:lnTo>
                      <a:pt x="560" y="514"/>
                    </a:lnTo>
                    <a:lnTo>
                      <a:pt x="578" y="498"/>
                    </a:lnTo>
                    <a:lnTo>
                      <a:pt x="596" y="482"/>
                    </a:lnTo>
                    <a:lnTo>
                      <a:pt x="612" y="464"/>
                    </a:lnTo>
                    <a:lnTo>
                      <a:pt x="628" y="444"/>
                    </a:lnTo>
                    <a:lnTo>
                      <a:pt x="644" y="422"/>
                    </a:lnTo>
                    <a:lnTo>
                      <a:pt x="658" y="400"/>
                    </a:lnTo>
                    <a:lnTo>
                      <a:pt x="672" y="378"/>
                    </a:lnTo>
                    <a:lnTo>
                      <a:pt x="686" y="354"/>
                    </a:lnTo>
                    <a:lnTo>
                      <a:pt x="708" y="302"/>
                    </a:lnTo>
                    <a:lnTo>
                      <a:pt x="728" y="248"/>
                    </a:lnTo>
                    <a:lnTo>
                      <a:pt x="744" y="192"/>
                    </a:lnTo>
                    <a:lnTo>
                      <a:pt x="756" y="134"/>
                    </a:lnTo>
                    <a:lnTo>
                      <a:pt x="738" y="156"/>
                    </a:lnTo>
                    <a:lnTo>
                      <a:pt x="720" y="176"/>
                    </a:lnTo>
                    <a:lnTo>
                      <a:pt x="700" y="192"/>
                    </a:lnTo>
                    <a:lnTo>
                      <a:pt x="678" y="208"/>
                    </a:lnTo>
                    <a:lnTo>
                      <a:pt x="652" y="220"/>
                    </a:lnTo>
                    <a:lnTo>
                      <a:pt x="626" y="232"/>
                    </a:lnTo>
                    <a:lnTo>
                      <a:pt x="600" y="240"/>
                    </a:lnTo>
                    <a:lnTo>
                      <a:pt x="570" y="246"/>
                    </a:lnTo>
                    <a:lnTo>
                      <a:pt x="542" y="252"/>
                    </a:lnTo>
                    <a:lnTo>
                      <a:pt x="510" y="254"/>
                    </a:lnTo>
                    <a:lnTo>
                      <a:pt x="480" y="256"/>
                    </a:lnTo>
                    <a:lnTo>
                      <a:pt x="448" y="254"/>
                    </a:lnTo>
                    <a:lnTo>
                      <a:pt x="416" y="252"/>
                    </a:lnTo>
                    <a:lnTo>
                      <a:pt x="384" y="248"/>
                    </a:lnTo>
                    <a:lnTo>
                      <a:pt x="352" y="244"/>
                    </a:lnTo>
                    <a:lnTo>
                      <a:pt x="320" y="236"/>
                    </a:lnTo>
                    <a:lnTo>
                      <a:pt x="290" y="228"/>
                    </a:lnTo>
                    <a:lnTo>
                      <a:pt x="260" y="220"/>
                    </a:lnTo>
                    <a:lnTo>
                      <a:pt x="230" y="208"/>
                    </a:lnTo>
                    <a:lnTo>
                      <a:pt x="200" y="196"/>
                    </a:lnTo>
                    <a:lnTo>
                      <a:pt x="174" y="184"/>
                    </a:lnTo>
                    <a:lnTo>
                      <a:pt x="146" y="170"/>
                    </a:lnTo>
                    <a:lnTo>
                      <a:pt x="122" y="156"/>
                    </a:lnTo>
                    <a:lnTo>
                      <a:pt x="100" y="142"/>
                    </a:lnTo>
                    <a:lnTo>
                      <a:pt x="78" y="126"/>
                    </a:lnTo>
                    <a:lnTo>
                      <a:pt x="60" y="108"/>
                    </a:lnTo>
                    <a:lnTo>
                      <a:pt x="42" y="92"/>
                    </a:lnTo>
                    <a:lnTo>
                      <a:pt x="28" y="74"/>
                    </a:lnTo>
                    <a:lnTo>
                      <a:pt x="18" y="56"/>
                    </a:lnTo>
                    <a:lnTo>
                      <a:pt x="8" y="36"/>
                    </a:lnTo>
                    <a:lnTo>
                      <a:pt x="2" y="18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8"/>
                    </a:lnTo>
                    <a:lnTo>
                      <a:pt x="6" y="94"/>
                    </a:lnTo>
                    <a:lnTo>
                      <a:pt x="10" y="142"/>
                    </a:lnTo>
                    <a:lnTo>
                      <a:pt x="18" y="190"/>
                    </a:lnTo>
                    <a:lnTo>
                      <a:pt x="28" y="236"/>
                    </a:lnTo>
                    <a:lnTo>
                      <a:pt x="38" y="282"/>
                    </a:lnTo>
                    <a:lnTo>
                      <a:pt x="54" y="326"/>
                    </a:lnTo>
                    <a:lnTo>
                      <a:pt x="70" y="368"/>
                    </a:lnTo>
                    <a:lnTo>
                      <a:pt x="92" y="408"/>
                    </a:lnTo>
                    <a:lnTo>
                      <a:pt x="116" y="446"/>
                    </a:lnTo>
                    <a:lnTo>
                      <a:pt x="128" y="464"/>
                    </a:lnTo>
                    <a:lnTo>
                      <a:pt x="142" y="480"/>
                    </a:lnTo>
                    <a:lnTo>
                      <a:pt x="158" y="496"/>
                    </a:lnTo>
                    <a:lnTo>
                      <a:pt x="174" y="510"/>
                    </a:lnTo>
                    <a:lnTo>
                      <a:pt x="190" y="522"/>
                    </a:lnTo>
                    <a:lnTo>
                      <a:pt x="208" y="536"/>
                    </a:lnTo>
                    <a:lnTo>
                      <a:pt x="228" y="546"/>
                    </a:lnTo>
                    <a:lnTo>
                      <a:pt x="248" y="556"/>
                    </a:lnTo>
                    <a:lnTo>
                      <a:pt x="268" y="564"/>
                    </a:lnTo>
                    <a:lnTo>
                      <a:pt x="292" y="572"/>
                    </a:lnTo>
                    <a:lnTo>
                      <a:pt x="314" y="578"/>
                    </a:lnTo>
                    <a:lnTo>
                      <a:pt x="340" y="582"/>
                    </a:lnTo>
                    <a:close/>
                  </a:path>
                </a:pathLst>
              </a:custGeom>
              <a:solidFill>
                <a:srgbClr val="F2C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4" name="Freeform 62">
                <a:extLst>
                  <a:ext uri="{FF2B5EF4-FFF2-40B4-BE49-F238E27FC236}">
                    <a16:creationId xmlns:a16="http://schemas.microsoft.com/office/drawing/2014/main" id="{FC181F41-3F1C-40BA-8ECC-F02F166A4C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98" y="1538"/>
                <a:ext cx="1092" cy="2020"/>
              </a:xfrm>
              <a:custGeom>
                <a:avLst/>
                <a:gdLst>
                  <a:gd name="T0" fmla="*/ 848 w 1092"/>
                  <a:gd name="T1" fmla="*/ 446 h 2020"/>
                  <a:gd name="T2" fmla="*/ 792 w 1092"/>
                  <a:gd name="T3" fmla="*/ 216 h 2020"/>
                  <a:gd name="T4" fmla="*/ 770 w 1092"/>
                  <a:gd name="T5" fmla="*/ 144 h 2020"/>
                  <a:gd name="T6" fmla="*/ 714 w 1092"/>
                  <a:gd name="T7" fmla="*/ 62 h 2020"/>
                  <a:gd name="T8" fmla="*/ 618 w 1092"/>
                  <a:gd name="T9" fmla="*/ 8 h 2020"/>
                  <a:gd name="T10" fmla="*/ 522 w 1092"/>
                  <a:gd name="T11" fmla="*/ 4 h 2020"/>
                  <a:gd name="T12" fmla="*/ 428 w 1092"/>
                  <a:gd name="T13" fmla="*/ 52 h 2020"/>
                  <a:gd name="T14" fmla="*/ 344 w 1092"/>
                  <a:gd name="T15" fmla="*/ 174 h 2020"/>
                  <a:gd name="T16" fmla="*/ 212 w 1092"/>
                  <a:gd name="T17" fmla="*/ 516 h 2020"/>
                  <a:gd name="T18" fmla="*/ 74 w 1092"/>
                  <a:gd name="T19" fmla="*/ 904 h 2020"/>
                  <a:gd name="T20" fmla="*/ 4 w 1092"/>
                  <a:gd name="T21" fmla="*/ 1266 h 2020"/>
                  <a:gd name="T22" fmla="*/ 8 w 1092"/>
                  <a:gd name="T23" fmla="*/ 1490 h 2020"/>
                  <a:gd name="T24" fmla="*/ 50 w 1092"/>
                  <a:gd name="T25" fmla="*/ 1668 h 2020"/>
                  <a:gd name="T26" fmla="*/ 132 w 1092"/>
                  <a:gd name="T27" fmla="*/ 1822 h 2020"/>
                  <a:gd name="T28" fmla="*/ 264 w 1092"/>
                  <a:gd name="T29" fmla="*/ 1944 h 2020"/>
                  <a:gd name="T30" fmla="*/ 422 w 1092"/>
                  <a:gd name="T31" fmla="*/ 2012 h 2020"/>
                  <a:gd name="T32" fmla="*/ 498 w 1092"/>
                  <a:gd name="T33" fmla="*/ 2018 h 2020"/>
                  <a:gd name="T34" fmla="*/ 538 w 1092"/>
                  <a:gd name="T35" fmla="*/ 1992 h 2020"/>
                  <a:gd name="T36" fmla="*/ 540 w 1092"/>
                  <a:gd name="T37" fmla="*/ 1942 h 2020"/>
                  <a:gd name="T38" fmla="*/ 530 w 1092"/>
                  <a:gd name="T39" fmla="*/ 1920 h 2020"/>
                  <a:gd name="T40" fmla="*/ 594 w 1092"/>
                  <a:gd name="T41" fmla="*/ 1934 h 2020"/>
                  <a:gd name="T42" fmla="*/ 708 w 1092"/>
                  <a:gd name="T43" fmla="*/ 1922 h 2020"/>
                  <a:gd name="T44" fmla="*/ 854 w 1092"/>
                  <a:gd name="T45" fmla="*/ 1848 h 2020"/>
                  <a:gd name="T46" fmla="*/ 980 w 1092"/>
                  <a:gd name="T47" fmla="*/ 1702 h 2020"/>
                  <a:gd name="T48" fmla="*/ 1052 w 1092"/>
                  <a:gd name="T49" fmla="*/ 1532 h 2020"/>
                  <a:gd name="T50" fmla="*/ 1092 w 1092"/>
                  <a:gd name="T51" fmla="*/ 1298 h 2020"/>
                  <a:gd name="T52" fmla="*/ 1068 w 1092"/>
                  <a:gd name="T53" fmla="*/ 1050 h 2020"/>
                  <a:gd name="T54" fmla="*/ 984 w 1092"/>
                  <a:gd name="T55" fmla="*/ 778 h 2020"/>
                  <a:gd name="T56" fmla="*/ 986 w 1092"/>
                  <a:gd name="T57" fmla="*/ 1656 h 2020"/>
                  <a:gd name="T58" fmla="*/ 870 w 1092"/>
                  <a:gd name="T59" fmla="*/ 1812 h 2020"/>
                  <a:gd name="T60" fmla="*/ 730 w 1092"/>
                  <a:gd name="T61" fmla="*/ 1898 h 2020"/>
                  <a:gd name="T62" fmla="*/ 622 w 1092"/>
                  <a:gd name="T63" fmla="*/ 1918 h 2020"/>
                  <a:gd name="T64" fmla="*/ 534 w 1092"/>
                  <a:gd name="T65" fmla="*/ 1902 h 2020"/>
                  <a:gd name="T66" fmla="*/ 524 w 1092"/>
                  <a:gd name="T67" fmla="*/ 1894 h 2020"/>
                  <a:gd name="T68" fmla="*/ 488 w 1092"/>
                  <a:gd name="T69" fmla="*/ 1882 h 2020"/>
                  <a:gd name="T70" fmla="*/ 492 w 1092"/>
                  <a:gd name="T71" fmla="*/ 1900 h 2020"/>
                  <a:gd name="T72" fmla="*/ 528 w 1092"/>
                  <a:gd name="T73" fmla="*/ 1948 h 2020"/>
                  <a:gd name="T74" fmla="*/ 526 w 1092"/>
                  <a:gd name="T75" fmla="*/ 1980 h 2020"/>
                  <a:gd name="T76" fmla="*/ 506 w 1092"/>
                  <a:gd name="T77" fmla="*/ 2000 h 2020"/>
                  <a:gd name="T78" fmla="*/ 418 w 1092"/>
                  <a:gd name="T79" fmla="*/ 1994 h 2020"/>
                  <a:gd name="T80" fmla="*/ 276 w 1092"/>
                  <a:gd name="T81" fmla="*/ 1932 h 2020"/>
                  <a:gd name="T82" fmla="*/ 152 w 1092"/>
                  <a:gd name="T83" fmla="*/ 1822 h 2020"/>
                  <a:gd name="T84" fmla="*/ 68 w 1092"/>
                  <a:gd name="T85" fmla="*/ 1674 h 2020"/>
                  <a:gd name="T86" fmla="*/ 24 w 1092"/>
                  <a:gd name="T87" fmla="*/ 1488 h 2020"/>
                  <a:gd name="T88" fmla="*/ 18 w 1092"/>
                  <a:gd name="T89" fmla="*/ 1290 h 2020"/>
                  <a:gd name="T90" fmla="*/ 66 w 1092"/>
                  <a:gd name="T91" fmla="*/ 992 h 2020"/>
                  <a:gd name="T92" fmla="*/ 120 w 1092"/>
                  <a:gd name="T93" fmla="*/ 820 h 2020"/>
                  <a:gd name="T94" fmla="*/ 256 w 1092"/>
                  <a:gd name="T95" fmla="*/ 450 h 2020"/>
                  <a:gd name="T96" fmla="*/ 344 w 1092"/>
                  <a:gd name="T97" fmla="*/ 208 h 2020"/>
                  <a:gd name="T98" fmla="*/ 416 w 1092"/>
                  <a:gd name="T99" fmla="*/ 90 h 2020"/>
                  <a:gd name="T100" fmla="*/ 488 w 1092"/>
                  <a:gd name="T101" fmla="*/ 32 h 2020"/>
                  <a:gd name="T102" fmla="*/ 570 w 1092"/>
                  <a:gd name="T103" fmla="*/ 16 h 2020"/>
                  <a:gd name="T104" fmla="*/ 668 w 1092"/>
                  <a:gd name="T105" fmla="*/ 48 h 2020"/>
                  <a:gd name="T106" fmla="*/ 736 w 1092"/>
                  <a:gd name="T107" fmla="*/ 114 h 2020"/>
                  <a:gd name="T108" fmla="*/ 772 w 1092"/>
                  <a:gd name="T109" fmla="*/ 200 h 2020"/>
                  <a:gd name="T110" fmla="*/ 802 w 1092"/>
                  <a:gd name="T111" fmla="*/ 360 h 2020"/>
                  <a:gd name="T112" fmla="*/ 970 w 1092"/>
                  <a:gd name="T113" fmla="*/ 784 h 2020"/>
                  <a:gd name="T114" fmla="*/ 1050 w 1092"/>
                  <a:gd name="T115" fmla="*/ 1034 h 2020"/>
                  <a:gd name="T116" fmla="*/ 1076 w 1092"/>
                  <a:gd name="T117" fmla="*/ 1264 h 2020"/>
                  <a:gd name="T118" fmla="*/ 1054 w 1092"/>
                  <a:gd name="T119" fmla="*/ 1460 h 20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92" h="2020">
                    <a:moveTo>
                      <a:pt x="984" y="778"/>
                    </a:moveTo>
                    <a:lnTo>
                      <a:pt x="984" y="778"/>
                    </a:lnTo>
                    <a:lnTo>
                      <a:pt x="906" y="592"/>
                    </a:lnTo>
                    <a:lnTo>
                      <a:pt x="874" y="514"/>
                    </a:lnTo>
                    <a:lnTo>
                      <a:pt x="848" y="446"/>
                    </a:lnTo>
                    <a:lnTo>
                      <a:pt x="826" y="382"/>
                    </a:lnTo>
                    <a:lnTo>
                      <a:pt x="810" y="324"/>
                    </a:lnTo>
                    <a:lnTo>
                      <a:pt x="798" y="270"/>
                    </a:lnTo>
                    <a:lnTo>
                      <a:pt x="794" y="242"/>
                    </a:lnTo>
                    <a:lnTo>
                      <a:pt x="792" y="216"/>
                    </a:lnTo>
                    <a:lnTo>
                      <a:pt x="788" y="198"/>
                    </a:lnTo>
                    <a:lnTo>
                      <a:pt x="784" y="180"/>
                    </a:lnTo>
                    <a:lnTo>
                      <a:pt x="778" y="162"/>
                    </a:lnTo>
                    <a:lnTo>
                      <a:pt x="770" y="144"/>
                    </a:lnTo>
                    <a:lnTo>
                      <a:pt x="762" y="126"/>
                    </a:lnTo>
                    <a:lnTo>
                      <a:pt x="752" y="108"/>
                    </a:lnTo>
                    <a:lnTo>
                      <a:pt x="740" y="92"/>
                    </a:lnTo>
                    <a:lnTo>
                      <a:pt x="728" y="76"/>
                    </a:lnTo>
                    <a:lnTo>
                      <a:pt x="714" y="62"/>
                    </a:lnTo>
                    <a:lnTo>
                      <a:pt x="698" y="48"/>
                    </a:lnTo>
                    <a:lnTo>
                      <a:pt x="680" y="36"/>
                    </a:lnTo>
                    <a:lnTo>
                      <a:pt x="662" y="24"/>
                    </a:lnTo>
                    <a:lnTo>
                      <a:pt x="640" y="16"/>
                    </a:lnTo>
                    <a:lnTo>
                      <a:pt x="618" y="8"/>
                    </a:lnTo>
                    <a:lnTo>
                      <a:pt x="596" y="4"/>
                    </a:lnTo>
                    <a:lnTo>
                      <a:pt x="570" y="0"/>
                    </a:lnTo>
                    <a:lnTo>
                      <a:pt x="544" y="2"/>
                    </a:lnTo>
                    <a:lnTo>
                      <a:pt x="522" y="4"/>
                    </a:lnTo>
                    <a:lnTo>
                      <a:pt x="500" y="10"/>
                    </a:lnTo>
                    <a:lnTo>
                      <a:pt x="480" y="18"/>
                    </a:lnTo>
                    <a:lnTo>
                      <a:pt x="462" y="28"/>
                    </a:lnTo>
                    <a:lnTo>
                      <a:pt x="444" y="38"/>
                    </a:lnTo>
                    <a:lnTo>
                      <a:pt x="428" y="52"/>
                    </a:lnTo>
                    <a:lnTo>
                      <a:pt x="414" y="68"/>
                    </a:lnTo>
                    <a:lnTo>
                      <a:pt x="400" y="84"/>
                    </a:lnTo>
                    <a:lnTo>
                      <a:pt x="388" y="100"/>
                    </a:lnTo>
                    <a:lnTo>
                      <a:pt x="364" y="136"/>
                    </a:lnTo>
                    <a:lnTo>
                      <a:pt x="344" y="174"/>
                    </a:lnTo>
                    <a:lnTo>
                      <a:pt x="326" y="210"/>
                    </a:lnTo>
                    <a:lnTo>
                      <a:pt x="242" y="444"/>
                    </a:lnTo>
                    <a:lnTo>
                      <a:pt x="212" y="516"/>
                    </a:lnTo>
                    <a:lnTo>
                      <a:pt x="186" y="580"/>
                    </a:lnTo>
                    <a:lnTo>
                      <a:pt x="146" y="692"/>
                    </a:lnTo>
                    <a:lnTo>
                      <a:pt x="110" y="796"/>
                    </a:lnTo>
                    <a:lnTo>
                      <a:pt x="74" y="904"/>
                    </a:lnTo>
                    <a:lnTo>
                      <a:pt x="54" y="972"/>
                    </a:lnTo>
                    <a:lnTo>
                      <a:pt x="36" y="1042"/>
                    </a:lnTo>
                    <a:lnTo>
                      <a:pt x="22" y="1116"/>
                    </a:lnTo>
                    <a:lnTo>
                      <a:pt x="12" y="1190"/>
                    </a:lnTo>
                    <a:lnTo>
                      <a:pt x="4" y="1266"/>
                    </a:lnTo>
                    <a:lnTo>
                      <a:pt x="0" y="1342"/>
                    </a:lnTo>
                    <a:lnTo>
                      <a:pt x="0" y="1378"/>
                    </a:lnTo>
                    <a:lnTo>
                      <a:pt x="2" y="1416"/>
                    </a:lnTo>
                    <a:lnTo>
                      <a:pt x="4" y="1454"/>
                    </a:lnTo>
                    <a:lnTo>
                      <a:pt x="8" y="1490"/>
                    </a:lnTo>
                    <a:lnTo>
                      <a:pt x="14" y="1528"/>
                    </a:lnTo>
                    <a:lnTo>
                      <a:pt x="20" y="1564"/>
                    </a:lnTo>
                    <a:lnTo>
                      <a:pt x="28" y="1598"/>
                    </a:lnTo>
                    <a:lnTo>
                      <a:pt x="38" y="1634"/>
                    </a:lnTo>
                    <a:lnTo>
                      <a:pt x="50" y="1668"/>
                    </a:lnTo>
                    <a:lnTo>
                      <a:pt x="62" y="1700"/>
                    </a:lnTo>
                    <a:lnTo>
                      <a:pt x="78" y="1732"/>
                    </a:lnTo>
                    <a:lnTo>
                      <a:pt x="94" y="1764"/>
                    </a:lnTo>
                    <a:lnTo>
                      <a:pt x="112" y="1792"/>
                    </a:lnTo>
                    <a:lnTo>
                      <a:pt x="132" y="1822"/>
                    </a:lnTo>
                    <a:lnTo>
                      <a:pt x="154" y="1850"/>
                    </a:lnTo>
                    <a:lnTo>
                      <a:pt x="178" y="1874"/>
                    </a:lnTo>
                    <a:lnTo>
                      <a:pt x="206" y="1900"/>
                    </a:lnTo>
                    <a:lnTo>
                      <a:pt x="234" y="1922"/>
                    </a:lnTo>
                    <a:lnTo>
                      <a:pt x="264" y="1944"/>
                    </a:lnTo>
                    <a:lnTo>
                      <a:pt x="298" y="1964"/>
                    </a:lnTo>
                    <a:lnTo>
                      <a:pt x="354" y="1988"/>
                    </a:lnTo>
                    <a:lnTo>
                      <a:pt x="400" y="2006"/>
                    </a:lnTo>
                    <a:lnTo>
                      <a:pt x="422" y="2012"/>
                    </a:lnTo>
                    <a:lnTo>
                      <a:pt x="440" y="2016"/>
                    </a:lnTo>
                    <a:lnTo>
                      <a:pt x="458" y="2018"/>
                    </a:lnTo>
                    <a:lnTo>
                      <a:pt x="472" y="2020"/>
                    </a:lnTo>
                    <a:lnTo>
                      <a:pt x="486" y="2020"/>
                    </a:lnTo>
                    <a:lnTo>
                      <a:pt x="498" y="2018"/>
                    </a:lnTo>
                    <a:lnTo>
                      <a:pt x="510" y="2016"/>
                    </a:lnTo>
                    <a:lnTo>
                      <a:pt x="518" y="2012"/>
                    </a:lnTo>
                    <a:lnTo>
                      <a:pt x="526" y="2006"/>
                    </a:lnTo>
                    <a:lnTo>
                      <a:pt x="532" y="2000"/>
                    </a:lnTo>
                    <a:lnTo>
                      <a:pt x="538" y="1992"/>
                    </a:lnTo>
                    <a:lnTo>
                      <a:pt x="540" y="1986"/>
                    </a:lnTo>
                    <a:lnTo>
                      <a:pt x="544" y="1970"/>
                    </a:lnTo>
                    <a:lnTo>
                      <a:pt x="544" y="1956"/>
                    </a:lnTo>
                    <a:lnTo>
                      <a:pt x="540" y="1942"/>
                    </a:lnTo>
                    <a:lnTo>
                      <a:pt x="532" y="1928"/>
                    </a:lnTo>
                    <a:lnTo>
                      <a:pt x="528" y="1922"/>
                    </a:lnTo>
                    <a:lnTo>
                      <a:pt x="528" y="1920"/>
                    </a:lnTo>
                    <a:lnTo>
                      <a:pt x="530" y="1920"/>
                    </a:lnTo>
                    <a:lnTo>
                      <a:pt x="538" y="1922"/>
                    </a:lnTo>
                    <a:lnTo>
                      <a:pt x="552" y="1926"/>
                    </a:lnTo>
                    <a:lnTo>
                      <a:pt x="570" y="1930"/>
                    </a:lnTo>
                    <a:lnTo>
                      <a:pt x="594" y="1934"/>
                    </a:lnTo>
                    <a:lnTo>
                      <a:pt x="622" y="1934"/>
                    </a:lnTo>
                    <a:lnTo>
                      <a:pt x="650" y="1932"/>
                    </a:lnTo>
                    <a:lnTo>
                      <a:pt x="678" y="1928"/>
                    </a:lnTo>
                    <a:lnTo>
                      <a:pt x="708" y="1922"/>
                    </a:lnTo>
                    <a:lnTo>
                      <a:pt x="738" y="1912"/>
                    </a:lnTo>
                    <a:lnTo>
                      <a:pt x="766" y="1900"/>
                    </a:lnTo>
                    <a:lnTo>
                      <a:pt x="796" y="1886"/>
                    </a:lnTo>
                    <a:lnTo>
                      <a:pt x="824" y="1868"/>
                    </a:lnTo>
                    <a:lnTo>
                      <a:pt x="854" y="1848"/>
                    </a:lnTo>
                    <a:lnTo>
                      <a:pt x="880" y="1824"/>
                    </a:lnTo>
                    <a:lnTo>
                      <a:pt x="908" y="1798"/>
                    </a:lnTo>
                    <a:lnTo>
                      <a:pt x="932" y="1768"/>
                    </a:lnTo>
                    <a:lnTo>
                      <a:pt x="958" y="1736"/>
                    </a:lnTo>
                    <a:lnTo>
                      <a:pt x="980" y="1702"/>
                    </a:lnTo>
                    <a:lnTo>
                      <a:pt x="1002" y="1664"/>
                    </a:lnTo>
                    <a:lnTo>
                      <a:pt x="1020" y="1622"/>
                    </a:lnTo>
                    <a:lnTo>
                      <a:pt x="1038" y="1578"/>
                    </a:lnTo>
                    <a:lnTo>
                      <a:pt x="1052" y="1532"/>
                    </a:lnTo>
                    <a:lnTo>
                      <a:pt x="1064" y="1486"/>
                    </a:lnTo>
                    <a:lnTo>
                      <a:pt x="1076" y="1440"/>
                    </a:lnTo>
                    <a:lnTo>
                      <a:pt x="1082" y="1394"/>
                    </a:lnTo>
                    <a:lnTo>
                      <a:pt x="1088" y="1346"/>
                    </a:lnTo>
                    <a:lnTo>
                      <a:pt x="1092" y="1298"/>
                    </a:lnTo>
                    <a:lnTo>
                      <a:pt x="1092" y="1250"/>
                    </a:lnTo>
                    <a:lnTo>
                      <a:pt x="1090" y="1202"/>
                    </a:lnTo>
                    <a:lnTo>
                      <a:pt x="1086" y="1152"/>
                    </a:lnTo>
                    <a:lnTo>
                      <a:pt x="1078" y="1102"/>
                    </a:lnTo>
                    <a:lnTo>
                      <a:pt x="1068" y="1050"/>
                    </a:lnTo>
                    <a:lnTo>
                      <a:pt x="1058" y="998"/>
                    </a:lnTo>
                    <a:lnTo>
                      <a:pt x="1042" y="944"/>
                    </a:lnTo>
                    <a:lnTo>
                      <a:pt x="1026" y="890"/>
                    </a:lnTo>
                    <a:lnTo>
                      <a:pt x="1006" y="836"/>
                    </a:lnTo>
                    <a:lnTo>
                      <a:pt x="984" y="778"/>
                    </a:lnTo>
                    <a:close/>
                    <a:moveTo>
                      <a:pt x="1022" y="1572"/>
                    </a:moveTo>
                    <a:lnTo>
                      <a:pt x="1022" y="1572"/>
                    </a:lnTo>
                    <a:lnTo>
                      <a:pt x="1006" y="1616"/>
                    </a:lnTo>
                    <a:lnTo>
                      <a:pt x="986" y="1656"/>
                    </a:lnTo>
                    <a:lnTo>
                      <a:pt x="966" y="1694"/>
                    </a:lnTo>
                    <a:lnTo>
                      <a:pt x="944" y="1728"/>
                    </a:lnTo>
                    <a:lnTo>
                      <a:pt x="920" y="1758"/>
                    </a:lnTo>
                    <a:lnTo>
                      <a:pt x="896" y="1786"/>
                    </a:lnTo>
                    <a:lnTo>
                      <a:pt x="870" y="1812"/>
                    </a:lnTo>
                    <a:lnTo>
                      <a:pt x="842" y="1834"/>
                    </a:lnTo>
                    <a:lnTo>
                      <a:pt x="816" y="1854"/>
                    </a:lnTo>
                    <a:lnTo>
                      <a:pt x="788" y="1872"/>
                    </a:lnTo>
                    <a:lnTo>
                      <a:pt x="760" y="1886"/>
                    </a:lnTo>
                    <a:lnTo>
                      <a:pt x="730" y="1898"/>
                    </a:lnTo>
                    <a:lnTo>
                      <a:pt x="702" y="1906"/>
                    </a:lnTo>
                    <a:lnTo>
                      <a:pt x="676" y="1912"/>
                    </a:lnTo>
                    <a:lnTo>
                      <a:pt x="648" y="1916"/>
                    </a:lnTo>
                    <a:lnTo>
                      <a:pt x="622" y="1918"/>
                    </a:lnTo>
                    <a:lnTo>
                      <a:pt x="598" y="1918"/>
                    </a:lnTo>
                    <a:lnTo>
                      <a:pt x="576" y="1916"/>
                    </a:lnTo>
                    <a:lnTo>
                      <a:pt x="560" y="1912"/>
                    </a:lnTo>
                    <a:lnTo>
                      <a:pt x="548" y="1908"/>
                    </a:lnTo>
                    <a:lnTo>
                      <a:pt x="534" y="1902"/>
                    </a:lnTo>
                    <a:lnTo>
                      <a:pt x="528" y="1898"/>
                    </a:lnTo>
                    <a:lnTo>
                      <a:pt x="524" y="1894"/>
                    </a:lnTo>
                    <a:lnTo>
                      <a:pt x="516" y="1890"/>
                    </a:lnTo>
                    <a:lnTo>
                      <a:pt x="504" y="1884"/>
                    </a:lnTo>
                    <a:lnTo>
                      <a:pt x="494" y="1882"/>
                    </a:lnTo>
                    <a:lnTo>
                      <a:pt x="488" y="1882"/>
                    </a:lnTo>
                    <a:lnTo>
                      <a:pt x="486" y="1884"/>
                    </a:lnTo>
                    <a:lnTo>
                      <a:pt x="484" y="1888"/>
                    </a:lnTo>
                    <a:lnTo>
                      <a:pt x="486" y="1890"/>
                    </a:lnTo>
                    <a:lnTo>
                      <a:pt x="492" y="1900"/>
                    </a:lnTo>
                    <a:lnTo>
                      <a:pt x="506" y="1916"/>
                    </a:lnTo>
                    <a:lnTo>
                      <a:pt x="518" y="1928"/>
                    </a:lnTo>
                    <a:lnTo>
                      <a:pt x="524" y="1938"/>
                    </a:lnTo>
                    <a:lnTo>
                      <a:pt x="528" y="1948"/>
                    </a:lnTo>
                    <a:lnTo>
                      <a:pt x="530" y="1956"/>
                    </a:lnTo>
                    <a:lnTo>
                      <a:pt x="530" y="1964"/>
                    </a:lnTo>
                    <a:lnTo>
                      <a:pt x="528" y="1970"/>
                    </a:lnTo>
                    <a:lnTo>
                      <a:pt x="526" y="1980"/>
                    </a:lnTo>
                    <a:lnTo>
                      <a:pt x="522" y="1986"/>
                    </a:lnTo>
                    <a:lnTo>
                      <a:pt x="518" y="1992"/>
                    </a:lnTo>
                    <a:lnTo>
                      <a:pt x="512" y="1996"/>
                    </a:lnTo>
                    <a:lnTo>
                      <a:pt x="506" y="2000"/>
                    </a:lnTo>
                    <a:lnTo>
                      <a:pt x="496" y="2002"/>
                    </a:lnTo>
                    <a:lnTo>
                      <a:pt x="484" y="2004"/>
                    </a:lnTo>
                    <a:lnTo>
                      <a:pt x="466" y="2004"/>
                    </a:lnTo>
                    <a:lnTo>
                      <a:pt x="446" y="2000"/>
                    </a:lnTo>
                    <a:lnTo>
                      <a:pt x="418" y="1994"/>
                    </a:lnTo>
                    <a:lnTo>
                      <a:pt x="386" y="1984"/>
                    </a:lnTo>
                    <a:lnTo>
                      <a:pt x="350" y="1970"/>
                    </a:lnTo>
                    <a:lnTo>
                      <a:pt x="304" y="1950"/>
                    </a:lnTo>
                    <a:lnTo>
                      <a:pt x="276" y="1932"/>
                    </a:lnTo>
                    <a:lnTo>
                      <a:pt x="248" y="1914"/>
                    </a:lnTo>
                    <a:lnTo>
                      <a:pt x="222" y="1892"/>
                    </a:lnTo>
                    <a:lnTo>
                      <a:pt x="198" y="1870"/>
                    </a:lnTo>
                    <a:lnTo>
                      <a:pt x="174" y="1848"/>
                    </a:lnTo>
                    <a:lnTo>
                      <a:pt x="152" y="1822"/>
                    </a:lnTo>
                    <a:lnTo>
                      <a:pt x="134" y="1796"/>
                    </a:lnTo>
                    <a:lnTo>
                      <a:pt x="114" y="1768"/>
                    </a:lnTo>
                    <a:lnTo>
                      <a:pt x="98" y="1738"/>
                    </a:lnTo>
                    <a:lnTo>
                      <a:pt x="82" y="1706"/>
                    </a:lnTo>
                    <a:lnTo>
                      <a:pt x="68" y="1674"/>
                    </a:lnTo>
                    <a:lnTo>
                      <a:pt x="56" y="1640"/>
                    </a:lnTo>
                    <a:lnTo>
                      <a:pt x="46" y="1604"/>
                    </a:lnTo>
                    <a:lnTo>
                      <a:pt x="38" y="1568"/>
                    </a:lnTo>
                    <a:lnTo>
                      <a:pt x="30" y="1528"/>
                    </a:lnTo>
                    <a:lnTo>
                      <a:pt x="24" y="1488"/>
                    </a:lnTo>
                    <a:lnTo>
                      <a:pt x="18" y="1424"/>
                    </a:lnTo>
                    <a:lnTo>
                      <a:pt x="16" y="1358"/>
                    </a:lnTo>
                    <a:lnTo>
                      <a:pt x="18" y="1290"/>
                    </a:lnTo>
                    <a:lnTo>
                      <a:pt x="24" y="1224"/>
                    </a:lnTo>
                    <a:lnTo>
                      <a:pt x="32" y="1160"/>
                    </a:lnTo>
                    <a:lnTo>
                      <a:pt x="42" y="1100"/>
                    </a:lnTo>
                    <a:lnTo>
                      <a:pt x="52" y="1044"/>
                    </a:lnTo>
                    <a:lnTo>
                      <a:pt x="66" y="992"/>
                    </a:lnTo>
                    <a:lnTo>
                      <a:pt x="78" y="948"/>
                    </a:lnTo>
                    <a:lnTo>
                      <a:pt x="90" y="908"/>
                    </a:lnTo>
                    <a:lnTo>
                      <a:pt x="120" y="820"/>
                    </a:lnTo>
                    <a:lnTo>
                      <a:pt x="146" y="738"/>
                    </a:lnTo>
                    <a:lnTo>
                      <a:pt x="176" y="654"/>
                    </a:lnTo>
                    <a:lnTo>
                      <a:pt x="212" y="560"/>
                    </a:lnTo>
                    <a:lnTo>
                      <a:pt x="256" y="450"/>
                    </a:lnTo>
                    <a:lnTo>
                      <a:pt x="256" y="448"/>
                    </a:lnTo>
                    <a:lnTo>
                      <a:pt x="340" y="216"/>
                    </a:lnTo>
                    <a:lnTo>
                      <a:pt x="344" y="208"/>
                    </a:lnTo>
                    <a:lnTo>
                      <a:pt x="362" y="172"/>
                    </a:lnTo>
                    <a:lnTo>
                      <a:pt x="382" y="138"/>
                    </a:lnTo>
                    <a:lnTo>
                      <a:pt x="404" y="106"/>
                    </a:lnTo>
                    <a:lnTo>
                      <a:pt x="416" y="90"/>
                    </a:lnTo>
                    <a:lnTo>
                      <a:pt x="428" y="76"/>
                    </a:lnTo>
                    <a:lnTo>
                      <a:pt x="442" y="62"/>
                    </a:lnTo>
                    <a:lnTo>
                      <a:pt x="456" y="50"/>
                    </a:lnTo>
                    <a:lnTo>
                      <a:pt x="472" y="40"/>
                    </a:lnTo>
                    <a:lnTo>
                      <a:pt x="488" y="32"/>
                    </a:lnTo>
                    <a:lnTo>
                      <a:pt x="506" y="24"/>
                    </a:lnTo>
                    <a:lnTo>
                      <a:pt x="526" y="20"/>
                    </a:lnTo>
                    <a:lnTo>
                      <a:pt x="546" y="18"/>
                    </a:lnTo>
                    <a:lnTo>
                      <a:pt x="570" y="16"/>
                    </a:lnTo>
                    <a:lnTo>
                      <a:pt x="592" y="20"/>
                    </a:lnTo>
                    <a:lnTo>
                      <a:pt x="612" y="24"/>
                    </a:lnTo>
                    <a:lnTo>
                      <a:pt x="632" y="30"/>
                    </a:lnTo>
                    <a:lnTo>
                      <a:pt x="650" y="38"/>
                    </a:lnTo>
                    <a:lnTo>
                      <a:pt x="668" y="48"/>
                    </a:lnTo>
                    <a:lnTo>
                      <a:pt x="684" y="58"/>
                    </a:lnTo>
                    <a:lnTo>
                      <a:pt x="698" y="70"/>
                    </a:lnTo>
                    <a:lnTo>
                      <a:pt x="712" y="84"/>
                    </a:lnTo>
                    <a:lnTo>
                      <a:pt x="724" y="98"/>
                    </a:lnTo>
                    <a:lnTo>
                      <a:pt x="736" y="114"/>
                    </a:lnTo>
                    <a:lnTo>
                      <a:pt x="746" y="130"/>
                    </a:lnTo>
                    <a:lnTo>
                      <a:pt x="754" y="146"/>
                    </a:lnTo>
                    <a:lnTo>
                      <a:pt x="762" y="164"/>
                    </a:lnTo>
                    <a:lnTo>
                      <a:pt x="768" y="182"/>
                    </a:lnTo>
                    <a:lnTo>
                      <a:pt x="772" y="200"/>
                    </a:lnTo>
                    <a:lnTo>
                      <a:pt x="776" y="218"/>
                    </a:lnTo>
                    <a:lnTo>
                      <a:pt x="780" y="264"/>
                    </a:lnTo>
                    <a:lnTo>
                      <a:pt x="790" y="310"/>
                    </a:lnTo>
                    <a:lnTo>
                      <a:pt x="802" y="360"/>
                    </a:lnTo>
                    <a:lnTo>
                      <a:pt x="818" y="410"/>
                    </a:lnTo>
                    <a:lnTo>
                      <a:pt x="838" y="464"/>
                    </a:lnTo>
                    <a:lnTo>
                      <a:pt x="862" y="524"/>
                    </a:lnTo>
                    <a:lnTo>
                      <a:pt x="918" y="664"/>
                    </a:lnTo>
                    <a:lnTo>
                      <a:pt x="970" y="784"/>
                    </a:lnTo>
                    <a:lnTo>
                      <a:pt x="994" y="850"/>
                    </a:lnTo>
                    <a:lnTo>
                      <a:pt x="1016" y="912"/>
                    </a:lnTo>
                    <a:lnTo>
                      <a:pt x="1034" y="974"/>
                    </a:lnTo>
                    <a:lnTo>
                      <a:pt x="1050" y="1034"/>
                    </a:lnTo>
                    <a:lnTo>
                      <a:pt x="1060" y="1092"/>
                    </a:lnTo>
                    <a:lnTo>
                      <a:pt x="1068" y="1150"/>
                    </a:lnTo>
                    <a:lnTo>
                      <a:pt x="1074" y="1208"/>
                    </a:lnTo>
                    <a:lnTo>
                      <a:pt x="1076" y="1264"/>
                    </a:lnTo>
                    <a:lnTo>
                      <a:pt x="1074" y="1304"/>
                    </a:lnTo>
                    <a:lnTo>
                      <a:pt x="1072" y="1344"/>
                    </a:lnTo>
                    <a:lnTo>
                      <a:pt x="1068" y="1382"/>
                    </a:lnTo>
                    <a:lnTo>
                      <a:pt x="1062" y="1420"/>
                    </a:lnTo>
                    <a:lnTo>
                      <a:pt x="1054" y="1460"/>
                    </a:lnTo>
                    <a:lnTo>
                      <a:pt x="1046" y="1498"/>
                    </a:lnTo>
                    <a:lnTo>
                      <a:pt x="1034" y="1536"/>
                    </a:lnTo>
                    <a:lnTo>
                      <a:pt x="1022" y="1572"/>
                    </a:ln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5" name="Freeform 63">
                <a:extLst>
                  <a:ext uri="{FF2B5EF4-FFF2-40B4-BE49-F238E27FC236}">
                    <a16:creationId xmlns:a16="http://schemas.microsoft.com/office/drawing/2014/main" id="{CC1415F4-57A1-42EA-8635-956E77C137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0" y="2066"/>
                <a:ext cx="884" cy="1390"/>
              </a:xfrm>
              <a:custGeom>
                <a:avLst/>
                <a:gdLst>
                  <a:gd name="T0" fmla="*/ 724 w 884"/>
                  <a:gd name="T1" fmla="*/ 128 h 1390"/>
                  <a:gd name="T2" fmla="*/ 656 w 884"/>
                  <a:gd name="T3" fmla="*/ 60 h 1390"/>
                  <a:gd name="T4" fmla="*/ 518 w 884"/>
                  <a:gd name="T5" fmla="*/ 12 h 1390"/>
                  <a:gd name="T6" fmla="*/ 382 w 884"/>
                  <a:gd name="T7" fmla="*/ 0 h 1390"/>
                  <a:gd name="T8" fmla="*/ 216 w 884"/>
                  <a:gd name="T9" fmla="*/ 36 h 1390"/>
                  <a:gd name="T10" fmla="*/ 138 w 884"/>
                  <a:gd name="T11" fmla="*/ 82 h 1390"/>
                  <a:gd name="T12" fmla="*/ 126 w 884"/>
                  <a:gd name="T13" fmla="*/ 106 h 1390"/>
                  <a:gd name="T14" fmla="*/ 184 w 884"/>
                  <a:gd name="T15" fmla="*/ 78 h 1390"/>
                  <a:gd name="T16" fmla="*/ 332 w 884"/>
                  <a:gd name="T17" fmla="*/ 26 h 1390"/>
                  <a:gd name="T18" fmla="*/ 462 w 884"/>
                  <a:gd name="T19" fmla="*/ 24 h 1390"/>
                  <a:gd name="T20" fmla="*/ 604 w 884"/>
                  <a:gd name="T21" fmla="*/ 56 h 1390"/>
                  <a:gd name="T22" fmla="*/ 666 w 884"/>
                  <a:gd name="T23" fmla="*/ 94 h 1390"/>
                  <a:gd name="T24" fmla="*/ 710 w 884"/>
                  <a:gd name="T25" fmla="*/ 190 h 1390"/>
                  <a:gd name="T26" fmla="*/ 702 w 884"/>
                  <a:gd name="T27" fmla="*/ 258 h 1390"/>
                  <a:gd name="T28" fmla="*/ 656 w 884"/>
                  <a:gd name="T29" fmla="*/ 298 h 1390"/>
                  <a:gd name="T30" fmla="*/ 586 w 884"/>
                  <a:gd name="T31" fmla="*/ 314 h 1390"/>
                  <a:gd name="T32" fmla="*/ 468 w 884"/>
                  <a:gd name="T33" fmla="*/ 328 h 1390"/>
                  <a:gd name="T34" fmla="*/ 420 w 884"/>
                  <a:gd name="T35" fmla="*/ 344 h 1390"/>
                  <a:gd name="T36" fmla="*/ 418 w 884"/>
                  <a:gd name="T37" fmla="*/ 354 h 1390"/>
                  <a:gd name="T38" fmla="*/ 444 w 884"/>
                  <a:gd name="T39" fmla="*/ 352 h 1390"/>
                  <a:gd name="T40" fmla="*/ 550 w 884"/>
                  <a:gd name="T41" fmla="*/ 334 h 1390"/>
                  <a:gd name="T42" fmla="*/ 676 w 884"/>
                  <a:gd name="T43" fmla="*/ 360 h 1390"/>
                  <a:gd name="T44" fmla="*/ 746 w 884"/>
                  <a:gd name="T45" fmla="*/ 418 h 1390"/>
                  <a:gd name="T46" fmla="*/ 818 w 884"/>
                  <a:gd name="T47" fmla="*/ 532 h 1390"/>
                  <a:gd name="T48" fmla="*/ 846 w 884"/>
                  <a:gd name="T49" fmla="*/ 654 h 1390"/>
                  <a:gd name="T50" fmla="*/ 844 w 884"/>
                  <a:gd name="T51" fmla="*/ 830 h 1390"/>
                  <a:gd name="T52" fmla="*/ 806 w 884"/>
                  <a:gd name="T53" fmla="*/ 998 h 1390"/>
                  <a:gd name="T54" fmla="*/ 736 w 884"/>
                  <a:gd name="T55" fmla="*/ 1142 h 1390"/>
                  <a:gd name="T56" fmla="*/ 638 w 884"/>
                  <a:gd name="T57" fmla="*/ 1252 h 1390"/>
                  <a:gd name="T58" fmla="*/ 524 w 884"/>
                  <a:gd name="T59" fmla="*/ 1312 h 1390"/>
                  <a:gd name="T60" fmla="*/ 406 w 884"/>
                  <a:gd name="T61" fmla="*/ 1322 h 1390"/>
                  <a:gd name="T62" fmla="*/ 226 w 884"/>
                  <a:gd name="T63" fmla="*/ 1242 h 1390"/>
                  <a:gd name="T64" fmla="*/ 108 w 884"/>
                  <a:gd name="T65" fmla="*/ 1064 h 1390"/>
                  <a:gd name="T66" fmla="*/ 56 w 884"/>
                  <a:gd name="T67" fmla="*/ 792 h 1390"/>
                  <a:gd name="T68" fmla="*/ 52 w 884"/>
                  <a:gd name="T69" fmla="*/ 702 h 1390"/>
                  <a:gd name="T70" fmla="*/ 30 w 884"/>
                  <a:gd name="T71" fmla="*/ 662 h 1390"/>
                  <a:gd name="T72" fmla="*/ 4 w 884"/>
                  <a:gd name="T73" fmla="*/ 698 h 1390"/>
                  <a:gd name="T74" fmla="*/ 0 w 884"/>
                  <a:gd name="T75" fmla="*/ 804 h 1390"/>
                  <a:gd name="T76" fmla="*/ 44 w 884"/>
                  <a:gd name="T77" fmla="*/ 1024 h 1390"/>
                  <a:gd name="T78" fmla="*/ 94 w 884"/>
                  <a:gd name="T79" fmla="*/ 1134 h 1390"/>
                  <a:gd name="T80" fmla="*/ 218 w 884"/>
                  <a:gd name="T81" fmla="*/ 1294 h 1390"/>
                  <a:gd name="T82" fmla="*/ 318 w 884"/>
                  <a:gd name="T83" fmla="*/ 1358 h 1390"/>
                  <a:gd name="T84" fmla="*/ 336 w 884"/>
                  <a:gd name="T85" fmla="*/ 1370 h 1390"/>
                  <a:gd name="T86" fmla="*/ 356 w 884"/>
                  <a:gd name="T87" fmla="*/ 1380 h 1390"/>
                  <a:gd name="T88" fmla="*/ 430 w 884"/>
                  <a:gd name="T89" fmla="*/ 1390 h 1390"/>
                  <a:gd name="T90" fmla="*/ 568 w 884"/>
                  <a:gd name="T91" fmla="*/ 1358 h 1390"/>
                  <a:gd name="T92" fmla="*/ 704 w 884"/>
                  <a:gd name="T93" fmla="*/ 1258 h 1390"/>
                  <a:gd name="T94" fmla="*/ 814 w 884"/>
                  <a:gd name="T95" fmla="*/ 1088 h 1390"/>
                  <a:gd name="T96" fmla="*/ 862 w 884"/>
                  <a:gd name="T97" fmla="*/ 932 h 1390"/>
                  <a:gd name="T98" fmla="*/ 884 w 884"/>
                  <a:gd name="T99" fmla="*/ 736 h 1390"/>
                  <a:gd name="T100" fmla="*/ 858 w 884"/>
                  <a:gd name="T101" fmla="*/ 506 h 1390"/>
                  <a:gd name="T102" fmla="*/ 778 w 884"/>
                  <a:gd name="T103" fmla="*/ 256 h 1390"/>
                  <a:gd name="T104" fmla="*/ 624 w 884"/>
                  <a:gd name="T105" fmla="*/ 66 h 13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84" h="1390">
                    <a:moveTo>
                      <a:pt x="778" y="256"/>
                    </a:moveTo>
                    <a:lnTo>
                      <a:pt x="726" y="136"/>
                    </a:lnTo>
                    <a:lnTo>
                      <a:pt x="724" y="128"/>
                    </a:lnTo>
                    <a:lnTo>
                      <a:pt x="712" y="112"/>
                    </a:lnTo>
                    <a:lnTo>
                      <a:pt x="700" y="96"/>
                    </a:lnTo>
                    <a:lnTo>
                      <a:pt x="688" y="84"/>
                    </a:lnTo>
                    <a:lnTo>
                      <a:pt x="672" y="72"/>
                    </a:lnTo>
                    <a:lnTo>
                      <a:pt x="656" y="60"/>
                    </a:lnTo>
                    <a:lnTo>
                      <a:pt x="638" y="50"/>
                    </a:lnTo>
                    <a:lnTo>
                      <a:pt x="620" y="42"/>
                    </a:lnTo>
                    <a:lnTo>
                      <a:pt x="600" y="34"/>
                    </a:lnTo>
                    <a:lnTo>
                      <a:pt x="560" y="22"/>
                    </a:lnTo>
                    <a:lnTo>
                      <a:pt x="518" y="12"/>
                    </a:lnTo>
                    <a:lnTo>
                      <a:pt x="476" y="6"/>
                    </a:lnTo>
                    <a:lnTo>
                      <a:pt x="434" y="2"/>
                    </a:lnTo>
                    <a:lnTo>
                      <a:pt x="408" y="0"/>
                    </a:lnTo>
                    <a:lnTo>
                      <a:pt x="382" y="0"/>
                    </a:lnTo>
                    <a:lnTo>
                      <a:pt x="356" y="2"/>
                    </a:lnTo>
                    <a:lnTo>
                      <a:pt x="332" y="6"/>
                    </a:lnTo>
                    <a:lnTo>
                      <a:pt x="288" y="14"/>
                    </a:lnTo>
                    <a:lnTo>
                      <a:pt x="250" y="24"/>
                    </a:lnTo>
                    <a:lnTo>
                      <a:pt x="216" y="36"/>
                    </a:lnTo>
                    <a:lnTo>
                      <a:pt x="190" y="48"/>
                    </a:lnTo>
                    <a:lnTo>
                      <a:pt x="168" y="60"/>
                    </a:lnTo>
                    <a:lnTo>
                      <a:pt x="154" y="68"/>
                    </a:lnTo>
                    <a:lnTo>
                      <a:pt x="138" y="82"/>
                    </a:lnTo>
                    <a:lnTo>
                      <a:pt x="128" y="92"/>
                    </a:lnTo>
                    <a:lnTo>
                      <a:pt x="124" y="102"/>
                    </a:lnTo>
                    <a:lnTo>
                      <a:pt x="124" y="106"/>
                    </a:lnTo>
                    <a:lnTo>
                      <a:pt x="126" y="106"/>
                    </a:lnTo>
                    <a:lnTo>
                      <a:pt x="132" y="106"/>
                    </a:lnTo>
                    <a:lnTo>
                      <a:pt x="142" y="102"/>
                    </a:lnTo>
                    <a:lnTo>
                      <a:pt x="158" y="94"/>
                    </a:lnTo>
                    <a:lnTo>
                      <a:pt x="184" y="78"/>
                    </a:lnTo>
                    <a:lnTo>
                      <a:pt x="212" y="64"/>
                    </a:lnTo>
                    <a:lnTo>
                      <a:pt x="240" y="52"/>
                    </a:lnTo>
                    <a:lnTo>
                      <a:pt x="272" y="40"/>
                    </a:lnTo>
                    <a:lnTo>
                      <a:pt x="302" y="32"/>
                    </a:lnTo>
                    <a:lnTo>
                      <a:pt x="332" y="26"/>
                    </a:lnTo>
                    <a:lnTo>
                      <a:pt x="362" y="22"/>
                    </a:lnTo>
                    <a:lnTo>
                      <a:pt x="392" y="20"/>
                    </a:lnTo>
                    <a:lnTo>
                      <a:pt x="428" y="22"/>
                    </a:lnTo>
                    <a:lnTo>
                      <a:pt x="462" y="24"/>
                    </a:lnTo>
                    <a:lnTo>
                      <a:pt x="494" y="28"/>
                    </a:lnTo>
                    <a:lnTo>
                      <a:pt x="526" y="32"/>
                    </a:lnTo>
                    <a:lnTo>
                      <a:pt x="554" y="38"/>
                    </a:lnTo>
                    <a:lnTo>
                      <a:pt x="582" y="46"/>
                    </a:lnTo>
                    <a:lnTo>
                      <a:pt x="604" y="56"/>
                    </a:lnTo>
                    <a:lnTo>
                      <a:pt x="624" y="66"/>
                    </a:lnTo>
                    <a:lnTo>
                      <a:pt x="636" y="72"/>
                    </a:lnTo>
                    <a:lnTo>
                      <a:pt x="646" y="78"/>
                    </a:lnTo>
                    <a:lnTo>
                      <a:pt x="666" y="94"/>
                    </a:lnTo>
                    <a:lnTo>
                      <a:pt x="680" y="112"/>
                    </a:lnTo>
                    <a:lnTo>
                      <a:pt x="692" y="132"/>
                    </a:lnTo>
                    <a:lnTo>
                      <a:pt x="700" y="152"/>
                    </a:lnTo>
                    <a:lnTo>
                      <a:pt x="706" y="172"/>
                    </a:lnTo>
                    <a:lnTo>
                      <a:pt x="710" y="190"/>
                    </a:lnTo>
                    <a:lnTo>
                      <a:pt x="712" y="210"/>
                    </a:lnTo>
                    <a:lnTo>
                      <a:pt x="712" y="226"/>
                    </a:lnTo>
                    <a:lnTo>
                      <a:pt x="708" y="242"/>
                    </a:lnTo>
                    <a:lnTo>
                      <a:pt x="702" y="258"/>
                    </a:lnTo>
                    <a:lnTo>
                      <a:pt x="690" y="272"/>
                    </a:lnTo>
                    <a:lnTo>
                      <a:pt x="680" y="282"/>
                    </a:lnTo>
                    <a:lnTo>
                      <a:pt x="668" y="290"/>
                    </a:lnTo>
                    <a:lnTo>
                      <a:pt x="656" y="298"/>
                    </a:lnTo>
                    <a:lnTo>
                      <a:pt x="644" y="304"/>
                    </a:lnTo>
                    <a:lnTo>
                      <a:pt x="630" y="308"/>
                    </a:lnTo>
                    <a:lnTo>
                      <a:pt x="616" y="312"/>
                    </a:lnTo>
                    <a:lnTo>
                      <a:pt x="600" y="314"/>
                    </a:lnTo>
                    <a:lnTo>
                      <a:pt x="586" y="314"/>
                    </a:lnTo>
                    <a:lnTo>
                      <a:pt x="552" y="314"/>
                    </a:lnTo>
                    <a:lnTo>
                      <a:pt x="520" y="316"/>
                    </a:lnTo>
                    <a:lnTo>
                      <a:pt x="492" y="322"/>
                    </a:lnTo>
                    <a:lnTo>
                      <a:pt x="468" y="328"/>
                    </a:lnTo>
                    <a:lnTo>
                      <a:pt x="438" y="334"/>
                    </a:lnTo>
                    <a:lnTo>
                      <a:pt x="430" y="338"/>
                    </a:lnTo>
                    <a:lnTo>
                      <a:pt x="424" y="340"/>
                    </a:lnTo>
                    <a:lnTo>
                      <a:pt x="420" y="344"/>
                    </a:lnTo>
                    <a:lnTo>
                      <a:pt x="418" y="348"/>
                    </a:lnTo>
                    <a:lnTo>
                      <a:pt x="418" y="352"/>
                    </a:lnTo>
                    <a:lnTo>
                      <a:pt x="418" y="354"/>
                    </a:lnTo>
                    <a:lnTo>
                      <a:pt x="422" y="354"/>
                    </a:lnTo>
                    <a:lnTo>
                      <a:pt x="426" y="356"/>
                    </a:lnTo>
                    <a:lnTo>
                      <a:pt x="434" y="354"/>
                    </a:lnTo>
                    <a:lnTo>
                      <a:pt x="444" y="352"/>
                    </a:lnTo>
                    <a:lnTo>
                      <a:pt x="466" y="344"/>
                    </a:lnTo>
                    <a:lnTo>
                      <a:pt x="488" y="340"/>
                    </a:lnTo>
                    <a:lnTo>
                      <a:pt x="510" y="336"/>
                    </a:lnTo>
                    <a:lnTo>
                      <a:pt x="530" y="334"/>
                    </a:lnTo>
                    <a:lnTo>
                      <a:pt x="550" y="334"/>
                    </a:lnTo>
                    <a:lnTo>
                      <a:pt x="570" y="334"/>
                    </a:lnTo>
                    <a:lnTo>
                      <a:pt x="590" y="336"/>
                    </a:lnTo>
                    <a:lnTo>
                      <a:pt x="610" y="340"/>
                    </a:lnTo>
                    <a:lnTo>
                      <a:pt x="644" y="348"/>
                    </a:lnTo>
                    <a:lnTo>
                      <a:pt x="676" y="360"/>
                    </a:lnTo>
                    <a:lnTo>
                      <a:pt x="704" y="376"/>
                    </a:lnTo>
                    <a:lnTo>
                      <a:pt x="716" y="386"/>
                    </a:lnTo>
                    <a:lnTo>
                      <a:pt x="726" y="396"/>
                    </a:lnTo>
                    <a:lnTo>
                      <a:pt x="746" y="418"/>
                    </a:lnTo>
                    <a:lnTo>
                      <a:pt x="764" y="440"/>
                    </a:lnTo>
                    <a:lnTo>
                      <a:pt x="780" y="464"/>
                    </a:lnTo>
                    <a:lnTo>
                      <a:pt x="794" y="486"/>
                    </a:lnTo>
                    <a:lnTo>
                      <a:pt x="808" y="510"/>
                    </a:lnTo>
                    <a:lnTo>
                      <a:pt x="818" y="532"/>
                    </a:lnTo>
                    <a:lnTo>
                      <a:pt x="826" y="556"/>
                    </a:lnTo>
                    <a:lnTo>
                      <a:pt x="834" y="580"/>
                    </a:lnTo>
                    <a:lnTo>
                      <a:pt x="838" y="604"/>
                    </a:lnTo>
                    <a:lnTo>
                      <a:pt x="844" y="630"/>
                    </a:lnTo>
                    <a:lnTo>
                      <a:pt x="846" y="654"/>
                    </a:lnTo>
                    <a:lnTo>
                      <a:pt x="848" y="682"/>
                    </a:lnTo>
                    <a:lnTo>
                      <a:pt x="848" y="736"/>
                    </a:lnTo>
                    <a:lnTo>
                      <a:pt x="846" y="794"/>
                    </a:lnTo>
                    <a:lnTo>
                      <a:pt x="844" y="830"/>
                    </a:lnTo>
                    <a:lnTo>
                      <a:pt x="838" y="864"/>
                    </a:lnTo>
                    <a:lnTo>
                      <a:pt x="832" y="898"/>
                    </a:lnTo>
                    <a:lnTo>
                      <a:pt x="824" y="932"/>
                    </a:lnTo>
                    <a:lnTo>
                      <a:pt x="816" y="966"/>
                    </a:lnTo>
                    <a:lnTo>
                      <a:pt x="806" y="998"/>
                    </a:lnTo>
                    <a:lnTo>
                      <a:pt x="794" y="1028"/>
                    </a:lnTo>
                    <a:lnTo>
                      <a:pt x="782" y="1058"/>
                    </a:lnTo>
                    <a:lnTo>
                      <a:pt x="768" y="1088"/>
                    </a:lnTo>
                    <a:lnTo>
                      <a:pt x="752" y="1114"/>
                    </a:lnTo>
                    <a:lnTo>
                      <a:pt x="736" y="1142"/>
                    </a:lnTo>
                    <a:lnTo>
                      <a:pt x="718" y="1166"/>
                    </a:lnTo>
                    <a:lnTo>
                      <a:pt x="700" y="1190"/>
                    </a:lnTo>
                    <a:lnTo>
                      <a:pt x="680" y="1212"/>
                    </a:lnTo>
                    <a:lnTo>
                      <a:pt x="660" y="1232"/>
                    </a:lnTo>
                    <a:lnTo>
                      <a:pt x="638" y="1252"/>
                    </a:lnTo>
                    <a:lnTo>
                      <a:pt x="610" y="1272"/>
                    </a:lnTo>
                    <a:lnTo>
                      <a:pt x="582" y="1288"/>
                    </a:lnTo>
                    <a:lnTo>
                      <a:pt x="554" y="1302"/>
                    </a:lnTo>
                    <a:lnTo>
                      <a:pt x="524" y="1312"/>
                    </a:lnTo>
                    <a:lnTo>
                      <a:pt x="496" y="1320"/>
                    </a:lnTo>
                    <a:lnTo>
                      <a:pt x="466" y="1324"/>
                    </a:lnTo>
                    <a:lnTo>
                      <a:pt x="436" y="1324"/>
                    </a:lnTo>
                    <a:lnTo>
                      <a:pt x="406" y="1322"/>
                    </a:lnTo>
                    <a:lnTo>
                      <a:pt x="364" y="1314"/>
                    </a:lnTo>
                    <a:lnTo>
                      <a:pt x="326" y="1302"/>
                    </a:lnTo>
                    <a:lnTo>
                      <a:pt x="290" y="1286"/>
                    </a:lnTo>
                    <a:lnTo>
                      <a:pt x="258" y="1266"/>
                    </a:lnTo>
                    <a:lnTo>
                      <a:pt x="226" y="1242"/>
                    </a:lnTo>
                    <a:lnTo>
                      <a:pt x="198" y="1214"/>
                    </a:lnTo>
                    <a:lnTo>
                      <a:pt x="172" y="1182"/>
                    </a:lnTo>
                    <a:lnTo>
                      <a:pt x="148" y="1146"/>
                    </a:lnTo>
                    <a:lnTo>
                      <a:pt x="128" y="1106"/>
                    </a:lnTo>
                    <a:lnTo>
                      <a:pt x="108" y="1064"/>
                    </a:lnTo>
                    <a:lnTo>
                      <a:pt x="92" y="1016"/>
                    </a:lnTo>
                    <a:lnTo>
                      <a:pt x="80" y="966"/>
                    </a:lnTo>
                    <a:lnTo>
                      <a:pt x="68" y="912"/>
                    </a:lnTo>
                    <a:lnTo>
                      <a:pt x="60" y="852"/>
                    </a:lnTo>
                    <a:lnTo>
                      <a:pt x="56" y="792"/>
                    </a:lnTo>
                    <a:lnTo>
                      <a:pt x="52" y="726"/>
                    </a:lnTo>
                    <a:lnTo>
                      <a:pt x="52" y="724"/>
                    </a:lnTo>
                    <a:lnTo>
                      <a:pt x="52" y="702"/>
                    </a:lnTo>
                    <a:lnTo>
                      <a:pt x="48" y="684"/>
                    </a:lnTo>
                    <a:lnTo>
                      <a:pt x="42" y="672"/>
                    </a:lnTo>
                    <a:lnTo>
                      <a:pt x="36" y="664"/>
                    </a:lnTo>
                    <a:lnTo>
                      <a:pt x="30" y="662"/>
                    </a:lnTo>
                    <a:lnTo>
                      <a:pt x="22" y="664"/>
                    </a:lnTo>
                    <a:lnTo>
                      <a:pt x="14" y="670"/>
                    </a:lnTo>
                    <a:lnTo>
                      <a:pt x="8" y="680"/>
                    </a:lnTo>
                    <a:lnTo>
                      <a:pt x="4" y="698"/>
                    </a:lnTo>
                    <a:lnTo>
                      <a:pt x="0" y="720"/>
                    </a:lnTo>
                    <a:lnTo>
                      <a:pt x="0" y="728"/>
                    </a:lnTo>
                    <a:lnTo>
                      <a:pt x="0" y="774"/>
                    </a:lnTo>
                    <a:lnTo>
                      <a:pt x="0" y="804"/>
                    </a:lnTo>
                    <a:lnTo>
                      <a:pt x="4" y="838"/>
                    </a:lnTo>
                    <a:lnTo>
                      <a:pt x="8" y="876"/>
                    </a:lnTo>
                    <a:lnTo>
                      <a:pt x="16" y="920"/>
                    </a:lnTo>
                    <a:lnTo>
                      <a:pt x="28" y="970"/>
                    </a:lnTo>
                    <a:lnTo>
                      <a:pt x="44" y="1024"/>
                    </a:lnTo>
                    <a:lnTo>
                      <a:pt x="56" y="1054"/>
                    </a:lnTo>
                    <a:lnTo>
                      <a:pt x="66" y="1082"/>
                    </a:lnTo>
                    <a:lnTo>
                      <a:pt x="80" y="1108"/>
                    </a:lnTo>
                    <a:lnTo>
                      <a:pt x="94" y="1134"/>
                    </a:lnTo>
                    <a:lnTo>
                      <a:pt x="108" y="1158"/>
                    </a:lnTo>
                    <a:lnTo>
                      <a:pt x="124" y="1182"/>
                    </a:lnTo>
                    <a:lnTo>
                      <a:pt x="154" y="1226"/>
                    </a:lnTo>
                    <a:lnTo>
                      <a:pt x="188" y="1264"/>
                    </a:lnTo>
                    <a:lnTo>
                      <a:pt x="218" y="1294"/>
                    </a:lnTo>
                    <a:lnTo>
                      <a:pt x="248" y="1318"/>
                    </a:lnTo>
                    <a:lnTo>
                      <a:pt x="274" y="1336"/>
                    </a:lnTo>
                    <a:lnTo>
                      <a:pt x="304" y="1350"/>
                    </a:lnTo>
                    <a:lnTo>
                      <a:pt x="318" y="1358"/>
                    </a:lnTo>
                    <a:lnTo>
                      <a:pt x="330" y="1364"/>
                    </a:lnTo>
                    <a:lnTo>
                      <a:pt x="332" y="1366"/>
                    </a:lnTo>
                    <a:lnTo>
                      <a:pt x="336" y="1370"/>
                    </a:lnTo>
                    <a:lnTo>
                      <a:pt x="342" y="1374"/>
                    </a:lnTo>
                    <a:lnTo>
                      <a:pt x="356" y="1380"/>
                    </a:lnTo>
                    <a:lnTo>
                      <a:pt x="368" y="1384"/>
                    </a:lnTo>
                    <a:lnTo>
                      <a:pt x="384" y="1388"/>
                    </a:lnTo>
                    <a:lnTo>
                      <a:pt x="406" y="1390"/>
                    </a:lnTo>
                    <a:lnTo>
                      <a:pt x="430" y="1390"/>
                    </a:lnTo>
                    <a:lnTo>
                      <a:pt x="456" y="1388"/>
                    </a:lnTo>
                    <a:lnTo>
                      <a:pt x="484" y="1384"/>
                    </a:lnTo>
                    <a:lnTo>
                      <a:pt x="510" y="1378"/>
                    </a:lnTo>
                    <a:lnTo>
                      <a:pt x="538" y="1370"/>
                    </a:lnTo>
                    <a:lnTo>
                      <a:pt x="568" y="1358"/>
                    </a:lnTo>
                    <a:lnTo>
                      <a:pt x="596" y="1344"/>
                    </a:lnTo>
                    <a:lnTo>
                      <a:pt x="624" y="1326"/>
                    </a:lnTo>
                    <a:lnTo>
                      <a:pt x="650" y="1306"/>
                    </a:lnTo>
                    <a:lnTo>
                      <a:pt x="678" y="1284"/>
                    </a:lnTo>
                    <a:lnTo>
                      <a:pt x="704" y="1258"/>
                    </a:lnTo>
                    <a:lnTo>
                      <a:pt x="728" y="1230"/>
                    </a:lnTo>
                    <a:lnTo>
                      <a:pt x="752" y="1200"/>
                    </a:lnTo>
                    <a:lnTo>
                      <a:pt x="774" y="1166"/>
                    </a:lnTo>
                    <a:lnTo>
                      <a:pt x="794" y="1128"/>
                    </a:lnTo>
                    <a:lnTo>
                      <a:pt x="814" y="1088"/>
                    </a:lnTo>
                    <a:lnTo>
                      <a:pt x="830" y="1044"/>
                    </a:lnTo>
                    <a:lnTo>
                      <a:pt x="842" y="1008"/>
                    </a:lnTo>
                    <a:lnTo>
                      <a:pt x="854" y="970"/>
                    </a:lnTo>
                    <a:lnTo>
                      <a:pt x="862" y="932"/>
                    </a:lnTo>
                    <a:lnTo>
                      <a:pt x="870" y="892"/>
                    </a:lnTo>
                    <a:lnTo>
                      <a:pt x="876" y="854"/>
                    </a:lnTo>
                    <a:lnTo>
                      <a:pt x="880" y="816"/>
                    </a:lnTo>
                    <a:lnTo>
                      <a:pt x="882" y="776"/>
                    </a:lnTo>
                    <a:lnTo>
                      <a:pt x="884" y="736"/>
                    </a:lnTo>
                    <a:lnTo>
                      <a:pt x="882" y="680"/>
                    </a:lnTo>
                    <a:lnTo>
                      <a:pt x="876" y="622"/>
                    </a:lnTo>
                    <a:lnTo>
                      <a:pt x="868" y="564"/>
                    </a:lnTo>
                    <a:lnTo>
                      <a:pt x="858" y="506"/>
                    </a:lnTo>
                    <a:lnTo>
                      <a:pt x="842" y="446"/>
                    </a:lnTo>
                    <a:lnTo>
                      <a:pt x="824" y="384"/>
                    </a:lnTo>
                    <a:lnTo>
                      <a:pt x="802" y="322"/>
                    </a:lnTo>
                    <a:lnTo>
                      <a:pt x="778" y="256"/>
                    </a:lnTo>
                    <a:close/>
                    <a:moveTo>
                      <a:pt x="624" y="66"/>
                    </a:moveTo>
                    <a:lnTo>
                      <a:pt x="624" y="66"/>
                    </a:lnTo>
                    <a:close/>
                  </a:path>
                </a:pathLst>
              </a:custGeom>
              <a:solidFill>
                <a:srgbClr val="500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6" name="Freeform 64">
                <a:extLst>
                  <a:ext uri="{FF2B5EF4-FFF2-40B4-BE49-F238E27FC236}">
                    <a16:creationId xmlns:a16="http://schemas.microsoft.com/office/drawing/2014/main" id="{45910270-4D29-4873-BCC5-60570AB67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" y="2288"/>
                <a:ext cx="176" cy="272"/>
              </a:xfrm>
              <a:custGeom>
                <a:avLst/>
                <a:gdLst>
                  <a:gd name="T0" fmla="*/ 12 w 176"/>
                  <a:gd name="T1" fmla="*/ 100 h 272"/>
                  <a:gd name="T2" fmla="*/ 12 w 176"/>
                  <a:gd name="T3" fmla="*/ 100 h 272"/>
                  <a:gd name="T4" fmla="*/ 24 w 176"/>
                  <a:gd name="T5" fmla="*/ 96 h 272"/>
                  <a:gd name="T6" fmla="*/ 36 w 176"/>
                  <a:gd name="T7" fmla="*/ 88 h 272"/>
                  <a:gd name="T8" fmla="*/ 46 w 176"/>
                  <a:gd name="T9" fmla="*/ 76 h 272"/>
                  <a:gd name="T10" fmla="*/ 56 w 176"/>
                  <a:gd name="T11" fmla="*/ 62 h 272"/>
                  <a:gd name="T12" fmla="*/ 66 w 176"/>
                  <a:gd name="T13" fmla="*/ 48 h 272"/>
                  <a:gd name="T14" fmla="*/ 72 w 176"/>
                  <a:gd name="T15" fmla="*/ 32 h 272"/>
                  <a:gd name="T16" fmla="*/ 76 w 176"/>
                  <a:gd name="T17" fmla="*/ 14 h 272"/>
                  <a:gd name="T18" fmla="*/ 76 w 176"/>
                  <a:gd name="T19" fmla="*/ 0 h 272"/>
                  <a:gd name="T20" fmla="*/ 76 w 176"/>
                  <a:gd name="T21" fmla="*/ 0 h 272"/>
                  <a:gd name="T22" fmla="*/ 100 w 176"/>
                  <a:gd name="T23" fmla="*/ 52 h 272"/>
                  <a:gd name="T24" fmla="*/ 130 w 176"/>
                  <a:gd name="T25" fmla="*/ 130 h 272"/>
                  <a:gd name="T26" fmla="*/ 158 w 176"/>
                  <a:gd name="T27" fmla="*/ 212 h 272"/>
                  <a:gd name="T28" fmla="*/ 170 w 176"/>
                  <a:gd name="T29" fmla="*/ 246 h 272"/>
                  <a:gd name="T30" fmla="*/ 176 w 176"/>
                  <a:gd name="T31" fmla="*/ 272 h 272"/>
                  <a:gd name="T32" fmla="*/ 176 w 176"/>
                  <a:gd name="T33" fmla="*/ 272 h 272"/>
                  <a:gd name="T34" fmla="*/ 168 w 176"/>
                  <a:gd name="T35" fmla="*/ 250 h 272"/>
                  <a:gd name="T36" fmla="*/ 152 w 176"/>
                  <a:gd name="T37" fmla="*/ 226 h 272"/>
                  <a:gd name="T38" fmla="*/ 134 w 176"/>
                  <a:gd name="T39" fmla="*/ 200 h 272"/>
                  <a:gd name="T40" fmla="*/ 112 w 176"/>
                  <a:gd name="T41" fmla="*/ 176 h 272"/>
                  <a:gd name="T42" fmla="*/ 88 w 176"/>
                  <a:gd name="T43" fmla="*/ 152 h 272"/>
                  <a:gd name="T44" fmla="*/ 62 w 176"/>
                  <a:gd name="T45" fmla="*/ 132 h 272"/>
                  <a:gd name="T46" fmla="*/ 50 w 176"/>
                  <a:gd name="T47" fmla="*/ 124 h 272"/>
                  <a:gd name="T48" fmla="*/ 36 w 176"/>
                  <a:gd name="T49" fmla="*/ 118 h 272"/>
                  <a:gd name="T50" fmla="*/ 22 w 176"/>
                  <a:gd name="T51" fmla="*/ 114 h 272"/>
                  <a:gd name="T52" fmla="*/ 10 w 176"/>
                  <a:gd name="T53" fmla="*/ 112 h 272"/>
                  <a:gd name="T54" fmla="*/ 10 w 176"/>
                  <a:gd name="T55" fmla="*/ 112 h 272"/>
                  <a:gd name="T56" fmla="*/ 4 w 176"/>
                  <a:gd name="T57" fmla="*/ 110 h 272"/>
                  <a:gd name="T58" fmla="*/ 2 w 176"/>
                  <a:gd name="T59" fmla="*/ 108 h 272"/>
                  <a:gd name="T60" fmla="*/ 0 w 176"/>
                  <a:gd name="T61" fmla="*/ 106 h 272"/>
                  <a:gd name="T62" fmla="*/ 2 w 176"/>
                  <a:gd name="T63" fmla="*/ 104 h 272"/>
                  <a:gd name="T64" fmla="*/ 6 w 176"/>
                  <a:gd name="T65" fmla="*/ 100 h 272"/>
                  <a:gd name="T66" fmla="*/ 12 w 176"/>
                  <a:gd name="T67" fmla="*/ 100 h 272"/>
                  <a:gd name="T68" fmla="*/ 12 w 176"/>
                  <a:gd name="T69" fmla="*/ 100 h 2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6" h="272">
                    <a:moveTo>
                      <a:pt x="12" y="100"/>
                    </a:moveTo>
                    <a:lnTo>
                      <a:pt x="12" y="100"/>
                    </a:lnTo>
                    <a:lnTo>
                      <a:pt x="24" y="96"/>
                    </a:lnTo>
                    <a:lnTo>
                      <a:pt x="36" y="88"/>
                    </a:lnTo>
                    <a:lnTo>
                      <a:pt x="46" y="76"/>
                    </a:lnTo>
                    <a:lnTo>
                      <a:pt x="56" y="62"/>
                    </a:lnTo>
                    <a:lnTo>
                      <a:pt x="66" y="48"/>
                    </a:lnTo>
                    <a:lnTo>
                      <a:pt x="72" y="32"/>
                    </a:lnTo>
                    <a:lnTo>
                      <a:pt x="76" y="14"/>
                    </a:lnTo>
                    <a:lnTo>
                      <a:pt x="76" y="0"/>
                    </a:lnTo>
                    <a:lnTo>
                      <a:pt x="100" y="52"/>
                    </a:lnTo>
                    <a:lnTo>
                      <a:pt x="130" y="130"/>
                    </a:lnTo>
                    <a:lnTo>
                      <a:pt x="158" y="212"/>
                    </a:lnTo>
                    <a:lnTo>
                      <a:pt x="170" y="246"/>
                    </a:lnTo>
                    <a:lnTo>
                      <a:pt x="176" y="272"/>
                    </a:lnTo>
                    <a:lnTo>
                      <a:pt x="168" y="250"/>
                    </a:lnTo>
                    <a:lnTo>
                      <a:pt x="152" y="226"/>
                    </a:lnTo>
                    <a:lnTo>
                      <a:pt x="134" y="200"/>
                    </a:lnTo>
                    <a:lnTo>
                      <a:pt x="112" y="176"/>
                    </a:lnTo>
                    <a:lnTo>
                      <a:pt x="88" y="152"/>
                    </a:lnTo>
                    <a:lnTo>
                      <a:pt x="62" y="132"/>
                    </a:lnTo>
                    <a:lnTo>
                      <a:pt x="50" y="124"/>
                    </a:lnTo>
                    <a:lnTo>
                      <a:pt x="36" y="118"/>
                    </a:lnTo>
                    <a:lnTo>
                      <a:pt x="22" y="114"/>
                    </a:lnTo>
                    <a:lnTo>
                      <a:pt x="10" y="112"/>
                    </a:lnTo>
                    <a:lnTo>
                      <a:pt x="4" y="110"/>
                    </a:lnTo>
                    <a:lnTo>
                      <a:pt x="2" y="108"/>
                    </a:lnTo>
                    <a:lnTo>
                      <a:pt x="0" y="106"/>
                    </a:lnTo>
                    <a:lnTo>
                      <a:pt x="2" y="104"/>
                    </a:lnTo>
                    <a:lnTo>
                      <a:pt x="6" y="100"/>
                    </a:lnTo>
                    <a:lnTo>
                      <a:pt x="12" y="100"/>
                    </a:lnTo>
                    <a:close/>
                  </a:path>
                </a:pathLst>
              </a:custGeom>
              <a:solidFill>
                <a:srgbClr val="882F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7" name="Freeform 65">
                <a:extLst>
                  <a:ext uri="{FF2B5EF4-FFF2-40B4-BE49-F238E27FC236}">
                    <a16:creationId xmlns:a16="http://schemas.microsoft.com/office/drawing/2014/main" id="{C6F82C9A-EA77-482B-8185-1A6E5676C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3270"/>
                <a:ext cx="432" cy="168"/>
              </a:xfrm>
              <a:custGeom>
                <a:avLst/>
                <a:gdLst>
                  <a:gd name="T0" fmla="*/ 200 w 432"/>
                  <a:gd name="T1" fmla="*/ 142 h 168"/>
                  <a:gd name="T2" fmla="*/ 200 w 432"/>
                  <a:gd name="T3" fmla="*/ 142 h 168"/>
                  <a:gd name="T4" fmla="*/ 176 w 432"/>
                  <a:gd name="T5" fmla="*/ 148 h 168"/>
                  <a:gd name="T6" fmla="*/ 152 w 432"/>
                  <a:gd name="T7" fmla="*/ 150 h 168"/>
                  <a:gd name="T8" fmla="*/ 128 w 432"/>
                  <a:gd name="T9" fmla="*/ 152 h 168"/>
                  <a:gd name="T10" fmla="*/ 102 w 432"/>
                  <a:gd name="T11" fmla="*/ 150 h 168"/>
                  <a:gd name="T12" fmla="*/ 78 w 432"/>
                  <a:gd name="T13" fmla="*/ 148 h 168"/>
                  <a:gd name="T14" fmla="*/ 54 w 432"/>
                  <a:gd name="T15" fmla="*/ 142 h 168"/>
                  <a:gd name="T16" fmla="*/ 28 w 432"/>
                  <a:gd name="T17" fmla="*/ 136 h 168"/>
                  <a:gd name="T18" fmla="*/ 0 w 432"/>
                  <a:gd name="T19" fmla="*/ 128 h 168"/>
                  <a:gd name="T20" fmla="*/ 0 w 432"/>
                  <a:gd name="T21" fmla="*/ 128 h 168"/>
                  <a:gd name="T22" fmla="*/ 14 w 432"/>
                  <a:gd name="T23" fmla="*/ 138 h 168"/>
                  <a:gd name="T24" fmla="*/ 34 w 432"/>
                  <a:gd name="T25" fmla="*/ 148 h 168"/>
                  <a:gd name="T26" fmla="*/ 60 w 432"/>
                  <a:gd name="T27" fmla="*/ 158 h 168"/>
                  <a:gd name="T28" fmla="*/ 92 w 432"/>
                  <a:gd name="T29" fmla="*/ 166 h 168"/>
                  <a:gd name="T30" fmla="*/ 110 w 432"/>
                  <a:gd name="T31" fmla="*/ 168 h 168"/>
                  <a:gd name="T32" fmla="*/ 130 w 432"/>
                  <a:gd name="T33" fmla="*/ 168 h 168"/>
                  <a:gd name="T34" fmla="*/ 150 w 432"/>
                  <a:gd name="T35" fmla="*/ 168 h 168"/>
                  <a:gd name="T36" fmla="*/ 170 w 432"/>
                  <a:gd name="T37" fmla="*/ 166 h 168"/>
                  <a:gd name="T38" fmla="*/ 192 w 432"/>
                  <a:gd name="T39" fmla="*/ 162 h 168"/>
                  <a:gd name="T40" fmla="*/ 214 w 432"/>
                  <a:gd name="T41" fmla="*/ 156 h 168"/>
                  <a:gd name="T42" fmla="*/ 238 w 432"/>
                  <a:gd name="T43" fmla="*/ 146 h 168"/>
                  <a:gd name="T44" fmla="*/ 262 w 432"/>
                  <a:gd name="T45" fmla="*/ 136 h 168"/>
                  <a:gd name="T46" fmla="*/ 262 w 432"/>
                  <a:gd name="T47" fmla="*/ 136 h 168"/>
                  <a:gd name="T48" fmla="*/ 302 w 432"/>
                  <a:gd name="T49" fmla="*/ 112 h 168"/>
                  <a:gd name="T50" fmla="*/ 346 w 432"/>
                  <a:gd name="T51" fmla="*/ 80 h 168"/>
                  <a:gd name="T52" fmla="*/ 370 w 432"/>
                  <a:gd name="T53" fmla="*/ 62 h 168"/>
                  <a:gd name="T54" fmla="*/ 392 w 432"/>
                  <a:gd name="T55" fmla="*/ 42 h 168"/>
                  <a:gd name="T56" fmla="*/ 412 w 432"/>
                  <a:gd name="T57" fmla="*/ 22 h 168"/>
                  <a:gd name="T58" fmla="*/ 432 w 432"/>
                  <a:gd name="T59" fmla="*/ 0 h 168"/>
                  <a:gd name="T60" fmla="*/ 432 w 432"/>
                  <a:gd name="T61" fmla="*/ 0 h 168"/>
                  <a:gd name="T62" fmla="*/ 418 w 432"/>
                  <a:gd name="T63" fmla="*/ 14 h 168"/>
                  <a:gd name="T64" fmla="*/ 400 w 432"/>
                  <a:gd name="T65" fmla="*/ 32 h 168"/>
                  <a:gd name="T66" fmla="*/ 376 w 432"/>
                  <a:gd name="T67" fmla="*/ 50 h 168"/>
                  <a:gd name="T68" fmla="*/ 346 w 432"/>
                  <a:gd name="T69" fmla="*/ 72 h 168"/>
                  <a:gd name="T70" fmla="*/ 314 w 432"/>
                  <a:gd name="T71" fmla="*/ 92 h 168"/>
                  <a:gd name="T72" fmla="*/ 278 w 432"/>
                  <a:gd name="T73" fmla="*/ 110 h 168"/>
                  <a:gd name="T74" fmla="*/ 240 w 432"/>
                  <a:gd name="T75" fmla="*/ 128 h 168"/>
                  <a:gd name="T76" fmla="*/ 200 w 432"/>
                  <a:gd name="T77" fmla="*/ 142 h 168"/>
                  <a:gd name="T78" fmla="*/ 200 w 432"/>
                  <a:gd name="T79" fmla="*/ 142 h 16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32" h="168">
                    <a:moveTo>
                      <a:pt x="200" y="142"/>
                    </a:moveTo>
                    <a:lnTo>
                      <a:pt x="200" y="142"/>
                    </a:lnTo>
                    <a:lnTo>
                      <a:pt x="176" y="148"/>
                    </a:lnTo>
                    <a:lnTo>
                      <a:pt x="152" y="150"/>
                    </a:lnTo>
                    <a:lnTo>
                      <a:pt x="128" y="152"/>
                    </a:lnTo>
                    <a:lnTo>
                      <a:pt x="102" y="150"/>
                    </a:lnTo>
                    <a:lnTo>
                      <a:pt x="78" y="148"/>
                    </a:lnTo>
                    <a:lnTo>
                      <a:pt x="54" y="142"/>
                    </a:lnTo>
                    <a:lnTo>
                      <a:pt x="28" y="136"/>
                    </a:lnTo>
                    <a:lnTo>
                      <a:pt x="0" y="128"/>
                    </a:lnTo>
                    <a:lnTo>
                      <a:pt x="14" y="138"/>
                    </a:lnTo>
                    <a:lnTo>
                      <a:pt x="34" y="148"/>
                    </a:lnTo>
                    <a:lnTo>
                      <a:pt x="60" y="158"/>
                    </a:lnTo>
                    <a:lnTo>
                      <a:pt x="92" y="166"/>
                    </a:lnTo>
                    <a:lnTo>
                      <a:pt x="110" y="168"/>
                    </a:lnTo>
                    <a:lnTo>
                      <a:pt x="130" y="168"/>
                    </a:lnTo>
                    <a:lnTo>
                      <a:pt x="150" y="168"/>
                    </a:lnTo>
                    <a:lnTo>
                      <a:pt x="170" y="166"/>
                    </a:lnTo>
                    <a:lnTo>
                      <a:pt x="192" y="162"/>
                    </a:lnTo>
                    <a:lnTo>
                      <a:pt x="214" y="156"/>
                    </a:lnTo>
                    <a:lnTo>
                      <a:pt x="238" y="146"/>
                    </a:lnTo>
                    <a:lnTo>
                      <a:pt x="262" y="136"/>
                    </a:lnTo>
                    <a:lnTo>
                      <a:pt x="302" y="112"/>
                    </a:lnTo>
                    <a:lnTo>
                      <a:pt x="346" y="80"/>
                    </a:lnTo>
                    <a:lnTo>
                      <a:pt x="370" y="62"/>
                    </a:lnTo>
                    <a:lnTo>
                      <a:pt x="392" y="42"/>
                    </a:lnTo>
                    <a:lnTo>
                      <a:pt x="412" y="22"/>
                    </a:lnTo>
                    <a:lnTo>
                      <a:pt x="432" y="0"/>
                    </a:lnTo>
                    <a:lnTo>
                      <a:pt x="418" y="14"/>
                    </a:lnTo>
                    <a:lnTo>
                      <a:pt x="400" y="32"/>
                    </a:lnTo>
                    <a:lnTo>
                      <a:pt x="376" y="50"/>
                    </a:lnTo>
                    <a:lnTo>
                      <a:pt x="346" y="72"/>
                    </a:lnTo>
                    <a:lnTo>
                      <a:pt x="314" y="92"/>
                    </a:lnTo>
                    <a:lnTo>
                      <a:pt x="278" y="110"/>
                    </a:lnTo>
                    <a:lnTo>
                      <a:pt x="240" y="128"/>
                    </a:lnTo>
                    <a:lnTo>
                      <a:pt x="200" y="142"/>
                    </a:lnTo>
                    <a:close/>
                  </a:path>
                </a:pathLst>
              </a:custGeom>
              <a:solidFill>
                <a:srgbClr val="882F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8" name="Freeform 66">
                <a:extLst>
                  <a:ext uri="{FF2B5EF4-FFF2-40B4-BE49-F238E27FC236}">
                    <a16:creationId xmlns:a16="http://schemas.microsoft.com/office/drawing/2014/main" id="{36A82583-62AB-41EC-BE57-47FAF7AC7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2752"/>
                <a:ext cx="64" cy="344"/>
              </a:xfrm>
              <a:custGeom>
                <a:avLst/>
                <a:gdLst>
                  <a:gd name="T0" fmla="*/ 8 w 64"/>
                  <a:gd name="T1" fmla="*/ 0 h 344"/>
                  <a:gd name="T2" fmla="*/ 8 w 64"/>
                  <a:gd name="T3" fmla="*/ 0 h 344"/>
                  <a:gd name="T4" fmla="*/ 12 w 64"/>
                  <a:gd name="T5" fmla="*/ 2 h 344"/>
                  <a:gd name="T6" fmla="*/ 16 w 64"/>
                  <a:gd name="T7" fmla="*/ 8 h 344"/>
                  <a:gd name="T8" fmla="*/ 20 w 64"/>
                  <a:gd name="T9" fmla="*/ 14 h 344"/>
                  <a:gd name="T10" fmla="*/ 22 w 64"/>
                  <a:gd name="T11" fmla="*/ 26 h 344"/>
                  <a:gd name="T12" fmla="*/ 24 w 64"/>
                  <a:gd name="T13" fmla="*/ 60 h 344"/>
                  <a:gd name="T14" fmla="*/ 24 w 64"/>
                  <a:gd name="T15" fmla="*/ 112 h 344"/>
                  <a:gd name="T16" fmla="*/ 24 w 64"/>
                  <a:gd name="T17" fmla="*/ 112 h 344"/>
                  <a:gd name="T18" fmla="*/ 24 w 64"/>
                  <a:gd name="T19" fmla="*/ 146 h 344"/>
                  <a:gd name="T20" fmla="*/ 28 w 64"/>
                  <a:gd name="T21" fmla="*/ 180 h 344"/>
                  <a:gd name="T22" fmla="*/ 34 w 64"/>
                  <a:gd name="T23" fmla="*/ 214 h 344"/>
                  <a:gd name="T24" fmla="*/ 40 w 64"/>
                  <a:gd name="T25" fmla="*/ 248 h 344"/>
                  <a:gd name="T26" fmla="*/ 52 w 64"/>
                  <a:gd name="T27" fmla="*/ 306 h 344"/>
                  <a:gd name="T28" fmla="*/ 64 w 64"/>
                  <a:gd name="T29" fmla="*/ 344 h 344"/>
                  <a:gd name="T30" fmla="*/ 64 w 64"/>
                  <a:gd name="T31" fmla="*/ 344 h 344"/>
                  <a:gd name="T32" fmla="*/ 56 w 64"/>
                  <a:gd name="T33" fmla="*/ 330 h 344"/>
                  <a:gd name="T34" fmla="*/ 50 w 64"/>
                  <a:gd name="T35" fmla="*/ 310 h 344"/>
                  <a:gd name="T36" fmla="*/ 36 w 64"/>
                  <a:gd name="T37" fmla="*/ 260 h 344"/>
                  <a:gd name="T38" fmla="*/ 22 w 64"/>
                  <a:gd name="T39" fmla="*/ 202 h 344"/>
                  <a:gd name="T40" fmla="*/ 12 w 64"/>
                  <a:gd name="T41" fmla="*/ 142 h 344"/>
                  <a:gd name="T42" fmla="*/ 4 w 64"/>
                  <a:gd name="T43" fmla="*/ 86 h 344"/>
                  <a:gd name="T44" fmla="*/ 0 w 64"/>
                  <a:gd name="T45" fmla="*/ 40 h 344"/>
                  <a:gd name="T46" fmla="*/ 0 w 64"/>
                  <a:gd name="T47" fmla="*/ 22 h 344"/>
                  <a:gd name="T48" fmla="*/ 0 w 64"/>
                  <a:gd name="T49" fmla="*/ 10 h 344"/>
                  <a:gd name="T50" fmla="*/ 4 w 64"/>
                  <a:gd name="T51" fmla="*/ 2 h 344"/>
                  <a:gd name="T52" fmla="*/ 6 w 64"/>
                  <a:gd name="T53" fmla="*/ 0 h 344"/>
                  <a:gd name="T54" fmla="*/ 8 w 64"/>
                  <a:gd name="T55" fmla="*/ 0 h 344"/>
                  <a:gd name="T56" fmla="*/ 8 w 64"/>
                  <a:gd name="T57" fmla="*/ 0 h 34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4" h="344">
                    <a:moveTo>
                      <a:pt x="8" y="0"/>
                    </a:move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lnTo>
                      <a:pt x="20" y="14"/>
                    </a:lnTo>
                    <a:lnTo>
                      <a:pt x="22" y="26"/>
                    </a:lnTo>
                    <a:lnTo>
                      <a:pt x="24" y="60"/>
                    </a:lnTo>
                    <a:lnTo>
                      <a:pt x="24" y="112"/>
                    </a:lnTo>
                    <a:lnTo>
                      <a:pt x="24" y="146"/>
                    </a:lnTo>
                    <a:lnTo>
                      <a:pt x="28" y="180"/>
                    </a:lnTo>
                    <a:lnTo>
                      <a:pt x="34" y="214"/>
                    </a:lnTo>
                    <a:lnTo>
                      <a:pt x="40" y="248"/>
                    </a:lnTo>
                    <a:lnTo>
                      <a:pt x="52" y="306"/>
                    </a:lnTo>
                    <a:lnTo>
                      <a:pt x="64" y="344"/>
                    </a:lnTo>
                    <a:lnTo>
                      <a:pt x="56" y="330"/>
                    </a:lnTo>
                    <a:lnTo>
                      <a:pt x="50" y="310"/>
                    </a:lnTo>
                    <a:lnTo>
                      <a:pt x="36" y="260"/>
                    </a:lnTo>
                    <a:lnTo>
                      <a:pt x="22" y="202"/>
                    </a:lnTo>
                    <a:lnTo>
                      <a:pt x="12" y="142"/>
                    </a:lnTo>
                    <a:lnTo>
                      <a:pt x="4" y="86"/>
                    </a:lnTo>
                    <a:lnTo>
                      <a:pt x="0" y="40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882F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9" name="Freeform 67">
                <a:extLst>
                  <a:ext uri="{FF2B5EF4-FFF2-40B4-BE49-F238E27FC236}">
                    <a16:creationId xmlns:a16="http://schemas.microsoft.com/office/drawing/2014/main" id="{B3A9C447-42B3-42AA-9BA6-8A4D4DF7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" y="2926"/>
                <a:ext cx="504" cy="426"/>
              </a:xfrm>
              <a:custGeom>
                <a:avLst/>
                <a:gdLst>
                  <a:gd name="T0" fmla="*/ 4 w 504"/>
                  <a:gd name="T1" fmla="*/ 6 h 426"/>
                  <a:gd name="T2" fmla="*/ 0 w 504"/>
                  <a:gd name="T3" fmla="*/ 20 h 426"/>
                  <a:gd name="T4" fmla="*/ 8 w 504"/>
                  <a:gd name="T5" fmla="*/ 88 h 426"/>
                  <a:gd name="T6" fmla="*/ 28 w 504"/>
                  <a:gd name="T7" fmla="*/ 164 h 426"/>
                  <a:gd name="T8" fmla="*/ 46 w 504"/>
                  <a:gd name="T9" fmla="*/ 216 h 426"/>
                  <a:gd name="T10" fmla="*/ 72 w 504"/>
                  <a:gd name="T11" fmla="*/ 268 h 426"/>
                  <a:gd name="T12" fmla="*/ 104 w 504"/>
                  <a:gd name="T13" fmla="*/ 316 h 426"/>
                  <a:gd name="T14" fmla="*/ 124 w 504"/>
                  <a:gd name="T15" fmla="*/ 336 h 426"/>
                  <a:gd name="T16" fmla="*/ 162 w 504"/>
                  <a:gd name="T17" fmla="*/ 368 h 426"/>
                  <a:gd name="T18" fmla="*/ 200 w 504"/>
                  <a:gd name="T19" fmla="*/ 394 h 426"/>
                  <a:gd name="T20" fmla="*/ 238 w 504"/>
                  <a:gd name="T21" fmla="*/ 410 h 426"/>
                  <a:gd name="T22" fmla="*/ 272 w 504"/>
                  <a:gd name="T23" fmla="*/ 420 h 426"/>
                  <a:gd name="T24" fmla="*/ 334 w 504"/>
                  <a:gd name="T25" fmla="*/ 426 h 426"/>
                  <a:gd name="T26" fmla="*/ 376 w 504"/>
                  <a:gd name="T27" fmla="*/ 424 h 426"/>
                  <a:gd name="T28" fmla="*/ 358 w 504"/>
                  <a:gd name="T29" fmla="*/ 422 h 426"/>
                  <a:gd name="T30" fmla="*/ 314 w 504"/>
                  <a:gd name="T31" fmla="*/ 412 h 426"/>
                  <a:gd name="T32" fmla="*/ 268 w 504"/>
                  <a:gd name="T33" fmla="*/ 392 h 426"/>
                  <a:gd name="T34" fmla="*/ 220 w 504"/>
                  <a:gd name="T35" fmla="*/ 364 h 426"/>
                  <a:gd name="T36" fmla="*/ 178 w 504"/>
                  <a:gd name="T37" fmla="*/ 330 h 426"/>
                  <a:gd name="T38" fmla="*/ 140 w 504"/>
                  <a:gd name="T39" fmla="*/ 292 h 426"/>
                  <a:gd name="T40" fmla="*/ 112 w 504"/>
                  <a:gd name="T41" fmla="*/ 254 h 426"/>
                  <a:gd name="T42" fmla="*/ 96 w 504"/>
                  <a:gd name="T43" fmla="*/ 218 h 426"/>
                  <a:gd name="T44" fmla="*/ 94 w 504"/>
                  <a:gd name="T45" fmla="*/ 200 h 426"/>
                  <a:gd name="T46" fmla="*/ 96 w 504"/>
                  <a:gd name="T47" fmla="*/ 172 h 426"/>
                  <a:gd name="T48" fmla="*/ 104 w 504"/>
                  <a:gd name="T49" fmla="*/ 152 h 426"/>
                  <a:gd name="T50" fmla="*/ 114 w 504"/>
                  <a:gd name="T51" fmla="*/ 140 h 426"/>
                  <a:gd name="T52" fmla="*/ 132 w 504"/>
                  <a:gd name="T53" fmla="*/ 136 h 426"/>
                  <a:gd name="T54" fmla="*/ 180 w 504"/>
                  <a:gd name="T55" fmla="*/ 140 h 426"/>
                  <a:gd name="T56" fmla="*/ 252 w 504"/>
                  <a:gd name="T57" fmla="*/ 154 h 426"/>
                  <a:gd name="T58" fmla="*/ 312 w 504"/>
                  <a:gd name="T59" fmla="*/ 160 h 426"/>
                  <a:gd name="T60" fmla="*/ 384 w 504"/>
                  <a:gd name="T61" fmla="*/ 160 h 426"/>
                  <a:gd name="T62" fmla="*/ 452 w 504"/>
                  <a:gd name="T63" fmla="*/ 154 h 426"/>
                  <a:gd name="T64" fmla="*/ 504 w 504"/>
                  <a:gd name="T65" fmla="*/ 144 h 426"/>
                  <a:gd name="T66" fmla="*/ 464 w 504"/>
                  <a:gd name="T67" fmla="*/ 146 h 426"/>
                  <a:gd name="T68" fmla="*/ 370 w 504"/>
                  <a:gd name="T69" fmla="*/ 146 h 426"/>
                  <a:gd name="T70" fmla="*/ 266 w 504"/>
                  <a:gd name="T71" fmla="*/ 132 h 426"/>
                  <a:gd name="T72" fmla="*/ 214 w 504"/>
                  <a:gd name="T73" fmla="*/ 120 h 426"/>
                  <a:gd name="T74" fmla="*/ 162 w 504"/>
                  <a:gd name="T75" fmla="*/ 100 h 426"/>
                  <a:gd name="T76" fmla="*/ 112 w 504"/>
                  <a:gd name="T77" fmla="*/ 74 h 426"/>
                  <a:gd name="T78" fmla="*/ 72 w 504"/>
                  <a:gd name="T79" fmla="*/ 48 h 426"/>
                  <a:gd name="T80" fmla="*/ 24 w 504"/>
                  <a:gd name="T81" fmla="*/ 16 h 426"/>
                  <a:gd name="T82" fmla="*/ 6 w 504"/>
                  <a:gd name="T83" fmla="*/ 0 h 426"/>
                  <a:gd name="T84" fmla="*/ 4 w 504"/>
                  <a:gd name="T85" fmla="*/ 6 h 4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04" h="426">
                    <a:moveTo>
                      <a:pt x="4" y="6"/>
                    </a:moveTo>
                    <a:lnTo>
                      <a:pt x="4" y="6"/>
                    </a:lnTo>
                    <a:lnTo>
                      <a:pt x="2" y="10"/>
                    </a:lnTo>
                    <a:lnTo>
                      <a:pt x="0" y="20"/>
                    </a:lnTo>
                    <a:lnTo>
                      <a:pt x="2" y="48"/>
                    </a:lnTo>
                    <a:lnTo>
                      <a:pt x="8" y="88"/>
                    </a:lnTo>
                    <a:lnTo>
                      <a:pt x="20" y="138"/>
                    </a:lnTo>
                    <a:lnTo>
                      <a:pt x="28" y="164"/>
                    </a:lnTo>
                    <a:lnTo>
                      <a:pt x="36" y="190"/>
                    </a:lnTo>
                    <a:lnTo>
                      <a:pt x="46" y="216"/>
                    </a:lnTo>
                    <a:lnTo>
                      <a:pt x="58" y="244"/>
                    </a:lnTo>
                    <a:lnTo>
                      <a:pt x="72" y="268"/>
                    </a:lnTo>
                    <a:lnTo>
                      <a:pt x="88" y="294"/>
                    </a:lnTo>
                    <a:lnTo>
                      <a:pt x="104" y="316"/>
                    </a:lnTo>
                    <a:lnTo>
                      <a:pt x="124" y="336"/>
                    </a:lnTo>
                    <a:lnTo>
                      <a:pt x="142" y="354"/>
                    </a:lnTo>
                    <a:lnTo>
                      <a:pt x="162" y="368"/>
                    </a:lnTo>
                    <a:lnTo>
                      <a:pt x="182" y="382"/>
                    </a:lnTo>
                    <a:lnTo>
                      <a:pt x="200" y="394"/>
                    </a:lnTo>
                    <a:lnTo>
                      <a:pt x="220" y="402"/>
                    </a:lnTo>
                    <a:lnTo>
                      <a:pt x="238" y="410"/>
                    </a:lnTo>
                    <a:lnTo>
                      <a:pt x="256" y="416"/>
                    </a:lnTo>
                    <a:lnTo>
                      <a:pt x="272" y="420"/>
                    </a:lnTo>
                    <a:lnTo>
                      <a:pt x="306" y="426"/>
                    </a:lnTo>
                    <a:lnTo>
                      <a:pt x="334" y="426"/>
                    </a:lnTo>
                    <a:lnTo>
                      <a:pt x="358" y="426"/>
                    </a:lnTo>
                    <a:lnTo>
                      <a:pt x="376" y="424"/>
                    </a:lnTo>
                    <a:lnTo>
                      <a:pt x="358" y="422"/>
                    </a:lnTo>
                    <a:lnTo>
                      <a:pt x="336" y="418"/>
                    </a:lnTo>
                    <a:lnTo>
                      <a:pt x="314" y="412"/>
                    </a:lnTo>
                    <a:lnTo>
                      <a:pt x="290" y="402"/>
                    </a:lnTo>
                    <a:lnTo>
                      <a:pt x="268" y="392"/>
                    </a:lnTo>
                    <a:lnTo>
                      <a:pt x="244" y="378"/>
                    </a:lnTo>
                    <a:lnTo>
                      <a:pt x="220" y="364"/>
                    </a:lnTo>
                    <a:lnTo>
                      <a:pt x="198" y="346"/>
                    </a:lnTo>
                    <a:lnTo>
                      <a:pt x="178" y="330"/>
                    </a:lnTo>
                    <a:lnTo>
                      <a:pt x="158" y="312"/>
                    </a:lnTo>
                    <a:lnTo>
                      <a:pt x="140" y="292"/>
                    </a:lnTo>
                    <a:lnTo>
                      <a:pt x="124" y="274"/>
                    </a:lnTo>
                    <a:lnTo>
                      <a:pt x="112" y="254"/>
                    </a:lnTo>
                    <a:lnTo>
                      <a:pt x="102" y="236"/>
                    </a:lnTo>
                    <a:lnTo>
                      <a:pt x="96" y="218"/>
                    </a:lnTo>
                    <a:lnTo>
                      <a:pt x="94" y="200"/>
                    </a:lnTo>
                    <a:lnTo>
                      <a:pt x="94" y="184"/>
                    </a:lnTo>
                    <a:lnTo>
                      <a:pt x="96" y="172"/>
                    </a:lnTo>
                    <a:lnTo>
                      <a:pt x="100" y="160"/>
                    </a:lnTo>
                    <a:lnTo>
                      <a:pt x="104" y="152"/>
                    </a:lnTo>
                    <a:lnTo>
                      <a:pt x="108" y="146"/>
                    </a:lnTo>
                    <a:lnTo>
                      <a:pt x="114" y="140"/>
                    </a:lnTo>
                    <a:lnTo>
                      <a:pt x="122" y="138"/>
                    </a:lnTo>
                    <a:lnTo>
                      <a:pt x="132" y="136"/>
                    </a:lnTo>
                    <a:lnTo>
                      <a:pt x="154" y="136"/>
                    </a:lnTo>
                    <a:lnTo>
                      <a:pt x="180" y="140"/>
                    </a:lnTo>
                    <a:lnTo>
                      <a:pt x="252" y="154"/>
                    </a:lnTo>
                    <a:lnTo>
                      <a:pt x="280" y="158"/>
                    </a:lnTo>
                    <a:lnTo>
                      <a:pt x="312" y="160"/>
                    </a:lnTo>
                    <a:lnTo>
                      <a:pt x="348" y="160"/>
                    </a:lnTo>
                    <a:lnTo>
                      <a:pt x="384" y="160"/>
                    </a:lnTo>
                    <a:lnTo>
                      <a:pt x="420" y="158"/>
                    </a:lnTo>
                    <a:lnTo>
                      <a:pt x="452" y="154"/>
                    </a:lnTo>
                    <a:lnTo>
                      <a:pt x="482" y="150"/>
                    </a:lnTo>
                    <a:lnTo>
                      <a:pt x="504" y="144"/>
                    </a:lnTo>
                    <a:lnTo>
                      <a:pt x="464" y="146"/>
                    </a:lnTo>
                    <a:lnTo>
                      <a:pt x="418" y="148"/>
                    </a:lnTo>
                    <a:lnTo>
                      <a:pt x="370" y="146"/>
                    </a:lnTo>
                    <a:lnTo>
                      <a:pt x="318" y="142"/>
                    </a:lnTo>
                    <a:lnTo>
                      <a:pt x="266" y="132"/>
                    </a:lnTo>
                    <a:lnTo>
                      <a:pt x="240" y="126"/>
                    </a:lnTo>
                    <a:lnTo>
                      <a:pt x="214" y="120"/>
                    </a:lnTo>
                    <a:lnTo>
                      <a:pt x="188" y="110"/>
                    </a:lnTo>
                    <a:lnTo>
                      <a:pt x="162" y="100"/>
                    </a:lnTo>
                    <a:lnTo>
                      <a:pt x="138" y="88"/>
                    </a:lnTo>
                    <a:lnTo>
                      <a:pt x="112" y="74"/>
                    </a:lnTo>
                    <a:lnTo>
                      <a:pt x="72" y="48"/>
                    </a:lnTo>
                    <a:lnTo>
                      <a:pt x="44" y="30"/>
                    </a:lnTo>
                    <a:lnTo>
                      <a:pt x="24" y="16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F9E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0" name="Freeform 68">
                <a:extLst>
                  <a:ext uri="{FF2B5EF4-FFF2-40B4-BE49-F238E27FC236}">
                    <a16:creationId xmlns:a16="http://schemas.microsoft.com/office/drawing/2014/main" id="{F69F817E-45D0-45C9-910E-9BB5B7342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" y="3006"/>
                <a:ext cx="254" cy="328"/>
              </a:xfrm>
              <a:custGeom>
                <a:avLst/>
                <a:gdLst>
                  <a:gd name="T0" fmla="*/ 254 w 254"/>
                  <a:gd name="T1" fmla="*/ 10 h 328"/>
                  <a:gd name="T2" fmla="*/ 254 w 254"/>
                  <a:gd name="T3" fmla="*/ 10 h 328"/>
                  <a:gd name="T4" fmla="*/ 246 w 254"/>
                  <a:gd name="T5" fmla="*/ 34 h 328"/>
                  <a:gd name="T6" fmla="*/ 232 w 254"/>
                  <a:gd name="T7" fmla="*/ 70 h 328"/>
                  <a:gd name="T8" fmla="*/ 212 w 254"/>
                  <a:gd name="T9" fmla="*/ 112 h 328"/>
                  <a:gd name="T10" fmla="*/ 198 w 254"/>
                  <a:gd name="T11" fmla="*/ 136 h 328"/>
                  <a:gd name="T12" fmla="*/ 184 w 254"/>
                  <a:gd name="T13" fmla="*/ 162 h 328"/>
                  <a:gd name="T14" fmla="*/ 166 w 254"/>
                  <a:gd name="T15" fmla="*/ 186 h 328"/>
                  <a:gd name="T16" fmla="*/ 148 w 254"/>
                  <a:gd name="T17" fmla="*/ 210 h 328"/>
                  <a:gd name="T18" fmla="*/ 128 w 254"/>
                  <a:gd name="T19" fmla="*/ 234 h 328"/>
                  <a:gd name="T20" fmla="*/ 106 w 254"/>
                  <a:gd name="T21" fmla="*/ 258 h 328"/>
                  <a:gd name="T22" fmla="*/ 82 w 254"/>
                  <a:gd name="T23" fmla="*/ 278 h 328"/>
                  <a:gd name="T24" fmla="*/ 56 w 254"/>
                  <a:gd name="T25" fmla="*/ 298 h 328"/>
                  <a:gd name="T26" fmla="*/ 30 w 254"/>
                  <a:gd name="T27" fmla="*/ 314 h 328"/>
                  <a:gd name="T28" fmla="*/ 0 w 254"/>
                  <a:gd name="T29" fmla="*/ 328 h 328"/>
                  <a:gd name="T30" fmla="*/ 0 w 254"/>
                  <a:gd name="T31" fmla="*/ 328 h 328"/>
                  <a:gd name="T32" fmla="*/ 26 w 254"/>
                  <a:gd name="T33" fmla="*/ 310 h 328"/>
                  <a:gd name="T34" fmla="*/ 52 w 254"/>
                  <a:gd name="T35" fmla="*/ 290 h 328"/>
                  <a:gd name="T36" fmla="*/ 78 w 254"/>
                  <a:gd name="T37" fmla="*/ 268 h 328"/>
                  <a:gd name="T38" fmla="*/ 102 w 254"/>
                  <a:gd name="T39" fmla="*/ 244 h 328"/>
                  <a:gd name="T40" fmla="*/ 126 w 254"/>
                  <a:gd name="T41" fmla="*/ 216 h 328"/>
                  <a:gd name="T42" fmla="*/ 148 w 254"/>
                  <a:gd name="T43" fmla="*/ 186 h 328"/>
                  <a:gd name="T44" fmla="*/ 166 w 254"/>
                  <a:gd name="T45" fmla="*/ 154 h 328"/>
                  <a:gd name="T46" fmla="*/ 182 w 254"/>
                  <a:gd name="T47" fmla="*/ 120 h 328"/>
                  <a:gd name="T48" fmla="*/ 182 w 254"/>
                  <a:gd name="T49" fmla="*/ 120 h 328"/>
                  <a:gd name="T50" fmla="*/ 186 w 254"/>
                  <a:gd name="T51" fmla="*/ 104 h 328"/>
                  <a:gd name="T52" fmla="*/ 190 w 254"/>
                  <a:gd name="T53" fmla="*/ 90 h 328"/>
                  <a:gd name="T54" fmla="*/ 190 w 254"/>
                  <a:gd name="T55" fmla="*/ 78 h 328"/>
                  <a:gd name="T56" fmla="*/ 188 w 254"/>
                  <a:gd name="T57" fmla="*/ 70 h 328"/>
                  <a:gd name="T58" fmla="*/ 186 w 254"/>
                  <a:gd name="T59" fmla="*/ 64 h 328"/>
                  <a:gd name="T60" fmla="*/ 182 w 254"/>
                  <a:gd name="T61" fmla="*/ 58 h 328"/>
                  <a:gd name="T62" fmla="*/ 176 w 254"/>
                  <a:gd name="T63" fmla="*/ 54 h 328"/>
                  <a:gd name="T64" fmla="*/ 170 w 254"/>
                  <a:gd name="T65" fmla="*/ 54 h 328"/>
                  <a:gd name="T66" fmla="*/ 158 w 254"/>
                  <a:gd name="T67" fmla="*/ 52 h 328"/>
                  <a:gd name="T68" fmla="*/ 146 w 254"/>
                  <a:gd name="T69" fmla="*/ 54 h 328"/>
                  <a:gd name="T70" fmla="*/ 134 w 254"/>
                  <a:gd name="T71" fmla="*/ 58 h 328"/>
                  <a:gd name="T72" fmla="*/ 134 w 254"/>
                  <a:gd name="T73" fmla="*/ 58 h 328"/>
                  <a:gd name="T74" fmla="*/ 166 w 254"/>
                  <a:gd name="T75" fmla="*/ 48 h 328"/>
                  <a:gd name="T76" fmla="*/ 196 w 254"/>
                  <a:gd name="T77" fmla="*/ 36 h 328"/>
                  <a:gd name="T78" fmla="*/ 222 w 254"/>
                  <a:gd name="T79" fmla="*/ 20 h 328"/>
                  <a:gd name="T80" fmla="*/ 244 w 254"/>
                  <a:gd name="T81" fmla="*/ 6 h 328"/>
                  <a:gd name="T82" fmla="*/ 244 w 254"/>
                  <a:gd name="T83" fmla="*/ 6 h 328"/>
                  <a:gd name="T84" fmla="*/ 248 w 254"/>
                  <a:gd name="T85" fmla="*/ 2 h 328"/>
                  <a:gd name="T86" fmla="*/ 252 w 254"/>
                  <a:gd name="T87" fmla="*/ 0 h 328"/>
                  <a:gd name="T88" fmla="*/ 252 w 254"/>
                  <a:gd name="T89" fmla="*/ 0 h 328"/>
                  <a:gd name="T90" fmla="*/ 254 w 254"/>
                  <a:gd name="T91" fmla="*/ 2 h 328"/>
                  <a:gd name="T92" fmla="*/ 254 w 254"/>
                  <a:gd name="T93" fmla="*/ 10 h 328"/>
                  <a:gd name="T94" fmla="*/ 254 w 254"/>
                  <a:gd name="T95" fmla="*/ 10 h 3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54" h="328">
                    <a:moveTo>
                      <a:pt x="254" y="10"/>
                    </a:moveTo>
                    <a:lnTo>
                      <a:pt x="254" y="10"/>
                    </a:lnTo>
                    <a:lnTo>
                      <a:pt x="246" y="34"/>
                    </a:lnTo>
                    <a:lnTo>
                      <a:pt x="232" y="70"/>
                    </a:lnTo>
                    <a:lnTo>
                      <a:pt x="212" y="112"/>
                    </a:lnTo>
                    <a:lnTo>
                      <a:pt x="198" y="136"/>
                    </a:lnTo>
                    <a:lnTo>
                      <a:pt x="184" y="162"/>
                    </a:lnTo>
                    <a:lnTo>
                      <a:pt x="166" y="186"/>
                    </a:lnTo>
                    <a:lnTo>
                      <a:pt x="148" y="210"/>
                    </a:lnTo>
                    <a:lnTo>
                      <a:pt x="128" y="234"/>
                    </a:lnTo>
                    <a:lnTo>
                      <a:pt x="106" y="258"/>
                    </a:lnTo>
                    <a:lnTo>
                      <a:pt x="82" y="278"/>
                    </a:lnTo>
                    <a:lnTo>
                      <a:pt x="56" y="298"/>
                    </a:lnTo>
                    <a:lnTo>
                      <a:pt x="30" y="314"/>
                    </a:lnTo>
                    <a:lnTo>
                      <a:pt x="0" y="328"/>
                    </a:lnTo>
                    <a:lnTo>
                      <a:pt x="26" y="310"/>
                    </a:lnTo>
                    <a:lnTo>
                      <a:pt x="52" y="290"/>
                    </a:lnTo>
                    <a:lnTo>
                      <a:pt x="78" y="268"/>
                    </a:lnTo>
                    <a:lnTo>
                      <a:pt x="102" y="244"/>
                    </a:lnTo>
                    <a:lnTo>
                      <a:pt x="126" y="216"/>
                    </a:lnTo>
                    <a:lnTo>
                      <a:pt x="148" y="186"/>
                    </a:lnTo>
                    <a:lnTo>
                      <a:pt x="166" y="154"/>
                    </a:lnTo>
                    <a:lnTo>
                      <a:pt x="182" y="120"/>
                    </a:lnTo>
                    <a:lnTo>
                      <a:pt x="186" y="104"/>
                    </a:lnTo>
                    <a:lnTo>
                      <a:pt x="190" y="90"/>
                    </a:lnTo>
                    <a:lnTo>
                      <a:pt x="190" y="78"/>
                    </a:lnTo>
                    <a:lnTo>
                      <a:pt x="188" y="70"/>
                    </a:lnTo>
                    <a:lnTo>
                      <a:pt x="186" y="64"/>
                    </a:lnTo>
                    <a:lnTo>
                      <a:pt x="182" y="58"/>
                    </a:lnTo>
                    <a:lnTo>
                      <a:pt x="176" y="54"/>
                    </a:lnTo>
                    <a:lnTo>
                      <a:pt x="170" y="54"/>
                    </a:lnTo>
                    <a:lnTo>
                      <a:pt x="158" y="52"/>
                    </a:lnTo>
                    <a:lnTo>
                      <a:pt x="146" y="54"/>
                    </a:lnTo>
                    <a:lnTo>
                      <a:pt x="134" y="58"/>
                    </a:lnTo>
                    <a:lnTo>
                      <a:pt x="166" y="48"/>
                    </a:lnTo>
                    <a:lnTo>
                      <a:pt x="196" y="36"/>
                    </a:lnTo>
                    <a:lnTo>
                      <a:pt x="222" y="20"/>
                    </a:lnTo>
                    <a:lnTo>
                      <a:pt x="244" y="6"/>
                    </a:lnTo>
                    <a:lnTo>
                      <a:pt x="248" y="2"/>
                    </a:lnTo>
                    <a:lnTo>
                      <a:pt x="252" y="0"/>
                    </a:lnTo>
                    <a:lnTo>
                      <a:pt x="254" y="2"/>
                    </a:lnTo>
                    <a:lnTo>
                      <a:pt x="254" y="10"/>
                    </a:lnTo>
                    <a:close/>
                  </a:path>
                </a:pathLst>
              </a:custGeom>
              <a:solidFill>
                <a:srgbClr val="E8A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1" name="Freeform 69">
                <a:extLst>
                  <a:ext uri="{FF2B5EF4-FFF2-40B4-BE49-F238E27FC236}">
                    <a16:creationId xmlns:a16="http://schemas.microsoft.com/office/drawing/2014/main" id="{75481500-A10B-4F33-8A2E-515312E96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2164"/>
                <a:ext cx="58" cy="172"/>
              </a:xfrm>
              <a:custGeom>
                <a:avLst/>
                <a:gdLst>
                  <a:gd name="T0" fmla="*/ 0 w 58"/>
                  <a:gd name="T1" fmla="*/ 0 h 172"/>
                  <a:gd name="T2" fmla="*/ 0 w 58"/>
                  <a:gd name="T3" fmla="*/ 0 h 172"/>
                  <a:gd name="T4" fmla="*/ 12 w 58"/>
                  <a:gd name="T5" fmla="*/ 10 h 172"/>
                  <a:gd name="T6" fmla="*/ 22 w 58"/>
                  <a:gd name="T7" fmla="*/ 20 h 172"/>
                  <a:gd name="T8" fmla="*/ 30 w 58"/>
                  <a:gd name="T9" fmla="*/ 32 h 172"/>
                  <a:gd name="T10" fmla="*/ 38 w 58"/>
                  <a:gd name="T11" fmla="*/ 46 h 172"/>
                  <a:gd name="T12" fmla="*/ 44 w 58"/>
                  <a:gd name="T13" fmla="*/ 60 h 172"/>
                  <a:gd name="T14" fmla="*/ 50 w 58"/>
                  <a:gd name="T15" fmla="*/ 76 h 172"/>
                  <a:gd name="T16" fmla="*/ 56 w 58"/>
                  <a:gd name="T17" fmla="*/ 112 h 172"/>
                  <a:gd name="T18" fmla="*/ 56 w 58"/>
                  <a:gd name="T19" fmla="*/ 112 h 172"/>
                  <a:gd name="T20" fmla="*/ 58 w 58"/>
                  <a:gd name="T21" fmla="*/ 122 h 172"/>
                  <a:gd name="T22" fmla="*/ 54 w 58"/>
                  <a:gd name="T23" fmla="*/ 132 h 172"/>
                  <a:gd name="T24" fmla="*/ 50 w 58"/>
                  <a:gd name="T25" fmla="*/ 142 h 172"/>
                  <a:gd name="T26" fmla="*/ 44 w 58"/>
                  <a:gd name="T27" fmla="*/ 152 h 172"/>
                  <a:gd name="T28" fmla="*/ 30 w 58"/>
                  <a:gd name="T29" fmla="*/ 166 h 172"/>
                  <a:gd name="T30" fmla="*/ 24 w 58"/>
                  <a:gd name="T31" fmla="*/ 172 h 172"/>
                  <a:gd name="T32" fmla="*/ 24 w 58"/>
                  <a:gd name="T33" fmla="*/ 172 h 172"/>
                  <a:gd name="T34" fmla="*/ 30 w 58"/>
                  <a:gd name="T35" fmla="*/ 164 h 172"/>
                  <a:gd name="T36" fmla="*/ 36 w 58"/>
                  <a:gd name="T37" fmla="*/ 156 h 172"/>
                  <a:gd name="T38" fmla="*/ 40 w 58"/>
                  <a:gd name="T39" fmla="*/ 148 h 172"/>
                  <a:gd name="T40" fmla="*/ 44 w 58"/>
                  <a:gd name="T41" fmla="*/ 138 h 172"/>
                  <a:gd name="T42" fmla="*/ 46 w 58"/>
                  <a:gd name="T43" fmla="*/ 128 h 172"/>
                  <a:gd name="T44" fmla="*/ 46 w 58"/>
                  <a:gd name="T45" fmla="*/ 116 h 172"/>
                  <a:gd name="T46" fmla="*/ 44 w 58"/>
                  <a:gd name="T47" fmla="*/ 104 h 172"/>
                  <a:gd name="T48" fmla="*/ 42 w 58"/>
                  <a:gd name="T49" fmla="*/ 90 h 172"/>
                  <a:gd name="T50" fmla="*/ 42 w 58"/>
                  <a:gd name="T51" fmla="*/ 90 h 172"/>
                  <a:gd name="T52" fmla="*/ 32 w 58"/>
                  <a:gd name="T53" fmla="*/ 60 h 172"/>
                  <a:gd name="T54" fmla="*/ 20 w 58"/>
                  <a:gd name="T55" fmla="*/ 32 h 172"/>
                  <a:gd name="T56" fmla="*/ 10 w 58"/>
                  <a:gd name="T57" fmla="*/ 10 h 172"/>
                  <a:gd name="T58" fmla="*/ 4 w 58"/>
                  <a:gd name="T59" fmla="*/ 4 h 172"/>
                  <a:gd name="T60" fmla="*/ 0 w 58"/>
                  <a:gd name="T61" fmla="*/ 0 h 172"/>
                  <a:gd name="T62" fmla="*/ 0 w 58"/>
                  <a:gd name="T63" fmla="*/ 0 h 1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0" y="0"/>
                    </a:lnTo>
                    <a:lnTo>
                      <a:pt x="12" y="10"/>
                    </a:lnTo>
                    <a:lnTo>
                      <a:pt x="22" y="20"/>
                    </a:lnTo>
                    <a:lnTo>
                      <a:pt x="30" y="32"/>
                    </a:lnTo>
                    <a:lnTo>
                      <a:pt x="38" y="46"/>
                    </a:lnTo>
                    <a:lnTo>
                      <a:pt x="44" y="60"/>
                    </a:lnTo>
                    <a:lnTo>
                      <a:pt x="50" y="76"/>
                    </a:lnTo>
                    <a:lnTo>
                      <a:pt x="56" y="112"/>
                    </a:lnTo>
                    <a:lnTo>
                      <a:pt x="58" y="122"/>
                    </a:lnTo>
                    <a:lnTo>
                      <a:pt x="54" y="132"/>
                    </a:lnTo>
                    <a:lnTo>
                      <a:pt x="50" y="142"/>
                    </a:lnTo>
                    <a:lnTo>
                      <a:pt x="44" y="152"/>
                    </a:lnTo>
                    <a:lnTo>
                      <a:pt x="30" y="166"/>
                    </a:lnTo>
                    <a:lnTo>
                      <a:pt x="24" y="172"/>
                    </a:lnTo>
                    <a:lnTo>
                      <a:pt x="30" y="164"/>
                    </a:lnTo>
                    <a:lnTo>
                      <a:pt x="36" y="156"/>
                    </a:lnTo>
                    <a:lnTo>
                      <a:pt x="40" y="148"/>
                    </a:lnTo>
                    <a:lnTo>
                      <a:pt x="44" y="138"/>
                    </a:lnTo>
                    <a:lnTo>
                      <a:pt x="46" y="128"/>
                    </a:lnTo>
                    <a:lnTo>
                      <a:pt x="46" y="116"/>
                    </a:lnTo>
                    <a:lnTo>
                      <a:pt x="44" y="104"/>
                    </a:lnTo>
                    <a:lnTo>
                      <a:pt x="42" y="90"/>
                    </a:lnTo>
                    <a:lnTo>
                      <a:pt x="32" y="60"/>
                    </a:lnTo>
                    <a:lnTo>
                      <a:pt x="20" y="32"/>
                    </a:lnTo>
                    <a:lnTo>
                      <a:pt x="10" y="10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2" name="Freeform 70">
                <a:extLst>
                  <a:ext uri="{FF2B5EF4-FFF2-40B4-BE49-F238E27FC236}">
                    <a16:creationId xmlns:a16="http://schemas.microsoft.com/office/drawing/2014/main" id="{97AD3122-B0F7-44C2-B7B2-209853069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" y="2650"/>
                <a:ext cx="254" cy="266"/>
              </a:xfrm>
              <a:custGeom>
                <a:avLst/>
                <a:gdLst>
                  <a:gd name="T0" fmla="*/ 0 w 254"/>
                  <a:gd name="T1" fmla="*/ 228 h 266"/>
                  <a:gd name="T2" fmla="*/ 244 w 254"/>
                  <a:gd name="T3" fmla="*/ 266 h 266"/>
                  <a:gd name="T4" fmla="*/ 244 w 254"/>
                  <a:gd name="T5" fmla="*/ 266 h 266"/>
                  <a:gd name="T6" fmla="*/ 248 w 254"/>
                  <a:gd name="T7" fmla="*/ 238 h 266"/>
                  <a:gd name="T8" fmla="*/ 252 w 254"/>
                  <a:gd name="T9" fmla="*/ 208 h 266"/>
                  <a:gd name="T10" fmla="*/ 254 w 254"/>
                  <a:gd name="T11" fmla="*/ 168 h 266"/>
                  <a:gd name="T12" fmla="*/ 254 w 254"/>
                  <a:gd name="T13" fmla="*/ 126 h 266"/>
                  <a:gd name="T14" fmla="*/ 252 w 254"/>
                  <a:gd name="T15" fmla="*/ 82 h 266"/>
                  <a:gd name="T16" fmla="*/ 250 w 254"/>
                  <a:gd name="T17" fmla="*/ 60 h 266"/>
                  <a:gd name="T18" fmla="*/ 246 w 254"/>
                  <a:gd name="T19" fmla="*/ 38 h 266"/>
                  <a:gd name="T20" fmla="*/ 242 w 254"/>
                  <a:gd name="T21" fmla="*/ 18 h 266"/>
                  <a:gd name="T22" fmla="*/ 236 w 254"/>
                  <a:gd name="T23" fmla="*/ 0 h 266"/>
                  <a:gd name="T24" fmla="*/ 236 w 254"/>
                  <a:gd name="T25" fmla="*/ 0 h 266"/>
                  <a:gd name="T26" fmla="*/ 242 w 254"/>
                  <a:gd name="T27" fmla="*/ 40 h 266"/>
                  <a:gd name="T28" fmla="*/ 246 w 254"/>
                  <a:gd name="T29" fmla="*/ 92 h 266"/>
                  <a:gd name="T30" fmla="*/ 248 w 254"/>
                  <a:gd name="T31" fmla="*/ 120 h 266"/>
                  <a:gd name="T32" fmla="*/ 246 w 254"/>
                  <a:gd name="T33" fmla="*/ 148 h 266"/>
                  <a:gd name="T34" fmla="*/ 244 w 254"/>
                  <a:gd name="T35" fmla="*/ 174 h 266"/>
                  <a:gd name="T36" fmla="*/ 236 w 254"/>
                  <a:gd name="T37" fmla="*/ 198 h 266"/>
                  <a:gd name="T38" fmla="*/ 236 w 254"/>
                  <a:gd name="T39" fmla="*/ 198 h 266"/>
                  <a:gd name="T40" fmla="*/ 228 w 254"/>
                  <a:gd name="T41" fmla="*/ 216 h 266"/>
                  <a:gd name="T42" fmla="*/ 220 w 254"/>
                  <a:gd name="T43" fmla="*/ 230 h 266"/>
                  <a:gd name="T44" fmla="*/ 210 w 254"/>
                  <a:gd name="T45" fmla="*/ 240 h 266"/>
                  <a:gd name="T46" fmla="*/ 200 w 254"/>
                  <a:gd name="T47" fmla="*/ 244 h 266"/>
                  <a:gd name="T48" fmla="*/ 190 w 254"/>
                  <a:gd name="T49" fmla="*/ 248 h 266"/>
                  <a:gd name="T50" fmla="*/ 178 w 254"/>
                  <a:gd name="T51" fmla="*/ 248 h 266"/>
                  <a:gd name="T52" fmla="*/ 148 w 254"/>
                  <a:gd name="T53" fmla="*/ 246 h 266"/>
                  <a:gd name="T54" fmla="*/ 148 w 254"/>
                  <a:gd name="T55" fmla="*/ 246 h 266"/>
                  <a:gd name="T56" fmla="*/ 106 w 254"/>
                  <a:gd name="T57" fmla="*/ 242 h 266"/>
                  <a:gd name="T58" fmla="*/ 58 w 254"/>
                  <a:gd name="T59" fmla="*/ 236 h 266"/>
                  <a:gd name="T60" fmla="*/ 0 w 254"/>
                  <a:gd name="T61" fmla="*/ 228 h 266"/>
                  <a:gd name="T62" fmla="*/ 0 w 254"/>
                  <a:gd name="T63" fmla="*/ 228 h 2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54" h="266">
                    <a:moveTo>
                      <a:pt x="0" y="228"/>
                    </a:moveTo>
                    <a:lnTo>
                      <a:pt x="244" y="266"/>
                    </a:lnTo>
                    <a:lnTo>
                      <a:pt x="248" y="238"/>
                    </a:lnTo>
                    <a:lnTo>
                      <a:pt x="252" y="208"/>
                    </a:lnTo>
                    <a:lnTo>
                      <a:pt x="254" y="168"/>
                    </a:lnTo>
                    <a:lnTo>
                      <a:pt x="254" y="126"/>
                    </a:lnTo>
                    <a:lnTo>
                      <a:pt x="252" y="82"/>
                    </a:lnTo>
                    <a:lnTo>
                      <a:pt x="250" y="60"/>
                    </a:lnTo>
                    <a:lnTo>
                      <a:pt x="246" y="38"/>
                    </a:lnTo>
                    <a:lnTo>
                      <a:pt x="242" y="18"/>
                    </a:lnTo>
                    <a:lnTo>
                      <a:pt x="236" y="0"/>
                    </a:lnTo>
                    <a:lnTo>
                      <a:pt x="242" y="40"/>
                    </a:lnTo>
                    <a:lnTo>
                      <a:pt x="246" y="92"/>
                    </a:lnTo>
                    <a:lnTo>
                      <a:pt x="248" y="120"/>
                    </a:lnTo>
                    <a:lnTo>
                      <a:pt x="246" y="148"/>
                    </a:lnTo>
                    <a:lnTo>
                      <a:pt x="244" y="174"/>
                    </a:lnTo>
                    <a:lnTo>
                      <a:pt x="236" y="198"/>
                    </a:lnTo>
                    <a:lnTo>
                      <a:pt x="228" y="216"/>
                    </a:lnTo>
                    <a:lnTo>
                      <a:pt x="220" y="230"/>
                    </a:lnTo>
                    <a:lnTo>
                      <a:pt x="210" y="240"/>
                    </a:lnTo>
                    <a:lnTo>
                      <a:pt x="200" y="244"/>
                    </a:lnTo>
                    <a:lnTo>
                      <a:pt x="190" y="248"/>
                    </a:lnTo>
                    <a:lnTo>
                      <a:pt x="178" y="248"/>
                    </a:lnTo>
                    <a:lnTo>
                      <a:pt x="148" y="246"/>
                    </a:lnTo>
                    <a:lnTo>
                      <a:pt x="106" y="242"/>
                    </a:lnTo>
                    <a:lnTo>
                      <a:pt x="58" y="236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3" name="Freeform 71">
                <a:extLst>
                  <a:ext uri="{FF2B5EF4-FFF2-40B4-BE49-F238E27FC236}">
                    <a16:creationId xmlns:a16="http://schemas.microsoft.com/office/drawing/2014/main" id="{28670544-9359-48EE-8436-56A42D993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88"/>
                <a:ext cx="110" cy="104"/>
              </a:xfrm>
              <a:custGeom>
                <a:avLst/>
                <a:gdLst>
                  <a:gd name="T0" fmla="*/ 0 w 110"/>
                  <a:gd name="T1" fmla="*/ 16 h 104"/>
                  <a:gd name="T2" fmla="*/ 0 w 110"/>
                  <a:gd name="T3" fmla="*/ 16 h 104"/>
                  <a:gd name="T4" fmla="*/ 10 w 110"/>
                  <a:gd name="T5" fmla="*/ 12 h 104"/>
                  <a:gd name="T6" fmla="*/ 20 w 110"/>
                  <a:gd name="T7" fmla="*/ 10 h 104"/>
                  <a:gd name="T8" fmla="*/ 30 w 110"/>
                  <a:gd name="T9" fmla="*/ 14 h 104"/>
                  <a:gd name="T10" fmla="*/ 42 w 110"/>
                  <a:gd name="T11" fmla="*/ 22 h 104"/>
                  <a:gd name="T12" fmla="*/ 52 w 110"/>
                  <a:gd name="T13" fmla="*/ 34 h 104"/>
                  <a:gd name="T14" fmla="*/ 60 w 110"/>
                  <a:gd name="T15" fmla="*/ 50 h 104"/>
                  <a:gd name="T16" fmla="*/ 64 w 110"/>
                  <a:gd name="T17" fmla="*/ 70 h 104"/>
                  <a:gd name="T18" fmla="*/ 66 w 110"/>
                  <a:gd name="T19" fmla="*/ 94 h 104"/>
                  <a:gd name="T20" fmla="*/ 66 w 110"/>
                  <a:gd name="T21" fmla="*/ 94 h 104"/>
                  <a:gd name="T22" fmla="*/ 68 w 110"/>
                  <a:gd name="T23" fmla="*/ 96 h 104"/>
                  <a:gd name="T24" fmla="*/ 72 w 110"/>
                  <a:gd name="T25" fmla="*/ 98 h 104"/>
                  <a:gd name="T26" fmla="*/ 88 w 110"/>
                  <a:gd name="T27" fmla="*/ 100 h 104"/>
                  <a:gd name="T28" fmla="*/ 110 w 110"/>
                  <a:gd name="T29" fmla="*/ 104 h 104"/>
                  <a:gd name="T30" fmla="*/ 110 w 110"/>
                  <a:gd name="T31" fmla="*/ 104 h 104"/>
                  <a:gd name="T32" fmla="*/ 102 w 110"/>
                  <a:gd name="T33" fmla="*/ 100 h 104"/>
                  <a:gd name="T34" fmla="*/ 96 w 110"/>
                  <a:gd name="T35" fmla="*/ 96 h 104"/>
                  <a:gd name="T36" fmla="*/ 92 w 110"/>
                  <a:gd name="T37" fmla="*/ 92 h 104"/>
                  <a:gd name="T38" fmla="*/ 90 w 110"/>
                  <a:gd name="T39" fmla="*/ 86 h 104"/>
                  <a:gd name="T40" fmla="*/ 84 w 110"/>
                  <a:gd name="T41" fmla="*/ 70 h 104"/>
                  <a:gd name="T42" fmla="*/ 78 w 110"/>
                  <a:gd name="T43" fmla="*/ 44 h 104"/>
                  <a:gd name="T44" fmla="*/ 78 w 110"/>
                  <a:gd name="T45" fmla="*/ 44 h 104"/>
                  <a:gd name="T46" fmla="*/ 72 w 110"/>
                  <a:gd name="T47" fmla="*/ 30 h 104"/>
                  <a:gd name="T48" fmla="*/ 64 w 110"/>
                  <a:gd name="T49" fmla="*/ 18 h 104"/>
                  <a:gd name="T50" fmla="*/ 54 w 110"/>
                  <a:gd name="T51" fmla="*/ 10 h 104"/>
                  <a:gd name="T52" fmla="*/ 44 w 110"/>
                  <a:gd name="T53" fmla="*/ 4 h 104"/>
                  <a:gd name="T54" fmla="*/ 34 w 110"/>
                  <a:gd name="T55" fmla="*/ 0 h 104"/>
                  <a:gd name="T56" fmla="*/ 22 w 110"/>
                  <a:gd name="T57" fmla="*/ 2 h 104"/>
                  <a:gd name="T58" fmla="*/ 10 w 110"/>
                  <a:gd name="T59" fmla="*/ 6 h 104"/>
                  <a:gd name="T60" fmla="*/ 0 w 110"/>
                  <a:gd name="T61" fmla="*/ 16 h 104"/>
                  <a:gd name="T62" fmla="*/ 0 w 110"/>
                  <a:gd name="T63" fmla="*/ 16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10" h="104">
                    <a:moveTo>
                      <a:pt x="0" y="16"/>
                    </a:moveTo>
                    <a:lnTo>
                      <a:pt x="0" y="16"/>
                    </a:lnTo>
                    <a:lnTo>
                      <a:pt x="10" y="12"/>
                    </a:lnTo>
                    <a:lnTo>
                      <a:pt x="20" y="10"/>
                    </a:lnTo>
                    <a:lnTo>
                      <a:pt x="30" y="14"/>
                    </a:lnTo>
                    <a:lnTo>
                      <a:pt x="42" y="22"/>
                    </a:lnTo>
                    <a:lnTo>
                      <a:pt x="52" y="34"/>
                    </a:lnTo>
                    <a:lnTo>
                      <a:pt x="60" y="50"/>
                    </a:lnTo>
                    <a:lnTo>
                      <a:pt x="64" y="70"/>
                    </a:lnTo>
                    <a:lnTo>
                      <a:pt x="66" y="94"/>
                    </a:lnTo>
                    <a:lnTo>
                      <a:pt x="68" y="96"/>
                    </a:lnTo>
                    <a:lnTo>
                      <a:pt x="72" y="98"/>
                    </a:lnTo>
                    <a:lnTo>
                      <a:pt x="88" y="100"/>
                    </a:lnTo>
                    <a:lnTo>
                      <a:pt x="110" y="104"/>
                    </a:lnTo>
                    <a:lnTo>
                      <a:pt x="102" y="100"/>
                    </a:lnTo>
                    <a:lnTo>
                      <a:pt x="96" y="96"/>
                    </a:lnTo>
                    <a:lnTo>
                      <a:pt x="92" y="92"/>
                    </a:lnTo>
                    <a:lnTo>
                      <a:pt x="90" y="86"/>
                    </a:lnTo>
                    <a:lnTo>
                      <a:pt x="84" y="70"/>
                    </a:lnTo>
                    <a:lnTo>
                      <a:pt x="78" y="44"/>
                    </a:lnTo>
                    <a:lnTo>
                      <a:pt x="72" y="30"/>
                    </a:lnTo>
                    <a:lnTo>
                      <a:pt x="64" y="18"/>
                    </a:lnTo>
                    <a:lnTo>
                      <a:pt x="54" y="10"/>
                    </a:lnTo>
                    <a:lnTo>
                      <a:pt x="44" y="4"/>
                    </a:lnTo>
                    <a:lnTo>
                      <a:pt x="34" y="0"/>
                    </a:lnTo>
                    <a:lnTo>
                      <a:pt x="22" y="2"/>
                    </a:lnTo>
                    <a:lnTo>
                      <a:pt x="10" y="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4" name="Freeform 72">
                <a:extLst>
                  <a:ext uri="{FF2B5EF4-FFF2-40B4-BE49-F238E27FC236}">
                    <a16:creationId xmlns:a16="http://schemas.microsoft.com/office/drawing/2014/main" id="{6114758B-1A88-46A1-838D-E6B1D71F3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584"/>
                <a:ext cx="26" cy="28"/>
              </a:xfrm>
              <a:custGeom>
                <a:avLst/>
                <a:gdLst>
                  <a:gd name="T0" fmla="*/ 0 w 26"/>
                  <a:gd name="T1" fmla="*/ 24 h 28"/>
                  <a:gd name="T2" fmla="*/ 0 w 26"/>
                  <a:gd name="T3" fmla="*/ 24 h 28"/>
                  <a:gd name="T4" fmla="*/ 0 w 26"/>
                  <a:gd name="T5" fmla="*/ 26 h 28"/>
                  <a:gd name="T6" fmla="*/ 4 w 26"/>
                  <a:gd name="T7" fmla="*/ 28 h 28"/>
                  <a:gd name="T8" fmla="*/ 4 w 26"/>
                  <a:gd name="T9" fmla="*/ 28 h 28"/>
                  <a:gd name="T10" fmla="*/ 8 w 26"/>
                  <a:gd name="T11" fmla="*/ 26 h 28"/>
                  <a:gd name="T12" fmla="*/ 14 w 26"/>
                  <a:gd name="T13" fmla="*/ 20 h 28"/>
                  <a:gd name="T14" fmla="*/ 26 w 26"/>
                  <a:gd name="T15" fmla="*/ 8 h 28"/>
                  <a:gd name="T16" fmla="*/ 26 w 26"/>
                  <a:gd name="T17" fmla="*/ 8 h 28"/>
                  <a:gd name="T18" fmla="*/ 22 w 26"/>
                  <a:gd name="T19" fmla="*/ 2 h 28"/>
                  <a:gd name="T20" fmla="*/ 20 w 26"/>
                  <a:gd name="T21" fmla="*/ 0 h 28"/>
                  <a:gd name="T22" fmla="*/ 16 w 26"/>
                  <a:gd name="T23" fmla="*/ 2 h 28"/>
                  <a:gd name="T24" fmla="*/ 12 w 26"/>
                  <a:gd name="T25" fmla="*/ 6 h 28"/>
                  <a:gd name="T26" fmla="*/ 4 w 26"/>
                  <a:gd name="T27" fmla="*/ 26 h 28"/>
                  <a:gd name="T28" fmla="*/ 0 w 26"/>
                  <a:gd name="T29" fmla="*/ 24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28">
                    <a:moveTo>
                      <a:pt x="0" y="24"/>
                    </a:moveTo>
                    <a:lnTo>
                      <a:pt x="0" y="24"/>
                    </a:lnTo>
                    <a:lnTo>
                      <a:pt x="0" y="26"/>
                    </a:lnTo>
                    <a:lnTo>
                      <a:pt x="4" y="28"/>
                    </a:lnTo>
                    <a:lnTo>
                      <a:pt x="8" y="26"/>
                    </a:lnTo>
                    <a:lnTo>
                      <a:pt x="14" y="20"/>
                    </a:lnTo>
                    <a:lnTo>
                      <a:pt x="26" y="8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4" y="2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5" name="Freeform 73">
                <a:extLst>
                  <a:ext uri="{FF2B5EF4-FFF2-40B4-BE49-F238E27FC236}">
                    <a16:creationId xmlns:a16="http://schemas.microsoft.com/office/drawing/2014/main" id="{9A8BFA6F-D86B-40A4-ABE2-A55791663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584"/>
                <a:ext cx="26" cy="28"/>
              </a:xfrm>
              <a:custGeom>
                <a:avLst/>
                <a:gdLst>
                  <a:gd name="T0" fmla="*/ 0 w 26"/>
                  <a:gd name="T1" fmla="*/ 24 h 28"/>
                  <a:gd name="T2" fmla="*/ 0 w 26"/>
                  <a:gd name="T3" fmla="*/ 24 h 28"/>
                  <a:gd name="T4" fmla="*/ 0 w 26"/>
                  <a:gd name="T5" fmla="*/ 26 h 28"/>
                  <a:gd name="T6" fmla="*/ 4 w 26"/>
                  <a:gd name="T7" fmla="*/ 28 h 28"/>
                  <a:gd name="T8" fmla="*/ 4 w 26"/>
                  <a:gd name="T9" fmla="*/ 28 h 28"/>
                  <a:gd name="T10" fmla="*/ 8 w 26"/>
                  <a:gd name="T11" fmla="*/ 26 h 28"/>
                  <a:gd name="T12" fmla="*/ 14 w 26"/>
                  <a:gd name="T13" fmla="*/ 20 h 28"/>
                  <a:gd name="T14" fmla="*/ 26 w 26"/>
                  <a:gd name="T15" fmla="*/ 8 h 28"/>
                  <a:gd name="T16" fmla="*/ 26 w 26"/>
                  <a:gd name="T17" fmla="*/ 8 h 28"/>
                  <a:gd name="T18" fmla="*/ 22 w 26"/>
                  <a:gd name="T19" fmla="*/ 2 h 28"/>
                  <a:gd name="T20" fmla="*/ 20 w 26"/>
                  <a:gd name="T21" fmla="*/ 0 h 28"/>
                  <a:gd name="T22" fmla="*/ 16 w 26"/>
                  <a:gd name="T23" fmla="*/ 2 h 28"/>
                  <a:gd name="T24" fmla="*/ 12 w 26"/>
                  <a:gd name="T25" fmla="*/ 6 h 28"/>
                  <a:gd name="T26" fmla="*/ 4 w 26"/>
                  <a:gd name="T27" fmla="*/ 2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6" h="28">
                    <a:moveTo>
                      <a:pt x="0" y="24"/>
                    </a:moveTo>
                    <a:lnTo>
                      <a:pt x="0" y="24"/>
                    </a:lnTo>
                    <a:lnTo>
                      <a:pt x="0" y="26"/>
                    </a:lnTo>
                    <a:lnTo>
                      <a:pt x="4" y="28"/>
                    </a:lnTo>
                    <a:lnTo>
                      <a:pt x="8" y="26"/>
                    </a:lnTo>
                    <a:lnTo>
                      <a:pt x="14" y="20"/>
                    </a:lnTo>
                    <a:lnTo>
                      <a:pt x="26" y="8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4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6" name="Freeform 74">
                <a:extLst>
                  <a:ext uri="{FF2B5EF4-FFF2-40B4-BE49-F238E27FC236}">
                    <a16:creationId xmlns:a16="http://schemas.microsoft.com/office/drawing/2014/main" id="{C27DC604-A25A-48E7-BD23-3E435EBA0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600"/>
                <a:ext cx="32" cy="36"/>
              </a:xfrm>
              <a:custGeom>
                <a:avLst/>
                <a:gdLst>
                  <a:gd name="T0" fmla="*/ 0 w 32"/>
                  <a:gd name="T1" fmla="*/ 18 h 36"/>
                  <a:gd name="T2" fmla="*/ 0 w 32"/>
                  <a:gd name="T3" fmla="*/ 18 h 36"/>
                  <a:gd name="T4" fmla="*/ 4 w 32"/>
                  <a:gd name="T5" fmla="*/ 20 h 36"/>
                  <a:gd name="T6" fmla="*/ 8 w 32"/>
                  <a:gd name="T7" fmla="*/ 24 h 36"/>
                  <a:gd name="T8" fmla="*/ 14 w 32"/>
                  <a:gd name="T9" fmla="*/ 30 h 36"/>
                  <a:gd name="T10" fmla="*/ 18 w 32"/>
                  <a:gd name="T11" fmla="*/ 34 h 36"/>
                  <a:gd name="T12" fmla="*/ 20 w 32"/>
                  <a:gd name="T13" fmla="*/ 36 h 36"/>
                  <a:gd name="T14" fmla="*/ 24 w 32"/>
                  <a:gd name="T15" fmla="*/ 36 h 36"/>
                  <a:gd name="T16" fmla="*/ 28 w 32"/>
                  <a:gd name="T17" fmla="*/ 34 h 36"/>
                  <a:gd name="T18" fmla="*/ 28 w 32"/>
                  <a:gd name="T19" fmla="*/ 34 h 36"/>
                  <a:gd name="T20" fmla="*/ 32 w 32"/>
                  <a:gd name="T21" fmla="*/ 30 h 36"/>
                  <a:gd name="T22" fmla="*/ 32 w 32"/>
                  <a:gd name="T23" fmla="*/ 26 h 36"/>
                  <a:gd name="T24" fmla="*/ 32 w 32"/>
                  <a:gd name="T25" fmla="*/ 22 h 36"/>
                  <a:gd name="T26" fmla="*/ 28 w 32"/>
                  <a:gd name="T27" fmla="*/ 18 h 36"/>
                  <a:gd name="T28" fmla="*/ 22 w 32"/>
                  <a:gd name="T29" fmla="*/ 8 h 36"/>
                  <a:gd name="T30" fmla="*/ 20 w 32"/>
                  <a:gd name="T31" fmla="*/ 4 h 36"/>
                  <a:gd name="T32" fmla="*/ 20 w 32"/>
                  <a:gd name="T33" fmla="*/ 0 h 36"/>
                  <a:gd name="T34" fmla="*/ 20 w 32"/>
                  <a:gd name="T35" fmla="*/ 0 h 36"/>
                  <a:gd name="T36" fmla="*/ 18 w 32"/>
                  <a:gd name="T37" fmla="*/ 6 h 36"/>
                  <a:gd name="T38" fmla="*/ 18 w 32"/>
                  <a:gd name="T39" fmla="*/ 10 h 36"/>
                  <a:gd name="T40" fmla="*/ 18 w 32"/>
                  <a:gd name="T41" fmla="*/ 14 h 36"/>
                  <a:gd name="T42" fmla="*/ 16 w 32"/>
                  <a:gd name="T43" fmla="*/ 20 h 36"/>
                  <a:gd name="T44" fmla="*/ 0 w 32"/>
                  <a:gd name="T45" fmla="*/ 18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0" y="18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4" y="30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32" y="30"/>
                    </a:lnTo>
                    <a:lnTo>
                      <a:pt x="32" y="26"/>
                    </a:lnTo>
                    <a:lnTo>
                      <a:pt x="32" y="22"/>
                    </a:lnTo>
                    <a:lnTo>
                      <a:pt x="28" y="18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20" y="0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14"/>
                    </a:lnTo>
                    <a:lnTo>
                      <a:pt x="16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7" name="Freeform 75">
                <a:extLst>
                  <a:ext uri="{FF2B5EF4-FFF2-40B4-BE49-F238E27FC236}">
                    <a16:creationId xmlns:a16="http://schemas.microsoft.com/office/drawing/2014/main" id="{2D78AEF9-EBDE-4AEC-A9E2-C73C9D2BE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600"/>
                <a:ext cx="32" cy="36"/>
              </a:xfrm>
              <a:custGeom>
                <a:avLst/>
                <a:gdLst>
                  <a:gd name="T0" fmla="*/ 0 w 32"/>
                  <a:gd name="T1" fmla="*/ 18 h 36"/>
                  <a:gd name="T2" fmla="*/ 0 w 32"/>
                  <a:gd name="T3" fmla="*/ 18 h 36"/>
                  <a:gd name="T4" fmla="*/ 4 w 32"/>
                  <a:gd name="T5" fmla="*/ 20 h 36"/>
                  <a:gd name="T6" fmla="*/ 8 w 32"/>
                  <a:gd name="T7" fmla="*/ 24 h 36"/>
                  <a:gd name="T8" fmla="*/ 14 w 32"/>
                  <a:gd name="T9" fmla="*/ 30 h 36"/>
                  <a:gd name="T10" fmla="*/ 18 w 32"/>
                  <a:gd name="T11" fmla="*/ 34 h 36"/>
                  <a:gd name="T12" fmla="*/ 20 w 32"/>
                  <a:gd name="T13" fmla="*/ 36 h 36"/>
                  <a:gd name="T14" fmla="*/ 24 w 32"/>
                  <a:gd name="T15" fmla="*/ 36 h 36"/>
                  <a:gd name="T16" fmla="*/ 28 w 32"/>
                  <a:gd name="T17" fmla="*/ 34 h 36"/>
                  <a:gd name="T18" fmla="*/ 28 w 32"/>
                  <a:gd name="T19" fmla="*/ 34 h 36"/>
                  <a:gd name="T20" fmla="*/ 32 w 32"/>
                  <a:gd name="T21" fmla="*/ 30 h 36"/>
                  <a:gd name="T22" fmla="*/ 32 w 32"/>
                  <a:gd name="T23" fmla="*/ 26 h 36"/>
                  <a:gd name="T24" fmla="*/ 32 w 32"/>
                  <a:gd name="T25" fmla="*/ 22 h 36"/>
                  <a:gd name="T26" fmla="*/ 28 w 32"/>
                  <a:gd name="T27" fmla="*/ 18 h 36"/>
                  <a:gd name="T28" fmla="*/ 22 w 32"/>
                  <a:gd name="T29" fmla="*/ 8 h 36"/>
                  <a:gd name="T30" fmla="*/ 20 w 32"/>
                  <a:gd name="T31" fmla="*/ 4 h 36"/>
                  <a:gd name="T32" fmla="*/ 20 w 32"/>
                  <a:gd name="T33" fmla="*/ 0 h 36"/>
                  <a:gd name="T34" fmla="*/ 20 w 32"/>
                  <a:gd name="T35" fmla="*/ 0 h 36"/>
                  <a:gd name="T36" fmla="*/ 18 w 32"/>
                  <a:gd name="T37" fmla="*/ 6 h 36"/>
                  <a:gd name="T38" fmla="*/ 18 w 32"/>
                  <a:gd name="T39" fmla="*/ 10 h 36"/>
                  <a:gd name="T40" fmla="*/ 18 w 32"/>
                  <a:gd name="T41" fmla="*/ 14 h 36"/>
                  <a:gd name="T42" fmla="*/ 16 w 32"/>
                  <a:gd name="T43" fmla="*/ 20 h 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0" y="18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4" y="30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32" y="30"/>
                    </a:lnTo>
                    <a:lnTo>
                      <a:pt x="32" y="26"/>
                    </a:lnTo>
                    <a:lnTo>
                      <a:pt x="32" y="22"/>
                    </a:lnTo>
                    <a:lnTo>
                      <a:pt x="28" y="18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20" y="0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14"/>
                    </a:lnTo>
                    <a:lnTo>
                      <a:pt x="16" y="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8" name="Freeform 76">
                <a:extLst>
                  <a:ext uri="{FF2B5EF4-FFF2-40B4-BE49-F238E27FC236}">
                    <a16:creationId xmlns:a16="http://schemas.microsoft.com/office/drawing/2014/main" id="{15F847CD-0724-45D8-B801-865CF218A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8" y="2482"/>
                <a:ext cx="36" cy="16"/>
              </a:xfrm>
              <a:custGeom>
                <a:avLst/>
                <a:gdLst>
                  <a:gd name="T0" fmla="*/ 0 w 36"/>
                  <a:gd name="T1" fmla="*/ 6 h 16"/>
                  <a:gd name="T2" fmla="*/ 0 w 36"/>
                  <a:gd name="T3" fmla="*/ 6 h 16"/>
                  <a:gd name="T4" fmla="*/ 2 w 36"/>
                  <a:gd name="T5" fmla="*/ 14 h 16"/>
                  <a:gd name="T6" fmla="*/ 4 w 36"/>
                  <a:gd name="T7" fmla="*/ 16 h 16"/>
                  <a:gd name="T8" fmla="*/ 8 w 36"/>
                  <a:gd name="T9" fmla="*/ 16 h 16"/>
                  <a:gd name="T10" fmla="*/ 14 w 36"/>
                  <a:gd name="T11" fmla="*/ 12 h 16"/>
                  <a:gd name="T12" fmla="*/ 14 w 36"/>
                  <a:gd name="T13" fmla="*/ 12 h 16"/>
                  <a:gd name="T14" fmla="*/ 18 w 36"/>
                  <a:gd name="T15" fmla="*/ 8 h 16"/>
                  <a:gd name="T16" fmla="*/ 24 w 36"/>
                  <a:gd name="T17" fmla="*/ 2 h 16"/>
                  <a:gd name="T18" fmla="*/ 24 w 36"/>
                  <a:gd name="T19" fmla="*/ 2 h 16"/>
                  <a:gd name="T20" fmla="*/ 30 w 36"/>
                  <a:gd name="T21" fmla="*/ 0 h 16"/>
                  <a:gd name="T22" fmla="*/ 36 w 36"/>
                  <a:gd name="T23" fmla="*/ 0 h 16"/>
                  <a:gd name="T24" fmla="*/ 0 w 36"/>
                  <a:gd name="T25" fmla="*/ 6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16">
                    <a:moveTo>
                      <a:pt x="0" y="6"/>
                    </a:moveTo>
                    <a:lnTo>
                      <a:pt x="0" y="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9" name="Freeform 77">
                <a:extLst>
                  <a:ext uri="{FF2B5EF4-FFF2-40B4-BE49-F238E27FC236}">
                    <a16:creationId xmlns:a16="http://schemas.microsoft.com/office/drawing/2014/main" id="{C963EE6C-6BEE-4A0E-AFD1-C9F79C38B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8" y="2482"/>
                <a:ext cx="36" cy="16"/>
              </a:xfrm>
              <a:custGeom>
                <a:avLst/>
                <a:gdLst>
                  <a:gd name="T0" fmla="*/ 0 w 36"/>
                  <a:gd name="T1" fmla="*/ 6 h 16"/>
                  <a:gd name="T2" fmla="*/ 0 w 36"/>
                  <a:gd name="T3" fmla="*/ 6 h 16"/>
                  <a:gd name="T4" fmla="*/ 2 w 36"/>
                  <a:gd name="T5" fmla="*/ 14 h 16"/>
                  <a:gd name="T6" fmla="*/ 4 w 36"/>
                  <a:gd name="T7" fmla="*/ 16 h 16"/>
                  <a:gd name="T8" fmla="*/ 8 w 36"/>
                  <a:gd name="T9" fmla="*/ 16 h 16"/>
                  <a:gd name="T10" fmla="*/ 14 w 36"/>
                  <a:gd name="T11" fmla="*/ 12 h 16"/>
                  <a:gd name="T12" fmla="*/ 14 w 36"/>
                  <a:gd name="T13" fmla="*/ 12 h 16"/>
                  <a:gd name="T14" fmla="*/ 18 w 36"/>
                  <a:gd name="T15" fmla="*/ 8 h 16"/>
                  <a:gd name="T16" fmla="*/ 24 w 36"/>
                  <a:gd name="T17" fmla="*/ 2 h 16"/>
                  <a:gd name="T18" fmla="*/ 24 w 36"/>
                  <a:gd name="T19" fmla="*/ 2 h 16"/>
                  <a:gd name="T20" fmla="*/ 30 w 36"/>
                  <a:gd name="T21" fmla="*/ 0 h 16"/>
                  <a:gd name="T22" fmla="*/ 36 w 36"/>
                  <a:gd name="T23" fmla="*/ 0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" h="16">
                    <a:moveTo>
                      <a:pt x="0" y="6"/>
                    </a:moveTo>
                    <a:lnTo>
                      <a:pt x="0" y="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0" name="Freeform 78">
                <a:extLst>
                  <a:ext uri="{FF2B5EF4-FFF2-40B4-BE49-F238E27FC236}">
                    <a16:creationId xmlns:a16="http://schemas.microsoft.com/office/drawing/2014/main" id="{B075E45E-F348-4F61-92B0-0E06A011F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" y="2286"/>
                <a:ext cx="52" cy="62"/>
              </a:xfrm>
              <a:custGeom>
                <a:avLst/>
                <a:gdLst>
                  <a:gd name="T0" fmla="*/ 0 w 52"/>
                  <a:gd name="T1" fmla="*/ 46 h 62"/>
                  <a:gd name="T2" fmla="*/ 0 w 52"/>
                  <a:gd name="T3" fmla="*/ 46 h 62"/>
                  <a:gd name="T4" fmla="*/ 8 w 52"/>
                  <a:gd name="T5" fmla="*/ 48 h 62"/>
                  <a:gd name="T6" fmla="*/ 12 w 52"/>
                  <a:gd name="T7" fmla="*/ 48 h 62"/>
                  <a:gd name="T8" fmla="*/ 16 w 52"/>
                  <a:gd name="T9" fmla="*/ 46 h 62"/>
                  <a:gd name="T10" fmla="*/ 20 w 52"/>
                  <a:gd name="T11" fmla="*/ 40 h 62"/>
                  <a:gd name="T12" fmla="*/ 22 w 52"/>
                  <a:gd name="T13" fmla="*/ 30 h 62"/>
                  <a:gd name="T14" fmla="*/ 26 w 52"/>
                  <a:gd name="T15" fmla="*/ 12 h 62"/>
                  <a:gd name="T16" fmla="*/ 28 w 52"/>
                  <a:gd name="T17" fmla="*/ 4 h 62"/>
                  <a:gd name="T18" fmla="*/ 30 w 52"/>
                  <a:gd name="T19" fmla="*/ 0 h 62"/>
                  <a:gd name="T20" fmla="*/ 30 w 52"/>
                  <a:gd name="T21" fmla="*/ 0 h 62"/>
                  <a:gd name="T22" fmla="*/ 40 w 52"/>
                  <a:gd name="T23" fmla="*/ 4 h 62"/>
                  <a:gd name="T24" fmla="*/ 46 w 52"/>
                  <a:gd name="T25" fmla="*/ 6 h 62"/>
                  <a:gd name="T26" fmla="*/ 52 w 52"/>
                  <a:gd name="T27" fmla="*/ 6 h 62"/>
                  <a:gd name="T28" fmla="*/ 52 w 52"/>
                  <a:gd name="T29" fmla="*/ 6 h 62"/>
                  <a:gd name="T30" fmla="*/ 46 w 52"/>
                  <a:gd name="T31" fmla="*/ 14 h 62"/>
                  <a:gd name="T32" fmla="*/ 42 w 52"/>
                  <a:gd name="T33" fmla="*/ 20 h 62"/>
                  <a:gd name="T34" fmla="*/ 36 w 52"/>
                  <a:gd name="T35" fmla="*/ 34 h 62"/>
                  <a:gd name="T36" fmla="*/ 36 w 52"/>
                  <a:gd name="T37" fmla="*/ 34 h 62"/>
                  <a:gd name="T38" fmla="*/ 30 w 52"/>
                  <a:gd name="T39" fmla="*/ 42 h 62"/>
                  <a:gd name="T40" fmla="*/ 24 w 52"/>
                  <a:gd name="T41" fmla="*/ 48 h 62"/>
                  <a:gd name="T42" fmla="*/ 16 w 52"/>
                  <a:gd name="T43" fmla="*/ 54 h 62"/>
                  <a:gd name="T44" fmla="*/ 10 w 52"/>
                  <a:gd name="T45" fmla="*/ 62 h 62"/>
                  <a:gd name="T46" fmla="*/ 0 w 52"/>
                  <a:gd name="T47" fmla="*/ 46 h 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2" h="62">
                    <a:moveTo>
                      <a:pt x="0" y="46"/>
                    </a:moveTo>
                    <a:lnTo>
                      <a:pt x="0" y="46"/>
                    </a:lnTo>
                    <a:lnTo>
                      <a:pt x="8" y="48"/>
                    </a:lnTo>
                    <a:lnTo>
                      <a:pt x="12" y="48"/>
                    </a:lnTo>
                    <a:lnTo>
                      <a:pt x="16" y="46"/>
                    </a:lnTo>
                    <a:lnTo>
                      <a:pt x="20" y="40"/>
                    </a:lnTo>
                    <a:lnTo>
                      <a:pt x="22" y="30"/>
                    </a:lnTo>
                    <a:lnTo>
                      <a:pt x="26" y="12"/>
                    </a:lnTo>
                    <a:lnTo>
                      <a:pt x="28" y="4"/>
                    </a:lnTo>
                    <a:lnTo>
                      <a:pt x="30" y="0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2" y="6"/>
                    </a:lnTo>
                    <a:lnTo>
                      <a:pt x="46" y="14"/>
                    </a:lnTo>
                    <a:lnTo>
                      <a:pt x="42" y="20"/>
                    </a:lnTo>
                    <a:lnTo>
                      <a:pt x="36" y="34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16" y="54"/>
                    </a:lnTo>
                    <a:lnTo>
                      <a:pt x="10" y="6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1" name="Freeform 79">
                <a:extLst>
                  <a:ext uri="{FF2B5EF4-FFF2-40B4-BE49-F238E27FC236}">
                    <a16:creationId xmlns:a16="http://schemas.microsoft.com/office/drawing/2014/main" id="{390EFBE8-70C2-416B-898F-B51D0EA07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" y="2286"/>
                <a:ext cx="52" cy="62"/>
              </a:xfrm>
              <a:custGeom>
                <a:avLst/>
                <a:gdLst>
                  <a:gd name="T0" fmla="*/ 0 w 52"/>
                  <a:gd name="T1" fmla="*/ 46 h 62"/>
                  <a:gd name="T2" fmla="*/ 0 w 52"/>
                  <a:gd name="T3" fmla="*/ 46 h 62"/>
                  <a:gd name="T4" fmla="*/ 8 w 52"/>
                  <a:gd name="T5" fmla="*/ 48 h 62"/>
                  <a:gd name="T6" fmla="*/ 12 w 52"/>
                  <a:gd name="T7" fmla="*/ 48 h 62"/>
                  <a:gd name="T8" fmla="*/ 16 w 52"/>
                  <a:gd name="T9" fmla="*/ 46 h 62"/>
                  <a:gd name="T10" fmla="*/ 20 w 52"/>
                  <a:gd name="T11" fmla="*/ 40 h 62"/>
                  <a:gd name="T12" fmla="*/ 22 w 52"/>
                  <a:gd name="T13" fmla="*/ 30 h 62"/>
                  <a:gd name="T14" fmla="*/ 26 w 52"/>
                  <a:gd name="T15" fmla="*/ 12 h 62"/>
                  <a:gd name="T16" fmla="*/ 28 w 52"/>
                  <a:gd name="T17" fmla="*/ 4 h 62"/>
                  <a:gd name="T18" fmla="*/ 30 w 52"/>
                  <a:gd name="T19" fmla="*/ 0 h 62"/>
                  <a:gd name="T20" fmla="*/ 30 w 52"/>
                  <a:gd name="T21" fmla="*/ 0 h 62"/>
                  <a:gd name="T22" fmla="*/ 40 w 52"/>
                  <a:gd name="T23" fmla="*/ 4 h 62"/>
                  <a:gd name="T24" fmla="*/ 46 w 52"/>
                  <a:gd name="T25" fmla="*/ 6 h 62"/>
                  <a:gd name="T26" fmla="*/ 52 w 52"/>
                  <a:gd name="T27" fmla="*/ 6 h 62"/>
                  <a:gd name="T28" fmla="*/ 52 w 52"/>
                  <a:gd name="T29" fmla="*/ 6 h 62"/>
                  <a:gd name="T30" fmla="*/ 46 w 52"/>
                  <a:gd name="T31" fmla="*/ 14 h 62"/>
                  <a:gd name="T32" fmla="*/ 42 w 52"/>
                  <a:gd name="T33" fmla="*/ 20 h 62"/>
                  <a:gd name="T34" fmla="*/ 36 w 52"/>
                  <a:gd name="T35" fmla="*/ 34 h 62"/>
                  <a:gd name="T36" fmla="*/ 36 w 52"/>
                  <a:gd name="T37" fmla="*/ 34 h 62"/>
                  <a:gd name="T38" fmla="*/ 30 w 52"/>
                  <a:gd name="T39" fmla="*/ 42 h 62"/>
                  <a:gd name="T40" fmla="*/ 24 w 52"/>
                  <a:gd name="T41" fmla="*/ 48 h 62"/>
                  <a:gd name="T42" fmla="*/ 16 w 52"/>
                  <a:gd name="T43" fmla="*/ 54 h 62"/>
                  <a:gd name="T44" fmla="*/ 10 w 52"/>
                  <a:gd name="T45" fmla="*/ 62 h 6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0" y="46"/>
                    </a:moveTo>
                    <a:lnTo>
                      <a:pt x="0" y="46"/>
                    </a:lnTo>
                    <a:lnTo>
                      <a:pt x="8" y="48"/>
                    </a:lnTo>
                    <a:lnTo>
                      <a:pt x="12" y="48"/>
                    </a:lnTo>
                    <a:lnTo>
                      <a:pt x="16" y="46"/>
                    </a:lnTo>
                    <a:lnTo>
                      <a:pt x="20" y="40"/>
                    </a:lnTo>
                    <a:lnTo>
                      <a:pt x="22" y="30"/>
                    </a:lnTo>
                    <a:lnTo>
                      <a:pt x="26" y="12"/>
                    </a:lnTo>
                    <a:lnTo>
                      <a:pt x="28" y="4"/>
                    </a:lnTo>
                    <a:lnTo>
                      <a:pt x="30" y="0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2" y="6"/>
                    </a:lnTo>
                    <a:lnTo>
                      <a:pt x="46" y="14"/>
                    </a:lnTo>
                    <a:lnTo>
                      <a:pt x="42" y="20"/>
                    </a:lnTo>
                    <a:lnTo>
                      <a:pt x="36" y="34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16" y="54"/>
                    </a:lnTo>
                    <a:lnTo>
                      <a:pt x="10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2" name="Freeform 80">
                <a:extLst>
                  <a:ext uri="{FF2B5EF4-FFF2-40B4-BE49-F238E27FC236}">
                    <a16:creationId xmlns:a16="http://schemas.microsoft.com/office/drawing/2014/main" id="{52246594-B1A6-426E-B3F3-5D58748E8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" y="2170"/>
                <a:ext cx="82" cy="94"/>
              </a:xfrm>
              <a:custGeom>
                <a:avLst/>
                <a:gdLst>
                  <a:gd name="T0" fmla="*/ 0 w 82"/>
                  <a:gd name="T1" fmla="*/ 94 h 94"/>
                  <a:gd name="T2" fmla="*/ 0 w 82"/>
                  <a:gd name="T3" fmla="*/ 94 h 94"/>
                  <a:gd name="T4" fmla="*/ 4 w 82"/>
                  <a:gd name="T5" fmla="*/ 88 h 94"/>
                  <a:gd name="T6" fmla="*/ 6 w 82"/>
                  <a:gd name="T7" fmla="*/ 84 h 94"/>
                  <a:gd name="T8" fmla="*/ 6 w 82"/>
                  <a:gd name="T9" fmla="*/ 78 h 94"/>
                  <a:gd name="T10" fmla="*/ 4 w 82"/>
                  <a:gd name="T11" fmla="*/ 72 h 94"/>
                  <a:gd name="T12" fmla="*/ 4 w 82"/>
                  <a:gd name="T13" fmla="*/ 72 h 94"/>
                  <a:gd name="T14" fmla="*/ 12 w 82"/>
                  <a:gd name="T15" fmla="*/ 72 h 94"/>
                  <a:gd name="T16" fmla="*/ 20 w 82"/>
                  <a:gd name="T17" fmla="*/ 70 h 94"/>
                  <a:gd name="T18" fmla="*/ 28 w 82"/>
                  <a:gd name="T19" fmla="*/ 66 h 94"/>
                  <a:gd name="T20" fmla="*/ 34 w 82"/>
                  <a:gd name="T21" fmla="*/ 58 h 94"/>
                  <a:gd name="T22" fmla="*/ 38 w 82"/>
                  <a:gd name="T23" fmla="*/ 50 h 94"/>
                  <a:gd name="T24" fmla="*/ 40 w 82"/>
                  <a:gd name="T25" fmla="*/ 42 h 94"/>
                  <a:gd name="T26" fmla="*/ 42 w 82"/>
                  <a:gd name="T27" fmla="*/ 34 h 94"/>
                  <a:gd name="T28" fmla="*/ 42 w 82"/>
                  <a:gd name="T29" fmla="*/ 26 h 94"/>
                  <a:gd name="T30" fmla="*/ 42 w 82"/>
                  <a:gd name="T31" fmla="*/ 26 h 94"/>
                  <a:gd name="T32" fmla="*/ 38 w 82"/>
                  <a:gd name="T33" fmla="*/ 18 h 94"/>
                  <a:gd name="T34" fmla="*/ 34 w 82"/>
                  <a:gd name="T35" fmla="*/ 12 h 94"/>
                  <a:gd name="T36" fmla="*/ 32 w 82"/>
                  <a:gd name="T37" fmla="*/ 8 h 94"/>
                  <a:gd name="T38" fmla="*/ 34 w 82"/>
                  <a:gd name="T39" fmla="*/ 6 h 94"/>
                  <a:gd name="T40" fmla="*/ 36 w 82"/>
                  <a:gd name="T41" fmla="*/ 2 h 94"/>
                  <a:gd name="T42" fmla="*/ 40 w 82"/>
                  <a:gd name="T43" fmla="*/ 0 h 94"/>
                  <a:gd name="T44" fmla="*/ 40 w 82"/>
                  <a:gd name="T45" fmla="*/ 0 h 94"/>
                  <a:gd name="T46" fmla="*/ 44 w 82"/>
                  <a:gd name="T47" fmla="*/ 0 h 94"/>
                  <a:gd name="T48" fmla="*/ 50 w 82"/>
                  <a:gd name="T49" fmla="*/ 0 h 94"/>
                  <a:gd name="T50" fmla="*/ 60 w 82"/>
                  <a:gd name="T51" fmla="*/ 6 h 94"/>
                  <a:gd name="T52" fmla="*/ 72 w 82"/>
                  <a:gd name="T53" fmla="*/ 12 h 94"/>
                  <a:gd name="T54" fmla="*/ 82 w 82"/>
                  <a:gd name="T55" fmla="*/ 16 h 94"/>
                  <a:gd name="T56" fmla="*/ 82 w 82"/>
                  <a:gd name="T57" fmla="*/ 16 h 94"/>
                  <a:gd name="T58" fmla="*/ 74 w 82"/>
                  <a:gd name="T59" fmla="*/ 14 h 94"/>
                  <a:gd name="T60" fmla="*/ 64 w 82"/>
                  <a:gd name="T61" fmla="*/ 12 h 94"/>
                  <a:gd name="T62" fmla="*/ 58 w 82"/>
                  <a:gd name="T63" fmla="*/ 14 h 94"/>
                  <a:gd name="T64" fmla="*/ 56 w 82"/>
                  <a:gd name="T65" fmla="*/ 18 h 94"/>
                  <a:gd name="T66" fmla="*/ 54 w 82"/>
                  <a:gd name="T67" fmla="*/ 20 h 94"/>
                  <a:gd name="T68" fmla="*/ 54 w 82"/>
                  <a:gd name="T69" fmla="*/ 20 h 94"/>
                  <a:gd name="T70" fmla="*/ 54 w 82"/>
                  <a:gd name="T71" fmla="*/ 28 h 94"/>
                  <a:gd name="T72" fmla="*/ 56 w 82"/>
                  <a:gd name="T73" fmla="*/ 36 h 94"/>
                  <a:gd name="T74" fmla="*/ 60 w 82"/>
                  <a:gd name="T75" fmla="*/ 44 h 94"/>
                  <a:gd name="T76" fmla="*/ 58 w 82"/>
                  <a:gd name="T77" fmla="*/ 54 h 94"/>
                  <a:gd name="T78" fmla="*/ 58 w 82"/>
                  <a:gd name="T79" fmla="*/ 54 h 94"/>
                  <a:gd name="T80" fmla="*/ 54 w 82"/>
                  <a:gd name="T81" fmla="*/ 62 h 94"/>
                  <a:gd name="T82" fmla="*/ 48 w 82"/>
                  <a:gd name="T83" fmla="*/ 68 h 94"/>
                  <a:gd name="T84" fmla="*/ 42 w 82"/>
                  <a:gd name="T85" fmla="*/ 72 h 94"/>
                  <a:gd name="T86" fmla="*/ 34 w 82"/>
                  <a:gd name="T87" fmla="*/ 76 h 94"/>
                  <a:gd name="T88" fmla="*/ 34 w 82"/>
                  <a:gd name="T89" fmla="*/ 76 h 94"/>
                  <a:gd name="T90" fmla="*/ 22 w 82"/>
                  <a:gd name="T91" fmla="*/ 84 h 94"/>
                  <a:gd name="T92" fmla="*/ 16 w 82"/>
                  <a:gd name="T93" fmla="*/ 86 h 94"/>
                  <a:gd name="T94" fmla="*/ 8 w 82"/>
                  <a:gd name="T95" fmla="*/ 86 h 94"/>
                  <a:gd name="T96" fmla="*/ 0 w 82"/>
                  <a:gd name="T97" fmla="*/ 94 h 9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2" h="94">
                    <a:moveTo>
                      <a:pt x="0" y="94"/>
                    </a:moveTo>
                    <a:lnTo>
                      <a:pt x="0" y="94"/>
                    </a:lnTo>
                    <a:lnTo>
                      <a:pt x="4" y="88"/>
                    </a:lnTo>
                    <a:lnTo>
                      <a:pt x="6" y="84"/>
                    </a:lnTo>
                    <a:lnTo>
                      <a:pt x="6" y="78"/>
                    </a:lnTo>
                    <a:lnTo>
                      <a:pt x="4" y="72"/>
                    </a:lnTo>
                    <a:lnTo>
                      <a:pt x="12" y="72"/>
                    </a:lnTo>
                    <a:lnTo>
                      <a:pt x="20" y="70"/>
                    </a:lnTo>
                    <a:lnTo>
                      <a:pt x="28" y="66"/>
                    </a:lnTo>
                    <a:lnTo>
                      <a:pt x="34" y="58"/>
                    </a:lnTo>
                    <a:lnTo>
                      <a:pt x="38" y="50"/>
                    </a:lnTo>
                    <a:lnTo>
                      <a:pt x="40" y="42"/>
                    </a:lnTo>
                    <a:lnTo>
                      <a:pt x="42" y="34"/>
                    </a:lnTo>
                    <a:lnTo>
                      <a:pt x="42" y="26"/>
                    </a:lnTo>
                    <a:lnTo>
                      <a:pt x="38" y="18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2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60" y="6"/>
                    </a:lnTo>
                    <a:lnTo>
                      <a:pt x="72" y="12"/>
                    </a:lnTo>
                    <a:lnTo>
                      <a:pt x="82" y="16"/>
                    </a:lnTo>
                    <a:lnTo>
                      <a:pt x="74" y="14"/>
                    </a:lnTo>
                    <a:lnTo>
                      <a:pt x="64" y="12"/>
                    </a:lnTo>
                    <a:lnTo>
                      <a:pt x="58" y="14"/>
                    </a:lnTo>
                    <a:lnTo>
                      <a:pt x="56" y="18"/>
                    </a:lnTo>
                    <a:lnTo>
                      <a:pt x="54" y="20"/>
                    </a:lnTo>
                    <a:lnTo>
                      <a:pt x="54" y="28"/>
                    </a:lnTo>
                    <a:lnTo>
                      <a:pt x="56" y="36"/>
                    </a:lnTo>
                    <a:lnTo>
                      <a:pt x="60" y="44"/>
                    </a:lnTo>
                    <a:lnTo>
                      <a:pt x="58" y="54"/>
                    </a:lnTo>
                    <a:lnTo>
                      <a:pt x="54" y="62"/>
                    </a:lnTo>
                    <a:lnTo>
                      <a:pt x="48" y="68"/>
                    </a:lnTo>
                    <a:lnTo>
                      <a:pt x="42" y="72"/>
                    </a:lnTo>
                    <a:lnTo>
                      <a:pt x="34" y="76"/>
                    </a:lnTo>
                    <a:lnTo>
                      <a:pt x="22" y="84"/>
                    </a:lnTo>
                    <a:lnTo>
                      <a:pt x="16" y="86"/>
                    </a:lnTo>
                    <a:lnTo>
                      <a:pt x="8" y="86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3" name="Freeform 81">
                <a:extLst>
                  <a:ext uri="{FF2B5EF4-FFF2-40B4-BE49-F238E27FC236}">
                    <a16:creationId xmlns:a16="http://schemas.microsoft.com/office/drawing/2014/main" id="{5403F2E6-3BBF-4C90-9A1E-DE7AD2BB6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" y="2170"/>
                <a:ext cx="82" cy="94"/>
              </a:xfrm>
              <a:custGeom>
                <a:avLst/>
                <a:gdLst>
                  <a:gd name="T0" fmla="*/ 0 w 82"/>
                  <a:gd name="T1" fmla="*/ 94 h 94"/>
                  <a:gd name="T2" fmla="*/ 0 w 82"/>
                  <a:gd name="T3" fmla="*/ 94 h 94"/>
                  <a:gd name="T4" fmla="*/ 4 w 82"/>
                  <a:gd name="T5" fmla="*/ 88 h 94"/>
                  <a:gd name="T6" fmla="*/ 6 w 82"/>
                  <a:gd name="T7" fmla="*/ 84 h 94"/>
                  <a:gd name="T8" fmla="*/ 6 w 82"/>
                  <a:gd name="T9" fmla="*/ 78 h 94"/>
                  <a:gd name="T10" fmla="*/ 4 w 82"/>
                  <a:gd name="T11" fmla="*/ 72 h 94"/>
                  <a:gd name="T12" fmla="*/ 4 w 82"/>
                  <a:gd name="T13" fmla="*/ 72 h 94"/>
                  <a:gd name="T14" fmla="*/ 12 w 82"/>
                  <a:gd name="T15" fmla="*/ 72 h 94"/>
                  <a:gd name="T16" fmla="*/ 20 w 82"/>
                  <a:gd name="T17" fmla="*/ 70 h 94"/>
                  <a:gd name="T18" fmla="*/ 28 w 82"/>
                  <a:gd name="T19" fmla="*/ 66 h 94"/>
                  <a:gd name="T20" fmla="*/ 34 w 82"/>
                  <a:gd name="T21" fmla="*/ 58 h 94"/>
                  <a:gd name="T22" fmla="*/ 38 w 82"/>
                  <a:gd name="T23" fmla="*/ 50 h 94"/>
                  <a:gd name="T24" fmla="*/ 40 w 82"/>
                  <a:gd name="T25" fmla="*/ 42 h 94"/>
                  <a:gd name="T26" fmla="*/ 42 w 82"/>
                  <a:gd name="T27" fmla="*/ 34 h 94"/>
                  <a:gd name="T28" fmla="*/ 42 w 82"/>
                  <a:gd name="T29" fmla="*/ 26 h 94"/>
                  <a:gd name="T30" fmla="*/ 42 w 82"/>
                  <a:gd name="T31" fmla="*/ 26 h 94"/>
                  <a:gd name="T32" fmla="*/ 38 w 82"/>
                  <a:gd name="T33" fmla="*/ 18 h 94"/>
                  <a:gd name="T34" fmla="*/ 34 w 82"/>
                  <a:gd name="T35" fmla="*/ 12 h 94"/>
                  <a:gd name="T36" fmla="*/ 32 w 82"/>
                  <a:gd name="T37" fmla="*/ 8 h 94"/>
                  <a:gd name="T38" fmla="*/ 34 w 82"/>
                  <a:gd name="T39" fmla="*/ 6 h 94"/>
                  <a:gd name="T40" fmla="*/ 36 w 82"/>
                  <a:gd name="T41" fmla="*/ 2 h 94"/>
                  <a:gd name="T42" fmla="*/ 40 w 82"/>
                  <a:gd name="T43" fmla="*/ 0 h 94"/>
                  <a:gd name="T44" fmla="*/ 40 w 82"/>
                  <a:gd name="T45" fmla="*/ 0 h 94"/>
                  <a:gd name="T46" fmla="*/ 44 w 82"/>
                  <a:gd name="T47" fmla="*/ 0 h 94"/>
                  <a:gd name="T48" fmla="*/ 50 w 82"/>
                  <a:gd name="T49" fmla="*/ 0 h 94"/>
                  <a:gd name="T50" fmla="*/ 60 w 82"/>
                  <a:gd name="T51" fmla="*/ 6 h 94"/>
                  <a:gd name="T52" fmla="*/ 72 w 82"/>
                  <a:gd name="T53" fmla="*/ 12 h 94"/>
                  <a:gd name="T54" fmla="*/ 82 w 82"/>
                  <a:gd name="T55" fmla="*/ 16 h 94"/>
                  <a:gd name="T56" fmla="*/ 82 w 82"/>
                  <a:gd name="T57" fmla="*/ 16 h 94"/>
                  <a:gd name="T58" fmla="*/ 74 w 82"/>
                  <a:gd name="T59" fmla="*/ 14 h 94"/>
                  <a:gd name="T60" fmla="*/ 64 w 82"/>
                  <a:gd name="T61" fmla="*/ 12 h 94"/>
                  <a:gd name="T62" fmla="*/ 58 w 82"/>
                  <a:gd name="T63" fmla="*/ 14 h 94"/>
                  <a:gd name="T64" fmla="*/ 56 w 82"/>
                  <a:gd name="T65" fmla="*/ 18 h 94"/>
                  <a:gd name="T66" fmla="*/ 54 w 82"/>
                  <a:gd name="T67" fmla="*/ 20 h 94"/>
                  <a:gd name="T68" fmla="*/ 54 w 82"/>
                  <a:gd name="T69" fmla="*/ 20 h 94"/>
                  <a:gd name="T70" fmla="*/ 54 w 82"/>
                  <a:gd name="T71" fmla="*/ 28 h 94"/>
                  <a:gd name="T72" fmla="*/ 56 w 82"/>
                  <a:gd name="T73" fmla="*/ 36 h 94"/>
                  <a:gd name="T74" fmla="*/ 60 w 82"/>
                  <a:gd name="T75" fmla="*/ 44 h 94"/>
                  <a:gd name="T76" fmla="*/ 58 w 82"/>
                  <a:gd name="T77" fmla="*/ 54 h 94"/>
                  <a:gd name="T78" fmla="*/ 58 w 82"/>
                  <a:gd name="T79" fmla="*/ 54 h 94"/>
                  <a:gd name="T80" fmla="*/ 54 w 82"/>
                  <a:gd name="T81" fmla="*/ 62 h 94"/>
                  <a:gd name="T82" fmla="*/ 48 w 82"/>
                  <a:gd name="T83" fmla="*/ 68 h 94"/>
                  <a:gd name="T84" fmla="*/ 42 w 82"/>
                  <a:gd name="T85" fmla="*/ 72 h 94"/>
                  <a:gd name="T86" fmla="*/ 34 w 82"/>
                  <a:gd name="T87" fmla="*/ 76 h 94"/>
                  <a:gd name="T88" fmla="*/ 34 w 82"/>
                  <a:gd name="T89" fmla="*/ 76 h 94"/>
                  <a:gd name="T90" fmla="*/ 22 w 82"/>
                  <a:gd name="T91" fmla="*/ 84 h 94"/>
                  <a:gd name="T92" fmla="*/ 16 w 82"/>
                  <a:gd name="T93" fmla="*/ 86 h 94"/>
                  <a:gd name="T94" fmla="*/ 8 w 82"/>
                  <a:gd name="T95" fmla="*/ 86 h 9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2" h="94">
                    <a:moveTo>
                      <a:pt x="0" y="94"/>
                    </a:moveTo>
                    <a:lnTo>
                      <a:pt x="0" y="94"/>
                    </a:lnTo>
                    <a:lnTo>
                      <a:pt x="4" y="88"/>
                    </a:lnTo>
                    <a:lnTo>
                      <a:pt x="6" y="84"/>
                    </a:lnTo>
                    <a:lnTo>
                      <a:pt x="6" y="78"/>
                    </a:lnTo>
                    <a:lnTo>
                      <a:pt x="4" y="72"/>
                    </a:lnTo>
                    <a:lnTo>
                      <a:pt x="12" y="72"/>
                    </a:lnTo>
                    <a:lnTo>
                      <a:pt x="20" y="70"/>
                    </a:lnTo>
                    <a:lnTo>
                      <a:pt x="28" y="66"/>
                    </a:lnTo>
                    <a:lnTo>
                      <a:pt x="34" y="58"/>
                    </a:lnTo>
                    <a:lnTo>
                      <a:pt x="38" y="50"/>
                    </a:lnTo>
                    <a:lnTo>
                      <a:pt x="40" y="42"/>
                    </a:lnTo>
                    <a:lnTo>
                      <a:pt x="42" y="34"/>
                    </a:lnTo>
                    <a:lnTo>
                      <a:pt x="42" y="26"/>
                    </a:lnTo>
                    <a:lnTo>
                      <a:pt x="38" y="18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2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60" y="6"/>
                    </a:lnTo>
                    <a:lnTo>
                      <a:pt x="72" y="12"/>
                    </a:lnTo>
                    <a:lnTo>
                      <a:pt x="82" y="16"/>
                    </a:lnTo>
                    <a:lnTo>
                      <a:pt x="74" y="14"/>
                    </a:lnTo>
                    <a:lnTo>
                      <a:pt x="64" y="12"/>
                    </a:lnTo>
                    <a:lnTo>
                      <a:pt x="58" y="14"/>
                    </a:lnTo>
                    <a:lnTo>
                      <a:pt x="56" y="18"/>
                    </a:lnTo>
                    <a:lnTo>
                      <a:pt x="54" y="20"/>
                    </a:lnTo>
                    <a:lnTo>
                      <a:pt x="54" y="28"/>
                    </a:lnTo>
                    <a:lnTo>
                      <a:pt x="56" y="36"/>
                    </a:lnTo>
                    <a:lnTo>
                      <a:pt x="60" y="44"/>
                    </a:lnTo>
                    <a:lnTo>
                      <a:pt x="58" y="54"/>
                    </a:lnTo>
                    <a:lnTo>
                      <a:pt x="54" y="62"/>
                    </a:lnTo>
                    <a:lnTo>
                      <a:pt x="48" y="68"/>
                    </a:lnTo>
                    <a:lnTo>
                      <a:pt x="42" y="72"/>
                    </a:lnTo>
                    <a:lnTo>
                      <a:pt x="34" y="76"/>
                    </a:lnTo>
                    <a:lnTo>
                      <a:pt x="22" y="84"/>
                    </a:lnTo>
                    <a:lnTo>
                      <a:pt x="16" y="86"/>
                    </a:lnTo>
                    <a:lnTo>
                      <a:pt x="8" y="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4" name="Freeform 82">
                <a:extLst>
                  <a:ext uri="{FF2B5EF4-FFF2-40B4-BE49-F238E27FC236}">
                    <a16:creationId xmlns:a16="http://schemas.microsoft.com/office/drawing/2014/main" id="{D8D0D4C1-F744-4C27-B536-E26FB496C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" y="2152"/>
                <a:ext cx="50" cy="54"/>
              </a:xfrm>
              <a:custGeom>
                <a:avLst/>
                <a:gdLst>
                  <a:gd name="T0" fmla="*/ 40 w 50"/>
                  <a:gd name="T1" fmla="*/ 2 h 54"/>
                  <a:gd name="T2" fmla="*/ 40 w 50"/>
                  <a:gd name="T3" fmla="*/ 2 h 54"/>
                  <a:gd name="T4" fmla="*/ 18 w 50"/>
                  <a:gd name="T5" fmla="*/ 4 h 54"/>
                  <a:gd name="T6" fmla="*/ 8 w 50"/>
                  <a:gd name="T7" fmla="*/ 8 h 54"/>
                  <a:gd name="T8" fmla="*/ 4 w 50"/>
                  <a:gd name="T9" fmla="*/ 10 h 54"/>
                  <a:gd name="T10" fmla="*/ 0 w 50"/>
                  <a:gd name="T11" fmla="*/ 12 h 54"/>
                  <a:gd name="T12" fmla="*/ 0 w 50"/>
                  <a:gd name="T13" fmla="*/ 12 h 54"/>
                  <a:gd name="T14" fmla="*/ 0 w 50"/>
                  <a:gd name="T15" fmla="*/ 16 h 54"/>
                  <a:gd name="T16" fmla="*/ 2 w 50"/>
                  <a:gd name="T17" fmla="*/ 22 h 54"/>
                  <a:gd name="T18" fmla="*/ 10 w 50"/>
                  <a:gd name="T19" fmla="*/ 30 h 54"/>
                  <a:gd name="T20" fmla="*/ 16 w 50"/>
                  <a:gd name="T21" fmla="*/ 42 h 54"/>
                  <a:gd name="T22" fmla="*/ 18 w 50"/>
                  <a:gd name="T23" fmla="*/ 48 h 54"/>
                  <a:gd name="T24" fmla="*/ 18 w 50"/>
                  <a:gd name="T25" fmla="*/ 54 h 54"/>
                  <a:gd name="T26" fmla="*/ 18 w 50"/>
                  <a:gd name="T27" fmla="*/ 54 h 54"/>
                  <a:gd name="T28" fmla="*/ 18 w 50"/>
                  <a:gd name="T29" fmla="*/ 44 h 54"/>
                  <a:gd name="T30" fmla="*/ 18 w 50"/>
                  <a:gd name="T31" fmla="*/ 34 h 54"/>
                  <a:gd name="T32" fmla="*/ 18 w 50"/>
                  <a:gd name="T33" fmla="*/ 24 h 54"/>
                  <a:gd name="T34" fmla="*/ 20 w 50"/>
                  <a:gd name="T35" fmla="*/ 18 h 54"/>
                  <a:gd name="T36" fmla="*/ 20 w 50"/>
                  <a:gd name="T37" fmla="*/ 18 h 54"/>
                  <a:gd name="T38" fmla="*/ 26 w 50"/>
                  <a:gd name="T39" fmla="*/ 12 h 54"/>
                  <a:gd name="T40" fmla="*/ 34 w 50"/>
                  <a:gd name="T41" fmla="*/ 8 h 54"/>
                  <a:gd name="T42" fmla="*/ 42 w 50"/>
                  <a:gd name="T43" fmla="*/ 4 h 54"/>
                  <a:gd name="T44" fmla="*/ 50 w 50"/>
                  <a:gd name="T45" fmla="*/ 0 h 54"/>
                  <a:gd name="T46" fmla="*/ 40 w 50"/>
                  <a:gd name="T47" fmla="*/ 2 h 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0" h="54">
                    <a:moveTo>
                      <a:pt x="40" y="2"/>
                    </a:moveTo>
                    <a:lnTo>
                      <a:pt x="40" y="2"/>
                    </a:lnTo>
                    <a:lnTo>
                      <a:pt x="18" y="4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10" y="30"/>
                    </a:lnTo>
                    <a:lnTo>
                      <a:pt x="16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18" y="44"/>
                    </a:lnTo>
                    <a:lnTo>
                      <a:pt x="18" y="34"/>
                    </a:lnTo>
                    <a:lnTo>
                      <a:pt x="18" y="24"/>
                    </a:lnTo>
                    <a:lnTo>
                      <a:pt x="20" y="18"/>
                    </a:lnTo>
                    <a:lnTo>
                      <a:pt x="26" y="12"/>
                    </a:lnTo>
                    <a:lnTo>
                      <a:pt x="34" y="8"/>
                    </a:lnTo>
                    <a:lnTo>
                      <a:pt x="42" y="4"/>
                    </a:lnTo>
                    <a:lnTo>
                      <a:pt x="5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5" name="Freeform 83">
                <a:extLst>
                  <a:ext uri="{FF2B5EF4-FFF2-40B4-BE49-F238E27FC236}">
                    <a16:creationId xmlns:a16="http://schemas.microsoft.com/office/drawing/2014/main" id="{BA960810-B416-48ED-8600-1D03A93F0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" y="2152"/>
                <a:ext cx="50" cy="54"/>
              </a:xfrm>
              <a:custGeom>
                <a:avLst/>
                <a:gdLst>
                  <a:gd name="T0" fmla="*/ 40 w 50"/>
                  <a:gd name="T1" fmla="*/ 2 h 54"/>
                  <a:gd name="T2" fmla="*/ 40 w 50"/>
                  <a:gd name="T3" fmla="*/ 2 h 54"/>
                  <a:gd name="T4" fmla="*/ 18 w 50"/>
                  <a:gd name="T5" fmla="*/ 4 h 54"/>
                  <a:gd name="T6" fmla="*/ 8 w 50"/>
                  <a:gd name="T7" fmla="*/ 8 h 54"/>
                  <a:gd name="T8" fmla="*/ 4 w 50"/>
                  <a:gd name="T9" fmla="*/ 10 h 54"/>
                  <a:gd name="T10" fmla="*/ 0 w 50"/>
                  <a:gd name="T11" fmla="*/ 12 h 54"/>
                  <a:gd name="T12" fmla="*/ 0 w 50"/>
                  <a:gd name="T13" fmla="*/ 12 h 54"/>
                  <a:gd name="T14" fmla="*/ 0 w 50"/>
                  <a:gd name="T15" fmla="*/ 16 h 54"/>
                  <a:gd name="T16" fmla="*/ 2 w 50"/>
                  <a:gd name="T17" fmla="*/ 22 h 54"/>
                  <a:gd name="T18" fmla="*/ 10 w 50"/>
                  <a:gd name="T19" fmla="*/ 30 h 54"/>
                  <a:gd name="T20" fmla="*/ 16 w 50"/>
                  <a:gd name="T21" fmla="*/ 42 h 54"/>
                  <a:gd name="T22" fmla="*/ 18 w 50"/>
                  <a:gd name="T23" fmla="*/ 48 h 54"/>
                  <a:gd name="T24" fmla="*/ 18 w 50"/>
                  <a:gd name="T25" fmla="*/ 54 h 54"/>
                  <a:gd name="T26" fmla="*/ 18 w 50"/>
                  <a:gd name="T27" fmla="*/ 54 h 54"/>
                  <a:gd name="T28" fmla="*/ 18 w 50"/>
                  <a:gd name="T29" fmla="*/ 44 h 54"/>
                  <a:gd name="T30" fmla="*/ 18 w 50"/>
                  <a:gd name="T31" fmla="*/ 34 h 54"/>
                  <a:gd name="T32" fmla="*/ 18 w 50"/>
                  <a:gd name="T33" fmla="*/ 24 h 54"/>
                  <a:gd name="T34" fmla="*/ 20 w 50"/>
                  <a:gd name="T35" fmla="*/ 18 h 54"/>
                  <a:gd name="T36" fmla="*/ 20 w 50"/>
                  <a:gd name="T37" fmla="*/ 18 h 54"/>
                  <a:gd name="T38" fmla="*/ 26 w 50"/>
                  <a:gd name="T39" fmla="*/ 12 h 54"/>
                  <a:gd name="T40" fmla="*/ 34 w 50"/>
                  <a:gd name="T41" fmla="*/ 8 h 54"/>
                  <a:gd name="T42" fmla="*/ 42 w 50"/>
                  <a:gd name="T43" fmla="*/ 4 h 54"/>
                  <a:gd name="T44" fmla="*/ 50 w 50"/>
                  <a:gd name="T45" fmla="*/ 0 h 5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0" h="54">
                    <a:moveTo>
                      <a:pt x="40" y="2"/>
                    </a:moveTo>
                    <a:lnTo>
                      <a:pt x="40" y="2"/>
                    </a:lnTo>
                    <a:lnTo>
                      <a:pt x="18" y="4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10" y="30"/>
                    </a:lnTo>
                    <a:lnTo>
                      <a:pt x="16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18" y="44"/>
                    </a:lnTo>
                    <a:lnTo>
                      <a:pt x="18" y="34"/>
                    </a:lnTo>
                    <a:lnTo>
                      <a:pt x="18" y="24"/>
                    </a:lnTo>
                    <a:lnTo>
                      <a:pt x="20" y="18"/>
                    </a:lnTo>
                    <a:lnTo>
                      <a:pt x="26" y="12"/>
                    </a:lnTo>
                    <a:lnTo>
                      <a:pt x="34" y="8"/>
                    </a:lnTo>
                    <a:lnTo>
                      <a:pt x="42" y="4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6" name="Freeform 84">
                <a:extLst>
                  <a:ext uri="{FF2B5EF4-FFF2-40B4-BE49-F238E27FC236}">
                    <a16:creationId xmlns:a16="http://schemas.microsoft.com/office/drawing/2014/main" id="{382934BF-7859-4F4D-B593-608D650A3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2182"/>
                <a:ext cx="40" cy="70"/>
              </a:xfrm>
              <a:custGeom>
                <a:avLst/>
                <a:gdLst>
                  <a:gd name="T0" fmla="*/ 10 w 40"/>
                  <a:gd name="T1" fmla="*/ 4 h 70"/>
                  <a:gd name="T2" fmla="*/ 10 w 40"/>
                  <a:gd name="T3" fmla="*/ 4 h 70"/>
                  <a:gd name="T4" fmla="*/ 4 w 40"/>
                  <a:gd name="T5" fmla="*/ 6 h 70"/>
                  <a:gd name="T6" fmla="*/ 2 w 40"/>
                  <a:gd name="T7" fmla="*/ 8 h 70"/>
                  <a:gd name="T8" fmla="*/ 0 w 40"/>
                  <a:gd name="T9" fmla="*/ 12 h 70"/>
                  <a:gd name="T10" fmla="*/ 2 w 40"/>
                  <a:gd name="T11" fmla="*/ 14 h 70"/>
                  <a:gd name="T12" fmla="*/ 6 w 40"/>
                  <a:gd name="T13" fmla="*/ 20 h 70"/>
                  <a:gd name="T14" fmla="*/ 10 w 40"/>
                  <a:gd name="T15" fmla="*/ 30 h 70"/>
                  <a:gd name="T16" fmla="*/ 10 w 40"/>
                  <a:gd name="T17" fmla="*/ 30 h 70"/>
                  <a:gd name="T18" fmla="*/ 12 w 40"/>
                  <a:gd name="T19" fmla="*/ 40 h 70"/>
                  <a:gd name="T20" fmla="*/ 10 w 40"/>
                  <a:gd name="T21" fmla="*/ 50 h 70"/>
                  <a:gd name="T22" fmla="*/ 8 w 40"/>
                  <a:gd name="T23" fmla="*/ 60 h 70"/>
                  <a:gd name="T24" fmla="*/ 4 w 40"/>
                  <a:gd name="T25" fmla="*/ 70 h 70"/>
                  <a:gd name="T26" fmla="*/ 4 w 40"/>
                  <a:gd name="T27" fmla="*/ 70 h 70"/>
                  <a:gd name="T28" fmla="*/ 12 w 40"/>
                  <a:gd name="T29" fmla="*/ 60 h 70"/>
                  <a:gd name="T30" fmla="*/ 18 w 40"/>
                  <a:gd name="T31" fmla="*/ 52 h 70"/>
                  <a:gd name="T32" fmla="*/ 22 w 40"/>
                  <a:gd name="T33" fmla="*/ 42 h 70"/>
                  <a:gd name="T34" fmla="*/ 22 w 40"/>
                  <a:gd name="T35" fmla="*/ 28 h 70"/>
                  <a:gd name="T36" fmla="*/ 22 w 40"/>
                  <a:gd name="T37" fmla="*/ 28 h 70"/>
                  <a:gd name="T38" fmla="*/ 22 w 40"/>
                  <a:gd name="T39" fmla="*/ 20 h 70"/>
                  <a:gd name="T40" fmla="*/ 24 w 40"/>
                  <a:gd name="T41" fmla="*/ 12 h 70"/>
                  <a:gd name="T42" fmla="*/ 26 w 40"/>
                  <a:gd name="T43" fmla="*/ 8 h 70"/>
                  <a:gd name="T44" fmla="*/ 28 w 40"/>
                  <a:gd name="T45" fmla="*/ 6 h 70"/>
                  <a:gd name="T46" fmla="*/ 34 w 40"/>
                  <a:gd name="T47" fmla="*/ 4 h 70"/>
                  <a:gd name="T48" fmla="*/ 40 w 40"/>
                  <a:gd name="T49" fmla="*/ 6 h 70"/>
                  <a:gd name="T50" fmla="*/ 40 w 40"/>
                  <a:gd name="T51" fmla="*/ 6 h 70"/>
                  <a:gd name="T52" fmla="*/ 34 w 40"/>
                  <a:gd name="T53" fmla="*/ 0 h 70"/>
                  <a:gd name="T54" fmla="*/ 28 w 40"/>
                  <a:gd name="T55" fmla="*/ 0 h 70"/>
                  <a:gd name="T56" fmla="*/ 22 w 40"/>
                  <a:gd name="T57" fmla="*/ 2 h 70"/>
                  <a:gd name="T58" fmla="*/ 16 w 40"/>
                  <a:gd name="T59" fmla="*/ 6 h 70"/>
                  <a:gd name="T60" fmla="*/ 10 w 40"/>
                  <a:gd name="T61" fmla="*/ 4 h 7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0" h="70">
                    <a:moveTo>
                      <a:pt x="10" y="4"/>
                    </a:moveTo>
                    <a:lnTo>
                      <a:pt x="10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20"/>
                    </a:lnTo>
                    <a:lnTo>
                      <a:pt x="10" y="30"/>
                    </a:lnTo>
                    <a:lnTo>
                      <a:pt x="12" y="40"/>
                    </a:lnTo>
                    <a:lnTo>
                      <a:pt x="10" y="50"/>
                    </a:lnTo>
                    <a:lnTo>
                      <a:pt x="8" y="60"/>
                    </a:lnTo>
                    <a:lnTo>
                      <a:pt x="4" y="70"/>
                    </a:lnTo>
                    <a:lnTo>
                      <a:pt x="12" y="60"/>
                    </a:lnTo>
                    <a:lnTo>
                      <a:pt x="18" y="52"/>
                    </a:lnTo>
                    <a:lnTo>
                      <a:pt x="22" y="42"/>
                    </a:lnTo>
                    <a:lnTo>
                      <a:pt x="22" y="28"/>
                    </a:lnTo>
                    <a:lnTo>
                      <a:pt x="22" y="20"/>
                    </a:lnTo>
                    <a:lnTo>
                      <a:pt x="24" y="12"/>
                    </a:lnTo>
                    <a:lnTo>
                      <a:pt x="26" y="8"/>
                    </a:lnTo>
                    <a:lnTo>
                      <a:pt x="28" y="6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7" name="Freeform 85">
                <a:extLst>
                  <a:ext uri="{FF2B5EF4-FFF2-40B4-BE49-F238E27FC236}">
                    <a16:creationId xmlns:a16="http://schemas.microsoft.com/office/drawing/2014/main" id="{5A4300C2-147D-43B9-85C6-E907462F3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2182"/>
                <a:ext cx="40" cy="70"/>
              </a:xfrm>
              <a:custGeom>
                <a:avLst/>
                <a:gdLst>
                  <a:gd name="T0" fmla="*/ 10 w 40"/>
                  <a:gd name="T1" fmla="*/ 4 h 70"/>
                  <a:gd name="T2" fmla="*/ 10 w 40"/>
                  <a:gd name="T3" fmla="*/ 4 h 70"/>
                  <a:gd name="T4" fmla="*/ 4 w 40"/>
                  <a:gd name="T5" fmla="*/ 6 h 70"/>
                  <a:gd name="T6" fmla="*/ 2 w 40"/>
                  <a:gd name="T7" fmla="*/ 8 h 70"/>
                  <a:gd name="T8" fmla="*/ 0 w 40"/>
                  <a:gd name="T9" fmla="*/ 12 h 70"/>
                  <a:gd name="T10" fmla="*/ 2 w 40"/>
                  <a:gd name="T11" fmla="*/ 14 h 70"/>
                  <a:gd name="T12" fmla="*/ 6 w 40"/>
                  <a:gd name="T13" fmla="*/ 20 h 70"/>
                  <a:gd name="T14" fmla="*/ 10 w 40"/>
                  <a:gd name="T15" fmla="*/ 30 h 70"/>
                  <a:gd name="T16" fmla="*/ 10 w 40"/>
                  <a:gd name="T17" fmla="*/ 30 h 70"/>
                  <a:gd name="T18" fmla="*/ 12 w 40"/>
                  <a:gd name="T19" fmla="*/ 40 h 70"/>
                  <a:gd name="T20" fmla="*/ 10 w 40"/>
                  <a:gd name="T21" fmla="*/ 50 h 70"/>
                  <a:gd name="T22" fmla="*/ 8 w 40"/>
                  <a:gd name="T23" fmla="*/ 60 h 70"/>
                  <a:gd name="T24" fmla="*/ 4 w 40"/>
                  <a:gd name="T25" fmla="*/ 70 h 70"/>
                  <a:gd name="T26" fmla="*/ 4 w 40"/>
                  <a:gd name="T27" fmla="*/ 70 h 70"/>
                  <a:gd name="T28" fmla="*/ 12 w 40"/>
                  <a:gd name="T29" fmla="*/ 60 h 70"/>
                  <a:gd name="T30" fmla="*/ 18 w 40"/>
                  <a:gd name="T31" fmla="*/ 52 h 70"/>
                  <a:gd name="T32" fmla="*/ 22 w 40"/>
                  <a:gd name="T33" fmla="*/ 42 h 70"/>
                  <a:gd name="T34" fmla="*/ 22 w 40"/>
                  <a:gd name="T35" fmla="*/ 28 h 70"/>
                  <a:gd name="T36" fmla="*/ 22 w 40"/>
                  <a:gd name="T37" fmla="*/ 28 h 70"/>
                  <a:gd name="T38" fmla="*/ 22 w 40"/>
                  <a:gd name="T39" fmla="*/ 20 h 70"/>
                  <a:gd name="T40" fmla="*/ 24 w 40"/>
                  <a:gd name="T41" fmla="*/ 12 h 70"/>
                  <a:gd name="T42" fmla="*/ 26 w 40"/>
                  <a:gd name="T43" fmla="*/ 8 h 70"/>
                  <a:gd name="T44" fmla="*/ 28 w 40"/>
                  <a:gd name="T45" fmla="*/ 6 h 70"/>
                  <a:gd name="T46" fmla="*/ 34 w 40"/>
                  <a:gd name="T47" fmla="*/ 4 h 70"/>
                  <a:gd name="T48" fmla="*/ 40 w 40"/>
                  <a:gd name="T49" fmla="*/ 6 h 70"/>
                  <a:gd name="T50" fmla="*/ 40 w 40"/>
                  <a:gd name="T51" fmla="*/ 6 h 70"/>
                  <a:gd name="T52" fmla="*/ 34 w 40"/>
                  <a:gd name="T53" fmla="*/ 0 h 70"/>
                  <a:gd name="T54" fmla="*/ 28 w 40"/>
                  <a:gd name="T55" fmla="*/ 0 h 70"/>
                  <a:gd name="T56" fmla="*/ 22 w 40"/>
                  <a:gd name="T57" fmla="*/ 2 h 70"/>
                  <a:gd name="T58" fmla="*/ 16 w 40"/>
                  <a:gd name="T59" fmla="*/ 6 h 7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0" h="70">
                    <a:moveTo>
                      <a:pt x="10" y="4"/>
                    </a:moveTo>
                    <a:lnTo>
                      <a:pt x="10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20"/>
                    </a:lnTo>
                    <a:lnTo>
                      <a:pt x="10" y="30"/>
                    </a:lnTo>
                    <a:lnTo>
                      <a:pt x="12" y="40"/>
                    </a:lnTo>
                    <a:lnTo>
                      <a:pt x="10" y="50"/>
                    </a:lnTo>
                    <a:lnTo>
                      <a:pt x="8" y="60"/>
                    </a:lnTo>
                    <a:lnTo>
                      <a:pt x="4" y="70"/>
                    </a:lnTo>
                    <a:lnTo>
                      <a:pt x="12" y="60"/>
                    </a:lnTo>
                    <a:lnTo>
                      <a:pt x="18" y="52"/>
                    </a:lnTo>
                    <a:lnTo>
                      <a:pt x="22" y="42"/>
                    </a:lnTo>
                    <a:lnTo>
                      <a:pt x="22" y="28"/>
                    </a:lnTo>
                    <a:lnTo>
                      <a:pt x="22" y="20"/>
                    </a:lnTo>
                    <a:lnTo>
                      <a:pt x="24" y="12"/>
                    </a:lnTo>
                    <a:lnTo>
                      <a:pt x="26" y="8"/>
                    </a:lnTo>
                    <a:lnTo>
                      <a:pt x="28" y="6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8" name="Freeform 86">
                <a:extLst>
                  <a:ext uri="{FF2B5EF4-FFF2-40B4-BE49-F238E27FC236}">
                    <a16:creationId xmlns:a16="http://schemas.microsoft.com/office/drawing/2014/main" id="{AD13ECAC-F85F-438C-9FA6-5C693BE16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" y="2240"/>
                <a:ext cx="20" cy="52"/>
              </a:xfrm>
              <a:custGeom>
                <a:avLst/>
                <a:gdLst>
                  <a:gd name="T0" fmla="*/ 12 w 20"/>
                  <a:gd name="T1" fmla="*/ 4 h 52"/>
                  <a:gd name="T2" fmla="*/ 12 w 20"/>
                  <a:gd name="T3" fmla="*/ 4 h 52"/>
                  <a:gd name="T4" fmla="*/ 2 w 20"/>
                  <a:gd name="T5" fmla="*/ 14 h 52"/>
                  <a:gd name="T6" fmla="*/ 0 w 20"/>
                  <a:gd name="T7" fmla="*/ 18 h 52"/>
                  <a:gd name="T8" fmla="*/ 0 w 20"/>
                  <a:gd name="T9" fmla="*/ 24 h 52"/>
                  <a:gd name="T10" fmla="*/ 0 w 20"/>
                  <a:gd name="T11" fmla="*/ 24 h 52"/>
                  <a:gd name="T12" fmla="*/ 4 w 20"/>
                  <a:gd name="T13" fmla="*/ 26 h 52"/>
                  <a:gd name="T14" fmla="*/ 6 w 20"/>
                  <a:gd name="T15" fmla="*/ 28 h 52"/>
                  <a:gd name="T16" fmla="*/ 10 w 20"/>
                  <a:gd name="T17" fmla="*/ 32 h 52"/>
                  <a:gd name="T18" fmla="*/ 12 w 20"/>
                  <a:gd name="T19" fmla="*/ 34 h 52"/>
                  <a:gd name="T20" fmla="*/ 12 w 20"/>
                  <a:gd name="T21" fmla="*/ 34 h 52"/>
                  <a:gd name="T22" fmla="*/ 14 w 20"/>
                  <a:gd name="T23" fmla="*/ 42 h 52"/>
                  <a:gd name="T24" fmla="*/ 12 w 20"/>
                  <a:gd name="T25" fmla="*/ 52 h 52"/>
                  <a:gd name="T26" fmla="*/ 12 w 20"/>
                  <a:gd name="T27" fmla="*/ 52 h 52"/>
                  <a:gd name="T28" fmla="*/ 14 w 20"/>
                  <a:gd name="T29" fmla="*/ 46 h 52"/>
                  <a:gd name="T30" fmla="*/ 16 w 20"/>
                  <a:gd name="T31" fmla="*/ 42 h 52"/>
                  <a:gd name="T32" fmla="*/ 20 w 20"/>
                  <a:gd name="T33" fmla="*/ 38 h 52"/>
                  <a:gd name="T34" fmla="*/ 20 w 20"/>
                  <a:gd name="T35" fmla="*/ 32 h 52"/>
                  <a:gd name="T36" fmla="*/ 20 w 20"/>
                  <a:gd name="T37" fmla="*/ 32 h 52"/>
                  <a:gd name="T38" fmla="*/ 20 w 20"/>
                  <a:gd name="T39" fmla="*/ 24 h 52"/>
                  <a:gd name="T40" fmla="*/ 16 w 20"/>
                  <a:gd name="T41" fmla="*/ 16 h 52"/>
                  <a:gd name="T42" fmla="*/ 14 w 20"/>
                  <a:gd name="T43" fmla="*/ 10 h 52"/>
                  <a:gd name="T44" fmla="*/ 16 w 20"/>
                  <a:gd name="T45" fmla="*/ 6 h 52"/>
                  <a:gd name="T46" fmla="*/ 20 w 20"/>
                  <a:gd name="T47" fmla="*/ 0 h 52"/>
                  <a:gd name="T48" fmla="*/ 12 w 20"/>
                  <a:gd name="T49" fmla="*/ 4 h 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" h="52">
                    <a:moveTo>
                      <a:pt x="12" y="4"/>
                    </a:moveTo>
                    <a:lnTo>
                      <a:pt x="12" y="4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10" y="32"/>
                    </a:lnTo>
                    <a:lnTo>
                      <a:pt x="12" y="34"/>
                    </a:lnTo>
                    <a:lnTo>
                      <a:pt x="14" y="42"/>
                    </a:lnTo>
                    <a:lnTo>
                      <a:pt x="12" y="52"/>
                    </a:lnTo>
                    <a:lnTo>
                      <a:pt x="14" y="46"/>
                    </a:lnTo>
                    <a:lnTo>
                      <a:pt x="16" y="42"/>
                    </a:lnTo>
                    <a:lnTo>
                      <a:pt x="20" y="38"/>
                    </a:lnTo>
                    <a:lnTo>
                      <a:pt x="20" y="32"/>
                    </a:lnTo>
                    <a:lnTo>
                      <a:pt x="20" y="24"/>
                    </a:lnTo>
                    <a:lnTo>
                      <a:pt x="16" y="16"/>
                    </a:lnTo>
                    <a:lnTo>
                      <a:pt x="14" y="10"/>
                    </a:lnTo>
                    <a:lnTo>
                      <a:pt x="16" y="6"/>
                    </a:lnTo>
                    <a:lnTo>
                      <a:pt x="20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9" name="Freeform 87">
                <a:extLst>
                  <a:ext uri="{FF2B5EF4-FFF2-40B4-BE49-F238E27FC236}">
                    <a16:creationId xmlns:a16="http://schemas.microsoft.com/office/drawing/2014/main" id="{03779228-093C-491B-AAF4-FF0B766E3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" y="2240"/>
                <a:ext cx="20" cy="52"/>
              </a:xfrm>
              <a:custGeom>
                <a:avLst/>
                <a:gdLst>
                  <a:gd name="T0" fmla="*/ 12 w 20"/>
                  <a:gd name="T1" fmla="*/ 4 h 52"/>
                  <a:gd name="T2" fmla="*/ 12 w 20"/>
                  <a:gd name="T3" fmla="*/ 4 h 52"/>
                  <a:gd name="T4" fmla="*/ 2 w 20"/>
                  <a:gd name="T5" fmla="*/ 14 h 52"/>
                  <a:gd name="T6" fmla="*/ 0 w 20"/>
                  <a:gd name="T7" fmla="*/ 18 h 52"/>
                  <a:gd name="T8" fmla="*/ 0 w 20"/>
                  <a:gd name="T9" fmla="*/ 24 h 52"/>
                  <a:gd name="T10" fmla="*/ 0 w 20"/>
                  <a:gd name="T11" fmla="*/ 24 h 52"/>
                  <a:gd name="T12" fmla="*/ 4 w 20"/>
                  <a:gd name="T13" fmla="*/ 26 h 52"/>
                  <a:gd name="T14" fmla="*/ 6 w 20"/>
                  <a:gd name="T15" fmla="*/ 28 h 52"/>
                  <a:gd name="T16" fmla="*/ 10 w 20"/>
                  <a:gd name="T17" fmla="*/ 32 h 52"/>
                  <a:gd name="T18" fmla="*/ 12 w 20"/>
                  <a:gd name="T19" fmla="*/ 34 h 52"/>
                  <a:gd name="T20" fmla="*/ 12 w 20"/>
                  <a:gd name="T21" fmla="*/ 34 h 52"/>
                  <a:gd name="T22" fmla="*/ 14 w 20"/>
                  <a:gd name="T23" fmla="*/ 42 h 52"/>
                  <a:gd name="T24" fmla="*/ 12 w 20"/>
                  <a:gd name="T25" fmla="*/ 52 h 52"/>
                  <a:gd name="T26" fmla="*/ 12 w 20"/>
                  <a:gd name="T27" fmla="*/ 52 h 52"/>
                  <a:gd name="T28" fmla="*/ 14 w 20"/>
                  <a:gd name="T29" fmla="*/ 46 h 52"/>
                  <a:gd name="T30" fmla="*/ 16 w 20"/>
                  <a:gd name="T31" fmla="*/ 42 h 52"/>
                  <a:gd name="T32" fmla="*/ 20 w 20"/>
                  <a:gd name="T33" fmla="*/ 38 h 52"/>
                  <a:gd name="T34" fmla="*/ 20 w 20"/>
                  <a:gd name="T35" fmla="*/ 32 h 52"/>
                  <a:gd name="T36" fmla="*/ 20 w 20"/>
                  <a:gd name="T37" fmla="*/ 32 h 52"/>
                  <a:gd name="T38" fmla="*/ 20 w 20"/>
                  <a:gd name="T39" fmla="*/ 24 h 52"/>
                  <a:gd name="T40" fmla="*/ 16 w 20"/>
                  <a:gd name="T41" fmla="*/ 16 h 52"/>
                  <a:gd name="T42" fmla="*/ 14 w 20"/>
                  <a:gd name="T43" fmla="*/ 10 h 52"/>
                  <a:gd name="T44" fmla="*/ 16 w 20"/>
                  <a:gd name="T45" fmla="*/ 6 h 52"/>
                  <a:gd name="T46" fmla="*/ 20 w 20"/>
                  <a:gd name="T47" fmla="*/ 0 h 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0" h="52">
                    <a:moveTo>
                      <a:pt x="12" y="4"/>
                    </a:moveTo>
                    <a:lnTo>
                      <a:pt x="12" y="4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10" y="32"/>
                    </a:lnTo>
                    <a:lnTo>
                      <a:pt x="12" y="34"/>
                    </a:lnTo>
                    <a:lnTo>
                      <a:pt x="14" y="42"/>
                    </a:lnTo>
                    <a:lnTo>
                      <a:pt x="12" y="52"/>
                    </a:lnTo>
                    <a:lnTo>
                      <a:pt x="14" y="46"/>
                    </a:lnTo>
                    <a:lnTo>
                      <a:pt x="16" y="42"/>
                    </a:lnTo>
                    <a:lnTo>
                      <a:pt x="20" y="38"/>
                    </a:lnTo>
                    <a:lnTo>
                      <a:pt x="20" y="32"/>
                    </a:lnTo>
                    <a:lnTo>
                      <a:pt x="20" y="24"/>
                    </a:lnTo>
                    <a:lnTo>
                      <a:pt x="16" y="16"/>
                    </a:lnTo>
                    <a:lnTo>
                      <a:pt x="14" y="10"/>
                    </a:lnTo>
                    <a:lnTo>
                      <a:pt x="16" y="6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0" name="Freeform 88">
                <a:extLst>
                  <a:ext uri="{FF2B5EF4-FFF2-40B4-BE49-F238E27FC236}">
                    <a16:creationId xmlns:a16="http://schemas.microsoft.com/office/drawing/2014/main" id="{A8F05AB7-FC09-4BDE-A5A7-BF3412A8F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2394"/>
                <a:ext cx="50" cy="66"/>
              </a:xfrm>
              <a:custGeom>
                <a:avLst/>
                <a:gdLst>
                  <a:gd name="T0" fmla="*/ 2 w 50"/>
                  <a:gd name="T1" fmla="*/ 2 h 66"/>
                  <a:gd name="T2" fmla="*/ 2 w 50"/>
                  <a:gd name="T3" fmla="*/ 2 h 66"/>
                  <a:gd name="T4" fmla="*/ 6 w 50"/>
                  <a:gd name="T5" fmla="*/ 6 h 66"/>
                  <a:gd name="T6" fmla="*/ 8 w 50"/>
                  <a:gd name="T7" fmla="*/ 12 h 66"/>
                  <a:gd name="T8" fmla="*/ 8 w 50"/>
                  <a:gd name="T9" fmla="*/ 16 h 66"/>
                  <a:gd name="T10" fmla="*/ 6 w 50"/>
                  <a:gd name="T11" fmla="*/ 22 h 66"/>
                  <a:gd name="T12" fmla="*/ 4 w 50"/>
                  <a:gd name="T13" fmla="*/ 34 h 66"/>
                  <a:gd name="T14" fmla="*/ 0 w 50"/>
                  <a:gd name="T15" fmla="*/ 44 h 66"/>
                  <a:gd name="T16" fmla="*/ 0 w 50"/>
                  <a:gd name="T17" fmla="*/ 44 h 66"/>
                  <a:gd name="T18" fmla="*/ 12 w 50"/>
                  <a:gd name="T19" fmla="*/ 46 h 66"/>
                  <a:gd name="T20" fmla="*/ 24 w 50"/>
                  <a:gd name="T21" fmla="*/ 48 h 66"/>
                  <a:gd name="T22" fmla="*/ 28 w 50"/>
                  <a:gd name="T23" fmla="*/ 52 h 66"/>
                  <a:gd name="T24" fmla="*/ 32 w 50"/>
                  <a:gd name="T25" fmla="*/ 54 h 66"/>
                  <a:gd name="T26" fmla="*/ 36 w 50"/>
                  <a:gd name="T27" fmla="*/ 60 h 66"/>
                  <a:gd name="T28" fmla="*/ 38 w 50"/>
                  <a:gd name="T29" fmla="*/ 66 h 66"/>
                  <a:gd name="T30" fmla="*/ 38 w 50"/>
                  <a:gd name="T31" fmla="*/ 66 h 66"/>
                  <a:gd name="T32" fmla="*/ 40 w 50"/>
                  <a:gd name="T33" fmla="*/ 62 h 66"/>
                  <a:gd name="T34" fmla="*/ 42 w 50"/>
                  <a:gd name="T35" fmla="*/ 58 h 66"/>
                  <a:gd name="T36" fmla="*/ 46 w 50"/>
                  <a:gd name="T37" fmla="*/ 56 h 66"/>
                  <a:gd name="T38" fmla="*/ 50 w 50"/>
                  <a:gd name="T39" fmla="*/ 54 h 66"/>
                  <a:gd name="T40" fmla="*/ 50 w 50"/>
                  <a:gd name="T41" fmla="*/ 54 h 66"/>
                  <a:gd name="T42" fmla="*/ 36 w 50"/>
                  <a:gd name="T43" fmla="*/ 48 h 66"/>
                  <a:gd name="T44" fmla="*/ 30 w 50"/>
                  <a:gd name="T45" fmla="*/ 46 h 66"/>
                  <a:gd name="T46" fmla="*/ 26 w 50"/>
                  <a:gd name="T47" fmla="*/ 42 h 66"/>
                  <a:gd name="T48" fmla="*/ 26 w 50"/>
                  <a:gd name="T49" fmla="*/ 42 h 66"/>
                  <a:gd name="T50" fmla="*/ 22 w 50"/>
                  <a:gd name="T51" fmla="*/ 36 h 66"/>
                  <a:gd name="T52" fmla="*/ 22 w 50"/>
                  <a:gd name="T53" fmla="*/ 32 h 66"/>
                  <a:gd name="T54" fmla="*/ 20 w 50"/>
                  <a:gd name="T55" fmla="*/ 20 h 66"/>
                  <a:gd name="T56" fmla="*/ 18 w 50"/>
                  <a:gd name="T57" fmla="*/ 8 h 66"/>
                  <a:gd name="T58" fmla="*/ 14 w 50"/>
                  <a:gd name="T59" fmla="*/ 4 h 66"/>
                  <a:gd name="T60" fmla="*/ 10 w 50"/>
                  <a:gd name="T61" fmla="*/ 0 h 66"/>
                  <a:gd name="T62" fmla="*/ 2 w 50"/>
                  <a:gd name="T63" fmla="*/ 2 h 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0" h="66">
                    <a:moveTo>
                      <a:pt x="2" y="2"/>
                    </a:moveTo>
                    <a:lnTo>
                      <a:pt x="2" y="2"/>
                    </a:lnTo>
                    <a:lnTo>
                      <a:pt x="6" y="6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6" y="22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12" y="46"/>
                    </a:lnTo>
                    <a:lnTo>
                      <a:pt x="24" y="48"/>
                    </a:lnTo>
                    <a:lnTo>
                      <a:pt x="28" y="52"/>
                    </a:lnTo>
                    <a:lnTo>
                      <a:pt x="32" y="54"/>
                    </a:lnTo>
                    <a:lnTo>
                      <a:pt x="36" y="60"/>
                    </a:lnTo>
                    <a:lnTo>
                      <a:pt x="38" y="66"/>
                    </a:lnTo>
                    <a:lnTo>
                      <a:pt x="40" y="62"/>
                    </a:lnTo>
                    <a:lnTo>
                      <a:pt x="42" y="58"/>
                    </a:lnTo>
                    <a:lnTo>
                      <a:pt x="46" y="56"/>
                    </a:lnTo>
                    <a:lnTo>
                      <a:pt x="50" y="54"/>
                    </a:lnTo>
                    <a:lnTo>
                      <a:pt x="36" y="48"/>
                    </a:lnTo>
                    <a:lnTo>
                      <a:pt x="30" y="46"/>
                    </a:lnTo>
                    <a:lnTo>
                      <a:pt x="26" y="42"/>
                    </a:lnTo>
                    <a:lnTo>
                      <a:pt x="22" y="36"/>
                    </a:lnTo>
                    <a:lnTo>
                      <a:pt x="22" y="32"/>
                    </a:lnTo>
                    <a:lnTo>
                      <a:pt x="20" y="20"/>
                    </a:lnTo>
                    <a:lnTo>
                      <a:pt x="18" y="8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1" name="Freeform 89">
                <a:extLst>
                  <a:ext uri="{FF2B5EF4-FFF2-40B4-BE49-F238E27FC236}">
                    <a16:creationId xmlns:a16="http://schemas.microsoft.com/office/drawing/2014/main" id="{F573F814-0AF7-4F93-AD33-18DDF24F5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2394"/>
                <a:ext cx="50" cy="66"/>
              </a:xfrm>
              <a:custGeom>
                <a:avLst/>
                <a:gdLst>
                  <a:gd name="T0" fmla="*/ 2 w 50"/>
                  <a:gd name="T1" fmla="*/ 2 h 66"/>
                  <a:gd name="T2" fmla="*/ 2 w 50"/>
                  <a:gd name="T3" fmla="*/ 2 h 66"/>
                  <a:gd name="T4" fmla="*/ 6 w 50"/>
                  <a:gd name="T5" fmla="*/ 6 h 66"/>
                  <a:gd name="T6" fmla="*/ 8 w 50"/>
                  <a:gd name="T7" fmla="*/ 12 h 66"/>
                  <a:gd name="T8" fmla="*/ 8 w 50"/>
                  <a:gd name="T9" fmla="*/ 16 h 66"/>
                  <a:gd name="T10" fmla="*/ 6 w 50"/>
                  <a:gd name="T11" fmla="*/ 22 h 66"/>
                  <a:gd name="T12" fmla="*/ 4 w 50"/>
                  <a:gd name="T13" fmla="*/ 34 h 66"/>
                  <a:gd name="T14" fmla="*/ 0 w 50"/>
                  <a:gd name="T15" fmla="*/ 44 h 66"/>
                  <a:gd name="T16" fmla="*/ 0 w 50"/>
                  <a:gd name="T17" fmla="*/ 44 h 66"/>
                  <a:gd name="T18" fmla="*/ 12 w 50"/>
                  <a:gd name="T19" fmla="*/ 46 h 66"/>
                  <a:gd name="T20" fmla="*/ 24 w 50"/>
                  <a:gd name="T21" fmla="*/ 48 h 66"/>
                  <a:gd name="T22" fmla="*/ 28 w 50"/>
                  <a:gd name="T23" fmla="*/ 52 h 66"/>
                  <a:gd name="T24" fmla="*/ 32 w 50"/>
                  <a:gd name="T25" fmla="*/ 54 h 66"/>
                  <a:gd name="T26" fmla="*/ 36 w 50"/>
                  <a:gd name="T27" fmla="*/ 60 h 66"/>
                  <a:gd name="T28" fmla="*/ 38 w 50"/>
                  <a:gd name="T29" fmla="*/ 66 h 66"/>
                  <a:gd name="T30" fmla="*/ 38 w 50"/>
                  <a:gd name="T31" fmla="*/ 66 h 66"/>
                  <a:gd name="T32" fmla="*/ 40 w 50"/>
                  <a:gd name="T33" fmla="*/ 62 h 66"/>
                  <a:gd name="T34" fmla="*/ 42 w 50"/>
                  <a:gd name="T35" fmla="*/ 58 h 66"/>
                  <a:gd name="T36" fmla="*/ 46 w 50"/>
                  <a:gd name="T37" fmla="*/ 56 h 66"/>
                  <a:gd name="T38" fmla="*/ 50 w 50"/>
                  <a:gd name="T39" fmla="*/ 54 h 66"/>
                  <a:gd name="T40" fmla="*/ 50 w 50"/>
                  <a:gd name="T41" fmla="*/ 54 h 66"/>
                  <a:gd name="T42" fmla="*/ 36 w 50"/>
                  <a:gd name="T43" fmla="*/ 48 h 66"/>
                  <a:gd name="T44" fmla="*/ 30 w 50"/>
                  <a:gd name="T45" fmla="*/ 46 h 66"/>
                  <a:gd name="T46" fmla="*/ 26 w 50"/>
                  <a:gd name="T47" fmla="*/ 42 h 66"/>
                  <a:gd name="T48" fmla="*/ 26 w 50"/>
                  <a:gd name="T49" fmla="*/ 42 h 66"/>
                  <a:gd name="T50" fmla="*/ 22 w 50"/>
                  <a:gd name="T51" fmla="*/ 36 h 66"/>
                  <a:gd name="T52" fmla="*/ 22 w 50"/>
                  <a:gd name="T53" fmla="*/ 32 h 66"/>
                  <a:gd name="T54" fmla="*/ 20 w 50"/>
                  <a:gd name="T55" fmla="*/ 20 h 66"/>
                  <a:gd name="T56" fmla="*/ 18 w 50"/>
                  <a:gd name="T57" fmla="*/ 8 h 66"/>
                  <a:gd name="T58" fmla="*/ 14 w 50"/>
                  <a:gd name="T59" fmla="*/ 4 h 66"/>
                  <a:gd name="T60" fmla="*/ 10 w 50"/>
                  <a:gd name="T61" fmla="*/ 0 h 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0" h="66">
                    <a:moveTo>
                      <a:pt x="2" y="2"/>
                    </a:moveTo>
                    <a:lnTo>
                      <a:pt x="2" y="2"/>
                    </a:lnTo>
                    <a:lnTo>
                      <a:pt x="6" y="6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6" y="22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12" y="46"/>
                    </a:lnTo>
                    <a:lnTo>
                      <a:pt x="24" y="48"/>
                    </a:lnTo>
                    <a:lnTo>
                      <a:pt x="28" y="52"/>
                    </a:lnTo>
                    <a:lnTo>
                      <a:pt x="32" y="54"/>
                    </a:lnTo>
                    <a:lnTo>
                      <a:pt x="36" y="60"/>
                    </a:lnTo>
                    <a:lnTo>
                      <a:pt x="38" y="66"/>
                    </a:lnTo>
                    <a:lnTo>
                      <a:pt x="40" y="62"/>
                    </a:lnTo>
                    <a:lnTo>
                      <a:pt x="42" y="58"/>
                    </a:lnTo>
                    <a:lnTo>
                      <a:pt x="46" y="56"/>
                    </a:lnTo>
                    <a:lnTo>
                      <a:pt x="50" y="54"/>
                    </a:lnTo>
                    <a:lnTo>
                      <a:pt x="36" y="48"/>
                    </a:lnTo>
                    <a:lnTo>
                      <a:pt x="30" y="46"/>
                    </a:lnTo>
                    <a:lnTo>
                      <a:pt x="26" y="42"/>
                    </a:lnTo>
                    <a:lnTo>
                      <a:pt x="22" y="36"/>
                    </a:lnTo>
                    <a:lnTo>
                      <a:pt x="22" y="32"/>
                    </a:lnTo>
                    <a:lnTo>
                      <a:pt x="20" y="20"/>
                    </a:lnTo>
                    <a:lnTo>
                      <a:pt x="18" y="8"/>
                    </a:lnTo>
                    <a:lnTo>
                      <a:pt x="14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2" name="Freeform 90">
                <a:extLst>
                  <a:ext uri="{FF2B5EF4-FFF2-40B4-BE49-F238E27FC236}">
                    <a16:creationId xmlns:a16="http://schemas.microsoft.com/office/drawing/2014/main" id="{E2A5BCDB-C965-4072-989E-A8747E979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500"/>
                <a:ext cx="54" cy="56"/>
              </a:xfrm>
              <a:custGeom>
                <a:avLst/>
                <a:gdLst>
                  <a:gd name="T0" fmla="*/ 0 w 54"/>
                  <a:gd name="T1" fmla="*/ 36 h 56"/>
                  <a:gd name="T2" fmla="*/ 0 w 54"/>
                  <a:gd name="T3" fmla="*/ 36 h 56"/>
                  <a:gd name="T4" fmla="*/ 10 w 54"/>
                  <a:gd name="T5" fmla="*/ 38 h 56"/>
                  <a:gd name="T6" fmla="*/ 18 w 54"/>
                  <a:gd name="T7" fmla="*/ 38 h 56"/>
                  <a:gd name="T8" fmla="*/ 26 w 54"/>
                  <a:gd name="T9" fmla="*/ 34 h 56"/>
                  <a:gd name="T10" fmla="*/ 34 w 54"/>
                  <a:gd name="T11" fmla="*/ 30 h 56"/>
                  <a:gd name="T12" fmla="*/ 42 w 54"/>
                  <a:gd name="T13" fmla="*/ 24 h 56"/>
                  <a:gd name="T14" fmla="*/ 48 w 54"/>
                  <a:gd name="T15" fmla="*/ 18 h 56"/>
                  <a:gd name="T16" fmla="*/ 52 w 54"/>
                  <a:gd name="T17" fmla="*/ 10 h 56"/>
                  <a:gd name="T18" fmla="*/ 54 w 54"/>
                  <a:gd name="T19" fmla="*/ 0 h 56"/>
                  <a:gd name="T20" fmla="*/ 54 w 54"/>
                  <a:gd name="T21" fmla="*/ 0 h 56"/>
                  <a:gd name="T22" fmla="*/ 52 w 54"/>
                  <a:gd name="T23" fmla="*/ 18 h 56"/>
                  <a:gd name="T24" fmla="*/ 48 w 54"/>
                  <a:gd name="T25" fmla="*/ 26 h 56"/>
                  <a:gd name="T26" fmla="*/ 44 w 54"/>
                  <a:gd name="T27" fmla="*/ 34 h 56"/>
                  <a:gd name="T28" fmla="*/ 44 w 54"/>
                  <a:gd name="T29" fmla="*/ 34 h 56"/>
                  <a:gd name="T30" fmla="*/ 34 w 54"/>
                  <a:gd name="T31" fmla="*/ 40 h 56"/>
                  <a:gd name="T32" fmla="*/ 26 w 54"/>
                  <a:gd name="T33" fmla="*/ 44 h 56"/>
                  <a:gd name="T34" fmla="*/ 18 w 54"/>
                  <a:gd name="T35" fmla="*/ 48 h 56"/>
                  <a:gd name="T36" fmla="*/ 12 w 54"/>
                  <a:gd name="T37" fmla="*/ 56 h 56"/>
                  <a:gd name="T38" fmla="*/ 12 w 54"/>
                  <a:gd name="T39" fmla="*/ 56 h 56"/>
                  <a:gd name="T40" fmla="*/ 12 w 54"/>
                  <a:gd name="T41" fmla="*/ 52 h 56"/>
                  <a:gd name="T42" fmla="*/ 12 w 54"/>
                  <a:gd name="T43" fmla="*/ 46 h 56"/>
                  <a:gd name="T44" fmla="*/ 8 w 54"/>
                  <a:gd name="T45" fmla="*/ 36 h 56"/>
                  <a:gd name="T46" fmla="*/ 0 w 54"/>
                  <a:gd name="T47" fmla="*/ 36 h 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4" h="56">
                    <a:moveTo>
                      <a:pt x="0" y="36"/>
                    </a:moveTo>
                    <a:lnTo>
                      <a:pt x="0" y="36"/>
                    </a:lnTo>
                    <a:lnTo>
                      <a:pt x="10" y="38"/>
                    </a:lnTo>
                    <a:lnTo>
                      <a:pt x="18" y="38"/>
                    </a:lnTo>
                    <a:lnTo>
                      <a:pt x="26" y="34"/>
                    </a:lnTo>
                    <a:lnTo>
                      <a:pt x="34" y="30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52" y="10"/>
                    </a:lnTo>
                    <a:lnTo>
                      <a:pt x="54" y="0"/>
                    </a:lnTo>
                    <a:lnTo>
                      <a:pt x="52" y="18"/>
                    </a:lnTo>
                    <a:lnTo>
                      <a:pt x="48" y="26"/>
                    </a:lnTo>
                    <a:lnTo>
                      <a:pt x="44" y="34"/>
                    </a:lnTo>
                    <a:lnTo>
                      <a:pt x="34" y="40"/>
                    </a:lnTo>
                    <a:lnTo>
                      <a:pt x="26" y="44"/>
                    </a:lnTo>
                    <a:lnTo>
                      <a:pt x="18" y="48"/>
                    </a:lnTo>
                    <a:lnTo>
                      <a:pt x="12" y="56"/>
                    </a:lnTo>
                    <a:lnTo>
                      <a:pt x="12" y="52"/>
                    </a:lnTo>
                    <a:lnTo>
                      <a:pt x="12" y="46"/>
                    </a:lnTo>
                    <a:lnTo>
                      <a:pt x="8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3" name="Freeform 91">
                <a:extLst>
                  <a:ext uri="{FF2B5EF4-FFF2-40B4-BE49-F238E27FC236}">
                    <a16:creationId xmlns:a16="http://schemas.microsoft.com/office/drawing/2014/main" id="{C9B288DB-CE92-44AD-A727-8B08FE8C7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500"/>
                <a:ext cx="54" cy="56"/>
              </a:xfrm>
              <a:custGeom>
                <a:avLst/>
                <a:gdLst>
                  <a:gd name="T0" fmla="*/ 0 w 54"/>
                  <a:gd name="T1" fmla="*/ 36 h 56"/>
                  <a:gd name="T2" fmla="*/ 0 w 54"/>
                  <a:gd name="T3" fmla="*/ 36 h 56"/>
                  <a:gd name="T4" fmla="*/ 10 w 54"/>
                  <a:gd name="T5" fmla="*/ 38 h 56"/>
                  <a:gd name="T6" fmla="*/ 18 w 54"/>
                  <a:gd name="T7" fmla="*/ 38 h 56"/>
                  <a:gd name="T8" fmla="*/ 26 w 54"/>
                  <a:gd name="T9" fmla="*/ 34 h 56"/>
                  <a:gd name="T10" fmla="*/ 34 w 54"/>
                  <a:gd name="T11" fmla="*/ 30 h 56"/>
                  <a:gd name="T12" fmla="*/ 42 w 54"/>
                  <a:gd name="T13" fmla="*/ 24 h 56"/>
                  <a:gd name="T14" fmla="*/ 48 w 54"/>
                  <a:gd name="T15" fmla="*/ 18 h 56"/>
                  <a:gd name="T16" fmla="*/ 52 w 54"/>
                  <a:gd name="T17" fmla="*/ 10 h 56"/>
                  <a:gd name="T18" fmla="*/ 54 w 54"/>
                  <a:gd name="T19" fmla="*/ 0 h 56"/>
                  <a:gd name="T20" fmla="*/ 54 w 54"/>
                  <a:gd name="T21" fmla="*/ 0 h 56"/>
                  <a:gd name="T22" fmla="*/ 52 w 54"/>
                  <a:gd name="T23" fmla="*/ 18 h 56"/>
                  <a:gd name="T24" fmla="*/ 48 w 54"/>
                  <a:gd name="T25" fmla="*/ 26 h 56"/>
                  <a:gd name="T26" fmla="*/ 44 w 54"/>
                  <a:gd name="T27" fmla="*/ 34 h 56"/>
                  <a:gd name="T28" fmla="*/ 44 w 54"/>
                  <a:gd name="T29" fmla="*/ 34 h 56"/>
                  <a:gd name="T30" fmla="*/ 34 w 54"/>
                  <a:gd name="T31" fmla="*/ 40 h 56"/>
                  <a:gd name="T32" fmla="*/ 26 w 54"/>
                  <a:gd name="T33" fmla="*/ 44 h 56"/>
                  <a:gd name="T34" fmla="*/ 18 w 54"/>
                  <a:gd name="T35" fmla="*/ 48 h 56"/>
                  <a:gd name="T36" fmla="*/ 12 w 54"/>
                  <a:gd name="T37" fmla="*/ 56 h 56"/>
                  <a:gd name="T38" fmla="*/ 12 w 54"/>
                  <a:gd name="T39" fmla="*/ 56 h 56"/>
                  <a:gd name="T40" fmla="*/ 12 w 54"/>
                  <a:gd name="T41" fmla="*/ 52 h 56"/>
                  <a:gd name="T42" fmla="*/ 12 w 54"/>
                  <a:gd name="T43" fmla="*/ 46 h 56"/>
                  <a:gd name="T44" fmla="*/ 8 w 54"/>
                  <a:gd name="T45" fmla="*/ 36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4" h="56">
                    <a:moveTo>
                      <a:pt x="0" y="36"/>
                    </a:moveTo>
                    <a:lnTo>
                      <a:pt x="0" y="36"/>
                    </a:lnTo>
                    <a:lnTo>
                      <a:pt x="10" y="38"/>
                    </a:lnTo>
                    <a:lnTo>
                      <a:pt x="18" y="38"/>
                    </a:lnTo>
                    <a:lnTo>
                      <a:pt x="26" y="34"/>
                    </a:lnTo>
                    <a:lnTo>
                      <a:pt x="34" y="30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52" y="10"/>
                    </a:lnTo>
                    <a:lnTo>
                      <a:pt x="54" y="0"/>
                    </a:lnTo>
                    <a:lnTo>
                      <a:pt x="52" y="18"/>
                    </a:lnTo>
                    <a:lnTo>
                      <a:pt x="48" y="26"/>
                    </a:lnTo>
                    <a:lnTo>
                      <a:pt x="44" y="34"/>
                    </a:lnTo>
                    <a:lnTo>
                      <a:pt x="34" y="40"/>
                    </a:lnTo>
                    <a:lnTo>
                      <a:pt x="26" y="44"/>
                    </a:lnTo>
                    <a:lnTo>
                      <a:pt x="18" y="48"/>
                    </a:lnTo>
                    <a:lnTo>
                      <a:pt x="12" y="56"/>
                    </a:lnTo>
                    <a:lnTo>
                      <a:pt x="12" y="52"/>
                    </a:lnTo>
                    <a:lnTo>
                      <a:pt x="12" y="46"/>
                    </a:lnTo>
                    <a:lnTo>
                      <a:pt x="8" y="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4" name="Freeform 92">
                <a:extLst>
                  <a:ext uri="{FF2B5EF4-FFF2-40B4-BE49-F238E27FC236}">
                    <a16:creationId xmlns:a16="http://schemas.microsoft.com/office/drawing/2014/main" id="{021C3B77-C4D6-4BB3-9F63-35F78D95E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0" y="2548"/>
                <a:ext cx="48" cy="26"/>
              </a:xfrm>
              <a:custGeom>
                <a:avLst/>
                <a:gdLst>
                  <a:gd name="T0" fmla="*/ 8 w 48"/>
                  <a:gd name="T1" fmla="*/ 2 h 26"/>
                  <a:gd name="T2" fmla="*/ 8 w 48"/>
                  <a:gd name="T3" fmla="*/ 2 h 26"/>
                  <a:gd name="T4" fmla="*/ 10 w 48"/>
                  <a:gd name="T5" fmla="*/ 8 h 26"/>
                  <a:gd name="T6" fmla="*/ 10 w 48"/>
                  <a:gd name="T7" fmla="*/ 14 h 26"/>
                  <a:gd name="T8" fmla="*/ 12 w 48"/>
                  <a:gd name="T9" fmla="*/ 26 h 26"/>
                  <a:gd name="T10" fmla="*/ 12 w 48"/>
                  <a:gd name="T11" fmla="*/ 26 h 26"/>
                  <a:gd name="T12" fmla="*/ 20 w 48"/>
                  <a:gd name="T13" fmla="*/ 22 h 26"/>
                  <a:gd name="T14" fmla="*/ 30 w 48"/>
                  <a:gd name="T15" fmla="*/ 20 h 26"/>
                  <a:gd name="T16" fmla="*/ 40 w 48"/>
                  <a:gd name="T17" fmla="*/ 22 h 26"/>
                  <a:gd name="T18" fmla="*/ 48 w 48"/>
                  <a:gd name="T19" fmla="*/ 26 h 26"/>
                  <a:gd name="T20" fmla="*/ 48 w 48"/>
                  <a:gd name="T21" fmla="*/ 26 h 26"/>
                  <a:gd name="T22" fmla="*/ 42 w 48"/>
                  <a:gd name="T23" fmla="*/ 22 h 26"/>
                  <a:gd name="T24" fmla="*/ 36 w 48"/>
                  <a:gd name="T25" fmla="*/ 20 h 26"/>
                  <a:gd name="T26" fmla="*/ 30 w 48"/>
                  <a:gd name="T27" fmla="*/ 18 h 26"/>
                  <a:gd name="T28" fmla="*/ 24 w 48"/>
                  <a:gd name="T29" fmla="*/ 14 h 26"/>
                  <a:gd name="T30" fmla="*/ 24 w 48"/>
                  <a:gd name="T31" fmla="*/ 14 h 26"/>
                  <a:gd name="T32" fmla="*/ 20 w 48"/>
                  <a:gd name="T33" fmla="*/ 10 h 26"/>
                  <a:gd name="T34" fmla="*/ 14 w 48"/>
                  <a:gd name="T35" fmla="*/ 4 h 26"/>
                  <a:gd name="T36" fmla="*/ 12 w 48"/>
                  <a:gd name="T37" fmla="*/ 2 h 26"/>
                  <a:gd name="T38" fmla="*/ 8 w 48"/>
                  <a:gd name="T39" fmla="*/ 0 h 26"/>
                  <a:gd name="T40" fmla="*/ 4 w 48"/>
                  <a:gd name="T41" fmla="*/ 0 h 26"/>
                  <a:gd name="T42" fmla="*/ 0 w 48"/>
                  <a:gd name="T43" fmla="*/ 4 h 26"/>
                  <a:gd name="T44" fmla="*/ 8 w 48"/>
                  <a:gd name="T45" fmla="*/ 2 h 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8" h="26">
                    <a:moveTo>
                      <a:pt x="8" y="2"/>
                    </a:moveTo>
                    <a:lnTo>
                      <a:pt x="8" y="2"/>
                    </a:lnTo>
                    <a:lnTo>
                      <a:pt x="10" y="8"/>
                    </a:lnTo>
                    <a:lnTo>
                      <a:pt x="10" y="14"/>
                    </a:lnTo>
                    <a:lnTo>
                      <a:pt x="12" y="26"/>
                    </a:lnTo>
                    <a:lnTo>
                      <a:pt x="20" y="22"/>
                    </a:lnTo>
                    <a:lnTo>
                      <a:pt x="30" y="20"/>
                    </a:lnTo>
                    <a:lnTo>
                      <a:pt x="40" y="22"/>
                    </a:lnTo>
                    <a:lnTo>
                      <a:pt x="48" y="26"/>
                    </a:lnTo>
                    <a:lnTo>
                      <a:pt x="42" y="22"/>
                    </a:lnTo>
                    <a:lnTo>
                      <a:pt x="36" y="20"/>
                    </a:lnTo>
                    <a:lnTo>
                      <a:pt x="30" y="18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5" name="Freeform 93">
                <a:extLst>
                  <a:ext uri="{FF2B5EF4-FFF2-40B4-BE49-F238E27FC236}">
                    <a16:creationId xmlns:a16="http://schemas.microsoft.com/office/drawing/2014/main" id="{0F3412A6-1BCD-4257-BCEC-1F6C0ECD4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0" y="2548"/>
                <a:ext cx="48" cy="26"/>
              </a:xfrm>
              <a:custGeom>
                <a:avLst/>
                <a:gdLst>
                  <a:gd name="T0" fmla="*/ 8 w 48"/>
                  <a:gd name="T1" fmla="*/ 2 h 26"/>
                  <a:gd name="T2" fmla="*/ 8 w 48"/>
                  <a:gd name="T3" fmla="*/ 2 h 26"/>
                  <a:gd name="T4" fmla="*/ 10 w 48"/>
                  <a:gd name="T5" fmla="*/ 8 h 26"/>
                  <a:gd name="T6" fmla="*/ 10 w 48"/>
                  <a:gd name="T7" fmla="*/ 14 h 26"/>
                  <a:gd name="T8" fmla="*/ 12 w 48"/>
                  <a:gd name="T9" fmla="*/ 26 h 26"/>
                  <a:gd name="T10" fmla="*/ 12 w 48"/>
                  <a:gd name="T11" fmla="*/ 26 h 26"/>
                  <a:gd name="T12" fmla="*/ 20 w 48"/>
                  <a:gd name="T13" fmla="*/ 22 h 26"/>
                  <a:gd name="T14" fmla="*/ 30 w 48"/>
                  <a:gd name="T15" fmla="*/ 20 h 26"/>
                  <a:gd name="T16" fmla="*/ 40 w 48"/>
                  <a:gd name="T17" fmla="*/ 22 h 26"/>
                  <a:gd name="T18" fmla="*/ 48 w 48"/>
                  <a:gd name="T19" fmla="*/ 26 h 26"/>
                  <a:gd name="T20" fmla="*/ 48 w 48"/>
                  <a:gd name="T21" fmla="*/ 26 h 26"/>
                  <a:gd name="T22" fmla="*/ 42 w 48"/>
                  <a:gd name="T23" fmla="*/ 22 h 26"/>
                  <a:gd name="T24" fmla="*/ 36 w 48"/>
                  <a:gd name="T25" fmla="*/ 20 h 26"/>
                  <a:gd name="T26" fmla="*/ 30 w 48"/>
                  <a:gd name="T27" fmla="*/ 18 h 26"/>
                  <a:gd name="T28" fmla="*/ 24 w 48"/>
                  <a:gd name="T29" fmla="*/ 14 h 26"/>
                  <a:gd name="T30" fmla="*/ 24 w 48"/>
                  <a:gd name="T31" fmla="*/ 14 h 26"/>
                  <a:gd name="T32" fmla="*/ 20 w 48"/>
                  <a:gd name="T33" fmla="*/ 10 h 26"/>
                  <a:gd name="T34" fmla="*/ 14 w 48"/>
                  <a:gd name="T35" fmla="*/ 4 h 26"/>
                  <a:gd name="T36" fmla="*/ 12 w 48"/>
                  <a:gd name="T37" fmla="*/ 2 h 26"/>
                  <a:gd name="T38" fmla="*/ 8 w 48"/>
                  <a:gd name="T39" fmla="*/ 0 h 26"/>
                  <a:gd name="T40" fmla="*/ 4 w 48"/>
                  <a:gd name="T41" fmla="*/ 0 h 26"/>
                  <a:gd name="T42" fmla="*/ 0 w 48"/>
                  <a:gd name="T43" fmla="*/ 4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8" h="26">
                    <a:moveTo>
                      <a:pt x="8" y="2"/>
                    </a:moveTo>
                    <a:lnTo>
                      <a:pt x="8" y="2"/>
                    </a:lnTo>
                    <a:lnTo>
                      <a:pt x="10" y="8"/>
                    </a:lnTo>
                    <a:lnTo>
                      <a:pt x="10" y="14"/>
                    </a:lnTo>
                    <a:lnTo>
                      <a:pt x="12" y="26"/>
                    </a:lnTo>
                    <a:lnTo>
                      <a:pt x="20" y="22"/>
                    </a:lnTo>
                    <a:lnTo>
                      <a:pt x="30" y="20"/>
                    </a:lnTo>
                    <a:lnTo>
                      <a:pt x="40" y="22"/>
                    </a:lnTo>
                    <a:lnTo>
                      <a:pt x="48" y="26"/>
                    </a:lnTo>
                    <a:lnTo>
                      <a:pt x="42" y="22"/>
                    </a:lnTo>
                    <a:lnTo>
                      <a:pt x="36" y="20"/>
                    </a:lnTo>
                    <a:lnTo>
                      <a:pt x="30" y="18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6" name="Freeform 94">
                <a:extLst>
                  <a:ext uri="{FF2B5EF4-FFF2-40B4-BE49-F238E27FC236}">
                    <a16:creationId xmlns:a16="http://schemas.microsoft.com/office/drawing/2014/main" id="{41696EFF-65F7-4669-BDB3-B7B53B04C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2684"/>
                <a:ext cx="36" cy="42"/>
              </a:xfrm>
              <a:custGeom>
                <a:avLst/>
                <a:gdLst>
                  <a:gd name="T0" fmla="*/ 0 w 36"/>
                  <a:gd name="T1" fmla="*/ 8 h 42"/>
                  <a:gd name="T2" fmla="*/ 0 w 36"/>
                  <a:gd name="T3" fmla="*/ 8 h 42"/>
                  <a:gd name="T4" fmla="*/ 10 w 36"/>
                  <a:gd name="T5" fmla="*/ 10 h 42"/>
                  <a:gd name="T6" fmla="*/ 18 w 36"/>
                  <a:gd name="T7" fmla="*/ 10 h 42"/>
                  <a:gd name="T8" fmla="*/ 28 w 36"/>
                  <a:gd name="T9" fmla="*/ 6 h 42"/>
                  <a:gd name="T10" fmla="*/ 36 w 36"/>
                  <a:gd name="T11" fmla="*/ 0 h 42"/>
                  <a:gd name="T12" fmla="*/ 36 w 36"/>
                  <a:gd name="T13" fmla="*/ 0 h 42"/>
                  <a:gd name="T14" fmla="*/ 34 w 36"/>
                  <a:gd name="T15" fmla="*/ 12 h 42"/>
                  <a:gd name="T16" fmla="*/ 34 w 36"/>
                  <a:gd name="T17" fmla="*/ 22 h 42"/>
                  <a:gd name="T18" fmla="*/ 34 w 36"/>
                  <a:gd name="T19" fmla="*/ 34 h 42"/>
                  <a:gd name="T20" fmla="*/ 32 w 36"/>
                  <a:gd name="T21" fmla="*/ 42 h 42"/>
                  <a:gd name="T22" fmla="*/ 32 w 36"/>
                  <a:gd name="T23" fmla="*/ 42 h 42"/>
                  <a:gd name="T24" fmla="*/ 24 w 36"/>
                  <a:gd name="T25" fmla="*/ 30 h 42"/>
                  <a:gd name="T26" fmla="*/ 18 w 36"/>
                  <a:gd name="T27" fmla="*/ 22 h 42"/>
                  <a:gd name="T28" fmla="*/ 16 w 36"/>
                  <a:gd name="T29" fmla="*/ 20 h 42"/>
                  <a:gd name="T30" fmla="*/ 12 w 36"/>
                  <a:gd name="T31" fmla="*/ 20 h 42"/>
                  <a:gd name="T32" fmla="*/ 6 w 36"/>
                  <a:gd name="T33" fmla="*/ 24 h 42"/>
                  <a:gd name="T34" fmla="*/ 0 w 36"/>
                  <a:gd name="T35" fmla="*/ 30 h 42"/>
                  <a:gd name="T36" fmla="*/ 0 w 36"/>
                  <a:gd name="T37" fmla="*/ 8 h 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" h="42">
                    <a:moveTo>
                      <a:pt x="0" y="8"/>
                    </a:moveTo>
                    <a:lnTo>
                      <a:pt x="0" y="8"/>
                    </a:lnTo>
                    <a:lnTo>
                      <a:pt x="10" y="10"/>
                    </a:lnTo>
                    <a:lnTo>
                      <a:pt x="18" y="10"/>
                    </a:lnTo>
                    <a:lnTo>
                      <a:pt x="28" y="6"/>
                    </a:lnTo>
                    <a:lnTo>
                      <a:pt x="36" y="0"/>
                    </a:lnTo>
                    <a:lnTo>
                      <a:pt x="34" y="12"/>
                    </a:lnTo>
                    <a:lnTo>
                      <a:pt x="34" y="22"/>
                    </a:lnTo>
                    <a:lnTo>
                      <a:pt x="34" y="34"/>
                    </a:lnTo>
                    <a:lnTo>
                      <a:pt x="32" y="42"/>
                    </a:lnTo>
                    <a:lnTo>
                      <a:pt x="24" y="30"/>
                    </a:lnTo>
                    <a:lnTo>
                      <a:pt x="18" y="22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7" name="Freeform 95">
                <a:extLst>
                  <a:ext uri="{FF2B5EF4-FFF2-40B4-BE49-F238E27FC236}">
                    <a16:creationId xmlns:a16="http://schemas.microsoft.com/office/drawing/2014/main" id="{A5068443-BDF9-4515-A3D3-24892144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2684"/>
                <a:ext cx="36" cy="42"/>
              </a:xfrm>
              <a:custGeom>
                <a:avLst/>
                <a:gdLst>
                  <a:gd name="T0" fmla="*/ 0 w 36"/>
                  <a:gd name="T1" fmla="*/ 8 h 42"/>
                  <a:gd name="T2" fmla="*/ 0 w 36"/>
                  <a:gd name="T3" fmla="*/ 8 h 42"/>
                  <a:gd name="T4" fmla="*/ 10 w 36"/>
                  <a:gd name="T5" fmla="*/ 10 h 42"/>
                  <a:gd name="T6" fmla="*/ 18 w 36"/>
                  <a:gd name="T7" fmla="*/ 10 h 42"/>
                  <a:gd name="T8" fmla="*/ 28 w 36"/>
                  <a:gd name="T9" fmla="*/ 6 h 42"/>
                  <a:gd name="T10" fmla="*/ 36 w 36"/>
                  <a:gd name="T11" fmla="*/ 0 h 42"/>
                  <a:gd name="T12" fmla="*/ 36 w 36"/>
                  <a:gd name="T13" fmla="*/ 0 h 42"/>
                  <a:gd name="T14" fmla="*/ 34 w 36"/>
                  <a:gd name="T15" fmla="*/ 12 h 42"/>
                  <a:gd name="T16" fmla="*/ 34 w 36"/>
                  <a:gd name="T17" fmla="*/ 22 h 42"/>
                  <a:gd name="T18" fmla="*/ 34 w 36"/>
                  <a:gd name="T19" fmla="*/ 34 h 42"/>
                  <a:gd name="T20" fmla="*/ 32 w 36"/>
                  <a:gd name="T21" fmla="*/ 42 h 42"/>
                  <a:gd name="T22" fmla="*/ 32 w 36"/>
                  <a:gd name="T23" fmla="*/ 42 h 42"/>
                  <a:gd name="T24" fmla="*/ 24 w 36"/>
                  <a:gd name="T25" fmla="*/ 30 h 42"/>
                  <a:gd name="T26" fmla="*/ 18 w 36"/>
                  <a:gd name="T27" fmla="*/ 22 h 42"/>
                  <a:gd name="T28" fmla="*/ 16 w 36"/>
                  <a:gd name="T29" fmla="*/ 20 h 42"/>
                  <a:gd name="T30" fmla="*/ 12 w 36"/>
                  <a:gd name="T31" fmla="*/ 20 h 42"/>
                  <a:gd name="T32" fmla="*/ 6 w 36"/>
                  <a:gd name="T33" fmla="*/ 24 h 42"/>
                  <a:gd name="T34" fmla="*/ 0 w 36"/>
                  <a:gd name="T35" fmla="*/ 30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6" h="42">
                    <a:moveTo>
                      <a:pt x="0" y="8"/>
                    </a:moveTo>
                    <a:lnTo>
                      <a:pt x="0" y="8"/>
                    </a:lnTo>
                    <a:lnTo>
                      <a:pt x="10" y="10"/>
                    </a:lnTo>
                    <a:lnTo>
                      <a:pt x="18" y="10"/>
                    </a:lnTo>
                    <a:lnTo>
                      <a:pt x="28" y="6"/>
                    </a:lnTo>
                    <a:lnTo>
                      <a:pt x="36" y="0"/>
                    </a:lnTo>
                    <a:lnTo>
                      <a:pt x="34" y="12"/>
                    </a:lnTo>
                    <a:lnTo>
                      <a:pt x="34" y="22"/>
                    </a:lnTo>
                    <a:lnTo>
                      <a:pt x="34" y="34"/>
                    </a:lnTo>
                    <a:lnTo>
                      <a:pt x="32" y="42"/>
                    </a:lnTo>
                    <a:lnTo>
                      <a:pt x="24" y="30"/>
                    </a:lnTo>
                    <a:lnTo>
                      <a:pt x="18" y="22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6" y="24"/>
                    </a:lnTo>
                    <a:lnTo>
                      <a:pt x="0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8" name="Freeform 96">
                <a:extLst>
                  <a:ext uri="{FF2B5EF4-FFF2-40B4-BE49-F238E27FC236}">
                    <a16:creationId xmlns:a16="http://schemas.microsoft.com/office/drawing/2014/main" id="{04A779D9-A62B-4FF8-83D4-397E80B49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" y="2546"/>
                <a:ext cx="68" cy="30"/>
              </a:xfrm>
              <a:custGeom>
                <a:avLst/>
                <a:gdLst>
                  <a:gd name="T0" fmla="*/ 12 w 68"/>
                  <a:gd name="T1" fmla="*/ 0 h 30"/>
                  <a:gd name="T2" fmla="*/ 12 w 68"/>
                  <a:gd name="T3" fmla="*/ 0 h 30"/>
                  <a:gd name="T4" fmla="*/ 2 w 68"/>
                  <a:gd name="T5" fmla="*/ 14 h 30"/>
                  <a:gd name="T6" fmla="*/ 0 w 68"/>
                  <a:gd name="T7" fmla="*/ 22 h 30"/>
                  <a:gd name="T8" fmla="*/ 0 w 68"/>
                  <a:gd name="T9" fmla="*/ 30 h 30"/>
                  <a:gd name="T10" fmla="*/ 0 w 68"/>
                  <a:gd name="T11" fmla="*/ 30 h 30"/>
                  <a:gd name="T12" fmla="*/ 18 w 68"/>
                  <a:gd name="T13" fmla="*/ 22 h 30"/>
                  <a:gd name="T14" fmla="*/ 28 w 68"/>
                  <a:gd name="T15" fmla="*/ 18 h 30"/>
                  <a:gd name="T16" fmla="*/ 38 w 68"/>
                  <a:gd name="T17" fmla="*/ 18 h 30"/>
                  <a:gd name="T18" fmla="*/ 38 w 68"/>
                  <a:gd name="T19" fmla="*/ 18 h 30"/>
                  <a:gd name="T20" fmla="*/ 48 w 68"/>
                  <a:gd name="T21" fmla="*/ 18 h 30"/>
                  <a:gd name="T22" fmla="*/ 56 w 68"/>
                  <a:gd name="T23" fmla="*/ 20 h 30"/>
                  <a:gd name="T24" fmla="*/ 60 w 68"/>
                  <a:gd name="T25" fmla="*/ 20 h 30"/>
                  <a:gd name="T26" fmla="*/ 64 w 68"/>
                  <a:gd name="T27" fmla="*/ 18 h 30"/>
                  <a:gd name="T28" fmla="*/ 66 w 68"/>
                  <a:gd name="T29" fmla="*/ 14 h 30"/>
                  <a:gd name="T30" fmla="*/ 68 w 68"/>
                  <a:gd name="T31" fmla="*/ 8 h 30"/>
                  <a:gd name="T32" fmla="*/ 68 w 68"/>
                  <a:gd name="T33" fmla="*/ 8 h 30"/>
                  <a:gd name="T34" fmla="*/ 60 w 68"/>
                  <a:gd name="T35" fmla="*/ 16 h 30"/>
                  <a:gd name="T36" fmla="*/ 58 w 68"/>
                  <a:gd name="T37" fmla="*/ 16 h 30"/>
                  <a:gd name="T38" fmla="*/ 54 w 68"/>
                  <a:gd name="T39" fmla="*/ 16 h 30"/>
                  <a:gd name="T40" fmla="*/ 40 w 68"/>
                  <a:gd name="T41" fmla="*/ 8 h 30"/>
                  <a:gd name="T42" fmla="*/ 40 w 68"/>
                  <a:gd name="T43" fmla="*/ 8 h 30"/>
                  <a:gd name="T44" fmla="*/ 32 w 68"/>
                  <a:gd name="T45" fmla="*/ 8 h 30"/>
                  <a:gd name="T46" fmla="*/ 24 w 68"/>
                  <a:gd name="T47" fmla="*/ 10 h 30"/>
                  <a:gd name="T48" fmla="*/ 16 w 68"/>
                  <a:gd name="T49" fmla="*/ 8 h 30"/>
                  <a:gd name="T50" fmla="*/ 14 w 68"/>
                  <a:gd name="T51" fmla="*/ 6 h 30"/>
                  <a:gd name="T52" fmla="*/ 12 w 68"/>
                  <a:gd name="T53" fmla="*/ 2 h 30"/>
                  <a:gd name="T54" fmla="*/ 12 w 68"/>
                  <a:gd name="T55" fmla="*/ 0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30">
                    <a:moveTo>
                      <a:pt x="12" y="0"/>
                    </a:moveTo>
                    <a:lnTo>
                      <a:pt x="12" y="0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18" y="22"/>
                    </a:lnTo>
                    <a:lnTo>
                      <a:pt x="28" y="18"/>
                    </a:lnTo>
                    <a:lnTo>
                      <a:pt x="38" y="18"/>
                    </a:lnTo>
                    <a:lnTo>
                      <a:pt x="48" y="18"/>
                    </a:lnTo>
                    <a:lnTo>
                      <a:pt x="56" y="20"/>
                    </a:lnTo>
                    <a:lnTo>
                      <a:pt x="60" y="20"/>
                    </a:lnTo>
                    <a:lnTo>
                      <a:pt x="64" y="18"/>
                    </a:lnTo>
                    <a:lnTo>
                      <a:pt x="66" y="14"/>
                    </a:lnTo>
                    <a:lnTo>
                      <a:pt x="68" y="8"/>
                    </a:lnTo>
                    <a:lnTo>
                      <a:pt x="60" y="16"/>
                    </a:lnTo>
                    <a:lnTo>
                      <a:pt x="58" y="16"/>
                    </a:lnTo>
                    <a:lnTo>
                      <a:pt x="54" y="16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24" y="10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9" name="Freeform 97">
                <a:extLst>
                  <a:ext uri="{FF2B5EF4-FFF2-40B4-BE49-F238E27FC236}">
                    <a16:creationId xmlns:a16="http://schemas.microsoft.com/office/drawing/2014/main" id="{9570BEFE-E85F-46C5-AAF8-1A5CC11F5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" y="2546"/>
                <a:ext cx="68" cy="30"/>
              </a:xfrm>
              <a:custGeom>
                <a:avLst/>
                <a:gdLst>
                  <a:gd name="T0" fmla="*/ 12 w 68"/>
                  <a:gd name="T1" fmla="*/ 0 h 30"/>
                  <a:gd name="T2" fmla="*/ 12 w 68"/>
                  <a:gd name="T3" fmla="*/ 0 h 30"/>
                  <a:gd name="T4" fmla="*/ 2 w 68"/>
                  <a:gd name="T5" fmla="*/ 14 h 30"/>
                  <a:gd name="T6" fmla="*/ 0 w 68"/>
                  <a:gd name="T7" fmla="*/ 22 h 30"/>
                  <a:gd name="T8" fmla="*/ 0 w 68"/>
                  <a:gd name="T9" fmla="*/ 30 h 30"/>
                  <a:gd name="T10" fmla="*/ 0 w 68"/>
                  <a:gd name="T11" fmla="*/ 30 h 30"/>
                  <a:gd name="T12" fmla="*/ 18 w 68"/>
                  <a:gd name="T13" fmla="*/ 22 h 30"/>
                  <a:gd name="T14" fmla="*/ 28 w 68"/>
                  <a:gd name="T15" fmla="*/ 18 h 30"/>
                  <a:gd name="T16" fmla="*/ 38 w 68"/>
                  <a:gd name="T17" fmla="*/ 18 h 30"/>
                  <a:gd name="T18" fmla="*/ 38 w 68"/>
                  <a:gd name="T19" fmla="*/ 18 h 30"/>
                  <a:gd name="T20" fmla="*/ 48 w 68"/>
                  <a:gd name="T21" fmla="*/ 18 h 30"/>
                  <a:gd name="T22" fmla="*/ 56 w 68"/>
                  <a:gd name="T23" fmla="*/ 20 h 30"/>
                  <a:gd name="T24" fmla="*/ 60 w 68"/>
                  <a:gd name="T25" fmla="*/ 20 h 30"/>
                  <a:gd name="T26" fmla="*/ 64 w 68"/>
                  <a:gd name="T27" fmla="*/ 18 h 30"/>
                  <a:gd name="T28" fmla="*/ 66 w 68"/>
                  <a:gd name="T29" fmla="*/ 14 h 30"/>
                  <a:gd name="T30" fmla="*/ 68 w 68"/>
                  <a:gd name="T31" fmla="*/ 8 h 30"/>
                  <a:gd name="T32" fmla="*/ 68 w 68"/>
                  <a:gd name="T33" fmla="*/ 8 h 30"/>
                  <a:gd name="T34" fmla="*/ 60 w 68"/>
                  <a:gd name="T35" fmla="*/ 16 h 30"/>
                  <a:gd name="T36" fmla="*/ 58 w 68"/>
                  <a:gd name="T37" fmla="*/ 16 h 30"/>
                  <a:gd name="T38" fmla="*/ 54 w 68"/>
                  <a:gd name="T39" fmla="*/ 16 h 30"/>
                  <a:gd name="T40" fmla="*/ 40 w 68"/>
                  <a:gd name="T41" fmla="*/ 8 h 30"/>
                  <a:gd name="T42" fmla="*/ 40 w 68"/>
                  <a:gd name="T43" fmla="*/ 8 h 30"/>
                  <a:gd name="T44" fmla="*/ 32 w 68"/>
                  <a:gd name="T45" fmla="*/ 8 h 30"/>
                  <a:gd name="T46" fmla="*/ 24 w 68"/>
                  <a:gd name="T47" fmla="*/ 10 h 30"/>
                  <a:gd name="T48" fmla="*/ 16 w 68"/>
                  <a:gd name="T49" fmla="*/ 8 h 30"/>
                  <a:gd name="T50" fmla="*/ 14 w 68"/>
                  <a:gd name="T51" fmla="*/ 6 h 30"/>
                  <a:gd name="T52" fmla="*/ 12 w 68"/>
                  <a:gd name="T53" fmla="*/ 2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8" h="30">
                    <a:moveTo>
                      <a:pt x="12" y="0"/>
                    </a:moveTo>
                    <a:lnTo>
                      <a:pt x="12" y="0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18" y="22"/>
                    </a:lnTo>
                    <a:lnTo>
                      <a:pt x="28" y="18"/>
                    </a:lnTo>
                    <a:lnTo>
                      <a:pt x="38" y="18"/>
                    </a:lnTo>
                    <a:lnTo>
                      <a:pt x="48" y="18"/>
                    </a:lnTo>
                    <a:lnTo>
                      <a:pt x="56" y="20"/>
                    </a:lnTo>
                    <a:lnTo>
                      <a:pt x="60" y="20"/>
                    </a:lnTo>
                    <a:lnTo>
                      <a:pt x="64" y="18"/>
                    </a:lnTo>
                    <a:lnTo>
                      <a:pt x="66" y="14"/>
                    </a:lnTo>
                    <a:lnTo>
                      <a:pt x="68" y="8"/>
                    </a:lnTo>
                    <a:lnTo>
                      <a:pt x="60" y="16"/>
                    </a:lnTo>
                    <a:lnTo>
                      <a:pt x="58" y="16"/>
                    </a:lnTo>
                    <a:lnTo>
                      <a:pt x="54" y="16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24" y="10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2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0" name="Freeform 98">
                <a:extLst>
                  <a:ext uri="{FF2B5EF4-FFF2-40B4-BE49-F238E27FC236}">
                    <a16:creationId xmlns:a16="http://schemas.microsoft.com/office/drawing/2014/main" id="{EE77129B-F84C-452A-A78B-AC46F2A5D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4" y="2644"/>
                <a:ext cx="54" cy="24"/>
              </a:xfrm>
              <a:custGeom>
                <a:avLst/>
                <a:gdLst>
                  <a:gd name="T0" fmla="*/ 8 w 54"/>
                  <a:gd name="T1" fmla="*/ 2 h 24"/>
                  <a:gd name="T2" fmla="*/ 8 w 54"/>
                  <a:gd name="T3" fmla="*/ 2 h 24"/>
                  <a:gd name="T4" fmla="*/ 4 w 54"/>
                  <a:gd name="T5" fmla="*/ 10 h 24"/>
                  <a:gd name="T6" fmla="*/ 0 w 54"/>
                  <a:gd name="T7" fmla="*/ 18 h 24"/>
                  <a:gd name="T8" fmla="*/ 0 w 54"/>
                  <a:gd name="T9" fmla="*/ 22 h 24"/>
                  <a:gd name="T10" fmla="*/ 0 w 54"/>
                  <a:gd name="T11" fmla="*/ 24 h 24"/>
                  <a:gd name="T12" fmla="*/ 4 w 54"/>
                  <a:gd name="T13" fmla="*/ 24 h 24"/>
                  <a:gd name="T14" fmla="*/ 12 w 54"/>
                  <a:gd name="T15" fmla="*/ 22 h 24"/>
                  <a:gd name="T16" fmla="*/ 12 w 54"/>
                  <a:gd name="T17" fmla="*/ 22 h 24"/>
                  <a:gd name="T18" fmla="*/ 32 w 54"/>
                  <a:gd name="T19" fmla="*/ 16 h 24"/>
                  <a:gd name="T20" fmla="*/ 42 w 54"/>
                  <a:gd name="T21" fmla="*/ 16 h 24"/>
                  <a:gd name="T22" fmla="*/ 54 w 54"/>
                  <a:gd name="T23" fmla="*/ 16 h 24"/>
                  <a:gd name="T24" fmla="*/ 54 w 54"/>
                  <a:gd name="T25" fmla="*/ 16 h 24"/>
                  <a:gd name="T26" fmla="*/ 48 w 54"/>
                  <a:gd name="T27" fmla="*/ 12 h 24"/>
                  <a:gd name="T28" fmla="*/ 42 w 54"/>
                  <a:gd name="T29" fmla="*/ 8 h 24"/>
                  <a:gd name="T30" fmla="*/ 36 w 54"/>
                  <a:gd name="T31" fmla="*/ 8 h 24"/>
                  <a:gd name="T32" fmla="*/ 28 w 54"/>
                  <a:gd name="T33" fmla="*/ 8 h 24"/>
                  <a:gd name="T34" fmla="*/ 28 w 54"/>
                  <a:gd name="T35" fmla="*/ 8 h 24"/>
                  <a:gd name="T36" fmla="*/ 22 w 54"/>
                  <a:gd name="T37" fmla="*/ 10 h 24"/>
                  <a:gd name="T38" fmla="*/ 14 w 54"/>
                  <a:gd name="T39" fmla="*/ 10 h 24"/>
                  <a:gd name="T40" fmla="*/ 12 w 54"/>
                  <a:gd name="T41" fmla="*/ 10 h 24"/>
                  <a:gd name="T42" fmla="*/ 10 w 54"/>
                  <a:gd name="T43" fmla="*/ 8 h 24"/>
                  <a:gd name="T44" fmla="*/ 10 w 54"/>
                  <a:gd name="T45" fmla="*/ 4 h 24"/>
                  <a:gd name="T46" fmla="*/ 12 w 54"/>
                  <a:gd name="T47" fmla="*/ 0 h 24"/>
                  <a:gd name="T48" fmla="*/ 8 w 54"/>
                  <a:gd name="T49" fmla="*/ 2 h 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4" h="24">
                    <a:moveTo>
                      <a:pt x="8" y="2"/>
                    </a:moveTo>
                    <a:lnTo>
                      <a:pt x="8" y="2"/>
                    </a:lnTo>
                    <a:lnTo>
                      <a:pt x="4" y="10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12" y="22"/>
                    </a:lnTo>
                    <a:lnTo>
                      <a:pt x="32" y="16"/>
                    </a:lnTo>
                    <a:lnTo>
                      <a:pt x="42" y="16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42" y="8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22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8"/>
                    </a:lnTo>
                    <a:lnTo>
                      <a:pt x="10" y="4"/>
                    </a:lnTo>
                    <a:lnTo>
                      <a:pt x="12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1" name="Freeform 99">
                <a:extLst>
                  <a:ext uri="{FF2B5EF4-FFF2-40B4-BE49-F238E27FC236}">
                    <a16:creationId xmlns:a16="http://schemas.microsoft.com/office/drawing/2014/main" id="{3B5BFCAF-21D1-4CF9-A60A-4F16C8678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4" y="2644"/>
                <a:ext cx="54" cy="24"/>
              </a:xfrm>
              <a:custGeom>
                <a:avLst/>
                <a:gdLst>
                  <a:gd name="T0" fmla="*/ 8 w 54"/>
                  <a:gd name="T1" fmla="*/ 2 h 24"/>
                  <a:gd name="T2" fmla="*/ 8 w 54"/>
                  <a:gd name="T3" fmla="*/ 2 h 24"/>
                  <a:gd name="T4" fmla="*/ 4 w 54"/>
                  <a:gd name="T5" fmla="*/ 10 h 24"/>
                  <a:gd name="T6" fmla="*/ 0 w 54"/>
                  <a:gd name="T7" fmla="*/ 18 h 24"/>
                  <a:gd name="T8" fmla="*/ 0 w 54"/>
                  <a:gd name="T9" fmla="*/ 22 h 24"/>
                  <a:gd name="T10" fmla="*/ 0 w 54"/>
                  <a:gd name="T11" fmla="*/ 24 h 24"/>
                  <a:gd name="T12" fmla="*/ 4 w 54"/>
                  <a:gd name="T13" fmla="*/ 24 h 24"/>
                  <a:gd name="T14" fmla="*/ 12 w 54"/>
                  <a:gd name="T15" fmla="*/ 22 h 24"/>
                  <a:gd name="T16" fmla="*/ 12 w 54"/>
                  <a:gd name="T17" fmla="*/ 22 h 24"/>
                  <a:gd name="T18" fmla="*/ 32 w 54"/>
                  <a:gd name="T19" fmla="*/ 16 h 24"/>
                  <a:gd name="T20" fmla="*/ 42 w 54"/>
                  <a:gd name="T21" fmla="*/ 16 h 24"/>
                  <a:gd name="T22" fmla="*/ 54 w 54"/>
                  <a:gd name="T23" fmla="*/ 16 h 24"/>
                  <a:gd name="T24" fmla="*/ 54 w 54"/>
                  <a:gd name="T25" fmla="*/ 16 h 24"/>
                  <a:gd name="T26" fmla="*/ 48 w 54"/>
                  <a:gd name="T27" fmla="*/ 12 h 24"/>
                  <a:gd name="T28" fmla="*/ 42 w 54"/>
                  <a:gd name="T29" fmla="*/ 8 h 24"/>
                  <a:gd name="T30" fmla="*/ 36 w 54"/>
                  <a:gd name="T31" fmla="*/ 8 h 24"/>
                  <a:gd name="T32" fmla="*/ 28 w 54"/>
                  <a:gd name="T33" fmla="*/ 8 h 24"/>
                  <a:gd name="T34" fmla="*/ 28 w 54"/>
                  <a:gd name="T35" fmla="*/ 8 h 24"/>
                  <a:gd name="T36" fmla="*/ 22 w 54"/>
                  <a:gd name="T37" fmla="*/ 10 h 24"/>
                  <a:gd name="T38" fmla="*/ 14 w 54"/>
                  <a:gd name="T39" fmla="*/ 10 h 24"/>
                  <a:gd name="T40" fmla="*/ 12 w 54"/>
                  <a:gd name="T41" fmla="*/ 10 h 24"/>
                  <a:gd name="T42" fmla="*/ 10 w 54"/>
                  <a:gd name="T43" fmla="*/ 8 h 24"/>
                  <a:gd name="T44" fmla="*/ 10 w 54"/>
                  <a:gd name="T45" fmla="*/ 4 h 24"/>
                  <a:gd name="T46" fmla="*/ 12 w 54"/>
                  <a:gd name="T47" fmla="*/ 0 h 2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4" h="24">
                    <a:moveTo>
                      <a:pt x="8" y="2"/>
                    </a:moveTo>
                    <a:lnTo>
                      <a:pt x="8" y="2"/>
                    </a:lnTo>
                    <a:lnTo>
                      <a:pt x="4" y="10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12" y="22"/>
                    </a:lnTo>
                    <a:lnTo>
                      <a:pt x="32" y="16"/>
                    </a:lnTo>
                    <a:lnTo>
                      <a:pt x="42" y="16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42" y="8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22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8"/>
                    </a:lnTo>
                    <a:lnTo>
                      <a:pt x="10" y="4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2" name="Freeform 100">
                <a:extLst>
                  <a:ext uri="{FF2B5EF4-FFF2-40B4-BE49-F238E27FC236}">
                    <a16:creationId xmlns:a16="http://schemas.microsoft.com/office/drawing/2014/main" id="{4C709281-08A9-4B49-8252-5A17A7054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6" y="1036"/>
                <a:ext cx="214" cy="534"/>
              </a:xfrm>
              <a:custGeom>
                <a:avLst/>
                <a:gdLst>
                  <a:gd name="T0" fmla="*/ 120 w 214"/>
                  <a:gd name="T1" fmla="*/ 0 h 534"/>
                  <a:gd name="T2" fmla="*/ 120 w 214"/>
                  <a:gd name="T3" fmla="*/ 0 h 534"/>
                  <a:gd name="T4" fmla="*/ 122 w 214"/>
                  <a:gd name="T5" fmla="*/ 24 h 534"/>
                  <a:gd name="T6" fmla="*/ 122 w 214"/>
                  <a:gd name="T7" fmla="*/ 52 h 534"/>
                  <a:gd name="T8" fmla="*/ 118 w 214"/>
                  <a:gd name="T9" fmla="*/ 82 h 534"/>
                  <a:gd name="T10" fmla="*/ 112 w 214"/>
                  <a:gd name="T11" fmla="*/ 114 h 534"/>
                  <a:gd name="T12" fmla="*/ 98 w 214"/>
                  <a:gd name="T13" fmla="*/ 184 h 534"/>
                  <a:gd name="T14" fmla="*/ 80 w 214"/>
                  <a:gd name="T15" fmla="*/ 258 h 534"/>
                  <a:gd name="T16" fmla="*/ 80 w 214"/>
                  <a:gd name="T17" fmla="*/ 258 h 534"/>
                  <a:gd name="T18" fmla="*/ 64 w 214"/>
                  <a:gd name="T19" fmla="*/ 324 h 534"/>
                  <a:gd name="T20" fmla="*/ 44 w 214"/>
                  <a:gd name="T21" fmla="*/ 394 h 534"/>
                  <a:gd name="T22" fmla="*/ 22 w 214"/>
                  <a:gd name="T23" fmla="*/ 460 h 534"/>
                  <a:gd name="T24" fmla="*/ 4 w 214"/>
                  <a:gd name="T25" fmla="*/ 514 h 534"/>
                  <a:gd name="T26" fmla="*/ 4 w 214"/>
                  <a:gd name="T27" fmla="*/ 514 h 534"/>
                  <a:gd name="T28" fmla="*/ 0 w 214"/>
                  <a:gd name="T29" fmla="*/ 528 h 534"/>
                  <a:gd name="T30" fmla="*/ 2 w 214"/>
                  <a:gd name="T31" fmla="*/ 532 h 534"/>
                  <a:gd name="T32" fmla="*/ 2 w 214"/>
                  <a:gd name="T33" fmla="*/ 534 h 534"/>
                  <a:gd name="T34" fmla="*/ 4 w 214"/>
                  <a:gd name="T35" fmla="*/ 534 h 534"/>
                  <a:gd name="T36" fmla="*/ 8 w 214"/>
                  <a:gd name="T37" fmla="*/ 534 h 534"/>
                  <a:gd name="T38" fmla="*/ 14 w 214"/>
                  <a:gd name="T39" fmla="*/ 528 h 534"/>
                  <a:gd name="T40" fmla="*/ 14 w 214"/>
                  <a:gd name="T41" fmla="*/ 528 h 534"/>
                  <a:gd name="T42" fmla="*/ 34 w 214"/>
                  <a:gd name="T43" fmla="*/ 516 h 534"/>
                  <a:gd name="T44" fmla="*/ 56 w 214"/>
                  <a:gd name="T45" fmla="*/ 504 h 534"/>
                  <a:gd name="T46" fmla="*/ 78 w 214"/>
                  <a:gd name="T47" fmla="*/ 496 h 534"/>
                  <a:gd name="T48" fmla="*/ 104 w 214"/>
                  <a:gd name="T49" fmla="*/ 488 h 534"/>
                  <a:gd name="T50" fmla="*/ 132 w 214"/>
                  <a:gd name="T51" fmla="*/ 484 h 534"/>
                  <a:gd name="T52" fmla="*/ 158 w 214"/>
                  <a:gd name="T53" fmla="*/ 484 h 534"/>
                  <a:gd name="T54" fmla="*/ 186 w 214"/>
                  <a:gd name="T55" fmla="*/ 486 h 534"/>
                  <a:gd name="T56" fmla="*/ 214 w 214"/>
                  <a:gd name="T57" fmla="*/ 492 h 534"/>
                  <a:gd name="T58" fmla="*/ 214 w 214"/>
                  <a:gd name="T59" fmla="*/ 492 h 534"/>
                  <a:gd name="T60" fmla="*/ 190 w 214"/>
                  <a:gd name="T61" fmla="*/ 480 h 534"/>
                  <a:gd name="T62" fmla="*/ 168 w 214"/>
                  <a:gd name="T63" fmla="*/ 472 h 534"/>
                  <a:gd name="T64" fmla="*/ 130 w 214"/>
                  <a:gd name="T65" fmla="*/ 456 h 534"/>
                  <a:gd name="T66" fmla="*/ 114 w 214"/>
                  <a:gd name="T67" fmla="*/ 448 h 534"/>
                  <a:gd name="T68" fmla="*/ 104 w 214"/>
                  <a:gd name="T69" fmla="*/ 440 h 534"/>
                  <a:gd name="T70" fmla="*/ 96 w 214"/>
                  <a:gd name="T71" fmla="*/ 430 h 534"/>
                  <a:gd name="T72" fmla="*/ 92 w 214"/>
                  <a:gd name="T73" fmla="*/ 418 h 534"/>
                  <a:gd name="T74" fmla="*/ 92 w 214"/>
                  <a:gd name="T75" fmla="*/ 418 h 534"/>
                  <a:gd name="T76" fmla="*/ 92 w 214"/>
                  <a:gd name="T77" fmla="*/ 396 h 534"/>
                  <a:gd name="T78" fmla="*/ 96 w 214"/>
                  <a:gd name="T79" fmla="*/ 356 h 534"/>
                  <a:gd name="T80" fmla="*/ 110 w 214"/>
                  <a:gd name="T81" fmla="*/ 244 h 534"/>
                  <a:gd name="T82" fmla="*/ 116 w 214"/>
                  <a:gd name="T83" fmla="*/ 180 h 534"/>
                  <a:gd name="T84" fmla="*/ 120 w 214"/>
                  <a:gd name="T85" fmla="*/ 114 h 534"/>
                  <a:gd name="T86" fmla="*/ 124 w 214"/>
                  <a:gd name="T87" fmla="*/ 54 h 534"/>
                  <a:gd name="T88" fmla="*/ 122 w 214"/>
                  <a:gd name="T89" fmla="*/ 24 h 534"/>
                  <a:gd name="T90" fmla="*/ 120 w 214"/>
                  <a:gd name="T91" fmla="*/ 0 h 534"/>
                  <a:gd name="T92" fmla="*/ 120 w 214"/>
                  <a:gd name="T93" fmla="*/ 0 h 5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4" h="534">
                    <a:moveTo>
                      <a:pt x="120" y="0"/>
                    </a:moveTo>
                    <a:lnTo>
                      <a:pt x="120" y="0"/>
                    </a:lnTo>
                    <a:lnTo>
                      <a:pt x="122" y="24"/>
                    </a:lnTo>
                    <a:lnTo>
                      <a:pt x="122" y="52"/>
                    </a:lnTo>
                    <a:lnTo>
                      <a:pt x="118" y="82"/>
                    </a:lnTo>
                    <a:lnTo>
                      <a:pt x="112" y="114"/>
                    </a:lnTo>
                    <a:lnTo>
                      <a:pt x="98" y="184"/>
                    </a:lnTo>
                    <a:lnTo>
                      <a:pt x="80" y="258"/>
                    </a:lnTo>
                    <a:lnTo>
                      <a:pt x="64" y="324"/>
                    </a:lnTo>
                    <a:lnTo>
                      <a:pt x="44" y="394"/>
                    </a:lnTo>
                    <a:lnTo>
                      <a:pt x="22" y="460"/>
                    </a:lnTo>
                    <a:lnTo>
                      <a:pt x="4" y="514"/>
                    </a:lnTo>
                    <a:lnTo>
                      <a:pt x="0" y="528"/>
                    </a:lnTo>
                    <a:lnTo>
                      <a:pt x="2" y="532"/>
                    </a:lnTo>
                    <a:lnTo>
                      <a:pt x="2" y="534"/>
                    </a:lnTo>
                    <a:lnTo>
                      <a:pt x="4" y="534"/>
                    </a:lnTo>
                    <a:lnTo>
                      <a:pt x="8" y="534"/>
                    </a:lnTo>
                    <a:lnTo>
                      <a:pt x="14" y="528"/>
                    </a:lnTo>
                    <a:lnTo>
                      <a:pt x="34" y="516"/>
                    </a:lnTo>
                    <a:lnTo>
                      <a:pt x="56" y="504"/>
                    </a:lnTo>
                    <a:lnTo>
                      <a:pt x="78" y="496"/>
                    </a:lnTo>
                    <a:lnTo>
                      <a:pt x="104" y="488"/>
                    </a:lnTo>
                    <a:lnTo>
                      <a:pt x="132" y="484"/>
                    </a:lnTo>
                    <a:lnTo>
                      <a:pt x="158" y="484"/>
                    </a:lnTo>
                    <a:lnTo>
                      <a:pt x="186" y="486"/>
                    </a:lnTo>
                    <a:lnTo>
                      <a:pt x="214" y="492"/>
                    </a:lnTo>
                    <a:lnTo>
                      <a:pt x="190" y="480"/>
                    </a:lnTo>
                    <a:lnTo>
                      <a:pt x="168" y="472"/>
                    </a:lnTo>
                    <a:lnTo>
                      <a:pt x="130" y="456"/>
                    </a:lnTo>
                    <a:lnTo>
                      <a:pt x="114" y="448"/>
                    </a:lnTo>
                    <a:lnTo>
                      <a:pt x="104" y="440"/>
                    </a:lnTo>
                    <a:lnTo>
                      <a:pt x="96" y="430"/>
                    </a:lnTo>
                    <a:lnTo>
                      <a:pt x="92" y="418"/>
                    </a:lnTo>
                    <a:lnTo>
                      <a:pt x="92" y="396"/>
                    </a:lnTo>
                    <a:lnTo>
                      <a:pt x="96" y="356"/>
                    </a:lnTo>
                    <a:lnTo>
                      <a:pt x="110" y="244"/>
                    </a:lnTo>
                    <a:lnTo>
                      <a:pt x="116" y="180"/>
                    </a:lnTo>
                    <a:lnTo>
                      <a:pt x="120" y="114"/>
                    </a:lnTo>
                    <a:lnTo>
                      <a:pt x="124" y="54"/>
                    </a:lnTo>
                    <a:lnTo>
                      <a:pt x="122" y="2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FFA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3" name="Freeform 101">
                <a:extLst>
                  <a:ext uri="{FF2B5EF4-FFF2-40B4-BE49-F238E27FC236}">
                    <a16:creationId xmlns:a16="http://schemas.microsoft.com/office/drawing/2014/main" id="{3C25838B-5D87-402B-8AED-666BC3721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" y="1048"/>
                <a:ext cx="96" cy="562"/>
              </a:xfrm>
              <a:custGeom>
                <a:avLst/>
                <a:gdLst>
                  <a:gd name="T0" fmla="*/ 52 w 96"/>
                  <a:gd name="T1" fmla="*/ 432 h 562"/>
                  <a:gd name="T2" fmla="*/ 52 w 96"/>
                  <a:gd name="T3" fmla="*/ 432 h 562"/>
                  <a:gd name="T4" fmla="*/ 60 w 96"/>
                  <a:gd name="T5" fmla="*/ 388 h 562"/>
                  <a:gd name="T6" fmla="*/ 66 w 96"/>
                  <a:gd name="T7" fmla="*/ 334 h 562"/>
                  <a:gd name="T8" fmla="*/ 70 w 96"/>
                  <a:gd name="T9" fmla="*/ 276 h 562"/>
                  <a:gd name="T10" fmla="*/ 74 w 96"/>
                  <a:gd name="T11" fmla="*/ 214 h 562"/>
                  <a:gd name="T12" fmla="*/ 80 w 96"/>
                  <a:gd name="T13" fmla="*/ 96 h 562"/>
                  <a:gd name="T14" fmla="*/ 82 w 96"/>
                  <a:gd name="T15" fmla="*/ 44 h 562"/>
                  <a:gd name="T16" fmla="*/ 86 w 96"/>
                  <a:gd name="T17" fmla="*/ 0 h 562"/>
                  <a:gd name="T18" fmla="*/ 86 w 96"/>
                  <a:gd name="T19" fmla="*/ 0 h 562"/>
                  <a:gd name="T20" fmla="*/ 84 w 96"/>
                  <a:gd name="T21" fmla="*/ 34 h 562"/>
                  <a:gd name="T22" fmla="*/ 82 w 96"/>
                  <a:gd name="T23" fmla="*/ 78 h 562"/>
                  <a:gd name="T24" fmla="*/ 82 w 96"/>
                  <a:gd name="T25" fmla="*/ 178 h 562"/>
                  <a:gd name="T26" fmla="*/ 84 w 96"/>
                  <a:gd name="T27" fmla="*/ 290 h 562"/>
                  <a:gd name="T28" fmla="*/ 88 w 96"/>
                  <a:gd name="T29" fmla="*/ 400 h 562"/>
                  <a:gd name="T30" fmla="*/ 88 w 96"/>
                  <a:gd name="T31" fmla="*/ 400 h 562"/>
                  <a:gd name="T32" fmla="*/ 92 w 96"/>
                  <a:gd name="T33" fmla="*/ 482 h 562"/>
                  <a:gd name="T34" fmla="*/ 96 w 96"/>
                  <a:gd name="T35" fmla="*/ 540 h 562"/>
                  <a:gd name="T36" fmla="*/ 96 w 96"/>
                  <a:gd name="T37" fmla="*/ 540 h 562"/>
                  <a:gd name="T38" fmla="*/ 96 w 96"/>
                  <a:gd name="T39" fmla="*/ 558 h 562"/>
                  <a:gd name="T40" fmla="*/ 96 w 96"/>
                  <a:gd name="T41" fmla="*/ 562 h 562"/>
                  <a:gd name="T42" fmla="*/ 92 w 96"/>
                  <a:gd name="T43" fmla="*/ 562 h 562"/>
                  <a:gd name="T44" fmla="*/ 86 w 96"/>
                  <a:gd name="T45" fmla="*/ 556 h 562"/>
                  <a:gd name="T46" fmla="*/ 78 w 96"/>
                  <a:gd name="T47" fmla="*/ 546 h 562"/>
                  <a:gd name="T48" fmla="*/ 78 w 96"/>
                  <a:gd name="T49" fmla="*/ 546 h 562"/>
                  <a:gd name="T50" fmla="*/ 68 w 96"/>
                  <a:gd name="T51" fmla="*/ 536 h 562"/>
                  <a:gd name="T52" fmla="*/ 58 w 96"/>
                  <a:gd name="T53" fmla="*/ 526 h 562"/>
                  <a:gd name="T54" fmla="*/ 34 w 96"/>
                  <a:gd name="T55" fmla="*/ 510 h 562"/>
                  <a:gd name="T56" fmla="*/ 14 w 96"/>
                  <a:gd name="T57" fmla="*/ 498 h 562"/>
                  <a:gd name="T58" fmla="*/ 0 w 96"/>
                  <a:gd name="T59" fmla="*/ 492 h 562"/>
                  <a:gd name="T60" fmla="*/ 0 w 96"/>
                  <a:gd name="T61" fmla="*/ 492 h 562"/>
                  <a:gd name="T62" fmla="*/ 12 w 96"/>
                  <a:gd name="T63" fmla="*/ 486 h 562"/>
                  <a:gd name="T64" fmla="*/ 20 w 96"/>
                  <a:gd name="T65" fmla="*/ 482 h 562"/>
                  <a:gd name="T66" fmla="*/ 26 w 96"/>
                  <a:gd name="T67" fmla="*/ 476 h 562"/>
                  <a:gd name="T68" fmla="*/ 34 w 96"/>
                  <a:gd name="T69" fmla="*/ 468 h 562"/>
                  <a:gd name="T70" fmla="*/ 42 w 96"/>
                  <a:gd name="T71" fmla="*/ 458 h 562"/>
                  <a:gd name="T72" fmla="*/ 46 w 96"/>
                  <a:gd name="T73" fmla="*/ 446 h 562"/>
                  <a:gd name="T74" fmla="*/ 52 w 96"/>
                  <a:gd name="T75" fmla="*/ 432 h 562"/>
                  <a:gd name="T76" fmla="*/ 52 w 96"/>
                  <a:gd name="T77" fmla="*/ 432 h 56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6" h="562">
                    <a:moveTo>
                      <a:pt x="52" y="432"/>
                    </a:moveTo>
                    <a:lnTo>
                      <a:pt x="52" y="432"/>
                    </a:lnTo>
                    <a:lnTo>
                      <a:pt x="60" y="388"/>
                    </a:lnTo>
                    <a:lnTo>
                      <a:pt x="66" y="334"/>
                    </a:lnTo>
                    <a:lnTo>
                      <a:pt x="70" y="276"/>
                    </a:lnTo>
                    <a:lnTo>
                      <a:pt x="74" y="214"/>
                    </a:lnTo>
                    <a:lnTo>
                      <a:pt x="80" y="96"/>
                    </a:lnTo>
                    <a:lnTo>
                      <a:pt x="82" y="44"/>
                    </a:lnTo>
                    <a:lnTo>
                      <a:pt x="86" y="0"/>
                    </a:lnTo>
                    <a:lnTo>
                      <a:pt x="84" y="34"/>
                    </a:lnTo>
                    <a:lnTo>
                      <a:pt x="82" y="78"/>
                    </a:lnTo>
                    <a:lnTo>
                      <a:pt x="82" y="178"/>
                    </a:lnTo>
                    <a:lnTo>
                      <a:pt x="84" y="290"/>
                    </a:lnTo>
                    <a:lnTo>
                      <a:pt x="88" y="400"/>
                    </a:lnTo>
                    <a:lnTo>
                      <a:pt x="92" y="482"/>
                    </a:lnTo>
                    <a:lnTo>
                      <a:pt x="96" y="540"/>
                    </a:lnTo>
                    <a:lnTo>
                      <a:pt x="96" y="558"/>
                    </a:lnTo>
                    <a:lnTo>
                      <a:pt x="96" y="562"/>
                    </a:lnTo>
                    <a:lnTo>
                      <a:pt x="92" y="562"/>
                    </a:lnTo>
                    <a:lnTo>
                      <a:pt x="86" y="556"/>
                    </a:lnTo>
                    <a:lnTo>
                      <a:pt x="78" y="546"/>
                    </a:lnTo>
                    <a:lnTo>
                      <a:pt x="68" y="536"/>
                    </a:lnTo>
                    <a:lnTo>
                      <a:pt x="58" y="526"/>
                    </a:lnTo>
                    <a:lnTo>
                      <a:pt x="34" y="510"/>
                    </a:lnTo>
                    <a:lnTo>
                      <a:pt x="14" y="498"/>
                    </a:lnTo>
                    <a:lnTo>
                      <a:pt x="0" y="492"/>
                    </a:lnTo>
                    <a:lnTo>
                      <a:pt x="12" y="486"/>
                    </a:lnTo>
                    <a:lnTo>
                      <a:pt x="20" y="482"/>
                    </a:lnTo>
                    <a:lnTo>
                      <a:pt x="26" y="476"/>
                    </a:lnTo>
                    <a:lnTo>
                      <a:pt x="34" y="468"/>
                    </a:lnTo>
                    <a:lnTo>
                      <a:pt x="42" y="458"/>
                    </a:lnTo>
                    <a:lnTo>
                      <a:pt x="46" y="446"/>
                    </a:lnTo>
                    <a:lnTo>
                      <a:pt x="52" y="432"/>
                    </a:lnTo>
                    <a:close/>
                  </a:path>
                </a:pathLst>
              </a:custGeom>
              <a:solidFill>
                <a:srgbClr val="FCD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4" name="Freeform 102">
                <a:extLst>
                  <a:ext uri="{FF2B5EF4-FFF2-40B4-BE49-F238E27FC236}">
                    <a16:creationId xmlns:a16="http://schemas.microsoft.com/office/drawing/2014/main" id="{B04D0DDF-C002-438B-81BC-088E3BB73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" y="1732"/>
                <a:ext cx="60" cy="334"/>
              </a:xfrm>
              <a:custGeom>
                <a:avLst/>
                <a:gdLst>
                  <a:gd name="T0" fmla="*/ 4 w 60"/>
                  <a:gd name="T1" fmla="*/ 0 h 334"/>
                  <a:gd name="T2" fmla="*/ 4 w 60"/>
                  <a:gd name="T3" fmla="*/ 0 h 334"/>
                  <a:gd name="T4" fmla="*/ 2 w 60"/>
                  <a:gd name="T5" fmla="*/ 30 h 334"/>
                  <a:gd name="T6" fmla="*/ 0 w 60"/>
                  <a:gd name="T7" fmla="*/ 64 h 334"/>
                  <a:gd name="T8" fmla="*/ 0 w 60"/>
                  <a:gd name="T9" fmla="*/ 96 h 334"/>
                  <a:gd name="T10" fmla="*/ 0 w 60"/>
                  <a:gd name="T11" fmla="*/ 110 h 334"/>
                  <a:gd name="T12" fmla="*/ 2 w 60"/>
                  <a:gd name="T13" fmla="*/ 120 h 334"/>
                  <a:gd name="T14" fmla="*/ 2 w 60"/>
                  <a:gd name="T15" fmla="*/ 120 h 334"/>
                  <a:gd name="T16" fmla="*/ 14 w 60"/>
                  <a:gd name="T17" fmla="*/ 152 h 334"/>
                  <a:gd name="T18" fmla="*/ 36 w 60"/>
                  <a:gd name="T19" fmla="*/ 204 h 334"/>
                  <a:gd name="T20" fmla="*/ 46 w 60"/>
                  <a:gd name="T21" fmla="*/ 236 h 334"/>
                  <a:gd name="T22" fmla="*/ 54 w 60"/>
                  <a:gd name="T23" fmla="*/ 268 h 334"/>
                  <a:gd name="T24" fmla="*/ 58 w 60"/>
                  <a:gd name="T25" fmla="*/ 302 h 334"/>
                  <a:gd name="T26" fmla="*/ 60 w 60"/>
                  <a:gd name="T27" fmla="*/ 318 h 334"/>
                  <a:gd name="T28" fmla="*/ 60 w 60"/>
                  <a:gd name="T29" fmla="*/ 334 h 334"/>
                  <a:gd name="T30" fmla="*/ 60 w 60"/>
                  <a:gd name="T31" fmla="*/ 334 h 334"/>
                  <a:gd name="T32" fmla="*/ 60 w 60"/>
                  <a:gd name="T33" fmla="*/ 310 h 334"/>
                  <a:gd name="T34" fmla="*/ 58 w 60"/>
                  <a:gd name="T35" fmla="*/ 284 h 334"/>
                  <a:gd name="T36" fmla="*/ 54 w 60"/>
                  <a:gd name="T37" fmla="*/ 256 h 334"/>
                  <a:gd name="T38" fmla="*/ 48 w 60"/>
                  <a:gd name="T39" fmla="*/ 228 h 334"/>
                  <a:gd name="T40" fmla="*/ 32 w 60"/>
                  <a:gd name="T41" fmla="*/ 172 h 334"/>
                  <a:gd name="T42" fmla="*/ 16 w 60"/>
                  <a:gd name="T43" fmla="*/ 128 h 334"/>
                  <a:gd name="T44" fmla="*/ 16 w 60"/>
                  <a:gd name="T45" fmla="*/ 128 h 334"/>
                  <a:gd name="T46" fmla="*/ 12 w 60"/>
                  <a:gd name="T47" fmla="*/ 110 h 334"/>
                  <a:gd name="T48" fmla="*/ 8 w 60"/>
                  <a:gd name="T49" fmla="*/ 92 h 334"/>
                  <a:gd name="T50" fmla="*/ 4 w 60"/>
                  <a:gd name="T51" fmla="*/ 56 h 334"/>
                  <a:gd name="T52" fmla="*/ 4 w 60"/>
                  <a:gd name="T53" fmla="*/ 24 h 334"/>
                  <a:gd name="T54" fmla="*/ 4 w 60"/>
                  <a:gd name="T55" fmla="*/ 0 h 334"/>
                  <a:gd name="T56" fmla="*/ 4 w 60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334">
                    <a:moveTo>
                      <a:pt x="4" y="0"/>
                    </a:moveTo>
                    <a:lnTo>
                      <a:pt x="4" y="0"/>
                    </a:lnTo>
                    <a:lnTo>
                      <a:pt x="2" y="30"/>
                    </a:lnTo>
                    <a:lnTo>
                      <a:pt x="0" y="64"/>
                    </a:lnTo>
                    <a:lnTo>
                      <a:pt x="0" y="96"/>
                    </a:lnTo>
                    <a:lnTo>
                      <a:pt x="0" y="110"/>
                    </a:lnTo>
                    <a:lnTo>
                      <a:pt x="2" y="120"/>
                    </a:lnTo>
                    <a:lnTo>
                      <a:pt x="14" y="152"/>
                    </a:lnTo>
                    <a:lnTo>
                      <a:pt x="36" y="204"/>
                    </a:lnTo>
                    <a:lnTo>
                      <a:pt x="46" y="236"/>
                    </a:lnTo>
                    <a:lnTo>
                      <a:pt x="54" y="268"/>
                    </a:lnTo>
                    <a:lnTo>
                      <a:pt x="58" y="302"/>
                    </a:lnTo>
                    <a:lnTo>
                      <a:pt x="60" y="318"/>
                    </a:lnTo>
                    <a:lnTo>
                      <a:pt x="60" y="334"/>
                    </a:lnTo>
                    <a:lnTo>
                      <a:pt x="60" y="310"/>
                    </a:lnTo>
                    <a:lnTo>
                      <a:pt x="58" y="284"/>
                    </a:lnTo>
                    <a:lnTo>
                      <a:pt x="54" y="256"/>
                    </a:lnTo>
                    <a:lnTo>
                      <a:pt x="48" y="228"/>
                    </a:lnTo>
                    <a:lnTo>
                      <a:pt x="32" y="172"/>
                    </a:lnTo>
                    <a:lnTo>
                      <a:pt x="16" y="128"/>
                    </a:lnTo>
                    <a:lnTo>
                      <a:pt x="12" y="110"/>
                    </a:lnTo>
                    <a:lnTo>
                      <a:pt x="8" y="92"/>
                    </a:lnTo>
                    <a:lnTo>
                      <a:pt x="4" y="56"/>
                    </a:lnTo>
                    <a:lnTo>
                      <a:pt x="4" y="2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5" name="Freeform 103">
                <a:extLst>
                  <a:ext uri="{FF2B5EF4-FFF2-40B4-BE49-F238E27FC236}">
                    <a16:creationId xmlns:a16="http://schemas.microsoft.com/office/drawing/2014/main" id="{C130E526-A058-44E4-BBD7-06E7EDC2D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0" y="1956"/>
                <a:ext cx="4" cy="94"/>
              </a:xfrm>
              <a:custGeom>
                <a:avLst/>
                <a:gdLst>
                  <a:gd name="T0" fmla="*/ 0 w 4"/>
                  <a:gd name="T1" fmla="*/ 0 h 94"/>
                  <a:gd name="T2" fmla="*/ 0 w 4"/>
                  <a:gd name="T3" fmla="*/ 0 h 94"/>
                  <a:gd name="T4" fmla="*/ 4 w 4"/>
                  <a:gd name="T5" fmla="*/ 24 h 94"/>
                  <a:gd name="T6" fmla="*/ 4 w 4"/>
                  <a:gd name="T7" fmla="*/ 52 h 94"/>
                  <a:gd name="T8" fmla="*/ 2 w 4"/>
                  <a:gd name="T9" fmla="*/ 76 h 94"/>
                  <a:gd name="T10" fmla="*/ 0 w 4"/>
                  <a:gd name="T11" fmla="*/ 94 h 94"/>
                  <a:gd name="T12" fmla="*/ 0 w 4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94">
                    <a:moveTo>
                      <a:pt x="0" y="0"/>
                    </a:moveTo>
                    <a:lnTo>
                      <a:pt x="0" y="0"/>
                    </a:lnTo>
                    <a:lnTo>
                      <a:pt x="4" y="24"/>
                    </a:lnTo>
                    <a:lnTo>
                      <a:pt x="4" y="52"/>
                    </a:lnTo>
                    <a:lnTo>
                      <a:pt x="2" y="76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6" name="Freeform 104">
                <a:extLst>
                  <a:ext uri="{FF2B5EF4-FFF2-40B4-BE49-F238E27FC236}">
                    <a16:creationId xmlns:a16="http://schemas.microsoft.com/office/drawing/2014/main" id="{43F734A3-E9F5-4921-BAA9-60EA8DA74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0" y="1956"/>
                <a:ext cx="4" cy="94"/>
              </a:xfrm>
              <a:custGeom>
                <a:avLst/>
                <a:gdLst>
                  <a:gd name="T0" fmla="*/ 0 w 4"/>
                  <a:gd name="T1" fmla="*/ 0 h 94"/>
                  <a:gd name="T2" fmla="*/ 0 w 4"/>
                  <a:gd name="T3" fmla="*/ 0 h 94"/>
                  <a:gd name="T4" fmla="*/ 4 w 4"/>
                  <a:gd name="T5" fmla="*/ 24 h 94"/>
                  <a:gd name="T6" fmla="*/ 4 w 4"/>
                  <a:gd name="T7" fmla="*/ 52 h 94"/>
                  <a:gd name="T8" fmla="*/ 2 w 4"/>
                  <a:gd name="T9" fmla="*/ 76 h 94"/>
                  <a:gd name="T10" fmla="*/ 0 w 4"/>
                  <a:gd name="T11" fmla="*/ 94 h 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94">
                    <a:moveTo>
                      <a:pt x="0" y="0"/>
                    </a:moveTo>
                    <a:lnTo>
                      <a:pt x="0" y="0"/>
                    </a:lnTo>
                    <a:lnTo>
                      <a:pt x="4" y="24"/>
                    </a:lnTo>
                    <a:lnTo>
                      <a:pt x="4" y="52"/>
                    </a:lnTo>
                    <a:lnTo>
                      <a:pt x="2" y="76"/>
                    </a:lnTo>
                    <a:lnTo>
                      <a:pt x="0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7" name="Freeform 105">
                <a:extLst>
                  <a:ext uri="{FF2B5EF4-FFF2-40B4-BE49-F238E27FC236}">
                    <a16:creationId xmlns:a16="http://schemas.microsoft.com/office/drawing/2014/main" id="{07735DF7-76A2-4204-B972-E0AFCF10E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1976"/>
                <a:ext cx="70" cy="42"/>
              </a:xfrm>
              <a:custGeom>
                <a:avLst/>
                <a:gdLst>
                  <a:gd name="T0" fmla="*/ 0 w 70"/>
                  <a:gd name="T1" fmla="*/ 42 h 42"/>
                  <a:gd name="T2" fmla="*/ 0 w 70"/>
                  <a:gd name="T3" fmla="*/ 42 h 42"/>
                  <a:gd name="T4" fmla="*/ 38 w 70"/>
                  <a:gd name="T5" fmla="*/ 22 h 42"/>
                  <a:gd name="T6" fmla="*/ 58 w 70"/>
                  <a:gd name="T7" fmla="*/ 10 h 42"/>
                  <a:gd name="T8" fmla="*/ 64 w 70"/>
                  <a:gd name="T9" fmla="*/ 4 h 42"/>
                  <a:gd name="T10" fmla="*/ 70 w 70"/>
                  <a:gd name="T11" fmla="*/ 0 h 42"/>
                  <a:gd name="T12" fmla="*/ 0 w 70"/>
                  <a:gd name="T13" fmla="*/ 42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42">
                    <a:moveTo>
                      <a:pt x="0" y="42"/>
                    </a:moveTo>
                    <a:lnTo>
                      <a:pt x="0" y="42"/>
                    </a:lnTo>
                    <a:lnTo>
                      <a:pt x="38" y="22"/>
                    </a:lnTo>
                    <a:lnTo>
                      <a:pt x="58" y="10"/>
                    </a:lnTo>
                    <a:lnTo>
                      <a:pt x="64" y="4"/>
                    </a:lnTo>
                    <a:lnTo>
                      <a:pt x="7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" name="Freeform 106">
                <a:extLst>
                  <a:ext uri="{FF2B5EF4-FFF2-40B4-BE49-F238E27FC236}">
                    <a16:creationId xmlns:a16="http://schemas.microsoft.com/office/drawing/2014/main" id="{9D852ECF-5C36-47A9-9D12-34115B1A9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1976"/>
                <a:ext cx="70" cy="42"/>
              </a:xfrm>
              <a:custGeom>
                <a:avLst/>
                <a:gdLst>
                  <a:gd name="T0" fmla="*/ 0 w 70"/>
                  <a:gd name="T1" fmla="*/ 42 h 42"/>
                  <a:gd name="T2" fmla="*/ 0 w 70"/>
                  <a:gd name="T3" fmla="*/ 42 h 42"/>
                  <a:gd name="T4" fmla="*/ 38 w 70"/>
                  <a:gd name="T5" fmla="*/ 22 h 42"/>
                  <a:gd name="T6" fmla="*/ 58 w 70"/>
                  <a:gd name="T7" fmla="*/ 10 h 42"/>
                  <a:gd name="T8" fmla="*/ 64 w 70"/>
                  <a:gd name="T9" fmla="*/ 4 h 42"/>
                  <a:gd name="T10" fmla="*/ 70 w 70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42">
                    <a:moveTo>
                      <a:pt x="0" y="42"/>
                    </a:moveTo>
                    <a:lnTo>
                      <a:pt x="0" y="42"/>
                    </a:lnTo>
                    <a:lnTo>
                      <a:pt x="38" y="22"/>
                    </a:lnTo>
                    <a:lnTo>
                      <a:pt x="58" y="10"/>
                    </a:lnTo>
                    <a:lnTo>
                      <a:pt x="64" y="4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" name="Freeform 107">
                <a:extLst>
                  <a:ext uri="{FF2B5EF4-FFF2-40B4-BE49-F238E27FC236}">
                    <a16:creationId xmlns:a16="http://schemas.microsoft.com/office/drawing/2014/main" id="{1C223E88-0191-46FC-B257-540E0EA61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1994"/>
                <a:ext cx="72" cy="72"/>
              </a:xfrm>
              <a:custGeom>
                <a:avLst/>
                <a:gdLst>
                  <a:gd name="T0" fmla="*/ 0 w 72"/>
                  <a:gd name="T1" fmla="*/ 72 h 72"/>
                  <a:gd name="T2" fmla="*/ 0 w 72"/>
                  <a:gd name="T3" fmla="*/ 72 h 72"/>
                  <a:gd name="T4" fmla="*/ 4 w 72"/>
                  <a:gd name="T5" fmla="*/ 60 h 72"/>
                  <a:gd name="T6" fmla="*/ 12 w 72"/>
                  <a:gd name="T7" fmla="*/ 48 h 72"/>
                  <a:gd name="T8" fmla="*/ 20 w 72"/>
                  <a:gd name="T9" fmla="*/ 38 h 72"/>
                  <a:gd name="T10" fmla="*/ 28 w 72"/>
                  <a:gd name="T11" fmla="*/ 28 h 72"/>
                  <a:gd name="T12" fmla="*/ 38 w 72"/>
                  <a:gd name="T13" fmla="*/ 18 h 72"/>
                  <a:gd name="T14" fmla="*/ 50 w 72"/>
                  <a:gd name="T15" fmla="*/ 10 h 72"/>
                  <a:gd name="T16" fmla="*/ 60 w 72"/>
                  <a:gd name="T17" fmla="*/ 4 h 72"/>
                  <a:gd name="T18" fmla="*/ 72 w 72"/>
                  <a:gd name="T19" fmla="*/ 0 h 72"/>
                  <a:gd name="T20" fmla="*/ 72 w 72"/>
                  <a:gd name="T21" fmla="*/ 0 h 72"/>
                  <a:gd name="T22" fmla="*/ 66 w 72"/>
                  <a:gd name="T23" fmla="*/ 4 h 72"/>
                  <a:gd name="T24" fmla="*/ 56 w 72"/>
                  <a:gd name="T25" fmla="*/ 12 h 72"/>
                  <a:gd name="T26" fmla="*/ 34 w 72"/>
                  <a:gd name="T27" fmla="*/ 32 h 72"/>
                  <a:gd name="T28" fmla="*/ 14 w 72"/>
                  <a:gd name="T29" fmla="*/ 56 h 72"/>
                  <a:gd name="T30" fmla="*/ 0 w 72"/>
                  <a:gd name="T31" fmla="*/ 72 h 72"/>
                  <a:gd name="T32" fmla="*/ 0 w 72"/>
                  <a:gd name="T33" fmla="*/ 72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0" y="72"/>
                    </a:moveTo>
                    <a:lnTo>
                      <a:pt x="0" y="72"/>
                    </a:lnTo>
                    <a:lnTo>
                      <a:pt x="4" y="60"/>
                    </a:lnTo>
                    <a:lnTo>
                      <a:pt x="12" y="48"/>
                    </a:lnTo>
                    <a:lnTo>
                      <a:pt x="20" y="38"/>
                    </a:lnTo>
                    <a:lnTo>
                      <a:pt x="28" y="28"/>
                    </a:lnTo>
                    <a:lnTo>
                      <a:pt x="38" y="18"/>
                    </a:lnTo>
                    <a:lnTo>
                      <a:pt x="50" y="10"/>
                    </a:lnTo>
                    <a:lnTo>
                      <a:pt x="60" y="4"/>
                    </a:lnTo>
                    <a:lnTo>
                      <a:pt x="72" y="0"/>
                    </a:lnTo>
                    <a:lnTo>
                      <a:pt x="66" y="4"/>
                    </a:lnTo>
                    <a:lnTo>
                      <a:pt x="56" y="12"/>
                    </a:lnTo>
                    <a:lnTo>
                      <a:pt x="34" y="32"/>
                    </a:lnTo>
                    <a:lnTo>
                      <a:pt x="14" y="5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0" name="Freeform 108">
                <a:extLst>
                  <a:ext uri="{FF2B5EF4-FFF2-40B4-BE49-F238E27FC236}">
                    <a16:creationId xmlns:a16="http://schemas.microsoft.com/office/drawing/2014/main" id="{36290F5E-5467-49FD-B73C-F1E5BDACA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" y="1694"/>
                <a:ext cx="28" cy="120"/>
              </a:xfrm>
              <a:custGeom>
                <a:avLst/>
                <a:gdLst>
                  <a:gd name="T0" fmla="*/ 28 w 28"/>
                  <a:gd name="T1" fmla="*/ 0 h 120"/>
                  <a:gd name="T2" fmla="*/ 28 w 28"/>
                  <a:gd name="T3" fmla="*/ 0 h 120"/>
                  <a:gd name="T4" fmla="*/ 18 w 28"/>
                  <a:gd name="T5" fmla="*/ 18 h 120"/>
                  <a:gd name="T6" fmla="*/ 12 w 28"/>
                  <a:gd name="T7" fmla="*/ 32 h 120"/>
                  <a:gd name="T8" fmla="*/ 8 w 28"/>
                  <a:gd name="T9" fmla="*/ 48 h 120"/>
                  <a:gd name="T10" fmla="*/ 4 w 28"/>
                  <a:gd name="T11" fmla="*/ 66 h 120"/>
                  <a:gd name="T12" fmla="*/ 0 w 28"/>
                  <a:gd name="T13" fmla="*/ 84 h 120"/>
                  <a:gd name="T14" fmla="*/ 0 w 28"/>
                  <a:gd name="T15" fmla="*/ 102 h 120"/>
                  <a:gd name="T16" fmla="*/ 4 w 28"/>
                  <a:gd name="T17" fmla="*/ 120 h 120"/>
                  <a:gd name="T18" fmla="*/ 4 w 28"/>
                  <a:gd name="T19" fmla="*/ 120 h 120"/>
                  <a:gd name="T20" fmla="*/ 6 w 28"/>
                  <a:gd name="T21" fmla="*/ 94 h 120"/>
                  <a:gd name="T22" fmla="*/ 12 w 28"/>
                  <a:gd name="T23" fmla="*/ 58 h 120"/>
                  <a:gd name="T24" fmla="*/ 20 w 28"/>
                  <a:gd name="T25" fmla="*/ 22 h 120"/>
                  <a:gd name="T26" fmla="*/ 24 w 28"/>
                  <a:gd name="T27" fmla="*/ 8 h 120"/>
                  <a:gd name="T28" fmla="*/ 28 w 28"/>
                  <a:gd name="T29" fmla="*/ 0 h 120"/>
                  <a:gd name="T30" fmla="*/ 28 w 28"/>
                  <a:gd name="T31" fmla="*/ 0 h 1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8" h="120">
                    <a:moveTo>
                      <a:pt x="28" y="0"/>
                    </a:moveTo>
                    <a:lnTo>
                      <a:pt x="28" y="0"/>
                    </a:lnTo>
                    <a:lnTo>
                      <a:pt x="18" y="18"/>
                    </a:lnTo>
                    <a:lnTo>
                      <a:pt x="12" y="32"/>
                    </a:lnTo>
                    <a:lnTo>
                      <a:pt x="8" y="48"/>
                    </a:lnTo>
                    <a:lnTo>
                      <a:pt x="4" y="66"/>
                    </a:lnTo>
                    <a:lnTo>
                      <a:pt x="0" y="84"/>
                    </a:lnTo>
                    <a:lnTo>
                      <a:pt x="0" y="102"/>
                    </a:lnTo>
                    <a:lnTo>
                      <a:pt x="4" y="120"/>
                    </a:lnTo>
                    <a:lnTo>
                      <a:pt x="6" y="94"/>
                    </a:lnTo>
                    <a:lnTo>
                      <a:pt x="12" y="58"/>
                    </a:lnTo>
                    <a:lnTo>
                      <a:pt x="20" y="22"/>
                    </a:lnTo>
                    <a:lnTo>
                      <a:pt x="24" y="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1" name="Freeform 109">
                <a:extLst>
                  <a:ext uri="{FF2B5EF4-FFF2-40B4-BE49-F238E27FC236}">
                    <a16:creationId xmlns:a16="http://schemas.microsoft.com/office/drawing/2014/main" id="{4A039CF0-CC1A-402F-A2C5-A8542745B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1850"/>
                <a:ext cx="12" cy="90"/>
              </a:xfrm>
              <a:custGeom>
                <a:avLst/>
                <a:gdLst>
                  <a:gd name="T0" fmla="*/ 0 w 12"/>
                  <a:gd name="T1" fmla="*/ 0 h 90"/>
                  <a:gd name="T2" fmla="*/ 0 w 12"/>
                  <a:gd name="T3" fmla="*/ 0 h 90"/>
                  <a:gd name="T4" fmla="*/ 2 w 12"/>
                  <a:gd name="T5" fmla="*/ 8 h 90"/>
                  <a:gd name="T6" fmla="*/ 4 w 12"/>
                  <a:gd name="T7" fmla="*/ 20 h 90"/>
                  <a:gd name="T8" fmla="*/ 6 w 12"/>
                  <a:gd name="T9" fmla="*/ 46 h 90"/>
                  <a:gd name="T10" fmla="*/ 6 w 12"/>
                  <a:gd name="T11" fmla="*/ 72 h 90"/>
                  <a:gd name="T12" fmla="*/ 2 w 12"/>
                  <a:gd name="T13" fmla="*/ 90 h 90"/>
                  <a:gd name="T14" fmla="*/ 2 w 12"/>
                  <a:gd name="T15" fmla="*/ 90 h 90"/>
                  <a:gd name="T16" fmla="*/ 6 w 12"/>
                  <a:gd name="T17" fmla="*/ 84 h 90"/>
                  <a:gd name="T18" fmla="*/ 10 w 12"/>
                  <a:gd name="T19" fmla="*/ 76 h 90"/>
                  <a:gd name="T20" fmla="*/ 12 w 12"/>
                  <a:gd name="T21" fmla="*/ 64 h 90"/>
                  <a:gd name="T22" fmla="*/ 12 w 12"/>
                  <a:gd name="T23" fmla="*/ 52 h 90"/>
                  <a:gd name="T24" fmla="*/ 12 w 12"/>
                  <a:gd name="T25" fmla="*/ 38 h 90"/>
                  <a:gd name="T26" fmla="*/ 10 w 12"/>
                  <a:gd name="T27" fmla="*/ 24 h 90"/>
                  <a:gd name="T28" fmla="*/ 6 w 12"/>
                  <a:gd name="T29" fmla="*/ 10 h 90"/>
                  <a:gd name="T30" fmla="*/ 0 w 12"/>
                  <a:gd name="T31" fmla="*/ 0 h 90"/>
                  <a:gd name="T32" fmla="*/ 0 w 12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" h="90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20"/>
                    </a:lnTo>
                    <a:lnTo>
                      <a:pt x="6" y="46"/>
                    </a:lnTo>
                    <a:lnTo>
                      <a:pt x="6" y="72"/>
                    </a:lnTo>
                    <a:lnTo>
                      <a:pt x="2" y="90"/>
                    </a:lnTo>
                    <a:lnTo>
                      <a:pt x="6" y="84"/>
                    </a:lnTo>
                    <a:lnTo>
                      <a:pt x="10" y="76"/>
                    </a:lnTo>
                    <a:lnTo>
                      <a:pt x="12" y="64"/>
                    </a:lnTo>
                    <a:lnTo>
                      <a:pt x="12" y="52"/>
                    </a:lnTo>
                    <a:lnTo>
                      <a:pt x="12" y="38"/>
                    </a:lnTo>
                    <a:lnTo>
                      <a:pt x="10" y="24"/>
                    </a:lnTo>
                    <a:lnTo>
                      <a:pt x="6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2" name="Freeform 110">
                <a:extLst>
                  <a:ext uri="{FF2B5EF4-FFF2-40B4-BE49-F238E27FC236}">
                    <a16:creationId xmlns:a16="http://schemas.microsoft.com/office/drawing/2014/main" id="{C7494FAC-888B-4029-8DC4-8F416C58D6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4" y="1554"/>
                <a:ext cx="504" cy="360"/>
              </a:xfrm>
              <a:custGeom>
                <a:avLst/>
                <a:gdLst>
                  <a:gd name="T0" fmla="*/ 6 w 504"/>
                  <a:gd name="T1" fmla="*/ 340 h 360"/>
                  <a:gd name="T2" fmla="*/ 14 w 504"/>
                  <a:gd name="T3" fmla="*/ 316 h 360"/>
                  <a:gd name="T4" fmla="*/ 0 w 504"/>
                  <a:gd name="T5" fmla="*/ 354 h 360"/>
                  <a:gd name="T6" fmla="*/ 490 w 504"/>
                  <a:gd name="T7" fmla="*/ 202 h 360"/>
                  <a:gd name="T8" fmla="*/ 476 w 504"/>
                  <a:gd name="T9" fmla="*/ 148 h 360"/>
                  <a:gd name="T10" fmla="*/ 450 w 504"/>
                  <a:gd name="T11" fmla="*/ 98 h 360"/>
                  <a:gd name="T12" fmla="*/ 412 w 504"/>
                  <a:gd name="T13" fmla="*/ 54 h 360"/>
                  <a:gd name="T14" fmla="*/ 364 w 504"/>
                  <a:gd name="T15" fmla="*/ 22 h 360"/>
                  <a:gd name="T16" fmla="*/ 306 w 504"/>
                  <a:gd name="T17" fmla="*/ 4 h 360"/>
                  <a:gd name="T18" fmla="*/ 262 w 504"/>
                  <a:gd name="T19" fmla="*/ 2 h 360"/>
                  <a:gd name="T20" fmla="*/ 204 w 504"/>
                  <a:gd name="T21" fmla="*/ 14 h 360"/>
                  <a:gd name="T22" fmla="*/ 158 w 504"/>
                  <a:gd name="T23" fmla="*/ 44 h 360"/>
                  <a:gd name="T24" fmla="*/ 122 w 504"/>
                  <a:gd name="T25" fmla="*/ 84 h 360"/>
                  <a:gd name="T26" fmla="*/ 64 w 504"/>
                  <a:gd name="T27" fmla="*/ 182 h 360"/>
                  <a:gd name="T28" fmla="*/ 54 w 504"/>
                  <a:gd name="T29" fmla="*/ 202 h 360"/>
                  <a:gd name="T30" fmla="*/ 32 w 504"/>
                  <a:gd name="T31" fmla="*/ 264 h 360"/>
                  <a:gd name="T32" fmla="*/ 20 w 504"/>
                  <a:gd name="T33" fmla="*/ 306 h 360"/>
                  <a:gd name="T34" fmla="*/ 44 w 504"/>
                  <a:gd name="T35" fmla="*/ 274 h 360"/>
                  <a:gd name="T36" fmla="*/ 54 w 504"/>
                  <a:gd name="T37" fmla="*/ 272 h 360"/>
                  <a:gd name="T38" fmla="*/ 68 w 504"/>
                  <a:gd name="T39" fmla="*/ 288 h 360"/>
                  <a:gd name="T40" fmla="*/ 66 w 504"/>
                  <a:gd name="T41" fmla="*/ 330 h 360"/>
                  <a:gd name="T42" fmla="*/ 76 w 504"/>
                  <a:gd name="T43" fmla="*/ 330 h 360"/>
                  <a:gd name="T44" fmla="*/ 84 w 504"/>
                  <a:gd name="T45" fmla="*/ 350 h 360"/>
                  <a:gd name="T46" fmla="*/ 94 w 504"/>
                  <a:gd name="T47" fmla="*/ 358 h 360"/>
                  <a:gd name="T48" fmla="*/ 114 w 504"/>
                  <a:gd name="T49" fmla="*/ 348 h 360"/>
                  <a:gd name="T50" fmla="*/ 126 w 504"/>
                  <a:gd name="T51" fmla="*/ 318 h 360"/>
                  <a:gd name="T52" fmla="*/ 134 w 504"/>
                  <a:gd name="T53" fmla="*/ 268 h 360"/>
                  <a:gd name="T54" fmla="*/ 142 w 504"/>
                  <a:gd name="T55" fmla="*/ 218 h 360"/>
                  <a:gd name="T56" fmla="*/ 166 w 504"/>
                  <a:gd name="T57" fmla="*/ 142 h 360"/>
                  <a:gd name="T58" fmla="*/ 176 w 504"/>
                  <a:gd name="T59" fmla="*/ 124 h 360"/>
                  <a:gd name="T60" fmla="*/ 194 w 504"/>
                  <a:gd name="T61" fmla="*/ 116 h 360"/>
                  <a:gd name="T62" fmla="*/ 200 w 504"/>
                  <a:gd name="T63" fmla="*/ 118 h 360"/>
                  <a:gd name="T64" fmla="*/ 212 w 504"/>
                  <a:gd name="T65" fmla="*/ 142 h 360"/>
                  <a:gd name="T66" fmla="*/ 226 w 504"/>
                  <a:gd name="T67" fmla="*/ 128 h 360"/>
                  <a:gd name="T68" fmla="*/ 236 w 504"/>
                  <a:gd name="T69" fmla="*/ 134 h 360"/>
                  <a:gd name="T70" fmla="*/ 244 w 504"/>
                  <a:gd name="T71" fmla="*/ 102 h 360"/>
                  <a:gd name="T72" fmla="*/ 262 w 504"/>
                  <a:gd name="T73" fmla="*/ 74 h 360"/>
                  <a:gd name="T74" fmla="*/ 274 w 504"/>
                  <a:gd name="T75" fmla="*/ 66 h 360"/>
                  <a:gd name="T76" fmla="*/ 298 w 504"/>
                  <a:gd name="T77" fmla="*/ 74 h 360"/>
                  <a:gd name="T78" fmla="*/ 322 w 504"/>
                  <a:gd name="T79" fmla="*/ 90 h 360"/>
                  <a:gd name="T80" fmla="*/ 342 w 504"/>
                  <a:gd name="T81" fmla="*/ 98 h 360"/>
                  <a:gd name="T82" fmla="*/ 350 w 504"/>
                  <a:gd name="T83" fmla="*/ 108 h 360"/>
                  <a:gd name="T84" fmla="*/ 360 w 504"/>
                  <a:gd name="T85" fmla="*/ 118 h 360"/>
                  <a:gd name="T86" fmla="*/ 384 w 504"/>
                  <a:gd name="T87" fmla="*/ 124 h 360"/>
                  <a:gd name="T88" fmla="*/ 404 w 504"/>
                  <a:gd name="T89" fmla="*/ 138 h 360"/>
                  <a:gd name="T90" fmla="*/ 424 w 504"/>
                  <a:gd name="T91" fmla="*/ 164 h 360"/>
                  <a:gd name="T92" fmla="*/ 436 w 504"/>
                  <a:gd name="T93" fmla="*/ 176 h 360"/>
                  <a:gd name="T94" fmla="*/ 446 w 504"/>
                  <a:gd name="T95" fmla="*/ 166 h 360"/>
                  <a:gd name="T96" fmla="*/ 462 w 504"/>
                  <a:gd name="T97" fmla="*/ 180 h 360"/>
                  <a:gd name="T98" fmla="*/ 478 w 504"/>
                  <a:gd name="T99" fmla="*/ 214 h 360"/>
                  <a:gd name="T100" fmla="*/ 502 w 504"/>
                  <a:gd name="T101" fmla="*/ 294 h 360"/>
                  <a:gd name="T102" fmla="*/ 504 w 504"/>
                  <a:gd name="T103" fmla="*/ 298 h 360"/>
                  <a:gd name="T104" fmla="*/ 490 w 504"/>
                  <a:gd name="T105" fmla="*/ 202 h 36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04" h="360">
                    <a:moveTo>
                      <a:pt x="0" y="354"/>
                    </a:moveTo>
                    <a:lnTo>
                      <a:pt x="0" y="354"/>
                    </a:lnTo>
                    <a:lnTo>
                      <a:pt x="6" y="340"/>
                    </a:lnTo>
                    <a:lnTo>
                      <a:pt x="14" y="316"/>
                    </a:lnTo>
                    <a:lnTo>
                      <a:pt x="10" y="324"/>
                    </a:lnTo>
                    <a:lnTo>
                      <a:pt x="0" y="354"/>
                    </a:lnTo>
                    <a:close/>
                    <a:moveTo>
                      <a:pt x="490" y="202"/>
                    </a:moveTo>
                    <a:lnTo>
                      <a:pt x="490" y="202"/>
                    </a:lnTo>
                    <a:lnTo>
                      <a:pt x="486" y="184"/>
                    </a:lnTo>
                    <a:lnTo>
                      <a:pt x="482" y="166"/>
                    </a:lnTo>
                    <a:lnTo>
                      <a:pt x="476" y="148"/>
                    </a:lnTo>
                    <a:lnTo>
                      <a:pt x="468" y="130"/>
                    </a:lnTo>
                    <a:lnTo>
                      <a:pt x="460" y="114"/>
                    </a:lnTo>
                    <a:lnTo>
                      <a:pt x="450" y="98"/>
                    </a:lnTo>
                    <a:lnTo>
                      <a:pt x="438" y="82"/>
                    </a:lnTo>
                    <a:lnTo>
                      <a:pt x="426" y="68"/>
                    </a:lnTo>
                    <a:lnTo>
                      <a:pt x="412" y="54"/>
                    </a:lnTo>
                    <a:lnTo>
                      <a:pt x="398" y="42"/>
                    </a:lnTo>
                    <a:lnTo>
                      <a:pt x="382" y="32"/>
                    </a:lnTo>
                    <a:lnTo>
                      <a:pt x="364" y="22"/>
                    </a:lnTo>
                    <a:lnTo>
                      <a:pt x="346" y="14"/>
                    </a:lnTo>
                    <a:lnTo>
                      <a:pt x="326" y="8"/>
                    </a:lnTo>
                    <a:lnTo>
                      <a:pt x="306" y="4"/>
                    </a:lnTo>
                    <a:lnTo>
                      <a:pt x="284" y="0"/>
                    </a:lnTo>
                    <a:lnTo>
                      <a:pt x="262" y="2"/>
                    </a:lnTo>
                    <a:lnTo>
                      <a:pt x="242" y="4"/>
                    </a:lnTo>
                    <a:lnTo>
                      <a:pt x="222" y="8"/>
                    </a:lnTo>
                    <a:lnTo>
                      <a:pt x="204" y="14"/>
                    </a:lnTo>
                    <a:lnTo>
                      <a:pt x="188" y="22"/>
                    </a:lnTo>
                    <a:lnTo>
                      <a:pt x="172" y="32"/>
                    </a:lnTo>
                    <a:lnTo>
                      <a:pt x="158" y="44"/>
                    </a:lnTo>
                    <a:lnTo>
                      <a:pt x="146" y="56"/>
                    </a:lnTo>
                    <a:lnTo>
                      <a:pt x="134" y="70"/>
                    </a:lnTo>
                    <a:lnTo>
                      <a:pt x="122" y="84"/>
                    </a:lnTo>
                    <a:lnTo>
                      <a:pt x="100" y="116"/>
                    </a:lnTo>
                    <a:lnTo>
                      <a:pt x="82" y="148"/>
                    </a:lnTo>
                    <a:lnTo>
                      <a:pt x="64" y="182"/>
                    </a:lnTo>
                    <a:lnTo>
                      <a:pt x="74" y="166"/>
                    </a:lnTo>
                    <a:lnTo>
                      <a:pt x="54" y="202"/>
                    </a:lnTo>
                    <a:lnTo>
                      <a:pt x="32" y="264"/>
                    </a:lnTo>
                    <a:lnTo>
                      <a:pt x="14" y="316"/>
                    </a:lnTo>
                    <a:lnTo>
                      <a:pt x="20" y="306"/>
                    </a:lnTo>
                    <a:lnTo>
                      <a:pt x="34" y="284"/>
                    </a:lnTo>
                    <a:lnTo>
                      <a:pt x="44" y="274"/>
                    </a:lnTo>
                    <a:lnTo>
                      <a:pt x="48" y="272"/>
                    </a:lnTo>
                    <a:lnTo>
                      <a:pt x="54" y="272"/>
                    </a:lnTo>
                    <a:lnTo>
                      <a:pt x="60" y="274"/>
                    </a:lnTo>
                    <a:lnTo>
                      <a:pt x="64" y="280"/>
                    </a:lnTo>
                    <a:lnTo>
                      <a:pt x="68" y="288"/>
                    </a:lnTo>
                    <a:lnTo>
                      <a:pt x="68" y="298"/>
                    </a:lnTo>
                    <a:lnTo>
                      <a:pt x="68" y="316"/>
                    </a:lnTo>
                    <a:lnTo>
                      <a:pt x="66" y="330"/>
                    </a:lnTo>
                    <a:lnTo>
                      <a:pt x="72" y="328"/>
                    </a:lnTo>
                    <a:lnTo>
                      <a:pt x="76" y="330"/>
                    </a:lnTo>
                    <a:lnTo>
                      <a:pt x="80" y="334"/>
                    </a:lnTo>
                    <a:lnTo>
                      <a:pt x="82" y="338"/>
                    </a:lnTo>
                    <a:lnTo>
                      <a:pt x="84" y="350"/>
                    </a:lnTo>
                    <a:lnTo>
                      <a:pt x="84" y="360"/>
                    </a:lnTo>
                    <a:lnTo>
                      <a:pt x="94" y="358"/>
                    </a:lnTo>
                    <a:lnTo>
                      <a:pt x="102" y="356"/>
                    </a:lnTo>
                    <a:lnTo>
                      <a:pt x="108" y="352"/>
                    </a:lnTo>
                    <a:lnTo>
                      <a:pt x="114" y="348"/>
                    </a:lnTo>
                    <a:lnTo>
                      <a:pt x="118" y="342"/>
                    </a:lnTo>
                    <a:lnTo>
                      <a:pt x="122" y="336"/>
                    </a:lnTo>
                    <a:lnTo>
                      <a:pt x="126" y="318"/>
                    </a:lnTo>
                    <a:lnTo>
                      <a:pt x="130" y="294"/>
                    </a:lnTo>
                    <a:lnTo>
                      <a:pt x="134" y="268"/>
                    </a:lnTo>
                    <a:lnTo>
                      <a:pt x="138" y="244"/>
                    </a:lnTo>
                    <a:lnTo>
                      <a:pt x="142" y="218"/>
                    </a:lnTo>
                    <a:lnTo>
                      <a:pt x="150" y="178"/>
                    </a:lnTo>
                    <a:lnTo>
                      <a:pt x="158" y="160"/>
                    </a:lnTo>
                    <a:lnTo>
                      <a:pt x="166" y="142"/>
                    </a:lnTo>
                    <a:lnTo>
                      <a:pt x="170" y="132"/>
                    </a:lnTo>
                    <a:lnTo>
                      <a:pt x="176" y="124"/>
                    </a:lnTo>
                    <a:lnTo>
                      <a:pt x="184" y="116"/>
                    </a:lnTo>
                    <a:lnTo>
                      <a:pt x="188" y="116"/>
                    </a:lnTo>
                    <a:lnTo>
                      <a:pt x="194" y="116"/>
                    </a:lnTo>
                    <a:lnTo>
                      <a:pt x="198" y="116"/>
                    </a:lnTo>
                    <a:lnTo>
                      <a:pt x="200" y="118"/>
                    </a:lnTo>
                    <a:lnTo>
                      <a:pt x="206" y="126"/>
                    </a:lnTo>
                    <a:lnTo>
                      <a:pt x="212" y="142"/>
                    </a:lnTo>
                    <a:lnTo>
                      <a:pt x="216" y="136"/>
                    </a:lnTo>
                    <a:lnTo>
                      <a:pt x="224" y="130"/>
                    </a:lnTo>
                    <a:lnTo>
                      <a:pt x="226" y="128"/>
                    </a:lnTo>
                    <a:lnTo>
                      <a:pt x="230" y="128"/>
                    </a:lnTo>
                    <a:lnTo>
                      <a:pt x="234" y="130"/>
                    </a:lnTo>
                    <a:lnTo>
                      <a:pt x="236" y="134"/>
                    </a:lnTo>
                    <a:lnTo>
                      <a:pt x="238" y="118"/>
                    </a:lnTo>
                    <a:lnTo>
                      <a:pt x="244" y="102"/>
                    </a:lnTo>
                    <a:lnTo>
                      <a:pt x="252" y="88"/>
                    </a:lnTo>
                    <a:lnTo>
                      <a:pt x="262" y="74"/>
                    </a:lnTo>
                    <a:lnTo>
                      <a:pt x="266" y="70"/>
                    </a:lnTo>
                    <a:lnTo>
                      <a:pt x="270" y="68"/>
                    </a:lnTo>
                    <a:lnTo>
                      <a:pt x="274" y="66"/>
                    </a:lnTo>
                    <a:lnTo>
                      <a:pt x="278" y="66"/>
                    </a:lnTo>
                    <a:lnTo>
                      <a:pt x="286" y="68"/>
                    </a:lnTo>
                    <a:lnTo>
                      <a:pt x="298" y="74"/>
                    </a:lnTo>
                    <a:lnTo>
                      <a:pt x="310" y="82"/>
                    </a:lnTo>
                    <a:lnTo>
                      <a:pt x="322" y="90"/>
                    </a:lnTo>
                    <a:lnTo>
                      <a:pt x="332" y="94"/>
                    </a:lnTo>
                    <a:lnTo>
                      <a:pt x="342" y="98"/>
                    </a:lnTo>
                    <a:lnTo>
                      <a:pt x="346" y="104"/>
                    </a:lnTo>
                    <a:lnTo>
                      <a:pt x="350" y="108"/>
                    </a:lnTo>
                    <a:lnTo>
                      <a:pt x="356" y="114"/>
                    </a:lnTo>
                    <a:lnTo>
                      <a:pt x="360" y="118"/>
                    </a:lnTo>
                    <a:lnTo>
                      <a:pt x="368" y="120"/>
                    </a:lnTo>
                    <a:lnTo>
                      <a:pt x="376" y="122"/>
                    </a:lnTo>
                    <a:lnTo>
                      <a:pt x="384" y="124"/>
                    </a:lnTo>
                    <a:lnTo>
                      <a:pt x="390" y="128"/>
                    </a:lnTo>
                    <a:lnTo>
                      <a:pt x="404" y="138"/>
                    </a:lnTo>
                    <a:lnTo>
                      <a:pt x="416" y="150"/>
                    </a:lnTo>
                    <a:lnTo>
                      <a:pt x="424" y="164"/>
                    </a:lnTo>
                    <a:lnTo>
                      <a:pt x="430" y="170"/>
                    </a:lnTo>
                    <a:lnTo>
                      <a:pt x="436" y="176"/>
                    </a:lnTo>
                    <a:lnTo>
                      <a:pt x="438" y="172"/>
                    </a:lnTo>
                    <a:lnTo>
                      <a:pt x="442" y="168"/>
                    </a:lnTo>
                    <a:lnTo>
                      <a:pt x="446" y="166"/>
                    </a:lnTo>
                    <a:lnTo>
                      <a:pt x="448" y="168"/>
                    </a:lnTo>
                    <a:lnTo>
                      <a:pt x="456" y="172"/>
                    </a:lnTo>
                    <a:lnTo>
                      <a:pt x="462" y="180"/>
                    </a:lnTo>
                    <a:lnTo>
                      <a:pt x="472" y="200"/>
                    </a:lnTo>
                    <a:lnTo>
                      <a:pt x="478" y="214"/>
                    </a:lnTo>
                    <a:lnTo>
                      <a:pt x="484" y="234"/>
                    </a:lnTo>
                    <a:lnTo>
                      <a:pt x="492" y="254"/>
                    </a:lnTo>
                    <a:lnTo>
                      <a:pt x="502" y="294"/>
                    </a:lnTo>
                    <a:lnTo>
                      <a:pt x="504" y="298"/>
                    </a:lnTo>
                    <a:lnTo>
                      <a:pt x="494" y="250"/>
                    </a:lnTo>
                    <a:lnTo>
                      <a:pt x="490" y="202"/>
                    </a:lnTo>
                    <a:close/>
                  </a:path>
                </a:pathLst>
              </a:custGeom>
              <a:solidFill>
                <a:srgbClr val="DB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3" name="Freeform 111">
                <a:extLst>
                  <a:ext uri="{FF2B5EF4-FFF2-40B4-BE49-F238E27FC236}">
                    <a16:creationId xmlns:a16="http://schemas.microsoft.com/office/drawing/2014/main" id="{FE58C542-6793-4B0B-8522-AA1534447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2" y="1636"/>
                <a:ext cx="26" cy="122"/>
              </a:xfrm>
              <a:custGeom>
                <a:avLst/>
                <a:gdLst>
                  <a:gd name="T0" fmla="*/ 2 w 26"/>
                  <a:gd name="T1" fmla="*/ 22 h 122"/>
                  <a:gd name="T2" fmla="*/ 2 w 26"/>
                  <a:gd name="T3" fmla="*/ 22 h 122"/>
                  <a:gd name="T4" fmla="*/ 6 w 26"/>
                  <a:gd name="T5" fmla="*/ 22 h 122"/>
                  <a:gd name="T6" fmla="*/ 8 w 26"/>
                  <a:gd name="T7" fmla="*/ 26 h 122"/>
                  <a:gd name="T8" fmla="*/ 12 w 26"/>
                  <a:gd name="T9" fmla="*/ 36 h 122"/>
                  <a:gd name="T10" fmla="*/ 12 w 26"/>
                  <a:gd name="T11" fmla="*/ 50 h 122"/>
                  <a:gd name="T12" fmla="*/ 10 w 26"/>
                  <a:gd name="T13" fmla="*/ 68 h 122"/>
                  <a:gd name="T14" fmla="*/ 4 w 26"/>
                  <a:gd name="T15" fmla="*/ 100 h 122"/>
                  <a:gd name="T16" fmla="*/ 0 w 26"/>
                  <a:gd name="T17" fmla="*/ 122 h 122"/>
                  <a:gd name="T18" fmla="*/ 0 w 26"/>
                  <a:gd name="T19" fmla="*/ 122 h 122"/>
                  <a:gd name="T20" fmla="*/ 6 w 26"/>
                  <a:gd name="T21" fmla="*/ 114 h 122"/>
                  <a:gd name="T22" fmla="*/ 10 w 26"/>
                  <a:gd name="T23" fmla="*/ 104 h 122"/>
                  <a:gd name="T24" fmla="*/ 16 w 26"/>
                  <a:gd name="T25" fmla="*/ 82 h 122"/>
                  <a:gd name="T26" fmla="*/ 20 w 26"/>
                  <a:gd name="T27" fmla="*/ 58 h 122"/>
                  <a:gd name="T28" fmla="*/ 22 w 26"/>
                  <a:gd name="T29" fmla="*/ 36 h 122"/>
                  <a:gd name="T30" fmla="*/ 22 w 26"/>
                  <a:gd name="T31" fmla="*/ 36 h 122"/>
                  <a:gd name="T32" fmla="*/ 26 w 26"/>
                  <a:gd name="T33" fmla="*/ 16 h 122"/>
                  <a:gd name="T34" fmla="*/ 24 w 26"/>
                  <a:gd name="T35" fmla="*/ 4 h 122"/>
                  <a:gd name="T36" fmla="*/ 22 w 26"/>
                  <a:gd name="T37" fmla="*/ 0 h 122"/>
                  <a:gd name="T38" fmla="*/ 18 w 26"/>
                  <a:gd name="T39" fmla="*/ 0 h 122"/>
                  <a:gd name="T40" fmla="*/ 2 w 26"/>
                  <a:gd name="T41" fmla="*/ 22 h 1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" h="122">
                    <a:moveTo>
                      <a:pt x="2" y="22"/>
                    </a:moveTo>
                    <a:lnTo>
                      <a:pt x="2" y="22"/>
                    </a:lnTo>
                    <a:lnTo>
                      <a:pt x="6" y="22"/>
                    </a:lnTo>
                    <a:lnTo>
                      <a:pt x="8" y="26"/>
                    </a:lnTo>
                    <a:lnTo>
                      <a:pt x="12" y="36"/>
                    </a:lnTo>
                    <a:lnTo>
                      <a:pt x="12" y="50"/>
                    </a:lnTo>
                    <a:lnTo>
                      <a:pt x="10" y="68"/>
                    </a:lnTo>
                    <a:lnTo>
                      <a:pt x="4" y="100"/>
                    </a:lnTo>
                    <a:lnTo>
                      <a:pt x="0" y="122"/>
                    </a:lnTo>
                    <a:lnTo>
                      <a:pt x="6" y="114"/>
                    </a:lnTo>
                    <a:lnTo>
                      <a:pt x="10" y="104"/>
                    </a:lnTo>
                    <a:lnTo>
                      <a:pt x="16" y="82"/>
                    </a:lnTo>
                    <a:lnTo>
                      <a:pt x="20" y="58"/>
                    </a:lnTo>
                    <a:lnTo>
                      <a:pt x="22" y="36"/>
                    </a:lnTo>
                    <a:lnTo>
                      <a:pt x="26" y="16"/>
                    </a:lnTo>
                    <a:lnTo>
                      <a:pt x="24" y="4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DB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4" name="Freeform 112">
                <a:extLst>
                  <a:ext uri="{FF2B5EF4-FFF2-40B4-BE49-F238E27FC236}">
                    <a16:creationId xmlns:a16="http://schemas.microsoft.com/office/drawing/2014/main" id="{90A5B8ED-00A3-48A2-97AF-77BF51D3E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2" y="1636"/>
                <a:ext cx="26" cy="122"/>
              </a:xfrm>
              <a:custGeom>
                <a:avLst/>
                <a:gdLst>
                  <a:gd name="T0" fmla="*/ 2 w 26"/>
                  <a:gd name="T1" fmla="*/ 22 h 122"/>
                  <a:gd name="T2" fmla="*/ 2 w 26"/>
                  <a:gd name="T3" fmla="*/ 22 h 122"/>
                  <a:gd name="T4" fmla="*/ 6 w 26"/>
                  <a:gd name="T5" fmla="*/ 22 h 122"/>
                  <a:gd name="T6" fmla="*/ 8 w 26"/>
                  <a:gd name="T7" fmla="*/ 26 h 122"/>
                  <a:gd name="T8" fmla="*/ 12 w 26"/>
                  <a:gd name="T9" fmla="*/ 36 h 122"/>
                  <a:gd name="T10" fmla="*/ 12 w 26"/>
                  <a:gd name="T11" fmla="*/ 50 h 122"/>
                  <a:gd name="T12" fmla="*/ 10 w 26"/>
                  <a:gd name="T13" fmla="*/ 68 h 122"/>
                  <a:gd name="T14" fmla="*/ 4 w 26"/>
                  <a:gd name="T15" fmla="*/ 100 h 122"/>
                  <a:gd name="T16" fmla="*/ 0 w 26"/>
                  <a:gd name="T17" fmla="*/ 122 h 122"/>
                  <a:gd name="T18" fmla="*/ 0 w 26"/>
                  <a:gd name="T19" fmla="*/ 122 h 122"/>
                  <a:gd name="T20" fmla="*/ 6 w 26"/>
                  <a:gd name="T21" fmla="*/ 114 h 122"/>
                  <a:gd name="T22" fmla="*/ 10 w 26"/>
                  <a:gd name="T23" fmla="*/ 104 h 122"/>
                  <a:gd name="T24" fmla="*/ 16 w 26"/>
                  <a:gd name="T25" fmla="*/ 82 h 122"/>
                  <a:gd name="T26" fmla="*/ 20 w 26"/>
                  <a:gd name="T27" fmla="*/ 58 h 122"/>
                  <a:gd name="T28" fmla="*/ 22 w 26"/>
                  <a:gd name="T29" fmla="*/ 36 h 122"/>
                  <a:gd name="T30" fmla="*/ 22 w 26"/>
                  <a:gd name="T31" fmla="*/ 36 h 122"/>
                  <a:gd name="T32" fmla="*/ 26 w 26"/>
                  <a:gd name="T33" fmla="*/ 16 h 122"/>
                  <a:gd name="T34" fmla="*/ 24 w 26"/>
                  <a:gd name="T35" fmla="*/ 4 h 122"/>
                  <a:gd name="T36" fmla="*/ 22 w 26"/>
                  <a:gd name="T37" fmla="*/ 0 h 122"/>
                  <a:gd name="T38" fmla="*/ 18 w 26"/>
                  <a:gd name="T39" fmla="*/ 0 h 1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" h="122">
                    <a:moveTo>
                      <a:pt x="2" y="22"/>
                    </a:moveTo>
                    <a:lnTo>
                      <a:pt x="2" y="22"/>
                    </a:lnTo>
                    <a:lnTo>
                      <a:pt x="6" y="22"/>
                    </a:lnTo>
                    <a:lnTo>
                      <a:pt x="8" y="26"/>
                    </a:lnTo>
                    <a:lnTo>
                      <a:pt x="12" y="36"/>
                    </a:lnTo>
                    <a:lnTo>
                      <a:pt x="12" y="50"/>
                    </a:lnTo>
                    <a:lnTo>
                      <a:pt x="10" y="68"/>
                    </a:lnTo>
                    <a:lnTo>
                      <a:pt x="4" y="100"/>
                    </a:lnTo>
                    <a:lnTo>
                      <a:pt x="0" y="122"/>
                    </a:lnTo>
                    <a:lnTo>
                      <a:pt x="6" y="114"/>
                    </a:lnTo>
                    <a:lnTo>
                      <a:pt x="10" y="104"/>
                    </a:lnTo>
                    <a:lnTo>
                      <a:pt x="16" y="82"/>
                    </a:lnTo>
                    <a:lnTo>
                      <a:pt x="20" y="58"/>
                    </a:lnTo>
                    <a:lnTo>
                      <a:pt x="22" y="36"/>
                    </a:lnTo>
                    <a:lnTo>
                      <a:pt x="26" y="16"/>
                    </a:lnTo>
                    <a:lnTo>
                      <a:pt x="24" y="4"/>
                    </a:lnTo>
                    <a:lnTo>
                      <a:pt x="22" y="0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5" name="Freeform 113">
                <a:extLst>
                  <a:ext uri="{FF2B5EF4-FFF2-40B4-BE49-F238E27FC236}">
                    <a16:creationId xmlns:a16="http://schemas.microsoft.com/office/drawing/2014/main" id="{BB3258EC-D9FC-4429-AB02-F9E347EFB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" y="1710"/>
                <a:ext cx="30" cy="90"/>
              </a:xfrm>
              <a:custGeom>
                <a:avLst/>
                <a:gdLst>
                  <a:gd name="T0" fmla="*/ 0 w 30"/>
                  <a:gd name="T1" fmla="*/ 8 h 90"/>
                  <a:gd name="T2" fmla="*/ 0 w 30"/>
                  <a:gd name="T3" fmla="*/ 8 h 90"/>
                  <a:gd name="T4" fmla="*/ 10 w 30"/>
                  <a:gd name="T5" fmla="*/ 26 h 90"/>
                  <a:gd name="T6" fmla="*/ 16 w 30"/>
                  <a:gd name="T7" fmla="*/ 44 h 90"/>
                  <a:gd name="T8" fmla="*/ 16 w 30"/>
                  <a:gd name="T9" fmla="*/ 44 h 90"/>
                  <a:gd name="T10" fmla="*/ 18 w 30"/>
                  <a:gd name="T11" fmla="*/ 68 h 90"/>
                  <a:gd name="T12" fmla="*/ 22 w 30"/>
                  <a:gd name="T13" fmla="*/ 90 h 90"/>
                  <a:gd name="T14" fmla="*/ 22 w 30"/>
                  <a:gd name="T15" fmla="*/ 90 h 90"/>
                  <a:gd name="T16" fmla="*/ 26 w 30"/>
                  <a:gd name="T17" fmla="*/ 76 h 90"/>
                  <a:gd name="T18" fmla="*/ 30 w 30"/>
                  <a:gd name="T19" fmla="*/ 62 h 90"/>
                  <a:gd name="T20" fmla="*/ 30 w 30"/>
                  <a:gd name="T21" fmla="*/ 46 h 90"/>
                  <a:gd name="T22" fmla="*/ 30 w 30"/>
                  <a:gd name="T23" fmla="*/ 32 h 90"/>
                  <a:gd name="T24" fmla="*/ 30 w 30"/>
                  <a:gd name="T25" fmla="*/ 32 h 90"/>
                  <a:gd name="T26" fmla="*/ 26 w 30"/>
                  <a:gd name="T27" fmla="*/ 24 h 90"/>
                  <a:gd name="T28" fmla="*/ 20 w 30"/>
                  <a:gd name="T29" fmla="*/ 16 h 90"/>
                  <a:gd name="T30" fmla="*/ 14 w 30"/>
                  <a:gd name="T31" fmla="*/ 8 h 90"/>
                  <a:gd name="T32" fmla="*/ 12 w 30"/>
                  <a:gd name="T33" fmla="*/ 4 h 90"/>
                  <a:gd name="T34" fmla="*/ 12 w 30"/>
                  <a:gd name="T35" fmla="*/ 0 h 90"/>
                  <a:gd name="T36" fmla="*/ 0 w 30"/>
                  <a:gd name="T37" fmla="*/ 8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" h="90">
                    <a:moveTo>
                      <a:pt x="0" y="8"/>
                    </a:moveTo>
                    <a:lnTo>
                      <a:pt x="0" y="8"/>
                    </a:lnTo>
                    <a:lnTo>
                      <a:pt x="10" y="26"/>
                    </a:lnTo>
                    <a:lnTo>
                      <a:pt x="16" y="44"/>
                    </a:lnTo>
                    <a:lnTo>
                      <a:pt x="18" y="68"/>
                    </a:lnTo>
                    <a:lnTo>
                      <a:pt x="22" y="90"/>
                    </a:lnTo>
                    <a:lnTo>
                      <a:pt x="26" y="76"/>
                    </a:lnTo>
                    <a:lnTo>
                      <a:pt x="30" y="62"/>
                    </a:lnTo>
                    <a:lnTo>
                      <a:pt x="30" y="46"/>
                    </a:lnTo>
                    <a:lnTo>
                      <a:pt x="30" y="32"/>
                    </a:lnTo>
                    <a:lnTo>
                      <a:pt x="26" y="24"/>
                    </a:lnTo>
                    <a:lnTo>
                      <a:pt x="20" y="16"/>
                    </a:lnTo>
                    <a:lnTo>
                      <a:pt x="14" y="8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B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6" name="Freeform 114">
                <a:extLst>
                  <a:ext uri="{FF2B5EF4-FFF2-40B4-BE49-F238E27FC236}">
                    <a16:creationId xmlns:a16="http://schemas.microsoft.com/office/drawing/2014/main" id="{8530CFE3-51FE-40DA-9363-367CAF5EA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" y="1710"/>
                <a:ext cx="30" cy="90"/>
              </a:xfrm>
              <a:custGeom>
                <a:avLst/>
                <a:gdLst>
                  <a:gd name="T0" fmla="*/ 0 w 30"/>
                  <a:gd name="T1" fmla="*/ 8 h 90"/>
                  <a:gd name="T2" fmla="*/ 0 w 30"/>
                  <a:gd name="T3" fmla="*/ 8 h 90"/>
                  <a:gd name="T4" fmla="*/ 10 w 30"/>
                  <a:gd name="T5" fmla="*/ 26 h 90"/>
                  <a:gd name="T6" fmla="*/ 16 w 30"/>
                  <a:gd name="T7" fmla="*/ 44 h 90"/>
                  <a:gd name="T8" fmla="*/ 16 w 30"/>
                  <a:gd name="T9" fmla="*/ 44 h 90"/>
                  <a:gd name="T10" fmla="*/ 18 w 30"/>
                  <a:gd name="T11" fmla="*/ 68 h 90"/>
                  <a:gd name="T12" fmla="*/ 22 w 30"/>
                  <a:gd name="T13" fmla="*/ 90 h 90"/>
                  <a:gd name="T14" fmla="*/ 22 w 30"/>
                  <a:gd name="T15" fmla="*/ 90 h 90"/>
                  <a:gd name="T16" fmla="*/ 26 w 30"/>
                  <a:gd name="T17" fmla="*/ 76 h 90"/>
                  <a:gd name="T18" fmla="*/ 30 w 30"/>
                  <a:gd name="T19" fmla="*/ 62 h 90"/>
                  <a:gd name="T20" fmla="*/ 30 w 30"/>
                  <a:gd name="T21" fmla="*/ 46 h 90"/>
                  <a:gd name="T22" fmla="*/ 30 w 30"/>
                  <a:gd name="T23" fmla="*/ 32 h 90"/>
                  <a:gd name="T24" fmla="*/ 30 w 30"/>
                  <a:gd name="T25" fmla="*/ 32 h 90"/>
                  <a:gd name="T26" fmla="*/ 26 w 30"/>
                  <a:gd name="T27" fmla="*/ 24 h 90"/>
                  <a:gd name="T28" fmla="*/ 20 w 30"/>
                  <a:gd name="T29" fmla="*/ 16 h 90"/>
                  <a:gd name="T30" fmla="*/ 14 w 30"/>
                  <a:gd name="T31" fmla="*/ 8 h 90"/>
                  <a:gd name="T32" fmla="*/ 12 w 30"/>
                  <a:gd name="T33" fmla="*/ 4 h 90"/>
                  <a:gd name="T34" fmla="*/ 12 w 30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" h="90">
                    <a:moveTo>
                      <a:pt x="0" y="8"/>
                    </a:moveTo>
                    <a:lnTo>
                      <a:pt x="0" y="8"/>
                    </a:lnTo>
                    <a:lnTo>
                      <a:pt x="10" y="26"/>
                    </a:lnTo>
                    <a:lnTo>
                      <a:pt x="16" y="44"/>
                    </a:lnTo>
                    <a:lnTo>
                      <a:pt x="18" y="68"/>
                    </a:lnTo>
                    <a:lnTo>
                      <a:pt x="22" y="90"/>
                    </a:lnTo>
                    <a:lnTo>
                      <a:pt x="26" y="76"/>
                    </a:lnTo>
                    <a:lnTo>
                      <a:pt x="30" y="62"/>
                    </a:lnTo>
                    <a:lnTo>
                      <a:pt x="30" y="46"/>
                    </a:lnTo>
                    <a:lnTo>
                      <a:pt x="30" y="32"/>
                    </a:lnTo>
                    <a:lnTo>
                      <a:pt x="26" y="24"/>
                    </a:lnTo>
                    <a:lnTo>
                      <a:pt x="20" y="16"/>
                    </a:lnTo>
                    <a:lnTo>
                      <a:pt x="14" y="8"/>
                    </a:lnTo>
                    <a:lnTo>
                      <a:pt x="12" y="4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7" name="Freeform 115">
                <a:extLst>
                  <a:ext uri="{FF2B5EF4-FFF2-40B4-BE49-F238E27FC236}">
                    <a16:creationId xmlns:a16="http://schemas.microsoft.com/office/drawing/2014/main" id="{ED2C4886-9C54-4DCB-BEEB-B4410A1D7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" y="1790"/>
                <a:ext cx="26" cy="110"/>
              </a:xfrm>
              <a:custGeom>
                <a:avLst/>
                <a:gdLst>
                  <a:gd name="T0" fmla="*/ 12 w 26"/>
                  <a:gd name="T1" fmla="*/ 0 h 110"/>
                  <a:gd name="T2" fmla="*/ 12 w 26"/>
                  <a:gd name="T3" fmla="*/ 0 h 110"/>
                  <a:gd name="T4" fmla="*/ 10 w 26"/>
                  <a:gd name="T5" fmla="*/ 14 h 110"/>
                  <a:gd name="T6" fmla="*/ 10 w 26"/>
                  <a:gd name="T7" fmla="*/ 24 h 110"/>
                  <a:gd name="T8" fmla="*/ 12 w 26"/>
                  <a:gd name="T9" fmla="*/ 48 h 110"/>
                  <a:gd name="T10" fmla="*/ 12 w 26"/>
                  <a:gd name="T11" fmla="*/ 48 h 110"/>
                  <a:gd name="T12" fmla="*/ 14 w 26"/>
                  <a:gd name="T13" fmla="*/ 64 h 110"/>
                  <a:gd name="T14" fmla="*/ 16 w 26"/>
                  <a:gd name="T15" fmla="*/ 80 h 110"/>
                  <a:gd name="T16" fmla="*/ 14 w 26"/>
                  <a:gd name="T17" fmla="*/ 86 h 110"/>
                  <a:gd name="T18" fmla="*/ 12 w 26"/>
                  <a:gd name="T19" fmla="*/ 94 h 110"/>
                  <a:gd name="T20" fmla="*/ 6 w 26"/>
                  <a:gd name="T21" fmla="*/ 98 h 110"/>
                  <a:gd name="T22" fmla="*/ 0 w 26"/>
                  <a:gd name="T23" fmla="*/ 102 h 110"/>
                  <a:gd name="T24" fmla="*/ 0 w 26"/>
                  <a:gd name="T25" fmla="*/ 102 h 110"/>
                  <a:gd name="T26" fmla="*/ 0 w 26"/>
                  <a:gd name="T27" fmla="*/ 106 h 110"/>
                  <a:gd name="T28" fmla="*/ 2 w 26"/>
                  <a:gd name="T29" fmla="*/ 108 h 110"/>
                  <a:gd name="T30" fmla="*/ 10 w 26"/>
                  <a:gd name="T31" fmla="*/ 110 h 110"/>
                  <a:gd name="T32" fmla="*/ 10 w 26"/>
                  <a:gd name="T33" fmla="*/ 110 h 110"/>
                  <a:gd name="T34" fmla="*/ 16 w 26"/>
                  <a:gd name="T35" fmla="*/ 110 h 110"/>
                  <a:gd name="T36" fmla="*/ 20 w 26"/>
                  <a:gd name="T37" fmla="*/ 106 h 110"/>
                  <a:gd name="T38" fmla="*/ 24 w 26"/>
                  <a:gd name="T39" fmla="*/ 98 h 110"/>
                  <a:gd name="T40" fmla="*/ 24 w 26"/>
                  <a:gd name="T41" fmla="*/ 98 h 110"/>
                  <a:gd name="T42" fmla="*/ 26 w 26"/>
                  <a:gd name="T43" fmla="*/ 88 h 110"/>
                  <a:gd name="T44" fmla="*/ 26 w 26"/>
                  <a:gd name="T45" fmla="*/ 80 h 110"/>
                  <a:gd name="T46" fmla="*/ 22 w 26"/>
                  <a:gd name="T47" fmla="*/ 66 h 110"/>
                  <a:gd name="T48" fmla="*/ 18 w 26"/>
                  <a:gd name="T49" fmla="*/ 50 h 110"/>
                  <a:gd name="T50" fmla="*/ 14 w 26"/>
                  <a:gd name="T51" fmla="*/ 34 h 110"/>
                  <a:gd name="T52" fmla="*/ 12 w 26"/>
                  <a:gd name="T53" fmla="*/ 0 h 1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6" h="110">
                    <a:moveTo>
                      <a:pt x="12" y="0"/>
                    </a:moveTo>
                    <a:lnTo>
                      <a:pt x="12" y="0"/>
                    </a:lnTo>
                    <a:lnTo>
                      <a:pt x="10" y="14"/>
                    </a:lnTo>
                    <a:lnTo>
                      <a:pt x="10" y="24"/>
                    </a:lnTo>
                    <a:lnTo>
                      <a:pt x="12" y="48"/>
                    </a:lnTo>
                    <a:lnTo>
                      <a:pt x="14" y="64"/>
                    </a:lnTo>
                    <a:lnTo>
                      <a:pt x="16" y="80"/>
                    </a:lnTo>
                    <a:lnTo>
                      <a:pt x="14" y="86"/>
                    </a:lnTo>
                    <a:lnTo>
                      <a:pt x="12" y="94"/>
                    </a:lnTo>
                    <a:lnTo>
                      <a:pt x="6" y="98"/>
                    </a:lnTo>
                    <a:lnTo>
                      <a:pt x="0" y="102"/>
                    </a:lnTo>
                    <a:lnTo>
                      <a:pt x="0" y="106"/>
                    </a:lnTo>
                    <a:lnTo>
                      <a:pt x="2" y="108"/>
                    </a:lnTo>
                    <a:lnTo>
                      <a:pt x="10" y="110"/>
                    </a:lnTo>
                    <a:lnTo>
                      <a:pt x="16" y="110"/>
                    </a:lnTo>
                    <a:lnTo>
                      <a:pt x="20" y="106"/>
                    </a:lnTo>
                    <a:lnTo>
                      <a:pt x="24" y="98"/>
                    </a:lnTo>
                    <a:lnTo>
                      <a:pt x="26" y="88"/>
                    </a:lnTo>
                    <a:lnTo>
                      <a:pt x="26" y="80"/>
                    </a:lnTo>
                    <a:lnTo>
                      <a:pt x="22" y="66"/>
                    </a:lnTo>
                    <a:lnTo>
                      <a:pt x="18" y="50"/>
                    </a:lnTo>
                    <a:lnTo>
                      <a:pt x="14" y="3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B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8" name="Freeform 116">
                <a:extLst>
                  <a:ext uri="{FF2B5EF4-FFF2-40B4-BE49-F238E27FC236}">
                    <a16:creationId xmlns:a16="http://schemas.microsoft.com/office/drawing/2014/main" id="{B2B15E2D-540E-467D-9BD5-72EADC73C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" y="1790"/>
                <a:ext cx="26" cy="110"/>
              </a:xfrm>
              <a:custGeom>
                <a:avLst/>
                <a:gdLst>
                  <a:gd name="T0" fmla="*/ 12 w 26"/>
                  <a:gd name="T1" fmla="*/ 0 h 110"/>
                  <a:gd name="T2" fmla="*/ 12 w 26"/>
                  <a:gd name="T3" fmla="*/ 0 h 110"/>
                  <a:gd name="T4" fmla="*/ 10 w 26"/>
                  <a:gd name="T5" fmla="*/ 14 h 110"/>
                  <a:gd name="T6" fmla="*/ 10 w 26"/>
                  <a:gd name="T7" fmla="*/ 24 h 110"/>
                  <a:gd name="T8" fmla="*/ 12 w 26"/>
                  <a:gd name="T9" fmla="*/ 48 h 110"/>
                  <a:gd name="T10" fmla="*/ 12 w 26"/>
                  <a:gd name="T11" fmla="*/ 48 h 110"/>
                  <a:gd name="T12" fmla="*/ 14 w 26"/>
                  <a:gd name="T13" fmla="*/ 64 h 110"/>
                  <a:gd name="T14" fmla="*/ 16 w 26"/>
                  <a:gd name="T15" fmla="*/ 80 h 110"/>
                  <a:gd name="T16" fmla="*/ 14 w 26"/>
                  <a:gd name="T17" fmla="*/ 86 h 110"/>
                  <a:gd name="T18" fmla="*/ 12 w 26"/>
                  <a:gd name="T19" fmla="*/ 94 h 110"/>
                  <a:gd name="T20" fmla="*/ 6 w 26"/>
                  <a:gd name="T21" fmla="*/ 98 h 110"/>
                  <a:gd name="T22" fmla="*/ 0 w 26"/>
                  <a:gd name="T23" fmla="*/ 102 h 110"/>
                  <a:gd name="T24" fmla="*/ 0 w 26"/>
                  <a:gd name="T25" fmla="*/ 102 h 110"/>
                  <a:gd name="T26" fmla="*/ 0 w 26"/>
                  <a:gd name="T27" fmla="*/ 106 h 110"/>
                  <a:gd name="T28" fmla="*/ 2 w 26"/>
                  <a:gd name="T29" fmla="*/ 108 h 110"/>
                  <a:gd name="T30" fmla="*/ 10 w 26"/>
                  <a:gd name="T31" fmla="*/ 110 h 110"/>
                  <a:gd name="T32" fmla="*/ 10 w 26"/>
                  <a:gd name="T33" fmla="*/ 110 h 110"/>
                  <a:gd name="T34" fmla="*/ 16 w 26"/>
                  <a:gd name="T35" fmla="*/ 110 h 110"/>
                  <a:gd name="T36" fmla="*/ 20 w 26"/>
                  <a:gd name="T37" fmla="*/ 106 h 110"/>
                  <a:gd name="T38" fmla="*/ 24 w 26"/>
                  <a:gd name="T39" fmla="*/ 98 h 110"/>
                  <a:gd name="T40" fmla="*/ 24 w 26"/>
                  <a:gd name="T41" fmla="*/ 98 h 110"/>
                  <a:gd name="T42" fmla="*/ 26 w 26"/>
                  <a:gd name="T43" fmla="*/ 88 h 110"/>
                  <a:gd name="T44" fmla="*/ 26 w 26"/>
                  <a:gd name="T45" fmla="*/ 80 h 110"/>
                  <a:gd name="T46" fmla="*/ 22 w 26"/>
                  <a:gd name="T47" fmla="*/ 66 h 110"/>
                  <a:gd name="T48" fmla="*/ 18 w 26"/>
                  <a:gd name="T49" fmla="*/ 50 h 110"/>
                  <a:gd name="T50" fmla="*/ 14 w 26"/>
                  <a:gd name="T51" fmla="*/ 34 h 1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6" h="110">
                    <a:moveTo>
                      <a:pt x="12" y="0"/>
                    </a:moveTo>
                    <a:lnTo>
                      <a:pt x="12" y="0"/>
                    </a:lnTo>
                    <a:lnTo>
                      <a:pt x="10" y="14"/>
                    </a:lnTo>
                    <a:lnTo>
                      <a:pt x="10" y="24"/>
                    </a:lnTo>
                    <a:lnTo>
                      <a:pt x="12" y="48"/>
                    </a:lnTo>
                    <a:lnTo>
                      <a:pt x="14" y="64"/>
                    </a:lnTo>
                    <a:lnTo>
                      <a:pt x="16" y="80"/>
                    </a:lnTo>
                    <a:lnTo>
                      <a:pt x="14" y="86"/>
                    </a:lnTo>
                    <a:lnTo>
                      <a:pt x="12" y="94"/>
                    </a:lnTo>
                    <a:lnTo>
                      <a:pt x="6" y="98"/>
                    </a:lnTo>
                    <a:lnTo>
                      <a:pt x="0" y="102"/>
                    </a:lnTo>
                    <a:lnTo>
                      <a:pt x="0" y="106"/>
                    </a:lnTo>
                    <a:lnTo>
                      <a:pt x="2" y="108"/>
                    </a:lnTo>
                    <a:lnTo>
                      <a:pt x="10" y="110"/>
                    </a:lnTo>
                    <a:lnTo>
                      <a:pt x="16" y="110"/>
                    </a:lnTo>
                    <a:lnTo>
                      <a:pt x="20" y="106"/>
                    </a:lnTo>
                    <a:lnTo>
                      <a:pt x="24" y="98"/>
                    </a:lnTo>
                    <a:lnTo>
                      <a:pt x="26" y="88"/>
                    </a:lnTo>
                    <a:lnTo>
                      <a:pt x="26" y="80"/>
                    </a:lnTo>
                    <a:lnTo>
                      <a:pt x="22" y="66"/>
                    </a:lnTo>
                    <a:lnTo>
                      <a:pt x="18" y="50"/>
                    </a:lnTo>
                    <a:lnTo>
                      <a:pt x="14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9" name="Freeform 117">
                <a:extLst>
                  <a:ext uri="{FF2B5EF4-FFF2-40B4-BE49-F238E27FC236}">
                    <a16:creationId xmlns:a16="http://schemas.microsoft.com/office/drawing/2014/main" id="{76664BFD-C42C-46CC-885B-C69A9824A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" y="1902"/>
                <a:ext cx="40" cy="56"/>
              </a:xfrm>
              <a:custGeom>
                <a:avLst/>
                <a:gdLst>
                  <a:gd name="T0" fmla="*/ 6 w 40"/>
                  <a:gd name="T1" fmla="*/ 0 h 56"/>
                  <a:gd name="T2" fmla="*/ 6 w 40"/>
                  <a:gd name="T3" fmla="*/ 0 h 56"/>
                  <a:gd name="T4" fmla="*/ 12 w 40"/>
                  <a:gd name="T5" fmla="*/ 4 h 56"/>
                  <a:gd name="T6" fmla="*/ 14 w 40"/>
                  <a:gd name="T7" fmla="*/ 12 h 56"/>
                  <a:gd name="T8" fmla="*/ 16 w 40"/>
                  <a:gd name="T9" fmla="*/ 20 h 56"/>
                  <a:gd name="T10" fmla="*/ 16 w 40"/>
                  <a:gd name="T11" fmla="*/ 28 h 56"/>
                  <a:gd name="T12" fmla="*/ 14 w 40"/>
                  <a:gd name="T13" fmla="*/ 36 h 56"/>
                  <a:gd name="T14" fmla="*/ 10 w 40"/>
                  <a:gd name="T15" fmla="*/ 44 h 56"/>
                  <a:gd name="T16" fmla="*/ 6 w 40"/>
                  <a:gd name="T17" fmla="*/ 52 h 56"/>
                  <a:gd name="T18" fmla="*/ 0 w 40"/>
                  <a:gd name="T19" fmla="*/ 56 h 56"/>
                  <a:gd name="T20" fmla="*/ 0 w 40"/>
                  <a:gd name="T21" fmla="*/ 56 h 56"/>
                  <a:gd name="T22" fmla="*/ 10 w 40"/>
                  <a:gd name="T23" fmla="*/ 52 h 56"/>
                  <a:gd name="T24" fmla="*/ 20 w 40"/>
                  <a:gd name="T25" fmla="*/ 48 h 56"/>
                  <a:gd name="T26" fmla="*/ 30 w 40"/>
                  <a:gd name="T27" fmla="*/ 40 h 56"/>
                  <a:gd name="T28" fmla="*/ 36 w 40"/>
                  <a:gd name="T29" fmla="*/ 32 h 56"/>
                  <a:gd name="T30" fmla="*/ 36 w 40"/>
                  <a:gd name="T31" fmla="*/ 32 h 56"/>
                  <a:gd name="T32" fmla="*/ 40 w 40"/>
                  <a:gd name="T33" fmla="*/ 28 h 56"/>
                  <a:gd name="T34" fmla="*/ 38 w 40"/>
                  <a:gd name="T35" fmla="*/ 22 h 56"/>
                  <a:gd name="T36" fmla="*/ 38 w 40"/>
                  <a:gd name="T37" fmla="*/ 22 h 56"/>
                  <a:gd name="T38" fmla="*/ 36 w 40"/>
                  <a:gd name="T39" fmla="*/ 16 h 56"/>
                  <a:gd name="T40" fmla="*/ 30 w 40"/>
                  <a:gd name="T41" fmla="*/ 12 h 56"/>
                  <a:gd name="T42" fmla="*/ 26 w 40"/>
                  <a:gd name="T43" fmla="*/ 10 h 56"/>
                  <a:gd name="T44" fmla="*/ 20 w 40"/>
                  <a:gd name="T45" fmla="*/ 8 h 56"/>
                  <a:gd name="T46" fmla="*/ 6 w 40"/>
                  <a:gd name="T47" fmla="*/ 0 h 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0" h="56">
                    <a:moveTo>
                      <a:pt x="6" y="0"/>
                    </a:moveTo>
                    <a:lnTo>
                      <a:pt x="6" y="0"/>
                    </a:lnTo>
                    <a:lnTo>
                      <a:pt x="12" y="4"/>
                    </a:lnTo>
                    <a:lnTo>
                      <a:pt x="14" y="12"/>
                    </a:lnTo>
                    <a:lnTo>
                      <a:pt x="16" y="20"/>
                    </a:lnTo>
                    <a:lnTo>
                      <a:pt x="16" y="28"/>
                    </a:lnTo>
                    <a:lnTo>
                      <a:pt x="14" y="36"/>
                    </a:lnTo>
                    <a:lnTo>
                      <a:pt x="10" y="44"/>
                    </a:lnTo>
                    <a:lnTo>
                      <a:pt x="6" y="52"/>
                    </a:lnTo>
                    <a:lnTo>
                      <a:pt x="0" y="56"/>
                    </a:lnTo>
                    <a:lnTo>
                      <a:pt x="10" y="52"/>
                    </a:lnTo>
                    <a:lnTo>
                      <a:pt x="20" y="48"/>
                    </a:lnTo>
                    <a:lnTo>
                      <a:pt x="30" y="40"/>
                    </a:lnTo>
                    <a:lnTo>
                      <a:pt x="36" y="32"/>
                    </a:lnTo>
                    <a:lnTo>
                      <a:pt x="40" y="28"/>
                    </a:lnTo>
                    <a:lnTo>
                      <a:pt x="38" y="22"/>
                    </a:lnTo>
                    <a:lnTo>
                      <a:pt x="36" y="16"/>
                    </a:lnTo>
                    <a:lnTo>
                      <a:pt x="30" y="12"/>
                    </a:lnTo>
                    <a:lnTo>
                      <a:pt x="26" y="10"/>
                    </a:lnTo>
                    <a:lnTo>
                      <a:pt x="20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B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0" name="Freeform 118">
                <a:extLst>
                  <a:ext uri="{FF2B5EF4-FFF2-40B4-BE49-F238E27FC236}">
                    <a16:creationId xmlns:a16="http://schemas.microsoft.com/office/drawing/2014/main" id="{47CEFB2F-27A8-441A-B407-236D80B69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" y="1902"/>
                <a:ext cx="40" cy="56"/>
              </a:xfrm>
              <a:custGeom>
                <a:avLst/>
                <a:gdLst>
                  <a:gd name="T0" fmla="*/ 6 w 40"/>
                  <a:gd name="T1" fmla="*/ 0 h 56"/>
                  <a:gd name="T2" fmla="*/ 6 w 40"/>
                  <a:gd name="T3" fmla="*/ 0 h 56"/>
                  <a:gd name="T4" fmla="*/ 12 w 40"/>
                  <a:gd name="T5" fmla="*/ 4 h 56"/>
                  <a:gd name="T6" fmla="*/ 14 w 40"/>
                  <a:gd name="T7" fmla="*/ 12 h 56"/>
                  <a:gd name="T8" fmla="*/ 16 w 40"/>
                  <a:gd name="T9" fmla="*/ 20 h 56"/>
                  <a:gd name="T10" fmla="*/ 16 w 40"/>
                  <a:gd name="T11" fmla="*/ 28 h 56"/>
                  <a:gd name="T12" fmla="*/ 14 w 40"/>
                  <a:gd name="T13" fmla="*/ 36 h 56"/>
                  <a:gd name="T14" fmla="*/ 10 w 40"/>
                  <a:gd name="T15" fmla="*/ 44 h 56"/>
                  <a:gd name="T16" fmla="*/ 6 w 40"/>
                  <a:gd name="T17" fmla="*/ 52 h 56"/>
                  <a:gd name="T18" fmla="*/ 0 w 40"/>
                  <a:gd name="T19" fmla="*/ 56 h 56"/>
                  <a:gd name="T20" fmla="*/ 0 w 40"/>
                  <a:gd name="T21" fmla="*/ 56 h 56"/>
                  <a:gd name="T22" fmla="*/ 10 w 40"/>
                  <a:gd name="T23" fmla="*/ 52 h 56"/>
                  <a:gd name="T24" fmla="*/ 20 w 40"/>
                  <a:gd name="T25" fmla="*/ 48 h 56"/>
                  <a:gd name="T26" fmla="*/ 30 w 40"/>
                  <a:gd name="T27" fmla="*/ 40 h 56"/>
                  <a:gd name="T28" fmla="*/ 36 w 40"/>
                  <a:gd name="T29" fmla="*/ 32 h 56"/>
                  <a:gd name="T30" fmla="*/ 36 w 40"/>
                  <a:gd name="T31" fmla="*/ 32 h 56"/>
                  <a:gd name="T32" fmla="*/ 40 w 40"/>
                  <a:gd name="T33" fmla="*/ 28 h 56"/>
                  <a:gd name="T34" fmla="*/ 38 w 40"/>
                  <a:gd name="T35" fmla="*/ 22 h 56"/>
                  <a:gd name="T36" fmla="*/ 38 w 40"/>
                  <a:gd name="T37" fmla="*/ 22 h 56"/>
                  <a:gd name="T38" fmla="*/ 36 w 40"/>
                  <a:gd name="T39" fmla="*/ 16 h 56"/>
                  <a:gd name="T40" fmla="*/ 30 w 40"/>
                  <a:gd name="T41" fmla="*/ 12 h 56"/>
                  <a:gd name="T42" fmla="*/ 26 w 40"/>
                  <a:gd name="T43" fmla="*/ 10 h 56"/>
                  <a:gd name="T44" fmla="*/ 20 w 40"/>
                  <a:gd name="T45" fmla="*/ 8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0" h="56">
                    <a:moveTo>
                      <a:pt x="6" y="0"/>
                    </a:moveTo>
                    <a:lnTo>
                      <a:pt x="6" y="0"/>
                    </a:lnTo>
                    <a:lnTo>
                      <a:pt x="12" y="4"/>
                    </a:lnTo>
                    <a:lnTo>
                      <a:pt x="14" y="12"/>
                    </a:lnTo>
                    <a:lnTo>
                      <a:pt x="16" y="20"/>
                    </a:lnTo>
                    <a:lnTo>
                      <a:pt x="16" y="28"/>
                    </a:lnTo>
                    <a:lnTo>
                      <a:pt x="14" y="36"/>
                    </a:lnTo>
                    <a:lnTo>
                      <a:pt x="10" y="44"/>
                    </a:lnTo>
                    <a:lnTo>
                      <a:pt x="6" y="52"/>
                    </a:lnTo>
                    <a:lnTo>
                      <a:pt x="0" y="56"/>
                    </a:lnTo>
                    <a:lnTo>
                      <a:pt x="10" y="52"/>
                    </a:lnTo>
                    <a:lnTo>
                      <a:pt x="20" y="48"/>
                    </a:lnTo>
                    <a:lnTo>
                      <a:pt x="30" y="40"/>
                    </a:lnTo>
                    <a:lnTo>
                      <a:pt x="36" y="32"/>
                    </a:lnTo>
                    <a:lnTo>
                      <a:pt x="40" y="28"/>
                    </a:lnTo>
                    <a:lnTo>
                      <a:pt x="38" y="22"/>
                    </a:lnTo>
                    <a:lnTo>
                      <a:pt x="36" y="16"/>
                    </a:lnTo>
                    <a:lnTo>
                      <a:pt x="30" y="12"/>
                    </a:lnTo>
                    <a:lnTo>
                      <a:pt x="26" y="10"/>
                    </a:lnTo>
                    <a:lnTo>
                      <a:pt x="20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1" name="Freeform 119">
                <a:extLst>
                  <a:ext uri="{FF2B5EF4-FFF2-40B4-BE49-F238E27FC236}">
                    <a16:creationId xmlns:a16="http://schemas.microsoft.com/office/drawing/2014/main" id="{70677B0C-461F-4327-AB3A-BCBB1D603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1992"/>
                <a:ext cx="98" cy="64"/>
              </a:xfrm>
              <a:custGeom>
                <a:avLst/>
                <a:gdLst>
                  <a:gd name="T0" fmla="*/ 0 w 98"/>
                  <a:gd name="T1" fmla="*/ 54 h 64"/>
                  <a:gd name="T2" fmla="*/ 0 w 98"/>
                  <a:gd name="T3" fmla="*/ 54 h 64"/>
                  <a:gd name="T4" fmla="*/ 30 w 98"/>
                  <a:gd name="T5" fmla="*/ 52 h 64"/>
                  <a:gd name="T6" fmla="*/ 46 w 98"/>
                  <a:gd name="T7" fmla="*/ 50 h 64"/>
                  <a:gd name="T8" fmla="*/ 62 w 98"/>
                  <a:gd name="T9" fmla="*/ 46 h 64"/>
                  <a:gd name="T10" fmla="*/ 76 w 98"/>
                  <a:gd name="T11" fmla="*/ 40 h 64"/>
                  <a:gd name="T12" fmla="*/ 86 w 98"/>
                  <a:gd name="T13" fmla="*/ 30 h 64"/>
                  <a:gd name="T14" fmla="*/ 90 w 98"/>
                  <a:gd name="T15" fmla="*/ 24 h 64"/>
                  <a:gd name="T16" fmla="*/ 94 w 98"/>
                  <a:gd name="T17" fmla="*/ 16 h 64"/>
                  <a:gd name="T18" fmla="*/ 96 w 98"/>
                  <a:gd name="T19" fmla="*/ 8 h 64"/>
                  <a:gd name="T20" fmla="*/ 96 w 98"/>
                  <a:gd name="T21" fmla="*/ 0 h 64"/>
                  <a:gd name="T22" fmla="*/ 96 w 98"/>
                  <a:gd name="T23" fmla="*/ 0 h 64"/>
                  <a:gd name="T24" fmla="*/ 96 w 98"/>
                  <a:gd name="T25" fmla="*/ 16 h 64"/>
                  <a:gd name="T26" fmla="*/ 96 w 98"/>
                  <a:gd name="T27" fmla="*/ 32 h 64"/>
                  <a:gd name="T28" fmla="*/ 98 w 98"/>
                  <a:gd name="T29" fmla="*/ 48 h 64"/>
                  <a:gd name="T30" fmla="*/ 96 w 98"/>
                  <a:gd name="T31" fmla="*/ 64 h 64"/>
                  <a:gd name="T32" fmla="*/ 96 w 98"/>
                  <a:gd name="T33" fmla="*/ 64 h 64"/>
                  <a:gd name="T34" fmla="*/ 80 w 98"/>
                  <a:gd name="T35" fmla="*/ 62 h 64"/>
                  <a:gd name="T36" fmla="*/ 72 w 98"/>
                  <a:gd name="T37" fmla="*/ 62 h 64"/>
                  <a:gd name="T38" fmla="*/ 64 w 98"/>
                  <a:gd name="T39" fmla="*/ 62 h 64"/>
                  <a:gd name="T40" fmla="*/ 0 w 98"/>
                  <a:gd name="T41" fmla="*/ 54 h 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8" h="64">
                    <a:moveTo>
                      <a:pt x="0" y="54"/>
                    </a:moveTo>
                    <a:lnTo>
                      <a:pt x="0" y="54"/>
                    </a:lnTo>
                    <a:lnTo>
                      <a:pt x="30" y="52"/>
                    </a:lnTo>
                    <a:lnTo>
                      <a:pt x="46" y="50"/>
                    </a:lnTo>
                    <a:lnTo>
                      <a:pt x="62" y="46"/>
                    </a:lnTo>
                    <a:lnTo>
                      <a:pt x="76" y="40"/>
                    </a:lnTo>
                    <a:lnTo>
                      <a:pt x="86" y="30"/>
                    </a:lnTo>
                    <a:lnTo>
                      <a:pt x="90" y="24"/>
                    </a:lnTo>
                    <a:lnTo>
                      <a:pt x="94" y="16"/>
                    </a:lnTo>
                    <a:lnTo>
                      <a:pt x="96" y="8"/>
                    </a:lnTo>
                    <a:lnTo>
                      <a:pt x="96" y="0"/>
                    </a:lnTo>
                    <a:lnTo>
                      <a:pt x="96" y="16"/>
                    </a:lnTo>
                    <a:lnTo>
                      <a:pt x="96" y="32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80" y="62"/>
                    </a:lnTo>
                    <a:lnTo>
                      <a:pt x="72" y="62"/>
                    </a:lnTo>
                    <a:lnTo>
                      <a:pt x="64" y="6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DB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2" name="Freeform 120">
                <a:extLst>
                  <a:ext uri="{FF2B5EF4-FFF2-40B4-BE49-F238E27FC236}">
                    <a16:creationId xmlns:a16="http://schemas.microsoft.com/office/drawing/2014/main" id="{8FF72943-25C1-4310-A113-12AE1A1E7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1992"/>
                <a:ext cx="98" cy="64"/>
              </a:xfrm>
              <a:custGeom>
                <a:avLst/>
                <a:gdLst>
                  <a:gd name="T0" fmla="*/ 0 w 98"/>
                  <a:gd name="T1" fmla="*/ 54 h 64"/>
                  <a:gd name="T2" fmla="*/ 0 w 98"/>
                  <a:gd name="T3" fmla="*/ 54 h 64"/>
                  <a:gd name="T4" fmla="*/ 30 w 98"/>
                  <a:gd name="T5" fmla="*/ 52 h 64"/>
                  <a:gd name="T6" fmla="*/ 46 w 98"/>
                  <a:gd name="T7" fmla="*/ 50 h 64"/>
                  <a:gd name="T8" fmla="*/ 62 w 98"/>
                  <a:gd name="T9" fmla="*/ 46 h 64"/>
                  <a:gd name="T10" fmla="*/ 76 w 98"/>
                  <a:gd name="T11" fmla="*/ 40 h 64"/>
                  <a:gd name="T12" fmla="*/ 86 w 98"/>
                  <a:gd name="T13" fmla="*/ 30 h 64"/>
                  <a:gd name="T14" fmla="*/ 90 w 98"/>
                  <a:gd name="T15" fmla="*/ 24 h 64"/>
                  <a:gd name="T16" fmla="*/ 94 w 98"/>
                  <a:gd name="T17" fmla="*/ 16 h 64"/>
                  <a:gd name="T18" fmla="*/ 96 w 98"/>
                  <a:gd name="T19" fmla="*/ 8 h 64"/>
                  <a:gd name="T20" fmla="*/ 96 w 98"/>
                  <a:gd name="T21" fmla="*/ 0 h 64"/>
                  <a:gd name="T22" fmla="*/ 96 w 98"/>
                  <a:gd name="T23" fmla="*/ 0 h 64"/>
                  <a:gd name="T24" fmla="*/ 96 w 98"/>
                  <a:gd name="T25" fmla="*/ 16 h 64"/>
                  <a:gd name="T26" fmla="*/ 96 w 98"/>
                  <a:gd name="T27" fmla="*/ 32 h 64"/>
                  <a:gd name="T28" fmla="*/ 98 w 98"/>
                  <a:gd name="T29" fmla="*/ 48 h 64"/>
                  <a:gd name="T30" fmla="*/ 96 w 98"/>
                  <a:gd name="T31" fmla="*/ 64 h 64"/>
                  <a:gd name="T32" fmla="*/ 96 w 98"/>
                  <a:gd name="T33" fmla="*/ 64 h 64"/>
                  <a:gd name="T34" fmla="*/ 80 w 98"/>
                  <a:gd name="T35" fmla="*/ 62 h 64"/>
                  <a:gd name="T36" fmla="*/ 72 w 98"/>
                  <a:gd name="T37" fmla="*/ 62 h 64"/>
                  <a:gd name="T38" fmla="*/ 64 w 98"/>
                  <a:gd name="T39" fmla="*/ 62 h 6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8" h="64">
                    <a:moveTo>
                      <a:pt x="0" y="54"/>
                    </a:moveTo>
                    <a:lnTo>
                      <a:pt x="0" y="54"/>
                    </a:lnTo>
                    <a:lnTo>
                      <a:pt x="30" y="52"/>
                    </a:lnTo>
                    <a:lnTo>
                      <a:pt x="46" y="50"/>
                    </a:lnTo>
                    <a:lnTo>
                      <a:pt x="62" y="46"/>
                    </a:lnTo>
                    <a:lnTo>
                      <a:pt x="76" y="40"/>
                    </a:lnTo>
                    <a:lnTo>
                      <a:pt x="86" y="30"/>
                    </a:lnTo>
                    <a:lnTo>
                      <a:pt x="90" y="24"/>
                    </a:lnTo>
                    <a:lnTo>
                      <a:pt x="94" y="16"/>
                    </a:lnTo>
                    <a:lnTo>
                      <a:pt x="96" y="8"/>
                    </a:lnTo>
                    <a:lnTo>
                      <a:pt x="96" y="0"/>
                    </a:lnTo>
                    <a:lnTo>
                      <a:pt x="96" y="16"/>
                    </a:lnTo>
                    <a:lnTo>
                      <a:pt x="96" y="32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80" y="62"/>
                    </a:lnTo>
                    <a:lnTo>
                      <a:pt x="72" y="62"/>
                    </a:lnTo>
                    <a:lnTo>
                      <a:pt x="64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3" name="Freeform 121">
                <a:extLst>
                  <a:ext uri="{FF2B5EF4-FFF2-40B4-BE49-F238E27FC236}">
                    <a16:creationId xmlns:a16="http://schemas.microsoft.com/office/drawing/2014/main" id="{4F511C9F-F45B-47D2-B30D-13965381B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1998"/>
                <a:ext cx="54" cy="74"/>
              </a:xfrm>
              <a:custGeom>
                <a:avLst/>
                <a:gdLst>
                  <a:gd name="T0" fmla="*/ 42 w 54"/>
                  <a:gd name="T1" fmla="*/ 0 h 74"/>
                  <a:gd name="T2" fmla="*/ 42 w 54"/>
                  <a:gd name="T3" fmla="*/ 0 h 74"/>
                  <a:gd name="T4" fmla="*/ 40 w 54"/>
                  <a:gd name="T5" fmla="*/ 20 h 74"/>
                  <a:gd name="T6" fmla="*/ 38 w 54"/>
                  <a:gd name="T7" fmla="*/ 30 h 74"/>
                  <a:gd name="T8" fmla="*/ 34 w 54"/>
                  <a:gd name="T9" fmla="*/ 40 h 74"/>
                  <a:gd name="T10" fmla="*/ 28 w 54"/>
                  <a:gd name="T11" fmla="*/ 48 h 74"/>
                  <a:gd name="T12" fmla="*/ 20 w 54"/>
                  <a:gd name="T13" fmla="*/ 54 h 74"/>
                  <a:gd name="T14" fmla="*/ 12 w 54"/>
                  <a:gd name="T15" fmla="*/ 58 h 74"/>
                  <a:gd name="T16" fmla="*/ 0 w 54"/>
                  <a:gd name="T17" fmla="*/ 62 h 74"/>
                  <a:gd name="T18" fmla="*/ 0 w 54"/>
                  <a:gd name="T19" fmla="*/ 62 h 74"/>
                  <a:gd name="T20" fmla="*/ 6 w 54"/>
                  <a:gd name="T21" fmla="*/ 60 h 74"/>
                  <a:gd name="T22" fmla="*/ 12 w 54"/>
                  <a:gd name="T23" fmla="*/ 62 h 74"/>
                  <a:gd name="T24" fmla="*/ 26 w 54"/>
                  <a:gd name="T25" fmla="*/ 66 h 74"/>
                  <a:gd name="T26" fmla="*/ 40 w 54"/>
                  <a:gd name="T27" fmla="*/ 70 h 74"/>
                  <a:gd name="T28" fmla="*/ 52 w 54"/>
                  <a:gd name="T29" fmla="*/ 74 h 74"/>
                  <a:gd name="T30" fmla="*/ 52 w 54"/>
                  <a:gd name="T31" fmla="*/ 74 h 74"/>
                  <a:gd name="T32" fmla="*/ 54 w 54"/>
                  <a:gd name="T33" fmla="*/ 56 h 74"/>
                  <a:gd name="T34" fmla="*/ 52 w 54"/>
                  <a:gd name="T35" fmla="*/ 40 h 74"/>
                  <a:gd name="T36" fmla="*/ 42 w 54"/>
                  <a:gd name="T37" fmla="*/ 0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4" h="74">
                    <a:moveTo>
                      <a:pt x="42" y="0"/>
                    </a:moveTo>
                    <a:lnTo>
                      <a:pt x="42" y="0"/>
                    </a:lnTo>
                    <a:lnTo>
                      <a:pt x="40" y="20"/>
                    </a:lnTo>
                    <a:lnTo>
                      <a:pt x="38" y="30"/>
                    </a:lnTo>
                    <a:lnTo>
                      <a:pt x="34" y="40"/>
                    </a:lnTo>
                    <a:lnTo>
                      <a:pt x="28" y="48"/>
                    </a:lnTo>
                    <a:lnTo>
                      <a:pt x="20" y="54"/>
                    </a:lnTo>
                    <a:lnTo>
                      <a:pt x="12" y="58"/>
                    </a:lnTo>
                    <a:lnTo>
                      <a:pt x="0" y="62"/>
                    </a:lnTo>
                    <a:lnTo>
                      <a:pt x="6" y="60"/>
                    </a:lnTo>
                    <a:lnTo>
                      <a:pt x="12" y="62"/>
                    </a:lnTo>
                    <a:lnTo>
                      <a:pt x="26" y="66"/>
                    </a:lnTo>
                    <a:lnTo>
                      <a:pt x="40" y="70"/>
                    </a:lnTo>
                    <a:lnTo>
                      <a:pt x="52" y="74"/>
                    </a:lnTo>
                    <a:lnTo>
                      <a:pt x="54" y="56"/>
                    </a:lnTo>
                    <a:lnTo>
                      <a:pt x="52" y="4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B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4" name="Freeform 122">
                <a:extLst>
                  <a:ext uri="{FF2B5EF4-FFF2-40B4-BE49-F238E27FC236}">
                    <a16:creationId xmlns:a16="http://schemas.microsoft.com/office/drawing/2014/main" id="{2447D76F-B804-4F16-B624-D2838E43A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1998"/>
                <a:ext cx="54" cy="74"/>
              </a:xfrm>
              <a:custGeom>
                <a:avLst/>
                <a:gdLst>
                  <a:gd name="T0" fmla="*/ 42 w 54"/>
                  <a:gd name="T1" fmla="*/ 0 h 74"/>
                  <a:gd name="T2" fmla="*/ 42 w 54"/>
                  <a:gd name="T3" fmla="*/ 0 h 74"/>
                  <a:gd name="T4" fmla="*/ 40 w 54"/>
                  <a:gd name="T5" fmla="*/ 20 h 74"/>
                  <a:gd name="T6" fmla="*/ 38 w 54"/>
                  <a:gd name="T7" fmla="*/ 30 h 74"/>
                  <a:gd name="T8" fmla="*/ 34 w 54"/>
                  <a:gd name="T9" fmla="*/ 40 h 74"/>
                  <a:gd name="T10" fmla="*/ 28 w 54"/>
                  <a:gd name="T11" fmla="*/ 48 h 74"/>
                  <a:gd name="T12" fmla="*/ 20 w 54"/>
                  <a:gd name="T13" fmla="*/ 54 h 74"/>
                  <a:gd name="T14" fmla="*/ 12 w 54"/>
                  <a:gd name="T15" fmla="*/ 58 h 74"/>
                  <a:gd name="T16" fmla="*/ 0 w 54"/>
                  <a:gd name="T17" fmla="*/ 62 h 74"/>
                  <a:gd name="T18" fmla="*/ 0 w 54"/>
                  <a:gd name="T19" fmla="*/ 62 h 74"/>
                  <a:gd name="T20" fmla="*/ 6 w 54"/>
                  <a:gd name="T21" fmla="*/ 60 h 74"/>
                  <a:gd name="T22" fmla="*/ 12 w 54"/>
                  <a:gd name="T23" fmla="*/ 62 h 74"/>
                  <a:gd name="T24" fmla="*/ 26 w 54"/>
                  <a:gd name="T25" fmla="*/ 66 h 74"/>
                  <a:gd name="T26" fmla="*/ 40 w 54"/>
                  <a:gd name="T27" fmla="*/ 70 h 74"/>
                  <a:gd name="T28" fmla="*/ 52 w 54"/>
                  <a:gd name="T29" fmla="*/ 74 h 74"/>
                  <a:gd name="T30" fmla="*/ 52 w 54"/>
                  <a:gd name="T31" fmla="*/ 74 h 74"/>
                  <a:gd name="T32" fmla="*/ 54 w 54"/>
                  <a:gd name="T33" fmla="*/ 56 h 74"/>
                  <a:gd name="T34" fmla="*/ 52 w 54"/>
                  <a:gd name="T35" fmla="*/ 40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4" h="74">
                    <a:moveTo>
                      <a:pt x="42" y="0"/>
                    </a:moveTo>
                    <a:lnTo>
                      <a:pt x="42" y="0"/>
                    </a:lnTo>
                    <a:lnTo>
                      <a:pt x="40" y="20"/>
                    </a:lnTo>
                    <a:lnTo>
                      <a:pt x="38" y="30"/>
                    </a:lnTo>
                    <a:lnTo>
                      <a:pt x="34" y="40"/>
                    </a:lnTo>
                    <a:lnTo>
                      <a:pt x="28" y="48"/>
                    </a:lnTo>
                    <a:lnTo>
                      <a:pt x="20" y="54"/>
                    </a:lnTo>
                    <a:lnTo>
                      <a:pt x="12" y="58"/>
                    </a:lnTo>
                    <a:lnTo>
                      <a:pt x="0" y="62"/>
                    </a:lnTo>
                    <a:lnTo>
                      <a:pt x="6" y="60"/>
                    </a:lnTo>
                    <a:lnTo>
                      <a:pt x="12" y="62"/>
                    </a:lnTo>
                    <a:lnTo>
                      <a:pt x="26" y="66"/>
                    </a:lnTo>
                    <a:lnTo>
                      <a:pt x="40" y="70"/>
                    </a:lnTo>
                    <a:lnTo>
                      <a:pt x="52" y="74"/>
                    </a:lnTo>
                    <a:lnTo>
                      <a:pt x="54" y="56"/>
                    </a:lnTo>
                    <a:lnTo>
                      <a:pt x="52" y="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5" name="Freeform 123">
                <a:extLst>
                  <a:ext uri="{FF2B5EF4-FFF2-40B4-BE49-F238E27FC236}">
                    <a16:creationId xmlns:a16="http://schemas.microsoft.com/office/drawing/2014/main" id="{CB875310-7857-4DD7-9A0C-B67F578F2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" y="2022"/>
                <a:ext cx="90" cy="118"/>
              </a:xfrm>
              <a:custGeom>
                <a:avLst/>
                <a:gdLst>
                  <a:gd name="T0" fmla="*/ 0 w 90"/>
                  <a:gd name="T1" fmla="*/ 60 h 118"/>
                  <a:gd name="T2" fmla="*/ 0 w 90"/>
                  <a:gd name="T3" fmla="*/ 60 h 118"/>
                  <a:gd name="T4" fmla="*/ 12 w 90"/>
                  <a:gd name="T5" fmla="*/ 62 h 118"/>
                  <a:gd name="T6" fmla="*/ 24 w 90"/>
                  <a:gd name="T7" fmla="*/ 62 h 118"/>
                  <a:gd name="T8" fmla="*/ 30 w 90"/>
                  <a:gd name="T9" fmla="*/ 62 h 118"/>
                  <a:gd name="T10" fmla="*/ 36 w 90"/>
                  <a:gd name="T11" fmla="*/ 60 h 118"/>
                  <a:gd name="T12" fmla="*/ 40 w 90"/>
                  <a:gd name="T13" fmla="*/ 56 h 118"/>
                  <a:gd name="T14" fmla="*/ 44 w 90"/>
                  <a:gd name="T15" fmla="*/ 50 h 118"/>
                  <a:gd name="T16" fmla="*/ 44 w 90"/>
                  <a:gd name="T17" fmla="*/ 50 h 118"/>
                  <a:gd name="T18" fmla="*/ 46 w 90"/>
                  <a:gd name="T19" fmla="*/ 38 h 118"/>
                  <a:gd name="T20" fmla="*/ 48 w 90"/>
                  <a:gd name="T21" fmla="*/ 24 h 118"/>
                  <a:gd name="T22" fmla="*/ 46 w 90"/>
                  <a:gd name="T23" fmla="*/ 12 h 118"/>
                  <a:gd name="T24" fmla="*/ 46 w 90"/>
                  <a:gd name="T25" fmla="*/ 0 h 118"/>
                  <a:gd name="T26" fmla="*/ 46 w 90"/>
                  <a:gd name="T27" fmla="*/ 0 h 118"/>
                  <a:gd name="T28" fmla="*/ 58 w 90"/>
                  <a:gd name="T29" fmla="*/ 30 h 118"/>
                  <a:gd name="T30" fmla="*/ 72 w 90"/>
                  <a:gd name="T31" fmla="*/ 62 h 118"/>
                  <a:gd name="T32" fmla="*/ 72 w 90"/>
                  <a:gd name="T33" fmla="*/ 62 h 118"/>
                  <a:gd name="T34" fmla="*/ 84 w 90"/>
                  <a:gd name="T35" fmla="*/ 88 h 118"/>
                  <a:gd name="T36" fmla="*/ 88 w 90"/>
                  <a:gd name="T37" fmla="*/ 102 h 118"/>
                  <a:gd name="T38" fmla="*/ 90 w 90"/>
                  <a:gd name="T39" fmla="*/ 118 h 118"/>
                  <a:gd name="T40" fmla="*/ 90 w 90"/>
                  <a:gd name="T41" fmla="*/ 118 h 118"/>
                  <a:gd name="T42" fmla="*/ 80 w 90"/>
                  <a:gd name="T43" fmla="*/ 106 h 118"/>
                  <a:gd name="T44" fmla="*/ 68 w 90"/>
                  <a:gd name="T45" fmla="*/ 94 h 118"/>
                  <a:gd name="T46" fmla="*/ 54 w 90"/>
                  <a:gd name="T47" fmla="*/ 84 h 118"/>
                  <a:gd name="T48" fmla="*/ 40 w 90"/>
                  <a:gd name="T49" fmla="*/ 78 h 118"/>
                  <a:gd name="T50" fmla="*/ 0 w 90"/>
                  <a:gd name="T51" fmla="*/ 60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0" h="118">
                    <a:moveTo>
                      <a:pt x="0" y="60"/>
                    </a:moveTo>
                    <a:lnTo>
                      <a:pt x="0" y="60"/>
                    </a:lnTo>
                    <a:lnTo>
                      <a:pt x="12" y="62"/>
                    </a:lnTo>
                    <a:lnTo>
                      <a:pt x="24" y="62"/>
                    </a:lnTo>
                    <a:lnTo>
                      <a:pt x="30" y="62"/>
                    </a:lnTo>
                    <a:lnTo>
                      <a:pt x="36" y="60"/>
                    </a:lnTo>
                    <a:lnTo>
                      <a:pt x="40" y="56"/>
                    </a:lnTo>
                    <a:lnTo>
                      <a:pt x="44" y="50"/>
                    </a:lnTo>
                    <a:lnTo>
                      <a:pt x="46" y="38"/>
                    </a:lnTo>
                    <a:lnTo>
                      <a:pt x="48" y="24"/>
                    </a:lnTo>
                    <a:lnTo>
                      <a:pt x="46" y="12"/>
                    </a:lnTo>
                    <a:lnTo>
                      <a:pt x="46" y="0"/>
                    </a:lnTo>
                    <a:lnTo>
                      <a:pt x="58" y="30"/>
                    </a:lnTo>
                    <a:lnTo>
                      <a:pt x="72" y="62"/>
                    </a:lnTo>
                    <a:lnTo>
                      <a:pt x="84" y="88"/>
                    </a:lnTo>
                    <a:lnTo>
                      <a:pt x="88" y="102"/>
                    </a:lnTo>
                    <a:lnTo>
                      <a:pt x="90" y="118"/>
                    </a:lnTo>
                    <a:lnTo>
                      <a:pt x="80" y="106"/>
                    </a:lnTo>
                    <a:lnTo>
                      <a:pt x="68" y="94"/>
                    </a:lnTo>
                    <a:lnTo>
                      <a:pt x="54" y="84"/>
                    </a:lnTo>
                    <a:lnTo>
                      <a:pt x="40" y="78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DB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6" name="Freeform 124">
                <a:extLst>
                  <a:ext uri="{FF2B5EF4-FFF2-40B4-BE49-F238E27FC236}">
                    <a16:creationId xmlns:a16="http://schemas.microsoft.com/office/drawing/2014/main" id="{FF4E72BA-4A74-4E1A-9EF0-1A8A717AC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" y="2022"/>
                <a:ext cx="90" cy="118"/>
              </a:xfrm>
              <a:custGeom>
                <a:avLst/>
                <a:gdLst>
                  <a:gd name="T0" fmla="*/ 0 w 90"/>
                  <a:gd name="T1" fmla="*/ 60 h 118"/>
                  <a:gd name="T2" fmla="*/ 0 w 90"/>
                  <a:gd name="T3" fmla="*/ 60 h 118"/>
                  <a:gd name="T4" fmla="*/ 12 w 90"/>
                  <a:gd name="T5" fmla="*/ 62 h 118"/>
                  <a:gd name="T6" fmla="*/ 24 w 90"/>
                  <a:gd name="T7" fmla="*/ 62 h 118"/>
                  <a:gd name="T8" fmla="*/ 30 w 90"/>
                  <a:gd name="T9" fmla="*/ 62 h 118"/>
                  <a:gd name="T10" fmla="*/ 36 w 90"/>
                  <a:gd name="T11" fmla="*/ 60 h 118"/>
                  <a:gd name="T12" fmla="*/ 40 w 90"/>
                  <a:gd name="T13" fmla="*/ 56 h 118"/>
                  <a:gd name="T14" fmla="*/ 44 w 90"/>
                  <a:gd name="T15" fmla="*/ 50 h 118"/>
                  <a:gd name="T16" fmla="*/ 44 w 90"/>
                  <a:gd name="T17" fmla="*/ 50 h 118"/>
                  <a:gd name="T18" fmla="*/ 46 w 90"/>
                  <a:gd name="T19" fmla="*/ 38 h 118"/>
                  <a:gd name="T20" fmla="*/ 48 w 90"/>
                  <a:gd name="T21" fmla="*/ 24 h 118"/>
                  <a:gd name="T22" fmla="*/ 46 w 90"/>
                  <a:gd name="T23" fmla="*/ 12 h 118"/>
                  <a:gd name="T24" fmla="*/ 46 w 90"/>
                  <a:gd name="T25" fmla="*/ 0 h 118"/>
                  <a:gd name="T26" fmla="*/ 46 w 90"/>
                  <a:gd name="T27" fmla="*/ 0 h 118"/>
                  <a:gd name="T28" fmla="*/ 58 w 90"/>
                  <a:gd name="T29" fmla="*/ 30 h 118"/>
                  <a:gd name="T30" fmla="*/ 72 w 90"/>
                  <a:gd name="T31" fmla="*/ 62 h 118"/>
                  <a:gd name="T32" fmla="*/ 72 w 90"/>
                  <a:gd name="T33" fmla="*/ 62 h 118"/>
                  <a:gd name="T34" fmla="*/ 84 w 90"/>
                  <a:gd name="T35" fmla="*/ 88 h 118"/>
                  <a:gd name="T36" fmla="*/ 88 w 90"/>
                  <a:gd name="T37" fmla="*/ 102 h 118"/>
                  <a:gd name="T38" fmla="*/ 90 w 90"/>
                  <a:gd name="T39" fmla="*/ 118 h 118"/>
                  <a:gd name="T40" fmla="*/ 90 w 90"/>
                  <a:gd name="T41" fmla="*/ 118 h 118"/>
                  <a:gd name="T42" fmla="*/ 80 w 90"/>
                  <a:gd name="T43" fmla="*/ 106 h 118"/>
                  <a:gd name="T44" fmla="*/ 68 w 90"/>
                  <a:gd name="T45" fmla="*/ 94 h 118"/>
                  <a:gd name="T46" fmla="*/ 54 w 90"/>
                  <a:gd name="T47" fmla="*/ 84 h 118"/>
                  <a:gd name="T48" fmla="*/ 40 w 90"/>
                  <a:gd name="T49" fmla="*/ 78 h 1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0" h="118">
                    <a:moveTo>
                      <a:pt x="0" y="60"/>
                    </a:moveTo>
                    <a:lnTo>
                      <a:pt x="0" y="60"/>
                    </a:lnTo>
                    <a:lnTo>
                      <a:pt x="12" y="62"/>
                    </a:lnTo>
                    <a:lnTo>
                      <a:pt x="24" y="62"/>
                    </a:lnTo>
                    <a:lnTo>
                      <a:pt x="30" y="62"/>
                    </a:lnTo>
                    <a:lnTo>
                      <a:pt x="36" y="60"/>
                    </a:lnTo>
                    <a:lnTo>
                      <a:pt x="40" y="56"/>
                    </a:lnTo>
                    <a:lnTo>
                      <a:pt x="44" y="50"/>
                    </a:lnTo>
                    <a:lnTo>
                      <a:pt x="46" y="38"/>
                    </a:lnTo>
                    <a:lnTo>
                      <a:pt x="48" y="24"/>
                    </a:lnTo>
                    <a:lnTo>
                      <a:pt x="46" y="12"/>
                    </a:lnTo>
                    <a:lnTo>
                      <a:pt x="46" y="0"/>
                    </a:lnTo>
                    <a:lnTo>
                      <a:pt x="58" y="30"/>
                    </a:lnTo>
                    <a:lnTo>
                      <a:pt x="72" y="62"/>
                    </a:lnTo>
                    <a:lnTo>
                      <a:pt x="84" y="88"/>
                    </a:lnTo>
                    <a:lnTo>
                      <a:pt x="88" y="102"/>
                    </a:lnTo>
                    <a:lnTo>
                      <a:pt x="90" y="118"/>
                    </a:lnTo>
                    <a:lnTo>
                      <a:pt x="80" y="106"/>
                    </a:lnTo>
                    <a:lnTo>
                      <a:pt x="68" y="94"/>
                    </a:lnTo>
                    <a:lnTo>
                      <a:pt x="54" y="84"/>
                    </a:lnTo>
                    <a:lnTo>
                      <a:pt x="40" y="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7" name="Freeform 125">
                <a:extLst>
                  <a:ext uri="{FF2B5EF4-FFF2-40B4-BE49-F238E27FC236}">
                    <a16:creationId xmlns:a16="http://schemas.microsoft.com/office/drawing/2014/main" id="{D312E3D5-8AE5-4BE3-A055-632F9FE1A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1994"/>
                <a:ext cx="74" cy="84"/>
              </a:xfrm>
              <a:custGeom>
                <a:avLst/>
                <a:gdLst>
                  <a:gd name="T0" fmla="*/ 0 w 74"/>
                  <a:gd name="T1" fmla="*/ 82 h 84"/>
                  <a:gd name="T2" fmla="*/ 0 w 74"/>
                  <a:gd name="T3" fmla="*/ 82 h 84"/>
                  <a:gd name="T4" fmla="*/ 4 w 74"/>
                  <a:gd name="T5" fmla="*/ 76 h 84"/>
                  <a:gd name="T6" fmla="*/ 8 w 74"/>
                  <a:gd name="T7" fmla="*/ 72 h 84"/>
                  <a:gd name="T8" fmla="*/ 20 w 74"/>
                  <a:gd name="T9" fmla="*/ 66 h 84"/>
                  <a:gd name="T10" fmla="*/ 34 w 74"/>
                  <a:gd name="T11" fmla="*/ 60 h 84"/>
                  <a:gd name="T12" fmla="*/ 44 w 74"/>
                  <a:gd name="T13" fmla="*/ 52 h 84"/>
                  <a:gd name="T14" fmla="*/ 44 w 74"/>
                  <a:gd name="T15" fmla="*/ 52 h 84"/>
                  <a:gd name="T16" fmla="*/ 54 w 74"/>
                  <a:gd name="T17" fmla="*/ 42 h 84"/>
                  <a:gd name="T18" fmla="*/ 62 w 74"/>
                  <a:gd name="T19" fmla="*/ 30 h 84"/>
                  <a:gd name="T20" fmla="*/ 66 w 74"/>
                  <a:gd name="T21" fmla="*/ 16 h 84"/>
                  <a:gd name="T22" fmla="*/ 68 w 74"/>
                  <a:gd name="T23" fmla="*/ 0 h 84"/>
                  <a:gd name="T24" fmla="*/ 68 w 74"/>
                  <a:gd name="T25" fmla="*/ 0 h 84"/>
                  <a:gd name="T26" fmla="*/ 68 w 74"/>
                  <a:gd name="T27" fmla="*/ 18 h 84"/>
                  <a:gd name="T28" fmla="*/ 70 w 74"/>
                  <a:gd name="T29" fmla="*/ 34 h 84"/>
                  <a:gd name="T30" fmla="*/ 70 w 74"/>
                  <a:gd name="T31" fmla="*/ 34 h 84"/>
                  <a:gd name="T32" fmla="*/ 72 w 74"/>
                  <a:gd name="T33" fmla="*/ 48 h 84"/>
                  <a:gd name="T34" fmla="*/ 74 w 74"/>
                  <a:gd name="T35" fmla="*/ 56 h 84"/>
                  <a:gd name="T36" fmla="*/ 72 w 74"/>
                  <a:gd name="T37" fmla="*/ 62 h 84"/>
                  <a:gd name="T38" fmla="*/ 72 w 74"/>
                  <a:gd name="T39" fmla="*/ 62 h 84"/>
                  <a:gd name="T40" fmla="*/ 36 w 74"/>
                  <a:gd name="T41" fmla="*/ 72 h 84"/>
                  <a:gd name="T42" fmla="*/ 20 w 74"/>
                  <a:gd name="T43" fmla="*/ 76 h 84"/>
                  <a:gd name="T44" fmla="*/ 4 w 74"/>
                  <a:gd name="T45" fmla="*/ 84 h 84"/>
                  <a:gd name="T46" fmla="*/ 0 w 74"/>
                  <a:gd name="T47" fmla="*/ 82 h 8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4" h="84">
                    <a:moveTo>
                      <a:pt x="0" y="82"/>
                    </a:moveTo>
                    <a:lnTo>
                      <a:pt x="0" y="82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20" y="66"/>
                    </a:lnTo>
                    <a:lnTo>
                      <a:pt x="34" y="60"/>
                    </a:lnTo>
                    <a:lnTo>
                      <a:pt x="44" y="52"/>
                    </a:lnTo>
                    <a:lnTo>
                      <a:pt x="54" y="42"/>
                    </a:lnTo>
                    <a:lnTo>
                      <a:pt x="62" y="30"/>
                    </a:lnTo>
                    <a:lnTo>
                      <a:pt x="66" y="16"/>
                    </a:lnTo>
                    <a:lnTo>
                      <a:pt x="68" y="0"/>
                    </a:lnTo>
                    <a:lnTo>
                      <a:pt x="68" y="18"/>
                    </a:lnTo>
                    <a:lnTo>
                      <a:pt x="70" y="34"/>
                    </a:lnTo>
                    <a:lnTo>
                      <a:pt x="72" y="48"/>
                    </a:lnTo>
                    <a:lnTo>
                      <a:pt x="74" y="56"/>
                    </a:lnTo>
                    <a:lnTo>
                      <a:pt x="72" y="62"/>
                    </a:lnTo>
                    <a:lnTo>
                      <a:pt x="36" y="72"/>
                    </a:lnTo>
                    <a:lnTo>
                      <a:pt x="20" y="76"/>
                    </a:lnTo>
                    <a:lnTo>
                      <a:pt x="4" y="84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DB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8" name="Freeform 126">
                <a:extLst>
                  <a:ext uri="{FF2B5EF4-FFF2-40B4-BE49-F238E27FC236}">
                    <a16:creationId xmlns:a16="http://schemas.microsoft.com/office/drawing/2014/main" id="{2FC7FE34-A05A-46FC-9251-65DABD211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1994"/>
                <a:ext cx="74" cy="84"/>
              </a:xfrm>
              <a:custGeom>
                <a:avLst/>
                <a:gdLst>
                  <a:gd name="T0" fmla="*/ 0 w 74"/>
                  <a:gd name="T1" fmla="*/ 82 h 84"/>
                  <a:gd name="T2" fmla="*/ 0 w 74"/>
                  <a:gd name="T3" fmla="*/ 82 h 84"/>
                  <a:gd name="T4" fmla="*/ 4 w 74"/>
                  <a:gd name="T5" fmla="*/ 76 h 84"/>
                  <a:gd name="T6" fmla="*/ 8 w 74"/>
                  <a:gd name="T7" fmla="*/ 72 h 84"/>
                  <a:gd name="T8" fmla="*/ 20 w 74"/>
                  <a:gd name="T9" fmla="*/ 66 h 84"/>
                  <a:gd name="T10" fmla="*/ 34 w 74"/>
                  <a:gd name="T11" fmla="*/ 60 h 84"/>
                  <a:gd name="T12" fmla="*/ 44 w 74"/>
                  <a:gd name="T13" fmla="*/ 52 h 84"/>
                  <a:gd name="T14" fmla="*/ 44 w 74"/>
                  <a:gd name="T15" fmla="*/ 52 h 84"/>
                  <a:gd name="T16" fmla="*/ 54 w 74"/>
                  <a:gd name="T17" fmla="*/ 42 h 84"/>
                  <a:gd name="T18" fmla="*/ 62 w 74"/>
                  <a:gd name="T19" fmla="*/ 30 h 84"/>
                  <a:gd name="T20" fmla="*/ 66 w 74"/>
                  <a:gd name="T21" fmla="*/ 16 h 84"/>
                  <a:gd name="T22" fmla="*/ 68 w 74"/>
                  <a:gd name="T23" fmla="*/ 0 h 84"/>
                  <a:gd name="T24" fmla="*/ 68 w 74"/>
                  <a:gd name="T25" fmla="*/ 0 h 84"/>
                  <a:gd name="T26" fmla="*/ 68 w 74"/>
                  <a:gd name="T27" fmla="*/ 18 h 84"/>
                  <a:gd name="T28" fmla="*/ 70 w 74"/>
                  <a:gd name="T29" fmla="*/ 34 h 84"/>
                  <a:gd name="T30" fmla="*/ 70 w 74"/>
                  <a:gd name="T31" fmla="*/ 34 h 84"/>
                  <a:gd name="T32" fmla="*/ 72 w 74"/>
                  <a:gd name="T33" fmla="*/ 48 h 84"/>
                  <a:gd name="T34" fmla="*/ 74 w 74"/>
                  <a:gd name="T35" fmla="*/ 56 h 84"/>
                  <a:gd name="T36" fmla="*/ 72 w 74"/>
                  <a:gd name="T37" fmla="*/ 62 h 84"/>
                  <a:gd name="T38" fmla="*/ 72 w 74"/>
                  <a:gd name="T39" fmla="*/ 62 h 84"/>
                  <a:gd name="T40" fmla="*/ 36 w 74"/>
                  <a:gd name="T41" fmla="*/ 72 h 84"/>
                  <a:gd name="T42" fmla="*/ 20 w 74"/>
                  <a:gd name="T43" fmla="*/ 76 h 84"/>
                  <a:gd name="T44" fmla="*/ 4 w 74"/>
                  <a:gd name="T45" fmla="*/ 84 h 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4" h="84">
                    <a:moveTo>
                      <a:pt x="0" y="82"/>
                    </a:moveTo>
                    <a:lnTo>
                      <a:pt x="0" y="82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20" y="66"/>
                    </a:lnTo>
                    <a:lnTo>
                      <a:pt x="34" y="60"/>
                    </a:lnTo>
                    <a:lnTo>
                      <a:pt x="44" y="52"/>
                    </a:lnTo>
                    <a:lnTo>
                      <a:pt x="54" y="42"/>
                    </a:lnTo>
                    <a:lnTo>
                      <a:pt x="62" y="30"/>
                    </a:lnTo>
                    <a:lnTo>
                      <a:pt x="66" y="16"/>
                    </a:lnTo>
                    <a:lnTo>
                      <a:pt x="68" y="0"/>
                    </a:lnTo>
                    <a:lnTo>
                      <a:pt x="68" y="18"/>
                    </a:lnTo>
                    <a:lnTo>
                      <a:pt x="70" y="34"/>
                    </a:lnTo>
                    <a:lnTo>
                      <a:pt x="72" y="48"/>
                    </a:lnTo>
                    <a:lnTo>
                      <a:pt x="74" y="56"/>
                    </a:lnTo>
                    <a:lnTo>
                      <a:pt x="72" y="62"/>
                    </a:lnTo>
                    <a:lnTo>
                      <a:pt x="36" y="72"/>
                    </a:lnTo>
                    <a:lnTo>
                      <a:pt x="20" y="76"/>
                    </a:lnTo>
                    <a:lnTo>
                      <a:pt x="4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9" name="Freeform 127">
                <a:extLst>
                  <a:ext uri="{FF2B5EF4-FFF2-40B4-BE49-F238E27FC236}">
                    <a16:creationId xmlns:a16="http://schemas.microsoft.com/office/drawing/2014/main" id="{050247DA-14EA-45C6-815E-5E5D775D5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2046"/>
                <a:ext cx="54" cy="104"/>
              </a:xfrm>
              <a:custGeom>
                <a:avLst/>
                <a:gdLst>
                  <a:gd name="T0" fmla="*/ 46 w 54"/>
                  <a:gd name="T1" fmla="*/ 28 h 104"/>
                  <a:gd name="T2" fmla="*/ 46 w 54"/>
                  <a:gd name="T3" fmla="*/ 28 h 104"/>
                  <a:gd name="T4" fmla="*/ 40 w 54"/>
                  <a:gd name="T5" fmla="*/ 50 h 104"/>
                  <a:gd name="T6" fmla="*/ 40 w 54"/>
                  <a:gd name="T7" fmla="*/ 60 h 104"/>
                  <a:gd name="T8" fmla="*/ 40 w 54"/>
                  <a:gd name="T9" fmla="*/ 72 h 104"/>
                  <a:gd name="T10" fmla="*/ 40 w 54"/>
                  <a:gd name="T11" fmla="*/ 72 h 104"/>
                  <a:gd name="T12" fmla="*/ 20 w 54"/>
                  <a:gd name="T13" fmla="*/ 88 h 104"/>
                  <a:gd name="T14" fmla="*/ 0 w 54"/>
                  <a:gd name="T15" fmla="*/ 104 h 104"/>
                  <a:gd name="T16" fmla="*/ 0 w 54"/>
                  <a:gd name="T17" fmla="*/ 104 h 104"/>
                  <a:gd name="T18" fmla="*/ 6 w 54"/>
                  <a:gd name="T19" fmla="*/ 90 h 104"/>
                  <a:gd name="T20" fmla="*/ 12 w 54"/>
                  <a:gd name="T21" fmla="*/ 78 h 104"/>
                  <a:gd name="T22" fmla="*/ 20 w 54"/>
                  <a:gd name="T23" fmla="*/ 68 h 104"/>
                  <a:gd name="T24" fmla="*/ 28 w 54"/>
                  <a:gd name="T25" fmla="*/ 56 h 104"/>
                  <a:gd name="T26" fmla="*/ 28 w 54"/>
                  <a:gd name="T27" fmla="*/ 56 h 104"/>
                  <a:gd name="T28" fmla="*/ 34 w 54"/>
                  <a:gd name="T29" fmla="*/ 40 h 104"/>
                  <a:gd name="T30" fmla="*/ 38 w 54"/>
                  <a:gd name="T31" fmla="*/ 26 h 104"/>
                  <a:gd name="T32" fmla="*/ 44 w 54"/>
                  <a:gd name="T33" fmla="*/ 12 h 104"/>
                  <a:gd name="T34" fmla="*/ 48 w 54"/>
                  <a:gd name="T35" fmla="*/ 6 h 104"/>
                  <a:gd name="T36" fmla="*/ 54 w 54"/>
                  <a:gd name="T37" fmla="*/ 0 h 104"/>
                  <a:gd name="T38" fmla="*/ 46 w 54"/>
                  <a:gd name="T39" fmla="*/ 28 h 1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4" h="104">
                    <a:moveTo>
                      <a:pt x="46" y="28"/>
                    </a:moveTo>
                    <a:lnTo>
                      <a:pt x="46" y="28"/>
                    </a:lnTo>
                    <a:lnTo>
                      <a:pt x="40" y="50"/>
                    </a:lnTo>
                    <a:lnTo>
                      <a:pt x="40" y="60"/>
                    </a:lnTo>
                    <a:lnTo>
                      <a:pt x="40" y="72"/>
                    </a:lnTo>
                    <a:lnTo>
                      <a:pt x="20" y="88"/>
                    </a:lnTo>
                    <a:lnTo>
                      <a:pt x="0" y="104"/>
                    </a:lnTo>
                    <a:lnTo>
                      <a:pt x="6" y="90"/>
                    </a:lnTo>
                    <a:lnTo>
                      <a:pt x="12" y="78"/>
                    </a:lnTo>
                    <a:lnTo>
                      <a:pt x="20" y="68"/>
                    </a:lnTo>
                    <a:lnTo>
                      <a:pt x="28" y="56"/>
                    </a:lnTo>
                    <a:lnTo>
                      <a:pt x="34" y="40"/>
                    </a:lnTo>
                    <a:lnTo>
                      <a:pt x="38" y="26"/>
                    </a:lnTo>
                    <a:lnTo>
                      <a:pt x="44" y="12"/>
                    </a:lnTo>
                    <a:lnTo>
                      <a:pt x="48" y="6"/>
                    </a:lnTo>
                    <a:lnTo>
                      <a:pt x="54" y="0"/>
                    </a:lnTo>
                    <a:lnTo>
                      <a:pt x="46" y="28"/>
                    </a:lnTo>
                    <a:close/>
                  </a:path>
                </a:pathLst>
              </a:custGeom>
              <a:solidFill>
                <a:srgbClr val="DB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0" name="Freeform 128">
                <a:extLst>
                  <a:ext uri="{FF2B5EF4-FFF2-40B4-BE49-F238E27FC236}">
                    <a16:creationId xmlns:a16="http://schemas.microsoft.com/office/drawing/2014/main" id="{A250BAE6-3418-4CAF-A127-55F7E7A4C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2046"/>
                <a:ext cx="54" cy="104"/>
              </a:xfrm>
              <a:custGeom>
                <a:avLst/>
                <a:gdLst>
                  <a:gd name="T0" fmla="*/ 46 w 54"/>
                  <a:gd name="T1" fmla="*/ 28 h 104"/>
                  <a:gd name="T2" fmla="*/ 46 w 54"/>
                  <a:gd name="T3" fmla="*/ 28 h 104"/>
                  <a:gd name="T4" fmla="*/ 40 w 54"/>
                  <a:gd name="T5" fmla="*/ 50 h 104"/>
                  <a:gd name="T6" fmla="*/ 40 w 54"/>
                  <a:gd name="T7" fmla="*/ 60 h 104"/>
                  <a:gd name="T8" fmla="*/ 40 w 54"/>
                  <a:gd name="T9" fmla="*/ 72 h 104"/>
                  <a:gd name="T10" fmla="*/ 40 w 54"/>
                  <a:gd name="T11" fmla="*/ 72 h 104"/>
                  <a:gd name="T12" fmla="*/ 20 w 54"/>
                  <a:gd name="T13" fmla="*/ 88 h 104"/>
                  <a:gd name="T14" fmla="*/ 0 w 54"/>
                  <a:gd name="T15" fmla="*/ 104 h 104"/>
                  <a:gd name="T16" fmla="*/ 0 w 54"/>
                  <a:gd name="T17" fmla="*/ 104 h 104"/>
                  <a:gd name="T18" fmla="*/ 6 w 54"/>
                  <a:gd name="T19" fmla="*/ 90 h 104"/>
                  <a:gd name="T20" fmla="*/ 12 w 54"/>
                  <a:gd name="T21" fmla="*/ 78 h 104"/>
                  <a:gd name="T22" fmla="*/ 20 w 54"/>
                  <a:gd name="T23" fmla="*/ 68 h 104"/>
                  <a:gd name="T24" fmla="*/ 28 w 54"/>
                  <a:gd name="T25" fmla="*/ 56 h 104"/>
                  <a:gd name="T26" fmla="*/ 28 w 54"/>
                  <a:gd name="T27" fmla="*/ 56 h 104"/>
                  <a:gd name="T28" fmla="*/ 34 w 54"/>
                  <a:gd name="T29" fmla="*/ 40 h 104"/>
                  <a:gd name="T30" fmla="*/ 38 w 54"/>
                  <a:gd name="T31" fmla="*/ 26 h 104"/>
                  <a:gd name="T32" fmla="*/ 44 w 54"/>
                  <a:gd name="T33" fmla="*/ 12 h 104"/>
                  <a:gd name="T34" fmla="*/ 48 w 54"/>
                  <a:gd name="T35" fmla="*/ 6 h 104"/>
                  <a:gd name="T36" fmla="*/ 54 w 54"/>
                  <a:gd name="T37" fmla="*/ 0 h 10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4" h="104">
                    <a:moveTo>
                      <a:pt x="46" y="28"/>
                    </a:moveTo>
                    <a:lnTo>
                      <a:pt x="46" y="28"/>
                    </a:lnTo>
                    <a:lnTo>
                      <a:pt x="40" y="50"/>
                    </a:lnTo>
                    <a:lnTo>
                      <a:pt x="40" y="60"/>
                    </a:lnTo>
                    <a:lnTo>
                      <a:pt x="40" y="72"/>
                    </a:lnTo>
                    <a:lnTo>
                      <a:pt x="20" y="88"/>
                    </a:lnTo>
                    <a:lnTo>
                      <a:pt x="0" y="104"/>
                    </a:lnTo>
                    <a:lnTo>
                      <a:pt x="6" y="90"/>
                    </a:lnTo>
                    <a:lnTo>
                      <a:pt x="12" y="78"/>
                    </a:lnTo>
                    <a:lnTo>
                      <a:pt x="20" y="68"/>
                    </a:lnTo>
                    <a:lnTo>
                      <a:pt x="28" y="56"/>
                    </a:lnTo>
                    <a:lnTo>
                      <a:pt x="34" y="40"/>
                    </a:lnTo>
                    <a:lnTo>
                      <a:pt x="38" y="26"/>
                    </a:lnTo>
                    <a:lnTo>
                      <a:pt x="44" y="12"/>
                    </a:lnTo>
                    <a:lnTo>
                      <a:pt x="48" y="6"/>
                    </a:lnTo>
                    <a:lnTo>
                      <a:pt x="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1" name="Freeform 129">
                <a:extLst>
                  <a:ext uri="{FF2B5EF4-FFF2-40B4-BE49-F238E27FC236}">
                    <a16:creationId xmlns:a16="http://schemas.microsoft.com/office/drawing/2014/main" id="{E3169C70-CC21-4BBA-BD2D-0470388D6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1538"/>
                <a:ext cx="1092" cy="2020"/>
              </a:xfrm>
              <a:custGeom>
                <a:avLst/>
                <a:gdLst>
                  <a:gd name="T0" fmla="*/ 552 w 1092"/>
                  <a:gd name="T1" fmla="*/ 1926 h 2020"/>
                  <a:gd name="T2" fmla="*/ 622 w 1092"/>
                  <a:gd name="T3" fmla="*/ 1934 h 2020"/>
                  <a:gd name="T4" fmla="*/ 678 w 1092"/>
                  <a:gd name="T5" fmla="*/ 1928 h 2020"/>
                  <a:gd name="T6" fmla="*/ 766 w 1092"/>
                  <a:gd name="T7" fmla="*/ 1900 h 2020"/>
                  <a:gd name="T8" fmla="*/ 854 w 1092"/>
                  <a:gd name="T9" fmla="*/ 1848 h 2020"/>
                  <a:gd name="T10" fmla="*/ 932 w 1092"/>
                  <a:gd name="T11" fmla="*/ 1768 h 2020"/>
                  <a:gd name="T12" fmla="*/ 1002 w 1092"/>
                  <a:gd name="T13" fmla="*/ 1664 h 2020"/>
                  <a:gd name="T14" fmla="*/ 1038 w 1092"/>
                  <a:gd name="T15" fmla="*/ 1578 h 2020"/>
                  <a:gd name="T16" fmla="*/ 1076 w 1092"/>
                  <a:gd name="T17" fmla="*/ 1440 h 2020"/>
                  <a:gd name="T18" fmla="*/ 1092 w 1092"/>
                  <a:gd name="T19" fmla="*/ 1298 h 2020"/>
                  <a:gd name="T20" fmla="*/ 1086 w 1092"/>
                  <a:gd name="T21" fmla="*/ 1152 h 2020"/>
                  <a:gd name="T22" fmla="*/ 1058 w 1092"/>
                  <a:gd name="T23" fmla="*/ 998 h 2020"/>
                  <a:gd name="T24" fmla="*/ 1006 w 1092"/>
                  <a:gd name="T25" fmla="*/ 836 h 2020"/>
                  <a:gd name="T26" fmla="*/ 906 w 1092"/>
                  <a:gd name="T27" fmla="*/ 592 h 2020"/>
                  <a:gd name="T28" fmla="*/ 826 w 1092"/>
                  <a:gd name="T29" fmla="*/ 382 h 2020"/>
                  <a:gd name="T30" fmla="*/ 794 w 1092"/>
                  <a:gd name="T31" fmla="*/ 242 h 2020"/>
                  <a:gd name="T32" fmla="*/ 788 w 1092"/>
                  <a:gd name="T33" fmla="*/ 198 h 2020"/>
                  <a:gd name="T34" fmla="*/ 770 w 1092"/>
                  <a:gd name="T35" fmla="*/ 144 h 2020"/>
                  <a:gd name="T36" fmla="*/ 740 w 1092"/>
                  <a:gd name="T37" fmla="*/ 92 h 2020"/>
                  <a:gd name="T38" fmla="*/ 698 w 1092"/>
                  <a:gd name="T39" fmla="*/ 48 h 2020"/>
                  <a:gd name="T40" fmla="*/ 640 w 1092"/>
                  <a:gd name="T41" fmla="*/ 16 h 2020"/>
                  <a:gd name="T42" fmla="*/ 570 w 1092"/>
                  <a:gd name="T43" fmla="*/ 0 h 2020"/>
                  <a:gd name="T44" fmla="*/ 522 w 1092"/>
                  <a:gd name="T45" fmla="*/ 4 h 2020"/>
                  <a:gd name="T46" fmla="*/ 462 w 1092"/>
                  <a:gd name="T47" fmla="*/ 28 h 2020"/>
                  <a:gd name="T48" fmla="*/ 414 w 1092"/>
                  <a:gd name="T49" fmla="*/ 68 h 2020"/>
                  <a:gd name="T50" fmla="*/ 364 w 1092"/>
                  <a:gd name="T51" fmla="*/ 136 h 2020"/>
                  <a:gd name="T52" fmla="*/ 326 w 1092"/>
                  <a:gd name="T53" fmla="*/ 210 h 2020"/>
                  <a:gd name="T54" fmla="*/ 212 w 1092"/>
                  <a:gd name="T55" fmla="*/ 516 h 2020"/>
                  <a:gd name="T56" fmla="*/ 110 w 1092"/>
                  <a:gd name="T57" fmla="*/ 796 h 2020"/>
                  <a:gd name="T58" fmla="*/ 54 w 1092"/>
                  <a:gd name="T59" fmla="*/ 972 h 2020"/>
                  <a:gd name="T60" fmla="*/ 12 w 1092"/>
                  <a:gd name="T61" fmla="*/ 1190 h 2020"/>
                  <a:gd name="T62" fmla="*/ 0 w 1092"/>
                  <a:gd name="T63" fmla="*/ 1378 h 2020"/>
                  <a:gd name="T64" fmla="*/ 8 w 1092"/>
                  <a:gd name="T65" fmla="*/ 1490 h 2020"/>
                  <a:gd name="T66" fmla="*/ 28 w 1092"/>
                  <a:gd name="T67" fmla="*/ 1598 h 2020"/>
                  <a:gd name="T68" fmla="*/ 62 w 1092"/>
                  <a:gd name="T69" fmla="*/ 1700 h 2020"/>
                  <a:gd name="T70" fmla="*/ 112 w 1092"/>
                  <a:gd name="T71" fmla="*/ 1792 h 2020"/>
                  <a:gd name="T72" fmla="*/ 178 w 1092"/>
                  <a:gd name="T73" fmla="*/ 1874 h 2020"/>
                  <a:gd name="T74" fmla="*/ 264 w 1092"/>
                  <a:gd name="T75" fmla="*/ 1944 h 2020"/>
                  <a:gd name="T76" fmla="*/ 354 w 1092"/>
                  <a:gd name="T77" fmla="*/ 1988 h 2020"/>
                  <a:gd name="T78" fmla="*/ 440 w 1092"/>
                  <a:gd name="T79" fmla="*/ 2016 h 2020"/>
                  <a:gd name="T80" fmla="*/ 486 w 1092"/>
                  <a:gd name="T81" fmla="*/ 2020 h 2020"/>
                  <a:gd name="T82" fmla="*/ 518 w 1092"/>
                  <a:gd name="T83" fmla="*/ 2012 h 2020"/>
                  <a:gd name="T84" fmla="*/ 538 w 1092"/>
                  <a:gd name="T85" fmla="*/ 1992 h 2020"/>
                  <a:gd name="T86" fmla="*/ 544 w 1092"/>
                  <a:gd name="T87" fmla="*/ 1970 h 2020"/>
                  <a:gd name="T88" fmla="*/ 532 w 1092"/>
                  <a:gd name="T89" fmla="*/ 1928 h 2020"/>
                  <a:gd name="T90" fmla="*/ 528 w 1092"/>
                  <a:gd name="T91" fmla="*/ 1920 h 2020"/>
                  <a:gd name="T92" fmla="*/ 538 w 1092"/>
                  <a:gd name="T93" fmla="*/ 1922 h 20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092" h="2020">
                    <a:moveTo>
                      <a:pt x="538" y="1922"/>
                    </a:moveTo>
                    <a:lnTo>
                      <a:pt x="538" y="1922"/>
                    </a:lnTo>
                    <a:lnTo>
                      <a:pt x="552" y="1926"/>
                    </a:lnTo>
                    <a:lnTo>
                      <a:pt x="570" y="1930"/>
                    </a:lnTo>
                    <a:lnTo>
                      <a:pt x="594" y="1934"/>
                    </a:lnTo>
                    <a:lnTo>
                      <a:pt x="622" y="1934"/>
                    </a:lnTo>
                    <a:lnTo>
                      <a:pt x="650" y="1932"/>
                    </a:lnTo>
                    <a:lnTo>
                      <a:pt x="678" y="1928"/>
                    </a:lnTo>
                    <a:lnTo>
                      <a:pt x="708" y="1922"/>
                    </a:lnTo>
                    <a:lnTo>
                      <a:pt x="738" y="1912"/>
                    </a:lnTo>
                    <a:lnTo>
                      <a:pt x="766" y="1900"/>
                    </a:lnTo>
                    <a:lnTo>
                      <a:pt x="796" y="1886"/>
                    </a:lnTo>
                    <a:lnTo>
                      <a:pt x="824" y="1868"/>
                    </a:lnTo>
                    <a:lnTo>
                      <a:pt x="854" y="1848"/>
                    </a:lnTo>
                    <a:lnTo>
                      <a:pt x="880" y="1824"/>
                    </a:lnTo>
                    <a:lnTo>
                      <a:pt x="908" y="1798"/>
                    </a:lnTo>
                    <a:lnTo>
                      <a:pt x="932" y="1768"/>
                    </a:lnTo>
                    <a:lnTo>
                      <a:pt x="958" y="1736"/>
                    </a:lnTo>
                    <a:lnTo>
                      <a:pt x="980" y="1702"/>
                    </a:lnTo>
                    <a:lnTo>
                      <a:pt x="1002" y="1664"/>
                    </a:lnTo>
                    <a:lnTo>
                      <a:pt x="1020" y="1622"/>
                    </a:lnTo>
                    <a:lnTo>
                      <a:pt x="1038" y="1578"/>
                    </a:lnTo>
                    <a:lnTo>
                      <a:pt x="1052" y="1532"/>
                    </a:lnTo>
                    <a:lnTo>
                      <a:pt x="1064" y="1486"/>
                    </a:lnTo>
                    <a:lnTo>
                      <a:pt x="1076" y="1440"/>
                    </a:lnTo>
                    <a:lnTo>
                      <a:pt x="1082" y="1394"/>
                    </a:lnTo>
                    <a:lnTo>
                      <a:pt x="1088" y="1346"/>
                    </a:lnTo>
                    <a:lnTo>
                      <a:pt x="1092" y="1298"/>
                    </a:lnTo>
                    <a:lnTo>
                      <a:pt x="1092" y="1250"/>
                    </a:lnTo>
                    <a:lnTo>
                      <a:pt x="1090" y="1202"/>
                    </a:lnTo>
                    <a:lnTo>
                      <a:pt x="1086" y="1152"/>
                    </a:lnTo>
                    <a:lnTo>
                      <a:pt x="1078" y="1102"/>
                    </a:lnTo>
                    <a:lnTo>
                      <a:pt x="1068" y="1050"/>
                    </a:lnTo>
                    <a:lnTo>
                      <a:pt x="1058" y="998"/>
                    </a:lnTo>
                    <a:lnTo>
                      <a:pt x="1042" y="944"/>
                    </a:lnTo>
                    <a:lnTo>
                      <a:pt x="1026" y="890"/>
                    </a:lnTo>
                    <a:lnTo>
                      <a:pt x="1006" y="836"/>
                    </a:lnTo>
                    <a:lnTo>
                      <a:pt x="984" y="778"/>
                    </a:lnTo>
                    <a:lnTo>
                      <a:pt x="906" y="592"/>
                    </a:lnTo>
                    <a:lnTo>
                      <a:pt x="874" y="514"/>
                    </a:lnTo>
                    <a:lnTo>
                      <a:pt x="848" y="446"/>
                    </a:lnTo>
                    <a:lnTo>
                      <a:pt x="826" y="382"/>
                    </a:lnTo>
                    <a:lnTo>
                      <a:pt x="810" y="324"/>
                    </a:lnTo>
                    <a:lnTo>
                      <a:pt x="798" y="270"/>
                    </a:lnTo>
                    <a:lnTo>
                      <a:pt x="794" y="242"/>
                    </a:lnTo>
                    <a:lnTo>
                      <a:pt x="792" y="216"/>
                    </a:lnTo>
                    <a:lnTo>
                      <a:pt x="788" y="198"/>
                    </a:lnTo>
                    <a:lnTo>
                      <a:pt x="784" y="180"/>
                    </a:lnTo>
                    <a:lnTo>
                      <a:pt x="778" y="162"/>
                    </a:lnTo>
                    <a:lnTo>
                      <a:pt x="770" y="144"/>
                    </a:lnTo>
                    <a:lnTo>
                      <a:pt x="762" y="126"/>
                    </a:lnTo>
                    <a:lnTo>
                      <a:pt x="752" y="108"/>
                    </a:lnTo>
                    <a:lnTo>
                      <a:pt x="740" y="92"/>
                    </a:lnTo>
                    <a:lnTo>
                      <a:pt x="728" y="76"/>
                    </a:lnTo>
                    <a:lnTo>
                      <a:pt x="714" y="62"/>
                    </a:lnTo>
                    <a:lnTo>
                      <a:pt x="698" y="48"/>
                    </a:lnTo>
                    <a:lnTo>
                      <a:pt x="680" y="36"/>
                    </a:lnTo>
                    <a:lnTo>
                      <a:pt x="662" y="24"/>
                    </a:lnTo>
                    <a:lnTo>
                      <a:pt x="640" y="16"/>
                    </a:lnTo>
                    <a:lnTo>
                      <a:pt x="618" y="8"/>
                    </a:lnTo>
                    <a:lnTo>
                      <a:pt x="596" y="4"/>
                    </a:lnTo>
                    <a:lnTo>
                      <a:pt x="570" y="0"/>
                    </a:lnTo>
                    <a:lnTo>
                      <a:pt x="544" y="2"/>
                    </a:lnTo>
                    <a:lnTo>
                      <a:pt x="522" y="4"/>
                    </a:lnTo>
                    <a:lnTo>
                      <a:pt x="500" y="10"/>
                    </a:lnTo>
                    <a:lnTo>
                      <a:pt x="480" y="18"/>
                    </a:lnTo>
                    <a:lnTo>
                      <a:pt x="462" y="28"/>
                    </a:lnTo>
                    <a:lnTo>
                      <a:pt x="444" y="38"/>
                    </a:lnTo>
                    <a:lnTo>
                      <a:pt x="428" y="52"/>
                    </a:lnTo>
                    <a:lnTo>
                      <a:pt x="414" y="68"/>
                    </a:lnTo>
                    <a:lnTo>
                      <a:pt x="400" y="84"/>
                    </a:lnTo>
                    <a:lnTo>
                      <a:pt x="388" y="100"/>
                    </a:lnTo>
                    <a:lnTo>
                      <a:pt x="364" y="136"/>
                    </a:lnTo>
                    <a:lnTo>
                      <a:pt x="344" y="174"/>
                    </a:lnTo>
                    <a:lnTo>
                      <a:pt x="326" y="210"/>
                    </a:lnTo>
                    <a:lnTo>
                      <a:pt x="242" y="444"/>
                    </a:lnTo>
                    <a:lnTo>
                      <a:pt x="212" y="516"/>
                    </a:lnTo>
                    <a:lnTo>
                      <a:pt x="186" y="580"/>
                    </a:lnTo>
                    <a:lnTo>
                      <a:pt x="146" y="692"/>
                    </a:lnTo>
                    <a:lnTo>
                      <a:pt x="110" y="796"/>
                    </a:lnTo>
                    <a:lnTo>
                      <a:pt x="74" y="904"/>
                    </a:lnTo>
                    <a:lnTo>
                      <a:pt x="54" y="972"/>
                    </a:lnTo>
                    <a:lnTo>
                      <a:pt x="36" y="1042"/>
                    </a:lnTo>
                    <a:lnTo>
                      <a:pt x="22" y="1116"/>
                    </a:lnTo>
                    <a:lnTo>
                      <a:pt x="12" y="1190"/>
                    </a:lnTo>
                    <a:lnTo>
                      <a:pt x="4" y="1266"/>
                    </a:lnTo>
                    <a:lnTo>
                      <a:pt x="0" y="1342"/>
                    </a:lnTo>
                    <a:lnTo>
                      <a:pt x="0" y="1378"/>
                    </a:lnTo>
                    <a:lnTo>
                      <a:pt x="2" y="1416"/>
                    </a:lnTo>
                    <a:lnTo>
                      <a:pt x="4" y="1454"/>
                    </a:lnTo>
                    <a:lnTo>
                      <a:pt x="8" y="1490"/>
                    </a:lnTo>
                    <a:lnTo>
                      <a:pt x="14" y="1528"/>
                    </a:lnTo>
                    <a:lnTo>
                      <a:pt x="20" y="1564"/>
                    </a:lnTo>
                    <a:lnTo>
                      <a:pt x="28" y="1598"/>
                    </a:lnTo>
                    <a:lnTo>
                      <a:pt x="38" y="1634"/>
                    </a:lnTo>
                    <a:lnTo>
                      <a:pt x="50" y="1668"/>
                    </a:lnTo>
                    <a:lnTo>
                      <a:pt x="62" y="1700"/>
                    </a:lnTo>
                    <a:lnTo>
                      <a:pt x="78" y="1732"/>
                    </a:lnTo>
                    <a:lnTo>
                      <a:pt x="94" y="1764"/>
                    </a:lnTo>
                    <a:lnTo>
                      <a:pt x="112" y="1792"/>
                    </a:lnTo>
                    <a:lnTo>
                      <a:pt x="132" y="1822"/>
                    </a:lnTo>
                    <a:lnTo>
                      <a:pt x="154" y="1850"/>
                    </a:lnTo>
                    <a:lnTo>
                      <a:pt x="178" y="1874"/>
                    </a:lnTo>
                    <a:lnTo>
                      <a:pt x="206" y="1900"/>
                    </a:lnTo>
                    <a:lnTo>
                      <a:pt x="234" y="1922"/>
                    </a:lnTo>
                    <a:lnTo>
                      <a:pt x="264" y="1944"/>
                    </a:lnTo>
                    <a:lnTo>
                      <a:pt x="298" y="1964"/>
                    </a:lnTo>
                    <a:lnTo>
                      <a:pt x="354" y="1988"/>
                    </a:lnTo>
                    <a:lnTo>
                      <a:pt x="400" y="2006"/>
                    </a:lnTo>
                    <a:lnTo>
                      <a:pt x="422" y="2012"/>
                    </a:lnTo>
                    <a:lnTo>
                      <a:pt x="440" y="2016"/>
                    </a:lnTo>
                    <a:lnTo>
                      <a:pt x="458" y="2018"/>
                    </a:lnTo>
                    <a:lnTo>
                      <a:pt x="472" y="2020"/>
                    </a:lnTo>
                    <a:lnTo>
                      <a:pt x="486" y="2020"/>
                    </a:lnTo>
                    <a:lnTo>
                      <a:pt x="498" y="2018"/>
                    </a:lnTo>
                    <a:lnTo>
                      <a:pt x="510" y="2016"/>
                    </a:lnTo>
                    <a:lnTo>
                      <a:pt x="518" y="2012"/>
                    </a:lnTo>
                    <a:lnTo>
                      <a:pt x="526" y="2006"/>
                    </a:lnTo>
                    <a:lnTo>
                      <a:pt x="532" y="2000"/>
                    </a:lnTo>
                    <a:lnTo>
                      <a:pt x="538" y="1992"/>
                    </a:lnTo>
                    <a:lnTo>
                      <a:pt x="540" y="1986"/>
                    </a:lnTo>
                    <a:lnTo>
                      <a:pt x="544" y="1970"/>
                    </a:lnTo>
                    <a:lnTo>
                      <a:pt x="544" y="1956"/>
                    </a:lnTo>
                    <a:lnTo>
                      <a:pt x="540" y="1942"/>
                    </a:lnTo>
                    <a:lnTo>
                      <a:pt x="532" y="1928"/>
                    </a:lnTo>
                    <a:lnTo>
                      <a:pt x="528" y="1922"/>
                    </a:lnTo>
                    <a:lnTo>
                      <a:pt x="528" y="1920"/>
                    </a:lnTo>
                    <a:lnTo>
                      <a:pt x="530" y="1920"/>
                    </a:lnTo>
                    <a:lnTo>
                      <a:pt x="538" y="1922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2" name="Freeform 130">
                <a:extLst>
                  <a:ext uri="{FF2B5EF4-FFF2-40B4-BE49-F238E27FC236}">
                    <a16:creationId xmlns:a16="http://schemas.microsoft.com/office/drawing/2014/main" id="{85BF1DB8-EBA0-427A-9E1A-59D7C23CA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" y="1554"/>
                <a:ext cx="876" cy="1988"/>
              </a:xfrm>
              <a:custGeom>
                <a:avLst/>
                <a:gdLst>
                  <a:gd name="T0" fmla="*/ 490 w 876"/>
                  <a:gd name="T1" fmla="*/ 1900 h 1988"/>
                  <a:gd name="T2" fmla="*/ 508 w 876"/>
                  <a:gd name="T3" fmla="*/ 1922 h 1988"/>
                  <a:gd name="T4" fmla="*/ 514 w 876"/>
                  <a:gd name="T5" fmla="*/ 1940 h 1988"/>
                  <a:gd name="T6" fmla="*/ 512 w 876"/>
                  <a:gd name="T7" fmla="*/ 1954 h 1988"/>
                  <a:gd name="T8" fmla="*/ 510 w 876"/>
                  <a:gd name="T9" fmla="*/ 1964 h 1988"/>
                  <a:gd name="T10" fmla="*/ 502 w 876"/>
                  <a:gd name="T11" fmla="*/ 1976 h 1988"/>
                  <a:gd name="T12" fmla="*/ 490 w 876"/>
                  <a:gd name="T13" fmla="*/ 1984 h 1988"/>
                  <a:gd name="T14" fmla="*/ 480 w 876"/>
                  <a:gd name="T15" fmla="*/ 1986 h 1988"/>
                  <a:gd name="T16" fmla="*/ 450 w 876"/>
                  <a:gd name="T17" fmla="*/ 1988 h 1988"/>
                  <a:gd name="T18" fmla="*/ 402 w 876"/>
                  <a:gd name="T19" fmla="*/ 1978 h 1988"/>
                  <a:gd name="T20" fmla="*/ 334 w 876"/>
                  <a:gd name="T21" fmla="*/ 1954 h 1988"/>
                  <a:gd name="T22" fmla="*/ 288 w 876"/>
                  <a:gd name="T23" fmla="*/ 1934 h 1988"/>
                  <a:gd name="T24" fmla="*/ 232 w 876"/>
                  <a:gd name="T25" fmla="*/ 1898 h 1988"/>
                  <a:gd name="T26" fmla="*/ 182 w 876"/>
                  <a:gd name="T27" fmla="*/ 1854 h 1988"/>
                  <a:gd name="T28" fmla="*/ 136 w 876"/>
                  <a:gd name="T29" fmla="*/ 1806 h 1988"/>
                  <a:gd name="T30" fmla="*/ 98 w 876"/>
                  <a:gd name="T31" fmla="*/ 1752 h 1988"/>
                  <a:gd name="T32" fmla="*/ 66 w 876"/>
                  <a:gd name="T33" fmla="*/ 1690 h 1988"/>
                  <a:gd name="T34" fmla="*/ 40 w 876"/>
                  <a:gd name="T35" fmla="*/ 1624 h 1988"/>
                  <a:gd name="T36" fmla="*/ 22 w 876"/>
                  <a:gd name="T37" fmla="*/ 1552 h 1988"/>
                  <a:gd name="T38" fmla="*/ 8 w 876"/>
                  <a:gd name="T39" fmla="*/ 1472 h 1988"/>
                  <a:gd name="T40" fmla="*/ 2 w 876"/>
                  <a:gd name="T41" fmla="*/ 1408 h 1988"/>
                  <a:gd name="T42" fmla="*/ 0 w 876"/>
                  <a:gd name="T43" fmla="*/ 1342 h 1988"/>
                  <a:gd name="T44" fmla="*/ 8 w 876"/>
                  <a:gd name="T45" fmla="*/ 1208 h 1988"/>
                  <a:gd name="T46" fmla="*/ 26 w 876"/>
                  <a:gd name="T47" fmla="*/ 1084 h 1988"/>
                  <a:gd name="T48" fmla="*/ 50 w 876"/>
                  <a:gd name="T49" fmla="*/ 976 h 1988"/>
                  <a:gd name="T50" fmla="*/ 74 w 876"/>
                  <a:gd name="T51" fmla="*/ 892 h 1988"/>
                  <a:gd name="T52" fmla="*/ 104 w 876"/>
                  <a:gd name="T53" fmla="*/ 804 h 1988"/>
                  <a:gd name="T54" fmla="*/ 130 w 876"/>
                  <a:gd name="T55" fmla="*/ 722 h 1988"/>
                  <a:gd name="T56" fmla="*/ 196 w 876"/>
                  <a:gd name="T57" fmla="*/ 544 h 1988"/>
                  <a:gd name="T58" fmla="*/ 240 w 876"/>
                  <a:gd name="T59" fmla="*/ 434 h 1988"/>
                  <a:gd name="T60" fmla="*/ 240 w 876"/>
                  <a:gd name="T61" fmla="*/ 432 h 1988"/>
                  <a:gd name="T62" fmla="*/ 324 w 876"/>
                  <a:gd name="T63" fmla="*/ 200 h 1988"/>
                  <a:gd name="T64" fmla="*/ 328 w 876"/>
                  <a:gd name="T65" fmla="*/ 192 h 1988"/>
                  <a:gd name="T66" fmla="*/ 366 w 876"/>
                  <a:gd name="T67" fmla="*/ 122 h 1988"/>
                  <a:gd name="T68" fmla="*/ 400 w 876"/>
                  <a:gd name="T69" fmla="*/ 74 h 1988"/>
                  <a:gd name="T70" fmla="*/ 426 w 876"/>
                  <a:gd name="T71" fmla="*/ 46 h 1988"/>
                  <a:gd name="T72" fmla="*/ 456 w 876"/>
                  <a:gd name="T73" fmla="*/ 24 h 1988"/>
                  <a:gd name="T74" fmla="*/ 490 w 876"/>
                  <a:gd name="T75" fmla="*/ 8 h 1988"/>
                  <a:gd name="T76" fmla="*/ 530 w 876"/>
                  <a:gd name="T77" fmla="*/ 2 h 1988"/>
                  <a:gd name="T78" fmla="*/ 554 w 876"/>
                  <a:gd name="T79" fmla="*/ 0 h 1988"/>
                  <a:gd name="T80" fmla="*/ 596 w 876"/>
                  <a:gd name="T81" fmla="*/ 8 h 1988"/>
                  <a:gd name="T82" fmla="*/ 634 w 876"/>
                  <a:gd name="T83" fmla="*/ 22 h 1988"/>
                  <a:gd name="T84" fmla="*/ 668 w 876"/>
                  <a:gd name="T85" fmla="*/ 42 h 1988"/>
                  <a:gd name="T86" fmla="*/ 696 w 876"/>
                  <a:gd name="T87" fmla="*/ 68 h 1988"/>
                  <a:gd name="T88" fmla="*/ 720 w 876"/>
                  <a:gd name="T89" fmla="*/ 98 h 1988"/>
                  <a:gd name="T90" fmla="*/ 738 w 876"/>
                  <a:gd name="T91" fmla="*/ 130 h 1988"/>
                  <a:gd name="T92" fmla="*/ 752 w 876"/>
                  <a:gd name="T93" fmla="*/ 166 h 1988"/>
                  <a:gd name="T94" fmla="*/ 760 w 876"/>
                  <a:gd name="T95" fmla="*/ 202 h 1988"/>
                  <a:gd name="T96" fmla="*/ 764 w 876"/>
                  <a:gd name="T97" fmla="*/ 244 h 1988"/>
                  <a:gd name="T98" fmla="*/ 782 w 876"/>
                  <a:gd name="T99" fmla="*/ 328 h 1988"/>
                  <a:gd name="T100" fmla="*/ 810 w 876"/>
                  <a:gd name="T101" fmla="*/ 420 h 1988"/>
                  <a:gd name="T102" fmla="*/ 876 w 876"/>
                  <a:gd name="T103" fmla="*/ 584 h 198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76" h="1988">
                    <a:moveTo>
                      <a:pt x="490" y="1900"/>
                    </a:moveTo>
                    <a:lnTo>
                      <a:pt x="490" y="1900"/>
                    </a:lnTo>
                    <a:lnTo>
                      <a:pt x="502" y="1912"/>
                    </a:lnTo>
                    <a:lnTo>
                      <a:pt x="508" y="1922"/>
                    </a:lnTo>
                    <a:lnTo>
                      <a:pt x="512" y="1932"/>
                    </a:lnTo>
                    <a:lnTo>
                      <a:pt x="514" y="1940"/>
                    </a:lnTo>
                    <a:lnTo>
                      <a:pt x="514" y="1948"/>
                    </a:lnTo>
                    <a:lnTo>
                      <a:pt x="512" y="1954"/>
                    </a:lnTo>
                    <a:lnTo>
                      <a:pt x="510" y="1964"/>
                    </a:lnTo>
                    <a:lnTo>
                      <a:pt x="506" y="1970"/>
                    </a:lnTo>
                    <a:lnTo>
                      <a:pt x="502" y="1976"/>
                    </a:lnTo>
                    <a:lnTo>
                      <a:pt x="496" y="1980"/>
                    </a:lnTo>
                    <a:lnTo>
                      <a:pt x="490" y="1984"/>
                    </a:lnTo>
                    <a:lnTo>
                      <a:pt x="480" y="1986"/>
                    </a:lnTo>
                    <a:lnTo>
                      <a:pt x="468" y="1988"/>
                    </a:lnTo>
                    <a:lnTo>
                      <a:pt x="450" y="1988"/>
                    </a:lnTo>
                    <a:lnTo>
                      <a:pt x="430" y="1984"/>
                    </a:lnTo>
                    <a:lnTo>
                      <a:pt x="402" y="1978"/>
                    </a:lnTo>
                    <a:lnTo>
                      <a:pt x="370" y="1968"/>
                    </a:lnTo>
                    <a:lnTo>
                      <a:pt x="334" y="1954"/>
                    </a:lnTo>
                    <a:lnTo>
                      <a:pt x="288" y="1934"/>
                    </a:lnTo>
                    <a:lnTo>
                      <a:pt x="260" y="1916"/>
                    </a:lnTo>
                    <a:lnTo>
                      <a:pt x="232" y="1898"/>
                    </a:lnTo>
                    <a:lnTo>
                      <a:pt x="206" y="1876"/>
                    </a:lnTo>
                    <a:lnTo>
                      <a:pt x="182" y="1854"/>
                    </a:lnTo>
                    <a:lnTo>
                      <a:pt x="158" y="1832"/>
                    </a:lnTo>
                    <a:lnTo>
                      <a:pt x="136" y="1806"/>
                    </a:lnTo>
                    <a:lnTo>
                      <a:pt x="118" y="1780"/>
                    </a:lnTo>
                    <a:lnTo>
                      <a:pt x="98" y="1752"/>
                    </a:lnTo>
                    <a:lnTo>
                      <a:pt x="82" y="1722"/>
                    </a:lnTo>
                    <a:lnTo>
                      <a:pt x="66" y="1690"/>
                    </a:lnTo>
                    <a:lnTo>
                      <a:pt x="52" y="1658"/>
                    </a:lnTo>
                    <a:lnTo>
                      <a:pt x="40" y="1624"/>
                    </a:lnTo>
                    <a:lnTo>
                      <a:pt x="30" y="1588"/>
                    </a:lnTo>
                    <a:lnTo>
                      <a:pt x="22" y="1552"/>
                    </a:lnTo>
                    <a:lnTo>
                      <a:pt x="14" y="1512"/>
                    </a:lnTo>
                    <a:lnTo>
                      <a:pt x="8" y="1472"/>
                    </a:lnTo>
                    <a:lnTo>
                      <a:pt x="2" y="1408"/>
                    </a:lnTo>
                    <a:lnTo>
                      <a:pt x="0" y="1342"/>
                    </a:lnTo>
                    <a:lnTo>
                      <a:pt x="2" y="1274"/>
                    </a:lnTo>
                    <a:lnTo>
                      <a:pt x="8" y="1208"/>
                    </a:lnTo>
                    <a:lnTo>
                      <a:pt x="16" y="1144"/>
                    </a:lnTo>
                    <a:lnTo>
                      <a:pt x="26" y="1084"/>
                    </a:lnTo>
                    <a:lnTo>
                      <a:pt x="36" y="1028"/>
                    </a:lnTo>
                    <a:lnTo>
                      <a:pt x="50" y="976"/>
                    </a:lnTo>
                    <a:lnTo>
                      <a:pt x="62" y="932"/>
                    </a:lnTo>
                    <a:lnTo>
                      <a:pt x="74" y="892"/>
                    </a:lnTo>
                    <a:lnTo>
                      <a:pt x="104" y="804"/>
                    </a:lnTo>
                    <a:lnTo>
                      <a:pt x="130" y="722"/>
                    </a:lnTo>
                    <a:lnTo>
                      <a:pt x="160" y="638"/>
                    </a:lnTo>
                    <a:lnTo>
                      <a:pt x="196" y="544"/>
                    </a:lnTo>
                    <a:lnTo>
                      <a:pt x="240" y="434"/>
                    </a:lnTo>
                    <a:lnTo>
                      <a:pt x="240" y="432"/>
                    </a:lnTo>
                    <a:lnTo>
                      <a:pt x="324" y="200"/>
                    </a:lnTo>
                    <a:lnTo>
                      <a:pt x="328" y="192"/>
                    </a:lnTo>
                    <a:lnTo>
                      <a:pt x="346" y="156"/>
                    </a:lnTo>
                    <a:lnTo>
                      <a:pt x="366" y="122"/>
                    </a:lnTo>
                    <a:lnTo>
                      <a:pt x="388" y="90"/>
                    </a:lnTo>
                    <a:lnTo>
                      <a:pt x="400" y="74"/>
                    </a:lnTo>
                    <a:lnTo>
                      <a:pt x="412" y="60"/>
                    </a:lnTo>
                    <a:lnTo>
                      <a:pt x="426" y="46"/>
                    </a:lnTo>
                    <a:lnTo>
                      <a:pt x="440" y="34"/>
                    </a:lnTo>
                    <a:lnTo>
                      <a:pt x="456" y="24"/>
                    </a:lnTo>
                    <a:lnTo>
                      <a:pt x="472" y="16"/>
                    </a:lnTo>
                    <a:lnTo>
                      <a:pt x="490" y="8"/>
                    </a:lnTo>
                    <a:lnTo>
                      <a:pt x="510" y="4"/>
                    </a:lnTo>
                    <a:lnTo>
                      <a:pt x="530" y="2"/>
                    </a:lnTo>
                    <a:lnTo>
                      <a:pt x="554" y="0"/>
                    </a:lnTo>
                    <a:lnTo>
                      <a:pt x="576" y="4"/>
                    </a:lnTo>
                    <a:lnTo>
                      <a:pt x="596" y="8"/>
                    </a:lnTo>
                    <a:lnTo>
                      <a:pt x="616" y="14"/>
                    </a:lnTo>
                    <a:lnTo>
                      <a:pt x="634" y="22"/>
                    </a:lnTo>
                    <a:lnTo>
                      <a:pt x="652" y="32"/>
                    </a:lnTo>
                    <a:lnTo>
                      <a:pt x="668" y="42"/>
                    </a:lnTo>
                    <a:lnTo>
                      <a:pt x="682" y="54"/>
                    </a:lnTo>
                    <a:lnTo>
                      <a:pt x="696" y="68"/>
                    </a:lnTo>
                    <a:lnTo>
                      <a:pt x="708" y="82"/>
                    </a:lnTo>
                    <a:lnTo>
                      <a:pt x="720" y="98"/>
                    </a:lnTo>
                    <a:lnTo>
                      <a:pt x="730" y="114"/>
                    </a:lnTo>
                    <a:lnTo>
                      <a:pt x="738" y="130"/>
                    </a:lnTo>
                    <a:lnTo>
                      <a:pt x="746" y="148"/>
                    </a:lnTo>
                    <a:lnTo>
                      <a:pt x="752" y="166"/>
                    </a:lnTo>
                    <a:lnTo>
                      <a:pt x="756" y="184"/>
                    </a:lnTo>
                    <a:lnTo>
                      <a:pt x="760" y="202"/>
                    </a:lnTo>
                    <a:lnTo>
                      <a:pt x="764" y="244"/>
                    </a:lnTo>
                    <a:lnTo>
                      <a:pt x="772" y="286"/>
                    </a:lnTo>
                    <a:lnTo>
                      <a:pt x="782" y="328"/>
                    </a:lnTo>
                    <a:lnTo>
                      <a:pt x="794" y="372"/>
                    </a:lnTo>
                    <a:lnTo>
                      <a:pt x="810" y="420"/>
                    </a:lnTo>
                    <a:lnTo>
                      <a:pt x="830" y="470"/>
                    </a:lnTo>
                    <a:lnTo>
                      <a:pt x="876" y="58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3" name="Freeform 131">
                <a:extLst>
                  <a:ext uri="{FF2B5EF4-FFF2-40B4-BE49-F238E27FC236}">
                    <a16:creationId xmlns:a16="http://schemas.microsoft.com/office/drawing/2014/main" id="{C086CA4B-4FB4-491B-8009-F0F1D4716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" y="2220"/>
                <a:ext cx="552" cy="1236"/>
              </a:xfrm>
              <a:custGeom>
                <a:avLst/>
                <a:gdLst>
                  <a:gd name="T0" fmla="*/ 402 w 552"/>
                  <a:gd name="T1" fmla="*/ 0 h 1236"/>
                  <a:gd name="T2" fmla="*/ 446 w 552"/>
                  <a:gd name="T3" fmla="*/ 102 h 1236"/>
                  <a:gd name="T4" fmla="*/ 446 w 552"/>
                  <a:gd name="T5" fmla="*/ 102 h 1236"/>
                  <a:gd name="T6" fmla="*/ 470 w 552"/>
                  <a:gd name="T7" fmla="*/ 168 h 1236"/>
                  <a:gd name="T8" fmla="*/ 492 w 552"/>
                  <a:gd name="T9" fmla="*/ 230 h 1236"/>
                  <a:gd name="T10" fmla="*/ 510 w 552"/>
                  <a:gd name="T11" fmla="*/ 292 h 1236"/>
                  <a:gd name="T12" fmla="*/ 526 w 552"/>
                  <a:gd name="T13" fmla="*/ 352 h 1236"/>
                  <a:gd name="T14" fmla="*/ 536 w 552"/>
                  <a:gd name="T15" fmla="*/ 410 h 1236"/>
                  <a:gd name="T16" fmla="*/ 544 w 552"/>
                  <a:gd name="T17" fmla="*/ 468 h 1236"/>
                  <a:gd name="T18" fmla="*/ 550 w 552"/>
                  <a:gd name="T19" fmla="*/ 526 h 1236"/>
                  <a:gd name="T20" fmla="*/ 552 w 552"/>
                  <a:gd name="T21" fmla="*/ 582 h 1236"/>
                  <a:gd name="T22" fmla="*/ 552 w 552"/>
                  <a:gd name="T23" fmla="*/ 582 h 1236"/>
                  <a:gd name="T24" fmla="*/ 550 w 552"/>
                  <a:gd name="T25" fmla="*/ 622 h 1236"/>
                  <a:gd name="T26" fmla="*/ 548 w 552"/>
                  <a:gd name="T27" fmla="*/ 662 h 1236"/>
                  <a:gd name="T28" fmla="*/ 544 w 552"/>
                  <a:gd name="T29" fmla="*/ 700 h 1236"/>
                  <a:gd name="T30" fmla="*/ 538 w 552"/>
                  <a:gd name="T31" fmla="*/ 738 h 1236"/>
                  <a:gd name="T32" fmla="*/ 530 w 552"/>
                  <a:gd name="T33" fmla="*/ 778 h 1236"/>
                  <a:gd name="T34" fmla="*/ 522 w 552"/>
                  <a:gd name="T35" fmla="*/ 816 h 1236"/>
                  <a:gd name="T36" fmla="*/ 510 w 552"/>
                  <a:gd name="T37" fmla="*/ 854 h 1236"/>
                  <a:gd name="T38" fmla="*/ 498 w 552"/>
                  <a:gd name="T39" fmla="*/ 890 h 1236"/>
                  <a:gd name="T40" fmla="*/ 498 w 552"/>
                  <a:gd name="T41" fmla="*/ 890 h 1236"/>
                  <a:gd name="T42" fmla="*/ 482 w 552"/>
                  <a:gd name="T43" fmla="*/ 934 h 1236"/>
                  <a:gd name="T44" fmla="*/ 462 w 552"/>
                  <a:gd name="T45" fmla="*/ 974 h 1236"/>
                  <a:gd name="T46" fmla="*/ 442 w 552"/>
                  <a:gd name="T47" fmla="*/ 1012 h 1236"/>
                  <a:gd name="T48" fmla="*/ 420 w 552"/>
                  <a:gd name="T49" fmla="*/ 1046 h 1236"/>
                  <a:gd name="T50" fmla="*/ 396 w 552"/>
                  <a:gd name="T51" fmla="*/ 1076 h 1236"/>
                  <a:gd name="T52" fmla="*/ 372 w 552"/>
                  <a:gd name="T53" fmla="*/ 1104 h 1236"/>
                  <a:gd name="T54" fmla="*/ 346 w 552"/>
                  <a:gd name="T55" fmla="*/ 1130 h 1236"/>
                  <a:gd name="T56" fmla="*/ 318 w 552"/>
                  <a:gd name="T57" fmla="*/ 1152 h 1236"/>
                  <a:gd name="T58" fmla="*/ 292 w 552"/>
                  <a:gd name="T59" fmla="*/ 1172 h 1236"/>
                  <a:gd name="T60" fmla="*/ 264 w 552"/>
                  <a:gd name="T61" fmla="*/ 1190 h 1236"/>
                  <a:gd name="T62" fmla="*/ 236 w 552"/>
                  <a:gd name="T63" fmla="*/ 1204 h 1236"/>
                  <a:gd name="T64" fmla="*/ 206 w 552"/>
                  <a:gd name="T65" fmla="*/ 1216 h 1236"/>
                  <a:gd name="T66" fmla="*/ 178 w 552"/>
                  <a:gd name="T67" fmla="*/ 1224 h 1236"/>
                  <a:gd name="T68" fmla="*/ 152 w 552"/>
                  <a:gd name="T69" fmla="*/ 1230 h 1236"/>
                  <a:gd name="T70" fmla="*/ 124 w 552"/>
                  <a:gd name="T71" fmla="*/ 1234 h 1236"/>
                  <a:gd name="T72" fmla="*/ 98 w 552"/>
                  <a:gd name="T73" fmla="*/ 1236 h 1236"/>
                  <a:gd name="T74" fmla="*/ 98 w 552"/>
                  <a:gd name="T75" fmla="*/ 1236 h 1236"/>
                  <a:gd name="T76" fmla="*/ 74 w 552"/>
                  <a:gd name="T77" fmla="*/ 1236 h 1236"/>
                  <a:gd name="T78" fmla="*/ 52 w 552"/>
                  <a:gd name="T79" fmla="*/ 1234 h 1236"/>
                  <a:gd name="T80" fmla="*/ 36 w 552"/>
                  <a:gd name="T81" fmla="*/ 1230 h 1236"/>
                  <a:gd name="T82" fmla="*/ 24 w 552"/>
                  <a:gd name="T83" fmla="*/ 1226 h 1236"/>
                  <a:gd name="T84" fmla="*/ 10 w 552"/>
                  <a:gd name="T85" fmla="*/ 1220 h 1236"/>
                  <a:gd name="T86" fmla="*/ 4 w 552"/>
                  <a:gd name="T87" fmla="*/ 1216 h 1236"/>
                  <a:gd name="T88" fmla="*/ 4 w 552"/>
                  <a:gd name="T89" fmla="*/ 1216 h 1236"/>
                  <a:gd name="T90" fmla="*/ 4 w 552"/>
                  <a:gd name="T91" fmla="*/ 1216 h 1236"/>
                  <a:gd name="T92" fmla="*/ 4 w 552"/>
                  <a:gd name="T93" fmla="*/ 1216 h 1236"/>
                  <a:gd name="T94" fmla="*/ 0 w 552"/>
                  <a:gd name="T95" fmla="*/ 1212 h 12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52" h="1236">
                    <a:moveTo>
                      <a:pt x="402" y="0"/>
                    </a:moveTo>
                    <a:lnTo>
                      <a:pt x="446" y="102"/>
                    </a:lnTo>
                    <a:lnTo>
                      <a:pt x="470" y="168"/>
                    </a:lnTo>
                    <a:lnTo>
                      <a:pt x="492" y="230"/>
                    </a:lnTo>
                    <a:lnTo>
                      <a:pt x="510" y="292"/>
                    </a:lnTo>
                    <a:lnTo>
                      <a:pt x="526" y="352"/>
                    </a:lnTo>
                    <a:lnTo>
                      <a:pt x="536" y="410"/>
                    </a:lnTo>
                    <a:lnTo>
                      <a:pt x="544" y="468"/>
                    </a:lnTo>
                    <a:lnTo>
                      <a:pt x="550" y="526"/>
                    </a:lnTo>
                    <a:lnTo>
                      <a:pt x="552" y="582"/>
                    </a:lnTo>
                    <a:lnTo>
                      <a:pt x="550" y="622"/>
                    </a:lnTo>
                    <a:lnTo>
                      <a:pt x="548" y="662"/>
                    </a:lnTo>
                    <a:lnTo>
                      <a:pt x="544" y="700"/>
                    </a:lnTo>
                    <a:lnTo>
                      <a:pt x="538" y="738"/>
                    </a:lnTo>
                    <a:lnTo>
                      <a:pt x="530" y="778"/>
                    </a:lnTo>
                    <a:lnTo>
                      <a:pt x="522" y="816"/>
                    </a:lnTo>
                    <a:lnTo>
                      <a:pt x="510" y="854"/>
                    </a:lnTo>
                    <a:lnTo>
                      <a:pt x="498" y="890"/>
                    </a:lnTo>
                    <a:lnTo>
                      <a:pt x="482" y="934"/>
                    </a:lnTo>
                    <a:lnTo>
                      <a:pt x="462" y="974"/>
                    </a:lnTo>
                    <a:lnTo>
                      <a:pt x="442" y="1012"/>
                    </a:lnTo>
                    <a:lnTo>
                      <a:pt x="420" y="1046"/>
                    </a:lnTo>
                    <a:lnTo>
                      <a:pt x="396" y="1076"/>
                    </a:lnTo>
                    <a:lnTo>
                      <a:pt x="372" y="1104"/>
                    </a:lnTo>
                    <a:lnTo>
                      <a:pt x="346" y="1130"/>
                    </a:lnTo>
                    <a:lnTo>
                      <a:pt x="318" y="1152"/>
                    </a:lnTo>
                    <a:lnTo>
                      <a:pt x="292" y="1172"/>
                    </a:lnTo>
                    <a:lnTo>
                      <a:pt x="264" y="1190"/>
                    </a:lnTo>
                    <a:lnTo>
                      <a:pt x="236" y="1204"/>
                    </a:lnTo>
                    <a:lnTo>
                      <a:pt x="206" y="1216"/>
                    </a:lnTo>
                    <a:lnTo>
                      <a:pt x="178" y="1224"/>
                    </a:lnTo>
                    <a:lnTo>
                      <a:pt x="152" y="1230"/>
                    </a:lnTo>
                    <a:lnTo>
                      <a:pt x="124" y="1234"/>
                    </a:lnTo>
                    <a:lnTo>
                      <a:pt x="98" y="1236"/>
                    </a:lnTo>
                    <a:lnTo>
                      <a:pt x="74" y="1236"/>
                    </a:lnTo>
                    <a:lnTo>
                      <a:pt x="52" y="1234"/>
                    </a:lnTo>
                    <a:lnTo>
                      <a:pt x="36" y="1230"/>
                    </a:lnTo>
                    <a:lnTo>
                      <a:pt x="24" y="1226"/>
                    </a:lnTo>
                    <a:lnTo>
                      <a:pt x="10" y="1220"/>
                    </a:lnTo>
                    <a:lnTo>
                      <a:pt x="4" y="1216"/>
                    </a:lnTo>
                    <a:lnTo>
                      <a:pt x="0" y="12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4" name="Freeform 132">
                <a:extLst>
                  <a:ext uri="{FF2B5EF4-FFF2-40B4-BE49-F238E27FC236}">
                    <a16:creationId xmlns:a16="http://schemas.microsoft.com/office/drawing/2014/main" id="{206DD0E3-C74E-4E7A-945A-67E170C06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2066"/>
                <a:ext cx="848" cy="1366"/>
              </a:xfrm>
              <a:custGeom>
                <a:avLst/>
                <a:gdLst>
                  <a:gd name="T0" fmla="*/ 306 w 848"/>
                  <a:gd name="T1" fmla="*/ 1350 h 1366"/>
                  <a:gd name="T2" fmla="*/ 218 w 848"/>
                  <a:gd name="T3" fmla="*/ 1294 h 1366"/>
                  <a:gd name="T4" fmla="*/ 108 w 848"/>
                  <a:gd name="T5" fmla="*/ 1158 h 1366"/>
                  <a:gd name="T6" fmla="*/ 56 w 848"/>
                  <a:gd name="T7" fmla="*/ 1054 h 1366"/>
                  <a:gd name="T8" fmla="*/ 16 w 848"/>
                  <a:gd name="T9" fmla="*/ 920 h 1366"/>
                  <a:gd name="T10" fmla="*/ 0 w 848"/>
                  <a:gd name="T11" fmla="*/ 774 h 1366"/>
                  <a:gd name="T12" fmla="*/ 4 w 848"/>
                  <a:gd name="T13" fmla="*/ 698 h 1366"/>
                  <a:gd name="T14" fmla="*/ 22 w 848"/>
                  <a:gd name="T15" fmla="*/ 664 h 1366"/>
                  <a:gd name="T16" fmla="*/ 42 w 848"/>
                  <a:gd name="T17" fmla="*/ 672 h 1366"/>
                  <a:gd name="T18" fmla="*/ 52 w 848"/>
                  <a:gd name="T19" fmla="*/ 724 h 1366"/>
                  <a:gd name="T20" fmla="*/ 60 w 848"/>
                  <a:gd name="T21" fmla="*/ 852 h 1366"/>
                  <a:gd name="T22" fmla="*/ 108 w 848"/>
                  <a:gd name="T23" fmla="*/ 1064 h 1366"/>
                  <a:gd name="T24" fmla="*/ 198 w 848"/>
                  <a:gd name="T25" fmla="*/ 1214 h 1366"/>
                  <a:gd name="T26" fmla="*/ 326 w 848"/>
                  <a:gd name="T27" fmla="*/ 1302 h 1366"/>
                  <a:gd name="T28" fmla="*/ 436 w 848"/>
                  <a:gd name="T29" fmla="*/ 1324 h 1366"/>
                  <a:gd name="T30" fmla="*/ 554 w 848"/>
                  <a:gd name="T31" fmla="*/ 1302 h 1366"/>
                  <a:gd name="T32" fmla="*/ 638 w 848"/>
                  <a:gd name="T33" fmla="*/ 1252 h 1366"/>
                  <a:gd name="T34" fmla="*/ 718 w 848"/>
                  <a:gd name="T35" fmla="*/ 1166 h 1366"/>
                  <a:gd name="T36" fmla="*/ 782 w 848"/>
                  <a:gd name="T37" fmla="*/ 1058 h 1366"/>
                  <a:gd name="T38" fmla="*/ 824 w 848"/>
                  <a:gd name="T39" fmla="*/ 932 h 1366"/>
                  <a:gd name="T40" fmla="*/ 846 w 848"/>
                  <a:gd name="T41" fmla="*/ 794 h 1366"/>
                  <a:gd name="T42" fmla="*/ 846 w 848"/>
                  <a:gd name="T43" fmla="*/ 654 h 1366"/>
                  <a:gd name="T44" fmla="*/ 826 w 848"/>
                  <a:gd name="T45" fmla="*/ 556 h 1366"/>
                  <a:gd name="T46" fmla="*/ 780 w 848"/>
                  <a:gd name="T47" fmla="*/ 464 h 1366"/>
                  <a:gd name="T48" fmla="*/ 726 w 848"/>
                  <a:gd name="T49" fmla="*/ 396 h 1366"/>
                  <a:gd name="T50" fmla="*/ 644 w 848"/>
                  <a:gd name="T51" fmla="*/ 348 h 1366"/>
                  <a:gd name="T52" fmla="*/ 550 w 848"/>
                  <a:gd name="T53" fmla="*/ 334 h 1366"/>
                  <a:gd name="T54" fmla="*/ 466 w 848"/>
                  <a:gd name="T55" fmla="*/ 344 h 1366"/>
                  <a:gd name="T56" fmla="*/ 426 w 848"/>
                  <a:gd name="T57" fmla="*/ 356 h 1366"/>
                  <a:gd name="T58" fmla="*/ 418 w 848"/>
                  <a:gd name="T59" fmla="*/ 352 h 1366"/>
                  <a:gd name="T60" fmla="*/ 424 w 848"/>
                  <a:gd name="T61" fmla="*/ 340 h 1366"/>
                  <a:gd name="T62" fmla="*/ 468 w 848"/>
                  <a:gd name="T63" fmla="*/ 328 h 1366"/>
                  <a:gd name="T64" fmla="*/ 586 w 848"/>
                  <a:gd name="T65" fmla="*/ 314 h 1366"/>
                  <a:gd name="T66" fmla="*/ 630 w 848"/>
                  <a:gd name="T67" fmla="*/ 308 h 1366"/>
                  <a:gd name="T68" fmla="*/ 680 w 848"/>
                  <a:gd name="T69" fmla="*/ 282 h 1366"/>
                  <a:gd name="T70" fmla="*/ 708 w 848"/>
                  <a:gd name="T71" fmla="*/ 242 h 1366"/>
                  <a:gd name="T72" fmla="*/ 710 w 848"/>
                  <a:gd name="T73" fmla="*/ 190 h 1366"/>
                  <a:gd name="T74" fmla="*/ 680 w 848"/>
                  <a:gd name="T75" fmla="*/ 112 h 1366"/>
                  <a:gd name="T76" fmla="*/ 624 w 848"/>
                  <a:gd name="T77" fmla="*/ 66 h 1366"/>
                  <a:gd name="T78" fmla="*/ 604 w 848"/>
                  <a:gd name="T79" fmla="*/ 56 h 1366"/>
                  <a:gd name="T80" fmla="*/ 496 w 848"/>
                  <a:gd name="T81" fmla="*/ 28 h 1366"/>
                  <a:gd name="T82" fmla="*/ 392 w 848"/>
                  <a:gd name="T83" fmla="*/ 20 h 1366"/>
                  <a:gd name="T84" fmla="*/ 272 w 848"/>
                  <a:gd name="T85" fmla="*/ 40 h 1366"/>
                  <a:gd name="T86" fmla="*/ 158 w 848"/>
                  <a:gd name="T87" fmla="*/ 94 h 1366"/>
                  <a:gd name="T88" fmla="*/ 126 w 848"/>
                  <a:gd name="T89" fmla="*/ 106 h 1366"/>
                  <a:gd name="T90" fmla="*/ 128 w 848"/>
                  <a:gd name="T91" fmla="*/ 92 h 1366"/>
                  <a:gd name="T92" fmla="*/ 168 w 848"/>
                  <a:gd name="T93" fmla="*/ 60 h 1366"/>
                  <a:gd name="T94" fmla="*/ 288 w 848"/>
                  <a:gd name="T95" fmla="*/ 14 h 1366"/>
                  <a:gd name="T96" fmla="*/ 408 w 848"/>
                  <a:gd name="T97" fmla="*/ 0 h 1366"/>
                  <a:gd name="T98" fmla="*/ 526 w 848"/>
                  <a:gd name="T99" fmla="*/ 14 h 1366"/>
                  <a:gd name="T100" fmla="*/ 634 w 848"/>
                  <a:gd name="T101" fmla="*/ 48 h 1366"/>
                  <a:gd name="T102" fmla="*/ 704 w 848"/>
                  <a:gd name="T103" fmla="*/ 98 h 136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48" h="1366">
                    <a:moveTo>
                      <a:pt x="332" y="1366"/>
                    </a:moveTo>
                    <a:lnTo>
                      <a:pt x="332" y="1366"/>
                    </a:lnTo>
                    <a:lnTo>
                      <a:pt x="320" y="1358"/>
                    </a:lnTo>
                    <a:lnTo>
                      <a:pt x="306" y="1350"/>
                    </a:lnTo>
                    <a:lnTo>
                      <a:pt x="274" y="1336"/>
                    </a:lnTo>
                    <a:lnTo>
                      <a:pt x="248" y="1318"/>
                    </a:lnTo>
                    <a:lnTo>
                      <a:pt x="218" y="1294"/>
                    </a:lnTo>
                    <a:lnTo>
                      <a:pt x="188" y="1264"/>
                    </a:lnTo>
                    <a:lnTo>
                      <a:pt x="154" y="1226"/>
                    </a:lnTo>
                    <a:lnTo>
                      <a:pt x="124" y="1182"/>
                    </a:lnTo>
                    <a:lnTo>
                      <a:pt x="108" y="1158"/>
                    </a:lnTo>
                    <a:lnTo>
                      <a:pt x="94" y="1134"/>
                    </a:lnTo>
                    <a:lnTo>
                      <a:pt x="80" y="1108"/>
                    </a:lnTo>
                    <a:lnTo>
                      <a:pt x="66" y="1082"/>
                    </a:lnTo>
                    <a:lnTo>
                      <a:pt x="56" y="1054"/>
                    </a:lnTo>
                    <a:lnTo>
                      <a:pt x="44" y="1024"/>
                    </a:lnTo>
                    <a:lnTo>
                      <a:pt x="28" y="970"/>
                    </a:lnTo>
                    <a:lnTo>
                      <a:pt x="16" y="920"/>
                    </a:lnTo>
                    <a:lnTo>
                      <a:pt x="8" y="876"/>
                    </a:lnTo>
                    <a:lnTo>
                      <a:pt x="4" y="838"/>
                    </a:lnTo>
                    <a:lnTo>
                      <a:pt x="0" y="804"/>
                    </a:lnTo>
                    <a:lnTo>
                      <a:pt x="0" y="774"/>
                    </a:lnTo>
                    <a:lnTo>
                      <a:pt x="0" y="728"/>
                    </a:lnTo>
                    <a:lnTo>
                      <a:pt x="0" y="720"/>
                    </a:lnTo>
                    <a:lnTo>
                      <a:pt x="4" y="698"/>
                    </a:lnTo>
                    <a:lnTo>
                      <a:pt x="8" y="680"/>
                    </a:lnTo>
                    <a:lnTo>
                      <a:pt x="14" y="670"/>
                    </a:lnTo>
                    <a:lnTo>
                      <a:pt x="22" y="664"/>
                    </a:lnTo>
                    <a:lnTo>
                      <a:pt x="30" y="662"/>
                    </a:lnTo>
                    <a:lnTo>
                      <a:pt x="36" y="664"/>
                    </a:lnTo>
                    <a:lnTo>
                      <a:pt x="42" y="672"/>
                    </a:lnTo>
                    <a:lnTo>
                      <a:pt x="48" y="684"/>
                    </a:lnTo>
                    <a:lnTo>
                      <a:pt x="52" y="702"/>
                    </a:lnTo>
                    <a:lnTo>
                      <a:pt x="52" y="724"/>
                    </a:lnTo>
                    <a:lnTo>
                      <a:pt x="52" y="726"/>
                    </a:lnTo>
                    <a:lnTo>
                      <a:pt x="56" y="792"/>
                    </a:lnTo>
                    <a:lnTo>
                      <a:pt x="60" y="852"/>
                    </a:lnTo>
                    <a:lnTo>
                      <a:pt x="68" y="912"/>
                    </a:lnTo>
                    <a:lnTo>
                      <a:pt x="80" y="966"/>
                    </a:lnTo>
                    <a:lnTo>
                      <a:pt x="92" y="1016"/>
                    </a:lnTo>
                    <a:lnTo>
                      <a:pt x="108" y="1064"/>
                    </a:lnTo>
                    <a:lnTo>
                      <a:pt x="128" y="1106"/>
                    </a:lnTo>
                    <a:lnTo>
                      <a:pt x="148" y="1146"/>
                    </a:lnTo>
                    <a:lnTo>
                      <a:pt x="172" y="1182"/>
                    </a:lnTo>
                    <a:lnTo>
                      <a:pt x="198" y="1214"/>
                    </a:lnTo>
                    <a:lnTo>
                      <a:pt x="226" y="1242"/>
                    </a:lnTo>
                    <a:lnTo>
                      <a:pt x="258" y="1266"/>
                    </a:lnTo>
                    <a:lnTo>
                      <a:pt x="290" y="1286"/>
                    </a:lnTo>
                    <a:lnTo>
                      <a:pt x="326" y="1302"/>
                    </a:lnTo>
                    <a:lnTo>
                      <a:pt x="364" y="1314"/>
                    </a:lnTo>
                    <a:lnTo>
                      <a:pt x="406" y="1322"/>
                    </a:lnTo>
                    <a:lnTo>
                      <a:pt x="436" y="1324"/>
                    </a:lnTo>
                    <a:lnTo>
                      <a:pt x="466" y="1324"/>
                    </a:lnTo>
                    <a:lnTo>
                      <a:pt x="496" y="1320"/>
                    </a:lnTo>
                    <a:lnTo>
                      <a:pt x="524" y="1312"/>
                    </a:lnTo>
                    <a:lnTo>
                      <a:pt x="554" y="1302"/>
                    </a:lnTo>
                    <a:lnTo>
                      <a:pt x="582" y="1288"/>
                    </a:lnTo>
                    <a:lnTo>
                      <a:pt x="610" y="1272"/>
                    </a:lnTo>
                    <a:lnTo>
                      <a:pt x="638" y="1252"/>
                    </a:lnTo>
                    <a:lnTo>
                      <a:pt x="660" y="1232"/>
                    </a:lnTo>
                    <a:lnTo>
                      <a:pt x="680" y="1212"/>
                    </a:lnTo>
                    <a:lnTo>
                      <a:pt x="700" y="1190"/>
                    </a:lnTo>
                    <a:lnTo>
                      <a:pt x="718" y="1166"/>
                    </a:lnTo>
                    <a:lnTo>
                      <a:pt x="736" y="1142"/>
                    </a:lnTo>
                    <a:lnTo>
                      <a:pt x="752" y="1114"/>
                    </a:lnTo>
                    <a:lnTo>
                      <a:pt x="768" y="1088"/>
                    </a:lnTo>
                    <a:lnTo>
                      <a:pt x="782" y="1058"/>
                    </a:lnTo>
                    <a:lnTo>
                      <a:pt x="794" y="1028"/>
                    </a:lnTo>
                    <a:lnTo>
                      <a:pt x="806" y="998"/>
                    </a:lnTo>
                    <a:lnTo>
                      <a:pt x="816" y="966"/>
                    </a:lnTo>
                    <a:lnTo>
                      <a:pt x="824" y="932"/>
                    </a:lnTo>
                    <a:lnTo>
                      <a:pt x="832" y="898"/>
                    </a:lnTo>
                    <a:lnTo>
                      <a:pt x="838" y="864"/>
                    </a:lnTo>
                    <a:lnTo>
                      <a:pt x="844" y="830"/>
                    </a:lnTo>
                    <a:lnTo>
                      <a:pt x="846" y="794"/>
                    </a:lnTo>
                    <a:lnTo>
                      <a:pt x="848" y="736"/>
                    </a:lnTo>
                    <a:lnTo>
                      <a:pt x="848" y="682"/>
                    </a:lnTo>
                    <a:lnTo>
                      <a:pt x="846" y="654"/>
                    </a:lnTo>
                    <a:lnTo>
                      <a:pt x="844" y="630"/>
                    </a:lnTo>
                    <a:lnTo>
                      <a:pt x="838" y="604"/>
                    </a:lnTo>
                    <a:lnTo>
                      <a:pt x="834" y="580"/>
                    </a:lnTo>
                    <a:lnTo>
                      <a:pt x="826" y="556"/>
                    </a:lnTo>
                    <a:lnTo>
                      <a:pt x="818" y="532"/>
                    </a:lnTo>
                    <a:lnTo>
                      <a:pt x="808" y="510"/>
                    </a:lnTo>
                    <a:lnTo>
                      <a:pt x="794" y="486"/>
                    </a:lnTo>
                    <a:lnTo>
                      <a:pt x="780" y="464"/>
                    </a:lnTo>
                    <a:lnTo>
                      <a:pt x="764" y="440"/>
                    </a:lnTo>
                    <a:lnTo>
                      <a:pt x="746" y="418"/>
                    </a:lnTo>
                    <a:lnTo>
                      <a:pt x="726" y="396"/>
                    </a:lnTo>
                    <a:lnTo>
                      <a:pt x="716" y="386"/>
                    </a:lnTo>
                    <a:lnTo>
                      <a:pt x="704" y="376"/>
                    </a:lnTo>
                    <a:lnTo>
                      <a:pt x="676" y="360"/>
                    </a:lnTo>
                    <a:lnTo>
                      <a:pt x="644" y="348"/>
                    </a:lnTo>
                    <a:lnTo>
                      <a:pt x="610" y="340"/>
                    </a:lnTo>
                    <a:lnTo>
                      <a:pt x="590" y="336"/>
                    </a:lnTo>
                    <a:lnTo>
                      <a:pt x="570" y="334"/>
                    </a:lnTo>
                    <a:lnTo>
                      <a:pt x="550" y="334"/>
                    </a:lnTo>
                    <a:lnTo>
                      <a:pt x="530" y="334"/>
                    </a:lnTo>
                    <a:lnTo>
                      <a:pt x="510" y="336"/>
                    </a:lnTo>
                    <a:lnTo>
                      <a:pt x="488" y="340"/>
                    </a:lnTo>
                    <a:lnTo>
                      <a:pt x="466" y="344"/>
                    </a:lnTo>
                    <a:lnTo>
                      <a:pt x="444" y="352"/>
                    </a:lnTo>
                    <a:lnTo>
                      <a:pt x="434" y="354"/>
                    </a:lnTo>
                    <a:lnTo>
                      <a:pt x="426" y="356"/>
                    </a:lnTo>
                    <a:lnTo>
                      <a:pt x="422" y="354"/>
                    </a:lnTo>
                    <a:lnTo>
                      <a:pt x="418" y="354"/>
                    </a:lnTo>
                    <a:lnTo>
                      <a:pt x="418" y="352"/>
                    </a:lnTo>
                    <a:lnTo>
                      <a:pt x="418" y="348"/>
                    </a:lnTo>
                    <a:lnTo>
                      <a:pt x="420" y="344"/>
                    </a:lnTo>
                    <a:lnTo>
                      <a:pt x="424" y="340"/>
                    </a:lnTo>
                    <a:lnTo>
                      <a:pt x="430" y="338"/>
                    </a:lnTo>
                    <a:lnTo>
                      <a:pt x="438" y="334"/>
                    </a:lnTo>
                    <a:lnTo>
                      <a:pt x="468" y="328"/>
                    </a:lnTo>
                    <a:lnTo>
                      <a:pt x="492" y="322"/>
                    </a:lnTo>
                    <a:lnTo>
                      <a:pt x="520" y="316"/>
                    </a:lnTo>
                    <a:lnTo>
                      <a:pt x="552" y="314"/>
                    </a:lnTo>
                    <a:lnTo>
                      <a:pt x="586" y="314"/>
                    </a:lnTo>
                    <a:lnTo>
                      <a:pt x="600" y="314"/>
                    </a:lnTo>
                    <a:lnTo>
                      <a:pt x="616" y="312"/>
                    </a:lnTo>
                    <a:lnTo>
                      <a:pt x="630" y="308"/>
                    </a:lnTo>
                    <a:lnTo>
                      <a:pt x="644" y="304"/>
                    </a:lnTo>
                    <a:lnTo>
                      <a:pt x="656" y="298"/>
                    </a:lnTo>
                    <a:lnTo>
                      <a:pt x="668" y="290"/>
                    </a:lnTo>
                    <a:lnTo>
                      <a:pt x="680" y="282"/>
                    </a:lnTo>
                    <a:lnTo>
                      <a:pt x="690" y="272"/>
                    </a:lnTo>
                    <a:lnTo>
                      <a:pt x="702" y="258"/>
                    </a:lnTo>
                    <a:lnTo>
                      <a:pt x="708" y="242"/>
                    </a:lnTo>
                    <a:lnTo>
                      <a:pt x="712" y="226"/>
                    </a:lnTo>
                    <a:lnTo>
                      <a:pt x="712" y="210"/>
                    </a:lnTo>
                    <a:lnTo>
                      <a:pt x="710" y="190"/>
                    </a:lnTo>
                    <a:lnTo>
                      <a:pt x="706" y="172"/>
                    </a:lnTo>
                    <a:lnTo>
                      <a:pt x="700" y="152"/>
                    </a:lnTo>
                    <a:lnTo>
                      <a:pt x="692" y="132"/>
                    </a:lnTo>
                    <a:lnTo>
                      <a:pt x="680" y="112"/>
                    </a:lnTo>
                    <a:lnTo>
                      <a:pt x="666" y="94"/>
                    </a:lnTo>
                    <a:lnTo>
                      <a:pt x="646" y="78"/>
                    </a:lnTo>
                    <a:lnTo>
                      <a:pt x="636" y="72"/>
                    </a:lnTo>
                    <a:lnTo>
                      <a:pt x="624" y="66"/>
                    </a:lnTo>
                    <a:lnTo>
                      <a:pt x="604" y="56"/>
                    </a:lnTo>
                    <a:lnTo>
                      <a:pt x="582" y="46"/>
                    </a:lnTo>
                    <a:lnTo>
                      <a:pt x="556" y="38"/>
                    </a:lnTo>
                    <a:lnTo>
                      <a:pt x="526" y="32"/>
                    </a:lnTo>
                    <a:lnTo>
                      <a:pt x="496" y="28"/>
                    </a:lnTo>
                    <a:lnTo>
                      <a:pt x="462" y="24"/>
                    </a:lnTo>
                    <a:lnTo>
                      <a:pt x="428" y="22"/>
                    </a:lnTo>
                    <a:lnTo>
                      <a:pt x="392" y="20"/>
                    </a:lnTo>
                    <a:lnTo>
                      <a:pt x="362" y="22"/>
                    </a:lnTo>
                    <a:lnTo>
                      <a:pt x="332" y="26"/>
                    </a:lnTo>
                    <a:lnTo>
                      <a:pt x="302" y="32"/>
                    </a:lnTo>
                    <a:lnTo>
                      <a:pt x="272" y="40"/>
                    </a:lnTo>
                    <a:lnTo>
                      <a:pt x="240" y="52"/>
                    </a:lnTo>
                    <a:lnTo>
                      <a:pt x="212" y="64"/>
                    </a:lnTo>
                    <a:lnTo>
                      <a:pt x="184" y="78"/>
                    </a:lnTo>
                    <a:lnTo>
                      <a:pt x="158" y="94"/>
                    </a:lnTo>
                    <a:lnTo>
                      <a:pt x="142" y="102"/>
                    </a:lnTo>
                    <a:lnTo>
                      <a:pt x="132" y="106"/>
                    </a:lnTo>
                    <a:lnTo>
                      <a:pt x="126" y="106"/>
                    </a:lnTo>
                    <a:lnTo>
                      <a:pt x="124" y="106"/>
                    </a:lnTo>
                    <a:lnTo>
                      <a:pt x="124" y="102"/>
                    </a:lnTo>
                    <a:lnTo>
                      <a:pt x="128" y="92"/>
                    </a:lnTo>
                    <a:lnTo>
                      <a:pt x="138" y="82"/>
                    </a:lnTo>
                    <a:lnTo>
                      <a:pt x="154" y="68"/>
                    </a:lnTo>
                    <a:lnTo>
                      <a:pt x="168" y="60"/>
                    </a:lnTo>
                    <a:lnTo>
                      <a:pt x="190" y="48"/>
                    </a:lnTo>
                    <a:lnTo>
                      <a:pt x="216" y="36"/>
                    </a:lnTo>
                    <a:lnTo>
                      <a:pt x="250" y="24"/>
                    </a:lnTo>
                    <a:lnTo>
                      <a:pt x="288" y="14"/>
                    </a:lnTo>
                    <a:lnTo>
                      <a:pt x="332" y="6"/>
                    </a:lnTo>
                    <a:lnTo>
                      <a:pt x="356" y="2"/>
                    </a:lnTo>
                    <a:lnTo>
                      <a:pt x="382" y="0"/>
                    </a:lnTo>
                    <a:lnTo>
                      <a:pt x="408" y="0"/>
                    </a:lnTo>
                    <a:lnTo>
                      <a:pt x="434" y="2"/>
                    </a:lnTo>
                    <a:lnTo>
                      <a:pt x="480" y="6"/>
                    </a:lnTo>
                    <a:lnTo>
                      <a:pt x="526" y="14"/>
                    </a:lnTo>
                    <a:lnTo>
                      <a:pt x="572" y="24"/>
                    </a:lnTo>
                    <a:lnTo>
                      <a:pt x="594" y="32"/>
                    </a:lnTo>
                    <a:lnTo>
                      <a:pt x="614" y="40"/>
                    </a:lnTo>
                    <a:lnTo>
                      <a:pt x="634" y="48"/>
                    </a:lnTo>
                    <a:lnTo>
                      <a:pt x="654" y="60"/>
                    </a:lnTo>
                    <a:lnTo>
                      <a:pt x="672" y="72"/>
                    </a:lnTo>
                    <a:lnTo>
                      <a:pt x="688" y="84"/>
                    </a:lnTo>
                    <a:lnTo>
                      <a:pt x="704" y="98"/>
                    </a:lnTo>
                    <a:lnTo>
                      <a:pt x="716" y="116"/>
                    </a:lnTo>
                    <a:lnTo>
                      <a:pt x="726" y="134"/>
                    </a:lnTo>
                    <a:lnTo>
                      <a:pt x="734" y="15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5" name="Freeform 133">
                <a:extLst>
                  <a:ext uri="{FF2B5EF4-FFF2-40B4-BE49-F238E27FC236}">
                    <a16:creationId xmlns:a16="http://schemas.microsoft.com/office/drawing/2014/main" id="{0D13F647-68E0-4799-913B-6BE8AD1F6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2050"/>
                <a:ext cx="848" cy="1404"/>
              </a:xfrm>
              <a:custGeom>
                <a:avLst/>
                <a:gdLst>
                  <a:gd name="T0" fmla="*/ 670 w 848"/>
                  <a:gd name="T1" fmla="*/ 58 h 1404"/>
                  <a:gd name="T2" fmla="*/ 538 w 848"/>
                  <a:gd name="T3" fmla="*/ 12 h 1404"/>
                  <a:gd name="T4" fmla="*/ 424 w 848"/>
                  <a:gd name="T5" fmla="*/ 0 h 1404"/>
                  <a:gd name="T6" fmla="*/ 300 w 848"/>
                  <a:gd name="T7" fmla="*/ 14 h 1404"/>
                  <a:gd name="T8" fmla="*/ 176 w 848"/>
                  <a:gd name="T9" fmla="*/ 62 h 1404"/>
                  <a:gd name="T10" fmla="*/ 142 w 848"/>
                  <a:gd name="T11" fmla="*/ 86 h 1404"/>
                  <a:gd name="T12" fmla="*/ 124 w 848"/>
                  <a:gd name="T13" fmla="*/ 118 h 1404"/>
                  <a:gd name="T14" fmla="*/ 130 w 848"/>
                  <a:gd name="T15" fmla="*/ 136 h 1404"/>
                  <a:gd name="T16" fmla="*/ 158 w 848"/>
                  <a:gd name="T17" fmla="*/ 136 h 1404"/>
                  <a:gd name="T18" fmla="*/ 208 w 848"/>
                  <a:gd name="T19" fmla="*/ 108 h 1404"/>
                  <a:gd name="T20" fmla="*/ 322 w 848"/>
                  <a:gd name="T21" fmla="*/ 64 h 1404"/>
                  <a:gd name="T22" fmla="*/ 408 w 848"/>
                  <a:gd name="T23" fmla="*/ 52 h 1404"/>
                  <a:gd name="T24" fmla="*/ 538 w 848"/>
                  <a:gd name="T25" fmla="*/ 64 h 1404"/>
                  <a:gd name="T26" fmla="*/ 632 w 848"/>
                  <a:gd name="T27" fmla="*/ 96 h 1404"/>
                  <a:gd name="T28" fmla="*/ 650 w 848"/>
                  <a:gd name="T29" fmla="*/ 104 h 1404"/>
                  <a:gd name="T30" fmla="*/ 696 w 848"/>
                  <a:gd name="T31" fmla="*/ 160 h 1404"/>
                  <a:gd name="T32" fmla="*/ 712 w 848"/>
                  <a:gd name="T33" fmla="*/ 228 h 1404"/>
                  <a:gd name="T34" fmla="*/ 694 w 848"/>
                  <a:gd name="T35" fmla="*/ 278 h 1404"/>
                  <a:gd name="T36" fmla="*/ 666 w 848"/>
                  <a:gd name="T37" fmla="*/ 300 h 1404"/>
                  <a:gd name="T38" fmla="*/ 616 w 848"/>
                  <a:gd name="T39" fmla="*/ 314 h 1404"/>
                  <a:gd name="T40" fmla="*/ 534 w 848"/>
                  <a:gd name="T41" fmla="*/ 316 h 1404"/>
                  <a:gd name="T42" fmla="*/ 452 w 848"/>
                  <a:gd name="T43" fmla="*/ 334 h 1404"/>
                  <a:gd name="T44" fmla="*/ 418 w 848"/>
                  <a:gd name="T45" fmla="*/ 360 h 1404"/>
                  <a:gd name="T46" fmla="*/ 420 w 848"/>
                  <a:gd name="T47" fmla="*/ 376 h 1404"/>
                  <a:gd name="T48" fmla="*/ 438 w 848"/>
                  <a:gd name="T49" fmla="*/ 388 h 1404"/>
                  <a:gd name="T50" fmla="*/ 486 w 848"/>
                  <a:gd name="T51" fmla="*/ 376 h 1404"/>
                  <a:gd name="T52" fmla="*/ 566 w 848"/>
                  <a:gd name="T53" fmla="*/ 366 h 1404"/>
                  <a:gd name="T54" fmla="*/ 684 w 848"/>
                  <a:gd name="T55" fmla="*/ 390 h 1404"/>
                  <a:gd name="T56" fmla="*/ 730 w 848"/>
                  <a:gd name="T57" fmla="*/ 422 h 1404"/>
                  <a:gd name="T58" fmla="*/ 796 w 848"/>
                  <a:gd name="T59" fmla="*/ 510 h 1404"/>
                  <a:gd name="T60" fmla="*/ 834 w 848"/>
                  <a:gd name="T61" fmla="*/ 602 h 1404"/>
                  <a:gd name="T62" fmla="*/ 848 w 848"/>
                  <a:gd name="T63" fmla="*/ 752 h 1404"/>
                  <a:gd name="T64" fmla="*/ 838 w 848"/>
                  <a:gd name="T65" fmla="*/ 876 h 1404"/>
                  <a:gd name="T66" fmla="*/ 806 w 848"/>
                  <a:gd name="T67" fmla="*/ 1006 h 1404"/>
                  <a:gd name="T68" fmla="*/ 754 w 848"/>
                  <a:gd name="T69" fmla="*/ 1122 h 1404"/>
                  <a:gd name="T70" fmla="*/ 684 w 848"/>
                  <a:gd name="T71" fmla="*/ 1216 h 1404"/>
                  <a:gd name="T72" fmla="*/ 618 w 848"/>
                  <a:gd name="T73" fmla="*/ 1274 h 1404"/>
                  <a:gd name="T74" fmla="*/ 508 w 848"/>
                  <a:gd name="T75" fmla="*/ 1320 h 1404"/>
                  <a:gd name="T76" fmla="*/ 424 w 848"/>
                  <a:gd name="T77" fmla="*/ 1322 h 1404"/>
                  <a:gd name="T78" fmla="*/ 332 w 848"/>
                  <a:gd name="T79" fmla="*/ 1296 h 1404"/>
                  <a:gd name="T80" fmla="*/ 258 w 848"/>
                  <a:gd name="T81" fmla="*/ 1250 h 1404"/>
                  <a:gd name="T82" fmla="*/ 200 w 848"/>
                  <a:gd name="T83" fmla="*/ 1186 h 1404"/>
                  <a:gd name="T84" fmla="*/ 122 w 848"/>
                  <a:gd name="T85" fmla="*/ 1022 h 1404"/>
                  <a:gd name="T86" fmla="*/ 90 w 848"/>
                  <a:gd name="T87" fmla="*/ 834 h 1404"/>
                  <a:gd name="T88" fmla="*/ 84 w 848"/>
                  <a:gd name="T89" fmla="*/ 730 h 1404"/>
                  <a:gd name="T90" fmla="*/ 72 w 848"/>
                  <a:gd name="T91" fmla="*/ 676 h 1404"/>
                  <a:gd name="T92" fmla="*/ 54 w 848"/>
                  <a:gd name="T93" fmla="*/ 664 h 1404"/>
                  <a:gd name="T94" fmla="*/ 30 w 848"/>
                  <a:gd name="T95" fmla="*/ 664 h 1404"/>
                  <a:gd name="T96" fmla="*/ 10 w 848"/>
                  <a:gd name="T97" fmla="*/ 690 h 1404"/>
                  <a:gd name="T98" fmla="*/ 0 w 848"/>
                  <a:gd name="T99" fmla="*/ 744 h 1404"/>
                  <a:gd name="T100" fmla="*/ 8 w 848"/>
                  <a:gd name="T101" fmla="*/ 894 h 1404"/>
                  <a:gd name="T102" fmla="*/ 46 w 848"/>
                  <a:gd name="T103" fmla="*/ 1046 h 1404"/>
                  <a:gd name="T104" fmla="*/ 96 w 848"/>
                  <a:gd name="T105" fmla="*/ 1158 h 1404"/>
                  <a:gd name="T106" fmla="*/ 192 w 848"/>
                  <a:gd name="T107" fmla="*/ 1292 h 1404"/>
                  <a:gd name="T108" fmla="*/ 282 w 848"/>
                  <a:gd name="T109" fmla="*/ 1366 h 14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848" h="1404">
                    <a:moveTo>
                      <a:pt x="718" y="90"/>
                    </a:moveTo>
                    <a:lnTo>
                      <a:pt x="718" y="90"/>
                    </a:lnTo>
                    <a:lnTo>
                      <a:pt x="696" y="72"/>
                    </a:lnTo>
                    <a:lnTo>
                      <a:pt x="670" y="58"/>
                    </a:lnTo>
                    <a:lnTo>
                      <a:pt x="642" y="44"/>
                    </a:lnTo>
                    <a:lnTo>
                      <a:pt x="610" y="32"/>
                    </a:lnTo>
                    <a:lnTo>
                      <a:pt x="576" y="20"/>
                    </a:lnTo>
                    <a:lnTo>
                      <a:pt x="538" y="12"/>
                    </a:lnTo>
                    <a:lnTo>
                      <a:pt x="496" y="6"/>
                    </a:lnTo>
                    <a:lnTo>
                      <a:pt x="452" y="2"/>
                    </a:lnTo>
                    <a:lnTo>
                      <a:pt x="424" y="0"/>
                    </a:lnTo>
                    <a:lnTo>
                      <a:pt x="396" y="0"/>
                    </a:lnTo>
                    <a:lnTo>
                      <a:pt x="370" y="2"/>
                    </a:lnTo>
                    <a:lnTo>
                      <a:pt x="346" y="6"/>
                    </a:lnTo>
                    <a:lnTo>
                      <a:pt x="300" y="14"/>
                    </a:lnTo>
                    <a:lnTo>
                      <a:pt x="260" y="26"/>
                    </a:lnTo>
                    <a:lnTo>
                      <a:pt x="226" y="38"/>
                    </a:lnTo>
                    <a:lnTo>
                      <a:pt x="198" y="50"/>
                    </a:lnTo>
                    <a:lnTo>
                      <a:pt x="176" y="62"/>
                    </a:lnTo>
                    <a:lnTo>
                      <a:pt x="162" y="70"/>
                    </a:lnTo>
                    <a:lnTo>
                      <a:pt x="150" y="78"/>
                    </a:lnTo>
                    <a:lnTo>
                      <a:pt x="142" y="86"/>
                    </a:lnTo>
                    <a:lnTo>
                      <a:pt x="134" y="94"/>
                    </a:lnTo>
                    <a:lnTo>
                      <a:pt x="128" y="102"/>
                    </a:lnTo>
                    <a:lnTo>
                      <a:pt x="124" y="110"/>
                    </a:lnTo>
                    <a:lnTo>
                      <a:pt x="124" y="118"/>
                    </a:lnTo>
                    <a:lnTo>
                      <a:pt x="124" y="124"/>
                    </a:lnTo>
                    <a:lnTo>
                      <a:pt x="126" y="130"/>
                    </a:lnTo>
                    <a:lnTo>
                      <a:pt x="130" y="136"/>
                    </a:lnTo>
                    <a:lnTo>
                      <a:pt x="134" y="138"/>
                    </a:lnTo>
                    <a:lnTo>
                      <a:pt x="140" y="138"/>
                    </a:lnTo>
                    <a:lnTo>
                      <a:pt x="148" y="138"/>
                    </a:lnTo>
                    <a:lnTo>
                      <a:pt x="158" y="136"/>
                    </a:lnTo>
                    <a:lnTo>
                      <a:pt x="168" y="132"/>
                    </a:lnTo>
                    <a:lnTo>
                      <a:pt x="182" y="124"/>
                    </a:lnTo>
                    <a:lnTo>
                      <a:pt x="208" y="108"/>
                    </a:lnTo>
                    <a:lnTo>
                      <a:pt x="234" y="94"/>
                    </a:lnTo>
                    <a:lnTo>
                      <a:pt x="262" y="82"/>
                    </a:lnTo>
                    <a:lnTo>
                      <a:pt x="292" y="72"/>
                    </a:lnTo>
                    <a:lnTo>
                      <a:pt x="322" y="64"/>
                    </a:lnTo>
                    <a:lnTo>
                      <a:pt x="350" y="58"/>
                    </a:lnTo>
                    <a:lnTo>
                      <a:pt x="380" y="54"/>
                    </a:lnTo>
                    <a:lnTo>
                      <a:pt x="408" y="52"/>
                    </a:lnTo>
                    <a:lnTo>
                      <a:pt x="442" y="54"/>
                    </a:lnTo>
                    <a:lnTo>
                      <a:pt x="476" y="56"/>
                    </a:lnTo>
                    <a:lnTo>
                      <a:pt x="508" y="58"/>
                    </a:lnTo>
                    <a:lnTo>
                      <a:pt x="538" y="64"/>
                    </a:lnTo>
                    <a:lnTo>
                      <a:pt x="566" y="70"/>
                    </a:lnTo>
                    <a:lnTo>
                      <a:pt x="592" y="78"/>
                    </a:lnTo>
                    <a:lnTo>
                      <a:pt x="614" y="86"/>
                    </a:lnTo>
                    <a:lnTo>
                      <a:pt x="632" y="96"/>
                    </a:lnTo>
                    <a:lnTo>
                      <a:pt x="650" y="104"/>
                    </a:lnTo>
                    <a:lnTo>
                      <a:pt x="664" y="116"/>
                    </a:lnTo>
                    <a:lnTo>
                      <a:pt x="676" y="128"/>
                    </a:lnTo>
                    <a:lnTo>
                      <a:pt x="686" y="144"/>
                    </a:lnTo>
                    <a:lnTo>
                      <a:pt x="696" y="160"/>
                    </a:lnTo>
                    <a:lnTo>
                      <a:pt x="702" y="180"/>
                    </a:lnTo>
                    <a:lnTo>
                      <a:pt x="708" y="202"/>
                    </a:lnTo>
                    <a:lnTo>
                      <a:pt x="712" y="228"/>
                    </a:lnTo>
                    <a:lnTo>
                      <a:pt x="712" y="244"/>
                    </a:lnTo>
                    <a:lnTo>
                      <a:pt x="708" y="256"/>
                    </a:lnTo>
                    <a:lnTo>
                      <a:pt x="702" y="268"/>
                    </a:lnTo>
                    <a:lnTo>
                      <a:pt x="694" y="278"/>
                    </a:lnTo>
                    <a:lnTo>
                      <a:pt x="686" y="286"/>
                    </a:lnTo>
                    <a:lnTo>
                      <a:pt x="676" y="292"/>
                    </a:lnTo>
                    <a:lnTo>
                      <a:pt x="666" y="300"/>
                    </a:lnTo>
                    <a:lnTo>
                      <a:pt x="654" y="304"/>
                    </a:lnTo>
                    <a:lnTo>
                      <a:pt x="642" y="308"/>
                    </a:lnTo>
                    <a:lnTo>
                      <a:pt x="628" y="312"/>
                    </a:lnTo>
                    <a:lnTo>
                      <a:pt x="616" y="314"/>
                    </a:lnTo>
                    <a:lnTo>
                      <a:pt x="604" y="314"/>
                    </a:lnTo>
                    <a:lnTo>
                      <a:pt x="566" y="314"/>
                    </a:lnTo>
                    <a:lnTo>
                      <a:pt x="534" y="316"/>
                    </a:lnTo>
                    <a:lnTo>
                      <a:pt x="506" y="322"/>
                    </a:lnTo>
                    <a:lnTo>
                      <a:pt x="480" y="328"/>
                    </a:lnTo>
                    <a:lnTo>
                      <a:pt x="452" y="334"/>
                    </a:lnTo>
                    <a:lnTo>
                      <a:pt x="438" y="340"/>
                    </a:lnTo>
                    <a:lnTo>
                      <a:pt x="428" y="346"/>
                    </a:lnTo>
                    <a:lnTo>
                      <a:pt x="422" y="354"/>
                    </a:lnTo>
                    <a:lnTo>
                      <a:pt x="418" y="360"/>
                    </a:lnTo>
                    <a:lnTo>
                      <a:pt x="416" y="366"/>
                    </a:lnTo>
                    <a:lnTo>
                      <a:pt x="418" y="372"/>
                    </a:lnTo>
                    <a:lnTo>
                      <a:pt x="420" y="376"/>
                    </a:lnTo>
                    <a:lnTo>
                      <a:pt x="424" y="382"/>
                    </a:lnTo>
                    <a:lnTo>
                      <a:pt x="428" y="384"/>
                    </a:lnTo>
                    <a:lnTo>
                      <a:pt x="438" y="388"/>
                    </a:lnTo>
                    <a:lnTo>
                      <a:pt x="450" y="386"/>
                    </a:lnTo>
                    <a:lnTo>
                      <a:pt x="466" y="382"/>
                    </a:lnTo>
                    <a:lnTo>
                      <a:pt x="486" y="376"/>
                    </a:lnTo>
                    <a:lnTo>
                      <a:pt x="508" y="372"/>
                    </a:lnTo>
                    <a:lnTo>
                      <a:pt x="528" y="368"/>
                    </a:lnTo>
                    <a:lnTo>
                      <a:pt x="546" y="366"/>
                    </a:lnTo>
                    <a:lnTo>
                      <a:pt x="566" y="366"/>
                    </a:lnTo>
                    <a:lnTo>
                      <a:pt x="586" y="366"/>
                    </a:lnTo>
                    <a:lnTo>
                      <a:pt x="622" y="370"/>
                    </a:lnTo>
                    <a:lnTo>
                      <a:pt x="654" y="378"/>
                    </a:lnTo>
                    <a:lnTo>
                      <a:pt x="684" y="390"/>
                    </a:lnTo>
                    <a:lnTo>
                      <a:pt x="710" y="406"/>
                    </a:lnTo>
                    <a:lnTo>
                      <a:pt x="722" y="414"/>
                    </a:lnTo>
                    <a:lnTo>
                      <a:pt x="730" y="422"/>
                    </a:lnTo>
                    <a:lnTo>
                      <a:pt x="750" y="444"/>
                    </a:lnTo>
                    <a:lnTo>
                      <a:pt x="768" y="466"/>
                    </a:lnTo>
                    <a:lnTo>
                      <a:pt x="784" y="488"/>
                    </a:lnTo>
                    <a:lnTo>
                      <a:pt x="796" y="510"/>
                    </a:lnTo>
                    <a:lnTo>
                      <a:pt x="808" y="532"/>
                    </a:lnTo>
                    <a:lnTo>
                      <a:pt x="818" y="556"/>
                    </a:lnTo>
                    <a:lnTo>
                      <a:pt x="826" y="578"/>
                    </a:lnTo>
                    <a:lnTo>
                      <a:pt x="834" y="602"/>
                    </a:lnTo>
                    <a:lnTo>
                      <a:pt x="840" y="624"/>
                    </a:lnTo>
                    <a:lnTo>
                      <a:pt x="844" y="648"/>
                    </a:lnTo>
                    <a:lnTo>
                      <a:pt x="848" y="700"/>
                    </a:lnTo>
                    <a:lnTo>
                      <a:pt x="848" y="752"/>
                    </a:lnTo>
                    <a:lnTo>
                      <a:pt x="846" y="808"/>
                    </a:lnTo>
                    <a:lnTo>
                      <a:pt x="844" y="842"/>
                    </a:lnTo>
                    <a:lnTo>
                      <a:pt x="838" y="876"/>
                    </a:lnTo>
                    <a:lnTo>
                      <a:pt x="832" y="910"/>
                    </a:lnTo>
                    <a:lnTo>
                      <a:pt x="826" y="942"/>
                    </a:lnTo>
                    <a:lnTo>
                      <a:pt x="816" y="976"/>
                    </a:lnTo>
                    <a:lnTo>
                      <a:pt x="806" y="1006"/>
                    </a:lnTo>
                    <a:lnTo>
                      <a:pt x="796" y="1036"/>
                    </a:lnTo>
                    <a:lnTo>
                      <a:pt x="782" y="1066"/>
                    </a:lnTo>
                    <a:lnTo>
                      <a:pt x="768" y="1094"/>
                    </a:lnTo>
                    <a:lnTo>
                      <a:pt x="754" y="1122"/>
                    </a:lnTo>
                    <a:lnTo>
                      <a:pt x="738" y="1148"/>
                    </a:lnTo>
                    <a:lnTo>
                      <a:pt x="720" y="1172"/>
                    </a:lnTo>
                    <a:lnTo>
                      <a:pt x="702" y="1196"/>
                    </a:lnTo>
                    <a:lnTo>
                      <a:pt x="684" y="1216"/>
                    </a:lnTo>
                    <a:lnTo>
                      <a:pt x="664" y="1236"/>
                    </a:lnTo>
                    <a:lnTo>
                      <a:pt x="644" y="1254"/>
                    </a:lnTo>
                    <a:lnTo>
                      <a:pt x="618" y="1274"/>
                    </a:lnTo>
                    <a:lnTo>
                      <a:pt x="590" y="1290"/>
                    </a:lnTo>
                    <a:lnTo>
                      <a:pt x="564" y="1304"/>
                    </a:lnTo>
                    <a:lnTo>
                      <a:pt x="536" y="1314"/>
                    </a:lnTo>
                    <a:lnTo>
                      <a:pt x="508" y="1320"/>
                    </a:lnTo>
                    <a:lnTo>
                      <a:pt x="480" y="1324"/>
                    </a:lnTo>
                    <a:lnTo>
                      <a:pt x="452" y="1324"/>
                    </a:lnTo>
                    <a:lnTo>
                      <a:pt x="424" y="1322"/>
                    </a:lnTo>
                    <a:lnTo>
                      <a:pt x="398" y="1318"/>
                    </a:lnTo>
                    <a:lnTo>
                      <a:pt x="376" y="1312"/>
                    </a:lnTo>
                    <a:lnTo>
                      <a:pt x="352" y="1304"/>
                    </a:lnTo>
                    <a:lnTo>
                      <a:pt x="332" y="1296"/>
                    </a:lnTo>
                    <a:lnTo>
                      <a:pt x="312" y="1286"/>
                    </a:lnTo>
                    <a:lnTo>
                      <a:pt x="292" y="1276"/>
                    </a:lnTo>
                    <a:lnTo>
                      <a:pt x="274" y="1262"/>
                    </a:lnTo>
                    <a:lnTo>
                      <a:pt x="258" y="1250"/>
                    </a:lnTo>
                    <a:lnTo>
                      <a:pt x="242" y="1236"/>
                    </a:lnTo>
                    <a:lnTo>
                      <a:pt x="226" y="1220"/>
                    </a:lnTo>
                    <a:lnTo>
                      <a:pt x="212" y="1204"/>
                    </a:lnTo>
                    <a:lnTo>
                      <a:pt x="200" y="1186"/>
                    </a:lnTo>
                    <a:lnTo>
                      <a:pt x="176" y="1148"/>
                    </a:lnTo>
                    <a:lnTo>
                      <a:pt x="154" y="1108"/>
                    </a:lnTo>
                    <a:lnTo>
                      <a:pt x="138" y="1066"/>
                    </a:lnTo>
                    <a:lnTo>
                      <a:pt x="122" y="1022"/>
                    </a:lnTo>
                    <a:lnTo>
                      <a:pt x="112" y="976"/>
                    </a:lnTo>
                    <a:lnTo>
                      <a:pt x="102" y="930"/>
                    </a:lnTo>
                    <a:lnTo>
                      <a:pt x="94" y="882"/>
                    </a:lnTo>
                    <a:lnTo>
                      <a:pt x="90" y="834"/>
                    </a:lnTo>
                    <a:lnTo>
                      <a:pt x="86" y="788"/>
                    </a:lnTo>
                    <a:lnTo>
                      <a:pt x="84" y="742"/>
                    </a:lnTo>
                    <a:lnTo>
                      <a:pt x="84" y="730"/>
                    </a:lnTo>
                    <a:lnTo>
                      <a:pt x="84" y="708"/>
                    </a:lnTo>
                    <a:lnTo>
                      <a:pt x="78" y="692"/>
                    </a:lnTo>
                    <a:lnTo>
                      <a:pt x="72" y="676"/>
                    </a:lnTo>
                    <a:lnTo>
                      <a:pt x="66" y="672"/>
                    </a:lnTo>
                    <a:lnTo>
                      <a:pt x="60" y="666"/>
                    </a:lnTo>
                    <a:lnTo>
                      <a:pt x="54" y="664"/>
                    </a:lnTo>
                    <a:lnTo>
                      <a:pt x="46" y="662"/>
                    </a:lnTo>
                    <a:lnTo>
                      <a:pt x="38" y="662"/>
                    </a:lnTo>
                    <a:lnTo>
                      <a:pt x="30" y="664"/>
                    </a:lnTo>
                    <a:lnTo>
                      <a:pt x="24" y="670"/>
                    </a:lnTo>
                    <a:lnTo>
                      <a:pt x="18" y="674"/>
                    </a:lnTo>
                    <a:lnTo>
                      <a:pt x="14" y="682"/>
                    </a:lnTo>
                    <a:lnTo>
                      <a:pt x="10" y="690"/>
                    </a:lnTo>
                    <a:lnTo>
                      <a:pt x="4" y="710"/>
                    </a:lnTo>
                    <a:lnTo>
                      <a:pt x="0" y="736"/>
                    </a:lnTo>
                    <a:lnTo>
                      <a:pt x="0" y="744"/>
                    </a:lnTo>
                    <a:lnTo>
                      <a:pt x="0" y="790"/>
                    </a:lnTo>
                    <a:lnTo>
                      <a:pt x="0" y="820"/>
                    </a:lnTo>
                    <a:lnTo>
                      <a:pt x="4" y="854"/>
                    </a:lnTo>
                    <a:lnTo>
                      <a:pt x="8" y="894"/>
                    </a:lnTo>
                    <a:lnTo>
                      <a:pt x="16" y="940"/>
                    </a:lnTo>
                    <a:lnTo>
                      <a:pt x="28" y="990"/>
                    </a:lnTo>
                    <a:lnTo>
                      <a:pt x="46" y="1046"/>
                    </a:lnTo>
                    <a:lnTo>
                      <a:pt x="56" y="1076"/>
                    </a:lnTo>
                    <a:lnTo>
                      <a:pt x="68" y="1104"/>
                    </a:lnTo>
                    <a:lnTo>
                      <a:pt x="82" y="1132"/>
                    </a:lnTo>
                    <a:lnTo>
                      <a:pt x="96" y="1158"/>
                    </a:lnTo>
                    <a:lnTo>
                      <a:pt x="110" y="1184"/>
                    </a:lnTo>
                    <a:lnTo>
                      <a:pt x="126" y="1208"/>
                    </a:lnTo>
                    <a:lnTo>
                      <a:pt x="158" y="1252"/>
                    </a:lnTo>
                    <a:lnTo>
                      <a:pt x="192" y="1292"/>
                    </a:lnTo>
                    <a:lnTo>
                      <a:pt x="224" y="1324"/>
                    </a:lnTo>
                    <a:lnTo>
                      <a:pt x="254" y="1348"/>
                    </a:lnTo>
                    <a:lnTo>
                      <a:pt x="282" y="1366"/>
                    </a:lnTo>
                    <a:lnTo>
                      <a:pt x="296" y="1374"/>
                    </a:lnTo>
                    <a:lnTo>
                      <a:pt x="308" y="1384"/>
                    </a:lnTo>
                    <a:lnTo>
                      <a:pt x="330" y="140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6" name="Freeform 134">
                <a:extLst>
                  <a:ext uri="{FF2B5EF4-FFF2-40B4-BE49-F238E27FC236}">
                    <a16:creationId xmlns:a16="http://schemas.microsoft.com/office/drawing/2014/main" id="{321F6869-B754-4544-ACF2-8A67617BB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" y="2142"/>
                <a:ext cx="294" cy="1312"/>
              </a:xfrm>
              <a:custGeom>
                <a:avLst/>
                <a:gdLst>
                  <a:gd name="T0" fmla="*/ 218 w 294"/>
                  <a:gd name="T1" fmla="*/ 0 h 1312"/>
                  <a:gd name="T2" fmla="*/ 218 w 294"/>
                  <a:gd name="T3" fmla="*/ 0 h 1312"/>
                  <a:gd name="T4" fmla="*/ 206 w 294"/>
                  <a:gd name="T5" fmla="*/ 12 h 1312"/>
                  <a:gd name="T6" fmla="*/ 178 w 294"/>
                  <a:gd name="T7" fmla="*/ 46 h 1312"/>
                  <a:gd name="T8" fmla="*/ 162 w 294"/>
                  <a:gd name="T9" fmla="*/ 68 h 1312"/>
                  <a:gd name="T10" fmla="*/ 144 w 294"/>
                  <a:gd name="T11" fmla="*/ 94 h 1312"/>
                  <a:gd name="T12" fmla="*/ 126 w 294"/>
                  <a:gd name="T13" fmla="*/ 124 h 1312"/>
                  <a:gd name="T14" fmla="*/ 110 w 294"/>
                  <a:gd name="T15" fmla="*/ 158 h 1312"/>
                  <a:gd name="T16" fmla="*/ 110 w 294"/>
                  <a:gd name="T17" fmla="*/ 158 h 1312"/>
                  <a:gd name="T18" fmla="*/ 98 w 294"/>
                  <a:gd name="T19" fmla="*/ 184 h 1312"/>
                  <a:gd name="T20" fmla="*/ 86 w 294"/>
                  <a:gd name="T21" fmla="*/ 214 h 1312"/>
                  <a:gd name="T22" fmla="*/ 74 w 294"/>
                  <a:gd name="T23" fmla="*/ 246 h 1312"/>
                  <a:gd name="T24" fmla="*/ 64 w 294"/>
                  <a:gd name="T25" fmla="*/ 282 h 1312"/>
                  <a:gd name="T26" fmla="*/ 44 w 294"/>
                  <a:gd name="T27" fmla="*/ 362 h 1312"/>
                  <a:gd name="T28" fmla="*/ 26 w 294"/>
                  <a:gd name="T29" fmla="*/ 446 h 1312"/>
                  <a:gd name="T30" fmla="*/ 12 w 294"/>
                  <a:gd name="T31" fmla="*/ 536 h 1312"/>
                  <a:gd name="T32" fmla="*/ 6 w 294"/>
                  <a:gd name="T33" fmla="*/ 580 h 1312"/>
                  <a:gd name="T34" fmla="*/ 4 w 294"/>
                  <a:gd name="T35" fmla="*/ 624 h 1312"/>
                  <a:gd name="T36" fmla="*/ 0 w 294"/>
                  <a:gd name="T37" fmla="*/ 668 h 1312"/>
                  <a:gd name="T38" fmla="*/ 0 w 294"/>
                  <a:gd name="T39" fmla="*/ 710 h 1312"/>
                  <a:gd name="T40" fmla="*/ 0 w 294"/>
                  <a:gd name="T41" fmla="*/ 752 h 1312"/>
                  <a:gd name="T42" fmla="*/ 2 w 294"/>
                  <a:gd name="T43" fmla="*/ 792 h 1312"/>
                  <a:gd name="T44" fmla="*/ 2 w 294"/>
                  <a:gd name="T45" fmla="*/ 792 h 1312"/>
                  <a:gd name="T46" fmla="*/ 6 w 294"/>
                  <a:gd name="T47" fmla="*/ 828 h 1312"/>
                  <a:gd name="T48" fmla="*/ 12 w 294"/>
                  <a:gd name="T49" fmla="*/ 864 h 1312"/>
                  <a:gd name="T50" fmla="*/ 18 w 294"/>
                  <a:gd name="T51" fmla="*/ 898 h 1312"/>
                  <a:gd name="T52" fmla="*/ 24 w 294"/>
                  <a:gd name="T53" fmla="*/ 934 h 1312"/>
                  <a:gd name="T54" fmla="*/ 34 w 294"/>
                  <a:gd name="T55" fmla="*/ 970 h 1312"/>
                  <a:gd name="T56" fmla="*/ 46 w 294"/>
                  <a:gd name="T57" fmla="*/ 1004 h 1312"/>
                  <a:gd name="T58" fmla="*/ 58 w 294"/>
                  <a:gd name="T59" fmla="*/ 1038 h 1312"/>
                  <a:gd name="T60" fmla="*/ 74 w 294"/>
                  <a:gd name="T61" fmla="*/ 1072 h 1312"/>
                  <a:gd name="T62" fmla="*/ 92 w 294"/>
                  <a:gd name="T63" fmla="*/ 1104 h 1312"/>
                  <a:gd name="T64" fmla="*/ 112 w 294"/>
                  <a:gd name="T65" fmla="*/ 1136 h 1312"/>
                  <a:gd name="T66" fmla="*/ 134 w 294"/>
                  <a:gd name="T67" fmla="*/ 1168 h 1312"/>
                  <a:gd name="T68" fmla="*/ 160 w 294"/>
                  <a:gd name="T69" fmla="*/ 1200 h 1312"/>
                  <a:gd name="T70" fmla="*/ 188 w 294"/>
                  <a:gd name="T71" fmla="*/ 1230 h 1312"/>
                  <a:gd name="T72" fmla="*/ 220 w 294"/>
                  <a:gd name="T73" fmla="*/ 1258 h 1312"/>
                  <a:gd name="T74" fmla="*/ 256 w 294"/>
                  <a:gd name="T75" fmla="*/ 1286 h 1312"/>
                  <a:gd name="T76" fmla="*/ 294 w 294"/>
                  <a:gd name="T77" fmla="*/ 1312 h 13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94" h="1312">
                    <a:moveTo>
                      <a:pt x="218" y="0"/>
                    </a:moveTo>
                    <a:lnTo>
                      <a:pt x="218" y="0"/>
                    </a:lnTo>
                    <a:lnTo>
                      <a:pt x="206" y="12"/>
                    </a:lnTo>
                    <a:lnTo>
                      <a:pt x="178" y="46"/>
                    </a:lnTo>
                    <a:lnTo>
                      <a:pt x="162" y="68"/>
                    </a:lnTo>
                    <a:lnTo>
                      <a:pt x="144" y="94"/>
                    </a:lnTo>
                    <a:lnTo>
                      <a:pt x="126" y="124"/>
                    </a:lnTo>
                    <a:lnTo>
                      <a:pt x="110" y="158"/>
                    </a:lnTo>
                    <a:lnTo>
                      <a:pt x="98" y="184"/>
                    </a:lnTo>
                    <a:lnTo>
                      <a:pt x="86" y="214"/>
                    </a:lnTo>
                    <a:lnTo>
                      <a:pt x="74" y="246"/>
                    </a:lnTo>
                    <a:lnTo>
                      <a:pt x="64" y="282"/>
                    </a:lnTo>
                    <a:lnTo>
                      <a:pt x="44" y="362"/>
                    </a:lnTo>
                    <a:lnTo>
                      <a:pt x="26" y="446"/>
                    </a:lnTo>
                    <a:lnTo>
                      <a:pt x="12" y="536"/>
                    </a:lnTo>
                    <a:lnTo>
                      <a:pt x="6" y="580"/>
                    </a:lnTo>
                    <a:lnTo>
                      <a:pt x="4" y="624"/>
                    </a:lnTo>
                    <a:lnTo>
                      <a:pt x="0" y="668"/>
                    </a:lnTo>
                    <a:lnTo>
                      <a:pt x="0" y="710"/>
                    </a:lnTo>
                    <a:lnTo>
                      <a:pt x="0" y="752"/>
                    </a:lnTo>
                    <a:lnTo>
                      <a:pt x="2" y="792"/>
                    </a:lnTo>
                    <a:lnTo>
                      <a:pt x="6" y="828"/>
                    </a:lnTo>
                    <a:lnTo>
                      <a:pt x="12" y="864"/>
                    </a:lnTo>
                    <a:lnTo>
                      <a:pt x="18" y="898"/>
                    </a:lnTo>
                    <a:lnTo>
                      <a:pt x="24" y="934"/>
                    </a:lnTo>
                    <a:lnTo>
                      <a:pt x="34" y="970"/>
                    </a:lnTo>
                    <a:lnTo>
                      <a:pt x="46" y="1004"/>
                    </a:lnTo>
                    <a:lnTo>
                      <a:pt x="58" y="1038"/>
                    </a:lnTo>
                    <a:lnTo>
                      <a:pt x="74" y="1072"/>
                    </a:lnTo>
                    <a:lnTo>
                      <a:pt x="92" y="1104"/>
                    </a:lnTo>
                    <a:lnTo>
                      <a:pt x="112" y="1136"/>
                    </a:lnTo>
                    <a:lnTo>
                      <a:pt x="134" y="1168"/>
                    </a:lnTo>
                    <a:lnTo>
                      <a:pt x="160" y="1200"/>
                    </a:lnTo>
                    <a:lnTo>
                      <a:pt x="188" y="1230"/>
                    </a:lnTo>
                    <a:lnTo>
                      <a:pt x="220" y="1258"/>
                    </a:lnTo>
                    <a:lnTo>
                      <a:pt x="256" y="1286"/>
                    </a:lnTo>
                    <a:lnTo>
                      <a:pt x="294" y="13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7" name="Freeform 135">
                <a:extLst>
                  <a:ext uri="{FF2B5EF4-FFF2-40B4-BE49-F238E27FC236}">
                    <a16:creationId xmlns:a16="http://schemas.microsoft.com/office/drawing/2014/main" id="{A8BB95D3-A8A3-47C5-95E5-F67BC3376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1010"/>
                <a:ext cx="466" cy="744"/>
              </a:xfrm>
              <a:custGeom>
                <a:avLst/>
                <a:gdLst>
                  <a:gd name="T0" fmla="*/ 184 w 466"/>
                  <a:gd name="T1" fmla="*/ 0 h 744"/>
                  <a:gd name="T2" fmla="*/ 184 w 466"/>
                  <a:gd name="T3" fmla="*/ 0 h 744"/>
                  <a:gd name="T4" fmla="*/ 182 w 466"/>
                  <a:gd name="T5" fmla="*/ 34 h 744"/>
                  <a:gd name="T6" fmla="*/ 180 w 466"/>
                  <a:gd name="T7" fmla="*/ 70 h 744"/>
                  <a:gd name="T8" fmla="*/ 174 w 466"/>
                  <a:gd name="T9" fmla="*/ 110 h 744"/>
                  <a:gd name="T10" fmla="*/ 168 w 466"/>
                  <a:gd name="T11" fmla="*/ 150 h 744"/>
                  <a:gd name="T12" fmla="*/ 150 w 466"/>
                  <a:gd name="T13" fmla="*/ 240 h 744"/>
                  <a:gd name="T14" fmla="*/ 126 w 466"/>
                  <a:gd name="T15" fmla="*/ 334 h 744"/>
                  <a:gd name="T16" fmla="*/ 98 w 466"/>
                  <a:gd name="T17" fmla="*/ 432 h 744"/>
                  <a:gd name="T18" fmla="*/ 68 w 466"/>
                  <a:gd name="T19" fmla="*/ 534 h 744"/>
                  <a:gd name="T20" fmla="*/ 34 w 466"/>
                  <a:gd name="T21" fmla="*/ 636 h 744"/>
                  <a:gd name="T22" fmla="*/ 0 w 466"/>
                  <a:gd name="T23" fmla="*/ 738 h 744"/>
                  <a:gd name="T24" fmla="*/ 0 w 466"/>
                  <a:gd name="T25" fmla="*/ 738 h 744"/>
                  <a:gd name="T26" fmla="*/ 18 w 466"/>
                  <a:gd name="T27" fmla="*/ 702 h 744"/>
                  <a:gd name="T28" fmla="*/ 38 w 466"/>
                  <a:gd name="T29" fmla="*/ 664 h 744"/>
                  <a:gd name="T30" fmla="*/ 62 w 466"/>
                  <a:gd name="T31" fmla="*/ 628 h 744"/>
                  <a:gd name="T32" fmla="*/ 74 w 466"/>
                  <a:gd name="T33" fmla="*/ 612 h 744"/>
                  <a:gd name="T34" fmla="*/ 88 w 466"/>
                  <a:gd name="T35" fmla="*/ 596 h 744"/>
                  <a:gd name="T36" fmla="*/ 102 w 466"/>
                  <a:gd name="T37" fmla="*/ 580 h 744"/>
                  <a:gd name="T38" fmla="*/ 118 w 466"/>
                  <a:gd name="T39" fmla="*/ 566 h 744"/>
                  <a:gd name="T40" fmla="*/ 136 w 466"/>
                  <a:gd name="T41" fmla="*/ 556 h 744"/>
                  <a:gd name="T42" fmla="*/ 154 w 466"/>
                  <a:gd name="T43" fmla="*/ 546 h 744"/>
                  <a:gd name="T44" fmla="*/ 174 w 466"/>
                  <a:gd name="T45" fmla="*/ 538 h 744"/>
                  <a:gd name="T46" fmla="*/ 196 w 466"/>
                  <a:gd name="T47" fmla="*/ 532 h 744"/>
                  <a:gd name="T48" fmla="*/ 218 w 466"/>
                  <a:gd name="T49" fmla="*/ 530 h 744"/>
                  <a:gd name="T50" fmla="*/ 244 w 466"/>
                  <a:gd name="T51" fmla="*/ 528 h 744"/>
                  <a:gd name="T52" fmla="*/ 244 w 466"/>
                  <a:gd name="T53" fmla="*/ 528 h 744"/>
                  <a:gd name="T54" fmla="*/ 270 w 466"/>
                  <a:gd name="T55" fmla="*/ 532 h 744"/>
                  <a:gd name="T56" fmla="*/ 292 w 466"/>
                  <a:gd name="T57" fmla="*/ 536 h 744"/>
                  <a:gd name="T58" fmla="*/ 314 w 466"/>
                  <a:gd name="T59" fmla="*/ 544 h 744"/>
                  <a:gd name="T60" fmla="*/ 336 w 466"/>
                  <a:gd name="T61" fmla="*/ 552 h 744"/>
                  <a:gd name="T62" fmla="*/ 354 w 466"/>
                  <a:gd name="T63" fmla="*/ 564 h 744"/>
                  <a:gd name="T64" fmla="*/ 372 w 466"/>
                  <a:gd name="T65" fmla="*/ 576 h 744"/>
                  <a:gd name="T66" fmla="*/ 388 w 466"/>
                  <a:gd name="T67" fmla="*/ 590 h 744"/>
                  <a:gd name="T68" fmla="*/ 402 w 466"/>
                  <a:gd name="T69" fmla="*/ 604 h 744"/>
                  <a:gd name="T70" fmla="*/ 414 w 466"/>
                  <a:gd name="T71" fmla="*/ 620 h 744"/>
                  <a:gd name="T72" fmla="*/ 426 w 466"/>
                  <a:gd name="T73" fmla="*/ 636 h 744"/>
                  <a:gd name="T74" fmla="*/ 436 w 466"/>
                  <a:gd name="T75" fmla="*/ 654 h 744"/>
                  <a:gd name="T76" fmla="*/ 444 w 466"/>
                  <a:gd name="T77" fmla="*/ 672 h 744"/>
                  <a:gd name="T78" fmla="*/ 452 w 466"/>
                  <a:gd name="T79" fmla="*/ 690 h 744"/>
                  <a:gd name="T80" fmla="*/ 458 w 466"/>
                  <a:gd name="T81" fmla="*/ 708 h 744"/>
                  <a:gd name="T82" fmla="*/ 462 w 466"/>
                  <a:gd name="T83" fmla="*/ 726 h 744"/>
                  <a:gd name="T84" fmla="*/ 466 w 466"/>
                  <a:gd name="T85" fmla="*/ 744 h 744"/>
                  <a:gd name="T86" fmla="*/ 466 w 466"/>
                  <a:gd name="T87" fmla="*/ 744 h 744"/>
                  <a:gd name="T88" fmla="*/ 456 w 466"/>
                  <a:gd name="T89" fmla="*/ 600 h 744"/>
                  <a:gd name="T90" fmla="*/ 444 w 466"/>
                  <a:gd name="T91" fmla="*/ 408 h 744"/>
                  <a:gd name="T92" fmla="*/ 440 w 466"/>
                  <a:gd name="T93" fmla="*/ 304 h 744"/>
                  <a:gd name="T94" fmla="*/ 438 w 466"/>
                  <a:gd name="T95" fmla="*/ 198 h 744"/>
                  <a:gd name="T96" fmla="*/ 440 w 466"/>
                  <a:gd name="T97" fmla="*/ 96 h 744"/>
                  <a:gd name="T98" fmla="*/ 444 w 466"/>
                  <a:gd name="T99" fmla="*/ 0 h 7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66" h="744">
                    <a:moveTo>
                      <a:pt x="184" y="0"/>
                    </a:moveTo>
                    <a:lnTo>
                      <a:pt x="184" y="0"/>
                    </a:lnTo>
                    <a:lnTo>
                      <a:pt x="182" y="34"/>
                    </a:lnTo>
                    <a:lnTo>
                      <a:pt x="180" y="70"/>
                    </a:lnTo>
                    <a:lnTo>
                      <a:pt x="174" y="110"/>
                    </a:lnTo>
                    <a:lnTo>
                      <a:pt x="168" y="150"/>
                    </a:lnTo>
                    <a:lnTo>
                      <a:pt x="150" y="240"/>
                    </a:lnTo>
                    <a:lnTo>
                      <a:pt x="126" y="334"/>
                    </a:lnTo>
                    <a:lnTo>
                      <a:pt x="98" y="432"/>
                    </a:lnTo>
                    <a:lnTo>
                      <a:pt x="68" y="534"/>
                    </a:lnTo>
                    <a:lnTo>
                      <a:pt x="34" y="636"/>
                    </a:lnTo>
                    <a:lnTo>
                      <a:pt x="0" y="738"/>
                    </a:lnTo>
                    <a:lnTo>
                      <a:pt x="18" y="702"/>
                    </a:lnTo>
                    <a:lnTo>
                      <a:pt x="38" y="664"/>
                    </a:lnTo>
                    <a:lnTo>
                      <a:pt x="62" y="628"/>
                    </a:lnTo>
                    <a:lnTo>
                      <a:pt x="74" y="612"/>
                    </a:lnTo>
                    <a:lnTo>
                      <a:pt x="88" y="596"/>
                    </a:lnTo>
                    <a:lnTo>
                      <a:pt x="102" y="580"/>
                    </a:lnTo>
                    <a:lnTo>
                      <a:pt x="118" y="566"/>
                    </a:lnTo>
                    <a:lnTo>
                      <a:pt x="136" y="556"/>
                    </a:lnTo>
                    <a:lnTo>
                      <a:pt x="154" y="546"/>
                    </a:lnTo>
                    <a:lnTo>
                      <a:pt x="174" y="538"/>
                    </a:lnTo>
                    <a:lnTo>
                      <a:pt x="196" y="532"/>
                    </a:lnTo>
                    <a:lnTo>
                      <a:pt x="218" y="530"/>
                    </a:lnTo>
                    <a:lnTo>
                      <a:pt x="244" y="528"/>
                    </a:lnTo>
                    <a:lnTo>
                      <a:pt x="270" y="532"/>
                    </a:lnTo>
                    <a:lnTo>
                      <a:pt x="292" y="536"/>
                    </a:lnTo>
                    <a:lnTo>
                      <a:pt x="314" y="544"/>
                    </a:lnTo>
                    <a:lnTo>
                      <a:pt x="336" y="552"/>
                    </a:lnTo>
                    <a:lnTo>
                      <a:pt x="354" y="564"/>
                    </a:lnTo>
                    <a:lnTo>
                      <a:pt x="372" y="576"/>
                    </a:lnTo>
                    <a:lnTo>
                      <a:pt x="388" y="590"/>
                    </a:lnTo>
                    <a:lnTo>
                      <a:pt x="402" y="604"/>
                    </a:lnTo>
                    <a:lnTo>
                      <a:pt x="414" y="620"/>
                    </a:lnTo>
                    <a:lnTo>
                      <a:pt x="426" y="636"/>
                    </a:lnTo>
                    <a:lnTo>
                      <a:pt x="436" y="654"/>
                    </a:lnTo>
                    <a:lnTo>
                      <a:pt x="444" y="672"/>
                    </a:lnTo>
                    <a:lnTo>
                      <a:pt x="452" y="690"/>
                    </a:lnTo>
                    <a:lnTo>
                      <a:pt x="458" y="708"/>
                    </a:lnTo>
                    <a:lnTo>
                      <a:pt x="462" y="726"/>
                    </a:lnTo>
                    <a:lnTo>
                      <a:pt x="466" y="744"/>
                    </a:lnTo>
                    <a:lnTo>
                      <a:pt x="456" y="600"/>
                    </a:lnTo>
                    <a:lnTo>
                      <a:pt x="444" y="408"/>
                    </a:lnTo>
                    <a:lnTo>
                      <a:pt x="440" y="304"/>
                    </a:lnTo>
                    <a:lnTo>
                      <a:pt x="438" y="198"/>
                    </a:lnTo>
                    <a:lnTo>
                      <a:pt x="440" y="96"/>
                    </a:lnTo>
                    <a:lnTo>
                      <a:pt x="44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8" name="Freeform 136">
                <a:extLst>
                  <a:ext uri="{FF2B5EF4-FFF2-40B4-BE49-F238E27FC236}">
                    <a16:creationId xmlns:a16="http://schemas.microsoft.com/office/drawing/2014/main" id="{1567A843-D358-46B2-BFF4-E93ED5EE8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2790"/>
                <a:ext cx="756" cy="584"/>
              </a:xfrm>
              <a:custGeom>
                <a:avLst/>
                <a:gdLst>
                  <a:gd name="T0" fmla="*/ 340 w 756"/>
                  <a:gd name="T1" fmla="*/ 582 h 584"/>
                  <a:gd name="T2" fmla="*/ 396 w 756"/>
                  <a:gd name="T3" fmla="*/ 584 h 584"/>
                  <a:gd name="T4" fmla="*/ 452 w 756"/>
                  <a:gd name="T5" fmla="*/ 574 h 584"/>
                  <a:gd name="T6" fmla="*/ 506 w 756"/>
                  <a:gd name="T7" fmla="*/ 550 h 584"/>
                  <a:gd name="T8" fmla="*/ 560 w 756"/>
                  <a:gd name="T9" fmla="*/ 514 h 584"/>
                  <a:gd name="T10" fmla="*/ 578 w 756"/>
                  <a:gd name="T11" fmla="*/ 498 h 584"/>
                  <a:gd name="T12" fmla="*/ 612 w 756"/>
                  <a:gd name="T13" fmla="*/ 464 h 584"/>
                  <a:gd name="T14" fmla="*/ 644 w 756"/>
                  <a:gd name="T15" fmla="*/ 422 h 584"/>
                  <a:gd name="T16" fmla="*/ 672 w 756"/>
                  <a:gd name="T17" fmla="*/ 378 h 584"/>
                  <a:gd name="T18" fmla="*/ 708 w 756"/>
                  <a:gd name="T19" fmla="*/ 302 h 584"/>
                  <a:gd name="T20" fmla="*/ 744 w 756"/>
                  <a:gd name="T21" fmla="*/ 192 h 584"/>
                  <a:gd name="T22" fmla="*/ 756 w 756"/>
                  <a:gd name="T23" fmla="*/ 134 h 584"/>
                  <a:gd name="T24" fmla="*/ 738 w 756"/>
                  <a:gd name="T25" fmla="*/ 156 h 584"/>
                  <a:gd name="T26" fmla="*/ 700 w 756"/>
                  <a:gd name="T27" fmla="*/ 192 h 584"/>
                  <a:gd name="T28" fmla="*/ 652 w 756"/>
                  <a:gd name="T29" fmla="*/ 220 h 584"/>
                  <a:gd name="T30" fmla="*/ 600 w 756"/>
                  <a:gd name="T31" fmla="*/ 240 h 584"/>
                  <a:gd name="T32" fmla="*/ 542 w 756"/>
                  <a:gd name="T33" fmla="*/ 252 h 584"/>
                  <a:gd name="T34" fmla="*/ 480 w 756"/>
                  <a:gd name="T35" fmla="*/ 256 h 584"/>
                  <a:gd name="T36" fmla="*/ 416 w 756"/>
                  <a:gd name="T37" fmla="*/ 252 h 584"/>
                  <a:gd name="T38" fmla="*/ 352 w 756"/>
                  <a:gd name="T39" fmla="*/ 244 h 584"/>
                  <a:gd name="T40" fmla="*/ 290 w 756"/>
                  <a:gd name="T41" fmla="*/ 228 h 584"/>
                  <a:gd name="T42" fmla="*/ 230 w 756"/>
                  <a:gd name="T43" fmla="*/ 208 h 584"/>
                  <a:gd name="T44" fmla="*/ 174 w 756"/>
                  <a:gd name="T45" fmla="*/ 184 h 584"/>
                  <a:gd name="T46" fmla="*/ 122 w 756"/>
                  <a:gd name="T47" fmla="*/ 156 h 584"/>
                  <a:gd name="T48" fmla="*/ 78 w 756"/>
                  <a:gd name="T49" fmla="*/ 126 h 584"/>
                  <a:gd name="T50" fmla="*/ 42 w 756"/>
                  <a:gd name="T51" fmla="*/ 92 h 584"/>
                  <a:gd name="T52" fmla="*/ 18 w 756"/>
                  <a:gd name="T53" fmla="*/ 56 h 584"/>
                  <a:gd name="T54" fmla="*/ 2 w 756"/>
                  <a:gd name="T55" fmla="*/ 18 h 584"/>
                  <a:gd name="T56" fmla="*/ 0 w 756"/>
                  <a:gd name="T57" fmla="*/ 0 h 584"/>
                  <a:gd name="T58" fmla="*/ 0 w 756"/>
                  <a:gd name="T59" fmla="*/ 2 h 584"/>
                  <a:gd name="T60" fmla="*/ 6 w 756"/>
                  <a:gd name="T61" fmla="*/ 94 h 584"/>
                  <a:gd name="T62" fmla="*/ 18 w 756"/>
                  <a:gd name="T63" fmla="*/ 190 h 584"/>
                  <a:gd name="T64" fmla="*/ 38 w 756"/>
                  <a:gd name="T65" fmla="*/ 282 h 584"/>
                  <a:gd name="T66" fmla="*/ 70 w 756"/>
                  <a:gd name="T67" fmla="*/ 368 h 584"/>
                  <a:gd name="T68" fmla="*/ 116 w 756"/>
                  <a:gd name="T69" fmla="*/ 446 h 584"/>
                  <a:gd name="T70" fmla="*/ 142 w 756"/>
                  <a:gd name="T71" fmla="*/ 480 h 584"/>
                  <a:gd name="T72" fmla="*/ 174 w 756"/>
                  <a:gd name="T73" fmla="*/ 510 h 584"/>
                  <a:gd name="T74" fmla="*/ 208 w 756"/>
                  <a:gd name="T75" fmla="*/ 536 h 584"/>
                  <a:gd name="T76" fmla="*/ 248 w 756"/>
                  <a:gd name="T77" fmla="*/ 556 h 584"/>
                  <a:gd name="T78" fmla="*/ 292 w 756"/>
                  <a:gd name="T79" fmla="*/ 572 h 584"/>
                  <a:gd name="T80" fmla="*/ 340 w 756"/>
                  <a:gd name="T81" fmla="*/ 582 h 5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56" h="584">
                    <a:moveTo>
                      <a:pt x="340" y="582"/>
                    </a:moveTo>
                    <a:lnTo>
                      <a:pt x="340" y="582"/>
                    </a:lnTo>
                    <a:lnTo>
                      <a:pt x="368" y="584"/>
                    </a:lnTo>
                    <a:lnTo>
                      <a:pt x="396" y="584"/>
                    </a:lnTo>
                    <a:lnTo>
                      <a:pt x="424" y="580"/>
                    </a:lnTo>
                    <a:lnTo>
                      <a:pt x="452" y="574"/>
                    </a:lnTo>
                    <a:lnTo>
                      <a:pt x="480" y="564"/>
                    </a:lnTo>
                    <a:lnTo>
                      <a:pt x="506" y="550"/>
                    </a:lnTo>
                    <a:lnTo>
                      <a:pt x="534" y="534"/>
                    </a:lnTo>
                    <a:lnTo>
                      <a:pt x="560" y="514"/>
                    </a:lnTo>
                    <a:lnTo>
                      <a:pt x="578" y="498"/>
                    </a:lnTo>
                    <a:lnTo>
                      <a:pt x="596" y="482"/>
                    </a:lnTo>
                    <a:lnTo>
                      <a:pt x="612" y="464"/>
                    </a:lnTo>
                    <a:lnTo>
                      <a:pt x="628" y="444"/>
                    </a:lnTo>
                    <a:lnTo>
                      <a:pt x="644" y="422"/>
                    </a:lnTo>
                    <a:lnTo>
                      <a:pt x="658" y="400"/>
                    </a:lnTo>
                    <a:lnTo>
                      <a:pt x="672" y="378"/>
                    </a:lnTo>
                    <a:lnTo>
                      <a:pt x="686" y="354"/>
                    </a:lnTo>
                    <a:lnTo>
                      <a:pt x="708" y="302"/>
                    </a:lnTo>
                    <a:lnTo>
                      <a:pt x="728" y="248"/>
                    </a:lnTo>
                    <a:lnTo>
                      <a:pt x="744" y="192"/>
                    </a:lnTo>
                    <a:lnTo>
                      <a:pt x="756" y="134"/>
                    </a:lnTo>
                    <a:lnTo>
                      <a:pt x="738" y="156"/>
                    </a:lnTo>
                    <a:lnTo>
                      <a:pt x="720" y="176"/>
                    </a:lnTo>
                    <a:lnTo>
                      <a:pt x="700" y="192"/>
                    </a:lnTo>
                    <a:lnTo>
                      <a:pt x="678" y="208"/>
                    </a:lnTo>
                    <a:lnTo>
                      <a:pt x="652" y="220"/>
                    </a:lnTo>
                    <a:lnTo>
                      <a:pt x="626" y="232"/>
                    </a:lnTo>
                    <a:lnTo>
                      <a:pt x="600" y="240"/>
                    </a:lnTo>
                    <a:lnTo>
                      <a:pt x="570" y="246"/>
                    </a:lnTo>
                    <a:lnTo>
                      <a:pt x="542" y="252"/>
                    </a:lnTo>
                    <a:lnTo>
                      <a:pt x="510" y="254"/>
                    </a:lnTo>
                    <a:lnTo>
                      <a:pt x="480" y="256"/>
                    </a:lnTo>
                    <a:lnTo>
                      <a:pt x="448" y="254"/>
                    </a:lnTo>
                    <a:lnTo>
                      <a:pt x="416" y="252"/>
                    </a:lnTo>
                    <a:lnTo>
                      <a:pt x="384" y="248"/>
                    </a:lnTo>
                    <a:lnTo>
                      <a:pt x="352" y="244"/>
                    </a:lnTo>
                    <a:lnTo>
                      <a:pt x="320" y="236"/>
                    </a:lnTo>
                    <a:lnTo>
                      <a:pt x="290" y="228"/>
                    </a:lnTo>
                    <a:lnTo>
                      <a:pt x="260" y="220"/>
                    </a:lnTo>
                    <a:lnTo>
                      <a:pt x="230" y="208"/>
                    </a:lnTo>
                    <a:lnTo>
                      <a:pt x="200" y="196"/>
                    </a:lnTo>
                    <a:lnTo>
                      <a:pt x="174" y="184"/>
                    </a:lnTo>
                    <a:lnTo>
                      <a:pt x="146" y="170"/>
                    </a:lnTo>
                    <a:lnTo>
                      <a:pt x="122" y="156"/>
                    </a:lnTo>
                    <a:lnTo>
                      <a:pt x="100" y="142"/>
                    </a:lnTo>
                    <a:lnTo>
                      <a:pt x="78" y="126"/>
                    </a:lnTo>
                    <a:lnTo>
                      <a:pt x="60" y="108"/>
                    </a:lnTo>
                    <a:lnTo>
                      <a:pt x="42" y="92"/>
                    </a:lnTo>
                    <a:lnTo>
                      <a:pt x="28" y="74"/>
                    </a:lnTo>
                    <a:lnTo>
                      <a:pt x="18" y="56"/>
                    </a:lnTo>
                    <a:lnTo>
                      <a:pt x="8" y="36"/>
                    </a:lnTo>
                    <a:lnTo>
                      <a:pt x="2" y="18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8"/>
                    </a:lnTo>
                    <a:lnTo>
                      <a:pt x="6" y="94"/>
                    </a:lnTo>
                    <a:lnTo>
                      <a:pt x="10" y="142"/>
                    </a:lnTo>
                    <a:lnTo>
                      <a:pt x="18" y="190"/>
                    </a:lnTo>
                    <a:lnTo>
                      <a:pt x="28" y="236"/>
                    </a:lnTo>
                    <a:lnTo>
                      <a:pt x="38" y="282"/>
                    </a:lnTo>
                    <a:lnTo>
                      <a:pt x="54" y="326"/>
                    </a:lnTo>
                    <a:lnTo>
                      <a:pt x="70" y="368"/>
                    </a:lnTo>
                    <a:lnTo>
                      <a:pt x="92" y="408"/>
                    </a:lnTo>
                    <a:lnTo>
                      <a:pt x="116" y="446"/>
                    </a:lnTo>
                    <a:lnTo>
                      <a:pt x="128" y="464"/>
                    </a:lnTo>
                    <a:lnTo>
                      <a:pt x="142" y="480"/>
                    </a:lnTo>
                    <a:lnTo>
                      <a:pt x="158" y="496"/>
                    </a:lnTo>
                    <a:lnTo>
                      <a:pt x="174" y="510"/>
                    </a:lnTo>
                    <a:lnTo>
                      <a:pt x="190" y="522"/>
                    </a:lnTo>
                    <a:lnTo>
                      <a:pt x="208" y="536"/>
                    </a:lnTo>
                    <a:lnTo>
                      <a:pt x="228" y="546"/>
                    </a:lnTo>
                    <a:lnTo>
                      <a:pt x="248" y="556"/>
                    </a:lnTo>
                    <a:lnTo>
                      <a:pt x="268" y="564"/>
                    </a:lnTo>
                    <a:lnTo>
                      <a:pt x="292" y="572"/>
                    </a:lnTo>
                    <a:lnTo>
                      <a:pt x="314" y="578"/>
                    </a:lnTo>
                    <a:lnTo>
                      <a:pt x="340" y="582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" name="Freeform 137">
                <a:extLst>
                  <a:ext uri="{FF2B5EF4-FFF2-40B4-BE49-F238E27FC236}">
                    <a16:creationId xmlns:a16="http://schemas.microsoft.com/office/drawing/2014/main" id="{122AD617-29BE-4937-82DD-5A7952B94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" y="3392"/>
                <a:ext cx="96" cy="52"/>
              </a:xfrm>
              <a:custGeom>
                <a:avLst/>
                <a:gdLst>
                  <a:gd name="T0" fmla="*/ 0 w 96"/>
                  <a:gd name="T1" fmla="*/ 6 h 52"/>
                  <a:gd name="T2" fmla="*/ 0 w 96"/>
                  <a:gd name="T3" fmla="*/ 6 h 52"/>
                  <a:gd name="T4" fmla="*/ 12 w 96"/>
                  <a:gd name="T5" fmla="*/ 16 h 52"/>
                  <a:gd name="T6" fmla="*/ 36 w 96"/>
                  <a:gd name="T7" fmla="*/ 30 h 52"/>
                  <a:gd name="T8" fmla="*/ 60 w 96"/>
                  <a:gd name="T9" fmla="*/ 44 h 52"/>
                  <a:gd name="T10" fmla="*/ 78 w 96"/>
                  <a:gd name="T11" fmla="*/ 52 h 52"/>
                  <a:gd name="T12" fmla="*/ 78 w 96"/>
                  <a:gd name="T13" fmla="*/ 52 h 52"/>
                  <a:gd name="T14" fmla="*/ 84 w 96"/>
                  <a:gd name="T15" fmla="*/ 52 h 52"/>
                  <a:gd name="T16" fmla="*/ 88 w 96"/>
                  <a:gd name="T17" fmla="*/ 52 h 52"/>
                  <a:gd name="T18" fmla="*/ 92 w 96"/>
                  <a:gd name="T19" fmla="*/ 48 h 52"/>
                  <a:gd name="T20" fmla="*/ 94 w 96"/>
                  <a:gd name="T21" fmla="*/ 44 h 52"/>
                  <a:gd name="T22" fmla="*/ 96 w 96"/>
                  <a:gd name="T23" fmla="*/ 42 h 52"/>
                  <a:gd name="T24" fmla="*/ 96 w 96"/>
                  <a:gd name="T25" fmla="*/ 42 h 52"/>
                  <a:gd name="T26" fmla="*/ 50 w 96"/>
                  <a:gd name="T27" fmla="*/ 0 h 52"/>
                  <a:gd name="T28" fmla="*/ 0 w 96"/>
                  <a:gd name="T29" fmla="*/ 6 h 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6" h="52">
                    <a:moveTo>
                      <a:pt x="0" y="6"/>
                    </a:moveTo>
                    <a:lnTo>
                      <a:pt x="0" y="6"/>
                    </a:lnTo>
                    <a:lnTo>
                      <a:pt x="12" y="16"/>
                    </a:lnTo>
                    <a:lnTo>
                      <a:pt x="36" y="30"/>
                    </a:lnTo>
                    <a:lnTo>
                      <a:pt x="60" y="44"/>
                    </a:lnTo>
                    <a:lnTo>
                      <a:pt x="78" y="52"/>
                    </a:lnTo>
                    <a:lnTo>
                      <a:pt x="84" y="52"/>
                    </a:lnTo>
                    <a:lnTo>
                      <a:pt x="88" y="52"/>
                    </a:lnTo>
                    <a:lnTo>
                      <a:pt x="92" y="48"/>
                    </a:lnTo>
                    <a:lnTo>
                      <a:pt x="94" y="44"/>
                    </a:lnTo>
                    <a:lnTo>
                      <a:pt x="96" y="42"/>
                    </a:lnTo>
                    <a:lnTo>
                      <a:pt x="5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00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0" name="Freeform 138">
                <a:extLst>
                  <a:ext uri="{FF2B5EF4-FFF2-40B4-BE49-F238E27FC236}">
                    <a16:creationId xmlns:a16="http://schemas.microsoft.com/office/drawing/2014/main" id="{F176D92E-424A-42AA-9309-72AD8AC40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" y="3392"/>
                <a:ext cx="96" cy="52"/>
              </a:xfrm>
              <a:custGeom>
                <a:avLst/>
                <a:gdLst>
                  <a:gd name="T0" fmla="*/ 0 w 96"/>
                  <a:gd name="T1" fmla="*/ 6 h 52"/>
                  <a:gd name="T2" fmla="*/ 0 w 96"/>
                  <a:gd name="T3" fmla="*/ 6 h 52"/>
                  <a:gd name="T4" fmla="*/ 12 w 96"/>
                  <a:gd name="T5" fmla="*/ 16 h 52"/>
                  <a:gd name="T6" fmla="*/ 36 w 96"/>
                  <a:gd name="T7" fmla="*/ 30 h 52"/>
                  <a:gd name="T8" fmla="*/ 60 w 96"/>
                  <a:gd name="T9" fmla="*/ 44 h 52"/>
                  <a:gd name="T10" fmla="*/ 78 w 96"/>
                  <a:gd name="T11" fmla="*/ 52 h 52"/>
                  <a:gd name="T12" fmla="*/ 78 w 96"/>
                  <a:gd name="T13" fmla="*/ 52 h 52"/>
                  <a:gd name="T14" fmla="*/ 84 w 96"/>
                  <a:gd name="T15" fmla="*/ 52 h 52"/>
                  <a:gd name="T16" fmla="*/ 88 w 96"/>
                  <a:gd name="T17" fmla="*/ 52 h 52"/>
                  <a:gd name="T18" fmla="*/ 92 w 96"/>
                  <a:gd name="T19" fmla="*/ 48 h 52"/>
                  <a:gd name="T20" fmla="*/ 94 w 96"/>
                  <a:gd name="T21" fmla="*/ 44 h 52"/>
                  <a:gd name="T22" fmla="*/ 96 w 96"/>
                  <a:gd name="T23" fmla="*/ 42 h 52"/>
                  <a:gd name="T24" fmla="*/ 96 w 96"/>
                  <a:gd name="T25" fmla="*/ 42 h 52"/>
                  <a:gd name="T26" fmla="*/ 50 w 96"/>
                  <a:gd name="T27" fmla="*/ 0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52">
                    <a:moveTo>
                      <a:pt x="0" y="6"/>
                    </a:moveTo>
                    <a:lnTo>
                      <a:pt x="0" y="6"/>
                    </a:lnTo>
                    <a:lnTo>
                      <a:pt x="12" y="16"/>
                    </a:lnTo>
                    <a:lnTo>
                      <a:pt x="36" y="30"/>
                    </a:lnTo>
                    <a:lnTo>
                      <a:pt x="60" y="44"/>
                    </a:lnTo>
                    <a:lnTo>
                      <a:pt x="78" y="52"/>
                    </a:lnTo>
                    <a:lnTo>
                      <a:pt x="84" y="52"/>
                    </a:lnTo>
                    <a:lnTo>
                      <a:pt x="88" y="52"/>
                    </a:lnTo>
                    <a:lnTo>
                      <a:pt x="92" y="48"/>
                    </a:lnTo>
                    <a:lnTo>
                      <a:pt x="94" y="44"/>
                    </a:lnTo>
                    <a:lnTo>
                      <a:pt x="96" y="42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1" name="Freeform 139">
                <a:extLst>
                  <a:ext uri="{FF2B5EF4-FFF2-40B4-BE49-F238E27FC236}">
                    <a16:creationId xmlns:a16="http://schemas.microsoft.com/office/drawing/2014/main" id="{AFF1FFDB-9C77-4320-A07A-89DBB167A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2792"/>
                <a:ext cx="756" cy="254"/>
              </a:xfrm>
              <a:custGeom>
                <a:avLst/>
                <a:gdLst>
                  <a:gd name="T0" fmla="*/ 0 w 756"/>
                  <a:gd name="T1" fmla="*/ 0 h 254"/>
                  <a:gd name="T2" fmla="*/ 0 w 756"/>
                  <a:gd name="T3" fmla="*/ 0 h 254"/>
                  <a:gd name="T4" fmla="*/ 4 w 756"/>
                  <a:gd name="T5" fmla="*/ 18 h 254"/>
                  <a:gd name="T6" fmla="*/ 10 w 756"/>
                  <a:gd name="T7" fmla="*/ 36 h 254"/>
                  <a:gd name="T8" fmla="*/ 18 w 756"/>
                  <a:gd name="T9" fmla="*/ 56 h 254"/>
                  <a:gd name="T10" fmla="*/ 30 w 756"/>
                  <a:gd name="T11" fmla="*/ 74 h 254"/>
                  <a:gd name="T12" fmla="*/ 44 w 756"/>
                  <a:gd name="T13" fmla="*/ 90 h 254"/>
                  <a:gd name="T14" fmla="*/ 62 w 756"/>
                  <a:gd name="T15" fmla="*/ 108 h 254"/>
                  <a:gd name="T16" fmla="*/ 80 w 756"/>
                  <a:gd name="T17" fmla="*/ 124 h 254"/>
                  <a:gd name="T18" fmla="*/ 102 w 756"/>
                  <a:gd name="T19" fmla="*/ 140 h 254"/>
                  <a:gd name="T20" fmla="*/ 124 w 756"/>
                  <a:gd name="T21" fmla="*/ 156 h 254"/>
                  <a:gd name="T22" fmla="*/ 150 w 756"/>
                  <a:gd name="T23" fmla="*/ 170 h 254"/>
                  <a:gd name="T24" fmla="*/ 176 w 756"/>
                  <a:gd name="T25" fmla="*/ 184 h 254"/>
                  <a:gd name="T26" fmla="*/ 202 w 756"/>
                  <a:gd name="T27" fmla="*/ 196 h 254"/>
                  <a:gd name="T28" fmla="*/ 232 w 756"/>
                  <a:gd name="T29" fmla="*/ 208 h 254"/>
                  <a:gd name="T30" fmla="*/ 262 w 756"/>
                  <a:gd name="T31" fmla="*/ 218 h 254"/>
                  <a:gd name="T32" fmla="*/ 292 w 756"/>
                  <a:gd name="T33" fmla="*/ 226 h 254"/>
                  <a:gd name="T34" fmla="*/ 322 w 756"/>
                  <a:gd name="T35" fmla="*/ 234 h 254"/>
                  <a:gd name="T36" fmla="*/ 354 w 756"/>
                  <a:gd name="T37" fmla="*/ 242 h 254"/>
                  <a:gd name="T38" fmla="*/ 386 w 756"/>
                  <a:gd name="T39" fmla="*/ 246 h 254"/>
                  <a:gd name="T40" fmla="*/ 418 w 756"/>
                  <a:gd name="T41" fmla="*/ 250 h 254"/>
                  <a:gd name="T42" fmla="*/ 450 w 756"/>
                  <a:gd name="T43" fmla="*/ 252 h 254"/>
                  <a:gd name="T44" fmla="*/ 482 w 756"/>
                  <a:gd name="T45" fmla="*/ 254 h 254"/>
                  <a:gd name="T46" fmla="*/ 512 w 756"/>
                  <a:gd name="T47" fmla="*/ 252 h 254"/>
                  <a:gd name="T48" fmla="*/ 542 w 756"/>
                  <a:gd name="T49" fmla="*/ 250 h 254"/>
                  <a:gd name="T50" fmla="*/ 572 w 756"/>
                  <a:gd name="T51" fmla="*/ 244 h 254"/>
                  <a:gd name="T52" fmla="*/ 600 w 756"/>
                  <a:gd name="T53" fmla="*/ 238 h 254"/>
                  <a:gd name="T54" fmla="*/ 628 w 756"/>
                  <a:gd name="T55" fmla="*/ 230 h 254"/>
                  <a:gd name="T56" fmla="*/ 654 w 756"/>
                  <a:gd name="T57" fmla="*/ 218 h 254"/>
                  <a:gd name="T58" fmla="*/ 678 w 756"/>
                  <a:gd name="T59" fmla="*/ 206 h 254"/>
                  <a:gd name="T60" fmla="*/ 700 w 756"/>
                  <a:gd name="T61" fmla="*/ 190 h 254"/>
                  <a:gd name="T62" fmla="*/ 720 w 756"/>
                  <a:gd name="T63" fmla="*/ 174 h 254"/>
                  <a:gd name="T64" fmla="*/ 738 w 756"/>
                  <a:gd name="T65" fmla="*/ 154 h 254"/>
                  <a:gd name="T66" fmla="*/ 756 w 756"/>
                  <a:gd name="T67" fmla="*/ 132 h 254"/>
                  <a:gd name="T68" fmla="*/ 0 w 756"/>
                  <a:gd name="T69" fmla="*/ 0 h 2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56" h="254">
                    <a:moveTo>
                      <a:pt x="0" y="0"/>
                    </a:moveTo>
                    <a:lnTo>
                      <a:pt x="0" y="0"/>
                    </a:lnTo>
                    <a:lnTo>
                      <a:pt x="4" y="18"/>
                    </a:lnTo>
                    <a:lnTo>
                      <a:pt x="10" y="36"/>
                    </a:lnTo>
                    <a:lnTo>
                      <a:pt x="18" y="56"/>
                    </a:lnTo>
                    <a:lnTo>
                      <a:pt x="30" y="74"/>
                    </a:lnTo>
                    <a:lnTo>
                      <a:pt x="44" y="90"/>
                    </a:lnTo>
                    <a:lnTo>
                      <a:pt x="62" y="108"/>
                    </a:lnTo>
                    <a:lnTo>
                      <a:pt x="80" y="124"/>
                    </a:lnTo>
                    <a:lnTo>
                      <a:pt x="102" y="140"/>
                    </a:lnTo>
                    <a:lnTo>
                      <a:pt x="124" y="156"/>
                    </a:lnTo>
                    <a:lnTo>
                      <a:pt x="150" y="170"/>
                    </a:lnTo>
                    <a:lnTo>
                      <a:pt x="176" y="184"/>
                    </a:lnTo>
                    <a:lnTo>
                      <a:pt x="202" y="196"/>
                    </a:lnTo>
                    <a:lnTo>
                      <a:pt x="232" y="208"/>
                    </a:lnTo>
                    <a:lnTo>
                      <a:pt x="262" y="218"/>
                    </a:lnTo>
                    <a:lnTo>
                      <a:pt x="292" y="226"/>
                    </a:lnTo>
                    <a:lnTo>
                      <a:pt x="322" y="234"/>
                    </a:lnTo>
                    <a:lnTo>
                      <a:pt x="354" y="242"/>
                    </a:lnTo>
                    <a:lnTo>
                      <a:pt x="386" y="246"/>
                    </a:lnTo>
                    <a:lnTo>
                      <a:pt x="418" y="250"/>
                    </a:lnTo>
                    <a:lnTo>
                      <a:pt x="450" y="252"/>
                    </a:lnTo>
                    <a:lnTo>
                      <a:pt x="482" y="254"/>
                    </a:lnTo>
                    <a:lnTo>
                      <a:pt x="512" y="252"/>
                    </a:lnTo>
                    <a:lnTo>
                      <a:pt x="542" y="250"/>
                    </a:lnTo>
                    <a:lnTo>
                      <a:pt x="572" y="244"/>
                    </a:lnTo>
                    <a:lnTo>
                      <a:pt x="600" y="238"/>
                    </a:lnTo>
                    <a:lnTo>
                      <a:pt x="628" y="230"/>
                    </a:lnTo>
                    <a:lnTo>
                      <a:pt x="654" y="218"/>
                    </a:lnTo>
                    <a:lnTo>
                      <a:pt x="678" y="206"/>
                    </a:lnTo>
                    <a:lnTo>
                      <a:pt x="700" y="190"/>
                    </a:lnTo>
                    <a:lnTo>
                      <a:pt x="720" y="174"/>
                    </a:lnTo>
                    <a:lnTo>
                      <a:pt x="738" y="154"/>
                    </a:lnTo>
                    <a:lnTo>
                      <a:pt x="756" y="13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2" name="Freeform 140">
                <a:extLst>
                  <a:ext uri="{FF2B5EF4-FFF2-40B4-BE49-F238E27FC236}">
                    <a16:creationId xmlns:a16="http://schemas.microsoft.com/office/drawing/2014/main" id="{6420043D-E1B9-48F6-BDFA-51B5B1A86B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40" y="2420"/>
                <a:ext cx="356" cy="136"/>
              </a:xfrm>
              <a:custGeom>
                <a:avLst/>
                <a:gdLst>
                  <a:gd name="T0" fmla="*/ 18 w 356"/>
                  <a:gd name="T1" fmla="*/ 66 h 136"/>
                  <a:gd name="T2" fmla="*/ 306 w 356"/>
                  <a:gd name="T3" fmla="*/ 26 h 136"/>
                  <a:gd name="T4" fmla="*/ 266 w 356"/>
                  <a:gd name="T5" fmla="*/ 32 h 136"/>
                  <a:gd name="T6" fmla="*/ 254 w 356"/>
                  <a:gd name="T7" fmla="*/ 18 h 136"/>
                  <a:gd name="T8" fmla="*/ 222 w 356"/>
                  <a:gd name="T9" fmla="*/ 14 h 136"/>
                  <a:gd name="T10" fmla="*/ 196 w 356"/>
                  <a:gd name="T11" fmla="*/ 4 h 136"/>
                  <a:gd name="T12" fmla="*/ 168 w 356"/>
                  <a:gd name="T13" fmla="*/ 6 h 136"/>
                  <a:gd name="T14" fmla="*/ 148 w 356"/>
                  <a:gd name="T15" fmla="*/ 36 h 136"/>
                  <a:gd name="T16" fmla="*/ 132 w 356"/>
                  <a:gd name="T17" fmla="*/ 14 h 136"/>
                  <a:gd name="T18" fmla="*/ 100 w 356"/>
                  <a:gd name="T19" fmla="*/ 24 h 136"/>
                  <a:gd name="T20" fmla="*/ 66 w 356"/>
                  <a:gd name="T21" fmla="*/ 40 h 136"/>
                  <a:gd name="T22" fmla="*/ 40 w 356"/>
                  <a:gd name="T23" fmla="*/ 74 h 136"/>
                  <a:gd name="T24" fmla="*/ 26 w 356"/>
                  <a:gd name="T25" fmla="*/ 88 h 136"/>
                  <a:gd name="T26" fmla="*/ 14 w 356"/>
                  <a:gd name="T27" fmla="*/ 74 h 136"/>
                  <a:gd name="T28" fmla="*/ 0 w 356"/>
                  <a:gd name="T29" fmla="*/ 106 h 136"/>
                  <a:gd name="T30" fmla="*/ 12 w 356"/>
                  <a:gd name="T31" fmla="*/ 112 h 136"/>
                  <a:gd name="T32" fmla="*/ 48 w 356"/>
                  <a:gd name="T33" fmla="*/ 110 h 136"/>
                  <a:gd name="T34" fmla="*/ 68 w 356"/>
                  <a:gd name="T35" fmla="*/ 126 h 136"/>
                  <a:gd name="T36" fmla="*/ 100 w 356"/>
                  <a:gd name="T37" fmla="*/ 116 h 136"/>
                  <a:gd name="T38" fmla="*/ 108 w 356"/>
                  <a:gd name="T39" fmla="*/ 96 h 136"/>
                  <a:gd name="T40" fmla="*/ 116 w 356"/>
                  <a:gd name="T41" fmla="*/ 128 h 136"/>
                  <a:gd name="T42" fmla="*/ 150 w 356"/>
                  <a:gd name="T43" fmla="*/ 128 h 136"/>
                  <a:gd name="T44" fmla="*/ 162 w 356"/>
                  <a:gd name="T45" fmla="*/ 126 h 136"/>
                  <a:gd name="T46" fmla="*/ 188 w 356"/>
                  <a:gd name="T47" fmla="*/ 132 h 136"/>
                  <a:gd name="T48" fmla="*/ 208 w 356"/>
                  <a:gd name="T49" fmla="*/ 128 h 136"/>
                  <a:gd name="T50" fmla="*/ 232 w 356"/>
                  <a:gd name="T51" fmla="*/ 136 h 136"/>
                  <a:gd name="T52" fmla="*/ 260 w 356"/>
                  <a:gd name="T53" fmla="*/ 124 h 136"/>
                  <a:gd name="T54" fmla="*/ 292 w 356"/>
                  <a:gd name="T55" fmla="*/ 120 h 136"/>
                  <a:gd name="T56" fmla="*/ 320 w 356"/>
                  <a:gd name="T57" fmla="*/ 110 h 136"/>
                  <a:gd name="T58" fmla="*/ 350 w 356"/>
                  <a:gd name="T59" fmla="*/ 96 h 136"/>
                  <a:gd name="T60" fmla="*/ 352 w 356"/>
                  <a:gd name="T61" fmla="*/ 66 h 136"/>
                  <a:gd name="T62" fmla="*/ 182 w 356"/>
                  <a:gd name="T63" fmla="*/ 80 h 136"/>
                  <a:gd name="T64" fmla="*/ 154 w 356"/>
                  <a:gd name="T65" fmla="*/ 64 h 136"/>
                  <a:gd name="T66" fmla="*/ 134 w 356"/>
                  <a:gd name="T67" fmla="*/ 94 h 136"/>
                  <a:gd name="T68" fmla="*/ 122 w 356"/>
                  <a:gd name="T69" fmla="*/ 74 h 136"/>
                  <a:gd name="T70" fmla="*/ 70 w 356"/>
                  <a:gd name="T71" fmla="*/ 86 h 136"/>
                  <a:gd name="T72" fmla="*/ 68 w 356"/>
                  <a:gd name="T73" fmla="*/ 74 h 136"/>
                  <a:gd name="T74" fmla="*/ 86 w 356"/>
                  <a:gd name="T75" fmla="*/ 66 h 136"/>
                  <a:gd name="T76" fmla="*/ 114 w 356"/>
                  <a:gd name="T77" fmla="*/ 58 h 136"/>
                  <a:gd name="T78" fmla="*/ 122 w 356"/>
                  <a:gd name="T79" fmla="*/ 42 h 136"/>
                  <a:gd name="T80" fmla="*/ 152 w 356"/>
                  <a:gd name="T81" fmla="*/ 64 h 136"/>
                  <a:gd name="T82" fmla="*/ 176 w 356"/>
                  <a:gd name="T83" fmla="*/ 38 h 136"/>
                  <a:gd name="T84" fmla="*/ 186 w 356"/>
                  <a:gd name="T85" fmla="*/ 48 h 136"/>
                  <a:gd name="T86" fmla="*/ 192 w 356"/>
                  <a:gd name="T87" fmla="*/ 64 h 136"/>
                  <a:gd name="T88" fmla="*/ 228 w 356"/>
                  <a:gd name="T89" fmla="*/ 66 h 136"/>
                  <a:gd name="T90" fmla="*/ 228 w 356"/>
                  <a:gd name="T91" fmla="*/ 104 h 136"/>
                  <a:gd name="T92" fmla="*/ 224 w 356"/>
                  <a:gd name="T93" fmla="*/ 76 h 136"/>
                  <a:gd name="T94" fmla="*/ 222 w 356"/>
                  <a:gd name="T95" fmla="*/ 50 h 136"/>
                  <a:gd name="T96" fmla="*/ 238 w 356"/>
                  <a:gd name="T97" fmla="*/ 54 h 136"/>
                  <a:gd name="T98" fmla="*/ 324 w 356"/>
                  <a:gd name="T99" fmla="*/ 84 h 136"/>
                  <a:gd name="T100" fmla="*/ 298 w 356"/>
                  <a:gd name="T101" fmla="*/ 66 h 136"/>
                  <a:gd name="T102" fmla="*/ 274 w 356"/>
                  <a:gd name="T103" fmla="*/ 80 h 136"/>
                  <a:gd name="T104" fmla="*/ 276 w 356"/>
                  <a:gd name="T105" fmla="*/ 98 h 136"/>
                  <a:gd name="T106" fmla="*/ 262 w 356"/>
                  <a:gd name="T107" fmla="*/ 64 h 136"/>
                  <a:gd name="T108" fmla="*/ 294 w 356"/>
                  <a:gd name="T109" fmla="*/ 60 h 136"/>
                  <a:gd name="T110" fmla="*/ 328 w 356"/>
                  <a:gd name="T111" fmla="*/ 82 h 1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6" h="136">
                    <a:moveTo>
                      <a:pt x="18" y="66"/>
                    </a:moveTo>
                    <a:lnTo>
                      <a:pt x="18" y="66"/>
                    </a:lnTo>
                    <a:lnTo>
                      <a:pt x="16" y="70"/>
                    </a:lnTo>
                    <a:lnTo>
                      <a:pt x="18" y="66"/>
                    </a:lnTo>
                    <a:close/>
                    <a:moveTo>
                      <a:pt x="322" y="36"/>
                    </a:moveTo>
                    <a:lnTo>
                      <a:pt x="316" y="32"/>
                    </a:lnTo>
                    <a:lnTo>
                      <a:pt x="306" y="26"/>
                    </a:lnTo>
                    <a:lnTo>
                      <a:pt x="298" y="22"/>
                    </a:lnTo>
                    <a:lnTo>
                      <a:pt x="292" y="22"/>
                    </a:lnTo>
                    <a:lnTo>
                      <a:pt x="286" y="22"/>
                    </a:lnTo>
                    <a:lnTo>
                      <a:pt x="274" y="26"/>
                    </a:lnTo>
                    <a:lnTo>
                      <a:pt x="266" y="32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56" y="24"/>
                    </a:lnTo>
                    <a:lnTo>
                      <a:pt x="254" y="18"/>
                    </a:lnTo>
                    <a:lnTo>
                      <a:pt x="248" y="14"/>
                    </a:lnTo>
                    <a:lnTo>
                      <a:pt x="240" y="12"/>
                    </a:lnTo>
                    <a:lnTo>
                      <a:pt x="230" y="12"/>
                    </a:lnTo>
                    <a:lnTo>
                      <a:pt x="222" y="14"/>
                    </a:lnTo>
                    <a:lnTo>
                      <a:pt x="216" y="18"/>
                    </a:lnTo>
                    <a:lnTo>
                      <a:pt x="208" y="26"/>
                    </a:lnTo>
                    <a:lnTo>
                      <a:pt x="204" y="18"/>
                    </a:lnTo>
                    <a:lnTo>
                      <a:pt x="200" y="8"/>
                    </a:lnTo>
                    <a:lnTo>
                      <a:pt x="196" y="4"/>
                    </a:lnTo>
                    <a:lnTo>
                      <a:pt x="192" y="2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172" y="2"/>
                    </a:lnTo>
                    <a:lnTo>
                      <a:pt x="168" y="6"/>
                    </a:lnTo>
                    <a:lnTo>
                      <a:pt x="158" y="12"/>
                    </a:lnTo>
                    <a:lnTo>
                      <a:pt x="154" y="22"/>
                    </a:lnTo>
                    <a:lnTo>
                      <a:pt x="150" y="30"/>
                    </a:lnTo>
                    <a:lnTo>
                      <a:pt x="148" y="36"/>
                    </a:lnTo>
                    <a:lnTo>
                      <a:pt x="148" y="34"/>
                    </a:lnTo>
                    <a:lnTo>
                      <a:pt x="144" y="28"/>
                    </a:lnTo>
                    <a:lnTo>
                      <a:pt x="140" y="20"/>
                    </a:lnTo>
                    <a:lnTo>
                      <a:pt x="136" y="16"/>
                    </a:lnTo>
                    <a:lnTo>
                      <a:pt x="132" y="14"/>
                    </a:lnTo>
                    <a:lnTo>
                      <a:pt x="126" y="12"/>
                    </a:lnTo>
                    <a:lnTo>
                      <a:pt x="120" y="12"/>
                    </a:lnTo>
                    <a:lnTo>
                      <a:pt x="112" y="14"/>
                    </a:lnTo>
                    <a:lnTo>
                      <a:pt x="108" y="16"/>
                    </a:lnTo>
                    <a:lnTo>
                      <a:pt x="100" y="24"/>
                    </a:lnTo>
                    <a:lnTo>
                      <a:pt x="96" y="32"/>
                    </a:lnTo>
                    <a:lnTo>
                      <a:pt x="94" y="40"/>
                    </a:lnTo>
                    <a:lnTo>
                      <a:pt x="86" y="38"/>
                    </a:lnTo>
                    <a:lnTo>
                      <a:pt x="76" y="38"/>
                    </a:lnTo>
                    <a:lnTo>
                      <a:pt x="66" y="40"/>
                    </a:lnTo>
                    <a:lnTo>
                      <a:pt x="60" y="44"/>
                    </a:lnTo>
                    <a:lnTo>
                      <a:pt x="54" y="48"/>
                    </a:lnTo>
                    <a:lnTo>
                      <a:pt x="48" y="56"/>
                    </a:lnTo>
                    <a:lnTo>
                      <a:pt x="44" y="62"/>
                    </a:lnTo>
                    <a:lnTo>
                      <a:pt x="40" y="74"/>
                    </a:lnTo>
                    <a:lnTo>
                      <a:pt x="38" y="84"/>
                    </a:lnTo>
                    <a:lnTo>
                      <a:pt x="32" y="90"/>
                    </a:lnTo>
                    <a:lnTo>
                      <a:pt x="28" y="90"/>
                    </a:lnTo>
                    <a:lnTo>
                      <a:pt x="26" y="88"/>
                    </a:lnTo>
                    <a:lnTo>
                      <a:pt x="18" y="84"/>
                    </a:lnTo>
                    <a:lnTo>
                      <a:pt x="16" y="82"/>
                    </a:lnTo>
                    <a:lnTo>
                      <a:pt x="14" y="78"/>
                    </a:lnTo>
                    <a:lnTo>
                      <a:pt x="14" y="74"/>
                    </a:lnTo>
                    <a:lnTo>
                      <a:pt x="16" y="70"/>
                    </a:lnTo>
                    <a:lnTo>
                      <a:pt x="6" y="90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6" y="108"/>
                    </a:lnTo>
                    <a:lnTo>
                      <a:pt x="12" y="112"/>
                    </a:lnTo>
                    <a:lnTo>
                      <a:pt x="18" y="114"/>
                    </a:lnTo>
                    <a:lnTo>
                      <a:pt x="26" y="118"/>
                    </a:lnTo>
                    <a:lnTo>
                      <a:pt x="34" y="116"/>
                    </a:lnTo>
                    <a:lnTo>
                      <a:pt x="46" y="112"/>
                    </a:lnTo>
                    <a:lnTo>
                      <a:pt x="48" y="110"/>
                    </a:lnTo>
                    <a:lnTo>
                      <a:pt x="50" y="112"/>
                    </a:lnTo>
                    <a:lnTo>
                      <a:pt x="52" y="116"/>
                    </a:lnTo>
                    <a:lnTo>
                      <a:pt x="58" y="122"/>
                    </a:lnTo>
                    <a:lnTo>
                      <a:pt x="68" y="126"/>
                    </a:lnTo>
                    <a:lnTo>
                      <a:pt x="74" y="128"/>
                    </a:lnTo>
                    <a:lnTo>
                      <a:pt x="80" y="128"/>
                    </a:lnTo>
                    <a:lnTo>
                      <a:pt x="86" y="126"/>
                    </a:lnTo>
                    <a:lnTo>
                      <a:pt x="92" y="122"/>
                    </a:lnTo>
                    <a:lnTo>
                      <a:pt x="100" y="116"/>
                    </a:lnTo>
                    <a:lnTo>
                      <a:pt x="104" y="108"/>
                    </a:lnTo>
                    <a:lnTo>
                      <a:pt x="106" y="100"/>
                    </a:lnTo>
                    <a:lnTo>
                      <a:pt x="108" y="96"/>
                    </a:lnTo>
                    <a:lnTo>
                      <a:pt x="108" y="106"/>
                    </a:lnTo>
                    <a:lnTo>
                      <a:pt x="110" y="114"/>
                    </a:lnTo>
                    <a:lnTo>
                      <a:pt x="114" y="122"/>
                    </a:lnTo>
                    <a:lnTo>
                      <a:pt x="116" y="128"/>
                    </a:lnTo>
                    <a:lnTo>
                      <a:pt x="122" y="130"/>
                    </a:lnTo>
                    <a:lnTo>
                      <a:pt x="126" y="134"/>
                    </a:lnTo>
                    <a:lnTo>
                      <a:pt x="134" y="134"/>
                    </a:lnTo>
                    <a:lnTo>
                      <a:pt x="142" y="132"/>
                    </a:lnTo>
                    <a:lnTo>
                      <a:pt x="150" y="128"/>
                    </a:lnTo>
                    <a:lnTo>
                      <a:pt x="154" y="122"/>
                    </a:lnTo>
                    <a:lnTo>
                      <a:pt x="158" y="116"/>
                    </a:lnTo>
                    <a:lnTo>
                      <a:pt x="158" y="120"/>
                    </a:lnTo>
                    <a:lnTo>
                      <a:pt x="162" y="126"/>
                    </a:lnTo>
                    <a:lnTo>
                      <a:pt x="168" y="130"/>
                    </a:lnTo>
                    <a:lnTo>
                      <a:pt x="172" y="132"/>
                    </a:lnTo>
                    <a:lnTo>
                      <a:pt x="178" y="134"/>
                    </a:lnTo>
                    <a:lnTo>
                      <a:pt x="182" y="132"/>
                    </a:lnTo>
                    <a:lnTo>
                      <a:pt x="188" y="132"/>
                    </a:lnTo>
                    <a:lnTo>
                      <a:pt x="194" y="126"/>
                    </a:lnTo>
                    <a:lnTo>
                      <a:pt x="200" y="118"/>
                    </a:lnTo>
                    <a:lnTo>
                      <a:pt x="202" y="110"/>
                    </a:lnTo>
                    <a:lnTo>
                      <a:pt x="206" y="122"/>
                    </a:lnTo>
                    <a:lnTo>
                      <a:pt x="208" y="128"/>
                    </a:lnTo>
                    <a:lnTo>
                      <a:pt x="214" y="132"/>
                    </a:lnTo>
                    <a:lnTo>
                      <a:pt x="220" y="136"/>
                    </a:lnTo>
                    <a:lnTo>
                      <a:pt x="226" y="136"/>
                    </a:lnTo>
                    <a:lnTo>
                      <a:pt x="232" y="136"/>
                    </a:lnTo>
                    <a:lnTo>
                      <a:pt x="240" y="134"/>
                    </a:lnTo>
                    <a:lnTo>
                      <a:pt x="246" y="130"/>
                    </a:lnTo>
                    <a:lnTo>
                      <a:pt x="250" y="124"/>
                    </a:lnTo>
                    <a:lnTo>
                      <a:pt x="252" y="118"/>
                    </a:lnTo>
                    <a:lnTo>
                      <a:pt x="260" y="124"/>
                    </a:lnTo>
                    <a:lnTo>
                      <a:pt x="270" y="126"/>
                    </a:lnTo>
                    <a:lnTo>
                      <a:pt x="276" y="126"/>
                    </a:lnTo>
                    <a:lnTo>
                      <a:pt x="282" y="124"/>
                    </a:lnTo>
                    <a:lnTo>
                      <a:pt x="292" y="120"/>
                    </a:lnTo>
                    <a:lnTo>
                      <a:pt x="298" y="114"/>
                    </a:lnTo>
                    <a:lnTo>
                      <a:pt x="302" y="108"/>
                    </a:lnTo>
                    <a:lnTo>
                      <a:pt x="302" y="100"/>
                    </a:lnTo>
                    <a:lnTo>
                      <a:pt x="310" y="106"/>
                    </a:lnTo>
                    <a:lnTo>
                      <a:pt x="320" y="110"/>
                    </a:lnTo>
                    <a:lnTo>
                      <a:pt x="326" y="110"/>
                    </a:lnTo>
                    <a:lnTo>
                      <a:pt x="332" y="110"/>
                    </a:lnTo>
                    <a:lnTo>
                      <a:pt x="338" y="106"/>
                    </a:lnTo>
                    <a:lnTo>
                      <a:pt x="344" y="102"/>
                    </a:lnTo>
                    <a:lnTo>
                      <a:pt x="350" y="96"/>
                    </a:lnTo>
                    <a:lnTo>
                      <a:pt x="354" y="90"/>
                    </a:lnTo>
                    <a:lnTo>
                      <a:pt x="356" y="84"/>
                    </a:lnTo>
                    <a:lnTo>
                      <a:pt x="356" y="78"/>
                    </a:lnTo>
                    <a:lnTo>
                      <a:pt x="356" y="72"/>
                    </a:lnTo>
                    <a:lnTo>
                      <a:pt x="352" y="66"/>
                    </a:lnTo>
                    <a:lnTo>
                      <a:pt x="344" y="54"/>
                    </a:lnTo>
                    <a:lnTo>
                      <a:pt x="334" y="46"/>
                    </a:lnTo>
                    <a:lnTo>
                      <a:pt x="322" y="36"/>
                    </a:lnTo>
                    <a:close/>
                    <a:moveTo>
                      <a:pt x="182" y="80"/>
                    </a:moveTo>
                    <a:lnTo>
                      <a:pt x="182" y="80"/>
                    </a:lnTo>
                    <a:lnTo>
                      <a:pt x="178" y="74"/>
                    </a:lnTo>
                    <a:lnTo>
                      <a:pt x="170" y="68"/>
                    </a:lnTo>
                    <a:lnTo>
                      <a:pt x="164" y="66"/>
                    </a:lnTo>
                    <a:lnTo>
                      <a:pt x="158" y="64"/>
                    </a:lnTo>
                    <a:lnTo>
                      <a:pt x="154" y="64"/>
                    </a:lnTo>
                    <a:lnTo>
                      <a:pt x="150" y="66"/>
                    </a:lnTo>
                    <a:lnTo>
                      <a:pt x="142" y="72"/>
                    </a:lnTo>
                    <a:lnTo>
                      <a:pt x="138" y="78"/>
                    </a:lnTo>
                    <a:lnTo>
                      <a:pt x="136" y="86"/>
                    </a:lnTo>
                    <a:lnTo>
                      <a:pt x="134" y="94"/>
                    </a:lnTo>
                    <a:lnTo>
                      <a:pt x="134" y="96"/>
                    </a:lnTo>
                    <a:lnTo>
                      <a:pt x="132" y="88"/>
                    </a:lnTo>
                    <a:lnTo>
                      <a:pt x="128" y="80"/>
                    </a:lnTo>
                    <a:lnTo>
                      <a:pt x="122" y="74"/>
                    </a:lnTo>
                    <a:lnTo>
                      <a:pt x="112" y="70"/>
                    </a:lnTo>
                    <a:lnTo>
                      <a:pt x="102" y="70"/>
                    </a:lnTo>
                    <a:lnTo>
                      <a:pt x="94" y="72"/>
                    </a:lnTo>
                    <a:lnTo>
                      <a:pt x="80" y="78"/>
                    </a:lnTo>
                    <a:lnTo>
                      <a:pt x="70" y="86"/>
                    </a:lnTo>
                    <a:lnTo>
                      <a:pt x="66" y="88"/>
                    </a:lnTo>
                    <a:lnTo>
                      <a:pt x="64" y="88"/>
                    </a:lnTo>
                    <a:lnTo>
                      <a:pt x="66" y="82"/>
                    </a:lnTo>
                    <a:lnTo>
                      <a:pt x="68" y="74"/>
                    </a:lnTo>
                    <a:lnTo>
                      <a:pt x="72" y="68"/>
                    </a:lnTo>
                    <a:lnTo>
                      <a:pt x="76" y="64"/>
                    </a:lnTo>
                    <a:lnTo>
                      <a:pt x="80" y="64"/>
                    </a:lnTo>
                    <a:lnTo>
                      <a:pt x="86" y="66"/>
                    </a:lnTo>
                    <a:lnTo>
                      <a:pt x="96" y="68"/>
                    </a:lnTo>
                    <a:lnTo>
                      <a:pt x="100" y="68"/>
                    </a:lnTo>
                    <a:lnTo>
                      <a:pt x="106" y="66"/>
                    </a:lnTo>
                    <a:lnTo>
                      <a:pt x="112" y="62"/>
                    </a:lnTo>
                    <a:lnTo>
                      <a:pt x="114" y="58"/>
                    </a:lnTo>
                    <a:lnTo>
                      <a:pt x="118" y="48"/>
                    </a:lnTo>
                    <a:lnTo>
                      <a:pt x="122" y="40"/>
                    </a:lnTo>
                    <a:lnTo>
                      <a:pt x="122" y="42"/>
                    </a:lnTo>
                    <a:lnTo>
                      <a:pt x="124" y="50"/>
                    </a:lnTo>
                    <a:lnTo>
                      <a:pt x="128" y="58"/>
                    </a:lnTo>
                    <a:lnTo>
                      <a:pt x="132" y="62"/>
                    </a:lnTo>
                    <a:lnTo>
                      <a:pt x="138" y="64"/>
                    </a:lnTo>
                    <a:lnTo>
                      <a:pt x="144" y="66"/>
                    </a:lnTo>
                    <a:lnTo>
                      <a:pt x="152" y="64"/>
                    </a:lnTo>
                    <a:lnTo>
                      <a:pt x="162" y="60"/>
                    </a:lnTo>
                    <a:lnTo>
                      <a:pt x="168" y="54"/>
                    </a:lnTo>
                    <a:lnTo>
                      <a:pt x="172" y="46"/>
                    </a:lnTo>
                    <a:lnTo>
                      <a:pt x="176" y="38"/>
                    </a:lnTo>
                    <a:lnTo>
                      <a:pt x="178" y="32"/>
                    </a:lnTo>
                    <a:lnTo>
                      <a:pt x="180" y="28"/>
                    </a:lnTo>
                    <a:lnTo>
                      <a:pt x="182" y="36"/>
                    </a:lnTo>
                    <a:lnTo>
                      <a:pt x="186" y="48"/>
                    </a:lnTo>
                    <a:lnTo>
                      <a:pt x="190" y="54"/>
                    </a:lnTo>
                    <a:lnTo>
                      <a:pt x="194" y="58"/>
                    </a:lnTo>
                    <a:lnTo>
                      <a:pt x="196" y="60"/>
                    </a:lnTo>
                    <a:lnTo>
                      <a:pt x="192" y="64"/>
                    </a:lnTo>
                    <a:lnTo>
                      <a:pt x="186" y="68"/>
                    </a:lnTo>
                    <a:lnTo>
                      <a:pt x="182" y="80"/>
                    </a:lnTo>
                    <a:close/>
                    <a:moveTo>
                      <a:pt x="232" y="58"/>
                    </a:moveTo>
                    <a:lnTo>
                      <a:pt x="232" y="58"/>
                    </a:lnTo>
                    <a:lnTo>
                      <a:pt x="228" y="66"/>
                    </a:lnTo>
                    <a:lnTo>
                      <a:pt x="226" y="74"/>
                    </a:lnTo>
                    <a:lnTo>
                      <a:pt x="228" y="90"/>
                    </a:lnTo>
                    <a:lnTo>
                      <a:pt x="228" y="104"/>
                    </a:lnTo>
                    <a:lnTo>
                      <a:pt x="228" y="96"/>
                    </a:lnTo>
                    <a:lnTo>
                      <a:pt x="226" y="86"/>
                    </a:lnTo>
                    <a:lnTo>
                      <a:pt x="224" y="76"/>
                    </a:lnTo>
                    <a:lnTo>
                      <a:pt x="220" y="68"/>
                    </a:lnTo>
                    <a:lnTo>
                      <a:pt x="216" y="64"/>
                    </a:lnTo>
                    <a:lnTo>
                      <a:pt x="212" y="62"/>
                    </a:lnTo>
                    <a:lnTo>
                      <a:pt x="218" y="56"/>
                    </a:lnTo>
                    <a:lnTo>
                      <a:pt x="222" y="50"/>
                    </a:lnTo>
                    <a:lnTo>
                      <a:pt x="228" y="44"/>
                    </a:lnTo>
                    <a:lnTo>
                      <a:pt x="232" y="40"/>
                    </a:lnTo>
                    <a:lnTo>
                      <a:pt x="234" y="46"/>
                    </a:lnTo>
                    <a:lnTo>
                      <a:pt x="238" y="54"/>
                    </a:lnTo>
                    <a:lnTo>
                      <a:pt x="232" y="58"/>
                    </a:lnTo>
                    <a:close/>
                    <a:moveTo>
                      <a:pt x="328" y="82"/>
                    </a:moveTo>
                    <a:lnTo>
                      <a:pt x="328" y="82"/>
                    </a:lnTo>
                    <a:lnTo>
                      <a:pt x="324" y="84"/>
                    </a:lnTo>
                    <a:lnTo>
                      <a:pt x="318" y="78"/>
                    </a:lnTo>
                    <a:lnTo>
                      <a:pt x="312" y="72"/>
                    </a:lnTo>
                    <a:lnTo>
                      <a:pt x="306" y="68"/>
                    </a:lnTo>
                    <a:lnTo>
                      <a:pt x="298" y="66"/>
                    </a:lnTo>
                    <a:lnTo>
                      <a:pt x="288" y="66"/>
                    </a:lnTo>
                    <a:lnTo>
                      <a:pt x="280" y="70"/>
                    </a:lnTo>
                    <a:lnTo>
                      <a:pt x="276" y="76"/>
                    </a:lnTo>
                    <a:lnTo>
                      <a:pt x="274" y="80"/>
                    </a:lnTo>
                    <a:lnTo>
                      <a:pt x="274" y="84"/>
                    </a:lnTo>
                    <a:lnTo>
                      <a:pt x="276" y="94"/>
                    </a:lnTo>
                    <a:lnTo>
                      <a:pt x="276" y="98"/>
                    </a:lnTo>
                    <a:lnTo>
                      <a:pt x="272" y="92"/>
                    </a:lnTo>
                    <a:lnTo>
                      <a:pt x="268" y="86"/>
                    </a:lnTo>
                    <a:lnTo>
                      <a:pt x="266" y="74"/>
                    </a:lnTo>
                    <a:lnTo>
                      <a:pt x="262" y="64"/>
                    </a:lnTo>
                    <a:lnTo>
                      <a:pt x="268" y="62"/>
                    </a:lnTo>
                    <a:lnTo>
                      <a:pt x="274" y="60"/>
                    </a:lnTo>
                    <a:lnTo>
                      <a:pt x="284" y="54"/>
                    </a:lnTo>
                    <a:lnTo>
                      <a:pt x="286" y="58"/>
                    </a:lnTo>
                    <a:lnTo>
                      <a:pt x="294" y="60"/>
                    </a:lnTo>
                    <a:lnTo>
                      <a:pt x="308" y="68"/>
                    </a:lnTo>
                    <a:lnTo>
                      <a:pt x="322" y="74"/>
                    </a:lnTo>
                    <a:lnTo>
                      <a:pt x="328" y="76"/>
                    </a:lnTo>
                    <a:lnTo>
                      <a:pt x="330" y="80"/>
                    </a:lnTo>
                    <a:lnTo>
                      <a:pt x="328" y="82"/>
                    </a:lnTo>
                    <a:close/>
                  </a:path>
                </a:pathLst>
              </a:custGeom>
              <a:solidFill>
                <a:srgbClr val="DCB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3" name="Freeform 141">
                <a:extLst>
                  <a:ext uri="{FF2B5EF4-FFF2-40B4-BE49-F238E27FC236}">
                    <a16:creationId xmlns:a16="http://schemas.microsoft.com/office/drawing/2014/main" id="{CA5E86C1-78ED-45C7-AC6F-B10B1B708C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86" y="2546"/>
                <a:ext cx="502" cy="192"/>
              </a:xfrm>
              <a:custGeom>
                <a:avLst/>
                <a:gdLst>
                  <a:gd name="T0" fmla="*/ 494 w 502"/>
                  <a:gd name="T1" fmla="*/ 74 h 192"/>
                  <a:gd name="T2" fmla="*/ 438 w 502"/>
                  <a:gd name="T3" fmla="*/ 44 h 192"/>
                  <a:gd name="T4" fmla="*/ 430 w 502"/>
                  <a:gd name="T5" fmla="*/ 20 h 192"/>
                  <a:gd name="T6" fmla="*/ 384 w 502"/>
                  <a:gd name="T7" fmla="*/ 32 h 192"/>
                  <a:gd name="T8" fmla="*/ 376 w 502"/>
                  <a:gd name="T9" fmla="*/ 10 h 192"/>
                  <a:gd name="T10" fmla="*/ 324 w 502"/>
                  <a:gd name="T11" fmla="*/ 22 h 192"/>
                  <a:gd name="T12" fmla="*/ 316 w 502"/>
                  <a:gd name="T13" fmla="*/ 74 h 192"/>
                  <a:gd name="T14" fmla="*/ 298 w 502"/>
                  <a:gd name="T15" fmla="*/ 14 h 192"/>
                  <a:gd name="T16" fmla="*/ 262 w 502"/>
                  <a:gd name="T17" fmla="*/ 24 h 192"/>
                  <a:gd name="T18" fmla="*/ 242 w 502"/>
                  <a:gd name="T19" fmla="*/ 4 h 192"/>
                  <a:gd name="T20" fmla="*/ 210 w 502"/>
                  <a:gd name="T21" fmla="*/ 32 h 192"/>
                  <a:gd name="T22" fmla="*/ 188 w 502"/>
                  <a:gd name="T23" fmla="*/ 8 h 192"/>
                  <a:gd name="T24" fmla="*/ 162 w 502"/>
                  <a:gd name="T25" fmla="*/ 24 h 192"/>
                  <a:gd name="T26" fmla="*/ 110 w 502"/>
                  <a:gd name="T27" fmla="*/ 30 h 192"/>
                  <a:gd name="T28" fmla="*/ 72 w 502"/>
                  <a:gd name="T29" fmla="*/ 26 h 192"/>
                  <a:gd name="T30" fmla="*/ 20 w 502"/>
                  <a:gd name="T31" fmla="*/ 50 h 192"/>
                  <a:gd name="T32" fmla="*/ 28 w 502"/>
                  <a:gd name="T33" fmla="*/ 72 h 192"/>
                  <a:gd name="T34" fmla="*/ 70 w 502"/>
                  <a:gd name="T35" fmla="*/ 116 h 192"/>
                  <a:gd name="T36" fmla="*/ 116 w 502"/>
                  <a:gd name="T37" fmla="*/ 148 h 192"/>
                  <a:gd name="T38" fmla="*/ 160 w 502"/>
                  <a:gd name="T39" fmla="*/ 126 h 192"/>
                  <a:gd name="T40" fmla="*/ 196 w 502"/>
                  <a:gd name="T41" fmla="*/ 148 h 192"/>
                  <a:gd name="T42" fmla="*/ 236 w 502"/>
                  <a:gd name="T43" fmla="*/ 156 h 192"/>
                  <a:gd name="T44" fmla="*/ 282 w 502"/>
                  <a:gd name="T45" fmla="*/ 128 h 192"/>
                  <a:gd name="T46" fmla="*/ 288 w 502"/>
                  <a:gd name="T47" fmla="*/ 174 h 192"/>
                  <a:gd name="T48" fmla="*/ 336 w 502"/>
                  <a:gd name="T49" fmla="*/ 160 h 192"/>
                  <a:gd name="T50" fmla="*/ 380 w 502"/>
                  <a:gd name="T51" fmla="*/ 128 h 192"/>
                  <a:gd name="T52" fmla="*/ 384 w 502"/>
                  <a:gd name="T53" fmla="*/ 162 h 192"/>
                  <a:gd name="T54" fmla="*/ 424 w 502"/>
                  <a:gd name="T55" fmla="*/ 188 h 192"/>
                  <a:gd name="T56" fmla="*/ 440 w 502"/>
                  <a:gd name="T57" fmla="*/ 146 h 192"/>
                  <a:gd name="T58" fmla="*/ 466 w 502"/>
                  <a:gd name="T59" fmla="*/ 176 h 192"/>
                  <a:gd name="T60" fmla="*/ 502 w 502"/>
                  <a:gd name="T61" fmla="*/ 122 h 192"/>
                  <a:gd name="T62" fmla="*/ 78 w 502"/>
                  <a:gd name="T63" fmla="*/ 90 h 192"/>
                  <a:gd name="T64" fmla="*/ 66 w 502"/>
                  <a:gd name="T65" fmla="*/ 58 h 192"/>
                  <a:gd name="T66" fmla="*/ 94 w 502"/>
                  <a:gd name="T67" fmla="*/ 80 h 192"/>
                  <a:gd name="T68" fmla="*/ 138 w 502"/>
                  <a:gd name="T69" fmla="*/ 108 h 192"/>
                  <a:gd name="T70" fmla="*/ 112 w 502"/>
                  <a:gd name="T71" fmla="*/ 90 h 192"/>
                  <a:gd name="T72" fmla="*/ 126 w 502"/>
                  <a:gd name="T73" fmla="*/ 56 h 192"/>
                  <a:gd name="T74" fmla="*/ 136 w 502"/>
                  <a:gd name="T75" fmla="*/ 70 h 192"/>
                  <a:gd name="T76" fmla="*/ 234 w 502"/>
                  <a:gd name="T77" fmla="*/ 82 h 192"/>
                  <a:gd name="T78" fmla="*/ 192 w 502"/>
                  <a:gd name="T79" fmla="*/ 122 h 192"/>
                  <a:gd name="T80" fmla="*/ 168 w 502"/>
                  <a:gd name="T81" fmla="*/ 82 h 192"/>
                  <a:gd name="T82" fmla="*/ 202 w 502"/>
                  <a:gd name="T83" fmla="*/ 86 h 192"/>
                  <a:gd name="T84" fmla="*/ 234 w 502"/>
                  <a:gd name="T85" fmla="*/ 82 h 192"/>
                  <a:gd name="T86" fmla="*/ 250 w 502"/>
                  <a:gd name="T87" fmla="*/ 96 h 192"/>
                  <a:gd name="T88" fmla="*/ 278 w 502"/>
                  <a:gd name="T89" fmla="*/ 64 h 192"/>
                  <a:gd name="T90" fmla="*/ 256 w 502"/>
                  <a:gd name="T91" fmla="*/ 124 h 192"/>
                  <a:gd name="T92" fmla="*/ 352 w 502"/>
                  <a:gd name="T93" fmla="*/ 50 h 192"/>
                  <a:gd name="T94" fmla="*/ 310 w 502"/>
                  <a:gd name="T95" fmla="*/ 150 h 192"/>
                  <a:gd name="T96" fmla="*/ 310 w 502"/>
                  <a:gd name="T97" fmla="*/ 124 h 192"/>
                  <a:gd name="T98" fmla="*/ 314 w 502"/>
                  <a:gd name="T99" fmla="*/ 118 h 192"/>
                  <a:gd name="T100" fmla="*/ 344 w 502"/>
                  <a:gd name="T101" fmla="*/ 102 h 192"/>
                  <a:gd name="T102" fmla="*/ 352 w 502"/>
                  <a:gd name="T103" fmla="*/ 80 h 192"/>
                  <a:gd name="T104" fmla="*/ 388 w 502"/>
                  <a:gd name="T105" fmla="*/ 92 h 192"/>
                  <a:gd name="T106" fmla="*/ 388 w 502"/>
                  <a:gd name="T107" fmla="*/ 92 h 192"/>
                  <a:gd name="T108" fmla="*/ 434 w 502"/>
                  <a:gd name="T109" fmla="*/ 114 h 192"/>
                  <a:gd name="T110" fmla="*/ 414 w 502"/>
                  <a:gd name="T111" fmla="*/ 160 h 192"/>
                  <a:gd name="T112" fmla="*/ 412 w 502"/>
                  <a:gd name="T113" fmla="*/ 122 h 192"/>
                  <a:gd name="T114" fmla="*/ 450 w 502"/>
                  <a:gd name="T115" fmla="*/ 82 h 192"/>
                  <a:gd name="T116" fmla="*/ 466 w 502"/>
                  <a:gd name="T117" fmla="*/ 74 h 19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02" h="192">
                    <a:moveTo>
                      <a:pt x="458" y="38"/>
                    </a:moveTo>
                    <a:lnTo>
                      <a:pt x="458" y="38"/>
                    </a:lnTo>
                    <a:close/>
                    <a:moveTo>
                      <a:pt x="494" y="74"/>
                    </a:moveTo>
                    <a:lnTo>
                      <a:pt x="494" y="74"/>
                    </a:lnTo>
                    <a:lnTo>
                      <a:pt x="490" y="64"/>
                    </a:lnTo>
                    <a:lnTo>
                      <a:pt x="486" y="56"/>
                    </a:lnTo>
                    <a:lnTo>
                      <a:pt x="482" y="50"/>
                    </a:lnTo>
                    <a:lnTo>
                      <a:pt x="476" y="46"/>
                    </a:lnTo>
                    <a:lnTo>
                      <a:pt x="466" y="40"/>
                    </a:lnTo>
                    <a:lnTo>
                      <a:pt x="458" y="38"/>
                    </a:lnTo>
                    <a:lnTo>
                      <a:pt x="450" y="38"/>
                    </a:lnTo>
                    <a:lnTo>
                      <a:pt x="444" y="40"/>
                    </a:lnTo>
                    <a:lnTo>
                      <a:pt x="438" y="44"/>
                    </a:lnTo>
                    <a:lnTo>
                      <a:pt x="434" y="48"/>
                    </a:lnTo>
                    <a:lnTo>
                      <a:pt x="428" y="60"/>
                    </a:lnTo>
                    <a:lnTo>
                      <a:pt x="424" y="72"/>
                    </a:lnTo>
                    <a:lnTo>
                      <a:pt x="426" y="58"/>
                    </a:lnTo>
                    <a:lnTo>
                      <a:pt x="430" y="42"/>
                    </a:lnTo>
                    <a:lnTo>
                      <a:pt x="430" y="30"/>
                    </a:lnTo>
                    <a:lnTo>
                      <a:pt x="430" y="20"/>
                    </a:lnTo>
                    <a:lnTo>
                      <a:pt x="426" y="12"/>
                    </a:lnTo>
                    <a:lnTo>
                      <a:pt x="418" y="8"/>
                    </a:lnTo>
                    <a:lnTo>
                      <a:pt x="410" y="6"/>
                    </a:lnTo>
                    <a:lnTo>
                      <a:pt x="404" y="8"/>
                    </a:lnTo>
                    <a:lnTo>
                      <a:pt x="398" y="10"/>
                    </a:lnTo>
                    <a:lnTo>
                      <a:pt x="394" y="14"/>
                    </a:lnTo>
                    <a:lnTo>
                      <a:pt x="390" y="20"/>
                    </a:lnTo>
                    <a:lnTo>
                      <a:pt x="384" y="32"/>
                    </a:lnTo>
                    <a:lnTo>
                      <a:pt x="380" y="46"/>
                    </a:lnTo>
                    <a:lnTo>
                      <a:pt x="378" y="54"/>
                    </a:lnTo>
                    <a:lnTo>
                      <a:pt x="378" y="50"/>
                    </a:lnTo>
                    <a:lnTo>
                      <a:pt x="382" y="28"/>
                    </a:lnTo>
                    <a:lnTo>
                      <a:pt x="380" y="16"/>
                    </a:lnTo>
                    <a:lnTo>
                      <a:pt x="376" y="10"/>
                    </a:lnTo>
                    <a:lnTo>
                      <a:pt x="372" y="6"/>
                    </a:lnTo>
                    <a:lnTo>
                      <a:pt x="366" y="2"/>
                    </a:lnTo>
                    <a:lnTo>
                      <a:pt x="360" y="0"/>
                    </a:lnTo>
                    <a:lnTo>
                      <a:pt x="352" y="2"/>
                    </a:lnTo>
                    <a:lnTo>
                      <a:pt x="344" y="4"/>
                    </a:lnTo>
                    <a:lnTo>
                      <a:pt x="334" y="10"/>
                    </a:lnTo>
                    <a:lnTo>
                      <a:pt x="328" y="14"/>
                    </a:lnTo>
                    <a:lnTo>
                      <a:pt x="324" y="22"/>
                    </a:lnTo>
                    <a:lnTo>
                      <a:pt x="322" y="28"/>
                    </a:lnTo>
                    <a:lnTo>
                      <a:pt x="322" y="42"/>
                    </a:lnTo>
                    <a:lnTo>
                      <a:pt x="324" y="56"/>
                    </a:lnTo>
                    <a:lnTo>
                      <a:pt x="326" y="64"/>
                    </a:lnTo>
                    <a:lnTo>
                      <a:pt x="326" y="72"/>
                    </a:lnTo>
                    <a:lnTo>
                      <a:pt x="324" y="72"/>
                    </a:lnTo>
                    <a:lnTo>
                      <a:pt x="316" y="74"/>
                    </a:lnTo>
                    <a:lnTo>
                      <a:pt x="312" y="74"/>
                    </a:lnTo>
                    <a:lnTo>
                      <a:pt x="308" y="74"/>
                    </a:lnTo>
                    <a:lnTo>
                      <a:pt x="306" y="68"/>
                    </a:lnTo>
                    <a:lnTo>
                      <a:pt x="306" y="62"/>
                    </a:lnTo>
                    <a:lnTo>
                      <a:pt x="306" y="46"/>
                    </a:lnTo>
                    <a:lnTo>
                      <a:pt x="306" y="28"/>
                    </a:lnTo>
                    <a:lnTo>
                      <a:pt x="304" y="20"/>
                    </a:lnTo>
                    <a:lnTo>
                      <a:pt x="298" y="14"/>
                    </a:lnTo>
                    <a:lnTo>
                      <a:pt x="294" y="10"/>
                    </a:lnTo>
                    <a:lnTo>
                      <a:pt x="290" y="8"/>
                    </a:lnTo>
                    <a:lnTo>
                      <a:pt x="286" y="10"/>
                    </a:lnTo>
                    <a:lnTo>
                      <a:pt x="276" y="10"/>
                    </a:lnTo>
                    <a:lnTo>
                      <a:pt x="268" y="16"/>
                    </a:lnTo>
                    <a:lnTo>
                      <a:pt x="262" y="24"/>
                    </a:lnTo>
                    <a:lnTo>
                      <a:pt x="258" y="34"/>
                    </a:lnTo>
                    <a:lnTo>
                      <a:pt x="256" y="44"/>
                    </a:lnTo>
                    <a:lnTo>
                      <a:pt x="256" y="42"/>
                    </a:lnTo>
                    <a:lnTo>
                      <a:pt x="254" y="22"/>
                    </a:lnTo>
                    <a:lnTo>
                      <a:pt x="252" y="14"/>
                    </a:lnTo>
                    <a:lnTo>
                      <a:pt x="246" y="8"/>
                    </a:lnTo>
                    <a:lnTo>
                      <a:pt x="242" y="4"/>
                    </a:lnTo>
                    <a:lnTo>
                      <a:pt x="238" y="6"/>
                    </a:lnTo>
                    <a:lnTo>
                      <a:pt x="232" y="8"/>
                    </a:lnTo>
                    <a:lnTo>
                      <a:pt x="226" y="6"/>
                    </a:lnTo>
                    <a:lnTo>
                      <a:pt x="220" y="12"/>
                    </a:lnTo>
                    <a:lnTo>
                      <a:pt x="216" y="18"/>
                    </a:lnTo>
                    <a:lnTo>
                      <a:pt x="210" y="32"/>
                    </a:lnTo>
                    <a:lnTo>
                      <a:pt x="210" y="30"/>
                    </a:lnTo>
                    <a:lnTo>
                      <a:pt x="210" y="16"/>
                    </a:lnTo>
                    <a:lnTo>
                      <a:pt x="206" y="10"/>
                    </a:lnTo>
                    <a:lnTo>
                      <a:pt x="202" y="6"/>
                    </a:lnTo>
                    <a:lnTo>
                      <a:pt x="200" y="4"/>
                    </a:lnTo>
                    <a:lnTo>
                      <a:pt x="196" y="6"/>
                    </a:lnTo>
                    <a:lnTo>
                      <a:pt x="188" y="8"/>
                    </a:lnTo>
                    <a:lnTo>
                      <a:pt x="178" y="6"/>
                    </a:lnTo>
                    <a:lnTo>
                      <a:pt x="172" y="12"/>
                    </a:lnTo>
                    <a:lnTo>
                      <a:pt x="168" y="20"/>
                    </a:lnTo>
                    <a:lnTo>
                      <a:pt x="164" y="36"/>
                    </a:lnTo>
                    <a:lnTo>
                      <a:pt x="164" y="34"/>
                    </a:lnTo>
                    <a:lnTo>
                      <a:pt x="162" y="24"/>
                    </a:lnTo>
                    <a:lnTo>
                      <a:pt x="158" y="14"/>
                    </a:lnTo>
                    <a:lnTo>
                      <a:pt x="152" y="10"/>
                    </a:lnTo>
                    <a:lnTo>
                      <a:pt x="144" y="8"/>
                    </a:lnTo>
                    <a:lnTo>
                      <a:pt x="136" y="8"/>
                    </a:lnTo>
                    <a:lnTo>
                      <a:pt x="130" y="10"/>
                    </a:lnTo>
                    <a:lnTo>
                      <a:pt x="124" y="14"/>
                    </a:lnTo>
                    <a:lnTo>
                      <a:pt x="118" y="18"/>
                    </a:lnTo>
                    <a:lnTo>
                      <a:pt x="110" y="30"/>
                    </a:lnTo>
                    <a:lnTo>
                      <a:pt x="102" y="42"/>
                    </a:lnTo>
                    <a:lnTo>
                      <a:pt x="100" y="36"/>
                    </a:lnTo>
                    <a:lnTo>
                      <a:pt x="94" y="30"/>
                    </a:lnTo>
                    <a:lnTo>
                      <a:pt x="90" y="26"/>
                    </a:lnTo>
                    <a:lnTo>
                      <a:pt x="82" y="26"/>
                    </a:lnTo>
                    <a:lnTo>
                      <a:pt x="72" y="26"/>
                    </a:lnTo>
                    <a:lnTo>
                      <a:pt x="62" y="30"/>
                    </a:lnTo>
                    <a:lnTo>
                      <a:pt x="40" y="40"/>
                    </a:lnTo>
                    <a:lnTo>
                      <a:pt x="32" y="42"/>
                    </a:lnTo>
                    <a:lnTo>
                      <a:pt x="28" y="42"/>
                    </a:lnTo>
                    <a:lnTo>
                      <a:pt x="26" y="40"/>
                    </a:lnTo>
                    <a:lnTo>
                      <a:pt x="20" y="50"/>
                    </a:lnTo>
                    <a:lnTo>
                      <a:pt x="14" y="60"/>
                    </a:lnTo>
                    <a:lnTo>
                      <a:pt x="6" y="70"/>
                    </a:lnTo>
                    <a:lnTo>
                      <a:pt x="0" y="80"/>
                    </a:lnTo>
                    <a:lnTo>
                      <a:pt x="2" y="80"/>
                    </a:lnTo>
                    <a:lnTo>
                      <a:pt x="8" y="76"/>
                    </a:lnTo>
                    <a:lnTo>
                      <a:pt x="14" y="74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6" y="74"/>
                    </a:lnTo>
                    <a:lnTo>
                      <a:pt x="42" y="80"/>
                    </a:lnTo>
                    <a:lnTo>
                      <a:pt x="46" y="90"/>
                    </a:lnTo>
                    <a:lnTo>
                      <a:pt x="50" y="98"/>
                    </a:lnTo>
                    <a:lnTo>
                      <a:pt x="54" y="104"/>
                    </a:lnTo>
                    <a:lnTo>
                      <a:pt x="60" y="112"/>
                    </a:lnTo>
                    <a:lnTo>
                      <a:pt x="70" y="116"/>
                    </a:lnTo>
                    <a:lnTo>
                      <a:pt x="78" y="118"/>
                    </a:lnTo>
                    <a:lnTo>
                      <a:pt x="86" y="116"/>
                    </a:lnTo>
                    <a:lnTo>
                      <a:pt x="92" y="114"/>
                    </a:lnTo>
                    <a:lnTo>
                      <a:pt x="96" y="110"/>
                    </a:lnTo>
                    <a:lnTo>
                      <a:pt x="100" y="122"/>
                    </a:lnTo>
                    <a:lnTo>
                      <a:pt x="106" y="138"/>
                    </a:lnTo>
                    <a:lnTo>
                      <a:pt x="110" y="144"/>
                    </a:lnTo>
                    <a:lnTo>
                      <a:pt x="116" y="148"/>
                    </a:lnTo>
                    <a:lnTo>
                      <a:pt x="124" y="150"/>
                    </a:lnTo>
                    <a:lnTo>
                      <a:pt x="132" y="148"/>
                    </a:lnTo>
                    <a:lnTo>
                      <a:pt x="140" y="146"/>
                    </a:lnTo>
                    <a:lnTo>
                      <a:pt x="146" y="142"/>
                    </a:lnTo>
                    <a:lnTo>
                      <a:pt x="154" y="136"/>
                    </a:lnTo>
                    <a:lnTo>
                      <a:pt x="160" y="126"/>
                    </a:lnTo>
                    <a:lnTo>
                      <a:pt x="162" y="126"/>
                    </a:lnTo>
                    <a:lnTo>
                      <a:pt x="164" y="128"/>
                    </a:lnTo>
                    <a:lnTo>
                      <a:pt x="168" y="138"/>
                    </a:lnTo>
                    <a:lnTo>
                      <a:pt x="170" y="142"/>
                    </a:lnTo>
                    <a:lnTo>
                      <a:pt x="176" y="146"/>
                    </a:lnTo>
                    <a:lnTo>
                      <a:pt x="184" y="150"/>
                    </a:lnTo>
                    <a:lnTo>
                      <a:pt x="188" y="150"/>
                    </a:lnTo>
                    <a:lnTo>
                      <a:pt x="196" y="148"/>
                    </a:lnTo>
                    <a:lnTo>
                      <a:pt x="206" y="144"/>
                    </a:lnTo>
                    <a:lnTo>
                      <a:pt x="214" y="136"/>
                    </a:lnTo>
                    <a:lnTo>
                      <a:pt x="220" y="128"/>
                    </a:lnTo>
                    <a:lnTo>
                      <a:pt x="226" y="118"/>
                    </a:lnTo>
                    <a:lnTo>
                      <a:pt x="226" y="130"/>
                    </a:lnTo>
                    <a:lnTo>
                      <a:pt x="228" y="144"/>
                    </a:lnTo>
                    <a:lnTo>
                      <a:pt x="232" y="150"/>
                    </a:lnTo>
                    <a:lnTo>
                      <a:pt x="236" y="156"/>
                    </a:lnTo>
                    <a:lnTo>
                      <a:pt x="242" y="160"/>
                    </a:lnTo>
                    <a:lnTo>
                      <a:pt x="250" y="162"/>
                    </a:lnTo>
                    <a:lnTo>
                      <a:pt x="256" y="164"/>
                    </a:lnTo>
                    <a:lnTo>
                      <a:pt x="262" y="162"/>
                    </a:lnTo>
                    <a:lnTo>
                      <a:pt x="268" y="160"/>
                    </a:lnTo>
                    <a:lnTo>
                      <a:pt x="274" y="154"/>
                    </a:lnTo>
                    <a:lnTo>
                      <a:pt x="278" y="146"/>
                    </a:lnTo>
                    <a:lnTo>
                      <a:pt x="282" y="128"/>
                    </a:lnTo>
                    <a:lnTo>
                      <a:pt x="284" y="124"/>
                    </a:lnTo>
                    <a:lnTo>
                      <a:pt x="282" y="138"/>
                    </a:lnTo>
                    <a:lnTo>
                      <a:pt x="282" y="152"/>
                    </a:lnTo>
                    <a:lnTo>
                      <a:pt x="282" y="164"/>
                    </a:lnTo>
                    <a:lnTo>
                      <a:pt x="284" y="170"/>
                    </a:lnTo>
                    <a:lnTo>
                      <a:pt x="288" y="174"/>
                    </a:lnTo>
                    <a:lnTo>
                      <a:pt x="294" y="178"/>
                    </a:lnTo>
                    <a:lnTo>
                      <a:pt x="300" y="180"/>
                    </a:lnTo>
                    <a:lnTo>
                      <a:pt x="306" y="180"/>
                    </a:lnTo>
                    <a:lnTo>
                      <a:pt x="316" y="180"/>
                    </a:lnTo>
                    <a:lnTo>
                      <a:pt x="322" y="178"/>
                    </a:lnTo>
                    <a:lnTo>
                      <a:pt x="328" y="174"/>
                    </a:lnTo>
                    <a:lnTo>
                      <a:pt x="332" y="170"/>
                    </a:lnTo>
                    <a:lnTo>
                      <a:pt x="336" y="160"/>
                    </a:lnTo>
                    <a:lnTo>
                      <a:pt x="336" y="150"/>
                    </a:lnTo>
                    <a:lnTo>
                      <a:pt x="338" y="136"/>
                    </a:lnTo>
                    <a:lnTo>
                      <a:pt x="346" y="140"/>
                    </a:lnTo>
                    <a:lnTo>
                      <a:pt x="354" y="140"/>
                    </a:lnTo>
                    <a:lnTo>
                      <a:pt x="366" y="140"/>
                    </a:lnTo>
                    <a:lnTo>
                      <a:pt x="374" y="134"/>
                    </a:lnTo>
                    <a:lnTo>
                      <a:pt x="380" y="128"/>
                    </a:lnTo>
                    <a:lnTo>
                      <a:pt x="384" y="122"/>
                    </a:lnTo>
                    <a:lnTo>
                      <a:pt x="386" y="128"/>
                    </a:lnTo>
                    <a:lnTo>
                      <a:pt x="384" y="144"/>
                    </a:lnTo>
                    <a:lnTo>
                      <a:pt x="384" y="162"/>
                    </a:lnTo>
                    <a:lnTo>
                      <a:pt x="384" y="176"/>
                    </a:lnTo>
                    <a:lnTo>
                      <a:pt x="388" y="182"/>
                    </a:lnTo>
                    <a:lnTo>
                      <a:pt x="392" y="188"/>
                    </a:lnTo>
                    <a:lnTo>
                      <a:pt x="396" y="190"/>
                    </a:lnTo>
                    <a:lnTo>
                      <a:pt x="400" y="192"/>
                    </a:lnTo>
                    <a:lnTo>
                      <a:pt x="408" y="192"/>
                    </a:lnTo>
                    <a:lnTo>
                      <a:pt x="416" y="192"/>
                    </a:lnTo>
                    <a:lnTo>
                      <a:pt x="424" y="188"/>
                    </a:lnTo>
                    <a:lnTo>
                      <a:pt x="430" y="186"/>
                    </a:lnTo>
                    <a:lnTo>
                      <a:pt x="434" y="182"/>
                    </a:lnTo>
                    <a:lnTo>
                      <a:pt x="436" y="176"/>
                    </a:lnTo>
                    <a:lnTo>
                      <a:pt x="440" y="166"/>
                    </a:lnTo>
                    <a:lnTo>
                      <a:pt x="440" y="158"/>
                    </a:lnTo>
                    <a:lnTo>
                      <a:pt x="440" y="152"/>
                    </a:lnTo>
                    <a:lnTo>
                      <a:pt x="440" y="146"/>
                    </a:lnTo>
                    <a:lnTo>
                      <a:pt x="442" y="140"/>
                    </a:lnTo>
                    <a:lnTo>
                      <a:pt x="444" y="138"/>
                    </a:lnTo>
                    <a:lnTo>
                      <a:pt x="448" y="150"/>
                    </a:lnTo>
                    <a:lnTo>
                      <a:pt x="450" y="158"/>
                    </a:lnTo>
                    <a:lnTo>
                      <a:pt x="454" y="166"/>
                    </a:lnTo>
                    <a:lnTo>
                      <a:pt x="460" y="172"/>
                    </a:lnTo>
                    <a:lnTo>
                      <a:pt x="466" y="176"/>
                    </a:lnTo>
                    <a:lnTo>
                      <a:pt x="470" y="176"/>
                    </a:lnTo>
                    <a:lnTo>
                      <a:pt x="476" y="176"/>
                    </a:lnTo>
                    <a:lnTo>
                      <a:pt x="482" y="174"/>
                    </a:lnTo>
                    <a:lnTo>
                      <a:pt x="488" y="170"/>
                    </a:lnTo>
                    <a:lnTo>
                      <a:pt x="494" y="162"/>
                    </a:lnTo>
                    <a:lnTo>
                      <a:pt x="498" y="152"/>
                    </a:lnTo>
                    <a:lnTo>
                      <a:pt x="500" y="138"/>
                    </a:lnTo>
                    <a:lnTo>
                      <a:pt x="502" y="122"/>
                    </a:lnTo>
                    <a:lnTo>
                      <a:pt x="500" y="96"/>
                    </a:lnTo>
                    <a:lnTo>
                      <a:pt x="494" y="74"/>
                    </a:lnTo>
                    <a:close/>
                    <a:moveTo>
                      <a:pt x="94" y="80"/>
                    </a:moveTo>
                    <a:lnTo>
                      <a:pt x="94" y="80"/>
                    </a:lnTo>
                    <a:lnTo>
                      <a:pt x="88" y="82"/>
                    </a:lnTo>
                    <a:lnTo>
                      <a:pt x="84" y="84"/>
                    </a:lnTo>
                    <a:lnTo>
                      <a:pt x="80" y="88"/>
                    </a:lnTo>
                    <a:lnTo>
                      <a:pt x="78" y="90"/>
                    </a:lnTo>
                    <a:lnTo>
                      <a:pt x="76" y="90"/>
                    </a:lnTo>
                    <a:lnTo>
                      <a:pt x="74" y="86"/>
                    </a:lnTo>
                    <a:lnTo>
                      <a:pt x="70" y="80"/>
                    </a:lnTo>
                    <a:lnTo>
                      <a:pt x="66" y="70"/>
                    </a:lnTo>
                    <a:lnTo>
                      <a:pt x="64" y="62"/>
                    </a:lnTo>
                    <a:lnTo>
                      <a:pt x="66" y="58"/>
                    </a:lnTo>
                    <a:lnTo>
                      <a:pt x="68" y="56"/>
                    </a:lnTo>
                    <a:lnTo>
                      <a:pt x="78" y="52"/>
                    </a:lnTo>
                    <a:lnTo>
                      <a:pt x="80" y="60"/>
                    </a:lnTo>
                    <a:lnTo>
                      <a:pt x="86" y="72"/>
                    </a:lnTo>
                    <a:lnTo>
                      <a:pt x="88" y="76"/>
                    </a:lnTo>
                    <a:lnTo>
                      <a:pt x="94" y="80"/>
                    </a:lnTo>
                    <a:lnTo>
                      <a:pt x="96" y="80"/>
                    </a:lnTo>
                    <a:lnTo>
                      <a:pt x="94" y="80"/>
                    </a:lnTo>
                    <a:close/>
                    <a:moveTo>
                      <a:pt x="152" y="84"/>
                    </a:moveTo>
                    <a:lnTo>
                      <a:pt x="152" y="84"/>
                    </a:lnTo>
                    <a:lnTo>
                      <a:pt x="146" y="90"/>
                    </a:lnTo>
                    <a:lnTo>
                      <a:pt x="142" y="96"/>
                    </a:lnTo>
                    <a:lnTo>
                      <a:pt x="138" y="108"/>
                    </a:lnTo>
                    <a:lnTo>
                      <a:pt x="136" y="114"/>
                    </a:lnTo>
                    <a:lnTo>
                      <a:pt x="134" y="120"/>
                    </a:lnTo>
                    <a:lnTo>
                      <a:pt x="130" y="120"/>
                    </a:lnTo>
                    <a:lnTo>
                      <a:pt x="128" y="120"/>
                    </a:lnTo>
                    <a:lnTo>
                      <a:pt x="126" y="116"/>
                    </a:lnTo>
                    <a:lnTo>
                      <a:pt x="122" y="102"/>
                    </a:lnTo>
                    <a:lnTo>
                      <a:pt x="118" y="96"/>
                    </a:lnTo>
                    <a:lnTo>
                      <a:pt x="112" y="90"/>
                    </a:lnTo>
                    <a:lnTo>
                      <a:pt x="106" y="84"/>
                    </a:lnTo>
                    <a:lnTo>
                      <a:pt x="98" y="80"/>
                    </a:lnTo>
                    <a:lnTo>
                      <a:pt x="104" y="80"/>
                    </a:lnTo>
                    <a:lnTo>
                      <a:pt x="108" y="78"/>
                    </a:lnTo>
                    <a:lnTo>
                      <a:pt x="118" y="68"/>
                    </a:lnTo>
                    <a:lnTo>
                      <a:pt x="126" y="56"/>
                    </a:lnTo>
                    <a:lnTo>
                      <a:pt x="128" y="50"/>
                    </a:lnTo>
                    <a:lnTo>
                      <a:pt x="130" y="48"/>
                    </a:lnTo>
                    <a:lnTo>
                      <a:pt x="132" y="48"/>
                    </a:lnTo>
                    <a:lnTo>
                      <a:pt x="134" y="50"/>
                    </a:lnTo>
                    <a:lnTo>
                      <a:pt x="136" y="52"/>
                    </a:lnTo>
                    <a:lnTo>
                      <a:pt x="134" y="58"/>
                    </a:lnTo>
                    <a:lnTo>
                      <a:pt x="136" y="70"/>
                    </a:lnTo>
                    <a:lnTo>
                      <a:pt x="138" y="74"/>
                    </a:lnTo>
                    <a:lnTo>
                      <a:pt x="142" y="78"/>
                    </a:lnTo>
                    <a:lnTo>
                      <a:pt x="146" y="82"/>
                    </a:lnTo>
                    <a:lnTo>
                      <a:pt x="152" y="84"/>
                    </a:lnTo>
                    <a:close/>
                    <a:moveTo>
                      <a:pt x="234" y="82"/>
                    </a:moveTo>
                    <a:lnTo>
                      <a:pt x="234" y="82"/>
                    </a:lnTo>
                    <a:lnTo>
                      <a:pt x="228" y="82"/>
                    </a:lnTo>
                    <a:lnTo>
                      <a:pt x="222" y="84"/>
                    </a:lnTo>
                    <a:lnTo>
                      <a:pt x="218" y="86"/>
                    </a:lnTo>
                    <a:lnTo>
                      <a:pt x="214" y="88"/>
                    </a:lnTo>
                    <a:lnTo>
                      <a:pt x="208" y="96"/>
                    </a:lnTo>
                    <a:lnTo>
                      <a:pt x="202" y="106"/>
                    </a:lnTo>
                    <a:lnTo>
                      <a:pt x="198" y="114"/>
                    </a:lnTo>
                    <a:lnTo>
                      <a:pt x="192" y="122"/>
                    </a:lnTo>
                    <a:lnTo>
                      <a:pt x="190" y="118"/>
                    </a:lnTo>
                    <a:lnTo>
                      <a:pt x="190" y="108"/>
                    </a:lnTo>
                    <a:lnTo>
                      <a:pt x="186" y="98"/>
                    </a:lnTo>
                    <a:lnTo>
                      <a:pt x="184" y="92"/>
                    </a:lnTo>
                    <a:lnTo>
                      <a:pt x="180" y="88"/>
                    </a:lnTo>
                    <a:lnTo>
                      <a:pt x="176" y="86"/>
                    </a:lnTo>
                    <a:lnTo>
                      <a:pt x="170" y="82"/>
                    </a:lnTo>
                    <a:lnTo>
                      <a:pt x="168" y="82"/>
                    </a:lnTo>
                    <a:lnTo>
                      <a:pt x="174" y="80"/>
                    </a:lnTo>
                    <a:lnTo>
                      <a:pt x="178" y="76"/>
                    </a:lnTo>
                    <a:lnTo>
                      <a:pt x="184" y="64"/>
                    </a:lnTo>
                    <a:lnTo>
                      <a:pt x="186" y="72"/>
                    </a:lnTo>
                    <a:lnTo>
                      <a:pt x="190" y="78"/>
                    </a:lnTo>
                    <a:lnTo>
                      <a:pt x="194" y="84"/>
                    </a:lnTo>
                    <a:lnTo>
                      <a:pt x="202" y="86"/>
                    </a:lnTo>
                    <a:lnTo>
                      <a:pt x="208" y="86"/>
                    </a:lnTo>
                    <a:lnTo>
                      <a:pt x="214" y="86"/>
                    </a:lnTo>
                    <a:lnTo>
                      <a:pt x="220" y="80"/>
                    </a:lnTo>
                    <a:lnTo>
                      <a:pt x="226" y="72"/>
                    </a:lnTo>
                    <a:lnTo>
                      <a:pt x="230" y="62"/>
                    </a:lnTo>
                    <a:lnTo>
                      <a:pt x="234" y="74"/>
                    </a:lnTo>
                    <a:lnTo>
                      <a:pt x="238" y="84"/>
                    </a:lnTo>
                    <a:lnTo>
                      <a:pt x="234" y="82"/>
                    </a:lnTo>
                    <a:close/>
                    <a:moveTo>
                      <a:pt x="256" y="124"/>
                    </a:moveTo>
                    <a:lnTo>
                      <a:pt x="256" y="124"/>
                    </a:lnTo>
                    <a:lnTo>
                      <a:pt x="254" y="134"/>
                    </a:lnTo>
                    <a:lnTo>
                      <a:pt x="252" y="126"/>
                    </a:lnTo>
                    <a:lnTo>
                      <a:pt x="252" y="118"/>
                    </a:lnTo>
                    <a:lnTo>
                      <a:pt x="252" y="104"/>
                    </a:lnTo>
                    <a:lnTo>
                      <a:pt x="250" y="96"/>
                    </a:lnTo>
                    <a:lnTo>
                      <a:pt x="246" y="90"/>
                    </a:lnTo>
                    <a:lnTo>
                      <a:pt x="252" y="92"/>
                    </a:lnTo>
                    <a:lnTo>
                      <a:pt x="258" y="92"/>
                    </a:lnTo>
                    <a:lnTo>
                      <a:pt x="264" y="90"/>
                    </a:lnTo>
                    <a:lnTo>
                      <a:pt x="270" y="84"/>
                    </a:lnTo>
                    <a:lnTo>
                      <a:pt x="276" y="74"/>
                    </a:lnTo>
                    <a:lnTo>
                      <a:pt x="278" y="64"/>
                    </a:lnTo>
                    <a:lnTo>
                      <a:pt x="280" y="72"/>
                    </a:lnTo>
                    <a:lnTo>
                      <a:pt x="282" y="80"/>
                    </a:lnTo>
                    <a:lnTo>
                      <a:pt x="276" y="84"/>
                    </a:lnTo>
                    <a:lnTo>
                      <a:pt x="270" y="88"/>
                    </a:lnTo>
                    <a:lnTo>
                      <a:pt x="266" y="94"/>
                    </a:lnTo>
                    <a:lnTo>
                      <a:pt x="262" y="100"/>
                    </a:lnTo>
                    <a:lnTo>
                      <a:pt x="258" y="112"/>
                    </a:lnTo>
                    <a:lnTo>
                      <a:pt x="256" y="124"/>
                    </a:lnTo>
                    <a:close/>
                    <a:moveTo>
                      <a:pt x="354" y="30"/>
                    </a:moveTo>
                    <a:lnTo>
                      <a:pt x="354" y="30"/>
                    </a:lnTo>
                    <a:lnTo>
                      <a:pt x="354" y="28"/>
                    </a:lnTo>
                    <a:lnTo>
                      <a:pt x="352" y="46"/>
                    </a:lnTo>
                    <a:lnTo>
                      <a:pt x="352" y="52"/>
                    </a:lnTo>
                    <a:lnTo>
                      <a:pt x="352" y="50"/>
                    </a:lnTo>
                    <a:lnTo>
                      <a:pt x="348" y="36"/>
                    </a:lnTo>
                    <a:lnTo>
                      <a:pt x="350" y="32"/>
                    </a:lnTo>
                    <a:lnTo>
                      <a:pt x="354" y="30"/>
                    </a:lnTo>
                    <a:close/>
                    <a:moveTo>
                      <a:pt x="314" y="118"/>
                    </a:moveTo>
                    <a:lnTo>
                      <a:pt x="314" y="118"/>
                    </a:lnTo>
                    <a:lnTo>
                      <a:pt x="310" y="136"/>
                    </a:lnTo>
                    <a:lnTo>
                      <a:pt x="310" y="150"/>
                    </a:lnTo>
                    <a:lnTo>
                      <a:pt x="310" y="154"/>
                    </a:lnTo>
                    <a:lnTo>
                      <a:pt x="308" y="154"/>
                    </a:lnTo>
                    <a:lnTo>
                      <a:pt x="308" y="152"/>
                    </a:lnTo>
                    <a:lnTo>
                      <a:pt x="308" y="140"/>
                    </a:lnTo>
                    <a:lnTo>
                      <a:pt x="310" y="124"/>
                    </a:lnTo>
                    <a:lnTo>
                      <a:pt x="310" y="112"/>
                    </a:lnTo>
                    <a:lnTo>
                      <a:pt x="306" y="100"/>
                    </a:lnTo>
                    <a:lnTo>
                      <a:pt x="318" y="100"/>
                    </a:lnTo>
                    <a:lnTo>
                      <a:pt x="328" y="100"/>
                    </a:lnTo>
                    <a:lnTo>
                      <a:pt x="324" y="102"/>
                    </a:lnTo>
                    <a:lnTo>
                      <a:pt x="320" y="108"/>
                    </a:lnTo>
                    <a:lnTo>
                      <a:pt x="314" y="118"/>
                    </a:lnTo>
                    <a:close/>
                    <a:moveTo>
                      <a:pt x="364" y="106"/>
                    </a:moveTo>
                    <a:lnTo>
                      <a:pt x="364" y="106"/>
                    </a:lnTo>
                    <a:lnTo>
                      <a:pt x="360" y="110"/>
                    </a:lnTo>
                    <a:lnTo>
                      <a:pt x="356" y="114"/>
                    </a:lnTo>
                    <a:lnTo>
                      <a:pt x="352" y="114"/>
                    </a:lnTo>
                    <a:lnTo>
                      <a:pt x="350" y="108"/>
                    </a:lnTo>
                    <a:lnTo>
                      <a:pt x="344" y="102"/>
                    </a:lnTo>
                    <a:lnTo>
                      <a:pt x="338" y="98"/>
                    </a:lnTo>
                    <a:lnTo>
                      <a:pt x="332" y="98"/>
                    </a:lnTo>
                    <a:lnTo>
                      <a:pt x="330" y="98"/>
                    </a:lnTo>
                    <a:lnTo>
                      <a:pt x="340" y="94"/>
                    </a:lnTo>
                    <a:lnTo>
                      <a:pt x="348" y="88"/>
                    </a:lnTo>
                    <a:lnTo>
                      <a:pt x="352" y="80"/>
                    </a:lnTo>
                    <a:lnTo>
                      <a:pt x="354" y="86"/>
                    </a:lnTo>
                    <a:lnTo>
                      <a:pt x="356" y="90"/>
                    </a:lnTo>
                    <a:lnTo>
                      <a:pt x="362" y="94"/>
                    </a:lnTo>
                    <a:lnTo>
                      <a:pt x="368" y="96"/>
                    </a:lnTo>
                    <a:lnTo>
                      <a:pt x="372" y="96"/>
                    </a:lnTo>
                    <a:lnTo>
                      <a:pt x="364" y="106"/>
                    </a:lnTo>
                    <a:close/>
                    <a:moveTo>
                      <a:pt x="388" y="92"/>
                    </a:moveTo>
                    <a:lnTo>
                      <a:pt x="388" y="92"/>
                    </a:lnTo>
                    <a:lnTo>
                      <a:pt x="392" y="86"/>
                    </a:lnTo>
                    <a:lnTo>
                      <a:pt x="396" y="80"/>
                    </a:lnTo>
                    <a:lnTo>
                      <a:pt x="396" y="88"/>
                    </a:lnTo>
                    <a:lnTo>
                      <a:pt x="396" y="96"/>
                    </a:lnTo>
                    <a:lnTo>
                      <a:pt x="392" y="94"/>
                    </a:lnTo>
                    <a:lnTo>
                      <a:pt x="388" y="92"/>
                    </a:lnTo>
                    <a:close/>
                    <a:moveTo>
                      <a:pt x="468" y="130"/>
                    </a:moveTo>
                    <a:lnTo>
                      <a:pt x="468" y="130"/>
                    </a:lnTo>
                    <a:lnTo>
                      <a:pt x="462" y="120"/>
                    </a:lnTo>
                    <a:lnTo>
                      <a:pt x="458" y="116"/>
                    </a:lnTo>
                    <a:lnTo>
                      <a:pt x="454" y="112"/>
                    </a:lnTo>
                    <a:lnTo>
                      <a:pt x="446" y="110"/>
                    </a:lnTo>
                    <a:lnTo>
                      <a:pt x="440" y="112"/>
                    </a:lnTo>
                    <a:lnTo>
                      <a:pt x="434" y="114"/>
                    </a:lnTo>
                    <a:lnTo>
                      <a:pt x="422" y="120"/>
                    </a:lnTo>
                    <a:lnTo>
                      <a:pt x="418" y="130"/>
                    </a:lnTo>
                    <a:lnTo>
                      <a:pt x="414" y="138"/>
                    </a:lnTo>
                    <a:lnTo>
                      <a:pt x="414" y="146"/>
                    </a:lnTo>
                    <a:lnTo>
                      <a:pt x="414" y="154"/>
                    </a:lnTo>
                    <a:lnTo>
                      <a:pt x="414" y="160"/>
                    </a:lnTo>
                    <a:lnTo>
                      <a:pt x="414" y="164"/>
                    </a:lnTo>
                    <a:lnTo>
                      <a:pt x="410" y="166"/>
                    </a:lnTo>
                    <a:lnTo>
                      <a:pt x="410" y="164"/>
                    </a:lnTo>
                    <a:lnTo>
                      <a:pt x="412" y="148"/>
                    </a:lnTo>
                    <a:lnTo>
                      <a:pt x="412" y="128"/>
                    </a:lnTo>
                    <a:lnTo>
                      <a:pt x="412" y="122"/>
                    </a:lnTo>
                    <a:lnTo>
                      <a:pt x="410" y="114"/>
                    </a:lnTo>
                    <a:lnTo>
                      <a:pt x="416" y="116"/>
                    </a:lnTo>
                    <a:lnTo>
                      <a:pt x="424" y="118"/>
                    </a:lnTo>
                    <a:lnTo>
                      <a:pt x="430" y="114"/>
                    </a:lnTo>
                    <a:lnTo>
                      <a:pt x="436" y="110"/>
                    </a:lnTo>
                    <a:lnTo>
                      <a:pt x="440" y="106"/>
                    </a:lnTo>
                    <a:lnTo>
                      <a:pt x="446" y="94"/>
                    </a:lnTo>
                    <a:lnTo>
                      <a:pt x="450" y="82"/>
                    </a:lnTo>
                    <a:lnTo>
                      <a:pt x="452" y="72"/>
                    </a:lnTo>
                    <a:lnTo>
                      <a:pt x="456" y="64"/>
                    </a:lnTo>
                    <a:lnTo>
                      <a:pt x="460" y="66"/>
                    </a:lnTo>
                    <a:lnTo>
                      <a:pt x="462" y="68"/>
                    </a:lnTo>
                    <a:lnTo>
                      <a:pt x="466" y="74"/>
                    </a:lnTo>
                    <a:lnTo>
                      <a:pt x="470" y="84"/>
                    </a:lnTo>
                    <a:lnTo>
                      <a:pt x="472" y="96"/>
                    </a:lnTo>
                    <a:lnTo>
                      <a:pt x="474" y="122"/>
                    </a:lnTo>
                    <a:lnTo>
                      <a:pt x="474" y="126"/>
                    </a:lnTo>
                    <a:lnTo>
                      <a:pt x="472" y="130"/>
                    </a:lnTo>
                    <a:lnTo>
                      <a:pt x="470" y="130"/>
                    </a:lnTo>
                    <a:lnTo>
                      <a:pt x="468" y="130"/>
                    </a:lnTo>
                    <a:close/>
                  </a:path>
                </a:pathLst>
              </a:custGeom>
              <a:solidFill>
                <a:srgbClr val="DCB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4" name="Freeform 142">
                <a:extLst>
                  <a:ext uri="{FF2B5EF4-FFF2-40B4-BE49-F238E27FC236}">
                    <a16:creationId xmlns:a16="http://schemas.microsoft.com/office/drawing/2014/main" id="{89D6E69C-2B52-4233-8CC1-6B759405A5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6" y="2662"/>
                <a:ext cx="578" cy="232"/>
              </a:xfrm>
              <a:custGeom>
                <a:avLst/>
                <a:gdLst>
                  <a:gd name="T0" fmla="*/ 520 w 578"/>
                  <a:gd name="T1" fmla="*/ 106 h 232"/>
                  <a:gd name="T2" fmla="*/ 480 w 578"/>
                  <a:gd name="T3" fmla="*/ 94 h 232"/>
                  <a:gd name="T4" fmla="*/ 466 w 578"/>
                  <a:gd name="T5" fmla="*/ 132 h 232"/>
                  <a:gd name="T6" fmla="*/ 458 w 578"/>
                  <a:gd name="T7" fmla="*/ 98 h 232"/>
                  <a:gd name="T8" fmla="*/ 410 w 578"/>
                  <a:gd name="T9" fmla="*/ 100 h 232"/>
                  <a:gd name="T10" fmla="*/ 366 w 578"/>
                  <a:gd name="T11" fmla="*/ 72 h 232"/>
                  <a:gd name="T12" fmla="*/ 354 w 578"/>
                  <a:gd name="T13" fmla="*/ 120 h 232"/>
                  <a:gd name="T14" fmla="*/ 326 w 578"/>
                  <a:gd name="T15" fmla="*/ 92 h 232"/>
                  <a:gd name="T16" fmla="*/ 306 w 578"/>
                  <a:gd name="T17" fmla="*/ 74 h 232"/>
                  <a:gd name="T18" fmla="*/ 260 w 578"/>
                  <a:gd name="T19" fmla="*/ 74 h 232"/>
                  <a:gd name="T20" fmla="*/ 226 w 578"/>
                  <a:gd name="T21" fmla="*/ 54 h 232"/>
                  <a:gd name="T22" fmla="*/ 186 w 578"/>
                  <a:gd name="T23" fmla="*/ 56 h 232"/>
                  <a:gd name="T24" fmla="*/ 142 w 578"/>
                  <a:gd name="T25" fmla="*/ 32 h 232"/>
                  <a:gd name="T26" fmla="*/ 104 w 578"/>
                  <a:gd name="T27" fmla="*/ 8 h 232"/>
                  <a:gd name="T28" fmla="*/ 52 w 578"/>
                  <a:gd name="T29" fmla="*/ 14 h 232"/>
                  <a:gd name="T30" fmla="*/ 2 w 578"/>
                  <a:gd name="T31" fmla="*/ 32 h 232"/>
                  <a:gd name="T32" fmla="*/ 52 w 578"/>
                  <a:gd name="T33" fmla="*/ 68 h 232"/>
                  <a:gd name="T34" fmla="*/ 86 w 578"/>
                  <a:gd name="T35" fmla="*/ 100 h 232"/>
                  <a:gd name="T36" fmla="*/ 118 w 578"/>
                  <a:gd name="T37" fmla="*/ 118 h 232"/>
                  <a:gd name="T38" fmla="*/ 168 w 578"/>
                  <a:gd name="T39" fmla="*/ 116 h 232"/>
                  <a:gd name="T40" fmla="*/ 172 w 578"/>
                  <a:gd name="T41" fmla="*/ 144 h 232"/>
                  <a:gd name="T42" fmla="*/ 224 w 578"/>
                  <a:gd name="T43" fmla="*/ 142 h 232"/>
                  <a:gd name="T44" fmla="*/ 236 w 578"/>
                  <a:gd name="T45" fmla="*/ 180 h 232"/>
                  <a:gd name="T46" fmla="*/ 288 w 578"/>
                  <a:gd name="T47" fmla="*/ 168 h 232"/>
                  <a:gd name="T48" fmla="*/ 298 w 578"/>
                  <a:gd name="T49" fmla="*/ 166 h 232"/>
                  <a:gd name="T50" fmla="*/ 320 w 578"/>
                  <a:gd name="T51" fmla="*/ 210 h 232"/>
                  <a:gd name="T52" fmla="*/ 356 w 578"/>
                  <a:gd name="T53" fmla="*/ 200 h 232"/>
                  <a:gd name="T54" fmla="*/ 418 w 578"/>
                  <a:gd name="T55" fmla="*/ 178 h 232"/>
                  <a:gd name="T56" fmla="*/ 452 w 578"/>
                  <a:gd name="T57" fmla="*/ 214 h 232"/>
                  <a:gd name="T58" fmla="*/ 488 w 578"/>
                  <a:gd name="T59" fmla="*/ 200 h 232"/>
                  <a:gd name="T60" fmla="*/ 524 w 578"/>
                  <a:gd name="T61" fmla="*/ 230 h 232"/>
                  <a:gd name="T62" fmla="*/ 578 w 578"/>
                  <a:gd name="T63" fmla="*/ 122 h 232"/>
                  <a:gd name="T64" fmla="*/ 266 w 578"/>
                  <a:gd name="T65" fmla="*/ 142 h 232"/>
                  <a:gd name="T66" fmla="*/ 256 w 578"/>
                  <a:gd name="T67" fmla="*/ 152 h 232"/>
                  <a:gd name="T68" fmla="*/ 232 w 578"/>
                  <a:gd name="T69" fmla="*/ 112 h 232"/>
                  <a:gd name="T70" fmla="*/ 194 w 578"/>
                  <a:gd name="T71" fmla="*/ 108 h 232"/>
                  <a:gd name="T72" fmla="*/ 148 w 578"/>
                  <a:gd name="T73" fmla="*/ 88 h 232"/>
                  <a:gd name="T74" fmla="*/ 106 w 578"/>
                  <a:gd name="T75" fmla="*/ 70 h 232"/>
                  <a:gd name="T76" fmla="*/ 86 w 578"/>
                  <a:gd name="T77" fmla="*/ 70 h 232"/>
                  <a:gd name="T78" fmla="*/ 70 w 578"/>
                  <a:gd name="T79" fmla="*/ 40 h 232"/>
                  <a:gd name="T80" fmla="*/ 100 w 578"/>
                  <a:gd name="T81" fmla="*/ 52 h 232"/>
                  <a:gd name="T82" fmla="*/ 156 w 578"/>
                  <a:gd name="T83" fmla="*/ 54 h 232"/>
                  <a:gd name="T84" fmla="*/ 186 w 578"/>
                  <a:gd name="T85" fmla="*/ 94 h 232"/>
                  <a:gd name="T86" fmla="*/ 238 w 578"/>
                  <a:gd name="T87" fmla="*/ 108 h 232"/>
                  <a:gd name="T88" fmla="*/ 282 w 578"/>
                  <a:gd name="T89" fmla="*/ 98 h 232"/>
                  <a:gd name="T90" fmla="*/ 334 w 578"/>
                  <a:gd name="T91" fmla="*/ 144 h 232"/>
                  <a:gd name="T92" fmla="*/ 318 w 578"/>
                  <a:gd name="T93" fmla="*/ 124 h 232"/>
                  <a:gd name="T94" fmla="*/ 530 w 578"/>
                  <a:gd name="T95" fmla="*/ 188 h 232"/>
                  <a:gd name="T96" fmla="*/ 486 w 578"/>
                  <a:gd name="T97" fmla="*/ 170 h 232"/>
                  <a:gd name="T98" fmla="*/ 442 w 578"/>
                  <a:gd name="T99" fmla="*/ 152 h 232"/>
                  <a:gd name="T100" fmla="*/ 388 w 578"/>
                  <a:gd name="T101" fmla="*/ 176 h 232"/>
                  <a:gd name="T102" fmla="*/ 360 w 578"/>
                  <a:gd name="T103" fmla="*/ 148 h 232"/>
                  <a:gd name="T104" fmla="*/ 380 w 578"/>
                  <a:gd name="T105" fmla="*/ 110 h 232"/>
                  <a:gd name="T106" fmla="*/ 384 w 578"/>
                  <a:gd name="T107" fmla="*/ 126 h 232"/>
                  <a:gd name="T108" fmla="*/ 432 w 578"/>
                  <a:gd name="T109" fmla="*/ 124 h 232"/>
                  <a:gd name="T110" fmla="*/ 434 w 578"/>
                  <a:gd name="T111" fmla="*/ 120 h 232"/>
                  <a:gd name="T112" fmla="*/ 486 w 578"/>
                  <a:gd name="T113" fmla="*/ 150 h 232"/>
                  <a:gd name="T114" fmla="*/ 492 w 578"/>
                  <a:gd name="T115" fmla="*/ 120 h 232"/>
                  <a:gd name="T116" fmla="*/ 506 w 578"/>
                  <a:gd name="T117" fmla="*/ 168 h 232"/>
                  <a:gd name="T118" fmla="*/ 544 w 578"/>
                  <a:gd name="T119" fmla="*/ 130 h 232"/>
                  <a:gd name="T120" fmla="*/ 538 w 578"/>
                  <a:gd name="T121" fmla="*/ 174 h 23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8" h="232">
                    <a:moveTo>
                      <a:pt x="572" y="98"/>
                    </a:moveTo>
                    <a:lnTo>
                      <a:pt x="572" y="98"/>
                    </a:lnTo>
                    <a:lnTo>
                      <a:pt x="566" y="92"/>
                    </a:lnTo>
                    <a:lnTo>
                      <a:pt x="560" y="90"/>
                    </a:lnTo>
                    <a:lnTo>
                      <a:pt x="552" y="88"/>
                    </a:lnTo>
                    <a:lnTo>
                      <a:pt x="542" y="90"/>
                    </a:lnTo>
                    <a:lnTo>
                      <a:pt x="532" y="94"/>
                    </a:lnTo>
                    <a:lnTo>
                      <a:pt x="526" y="100"/>
                    </a:lnTo>
                    <a:lnTo>
                      <a:pt x="520" y="106"/>
                    </a:lnTo>
                    <a:lnTo>
                      <a:pt x="518" y="114"/>
                    </a:lnTo>
                    <a:lnTo>
                      <a:pt x="514" y="106"/>
                    </a:lnTo>
                    <a:lnTo>
                      <a:pt x="510" y="98"/>
                    </a:lnTo>
                    <a:lnTo>
                      <a:pt x="500" y="94"/>
                    </a:lnTo>
                    <a:lnTo>
                      <a:pt x="494" y="92"/>
                    </a:lnTo>
                    <a:lnTo>
                      <a:pt x="488" y="92"/>
                    </a:lnTo>
                    <a:lnTo>
                      <a:pt x="480" y="94"/>
                    </a:lnTo>
                    <a:lnTo>
                      <a:pt x="476" y="96"/>
                    </a:lnTo>
                    <a:lnTo>
                      <a:pt x="472" y="100"/>
                    </a:lnTo>
                    <a:lnTo>
                      <a:pt x="468" y="104"/>
                    </a:lnTo>
                    <a:lnTo>
                      <a:pt x="466" y="112"/>
                    </a:lnTo>
                    <a:lnTo>
                      <a:pt x="464" y="122"/>
                    </a:lnTo>
                    <a:lnTo>
                      <a:pt x="466" y="126"/>
                    </a:lnTo>
                    <a:lnTo>
                      <a:pt x="466" y="132"/>
                    </a:lnTo>
                    <a:lnTo>
                      <a:pt x="464" y="132"/>
                    </a:lnTo>
                    <a:lnTo>
                      <a:pt x="462" y="132"/>
                    </a:lnTo>
                    <a:lnTo>
                      <a:pt x="462" y="120"/>
                    </a:lnTo>
                    <a:lnTo>
                      <a:pt x="460" y="104"/>
                    </a:lnTo>
                    <a:lnTo>
                      <a:pt x="458" y="98"/>
                    </a:lnTo>
                    <a:lnTo>
                      <a:pt x="452" y="92"/>
                    </a:lnTo>
                    <a:lnTo>
                      <a:pt x="448" y="88"/>
                    </a:lnTo>
                    <a:lnTo>
                      <a:pt x="442" y="86"/>
                    </a:lnTo>
                    <a:lnTo>
                      <a:pt x="430" y="88"/>
                    </a:lnTo>
                    <a:lnTo>
                      <a:pt x="422" y="90"/>
                    </a:lnTo>
                    <a:lnTo>
                      <a:pt x="416" y="92"/>
                    </a:lnTo>
                    <a:lnTo>
                      <a:pt x="412" y="96"/>
                    </a:lnTo>
                    <a:lnTo>
                      <a:pt x="410" y="100"/>
                    </a:lnTo>
                    <a:lnTo>
                      <a:pt x="408" y="90"/>
                    </a:lnTo>
                    <a:lnTo>
                      <a:pt x="406" y="80"/>
                    </a:lnTo>
                    <a:lnTo>
                      <a:pt x="402" y="72"/>
                    </a:lnTo>
                    <a:lnTo>
                      <a:pt x="396" y="66"/>
                    </a:lnTo>
                    <a:lnTo>
                      <a:pt x="390" y="66"/>
                    </a:lnTo>
                    <a:lnTo>
                      <a:pt x="384" y="66"/>
                    </a:lnTo>
                    <a:lnTo>
                      <a:pt x="376" y="68"/>
                    </a:lnTo>
                    <a:lnTo>
                      <a:pt x="366" y="72"/>
                    </a:lnTo>
                    <a:lnTo>
                      <a:pt x="362" y="78"/>
                    </a:lnTo>
                    <a:lnTo>
                      <a:pt x="356" y="82"/>
                    </a:lnTo>
                    <a:lnTo>
                      <a:pt x="354" y="88"/>
                    </a:lnTo>
                    <a:lnTo>
                      <a:pt x="352" y="100"/>
                    </a:lnTo>
                    <a:lnTo>
                      <a:pt x="354" y="114"/>
                    </a:lnTo>
                    <a:lnTo>
                      <a:pt x="354" y="120"/>
                    </a:lnTo>
                    <a:lnTo>
                      <a:pt x="354" y="116"/>
                    </a:lnTo>
                    <a:lnTo>
                      <a:pt x="350" y="104"/>
                    </a:lnTo>
                    <a:lnTo>
                      <a:pt x="346" y="98"/>
                    </a:lnTo>
                    <a:lnTo>
                      <a:pt x="340" y="94"/>
                    </a:lnTo>
                    <a:lnTo>
                      <a:pt x="332" y="90"/>
                    </a:lnTo>
                    <a:lnTo>
                      <a:pt x="326" y="92"/>
                    </a:lnTo>
                    <a:lnTo>
                      <a:pt x="320" y="94"/>
                    </a:lnTo>
                    <a:lnTo>
                      <a:pt x="314" y="96"/>
                    </a:lnTo>
                    <a:lnTo>
                      <a:pt x="310" y="98"/>
                    </a:lnTo>
                    <a:lnTo>
                      <a:pt x="310" y="96"/>
                    </a:lnTo>
                    <a:lnTo>
                      <a:pt x="308" y="90"/>
                    </a:lnTo>
                    <a:lnTo>
                      <a:pt x="308" y="82"/>
                    </a:lnTo>
                    <a:lnTo>
                      <a:pt x="306" y="74"/>
                    </a:lnTo>
                    <a:lnTo>
                      <a:pt x="300" y="66"/>
                    </a:lnTo>
                    <a:lnTo>
                      <a:pt x="292" y="58"/>
                    </a:lnTo>
                    <a:lnTo>
                      <a:pt x="284" y="54"/>
                    </a:lnTo>
                    <a:lnTo>
                      <a:pt x="278" y="52"/>
                    </a:lnTo>
                    <a:lnTo>
                      <a:pt x="272" y="54"/>
                    </a:lnTo>
                    <a:lnTo>
                      <a:pt x="266" y="58"/>
                    </a:lnTo>
                    <a:lnTo>
                      <a:pt x="264" y="64"/>
                    </a:lnTo>
                    <a:lnTo>
                      <a:pt x="260" y="74"/>
                    </a:lnTo>
                    <a:lnTo>
                      <a:pt x="260" y="84"/>
                    </a:lnTo>
                    <a:lnTo>
                      <a:pt x="256" y="90"/>
                    </a:lnTo>
                    <a:lnTo>
                      <a:pt x="250" y="80"/>
                    </a:lnTo>
                    <a:lnTo>
                      <a:pt x="240" y="64"/>
                    </a:lnTo>
                    <a:lnTo>
                      <a:pt x="234" y="58"/>
                    </a:lnTo>
                    <a:lnTo>
                      <a:pt x="226" y="54"/>
                    </a:lnTo>
                    <a:lnTo>
                      <a:pt x="216" y="52"/>
                    </a:lnTo>
                    <a:lnTo>
                      <a:pt x="208" y="54"/>
                    </a:lnTo>
                    <a:lnTo>
                      <a:pt x="202" y="56"/>
                    </a:lnTo>
                    <a:lnTo>
                      <a:pt x="200" y="60"/>
                    </a:lnTo>
                    <a:lnTo>
                      <a:pt x="196" y="68"/>
                    </a:lnTo>
                    <a:lnTo>
                      <a:pt x="192" y="66"/>
                    </a:lnTo>
                    <a:lnTo>
                      <a:pt x="190" y="64"/>
                    </a:lnTo>
                    <a:lnTo>
                      <a:pt x="186" y="56"/>
                    </a:lnTo>
                    <a:lnTo>
                      <a:pt x="184" y="48"/>
                    </a:lnTo>
                    <a:lnTo>
                      <a:pt x="180" y="40"/>
                    </a:lnTo>
                    <a:lnTo>
                      <a:pt x="174" y="32"/>
                    </a:lnTo>
                    <a:lnTo>
                      <a:pt x="170" y="30"/>
                    </a:lnTo>
                    <a:lnTo>
                      <a:pt x="164" y="28"/>
                    </a:lnTo>
                    <a:lnTo>
                      <a:pt x="156" y="26"/>
                    </a:lnTo>
                    <a:lnTo>
                      <a:pt x="150" y="28"/>
                    </a:lnTo>
                    <a:lnTo>
                      <a:pt x="142" y="32"/>
                    </a:lnTo>
                    <a:lnTo>
                      <a:pt x="136" y="34"/>
                    </a:lnTo>
                    <a:lnTo>
                      <a:pt x="124" y="36"/>
                    </a:lnTo>
                    <a:lnTo>
                      <a:pt x="120" y="34"/>
                    </a:lnTo>
                    <a:lnTo>
                      <a:pt x="118" y="28"/>
                    </a:lnTo>
                    <a:lnTo>
                      <a:pt x="116" y="22"/>
                    </a:lnTo>
                    <a:lnTo>
                      <a:pt x="110" y="14"/>
                    </a:lnTo>
                    <a:lnTo>
                      <a:pt x="104" y="8"/>
                    </a:lnTo>
                    <a:lnTo>
                      <a:pt x="98" y="6"/>
                    </a:lnTo>
                    <a:lnTo>
                      <a:pt x="90" y="4"/>
                    </a:lnTo>
                    <a:lnTo>
                      <a:pt x="80" y="4"/>
                    </a:lnTo>
                    <a:lnTo>
                      <a:pt x="74" y="6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2" y="14"/>
                    </a:lnTo>
                    <a:lnTo>
                      <a:pt x="40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6" y="0"/>
                    </a:lnTo>
                    <a:lnTo>
                      <a:pt x="20" y="16"/>
                    </a:lnTo>
                    <a:lnTo>
                      <a:pt x="2" y="32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8" y="34"/>
                    </a:lnTo>
                    <a:lnTo>
                      <a:pt x="18" y="36"/>
                    </a:lnTo>
                    <a:lnTo>
                      <a:pt x="32" y="42"/>
                    </a:lnTo>
                    <a:lnTo>
                      <a:pt x="42" y="50"/>
                    </a:lnTo>
                    <a:lnTo>
                      <a:pt x="48" y="60"/>
                    </a:lnTo>
                    <a:lnTo>
                      <a:pt x="52" y="68"/>
                    </a:lnTo>
                    <a:lnTo>
                      <a:pt x="58" y="72"/>
                    </a:lnTo>
                    <a:lnTo>
                      <a:pt x="60" y="76"/>
                    </a:lnTo>
                    <a:lnTo>
                      <a:pt x="62" y="82"/>
                    </a:lnTo>
                    <a:lnTo>
                      <a:pt x="64" y="86"/>
                    </a:lnTo>
                    <a:lnTo>
                      <a:pt x="68" y="92"/>
                    </a:lnTo>
                    <a:lnTo>
                      <a:pt x="76" y="98"/>
                    </a:lnTo>
                    <a:lnTo>
                      <a:pt x="86" y="100"/>
                    </a:lnTo>
                    <a:lnTo>
                      <a:pt x="96" y="100"/>
                    </a:lnTo>
                    <a:lnTo>
                      <a:pt x="106" y="98"/>
                    </a:lnTo>
                    <a:lnTo>
                      <a:pt x="114" y="96"/>
                    </a:lnTo>
                    <a:lnTo>
                      <a:pt x="120" y="94"/>
                    </a:lnTo>
                    <a:lnTo>
                      <a:pt x="116" y="102"/>
                    </a:lnTo>
                    <a:lnTo>
                      <a:pt x="116" y="110"/>
                    </a:lnTo>
                    <a:lnTo>
                      <a:pt x="118" y="118"/>
                    </a:lnTo>
                    <a:lnTo>
                      <a:pt x="122" y="126"/>
                    </a:lnTo>
                    <a:lnTo>
                      <a:pt x="130" y="132"/>
                    </a:lnTo>
                    <a:lnTo>
                      <a:pt x="136" y="134"/>
                    </a:lnTo>
                    <a:lnTo>
                      <a:pt x="142" y="134"/>
                    </a:lnTo>
                    <a:lnTo>
                      <a:pt x="150" y="130"/>
                    </a:lnTo>
                    <a:lnTo>
                      <a:pt x="160" y="122"/>
                    </a:lnTo>
                    <a:lnTo>
                      <a:pt x="168" y="116"/>
                    </a:lnTo>
                    <a:lnTo>
                      <a:pt x="170" y="118"/>
                    </a:lnTo>
                    <a:lnTo>
                      <a:pt x="170" y="122"/>
                    </a:lnTo>
                    <a:lnTo>
                      <a:pt x="170" y="126"/>
                    </a:lnTo>
                    <a:lnTo>
                      <a:pt x="170" y="130"/>
                    </a:lnTo>
                    <a:lnTo>
                      <a:pt x="170" y="136"/>
                    </a:lnTo>
                    <a:lnTo>
                      <a:pt x="172" y="144"/>
                    </a:lnTo>
                    <a:lnTo>
                      <a:pt x="176" y="150"/>
                    </a:lnTo>
                    <a:lnTo>
                      <a:pt x="182" y="154"/>
                    </a:lnTo>
                    <a:lnTo>
                      <a:pt x="188" y="156"/>
                    </a:lnTo>
                    <a:lnTo>
                      <a:pt x="192" y="158"/>
                    </a:lnTo>
                    <a:lnTo>
                      <a:pt x="202" y="156"/>
                    </a:lnTo>
                    <a:lnTo>
                      <a:pt x="210" y="152"/>
                    </a:lnTo>
                    <a:lnTo>
                      <a:pt x="218" y="148"/>
                    </a:lnTo>
                    <a:lnTo>
                      <a:pt x="224" y="142"/>
                    </a:lnTo>
                    <a:lnTo>
                      <a:pt x="232" y="140"/>
                    </a:lnTo>
                    <a:lnTo>
                      <a:pt x="230" y="146"/>
                    </a:lnTo>
                    <a:lnTo>
                      <a:pt x="228" y="152"/>
                    </a:lnTo>
                    <a:lnTo>
                      <a:pt x="228" y="160"/>
                    </a:lnTo>
                    <a:lnTo>
                      <a:pt x="228" y="168"/>
                    </a:lnTo>
                    <a:lnTo>
                      <a:pt x="232" y="174"/>
                    </a:lnTo>
                    <a:lnTo>
                      <a:pt x="236" y="180"/>
                    </a:lnTo>
                    <a:lnTo>
                      <a:pt x="244" y="184"/>
                    </a:lnTo>
                    <a:lnTo>
                      <a:pt x="252" y="188"/>
                    </a:lnTo>
                    <a:lnTo>
                      <a:pt x="260" y="190"/>
                    </a:lnTo>
                    <a:lnTo>
                      <a:pt x="266" y="188"/>
                    </a:lnTo>
                    <a:lnTo>
                      <a:pt x="272" y="186"/>
                    </a:lnTo>
                    <a:lnTo>
                      <a:pt x="278" y="182"/>
                    </a:lnTo>
                    <a:lnTo>
                      <a:pt x="282" y="178"/>
                    </a:lnTo>
                    <a:lnTo>
                      <a:pt x="288" y="168"/>
                    </a:lnTo>
                    <a:lnTo>
                      <a:pt x="292" y="158"/>
                    </a:lnTo>
                    <a:lnTo>
                      <a:pt x="294" y="150"/>
                    </a:lnTo>
                    <a:lnTo>
                      <a:pt x="296" y="150"/>
                    </a:lnTo>
                    <a:lnTo>
                      <a:pt x="298" y="152"/>
                    </a:lnTo>
                    <a:lnTo>
                      <a:pt x="298" y="156"/>
                    </a:lnTo>
                    <a:lnTo>
                      <a:pt x="298" y="166"/>
                    </a:lnTo>
                    <a:lnTo>
                      <a:pt x="298" y="178"/>
                    </a:lnTo>
                    <a:lnTo>
                      <a:pt x="298" y="188"/>
                    </a:lnTo>
                    <a:lnTo>
                      <a:pt x="302" y="198"/>
                    </a:lnTo>
                    <a:lnTo>
                      <a:pt x="304" y="202"/>
                    </a:lnTo>
                    <a:lnTo>
                      <a:pt x="308" y="206"/>
                    </a:lnTo>
                    <a:lnTo>
                      <a:pt x="314" y="208"/>
                    </a:lnTo>
                    <a:lnTo>
                      <a:pt x="320" y="210"/>
                    </a:lnTo>
                    <a:lnTo>
                      <a:pt x="328" y="210"/>
                    </a:lnTo>
                    <a:lnTo>
                      <a:pt x="334" y="206"/>
                    </a:lnTo>
                    <a:lnTo>
                      <a:pt x="340" y="200"/>
                    </a:lnTo>
                    <a:lnTo>
                      <a:pt x="342" y="192"/>
                    </a:lnTo>
                    <a:lnTo>
                      <a:pt x="346" y="190"/>
                    </a:lnTo>
                    <a:lnTo>
                      <a:pt x="348" y="190"/>
                    </a:lnTo>
                    <a:lnTo>
                      <a:pt x="348" y="192"/>
                    </a:lnTo>
                    <a:lnTo>
                      <a:pt x="356" y="200"/>
                    </a:lnTo>
                    <a:lnTo>
                      <a:pt x="368" y="208"/>
                    </a:lnTo>
                    <a:lnTo>
                      <a:pt x="376" y="210"/>
                    </a:lnTo>
                    <a:lnTo>
                      <a:pt x="384" y="212"/>
                    </a:lnTo>
                    <a:lnTo>
                      <a:pt x="390" y="210"/>
                    </a:lnTo>
                    <a:lnTo>
                      <a:pt x="396" y="206"/>
                    </a:lnTo>
                    <a:lnTo>
                      <a:pt x="406" y="198"/>
                    </a:lnTo>
                    <a:lnTo>
                      <a:pt x="410" y="188"/>
                    </a:lnTo>
                    <a:lnTo>
                      <a:pt x="418" y="178"/>
                    </a:lnTo>
                    <a:lnTo>
                      <a:pt x="420" y="176"/>
                    </a:lnTo>
                    <a:lnTo>
                      <a:pt x="422" y="176"/>
                    </a:lnTo>
                    <a:lnTo>
                      <a:pt x="428" y="178"/>
                    </a:lnTo>
                    <a:lnTo>
                      <a:pt x="432" y="180"/>
                    </a:lnTo>
                    <a:lnTo>
                      <a:pt x="438" y="194"/>
                    </a:lnTo>
                    <a:lnTo>
                      <a:pt x="442" y="202"/>
                    </a:lnTo>
                    <a:lnTo>
                      <a:pt x="448" y="210"/>
                    </a:lnTo>
                    <a:lnTo>
                      <a:pt x="452" y="214"/>
                    </a:lnTo>
                    <a:lnTo>
                      <a:pt x="458" y="216"/>
                    </a:lnTo>
                    <a:lnTo>
                      <a:pt x="464" y="218"/>
                    </a:lnTo>
                    <a:lnTo>
                      <a:pt x="470" y="216"/>
                    </a:lnTo>
                    <a:lnTo>
                      <a:pt x="476" y="212"/>
                    </a:lnTo>
                    <a:lnTo>
                      <a:pt x="482" y="206"/>
                    </a:lnTo>
                    <a:lnTo>
                      <a:pt x="486" y="202"/>
                    </a:lnTo>
                    <a:lnTo>
                      <a:pt x="488" y="200"/>
                    </a:lnTo>
                    <a:lnTo>
                      <a:pt x="490" y="200"/>
                    </a:lnTo>
                    <a:lnTo>
                      <a:pt x="494" y="204"/>
                    </a:lnTo>
                    <a:lnTo>
                      <a:pt x="496" y="218"/>
                    </a:lnTo>
                    <a:lnTo>
                      <a:pt x="500" y="224"/>
                    </a:lnTo>
                    <a:lnTo>
                      <a:pt x="504" y="230"/>
                    </a:lnTo>
                    <a:lnTo>
                      <a:pt x="510" y="232"/>
                    </a:lnTo>
                    <a:lnTo>
                      <a:pt x="518" y="232"/>
                    </a:lnTo>
                    <a:lnTo>
                      <a:pt x="524" y="230"/>
                    </a:lnTo>
                    <a:lnTo>
                      <a:pt x="530" y="226"/>
                    </a:lnTo>
                    <a:lnTo>
                      <a:pt x="540" y="216"/>
                    </a:lnTo>
                    <a:lnTo>
                      <a:pt x="550" y="206"/>
                    </a:lnTo>
                    <a:lnTo>
                      <a:pt x="558" y="196"/>
                    </a:lnTo>
                    <a:lnTo>
                      <a:pt x="564" y="182"/>
                    </a:lnTo>
                    <a:lnTo>
                      <a:pt x="570" y="168"/>
                    </a:lnTo>
                    <a:lnTo>
                      <a:pt x="574" y="152"/>
                    </a:lnTo>
                    <a:lnTo>
                      <a:pt x="576" y="136"/>
                    </a:lnTo>
                    <a:lnTo>
                      <a:pt x="578" y="122"/>
                    </a:lnTo>
                    <a:lnTo>
                      <a:pt x="576" y="108"/>
                    </a:lnTo>
                    <a:lnTo>
                      <a:pt x="572" y="98"/>
                    </a:lnTo>
                    <a:close/>
                    <a:moveTo>
                      <a:pt x="294" y="122"/>
                    </a:moveTo>
                    <a:lnTo>
                      <a:pt x="294" y="122"/>
                    </a:lnTo>
                    <a:lnTo>
                      <a:pt x="284" y="124"/>
                    </a:lnTo>
                    <a:lnTo>
                      <a:pt x="276" y="128"/>
                    </a:lnTo>
                    <a:lnTo>
                      <a:pt x="270" y="134"/>
                    </a:lnTo>
                    <a:lnTo>
                      <a:pt x="266" y="142"/>
                    </a:lnTo>
                    <a:lnTo>
                      <a:pt x="264" y="156"/>
                    </a:lnTo>
                    <a:lnTo>
                      <a:pt x="260" y="162"/>
                    </a:lnTo>
                    <a:lnTo>
                      <a:pt x="256" y="162"/>
                    </a:lnTo>
                    <a:lnTo>
                      <a:pt x="254" y="160"/>
                    </a:lnTo>
                    <a:lnTo>
                      <a:pt x="256" y="152"/>
                    </a:lnTo>
                    <a:lnTo>
                      <a:pt x="258" y="138"/>
                    </a:lnTo>
                    <a:lnTo>
                      <a:pt x="258" y="132"/>
                    </a:lnTo>
                    <a:lnTo>
                      <a:pt x="256" y="126"/>
                    </a:lnTo>
                    <a:lnTo>
                      <a:pt x="252" y="120"/>
                    </a:lnTo>
                    <a:lnTo>
                      <a:pt x="244" y="116"/>
                    </a:lnTo>
                    <a:lnTo>
                      <a:pt x="238" y="114"/>
                    </a:lnTo>
                    <a:lnTo>
                      <a:pt x="232" y="112"/>
                    </a:lnTo>
                    <a:lnTo>
                      <a:pt x="222" y="114"/>
                    </a:lnTo>
                    <a:lnTo>
                      <a:pt x="212" y="120"/>
                    </a:lnTo>
                    <a:lnTo>
                      <a:pt x="202" y="124"/>
                    </a:lnTo>
                    <a:lnTo>
                      <a:pt x="200" y="126"/>
                    </a:lnTo>
                    <a:lnTo>
                      <a:pt x="198" y="126"/>
                    </a:lnTo>
                    <a:lnTo>
                      <a:pt x="198" y="122"/>
                    </a:lnTo>
                    <a:lnTo>
                      <a:pt x="196" y="114"/>
                    </a:lnTo>
                    <a:lnTo>
                      <a:pt x="194" y="108"/>
                    </a:lnTo>
                    <a:lnTo>
                      <a:pt x="190" y="100"/>
                    </a:lnTo>
                    <a:lnTo>
                      <a:pt x="182" y="92"/>
                    </a:lnTo>
                    <a:lnTo>
                      <a:pt x="178" y="90"/>
                    </a:lnTo>
                    <a:lnTo>
                      <a:pt x="172" y="88"/>
                    </a:lnTo>
                    <a:lnTo>
                      <a:pt x="162" y="90"/>
                    </a:lnTo>
                    <a:lnTo>
                      <a:pt x="154" y="94"/>
                    </a:lnTo>
                    <a:lnTo>
                      <a:pt x="146" y="98"/>
                    </a:lnTo>
                    <a:lnTo>
                      <a:pt x="148" y="88"/>
                    </a:lnTo>
                    <a:lnTo>
                      <a:pt x="148" y="84"/>
                    </a:lnTo>
                    <a:lnTo>
                      <a:pt x="146" y="80"/>
                    </a:lnTo>
                    <a:lnTo>
                      <a:pt x="140" y="72"/>
                    </a:lnTo>
                    <a:lnTo>
                      <a:pt x="130" y="68"/>
                    </a:lnTo>
                    <a:lnTo>
                      <a:pt x="124" y="66"/>
                    </a:lnTo>
                    <a:lnTo>
                      <a:pt x="118" y="68"/>
                    </a:lnTo>
                    <a:lnTo>
                      <a:pt x="106" y="70"/>
                    </a:lnTo>
                    <a:lnTo>
                      <a:pt x="96" y="74"/>
                    </a:lnTo>
                    <a:lnTo>
                      <a:pt x="92" y="74"/>
                    </a:lnTo>
                    <a:lnTo>
                      <a:pt x="88" y="74"/>
                    </a:lnTo>
                    <a:lnTo>
                      <a:pt x="86" y="72"/>
                    </a:lnTo>
                    <a:lnTo>
                      <a:pt x="86" y="70"/>
                    </a:lnTo>
                    <a:lnTo>
                      <a:pt x="84" y="64"/>
                    </a:lnTo>
                    <a:lnTo>
                      <a:pt x="82" y="58"/>
                    </a:lnTo>
                    <a:lnTo>
                      <a:pt x="76" y="54"/>
                    </a:lnTo>
                    <a:lnTo>
                      <a:pt x="70" y="48"/>
                    </a:lnTo>
                    <a:lnTo>
                      <a:pt x="66" y="44"/>
                    </a:lnTo>
                    <a:lnTo>
                      <a:pt x="66" y="42"/>
                    </a:lnTo>
                    <a:lnTo>
                      <a:pt x="70" y="40"/>
                    </a:lnTo>
                    <a:lnTo>
                      <a:pt x="80" y="34"/>
                    </a:lnTo>
                    <a:lnTo>
                      <a:pt x="84" y="32"/>
                    </a:lnTo>
                    <a:lnTo>
                      <a:pt x="90" y="30"/>
                    </a:lnTo>
                    <a:lnTo>
                      <a:pt x="90" y="32"/>
                    </a:lnTo>
                    <a:lnTo>
                      <a:pt x="92" y="36"/>
                    </a:lnTo>
                    <a:lnTo>
                      <a:pt x="96" y="44"/>
                    </a:lnTo>
                    <a:lnTo>
                      <a:pt x="100" y="52"/>
                    </a:lnTo>
                    <a:lnTo>
                      <a:pt x="108" y="58"/>
                    </a:lnTo>
                    <a:lnTo>
                      <a:pt x="114" y="60"/>
                    </a:lnTo>
                    <a:lnTo>
                      <a:pt x="122" y="62"/>
                    </a:lnTo>
                    <a:lnTo>
                      <a:pt x="134" y="62"/>
                    </a:lnTo>
                    <a:lnTo>
                      <a:pt x="144" y="60"/>
                    </a:lnTo>
                    <a:lnTo>
                      <a:pt x="150" y="58"/>
                    </a:lnTo>
                    <a:lnTo>
                      <a:pt x="156" y="54"/>
                    </a:lnTo>
                    <a:lnTo>
                      <a:pt x="158" y="56"/>
                    </a:lnTo>
                    <a:lnTo>
                      <a:pt x="162" y="62"/>
                    </a:lnTo>
                    <a:lnTo>
                      <a:pt x="164" y="70"/>
                    </a:lnTo>
                    <a:lnTo>
                      <a:pt x="168" y="80"/>
                    </a:lnTo>
                    <a:lnTo>
                      <a:pt x="176" y="88"/>
                    </a:lnTo>
                    <a:lnTo>
                      <a:pt x="180" y="92"/>
                    </a:lnTo>
                    <a:lnTo>
                      <a:pt x="186" y="94"/>
                    </a:lnTo>
                    <a:lnTo>
                      <a:pt x="198" y="96"/>
                    </a:lnTo>
                    <a:lnTo>
                      <a:pt x="204" y="96"/>
                    </a:lnTo>
                    <a:lnTo>
                      <a:pt x="208" y="94"/>
                    </a:lnTo>
                    <a:lnTo>
                      <a:pt x="216" y="88"/>
                    </a:lnTo>
                    <a:lnTo>
                      <a:pt x="220" y="82"/>
                    </a:lnTo>
                    <a:lnTo>
                      <a:pt x="228" y="94"/>
                    </a:lnTo>
                    <a:lnTo>
                      <a:pt x="238" y="108"/>
                    </a:lnTo>
                    <a:lnTo>
                      <a:pt x="244" y="114"/>
                    </a:lnTo>
                    <a:lnTo>
                      <a:pt x="252" y="118"/>
                    </a:lnTo>
                    <a:lnTo>
                      <a:pt x="260" y="118"/>
                    </a:lnTo>
                    <a:lnTo>
                      <a:pt x="266" y="116"/>
                    </a:lnTo>
                    <a:lnTo>
                      <a:pt x="270" y="112"/>
                    </a:lnTo>
                    <a:lnTo>
                      <a:pt x="278" y="106"/>
                    </a:lnTo>
                    <a:lnTo>
                      <a:pt x="282" y="98"/>
                    </a:lnTo>
                    <a:lnTo>
                      <a:pt x="286" y="108"/>
                    </a:lnTo>
                    <a:lnTo>
                      <a:pt x="288" y="114"/>
                    </a:lnTo>
                    <a:lnTo>
                      <a:pt x="294" y="120"/>
                    </a:lnTo>
                    <a:lnTo>
                      <a:pt x="298" y="122"/>
                    </a:lnTo>
                    <a:lnTo>
                      <a:pt x="294" y="122"/>
                    </a:lnTo>
                    <a:close/>
                    <a:moveTo>
                      <a:pt x="334" y="144"/>
                    </a:moveTo>
                    <a:lnTo>
                      <a:pt x="334" y="144"/>
                    </a:lnTo>
                    <a:lnTo>
                      <a:pt x="328" y="148"/>
                    </a:lnTo>
                    <a:lnTo>
                      <a:pt x="324" y="154"/>
                    </a:lnTo>
                    <a:lnTo>
                      <a:pt x="324" y="144"/>
                    </a:lnTo>
                    <a:lnTo>
                      <a:pt x="320" y="136"/>
                    </a:lnTo>
                    <a:lnTo>
                      <a:pt x="314" y="130"/>
                    </a:lnTo>
                    <a:lnTo>
                      <a:pt x="306" y="126"/>
                    </a:lnTo>
                    <a:lnTo>
                      <a:pt x="312" y="126"/>
                    </a:lnTo>
                    <a:lnTo>
                      <a:pt x="318" y="124"/>
                    </a:lnTo>
                    <a:lnTo>
                      <a:pt x="326" y="120"/>
                    </a:lnTo>
                    <a:lnTo>
                      <a:pt x="330" y="132"/>
                    </a:lnTo>
                    <a:lnTo>
                      <a:pt x="334" y="136"/>
                    </a:lnTo>
                    <a:lnTo>
                      <a:pt x="340" y="142"/>
                    </a:lnTo>
                    <a:lnTo>
                      <a:pt x="334" y="144"/>
                    </a:lnTo>
                    <a:close/>
                    <a:moveTo>
                      <a:pt x="530" y="188"/>
                    </a:moveTo>
                    <a:lnTo>
                      <a:pt x="530" y="188"/>
                    </a:lnTo>
                    <a:lnTo>
                      <a:pt x="520" y="200"/>
                    </a:lnTo>
                    <a:lnTo>
                      <a:pt x="518" y="192"/>
                    </a:lnTo>
                    <a:lnTo>
                      <a:pt x="516" y="182"/>
                    </a:lnTo>
                    <a:lnTo>
                      <a:pt x="512" y="176"/>
                    </a:lnTo>
                    <a:lnTo>
                      <a:pt x="506" y="170"/>
                    </a:lnTo>
                    <a:lnTo>
                      <a:pt x="498" y="168"/>
                    </a:lnTo>
                    <a:lnTo>
                      <a:pt x="492" y="168"/>
                    </a:lnTo>
                    <a:lnTo>
                      <a:pt x="486" y="170"/>
                    </a:lnTo>
                    <a:lnTo>
                      <a:pt x="472" y="178"/>
                    </a:lnTo>
                    <a:lnTo>
                      <a:pt x="464" y="186"/>
                    </a:lnTo>
                    <a:lnTo>
                      <a:pt x="462" y="184"/>
                    </a:lnTo>
                    <a:lnTo>
                      <a:pt x="458" y="174"/>
                    </a:lnTo>
                    <a:lnTo>
                      <a:pt x="452" y="162"/>
                    </a:lnTo>
                    <a:lnTo>
                      <a:pt x="448" y="156"/>
                    </a:lnTo>
                    <a:lnTo>
                      <a:pt x="442" y="152"/>
                    </a:lnTo>
                    <a:lnTo>
                      <a:pt x="434" y="148"/>
                    </a:lnTo>
                    <a:lnTo>
                      <a:pt x="428" y="146"/>
                    </a:lnTo>
                    <a:lnTo>
                      <a:pt x="418" y="144"/>
                    </a:lnTo>
                    <a:lnTo>
                      <a:pt x="412" y="146"/>
                    </a:lnTo>
                    <a:lnTo>
                      <a:pt x="406" y="150"/>
                    </a:lnTo>
                    <a:lnTo>
                      <a:pt x="400" y="154"/>
                    </a:lnTo>
                    <a:lnTo>
                      <a:pt x="392" y="166"/>
                    </a:lnTo>
                    <a:lnTo>
                      <a:pt x="388" y="176"/>
                    </a:lnTo>
                    <a:lnTo>
                      <a:pt x="382" y="180"/>
                    </a:lnTo>
                    <a:lnTo>
                      <a:pt x="380" y="182"/>
                    </a:lnTo>
                    <a:lnTo>
                      <a:pt x="374" y="182"/>
                    </a:lnTo>
                    <a:lnTo>
                      <a:pt x="372" y="176"/>
                    </a:lnTo>
                    <a:lnTo>
                      <a:pt x="370" y="170"/>
                    </a:lnTo>
                    <a:lnTo>
                      <a:pt x="368" y="158"/>
                    </a:lnTo>
                    <a:lnTo>
                      <a:pt x="366" y="152"/>
                    </a:lnTo>
                    <a:lnTo>
                      <a:pt x="360" y="148"/>
                    </a:lnTo>
                    <a:lnTo>
                      <a:pt x="368" y="146"/>
                    </a:lnTo>
                    <a:lnTo>
                      <a:pt x="374" y="142"/>
                    </a:lnTo>
                    <a:lnTo>
                      <a:pt x="378" y="138"/>
                    </a:lnTo>
                    <a:lnTo>
                      <a:pt x="380" y="132"/>
                    </a:lnTo>
                    <a:lnTo>
                      <a:pt x="382" y="124"/>
                    </a:lnTo>
                    <a:lnTo>
                      <a:pt x="380" y="110"/>
                    </a:lnTo>
                    <a:lnTo>
                      <a:pt x="378" y="100"/>
                    </a:lnTo>
                    <a:lnTo>
                      <a:pt x="380" y="98"/>
                    </a:lnTo>
                    <a:lnTo>
                      <a:pt x="382" y="94"/>
                    </a:lnTo>
                    <a:lnTo>
                      <a:pt x="382" y="106"/>
                    </a:lnTo>
                    <a:lnTo>
                      <a:pt x="384" y="116"/>
                    </a:lnTo>
                    <a:lnTo>
                      <a:pt x="384" y="126"/>
                    </a:lnTo>
                    <a:lnTo>
                      <a:pt x="388" y="136"/>
                    </a:lnTo>
                    <a:lnTo>
                      <a:pt x="394" y="142"/>
                    </a:lnTo>
                    <a:lnTo>
                      <a:pt x="400" y="144"/>
                    </a:lnTo>
                    <a:lnTo>
                      <a:pt x="406" y="146"/>
                    </a:lnTo>
                    <a:lnTo>
                      <a:pt x="412" y="144"/>
                    </a:lnTo>
                    <a:lnTo>
                      <a:pt x="422" y="138"/>
                    </a:lnTo>
                    <a:lnTo>
                      <a:pt x="430" y="132"/>
                    </a:lnTo>
                    <a:lnTo>
                      <a:pt x="432" y="124"/>
                    </a:lnTo>
                    <a:lnTo>
                      <a:pt x="432" y="118"/>
                    </a:lnTo>
                    <a:lnTo>
                      <a:pt x="432" y="114"/>
                    </a:lnTo>
                    <a:lnTo>
                      <a:pt x="434" y="114"/>
                    </a:lnTo>
                    <a:lnTo>
                      <a:pt x="434" y="120"/>
                    </a:lnTo>
                    <a:lnTo>
                      <a:pt x="436" y="132"/>
                    </a:lnTo>
                    <a:lnTo>
                      <a:pt x="440" y="144"/>
                    </a:lnTo>
                    <a:lnTo>
                      <a:pt x="442" y="150"/>
                    </a:lnTo>
                    <a:lnTo>
                      <a:pt x="448" y="154"/>
                    </a:lnTo>
                    <a:lnTo>
                      <a:pt x="454" y="158"/>
                    </a:lnTo>
                    <a:lnTo>
                      <a:pt x="464" y="158"/>
                    </a:lnTo>
                    <a:lnTo>
                      <a:pt x="476" y="156"/>
                    </a:lnTo>
                    <a:lnTo>
                      <a:pt x="482" y="154"/>
                    </a:lnTo>
                    <a:lnTo>
                      <a:pt x="486" y="150"/>
                    </a:lnTo>
                    <a:lnTo>
                      <a:pt x="488" y="146"/>
                    </a:lnTo>
                    <a:lnTo>
                      <a:pt x="490" y="142"/>
                    </a:lnTo>
                    <a:lnTo>
                      <a:pt x="492" y="132"/>
                    </a:lnTo>
                    <a:lnTo>
                      <a:pt x="492" y="124"/>
                    </a:lnTo>
                    <a:lnTo>
                      <a:pt x="492" y="120"/>
                    </a:lnTo>
                    <a:lnTo>
                      <a:pt x="494" y="128"/>
                    </a:lnTo>
                    <a:lnTo>
                      <a:pt x="494" y="140"/>
                    </a:lnTo>
                    <a:lnTo>
                      <a:pt x="496" y="148"/>
                    </a:lnTo>
                    <a:lnTo>
                      <a:pt x="498" y="156"/>
                    </a:lnTo>
                    <a:lnTo>
                      <a:pt x="500" y="164"/>
                    </a:lnTo>
                    <a:lnTo>
                      <a:pt x="506" y="168"/>
                    </a:lnTo>
                    <a:lnTo>
                      <a:pt x="510" y="170"/>
                    </a:lnTo>
                    <a:lnTo>
                      <a:pt x="516" y="170"/>
                    </a:lnTo>
                    <a:lnTo>
                      <a:pt x="520" y="168"/>
                    </a:lnTo>
                    <a:lnTo>
                      <a:pt x="528" y="166"/>
                    </a:lnTo>
                    <a:lnTo>
                      <a:pt x="536" y="156"/>
                    </a:lnTo>
                    <a:lnTo>
                      <a:pt x="540" y="146"/>
                    </a:lnTo>
                    <a:lnTo>
                      <a:pt x="542" y="138"/>
                    </a:lnTo>
                    <a:lnTo>
                      <a:pt x="544" y="130"/>
                    </a:lnTo>
                    <a:lnTo>
                      <a:pt x="544" y="120"/>
                    </a:lnTo>
                    <a:lnTo>
                      <a:pt x="546" y="118"/>
                    </a:lnTo>
                    <a:lnTo>
                      <a:pt x="550" y="116"/>
                    </a:lnTo>
                    <a:lnTo>
                      <a:pt x="552" y="122"/>
                    </a:lnTo>
                    <a:lnTo>
                      <a:pt x="550" y="138"/>
                    </a:lnTo>
                    <a:lnTo>
                      <a:pt x="546" y="156"/>
                    </a:lnTo>
                    <a:lnTo>
                      <a:pt x="538" y="174"/>
                    </a:lnTo>
                    <a:lnTo>
                      <a:pt x="530" y="188"/>
                    </a:lnTo>
                    <a:close/>
                  </a:path>
                </a:pathLst>
              </a:custGeom>
              <a:solidFill>
                <a:srgbClr val="DCB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5" name="Freeform 143">
                <a:extLst>
                  <a:ext uri="{FF2B5EF4-FFF2-40B4-BE49-F238E27FC236}">
                    <a16:creationId xmlns:a16="http://schemas.microsoft.com/office/drawing/2014/main" id="{CCA45A78-1CBE-4EAD-8D92-9F1D5A014B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76" y="2706"/>
                <a:ext cx="448" cy="320"/>
              </a:xfrm>
              <a:custGeom>
                <a:avLst/>
                <a:gdLst>
                  <a:gd name="T0" fmla="*/ 414 w 448"/>
                  <a:gd name="T1" fmla="*/ 250 h 320"/>
                  <a:gd name="T2" fmla="*/ 408 w 448"/>
                  <a:gd name="T3" fmla="*/ 234 h 320"/>
                  <a:gd name="T4" fmla="*/ 404 w 448"/>
                  <a:gd name="T5" fmla="*/ 202 h 320"/>
                  <a:gd name="T6" fmla="*/ 366 w 448"/>
                  <a:gd name="T7" fmla="*/ 192 h 320"/>
                  <a:gd name="T8" fmla="*/ 338 w 448"/>
                  <a:gd name="T9" fmla="*/ 208 h 320"/>
                  <a:gd name="T10" fmla="*/ 340 w 448"/>
                  <a:gd name="T11" fmla="*/ 184 h 320"/>
                  <a:gd name="T12" fmla="*/ 326 w 448"/>
                  <a:gd name="T13" fmla="*/ 158 h 320"/>
                  <a:gd name="T14" fmla="*/ 290 w 448"/>
                  <a:gd name="T15" fmla="*/ 154 h 320"/>
                  <a:gd name="T16" fmla="*/ 282 w 448"/>
                  <a:gd name="T17" fmla="*/ 148 h 320"/>
                  <a:gd name="T18" fmla="*/ 258 w 448"/>
                  <a:gd name="T19" fmla="*/ 108 h 320"/>
                  <a:gd name="T20" fmla="*/ 232 w 448"/>
                  <a:gd name="T21" fmla="*/ 110 h 320"/>
                  <a:gd name="T22" fmla="*/ 202 w 448"/>
                  <a:gd name="T23" fmla="*/ 94 h 320"/>
                  <a:gd name="T24" fmla="*/ 176 w 448"/>
                  <a:gd name="T25" fmla="*/ 88 h 320"/>
                  <a:gd name="T26" fmla="*/ 136 w 448"/>
                  <a:gd name="T27" fmla="*/ 56 h 320"/>
                  <a:gd name="T28" fmla="*/ 112 w 448"/>
                  <a:gd name="T29" fmla="*/ 38 h 320"/>
                  <a:gd name="T30" fmla="*/ 66 w 448"/>
                  <a:gd name="T31" fmla="*/ 12 h 320"/>
                  <a:gd name="T32" fmla="*/ 34 w 448"/>
                  <a:gd name="T33" fmla="*/ 0 h 320"/>
                  <a:gd name="T34" fmla="*/ 2 w 448"/>
                  <a:gd name="T35" fmla="*/ 26 h 320"/>
                  <a:gd name="T36" fmla="*/ 26 w 448"/>
                  <a:gd name="T37" fmla="*/ 40 h 320"/>
                  <a:gd name="T38" fmla="*/ 56 w 448"/>
                  <a:gd name="T39" fmla="*/ 66 h 320"/>
                  <a:gd name="T40" fmla="*/ 94 w 448"/>
                  <a:gd name="T41" fmla="*/ 84 h 320"/>
                  <a:gd name="T42" fmla="*/ 120 w 448"/>
                  <a:gd name="T43" fmla="*/ 112 h 320"/>
                  <a:gd name="T44" fmla="*/ 142 w 448"/>
                  <a:gd name="T45" fmla="*/ 112 h 320"/>
                  <a:gd name="T46" fmla="*/ 168 w 448"/>
                  <a:gd name="T47" fmla="*/ 140 h 320"/>
                  <a:gd name="T48" fmla="*/ 206 w 448"/>
                  <a:gd name="T49" fmla="*/ 146 h 320"/>
                  <a:gd name="T50" fmla="*/ 212 w 448"/>
                  <a:gd name="T51" fmla="*/ 170 h 320"/>
                  <a:gd name="T52" fmla="*/ 250 w 448"/>
                  <a:gd name="T53" fmla="*/ 196 h 320"/>
                  <a:gd name="T54" fmla="*/ 276 w 448"/>
                  <a:gd name="T55" fmla="*/ 200 h 320"/>
                  <a:gd name="T56" fmla="*/ 278 w 448"/>
                  <a:gd name="T57" fmla="*/ 208 h 320"/>
                  <a:gd name="T58" fmla="*/ 244 w 448"/>
                  <a:gd name="T59" fmla="*/ 214 h 320"/>
                  <a:gd name="T60" fmla="*/ 244 w 448"/>
                  <a:gd name="T61" fmla="*/ 254 h 320"/>
                  <a:gd name="T62" fmla="*/ 248 w 448"/>
                  <a:gd name="T63" fmla="*/ 272 h 320"/>
                  <a:gd name="T64" fmla="*/ 250 w 448"/>
                  <a:gd name="T65" fmla="*/ 310 h 320"/>
                  <a:gd name="T66" fmla="*/ 302 w 448"/>
                  <a:gd name="T67" fmla="*/ 314 h 320"/>
                  <a:gd name="T68" fmla="*/ 332 w 448"/>
                  <a:gd name="T69" fmla="*/ 296 h 320"/>
                  <a:gd name="T70" fmla="*/ 392 w 448"/>
                  <a:gd name="T71" fmla="*/ 308 h 320"/>
                  <a:gd name="T72" fmla="*/ 448 w 448"/>
                  <a:gd name="T73" fmla="*/ 278 h 320"/>
                  <a:gd name="T74" fmla="*/ 444 w 448"/>
                  <a:gd name="T75" fmla="*/ 252 h 320"/>
                  <a:gd name="T76" fmla="*/ 238 w 448"/>
                  <a:gd name="T77" fmla="*/ 164 h 320"/>
                  <a:gd name="T78" fmla="*/ 246 w 448"/>
                  <a:gd name="T79" fmla="*/ 140 h 320"/>
                  <a:gd name="T80" fmla="*/ 252 w 448"/>
                  <a:gd name="T81" fmla="*/ 144 h 320"/>
                  <a:gd name="T82" fmla="*/ 268 w 448"/>
                  <a:gd name="T83" fmla="*/ 170 h 320"/>
                  <a:gd name="T84" fmla="*/ 312 w 448"/>
                  <a:gd name="T85" fmla="*/ 182 h 320"/>
                  <a:gd name="T86" fmla="*/ 306 w 448"/>
                  <a:gd name="T87" fmla="*/ 192 h 320"/>
                  <a:gd name="T88" fmla="*/ 312 w 448"/>
                  <a:gd name="T89" fmla="*/ 182 h 320"/>
                  <a:gd name="T90" fmla="*/ 354 w 448"/>
                  <a:gd name="T91" fmla="*/ 254 h 320"/>
                  <a:gd name="T92" fmla="*/ 354 w 448"/>
                  <a:gd name="T93" fmla="*/ 268 h 320"/>
                  <a:gd name="T94" fmla="*/ 314 w 448"/>
                  <a:gd name="T95" fmla="*/ 272 h 320"/>
                  <a:gd name="T96" fmla="*/ 290 w 448"/>
                  <a:gd name="T97" fmla="*/ 290 h 320"/>
                  <a:gd name="T98" fmla="*/ 276 w 448"/>
                  <a:gd name="T99" fmla="*/ 282 h 320"/>
                  <a:gd name="T100" fmla="*/ 288 w 448"/>
                  <a:gd name="T101" fmla="*/ 268 h 320"/>
                  <a:gd name="T102" fmla="*/ 280 w 448"/>
                  <a:gd name="T103" fmla="*/ 248 h 320"/>
                  <a:gd name="T104" fmla="*/ 278 w 448"/>
                  <a:gd name="T105" fmla="*/ 236 h 320"/>
                  <a:gd name="T106" fmla="*/ 306 w 448"/>
                  <a:gd name="T107" fmla="*/ 218 h 320"/>
                  <a:gd name="T108" fmla="*/ 314 w 448"/>
                  <a:gd name="T109" fmla="*/ 240 h 320"/>
                  <a:gd name="T110" fmla="*/ 344 w 448"/>
                  <a:gd name="T111" fmla="*/ 240 h 320"/>
                  <a:gd name="T112" fmla="*/ 374 w 448"/>
                  <a:gd name="T113" fmla="*/ 224 h 32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48" h="320">
                    <a:moveTo>
                      <a:pt x="444" y="252"/>
                    </a:moveTo>
                    <a:lnTo>
                      <a:pt x="444" y="252"/>
                    </a:lnTo>
                    <a:lnTo>
                      <a:pt x="436" y="248"/>
                    </a:lnTo>
                    <a:lnTo>
                      <a:pt x="430" y="246"/>
                    </a:lnTo>
                    <a:lnTo>
                      <a:pt x="422" y="248"/>
                    </a:lnTo>
                    <a:lnTo>
                      <a:pt x="414" y="250"/>
                    </a:lnTo>
                    <a:lnTo>
                      <a:pt x="396" y="252"/>
                    </a:lnTo>
                    <a:lnTo>
                      <a:pt x="402" y="248"/>
                    </a:lnTo>
                    <a:lnTo>
                      <a:pt x="406" y="242"/>
                    </a:lnTo>
                    <a:lnTo>
                      <a:pt x="408" y="234"/>
                    </a:lnTo>
                    <a:lnTo>
                      <a:pt x="410" y="226"/>
                    </a:lnTo>
                    <a:lnTo>
                      <a:pt x="410" y="222"/>
                    </a:lnTo>
                    <a:lnTo>
                      <a:pt x="408" y="212"/>
                    </a:lnTo>
                    <a:lnTo>
                      <a:pt x="404" y="202"/>
                    </a:lnTo>
                    <a:lnTo>
                      <a:pt x="400" y="194"/>
                    </a:lnTo>
                    <a:lnTo>
                      <a:pt x="392" y="188"/>
                    </a:lnTo>
                    <a:lnTo>
                      <a:pt x="382" y="186"/>
                    </a:lnTo>
                    <a:lnTo>
                      <a:pt x="374" y="188"/>
                    </a:lnTo>
                    <a:lnTo>
                      <a:pt x="366" y="192"/>
                    </a:lnTo>
                    <a:lnTo>
                      <a:pt x="358" y="198"/>
                    </a:lnTo>
                    <a:lnTo>
                      <a:pt x="346" y="206"/>
                    </a:lnTo>
                    <a:lnTo>
                      <a:pt x="342" y="208"/>
                    </a:lnTo>
                    <a:lnTo>
                      <a:pt x="338" y="208"/>
                    </a:lnTo>
                    <a:lnTo>
                      <a:pt x="336" y="206"/>
                    </a:lnTo>
                    <a:lnTo>
                      <a:pt x="334" y="204"/>
                    </a:lnTo>
                    <a:lnTo>
                      <a:pt x="336" y="200"/>
                    </a:lnTo>
                    <a:lnTo>
                      <a:pt x="338" y="192"/>
                    </a:lnTo>
                    <a:lnTo>
                      <a:pt x="340" y="184"/>
                    </a:lnTo>
                    <a:lnTo>
                      <a:pt x="338" y="178"/>
                    </a:lnTo>
                    <a:lnTo>
                      <a:pt x="336" y="172"/>
                    </a:lnTo>
                    <a:lnTo>
                      <a:pt x="332" y="164"/>
                    </a:lnTo>
                    <a:lnTo>
                      <a:pt x="326" y="158"/>
                    </a:lnTo>
                    <a:lnTo>
                      <a:pt x="320" y="154"/>
                    </a:lnTo>
                    <a:lnTo>
                      <a:pt x="314" y="152"/>
                    </a:lnTo>
                    <a:lnTo>
                      <a:pt x="304" y="150"/>
                    </a:lnTo>
                    <a:lnTo>
                      <a:pt x="296" y="152"/>
                    </a:lnTo>
                    <a:lnTo>
                      <a:pt x="290" y="154"/>
                    </a:lnTo>
                    <a:lnTo>
                      <a:pt x="286" y="152"/>
                    </a:lnTo>
                    <a:lnTo>
                      <a:pt x="284" y="150"/>
                    </a:lnTo>
                    <a:lnTo>
                      <a:pt x="282" y="148"/>
                    </a:lnTo>
                    <a:lnTo>
                      <a:pt x="280" y="140"/>
                    </a:lnTo>
                    <a:lnTo>
                      <a:pt x="274" y="128"/>
                    </a:lnTo>
                    <a:lnTo>
                      <a:pt x="266" y="116"/>
                    </a:lnTo>
                    <a:lnTo>
                      <a:pt x="258" y="108"/>
                    </a:lnTo>
                    <a:lnTo>
                      <a:pt x="252" y="112"/>
                    </a:lnTo>
                    <a:lnTo>
                      <a:pt x="246" y="114"/>
                    </a:lnTo>
                    <a:lnTo>
                      <a:pt x="240" y="114"/>
                    </a:lnTo>
                    <a:lnTo>
                      <a:pt x="232" y="110"/>
                    </a:lnTo>
                    <a:lnTo>
                      <a:pt x="228" y="108"/>
                    </a:lnTo>
                    <a:lnTo>
                      <a:pt x="224" y="102"/>
                    </a:lnTo>
                    <a:lnTo>
                      <a:pt x="220" y="94"/>
                    </a:lnTo>
                    <a:lnTo>
                      <a:pt x="212" y="92"/>
                    </a:lnTo>
                    <a:lnTo>
                      <a:pt x="202" y="94"/>
                    </a:lnTo>
                    <a:lnTo>
                      <a:pt x="192" y="94"/>
                    </a:lnTo>
                    <a:lnTo>
                      <a:pt x="178" y="88"/>
                    </a:lnTo>
                    <a:lnTo>
                      <a:pt x="176" y="88"/>
                    </a:lnTo>
                    <a:lnTo>
                      <a:pt x="164" y="78"/>
                    </a:lnTo>
                    <a:lnTo>
                      <a:pt x="150" y="68"/>
                    </a:lnTo>
                    <a:lnTo>
                      <a:pt x="140" y="60"/>
                    </a:lnTo>
                    <a:lnTo>
                      <a:pt x="136" y="56"/>
                    </a:lnTo>
                    <a:lnTo>
                      <a:pt x="126" y="54"/>
                    </a:lnTo>
                    <a:lnTo>
                      <a:pt x="120" y="50"/>
                    </a:lnTo>
                    <a:lnTo>
                      <a:pt x="116" y="46"/>
                    </a:lnTo>
                    <a:lnTo>
                      <a:pt x="112" y="38"/>
                    </a:lnTo>
                    <a:lnTo>
                      <a:pt x="110" y="38"/>
                    </a:lnTo>
                    <a:lnTo>
                      <a:pt x="90" y="24"/>
                    </a:lnTo>
                    <a:lnTo>
                      <a:pt x="66" y="12"/>
                    </a:lnTo>
                    <a:lnTo>
                      <a:pt x="48" y="6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18" y="10"/>
                    </a:lnTo>
                    <a:lnTo>
                      <a:pt x="0" y="18"/>
                    </a:lnTo>
                    <a:lnTo>
                      <a:pt x="2" y="26"/>
                    </a:lnTo>
                    <a:lnTo>
                      <a:pt x="6" y="26"/>
                    </a:lnTo>
                    <a:lnTo>
                      <a:pt x="14" y="28"/>
                    </a:lnTo>
                    <a:lnTo>
                      <a:pt x="20" y="34"/>
                    </a:lnTo>
                    <a:lnTo>
                      <a:pt x="26" y="40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44" y="62"/>
                    </a:lnTo>
                    <a:lnTo>
                      <a:pt x="56" y="66"/>
                    </a:lnTo>
                    <a:lnTo>
                      <a:pt x="70" y="68"/>
                    </a:lnTo>
                    <a:lnTo>
                      <a:pt x="78" y="68"/>
                    </a:lnTo>
                    <a:lnTo>
                      <a:pt x="84" y="72"/>
                    </a:lnTo>
                    <a:lnTo>
                      <a:pt x="90" y="76"/>
                    </a:lnTo>
                    <a:lnTo>
                      <a:pt x="94" y="84"/>
                    </a:lnTo>
                    <a:lnTo>
                      <a:pt x="98" y="94"/>
                    </a:lnTo>
                    <a:lnTo>
                      <a:pt x="104" y="102"/>
                    </a:lnTo>
                    <a:lnTo>
                      <a:pt x="112" y="108"/>
                    </a:lnTo>
                    <a:lnTo>
                      <a:pt x="120" y="112"/>
                    </a:lnTo>
                    <a:lnTo>
                      <a:pt x="128" y="112"/>
                    </a:lnTo>
                    <a:lnTo>
                      <a:pt x="134" y="112"/>
                    </a:lnTo>
                    <a:lnTo>
                      <a:pt x="138" y="112"/>
                    </a:lnTo>
                    <a:lnTo>
                      <a:pt x="142" y="112"/>
                    </a:lnTo>
                    <a:lnTo>
                      <a:pt x="146" y="116"/>
                    </a:lnTo>
                    <a:lnTo>
                      <a:pt x="148" y="120"/>
                    </a:lnTo>
                    <a:lnTo>
                      <a:pt x="154" y="130"/>
                    </a:lnTo>
                    <a:lnTo>
                      <a:pt x="160" y="136"/>
                    </a:lnTo>
                    <a:lnTo>
                      <a:pt x="168" y="140"/>
                    </a:lnTo>
                    <a:lnTo>
                      <a:pt x="180" y="144"/>
                    </a:lnTo>
                    <a:lnTo>
                      <a:pt x="190" y="146"/>
                    </a:lnTo>
                    <a:lnTo>
                      <a:pt x="198" y="146"/>
                    </a:lnTo>
                    <a:lnTo>
                      <a:pt x="206" y="146"/>
                    </a:lnTo>
                    <a:lnTo>
                      <a:pt x="216" y="144"/>
                    </a:lnTo>
                    <a:lnTo>
                      <a:pt x="212" y="152"/>
                    </a:lnTo>
                    <a:lnTo>
                      <a:pt x="210" y="162"/>
                    </a:lnTo>
                    <a:lnTo>
                      <a:pt x="212" y="170"/>
                    </a:lnTo>
                    <a:lnTo>
                      <a:pt x="216" y="180"/>
                    </a:lnTo>
                    <a:lnTo>
                      <a:pt x="226" y="190"/>
                    </a:lnTo>
                    <a:lnTo>
                      <a:pt x="234" y="194"/>
                    </a:lnTo>
                    <a:lnTo>
                      <a:pt x="242" y="196"/>
                    </a:lnTo>
                    <a:lnTo>
                      <a:pt x="250" y="196"/>
                    </a:lnTo>
                    <a:lnTo>
                      <a:pt x="258" y="196"/>
                    </a:lnTo>
                    <a:lnTo>
                      <a:pt x="266" y="198"/>
                    </a:lnTo>
                    <a:lnTo>
                      <a:pt x="268" y="198"/>
                    </a:lnTo>
                    <a:lnTo>
                      <a:pt x="276" y="200"/>
                    </a:lnTo>
                    <a:lnTo>
                      <a:pt x="284" y="204"/>
                    </a:lnTo>
                    <a:lnTo>
                      <a:pt x="284" y="208"/>
                    </a:lnTo>
                    <a:lnTo>
                      <a:pt x="282" y="210"/>
                    </a:lnTo>
                    <a:lnTo>
                      <a:pt x="278" y="208"/>
                    </a:lnTo>
                    <a:lnTo>
                      <a:pt x="266" y="206"/>
                    </a:lnTo>
                    <a:lnTo>
                      <a:pt x="260" y="206"/>
                    </a:lnTo>
                    <a:lnTo>
                      <a:pt x="252" y="208"/>
                    </a:lnTo>
                    <a:lnTo>
                      <a:pt x="244" y="214"/>
                    </a:lnTo>
                    <a:lnTo>
                      <a:pt x="240" y="224"/>
                    </a:lnTo>
                    <a:lnTo>
                      <a:pt x="238" y="236"/>
                    </a:lnTo>
                    <a:lnTo>
                      <a:pt x="240" y="246"/>
                    </a:lnTo>
                    <a:lnTo>
                      <a:pt x="244" y="254"/>
                    </a:lnTo>
                    <a:lnTo>
                      <a:pt x="248" y="260"/>
                    </a:lnTo>
                    <a:lnTo>
                      <a:pt x="248" y="264"/>
                    </a:lnTo>
                    <a:lnTo>
                      <a:pt x="248" y="268"/>
                    </a:lnTo>
                    <a:lnTo>
                      <a:pt x="248" y="272"/>
                    </a:lnTo>
                    <a:lnTo>
                      <a:pt x="244" y="278"/>
                    </a:lnTo>
                    <a:lnTo>
                      <a:pt x="242" y="284"/>
                    </a:lnTo>
                    <a:lnTo>
                      <a:pt x="242" y="292"/>
                    </a:lnTo>
                    <a:lnTo>
                      <a:pt x="244" y="302"/>
                    </a:lnTo>
                    <a:lnTo>
                      <a:pt x="250" y="310"/>
                    </a:lnTo>
                    <a:lnTo>
                      <a:pt x="254" y="314"/>
                    </a:lnTo>
                    <a:lnTo>
                      <a:pt x="260" y="316"/>
                    </a:lnTo>
                    <a:lnTo>
                      <a:pt x="274" y="320"/>
                    </a:lnTo>
                    <a:lnTo>
                      <a:pt x="288" y="318"/>
                    </a:lnTo>
                    <a:lnTo>
                      <a:pt x="302" y="314"/>
                    </a:lnTo>
                    <a:lnTo>
                      <a:pt x="312" y="308"/>
                    </a:lnTo>
                    <a:lnTo>
                      <a:pt x="318" y="302"/>
                    </a:lnTo>
                    <a:lnTo>
                      <a:pt x="324" y="298"/>
                    </a:lnTo>
                    <a:lnTo>
                      <a:pt x="332" y="296"/>
                    </a:lnTo>
                    <a:lnTo>
                      <a:pt x="342" y="296"/>
                    </a:lnTo>
                    <a:lnTo>
                      <a:pt x="350" y="298"/>
                    </a:lnTo>
                    <a:lnTo>
                      <a:pt x="370" y="302"/>
                    </a:lnTo>
                    <a:lnTo>
                      <a:pt x="392" y="308"/>
                    </a:lnTo>
                    <a:lnTo>
                      <a:pt x="402" y="308"/>
                    </a:lnTo>
                    <a:lnTo>
                      <a:pt x="414" y="308"/>
                    </a:lnTo>
                    <a:lnTo>
                      <a:pt x="424" y="306"/>
                    </a:lnTo>
                    <a:lnTo>
                      <a:pt x="434" y="300"/>
                    </a:lnTo>
                    <a:lnTo>
                      <a:pt x="440" y="292"/>
                    </a:lnTo>
                    <a:lnTo>
                      <a:pt x="448" y="278"/>
                    </a:lnTo>
                    <a:lnTo>
                      <a:pt x="448" y="266"/>
                    </a:lnTo>
                    <a:lnTo>
                      <a:pt x="448" y="260"/>
                    </a:lnTo>
                    <a:lnTo>
                      <a:pt x="444" y="252"/>
                    </a:lnTo>
                    <a:close/>
                    <a:moveTo>
                      <a:pt x="250" y="170"/>
                    </a:moveTo>
                    <a:lnTo>
                      <a:pt x="250" y="170"/>
                    </a:lnTo>
                    <a:lnTo>
                      <a:pt x="244" y="168"/>
                    </a:lnTo>
                    <a:lnTo>
                      <a:pt x="238" y="164"/>
                    </a:lnTo>
                    <a:lnTo>
                      <a:pt x="236" y="162"/>
                    </a:lnTo>
                    <a:lnTo>
                      <a:pt x="240" y="158"/>
                    </a:lnTo>
                    <a:lnTo>
                      <a:pt x="244" y="148"/>
                    </a:lnTo>
                    <a:lnTo>
                      <a:pt x="246" y="140"/>
                    </a:lnTo>
                    <a:lnTo>
                      <a:pt x="244" y="134"/>
                    </a:lnTo>
                    <a:lnTo>
                      <a:pt x="240" y="128"/>
                    </a:lnTo>
                    <a:lnTo>
                      <a:pt x="244" y="132"/>
                    </a:lnTo>
                    <a:lnTo>
                      <a:pt x="252" y="144"/>
                    </a:lnTo>
                    <a:lnTo>
                      <a:pt x="256" y="148"/>
                    </a:lnTo>
                    <a:lnTo>
                      <a:pt x="256" y="152"/>
                    </a:lnTo>
                    <a:lnTo>
                      <a:pt x="260" y="162"/>
                    </a:lnTo>
                    <a:lnTo>
                      <a:pt x="268" y="170"/>
                    </a:lnTo>
                    <a:lnTo>
                      <a:pt x="258" y="170"/>
                    </a:lnTo>
                    <a:lnTo>
                      <a:pt x="250" y="170"/>
                    </a:lnTo>
                    <a:close/>
                    <a:moveTo>
                      <a:pt x="312" y="182"/>
                    </a:moveTo>
                    <a:lnTo>
                      <a:pt x="312" y="182"/>
                    </a:lnTo>
                    <a:lnTo>
                      <a:pt x="312" y="188"/>
                    </a:lnTo>
                    <a:lnTo>
                      <a:pt x="310" y="190"/>
                    </a:lnTo>
                    <a:lnTo>
                      <a:pt x="308" y="198"/>
                    </a:lnTo>
                    <a:lnTo>
                      <a:pt x="306" y="192"/>
                    </a:lnTo>
                    <a:lnTo>
                      <a:pt x="304" y="188"/>
                    </a:lnTo>
                    <a:lnTo>
                      <a:pt x="296" y="180"/>
                    </a:lnTo>
                    <a:lnTo>
                      <a:pt x="304" y="180"/>
                    </a:lnTo>
                    <a:lnTo>
                      <a:pt x="308" y="180"/>
                    </a:lnTo>
                    <a:lnTo>
                      <a:pt x="312" y="182"/>
                    </a:lnTo>
                    <a:close/>
                    <a:moveTo>
                      <a:pt x="370" y="236"/>
                    </a:moveTo>
                    <a:lnTo>
                      <a:pt x="370" y="236"/>
                    </a:lnTo>
                    <a:lnTo>
                      <a:pt x="360" y="242"/>
                    </a:lnTo>
                    <a:lnTo>
                      <a:pt x="356" y="248"/>
                    </a:lnTo>
                    <a:lnTo>
                      <a:pt x="354" y="254"/>
                    </a:lnTo>
                    <a:lnTo>
                      <a:pt x="354" y="256"/>
                    </a:lnTo>
                    <a:lnTo>
                      <a:pt x="356" y="262"/>
                    </a:lnTo>
                    <a:lnTo>
                      <a:pt x="356" y="266"/>
                    </a:lnTo>
                    <a:lnTo>
                      <a:pt x="354" y="268"/>
                    </a:lnTo>
                    <a:lnTo>
                      <a:pt x="348" y="270"/>
                    </a:lnTo>
                    <a:lnTo>
                      <a:pt x="338" y="270"/>
                    </a:lnTo>
                    <a:lnTo>
                      <a:pt x="324" y="270"/>
                    </a:lnTo>
                    <a:lnTo>
                      <a:pt x="314" y="272"/>
                    </a:lnTo>
                    <a:lnTo>
                      <a:pt x="308" y="276"/>
                    </a:lnTo>
                    <a:lnTo>
                      <a:pt x="302" y="280"/>
                    </a:lnTo>
                    <a:lnTo>
                      <a:pt x="298" y="284"/>
                    </a:lnTo>
                    <a:lnTo>
                      <a:pt x="294" y="288"/>
                    </a:lnTo>
                    <a:lnTo>
                      <a:pt x="290" y="290"/>
                    </a:lnTo>
                    <a:lnTo>
                      <a:pt x="288" y="290"/>
                    </a:lnTo>
                    <a:lnTo>
                      <a:pt x="284" y="290"/>
                    </a:lnTo>
                    <a:lnTo>
                      <a:pt x="278" y="288"/>
                    </a:lnTo>
                    <a:lnTo>
                      <a:pt x="276" y="282"/>
                    </a:lnTo>
                    <a:lnTo>
                      <a:pt x="278" y="280"/>
                    </a:lnTo>
                    <a:lnTo>
                      <a:pt x="282" y="278"/>
                    </a:lnTo>
                    <a:lnTo>
                      <a:pt x="284" y="274"/>
                    </a:lnTo>
                    <a:lnTo>
                      <a:pt x="286" y="272"/>
                    </a:lnTo>
                    <a:lnTo>
                      <a:pt x="288" y="268"/>
                    </a:lnTo>
                    <a:lnTo>
                      <a:pt x="288" y="266"/>
                    </a:lnTo>
                    <a:lnTo>
                      <a:pt x="286" y="258"/>
                    </a:lnTo>
                    <a:lnTo>
                      <a:pt x="282" y="252"/>
                    </a:lnTo>
                    <a:lnTo>
                      <a:pt x="280" y="248"/>
                    </a:lnTo>
                    <a:lnTo>
                      <a:pt x="274" y="244"/>
                    </a:lnTo>
                    <a:lnTo>
                      <a:pt x="272" y="240"/>
                    </a:lnTo>
                    <a:lnTo>
                      <a:pt x="272" y="238"/>
                    </a:lnTo>
                    <a:lnTo>
                      <a:pt x="278" y="236"/>
                    </a:lnTo>
                    <a:lnTo>
                      <a:pt x="286" y="238"/>
                    </a:lnTo>
                    <a:lnTo>
                      <a:pt x="290" y="236"/>
                    </a:lnTo>
                    <a:lnTo>
                      <a:pt x="296" y="234"/>
                    </a:lnTo>
                    <a:lnTo>
                      <a:pt x="302" y="228"/>
                    </a:lnTo>
                    <a:lnTo>
                      <a:pt x="306" y="218"/>
                    </a:lnTo>
                    <a:lnTo>
                      <a:pt x="308" y="214"/>
                    </a:lnTo>
                    <a:lnTo>
                      <a:pt x="308" y="228"/>
                    </a:lnTo>
                    <a:lnTo>
                      <a:pt x="312" y="236"/>
                    </a:lnTo>
                    <a:lnTo>
                      <a:pt x="314" y="240"/>
                    </a:lnTo>
                    <a:lnTo>
                      <a:pt x="320" y="242"/>
                    </a:lnTo>
                    <a:lnTo>
                      <a:pt x="326" y="244"/>
                    </a:lnTo>
                    <a:lnTo>
                      <a:pt x="332" y="244"/>
                    </a:lnTo>
                    <a:lnTo>
                      <a:pt x="338" y="244"/>
                    </a:lnTo>
                    <a:lnTo>
                      <a:pt x="344" y="240"/>
                    </a:lnTo>
                    <a:lnTo>
                      <a:pt x="356" y="234"/>
                    </a:lnTo>
                    <a:lnTo>
                      <a:pt x="366" y="226"/>
                    </a:lnTo>
                    <a:lnTo>
                      <a:pt x="368" y="224"/>
                    </a:lnTo>
                    <a:lnTo>
                      <a:pt x="370" y="224"/>
                    </a:lnTo>
                    <a:lnTo>
                      <a:pt x="374" y="224"/>
                    </a:lnTo>
                    <a:lnTo>
                      <a:pt x="374" y="226"/>
                    </a:lnTo>
                    <a:lnTo>
                      <a:pt x="374" y="232"/>
                    </a:lnTo>
                    <a:lnTo>
                      <a:pt x="374" y="234"/>
                    </a:lnTo>
                    <a:lnTo>
                      <a:pt x="370" y="236"/>
                    </a:lnTo>
                    <a:close/>
                  </a:path>
                </a:pathLst>
              </a:custGeom>
              <a:solidFill>
                <a:srgbClr val="DCB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6" name="Freeform 144">
                <a:extLst>
                  <a:ext uri="{FF2B5EF4-FFF2-40B4-BE49-F238E27FC236}">
                    <a16:creationId xmlns:a16="http://schemas.microsoft.com/office/drawing/2014/main" id="{3DCD24C3-AE10-4EA4-BDEB-18477303BB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6" y="2724"/>
                <a:ext cx="266" cy="248"/>
              </a:xfrm>
              <a:custGeom>
                <a:avLst/>
                <a:gdLst>
                  <a:gd name="T0" fmla="*/ 202 w 266"/>
                  <a:gd name="T1" fmla="*/ 188 h 248"/>
                  <a:gd name="T2" fmla="*/ 216 w 266"/>
                  <a:gd name="T3" fmla="*/ 156 h 248"/>
                  <a:gd name="T4" fmla="*/ 216 w 266"/>
                  <a:gd name="T5" fmla="*/ 140 h 248"/>
                  <a:gd name="T6" fmla="*/ 196 w 266"/>
                  <a:gd name="T7" fmla="*/ 122 h 248"/>
                  <a:gd name="T8" fmla="*/ 154 w 266"/>
                  <a:gd name="T9" fmla="*/ 136 h 248"/>
                  <a:gd name="T10" fmla="*/ 136 w 266"/>
                  <a:gd name="T11" fmla="*/ 146 h 248"/>
                  <a:gd name="T12" fmla="*/ 136 w 266"/>
                  <a:gd name="T13" fmla="*/ 128 h 248"/>
                  <a:gd name="T14" fmla="*/ 134 w 266"/>
                  <a:gd name="T15" fmla="*/ 106 h 248"/>
                  <a:gd name="T16" fmla="*/ 102 w 266"/>
                  <a:gd name="T17" fmla="*/ 88 h 248"/>
                  <a:gd name="T18" fmla="*/ 94 w 266"/>
                  <a:gd name="T19" fmla="*/ 78 h 248"/>
                  <a:gd name="T20" fmla="*/ 90 w 266"/>
                  <a:gd name="T21" fmla="*/ 48 h 248"/>
                  <a:gd name="T22" fmla="*/ 62 w 266"/>
                  <a:gd name="T23" fmla="*/ 8 h 248"/>
                  <a:gd name="T24" fmla="*/ 12 w 266"/>
                  <a:gd name="T25" fmla="*/ 16 h 248"/>
                  <a:gd name="T26" fmla="*/ 20 w 266"/>
                  <a:gd name="T27" fmla="*/ 20 h 248"/>
                  <a:gd name="T28" fmla="*/ 26 w 266"/>
                  <a:gd name="T29" fmla="*/ 58 h 248"/>
                  <a:gd name="T30" fmla="*/ 0 w 266"/>
                  <a:gd name="T31" fmla="*/ 90 h 248"/>
                  <a:gd name="T32" fmla="*/ 4 w 266"/>
                  <a:gd name="T33" fmla="*/ 116 h 248"/>
                  <a:gd name="T34" fmla="*/ 40 w 266"/>
                  <a:gd name="T35" fmla="*/ 122 h 248"/>
                  <a:gd name="T36" fmla="*/ 20 w 266"/>
                  <a:gd name="T37" fmla="*/ 136 h 248"/>
                  <a:gd name="T38" fmla="*/ 16 w 266"/>
                  <a:gd name="T39" fmla="*/ 156 h 248"/>
                  <a:gd name="T40" fmla="*/ 38 w 266"/>
                  <a:gd name="T41" fmla="*/ 176 h 248"/>
                  <a:gd name="T42" fmla="*/ 78 w 266"/>
                  <a:gd name="T43" fmla="*/ 162 h 248"/>
                  <a:gd name="T44" fmla="*/ 72 w 266"/>
                  <a:gd name="T45" fmla="*/ 192 h 248"/>
                  <a:gd name="T46" fmla="*/ 80 w 266"/>
                  <a:gd name="T47" fmla="*/ 210 h 248"/>
                  <a:gd name="T48" fmla="*/ 112 w 266"/>
                  <a:gd name="T49" fmla="*/ 202 h 248"/>
                  <a:gd name="T50" fmla="*/ 128 w 266"/>
                  <a:gd name="T51" fmla="*/ 194 h 248"/>
                  <a:gd name="T52" fmla="*/ 124 w 266"/>
                  <a:gd name="T53" fmla="*/ 208 h 248"/>
                  <a:gd name="T54" fmla="*/ 140 w 266"/>
                  <a:gd name="T55" fmla="*/ 232 h 248"/>
                  <a:gd name="T56" fmla="*/ 182 w 266"/>
                  <a:gd name="T57" fmla="*/ 234 h 248"/>
                  <a:gd name="T58" fmla="*/ 212 w 266"/>
                  <a:gd name="T59" fmla="*/ 242 h 248"/>
                  <a:gd name="T60" fmla="*/ 248 w 266"/>
                  <a:gd name="T61" fmla="*/ 244 h 248"/>
                  <a:gd name="T62" fmla="*/ 264 w 266"/>
                  <a:gd name="T63" fmla="*/ 224 h 248"/>
                  <a:gd name="T64" fmla="*/ 260 w 266"/>
                  <a:gd name="T65" fmla="*/ 196 h 248"/>
                  <a:gd name="T66" fmla="*/ 218 w 266"/>
                  <a:gd name="T67" fmla="*/ 188 h 248"/>
                  <a:gd name="T68" fmla="*/ 26 w 266"/>
                  <a:gd name="T69" fmla="*/ 96 h 248"/>
                  <a:gd name="T70" fmla="*/ 52 w 266"/>
                  <a:gd name="T71" fmla="*/ 70 h 248"/>
                  <a:gd name="T72" fmla="*/ 56 w 266"/>
                  <a:gd name="T73" fmla="*/ 46 h 248"/>
                  <a:gd name="T74" fmla="*/ 66 w 266"/>
                  <a:gd name="T75" fmla="*/ 68 h 248"/>
                  <a:gd name="T76" fmla="*/ 68 w 266"/>
                  <a:gd name="T77" fmla="*/ 100 h 248"/>
                  <a:gd name="T78" fmla="*/ 38 w 266"/>
                  <a:gd name="T79" fmla="*/ 96 h 248"/>
                  <a:gd name="T80" fmla="*/ 104 w 266"/>
                  <a:gd name="T81" fmla="*/ 150 h 248"/>
                  <a:gd name="T82" fmla="*/ 78 w 266"/>
                  <a:gd name="T83" fmla="*/ 134 h 248"/>
                  <a:gd name="T84" fmla="*/ 78 w 266"/>
                  <a:gd name="T85" fmla="*/ 126 h 248"/>
                  <a:gd name="T86" fmla="*/ 84 w 266"/>
                  <a:gd name="T87" fmla="*/ 118 h 248"/>
                  <a:gd name="T88" fmla="*/ 110 w 266"/>
                  <a:gd name="T89" fmla="*/ 116 h 248"/>
                  <a:gd name="T90" fmla="*/ 108 w 266"/>
                  <a:gd name="T91" fmla="*/ 130 h 248"/>
                  <a:gd name="T92" fmla="*/ 106 w 266"/>
                  <a:gd name="T93" fmla="*/ 154 h 248"/>
                  <a:gd name="T94" fmla="*/ 110 w 266"/>
                  <a:gd name="T95" fmla="*/ 170 h 248"/>
                  <a:gd name="T96" fmla="*/ 174 w 266"/>
                  <a:gd name="T97" fmla="*/ 172 h 248"/>
                  <a:gd name="T98" fmla="*/ 170 w 266"/>
                  <a:gd name="T99" fmla="*/ 192 h 248"/>
                  <a:gd name="T100" fmla="*/ 168 w 266"/>
                  <a:gd name="T101" fmla="*/ 210 h 248"/>
                  <a:gd name="T102" fmla="*/ 152 w 266"/>
                  <a:gd name="T103" fmla="*/ 206 h 248"/>
                  <a:gd name="T104" fmla="*/ 154 w 266"/>
                  <a:gd name="T105" fmla="*/ 192 h 248"/>
                  <a:gd name="T106" fmla="*/ 142 w 266"/>
                  <a:gd name="T107" fmla="*/ 172 h 248"/>
                  <a:gd name="T108" fmla="*/ 182 w 266"/>
                  <a:gd name="T109" fmla="*/ 148 h 248"/>
                  <a:gd name="T110" fmla="*/ 188 w 266"/>
                  <a:gd name="T111" fmla="*/ 154 h 248"/>
                  <a:gd name="T112" fmla="*/ 236 w 266"/>
                  <a:gd name="T113" fmla="*/ 220 h 248"/>
                  <a:gd name="T114" fmla="*/ 218 w 266"/>
                  <a:gd name="T115" fmla="*/ 216 h 248"/>
                  <a:gd name="T116" fmla="*/ 240 w 266"/>
                  <a:gd name="T117" fmla="*/ 214 h 2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66" h="248">
                    <a:moveTo>
                      <a:pt x="218" y="188"/>
                    </a:moveTo>
                    <a:lnTo>
                      <a:pt x="218" y="188"/>
                    </a:lnTo>
                    <a:lnTo>
                      <a:pt x="204" y="190"/>
                    </a:lnTo>
                    <a:lnTo>
                      <a:pt x="202" y="188"/>
                    </a:lnTo>
                    <a:lnTo>
                      <a:pt x="200" y="184"/>
                    </a:lnTo>
                    <a:lnTo>
                      <a:pt x="204" y="176"/>
                    </a:lnTo>
                    <a:lnTo>
                      <a:pt x="212" y="164"/>
                    </a:lnTo>
                    <a:lnTo>
                      <a:pt x="216" y="156"/>
                    </a:lnTo>
                    <a:lnTo>
                      <a:pt x="218" y="148"/>
                    </a:lnTo>
                    <a:lnTo>
                      <a:pt x="218" y="146"/>
                    </a:lnTo>
                    <a:lnTo>
                      <a:pt x="216" y="140"/>
                    </a:lnTo>
                    <a:lnTo>
                      <a:pt x="212" y="134"/>
                    </a:lnTo>
                    <a:lnTo>
                      <a:pt x="208" y="130"/>
                    </a:lnTo>
                    <a:lnTo>
                      <a:pt x="202" y="124"/>
                    </a:lnTo>
                    <a:lnTo>
                      <a:pt x="196" y="122"/>
                    </a:lnTo>
                    <a:lnTo>
                      <a:pt x="188" y="120"/>
                    </a:lnTo>
                    <a:lnTo>
                      <a:pt x="182" y="120"/>
                    </a:lnTo>
                    <a:lnTo>
                      <a:pt x="176" y="122"/>
                    </a:lnTo>
                    <a:lnTo>
                      <a:pt x="164" y="128"/>
                    </a:lnTo>
                    <a:lnTo>
                      <a:pt x="154" y="136"/>
                    </a:lnTo>
                    <a:lnTo>
                      <a:pt x="144" y="142"/>
                    </a:lnTo>
                    <a:lnTo>
                      <a:pt x="140" y="144"/>
                    </a:lnTo>
                    <a:lnTo>
                      <a:pt x="136" y="146"/>
                    </a:lnTo>
                    <a:lnTo>
                      <a:pt x="134" y="144"/>
                    </a:lnTo>
                    <a:lnTo>
                      <a:pt x="132" y="142"/>
                    </a:lnTo>
                    <a:lnTo>
                      <a:pt x="134" y="136"/>
                    </a:lnTo>
                    <a:lnTo>
                      <a:pt x="136" y="128"/>
                    </a:lnTo>
                    <a:lnTo>
                      <a:pt x="136" y="118"/>
                    </a:lnTo>
                    <a:lnTo>
                      <a:pt x="136" y="112"/>
                    </a:lnTo>
                    <a:lnTo>
                      <a:pt x="134" y="106"/>
                    </a:lnTo>
                    <a:lnTo>
                      <a:pt x="130" y="98"/>
                    </a:lnTo>
                    <a:lnTo>
                      <a:pt x="126" y="94"/>
                    </a:lnTo>
                    <a:lnTo>
                      <a:pt x="120" y="90"/>
                    </a:lnTo>
                    <a:lnTo>
                      <a:pt x="114" y="88"/>
                    </a:lnTo>
                    <a:lnTo>
                      <a:pt x="102" y="88"/>
                    </a:lnTo>
                    <a:lnTo>
                      <a:pt x="94" y="90"/>
                    </a:lnTo>
                    <a:lnTo>
                      <a:pt x="92" y="86"/>
                    </a:lnTo>
                    <a:lnTo>
                      <a:pt x="94" y="78"/>
                    </a:lnTo>
                    <a:lnTo>
                      <a:pt x="94" y="68"/>
                    </a:lnTo>
                    <a:lnTo>
                      <a:pt x="92" y="56"/>
                    </a:lnTo>
                    <a:lnTo>
                      <a:pt x="90" y="48"/>
                    </a:lnTo>
                    <a:lnTo>
                      <a:pt x="86" y="42"/>
                    </a:lnTo>
                    <a:lnTo>
                      <a:pt x="76" y="28"/>
                    </a:lnTo>
                    <a:lnTo>
                      <a:pt x="66" y="14"/>
                    </a:lnTo>
                    <a:lnTo>
                      <a:pt x="62" y="8"/>
                    </a:lnTo>
                    <a:lnTo>
                      <a:pt x="60" y="0"/>
                    </a:lnTo>
                    <a:lnTo>
                      <a:pt x="26" y="12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20" y="20"/>
                    </a:lnTo>
                    <a:lnTo>
                      <a:pt x="22" y="24"/>
                    </a:lnTo>
                    <a:lnTo>
                      <a:pt x="28" y="42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2"/>
                    </a:lnTo>
                    <a:lnTo>
                      <a:pt x="10" y="74"/>
                    </a:lnTo>
                    <a:lnTo>
                      <a:pt x="4" y="80"/>
                    </a:lnTo>
                    <a:lnTo>
                      <a:pt x="0" y="90"/>
                    </a:lnTo>
                    <a:lnTo>
                      <a:pt x="0" y="98"/>
                    </a:lnTo>
                    <a:lnTo>
                      <a:pt x="0" y="104"/>
                    </a:lnTo>
                    <a:lnTo>
                      <a:pt x="2" y="110"/>
                    </a:lnTo>
                    <a:lnTo>
                      <a:pt x="4" y="116"/>
                    </a:lnTo>
                    <a:lnTo>
                      <a:pt x="12" y="120"/>
                    </a:lnTo>
                    <a:lnTo>
                      <a:pt x="20" y="124"/>
                    </a:lnTo>
                    <a:lnTo>
                      <a:pt x="30" y="124"/>
                    </a:lnTo>
                    <a:lnTo>
                      <a:pt x="40" y="122"/>
                    </a:lnTo>
                    <a:lnTo>
                      <a:pt x="26" y="130"/>
                    </a:lnTo>
                    <a:lnTo>
                      <a:pt x="20" y="136"/>
                    </a:lnTo>
                    <a:lnTo>
                      <a:pt x="16" y="142"/>
                    </a:lnTo>
                    <a:lnTo>
                      <a:pt x="16" y="150"/>
                    </a:lnTo>
                    <a:lnTo>
                      <a:pt x="16" y="156"/>
                    </a:lnTo>
                    <a:lnTo>
                      <a:pt x="20" y="162"/>
                    </a:lnTo>
                    <a:lnTo>
                      <a:pt x="26" y="170"/>
                    </a:lnTo>
                    <a:lnTo>
                      <a:pt x="32" y="174"/>
                    </a:lnTo>
                    <a:lnTo>
                      <a:pt x="38" y="176"/>
                    </a:lnTo>
                    <a:lnTo>
                      <a:pt x="46" y="176"/>
                    </a:lnTo>
                    <a:lnTo>
                      <a:pt x="60" y="172"/>
                    </a:lnTo>
                    <a:lnTo>
                      <a:pt x="72" y="166"/>
                    </a:lnTo>
                    <a:lnTo>
                      <a:pt x="78" y="162"/>
                    </a:lnTo>
                    <a:lnTo>
                      <a:pt x="76" y="174"/>
                    </a:lnTo>
                    <a:lnTo>
                      <a:pt x="74" y="184"/>
                    </a:lnTo>
                    <a:lnTo>
                      <a:pt x="72" y="192"/>
                    </a:lnTo>
                    <a:lnTo>
                      <a:pt x="74" y="202"/>
                    </a:lnTo>
                    <a:lnTo>
                      <a:pt x="76" y="206"/>
                    </a:lnTo>
                    <a:lnTo>
                      <a:pt x="80" y="210"/>
                    </a:lnTo>
                    <a:lnTo>
                      <a:pt x="84" y="212"/>
                    </a:lnTo>
                    <a:lnTo>
                      <a:pt x="90" y="214"/>
                    </a:lnTo>
                    <a:lnTo>
                      <a:pt x="98" y="212"/>
                    </a:lnTo>
                    <a:lnTo>
                      <a:pt x="106" y="208"/>
                    </a:lnTo>
                    <a:lnTo>
                      <a:pt x="112" y="202"/>
                    </a:lnTo>
                    <a:lnTo>
                      <a:pt x="122" y="194"/>
                    </a:lnTo>
                    <a:lnTo>
                      <a:pt x="124" y="194"/>
                    </a:lnTo>
                    <a:lnTo>
                      <a:pt x="128" y="194"/>
                    </a:lnTo>
                    <a:lnTo>
                      <a:pt x="126" y="194"/>
                    </a:lnTo>
                    <a:lnTo>
                      <a:pt x="124" y="200"/>
                    </a:lnTo>
                    <a:lnTo>
                      <a:pt x="124" y="208"/>
                    </a:lnTo>
                    <a:lnTo>
                      <a:pt x="124" y="214"/>
                    </a:lnTo>
                    <a:lnTo>
                      <a:pt x="128" y="220"/>
                    </a:lnTo>
                    <a:lnTo>
                      <a:pt x="132" y="226"/>
                    </a:lnTo>
                    <a:lnTo>
                      <a:pt x="140" y="232"/>
                    </a:lnTo>
                    <a:lnTo>
                      <a:pt x="156" y="238"/>
                    </a:lnTo>
                    <a:lnTo>
                      <a:pt x="166" y="240"/>
                    </a:lnTo>
                    <a:lnTo>
                      <a:pt x="176" y="238"/>
                    </a:lnTo>
                    <a:lnTo>
                      <a:pt x="182" y="234"/>
                    </a:lnTo>
                    <a:lnTo>
                      <a:pt x="186" y="232"/>
                    </a:lnTo>
                    <a:lnTo>
                      <a:pt x="200" y="238"/>
                    </a:lnTo>
                    <a:lnTo>
                      <a:pt x="212" y="242"/>
                    </a:lnTo>
                    <a:lnTo>
                      <a:pt x="224" y="246"/>
                    </a:lnTo>
                    <a:lnTo>
                      <a:pt x="236" y="248"/>
                    </a:lnTo>
                    <a:lnTo>
                      <a:pt x="242" y="246"/>
                    </a:lnTo>
                    <a:lnTo>
                      <a:pt x="248" y="244"/>
                    </a:lnTo>
                    <a:lnTo>
                      <a:pt x="252" y="242"/>
                    </a:lnTo>
                    <a:lnTo>
                      <a:pt x="258" y="238"/>
                    </a:lnTo>
                    <a:lnTo>
                      <a:pt x="262" y="232"/>
                    </a:lnTo>
                    <a:lnTo>
                      <a:pt x="264" y="224"/>
                    </a:lnTo>
                    <a:lnTo>
                      <a:pt x="266" y="216"/>
                    </a:lnTo>
                    <a:lnTo>
                      <a:pt x="266" y="208"/>
                    </a:lnTo>
                    <a:lnTo>
                      <a:pt x="264" y="202"/>
                    </a:lnTo>
                    <a:lnTo>
                      <a:pt x="260" y="196"/>
                    </a:lnTo>
                    <a:lnTo>
                      <a:pt x="256" y="192"/>
                    </a:lnTo>
                    <a:lnTo>
                      <a:pt x="252" y="190"/>
                    </a:lnTo>
                    <a:lnTo>
                      <a:pt x="242" y="188"/>
                    </a:lnTo>
                    <a:lnTo>
                      <a:pt x="230" y="188"/>
                    </a:lnTo>
                    <a:lnTo>
                      <a:pt x="218" y="188"/>
                    </a:lnTo>
                    <a:close/>
                    <a:moveTo>
                      <a:pt x="38" y="96"/>
                    </a:moveTo>
                    <a:lnTo>
                      <a:pt x="38" y="96"/>
                    </a:lnTo>
                    <a:lnTo>
                      <a:pt x="26" y="96"/>
                    </a:lnTo>
                    <a:lnTo>
                      <a:pt x="30" y="90"/>
                    </a:lnTo>
                    <a:lnTo>
                      <a:pt x="38" y="84"/>
                    </a:lnTo>
                    <a:lnTo>
                      <a:pt x="46" y="76"/>
                    </a:lnTo>
                    <a:lnTo>
                      <a:pt x="52" y="70"/>
                    </a:lnTo>
                    <a:lnTo>
                      <a:pt x="56" y="60"/>
                    </a:lnTo>
                    <a:lnTo>
                      <a:pt x="56" y="50"/>
                    </a:lnTo>
                    <a:lnTo>
                      <a:pt x="56" y="46"/>
                    </a:lnTo>
                    <a:lnTo>
                      <a:pt x="64" y="56"/>
                    </a:lnTo>
                    <a:lnTo>
                      <a:pt x="66" y="62"/>
                    </a:lnTo>
                    <a:lnTo>
                      <a:pt x="66" y="68"/>
                    </a:lnTo>
                    <a:lnTo>
                      <a:pt x="66" y="76"/>
                    </a:lnTo>
                    <a:lnTo>
                      <a:pt x="66" y="86"/>
                    </a:lnTo>
                    <a:lnTo>
                      <a:pt x="68" y="100"/>
                    </a:lnTo>
                    <a:lnTo>
                      <a:pt x="60" y="96"/>
                    </a:lnTo>
                    <a:lnTo>
                      <a:pt x="52" y="96"/>
                    </a:lnTo>
                    <a:lnTo>
                      <a:pt x="38" y="96"/>
                    </a:lnTo>
                    <a:close/>
                    <a:moveTo>
                      <a:pt x="102" y="176"/>
                    </a:moveTo>
                    <a:lnTo>
                      <a:pt x="102" y="176"/>
                    </a:lnTo>
                    <a:lnTo>
                      <a:pt x="104" y="160"/>
                    </a:lnTo>
                    <a:lnTo>
                      <a:pt x="104" y="150"/>
                    </a:lnTo>
                    <a:lnTo>
                      <a:pt x="100" y="142"/>
                    </a:lnTo>
                    <a:lnTo>
                      <a:pt x="94" y="136"/>
                    </a:lnTo>
                    <a:lnTo>
                      <a:pt x="86" y="132"/>
                    </a:lnTo>
                    <a:lnTo>
                      <a:pt x="78" y="134"/>
                    </a:lnTo>
                    <a:lnTo>
                      <a:pt x="70" y="136"/>
                    </a:lnTo>
                    <a:lnTo>
                      <a:pt x="74" y="132"/>
                    </a:lnTo>
                    <a:lnTo>
                      <a:pt x="78" y="126"/>
                    </a:lnTo>
                    <a:lnTo>
                      <a:pt x="78" y="120"/>
                    </a:lnTo>
                    <a:lnTo>
                      <a:pt x="78" y="116"/>
                    </a:lnTo>
                    <a:lnTo>
                      <a:pt x="84" y="118"/>
                    </a:lnTo>
                    <a:lnTo>
                      <a:pt x="88" y="118"/>
                    </a:lnTo>
                    <a:lnTo>
                      <a:pt x="98" y="116"/>
                    </a:lnTo>
                    <a:lnTo>
                      <a:pt x="110" y="116"/>
                    </a:lnTo>
                    <a:lnTo>
                      <a:pt x="110" y="118"/>
                    </a:lnTo>
                    <a:lnTo>
                      <a:pt x="108" y="130"/>
                    </a:lnTo>
                    <a:lnTo>
                      <a:pt x="106" y="138"/>
                    </a:lnTo>
                    <a:lnTo>
                      <a:pt x="106" y="146"/>
                    </a:lnTo>
                    <a:lnTo>
                      <a:pt x="106" y="154"/>
                    </a:lnTo>
                    <a:lnTo>
                      <a:pt x="110" y="162"/>
                    </a:lnTo>
                    <a:lnTo>
                      <a:pt x="118" y="168"/>
                    </a:lnTo>
                    <a:lnTo>
                      <a:pt x="110" y="170"/>
                    </a:lnTo>
                    <a:lnTo>
                      <a:pt x="102" y="176"/>
                    </a:lnTo>
                    <a:close/>
                    <a:moveTo>
                      <a:pt x="184" y="158"/>
                    </a:moveTo>
                    <a:lnTo>
                      <a:pt x="184" y="158"/>
                    </a:lnTo>
                    <a:lnTo>
                      <a:pt x="174" y="172"/>
                    </a:lnTo>
                    <a:lnTo>
                      <a:pt x="170" y="178"/>
                    </a:lnTo>
                    <a:lnTo>
                      <a:pt x="168" y="186"/>
                    </a:lnTo>
                    <a:lnTo>
                      <a:pt x="170" y="192"/>
                    </a:lnTo>
                    <a:lnTo>
                      <a:pt x="172" y="200"/>
                    </a:lnTo>
                    <a:lnTo>
                      <a:pt x="178" y="206"/>
                    </a:lnTo>
                    <a:lnTo>
                      <a:pt x="168" y="210"/>
                    </a:lnTo>
                    <a:lnTo>
                      <a:pt x="164" y="212"/>
                    </a:lnTo>
                    <a:lnTo>
                      <a:pt x="154" y="208"/>
                    </a:lnTo>
                    <a:lnTo>
                      <a:pt x="152" y="206"/>
                    </a:lnTo>
                    <a:lnTo>
                      <a:pt x="152" y="204"/>
                    </a:lnTo>
                    <a:lnTo>
                      <a:pt x="154" y="200"/>
                    </a:lnTo>
                    <a:lnTo>
                      <a:pt x="154" y="192"/>
                    </a:lnTo>
                    <a:lnTo>
                      <a:pt x="154" y="186"/>
                    </a:lnTo>
                    <a:lnTo>
                      <a:pt x="152" y="182"/>
                    </a:lnTo>
                    <a:lnTo>
                      <a:pt x="148" y="176"/>
                    </a:lnTo>
                    <a:lnTo>
                      <a:pt x="142" y="172"/>
                    </a:lnTo>
                    <a:lnTo>
                      <a:pt x="150" y="170"/>
                    </a:lnTo>
                    <a:lnTo>
                      <a:pt x="156" y="166"/>
                    </a:lnTo>
                    <a:lnTo>
                      <a:pt x="170" y="156"/>
                    </a:lnTo>
                    <a:lnTo>
                      <a:pt x="182" y="148"/>
                    </a:lnTo>
                    <a:lnTo>
                      <a:pt x="186" y="146"/>
                    </a:lnTo>
                    <a:lnTo>
                      <a:pt x="188" y="148"/>
                    </a:lnTo>
                    <a:lnTo>
                      <a:pt x="190" y="150"/>
                    </a:lnTo>
                    <a:lnTo>
                      <a:pt x="188" y="154"/>
                    </a:lnTo>
                    <a:lnTo>
                      <a:pt x="184" y="158"/>
                    </a:lnTo>
                    <a:close/>
                    <a:moveTo>
                      <a:pt x="238" y="216"/>
                    </a:moveTo>
                    <a:lnTo>
                      <a:pt x="238" y="216"/>
                    </a:lnTo>
                    <a:lnTo>
                      <a:pt x="236" y="220"/>
                    </a:lnTo>
                    <a:lnTo>
                      <a:pt x="234" y="220"/>
                    </a:lnTo>
                    <a:lnTo>
                      <a:pt x="228" y="220"/>
                    </a:lnTo>
                    <a:lnTo>
                      <a:pt x="218" y="216"/>
                    </a:lnTo>
                    <a:lnTo>
                      <a:pt x="222" y="216"/>
                    </a:lnTo>
                    <a:lnTo>
                      <a:pt x="230" y="214"/>
                    </a:lnTo>
                    <a:lnTo>
                      <a:pt x="240" y="214"/>
                    </a:lnTo>
                    <a:lnTo>
                      <a:pt x="238" y="216"/>
                    </a:lnTo>
                    <a:close/>
                  </a:path>
                </a:pathLst>
              </a:custGeom>
              <a:solidFill>
                <a:srgbClr val="DCB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7" name="Freeform 145">
                <a:extLst>
                  <a:ext uri="{FF2B5EF4-FFF2-40B4-BE49-F238E27FC236}">
                    <a16:creationId xmlns:a16="http://schemas.microsoft.com/office/drawing/2014/main" id="{092FFCA8-3081-43DF-BD2C-0D339B9E7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1554"/>
                <a:ext cx="120" cy="506"/>
              </a:xfrm>
              <a:custGeom>
                <a:avLst/>
                <a:gdLst>
                  <a:gd name="T0" fmla="*/ 0 w 120"/>
                  <a:gd name="T1" fmla="*/ 506 h 506"/>
                  <a:gd name="T2" fmla="*/ 0 w 120"/>
                  <a:gd name="T3" fmla="*/ 506 h 506"/>
                  <a:gd name="T4" fmla="*/ 28 w 120"/>
                  <a:gd name="T5" fmla="*/ 500 h 506"/>
                  <a:gd name="T6" fmla="*/ 56 w 120"/>
                  <a:gd name="T7" fmla="*/ 498 h 506"/>
                  <a:gd name="T8" fmla="*/ 56 w 120"/>
                  <a:gd name="T9" fmla="*/ 498 h 506"/>
                  <a:gd name="T10" fmla="*/ 56 w 120"/>
                  <a:gd name="T11" fmla="*/ 472 h 506"/>
                  <a:gd name="T12" fmla="*/ 56 w 120"/>
                  <a:gd name="T13" fmla="*/ 448 h 506"/>
                  <a:gd name="T14" fmla="*/ 56 w 120"/>
                  <a:gd name="T15" fmla="*/ 428 h 506"/>
                  <a:gd name="T16" fmla="*/ 56 w 120"/>
                  <a:gd name="T17" fmla="*/ 428 h 506"/>
                  <a:gd name="T18" fmla="*/ 58 w 120"/>
                  <a:gd name="T19" fmla="*/ 382 h 506"/>
                  <a:gd name="T20" fmla="*/ 62 w 120"/>
                  <a:gd name="T21" fmla="*/ 340 h 506"/>
                  <a:gd name="T22" fmla="*/ 68 w 120"/>
                  <a:gd name="T23" fmla="*/ 302 h 506"/>
                  <a:gd name="T24" fmla="*/ 78 w 120"/>
                  <a:gd name="T25" fmla="*/ 264 h 506"/>
                  <a:gd name="T26" fmla="*/ 80 w 120"/>
                  <a:gd name="T27" fmla="*/ 256 h 506"/>
                  <a:gd name="T28" fmla="*/ 80 w 120"/>
                  <a:gd name="T29" fmla="*/ 256 h 506"/>
                  <a:gd name="T30" fmla="*/ 94 w 120"/>
                  <a:gd name="T31" fmla="*/ 214 h 506"/>
                  <a:gd name="T32" fmla="*/ 106 w 120"/>
                  <a:gd name="T33" fmla="*/ 168 h 506"/>
                  <a:gd name="T34" fmla="*/ 116 w 120"/>
                  <a:gd name="T35" fmla="*/ 124 h 506"/>
                  <a:gd name="T36" fmla="*/ 118 w 120"/>
                  <a:gd name="T37" fmla="*/ 100 h 506"/>
                  <a:gd name="T38" fmla="*/ 120 w 120"/>
                  <a:gd name="T39" fmla="*/ 76 h 506"/>
                  <a:gd name="T40" fmla="*/ 120 w 120"/>
                  <a:gd name="T41" fmla="*/ 76 h 506"/>
                  <a:gd name="T42" fmla="*/ 120 w 120"/>
                  <a:gd name="T43" fmla="*/ 46 h 506"/>
                  <a:gd name="T44" fmla="*/ 120 w 120"/>
                  <a:gd name="T45" fmla="*/ 16 h 506"/>
                  <a:gd name="T46" fmla="*/ 120 w 120"/>
                  <a:gd name="T47" fmla="*/ 16 h 506"/>
                  <a:gd name="T48" fmla="*/ 120 w 120"/>
                  <a:gd name="T49" fmla="*/ 8 h 506"/>
                  <a:gd name="T50" fmla="*/ 120 w 120"/>
                  <a:gd name="T51" fmla="*/ 8 h 506"/>
                  <a:gd name="T52" fmla="*/ 96 w 120"/>
                  <a:gd name="T53" fmla="*/ 4 h 506"/>
                  <a:gd name="T54" fmla="*/ 72 w 120"/>
                  <a:gd name="T55" fmla="*/ 0 h 506"/>
                  <a:gd name="T56" fmla="*/ 72 w 120"/>
                  <a:gd name="T57" fmla="*/ 0 h 506"/>
                  <a:gd name="T58" fmla="*/ 66 w 120"/>
                  <a:gd name="T59" fmla="*/ 0 h 506"/>
                  <a:gd name="T60" fmla="*/ 66 w 120"/>
                  <a:gd name="T61" fmla="*/ 0 h 506"/>
                  <a:gd name="T62" fmla="*/ 66 w 120"/>
                  <a:gd name="T63" fmla="*/ 18 h 506"/>
                  <a:gd name="T64" fmla="*/ 66 w 120"/>
                  <a:gd name="T65" fmla="*/ 18 h 506"/>
                  <a:gd name="T66" fmla="*/ 68 w 120"/>
                  <a:gd name="T67" fmla="*/ 46 h 506"/>
                  <a:gd name="T68" fmla="*/ 66 w 120"/>
                  <a:gd name="T69" fmla="*/ 74 h 506"/>
                  <a:gd name="T70" fmla="*/ 66 w 120"/>
                  <a:gd name="T71" fmla="*/ 74 h 506"/>
                  <a:gd name="T72" fmla="*/ 66 w 120"/>
                  <a:gd name="T73" fmla="*/ 96 h 506"/>
                  <a:gd name="T74" fmla="*/ 62 w 120"/>
                  <a:gd name="T75" fmla="*/ 116 h 506"/>
                  <a:gd name="T76" fmla="*/ 54 w 120"/>
                  <a:gd name="T77" fmla="*/ 158 h 506"/>
                  <a:gd name="T78" fmla="*/ 42 w 120"/>
                  <a:gd name="T79" fmla="*/ 198 h 506"/>
                  <a:gd name="T80" fmla="*/ 30 w 120"/>
                  <a:gd name="T81" fmla="*/ 240 h 506"/>
                  <a:gd name="T82" fmla="*/ 28 w 120"/>
                  <a:gd name="T83" fmla="*/ 248 h 506"/>
                  <a:gd name="T84" fmla="*/ 28 w 120"/>
                  <a:gd name="T85" fmla="*/ 248 h 506"/>
                  <a:gd name="T86" fmla="*/ 16 w 120"/>
                  <a:gd name="T87" fmla="*/ 288 h 506"/>
                  <a:gd name="T88" fmla="*/ 8 w 120"/>
                  <a:gd name="T89" fmla="*/ 332 h 506"/>
                  <a:gd name="T90" fmla="*/ 4 w 120"/>
                  <a:gd name="T91" fmla="*/ 378 h 506"/>
                  <a:gd name="T92" fmla="*/ 2 w 120"/>
                  <a:gd name="T93" fmla="*/ 428 h 506"/>
                  <a:gd name="T94" fmla="*/ 2 w 120"/>
                  <a:gd name="T95" fmla="*/ 450 h 506"/>
                  <a:gd name="T96" fmla="*/ 2 w 120"/>
                  <a:gd name="T97" fmla="*/ 450 h 506"/>
                  <a:gd name="T98" fmla="*/ 4 w 120"/>
                  <a:gd name="T99" fmla="*/ 478 h 506"/>
                  <a:gd name="T100" fmla="*/ 2 w 120"/>
                  <a:gd name="T101" fmla="*/ 492 h 506"/>
                  <a:gd name="T102" fmla="*/ 0 w 120"/>
                  <a:gd name="T103" fmla="*/ 504 h 506"/>
                  <a:gd name="T104" fmla="*/ 0 w 120"/>
                  <a:gd name="T105" fmla="*/ 504 h 506"/>
                  <a:gd name="T106" fmla="*/ 0 w 120"/>
                  <a:gd name="T107" fmla="*/ 506 h 506"/>
                  <a:gd name="T108" fmla="*/ 0 w 120"/>
                  <a:gd name="T109" fmla="*/ 506 h 5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20" h="506">
                    <a:moveTo>
                      <a:pt x="0" y="506"/>
                    </a:moveTo>
                    <a:lnTo>
                      <a:pt x="0" y="506"/>
                    </a:lnTo>
                    <a:lnTo>
                      <a:pt x="28" y="500"/>
                    </a:lnTo>
                    <a:lnTo>
                      <a:pt x="56" y="498"/>
                    </a:lnTo>
                    <a:lnTo>
                      <a:pt x="56" y="472"/>
                    </a:lnTo>
                    <a:lnTo>
                      <a:pt x="56" y="448"/>
                    </a:lnTo>
                    <a:lnTo>
                      <a:pt x="56" y="428"/>
                    </a:lnTo>
                    <a:lnTo>
                      <a:pt x="58" y="382"/>
                    </a:lnTo>
                    <a:lnTo>
                      <a:pt x="62" y="340"/>
                    </a:lnTo>
                    <a:lnTo>
                      <a:pt x="68" y="302"/>
                    </a:lnTo>
                    <a:lnTo>
                      <a:pt x="78" y="264"/>
                    </a:lnTo>
                    <a:lnTo>
                      <a:pt x="80" y="256"/>
                    </a:lnTo>
                    <a:lnTo>
                      <a:pt x="94" y="214"/>
                    </a:lnTo>
                    <a:lnTo>
                      <a:pt x="106" y="168"/>
                    </a:lnTo>
                    <a:lnTo>
                      <a:pt x="116" y="124"/>
                    </a:lnTo>
                    <a:lnTo>
                      <a:pt x="118" y="100"/>
                    </a:lnTo>
                    <a:lnTo>
                      <a:pt x="120" y="76"/>
                    </a:lnTo>
                    <a:lnTo>
                      <a:pt x="120" y="46"/>
                    </a:lnTo>
                    <a:lnTo>
                      <a:pt x="120" y="16"/>
                    </a:lnTo>
                    <a:lnTo>
                      <a:pt x="120" y="8"/>
                    </a:lnTo>
                    <a:lnTo>
                      <a:pt x="96" y="4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68" y="46"/>
                    </a:lnTo>
                    <a:lnTo>
                      <a:pt x="66" y="74"/>
                    </a:lnTo>
                    <a:lnTo>
                      <a:pt x="66" y="96"/>
                    </a:lnTo>
                    <a:lnTo>
                      <a:pt x="62" y="116"/>
                    </a:lnTo>
                    <a:lnTo>
                      <a:pt x="54" y="158"/>
                    </a:lnTo>
                    <a:lnTo>
                      <a:pt x="42" y="198"/>
                    </a:lnTo>
                    <a:lnTo>
                      <a:pt x="30" y="240"/>
                    </a:lnTo>
                    <a:lnTo>
                      <a:pt x="28" y="248"/>
                    </a:lnTo>
                    <a:lnTo>
                      <a:pt x="16" y="288"/>
                    </a:lnTo>
                    <a:lnTo>
                      <a:pt x="8" y="332"/>
                    </a:lnTo>
                    <a:lnTo>
                      <a:pt x="4" y="378"/>
                    </a:lnTo>
                    <a:lnTo>
                      <a:pt x="2" y="428"/>
                    </a:lnTo>
                    <a:lnTo>
                      <a:pt x="2" y="450"/>
                    </a:lnTo>
                    <a:lnTo>
                      <a:pt x="4" y="478"/>
                    </a:lnTo>
                    <a:lnTo>
                      <a:pt x="2" y="492"/>
                    </a:lnTo>
                    <a:lnTo>
                      <a:pt x="0" y="504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rgbClr val="DE00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8" name="Freeform 146">
                <a:extLst>
                  <a:ext uri="{FF2B5EF4-FFF2-40B4-BE49-F238E27FC236}">
                    <a16:creationId xmlns:a16="http://schemas.microsoft.com/office/drawing/2014/main" id="{99182462-CE77-4638-BF57-4B5BBD73C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1564"/>
                <a:ext cx="296" cy="698"/>
              </a:xfrm>
              <a:custGeom>
                <a:avLst/>
                <a:gdLst>
                  <a:gd name="T0" fmla="*/ 270 w 296"/>
                  <a:gd name="T1" fmla="*/ 12 h 698"/>
                  <a:gd name="T2" fmla="*/ 232 w 296"/>
                  <a:gd name="T3" fmla="*/ 108 h 698"/>
                  <a:gd name="T4" fmla="*/ 226 w 296"/>
                  <a:gd name="T5" fmla="*/ 130 h 698"/>
                  <a:gd name="T6" fmla="*/ 210 w 296"/>
                  <a:gd name="T7" fmla="*/ 196 h 698"/>
                  <a:gd name="T8" fmla="*/ 204 w 296"/>
                  <a:gd name="T9" fmla="*/ 224 h 698"/>
                  <a:gd name="T10" fmla="*/ 188 w 296"/>
                  <a:gd name="T11" fmla="*/ 280 h 698"/>
                  <a:gd name="T12" fmla="*/ 162 w 296"/>
                  <a:gd name="T13" fmla="*/ 332 h 698"/>
                  <a:gd name="T14" fmla="*/ 146 w 296"/>
                  <a:gd name="T15" fmla="*/ 362 h 698"/>
                  <a:gd name="T16" fmla="*/ 132 w 296"/>
                  <a:gd name="T17" fmla="*/ 392 h 698"/>
                  <a:gd name="T18" fmla="*/ 118 w 296"/>
                  <a:gd name="T19" fmla="*/ 446 h 698"/>
                  <a:gd name="T20" fmla="*/ 112 w 296"/>
                  <a:gd name="T21" fmla="*/ 466 h 698"/>
                  <a:gd name="T22" fmla="*/ 108 w 296"/>
                  <a:gd name="T23" fmla="*/ 486 h 698"/>
                  <a:gd name="T24" fmla="*/ 92 w 296"/>
                  <a:gd name="T25" fmla="*/ 518 h 698"/>
                  <a:gd name="T26" fmla="*/ 78 w 296"/>
                  <a:gd name="T27" fmla="*/ 542 h 698"/>
                  <a:gd name="T28" fmla="*/ 76 w 296"/>
                  <a:gd name="T29" fmla="*/ 546 h 698"/>
                  <a:gd name="T30" fmla="*/ 66 w 296"/>
                  <a:gd name="T31" fmla="*/ 570 h 698"/>
                  <a:gd name="T32" fmla="*/ 40 w 296"/>
                  <a:gd name="T33" fmla="*/ 614 h 698"/>
                  <a:gd name="T34" fmla="*/ 26 w 296"/>
                  <a:gd name="T35" fmla="*/ 634 h 698"/>
                  <a:gd name="T36" fmla="*/ 14 w 296"/>
                  <a:gd name="T37" fmla="*/ 664 h 698"/>
                  <a:gd name="T38" fmla="*/ 0 w 296"/>
                  <a:gd name="T39" fmla="*/ 698 h 698"/>
                  <a:gd name="T40" fmla="*/ 24 w 296"/>
                  <a:gd name="T41" fmla="*/ 670 h 698"/>
                  <a:gd name="T42" fmla="*/ 60 w 296"/>
                  <a:gd name="T43" fmla="*/ 622 h 698"/>
                  <a:gd name="T44" fmla="*/ 58 w 296"/>
                  <a:gd name="T45" fmla="*/ 636 h 698"/>
                  <a:gd name="T46" fmla="*/ 86 w 296"/>
                  <a:gd name="T47" fmla="*/ 602 h 698"/>
                  <a:gd name="T48" fmla="*/ 92 w 296"/>
                  <a:gd name="T49" fmla="*/ 570 h 698"/>
                  <a:gd name="T50" fmla="*/ 94 w 296"/>
                  <a:gd name="T51" fmla="*/ 558 h 698"/>
                  <a:gd name="T52" fmla="*/ 110 w 296"/>
                  <a:gd name="T53" fmla="*/ 528 h 698"/>
                  <a:gd name="T54" fmla="*/ 120 w 296"/>
                  <a:gd name="T55" fmla="*/ 512 h 698"/>
                  <a:gd name="T56" fmla="*/ 128 w 296"/>
                  <a:gd name="T57" fmla="*/ 492 h 698"/>
                  <a:gd name="T58" fmla="*/ 138 w 296"/>
                  <a:gd name="T59" fmla="*/ 450 h 698"/>
                  <a:gd name="T60" fmla="*/ 144 w 296"/>
                  <a:gd name="T61" fmla="*/ 424 h 698"/>
                  <a:gd name="T62" fmla="*/ 152 w 296"/>
                  <a:gd name="T63" fmla="*/ 400 h 698"/>
                  <a:gd name="T64" fmla="*/ 180 w 296"/>
                  <a:gd name="T65" fmla="*/ 344 h 698"/>
                  <a:gd name="T66" fmla="*/ 194 w 296"/>
                  <a:gd name="T67" fmla="*/ 318 h 698"/>
                  <a:gd name="T68" fmla="*/ 218 w 296"/>
                  <a:gd name="T69" fmla="*/ 258 h 698"/>
                  <a:gd name="T70" fmla="*/ 230 w 296"/>
                  <a:gd name="T71" fmla="*/ 200 h 698"/>
                  <a:gd name="T72" fmla="*/ 240 w 296"/>
                  <a:gd name="T73" fmla="*/ 158 h 698"/>
                  <a:gd name="T74" fmla="*/ 252 w 296"/>
                  <a:gd name="T75" fmla="*/ 116 h 698"/>
                  <a:gd name="T76" fmla="*/ 270 w 296"/>
                  <a:gd name="T77" fmla="*/ 74 h 698"/>
                  <a:gd name="T78" fmla="*/ 296 w 296"/>
                  <a:gd name="T79" fmla="*/ 0 h 698"/>
                  <a:gd name="T80" fmla="*/ 284 w 296"/>
                  <a:gd name="T81" fmla="*/ 4 h 698"/>
                  <a:gd name="T82" fmla="*/ 270 w 296"/>
                  <a:gd name="T83" fmla="*/ 12 h 6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96" h="698">
                    <a:moveTo>
                      <a:pt x="270" y="12"/>
                    </a:moveTo>
                    <a:lnTo>
                      <a:pt x="270" y="12"/>
                    </a:lnTo>
                    <a:lnTo>
                      <a:pt x="250" y="66"/>
                    </a:lnTo>
                    <a:lnTo>
                      <a:pt x="232" y="108"/>
                    </a:lnTo>
                    <a:lnTo>
                      <a:pt x="226" y="130"/>
                    </a:lnTo>
                    <a:lnTo>
                      <a:pt x="220" y="152"/>
                    </a:lnTo>
                    <a:lnTo>
                      <a:pt x="210" y="196"/>
                    </a:lnTo>
                    <a:lnTo>
                      <a:pt x="204" y="224"/>
                    </a:lnTo>
                    <a:lnTo>
                      <a:pt x="196" y="252"/>
                    </a:lnTo>
                    <a:lnTo>
                      <a:pt x="188" y="280"/>
                    </a:lnTo>
                    <a:lnTo>
                      <a:pt x="176" y="308"/>
                    </a:lnTo>
                    <a:lnTo>
                      <a:pt x="162" y="332"/>
                    </a:lnTo>
                    <a:lnTo>
                      <a:pt x="146" y="362"/>
                    </a:lnTo>
                    <a:lnTo>
                      <a:pt x="132" y="392"/>
                    </a:lnTo>
                    <a:lnTo>
                      <a:pt x="124" y="418"/>
                    </a:lnTo>
                    <a:lnTo>
                      <a:pt x="118" y="446"/>
                    </a:lnTo>
                    <a:lnTo>
                      <a:pt x="112" y="466"/>
                    </a:lnTo>
                    <a:lnTo>
                      <a:pt x="108" y="486"/>
                    </a:lnTo>
                    <a:lnTo>
                      <a:pt x="100" y="502"/>
                    </a:lnTo>
                    <a:lnTo>
                      <a:pt x="92" y="518"/>
                    </a:lnTo>
                    <a:lnTo>
                      <a:pt x="78" y="542"/>
                    </a:lnTo>
                    <a:lnTo>
                      <a:pt x="76" y="546"/>
                    </a:lnTo>
                    <a:lnTo>
                      <a:pt x="66" y="570"/>
                    </a:lnTo>
                    <a:lnTo>
                      <a:pt x="54" y="592"/>
                    </a:lnTo>
                    <a:lnTo>
                      <a:pt x="40" y="614"/>
                    </a:lnTo>
                    <a:lnTo>
                      <a:pt x="26" y="634"/>
                    </a:lnTo>
                    <a:lnTo>
                      <a:pt x="14" y="664"/>
                    </a:lnTo>
                    <a:lnTo>
                      <a:pt x="0" y="698"/>
                    </a:lnTo>
                    <a:lnTo>
                      <a:pt x="24" y="670"/>
                    </a:lnTo>
                    <a:lnTo>
                      <a:pt x="42" y="646"/>
                    </a:lnTo>
                    <a:lnTo>
                      <a:pt x="60" y="622"/>
                    </a:lnTo>
                    <a:lnTo>
                      <a:pt x="58" y="636"/>
                    </a:lnTo>
                    <a:lnTo>
                      <a:pt x="86" y="602"/>
                    </a:lnTo>
                    <a:lnTo>
                      <a:pt x="92" y="570"/>
                    </a:lnTo>
                    <a:lnTo>
                      <a:pt x="94" y="558"/>
                    </a:lnTo>
                    <a:lnTo>
                      <a:pt x="98" y="548"/>
                    </a:lnTo>
                    <a:lnTo>
                      <a:pt x="110" y="528"/>
                    </a:lnTo>
                    <a:lnTo>
                      <a:pt x="120" y="512"/>
                    </a:lnTo>
                    <a:lnTo>
                      <a:pt x="128" y="492"/>
                    </a:lnTo>
                    <a:lnTo>
                      <a:pt x="134" y="472"/>
                    </a:lnTo>
                    <a:lnTo>
                      <a:pt x="138" y="450"/>
                    </a:lnTo>
                    <a:lnTo>
                      <a:pt x="144" y="424"/>
                    </a:lnTo>
                    <a:lnTo>
                      <a:pt x="152" y="400"/>
                    </a:lnTo>
                    <a:lnTo>
                      <a:pt x="166" y="372"/>
                    </a:lnTo>
                    <a:lnTo>
                      <a:pt x="180" y="344"/>
                    </a:lnTo>
                    <a:lnTo>
                      <a:pt x="194" y="318"/>
                    </a:lnTo>
                    <a:lnTo>
                      <a:pt x="208" y="288"/>
                    </a:lnTo>
                    <a:lnTo>
                      <a:pt x="218" y="258"/>
                    </a:lnTo>
                    <a:lnTo>
                      <a:pt x="224" y="230"/>
                    </a:lnTo>
                    <a:lnTo>
                      <a:pt x="230" y="200"/>
                    </a:lnTo>
                    <a:lnTo>
                      <a:pt x="240" y="158"/>
                    </a:lnTo>
                    <a:lnTo>
                      <a:pt x="246" y="136"/>
                    </a:lnTo>
                    <a:lnTo>
                      <a:pt x="252" y="116"/>
                    </a:lnTo>
                    <a:lnTo>
                      <a:pt x="270" y="74"/>
                    </a:lnTo>
                    <a:lnTo>
                      <a:pt x="284" y="38"/>
                    </a:lnTo>
                    <a:lnTo>
                      <a:pt x="296" y="0"/>
                    </a:lnTo>
                    <a:lnTo>
                      <a:pt x="284" y="4"/>
                    </a:lnTo>
                    <a:lnTo>
                      <a:pt x="270" y="12"/>
                    </a:lnTo>
                    <a:close/>
                  </a:path>
                </a:pathLst>
              </a:custGeom>
              <a:solidFill>
                <a:srgbClr val="DE00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9" name="Freeform 147">
                <a:extLst>
                  <a:ext uri="{FF2B5EF4-FFF2-40B4-BE49-F238E27FC236}">
                    <a16:creationId xmlns:a16="http://schemas.microsoft.com/office/drawing/2014/main" id="{7615D65A-73ED-4304-A3E9-DAE4AFB21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0" y="1572"/>
                <a:ext cx="74" cy="490"/>
              </a:xfrm>
              <a:custGeom>
                <a:avLst/>
                <a:gdLst>
                  <a:gd name="T0" fmla="*/ 46 w 74"/>
                  <a:gd name="T1" fmla="*/ 206 h 490"/>
                  <a:gd name="T2" fmla="*/ 46 w 74"/>
                  <a:gd name="T3" fmla="*/ 206 h 490"/>
                  <a:gd name="T4" fmla="*/ 36 w 74"/>
                  <a:gd name="T5" fmla="*/ 160 h 490"/>
                  <a:gd name="T6" fmla="*/ 32 w 74"/>
                  <a:gd name="T7" fmla="*/ 136 h 490"/>
                  <a:gd name="T8" fmla="*/ 30 w 74"/>
                  <a:gd name="T9" fmla="*/ 110 h 490"/>
                  <a:gd name="T10" fmla="*/ 28 w 74"/>
                  <a:gd name="T11" fmla="*/ 84 h 490"/>
                  <a:gd name="T12" fmla="*/ 28 w 74"/>
                  <a:gd name="T13" fmla="*/ 60 h 490"/>
                  <a:gd name="T14" fmla="*/ 30 w 74"/>
                  <a:gd name="T15" fmla="*/ 36 h 490"/>
                  <a:gd name="T16" fmla="*/ 34 w 74"/>
                  <a:gd name="T17" fmla="*/ 12 h 490"/>
                  <a:gd name="T18" fmla="*/ 34 w 74"/>
                  <a:gd name="T19" fmla="*/ 12 h 490"/>
                  <a:gd name="T20" fmla="*/ 10 w 74"/>
                  <a:gd name="T21" fmla="*/ 0 h 490"/>
                  <a:gd name="T22" fmla="*/ 10 w 74"/>
                  <a:gd name="T23" fmla="*/ 0 h 490"/>
                  <a:gd name="T24" fmla="*/ 4 w 74"/>
                  <a:gd name="T25" fmla="*/ 26 h 490"/>
                  <a:gd name="T26" fmla="*/ 2 w 74"/>
                  <a:gd name="T27" fmla="*/ 52 h 490"/>
                  <a:gd name="T28" fmla="*/ 0 w 74"/>
                  <a:gd name="T29" fmla="*/ 80 h 490"/>
                  <a:gd name="T30" fmla="*/ 2 w 74"/>
                  <a:gd name="T31" fmla="*/ 108 h 490"/>
                  <a:gd name="T32" fmla="*/ 6 w 74"/>
                  <a:gd name="T33" fmla="*/ 136 h 490"/>
                  <a:gd name="T34" fmla="*/ 10 w 74"/>
                  <a:gd name="T35" fmla="*/ 162 h 490"/>
                  <a:gd name="T36" fmla="*/ 20 w 74"/>
                  <a:gd name="T37" fmla="*/ 212 h 490"/>
                  <a:gd name="T38" fmla="*/ 20 w 74"/>
                  <a:gd name="T39" fmla="*/ 212 h 490"/>
                  <a:gd name="T40" fmla="*/ 34 w 74"/>
                  <a:gd name="T41" fmla="*/ 278 h 490"/>
                  <a:gd name="T42" fmla="*/ 44 w 74"/>
                  <a:gd name="T43" fmla="*/ 344 h 490"/>
                  <a:gd name="T44" fmla="*/ 48 w 74"/>
                  <a:gd name="T45" fmla="*/ 414 h 490"/>
                  <a:gd name="T46" fmla="*/ 48 w 74"/>
                  <a:gd name="T47" fmla="*/ 486 h 490"/>
                  <a:gd name="T48" fmla="*/ 48 w 74"/>
                  <a:gd name="T49" fmla="*/ 486 h 490"/>
                  <a:gd name="T50" fmla="*/ 74 w 74"/>
                  <a:gd name="T51" fmla="*/ 490 h 490"/>
                  <a:gd name="T52" fmla="*/ 74 w 74"/>
                  <a:gd name="T53" fmla="*/ 490 h 490"/>
                  <a:gd name="T54" fmla="*/ 74 w 74"/>
                  <a:gd name="T55" fmla="*/ 414 h 490"/>
                  <a:gd name="T56" fmla="*/ 70 w 74"/>
                  <a:gd name="T57" fmla="*/ 344 h 490"/>
                  <a:gd name="T58" fmla="*/ 66 w 74"/>
                  <a:gd name="T59" fmla="*/ 310 h 490"/>
                  <a:gd name="T60" fmla="*/ 60 w 74"/>
                  <a:gd name="T61" fmla="*/ 274 h 490"/>
                  <a:gd name="T62" fmla="*/ 46 w 74"/>
                  <a:gd name="T63" fmla="*/ 206 h 490"/>
                  <a:gd name="T64" fmla="*/ 46 w 74"/>
                  <a:gd name="T65" fmla="*/ 206 h 49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4" h="490">
                    <a:moveTo>
                      <a:pt x="46" y="206"/>
                    </a:moveTo>
                    <a:lnTo>
                      <a:pt x="46" y="206"/>
                    </a:lnTo>
                    <a:lnTo>
                      <a:pt x="36" y="160"/>
                    </a:lnTo>
                    <a:lnTo>
                      <a:pt x="32" y="136"/>
                    </a:lnTo>
                    <a:lnTo>
                      <a:pt x="30" y="110"/>
                    </a:lnTo>
                    <a:lnTo>
                      <a:pt x="28" y="84"/>
                    </a:lnTo>
                    <a:lnTo>
                      <a:pt x="28" y="60"/>
                    </a:lnTo>
                    <a:lnTo>
                      <a:pt x="30" y="36"/>
                    </a:lnTo>
                    <a:lnTo>
                      <a:pt x="34" y="12"/>
                    </a:lnTo>
                    <a:lnTo>
                      <a:pt x="10" y="0"/>
                    </a:lnTo>
                    <a:lnTo>
                      <a:pt x="4" y="26"/>
                    </a:lnTo>
                    <a:lnTo>
                      <a:pt x="2" y="52"/>
                    </a:lnTo>
                    <a:lnTo>
                      <a:pt x="0" y="80"/>
                    </a:lnTo>
                    <a:lnTo>
                      <a:pt x="2" y="108"/>
                    </a:lnTo>
                    <a:lnTo>
                      <a:pt x="6" y="136"/>
                    </a:lnTo>
                    <a:lnTo>
                      <a:pt x="10" y="162"/>
                    </a:lnTo>
                    <a:lnTo>
                      <a:pt x="20" y="212"/>
                    </a:lnTo>
                    <a:lnTo>
                      <a:pt x="34" y="278"/>
                    </a:lnTo>
                    <a:lnTo>
                      <a:pt x="44" y="344"/>
                    </a:lnTo>
                    <a:lnTo>
                      <a:pt x="48" y="414"/>
                    </a:lnTo>
                    <a:lnTo>
                      <a:pt x="48" y="486"/>
                    </a:lnTo>
                    <a:lnTo>
                      <a:pt x="74" y="490"/>
                    </a:lnTo>
                    <a:lnTo>
                      <a:pt x="74" y="414"/>
                    </a:lnTo>
                    <a:lnTo>
                      <a:pt x="70" y="344"/>
                    </a:lnTo>
                    <a:lnTo>
                      <a:pt x="66" y="310"/>
                    </a:lnTo>
                    <a:lnTo>
                      <a:pt x="60" y="274"/>
                    </a:lnTo>
                    <a:lnTo>
                      <a:pt x="46" y="206"/>
                    </a:lnTo>
                    <a:close/>
                  </a:path>
                </a:pathLst>
              </a:custGeom>
              <a:solidFill>
                <a:srgbClr val="DE00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0" name="Freeform 148">
                <a:extLst>
                  <a:ext uri="{FF2B5EF4-FFF2-40B4-BE49-F238E27FC236}">
                    <a16:creationId xmlns:a16="http://schemas.microsoft.com/office/drawing/2014/main" id="{C48F27D1-46B5-44E5-8E48-E4226808A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" y="1564"/>
                <a:ext cx="74" cy="488"/>
              </a:xfrm>
              <a:custGeom>
                <a:avLst/>
                <a:gdLst>
                  <a:gd name="T0" fmla="*/ 0 w 74"/>
                  <a:gd name="T1" fmla="*/ 488 h 488"/>
                  <a:gd name="T2" fmla="*/ 0 w 74"/>
                  <a:gd name="T3" fmla="*/ 488 h 488"/>
                  <a:gd name="T4" fmla="*/ 16 w 74"/>
                  <a:gd name="T5" fmla="*/ 486 h 488"/>
                  <a:gd name="T6" fmla="*/ 16 w 74"/>
                  <a:gd name="T7" fmla="*/ 468 h 488"/>
                  <a:gd name="T8" fmla="*/ 16 w 74"/>
                  <a:gd name="T9" fmla="*/ 468 h 488"/>
                  <a:gd name="T10" fmla="*/ 16 w 74"/>
                  <a:gd name="T11" fmla="*/ 406 h 488"/>
                  <a:gd name="T12" fmla="*/ 16 w 74"/>
                  <a:gd name="T13" fmla="*/ 376 h 488"/>
                  <a:gd name="T14" fmla="*/ 18 w 74"/>
                  <a:gd name="T15" fmla="*/ 344 h 488"/>
                  <a:gd name="T16" fmla="*/ 22 w 74"/>
                  <a:gd name="T17" fmla="*/ 314 h 488"/>
                  <a:gd name="T18" fmla="*/ 26 w 74"/>
                  <a:gd name="T19" fmla="*/ 284 h 488"/>
                  <a:gd name="T20" fmla="*/ 34 w 74"/>
                  <a:gd name="T21" fmla="*/ 254 h 488"/>
                  <a:gd name="T22" fmla="*/ 44 w 74"/>
                  <a:gd name="T23" fmla="*/ 224 h 488"/>
                  <a:gd name="T24" fmla="*/ 44 w 74"/>
                  <a:gd name="T25" fmla="*/ 224 h 488"/>
                  <a:gd name="T26" fmla="*/ 52 w 74"/>
                  <a:gd name="T27" fmla="*/ 202 h 488"/>
                  <a:gd name="T28" fmla="*/ 58 w 74"/>
                  <a:gd name="T29" fmla="*/ 178 h 488"/>
                  <a:gd name="T30" fmla="*/ 64 w 74"/>
                  <a:gd name="T31" fmla="*/ 150 h 488"/>
                  <a:gd name="T32" fmla="*/ 68 w 74"/>
                  <a:gd name="T33" fmla="*/ 122 h 488"/>
                  <a:gd name="T34" fmla="*/ 72 w 74"/>
                  <a:gd name="T35" fmla="*/ 64 h 488"/>
                  <a:gd name="T36" fmla="*/ 74 w 74"/>
                  <a:gd name="T37" fmla="*/ 6 h 488"/>
                  <a:gd name="T38" fmla="*/ 74 w 74"/>
                  <a:gd name="T39" fmla="*/ 6 h 488"/>
                  <a:gd name="T40" fmla="*/ 58 w 74"/>
                  <a:gd name="T41" fmla="*/ 0 h 488"/>
                  <a:gd name="T42" fmla="*/ 58 w 74"/>
                  <a:gd name="T43" fmla="*/ 0 h 488"/>
                  <a:gd name="T44" fmla="*/ 56 w 74"/>
                  <a:gd name="T45" fmla="*/ 58 h 488"/>
                  <a:gd name="T46" fmla="*/ 52 w 74"/>
                  <a:gd name="T47" fmla="*/ 116 h 488"/>
                  <a:gd name="T48" fmla="*/ 48 w 74"/>
                  <a:gd name="T49" fmla="*/ 144 h 488"/>
                  <a:gd name="T50" fmla="*/ 44 w 74"/>
                  <a:gd name="T51" fmla="*/ 172 h 488"/>
                  <a:gd name="T52" fmla="*/ 38 w 74"/>
                  <a:gd name="T53" fmla="*/ 196 h 488"/>
                  <a:gd name="T54" fmla="*/ 30 w 74"/>
                  <a:gd name="T55" fmla="*/ 218 h 488"/>
                  <a:gd name="T56" fmla="*/ 30 w 74"/>
                  <a:gd name="T57" fmla="*/ 218 h 488"/>
                  <a:gd name="T58" fmla="*/ 20 w 74"/>
                  <a:gd name="T59" fmla="*/ 248 h 488"/>
                  <a:gd name="T60" fmla="*/ 12 w 74"/>
                  <a:gd name="T61" fmla="*/ 280 h 488"/>
                  <a:gd name="T62" fmla="*/ 6 w 74"/>
                  <a:gd name="T63" fmla="*/ 310 h 488"/>
                  <a:gd name="T64" fmla="*/ 2 w 74"/>
                  <a:gd name="T65" fmla="*/ 342 h 488"/>
                  <a:gd name="T66" fmla="*/ 0 w 74"/>
                  <a:gd name="T67" fmla="*/ 374 h 488"/>
                  <a:gd name="T68" fmla="*/ 0 w 74"/>
                  <a:gd name="T69" fmla="*/ 406 h 488"/>
                  <a:gd name="T70" fmla="*/ 0 w 74"/>
                  <a:gd name="T71" fmla="*/ 468 h 488"/>
                  <a:gd name="T72" fmla="*/ 0 w 74"/>
                  <a:gd name="T73" fmla="*/ 488 h 4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" h="488">
                    <a:moveTo>
                      <a:pt x="0" y="488"/>
                    </a:moveTo>
                    <a:lnTo>
                      <a:pt x="0" y="488"/>
                    </a:lnTo>
                    <a:lnTo>
                      <a:pt x="16" y="486"/>
                    </a:lnTo>
                    <a:lnTo>
                      <a:pt x="16" y="468"/>
                    </a:lnTo>
                    <a:lnTo>
                      <a:pt x="16" y="406"/>
                    </a:lnTo>
                    <a:lnTo>
                      <a:pt x="16" y="376"/>
                    </a:lnTo>
                    <a:lnTo>
                      <a:pt x="18" y="344"/>
                    </a:lnTo>
                    <a:lnTo>
                      <a:pt x="22" y="314"/>
                    </a:lnTo>
                    <a:lnTo>
                      <a:pt x="26" y="284"/>
                    </a:lnTo>
                    <a:lnTo>
                      <a:pt x="34" y="254"/>
                    </a:lnTo>
                    <a:lnTo>
                      <a:pt x="44" y="224"/>
                    </a:lnTo>
                    <a:lnTo>
                      <a:pt x="52" y="202"/>
                    </a:lnTo>
                    <a:lnTo>
                      <a:pt x="58" y="178"/>
                    </a:lnTo>
                    <a:lnTo>
                      <a:pt x="64" y="150"/>
                    </a:lnTo>
                    <a:lnTo>
                      <a:pt x="68" y="122"/>
                    </a:lnTo>
                    <a:lnTo>
                      <a:pt x="72" y="64"/>
                    </a:lnTo>
                    <a:lnTo>
                      <a:pt x="74" y="6"/>
                    </a:lnTo>
                    <a:lnTo>
                      <a:pt x="58" y="0"/>
                    </a:lnTo>
                    <a:lnTo>
                      <a:pt x="56" y="58"/>
                    </a:lnTo>
                    <a:lnTo>
                      <a:pt x="52" y="116"/>
                    </a:lnTo>
                    <a:lnTo>
                      <a:pt x="48" y="144"/>
                    </a:lnTo>
                    <a:lnTo>
                      <a:pt x="44" y="172"/>
                    </a:lnTo>
                    <a:lnTo>
                      <a:pt x="38" y="196"/>
                    </a:lnTo>
                    <a:lnTo>
                      <a:pt x="30" y="218"/>
                    </a:lnTo>
                    <a:lnTo>
                      <a:pt x="20" y="248"/>
                    </a:lnTo>
                    <a:lnTo>
                      <a:pt x="12" y="280"/>
                    </a:lnTo>
                    <a:lnTo>
                      <a:pt x="6" y="310"/>
                    </a:lnTo>
                    <a:lnTo>
                      <a:pt x="2" y="342"/>
                    </a:lnTo>
                    <a:lnTo>
                      <a:pt x="0" y="374"/>
                    </a:lnTo>
                    <a:lnTo>
                      <a:pt x="0" y="406"/>
                    </a:lnTo>
                    <a:lnTo>
                      <a:pt x="0" y="468"/>
                    </a:lnTo>
                    <a:lnTo>
                      <a:pt x="0" y="48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1" name="Freeform 149">
                <a:extLst>
                  <a:ext uri="{FF2B5EF4-FFF2-40B4-BE49-F238E27FC236}">
                    <a16:creationId xmlns:a16="http://schemas.microsoft.com/office/drawing/2014/main" id="{AA71F20C-CB7A-4D31-A269-7B6B887516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2" y="1580"/>
                <a:ext cx="830" cy="1956"/>
              </a:xfrm>
              <a:custGeom>
                <a:avLst/>
                <a:gdLst>
                  <a:gd name="T0" fmla="*/ 668 w 830"/>
                  <a:gd name="T1" fmla="*/ 552 h 1956"/>
                  <a:gd name="T2" fmla="*/ 104 w 830"/>
                  <a:gd name="T3" fmla="*/ 1062 h 1956"/>
                  <a:gd name="T4" fmla="*/ 78 w 830"/>
                  <a:gd name="T5" fmla="*/ 1176 h 1956"/>
                  <a:gd name="T6" fmla="*/ 76 w 830"/>
                  <a:gd name="T7" fmla="*/ 1326 h 1956"/>
                  <a:gd name="T8" fmla="*/ 96 w 830"/>
                  <a:gd name="T9" fmla="*/ 1462 h 1956"/>
                  <a:gd name="T10" fmla="*/ 170 w 830"/>
                  <a:gd name="T11" fmla="*/ 1618 h 1956"/>
                  <a:gd name="T12" fmla="*/ 256 w 830"/>
                  <a:gd name="T13" fmla="*/ 1730 h 1956"/>
                  <a:gd name="T14" fmla="*/ 352 w 830"/>
                  <a:gd name="T15" fmla="*/ 1830 h 1956"/>
                  <a:gd name="T16" fmla="*/ 270 w 830"/>
                  <a:gd name="T17" fmla="*/ 1820 h 1956"/>
                  <a:gd name="T18" fmla="*/ 122 w 830"/>
                  <a:gd name="T19" fmla="*/ 1674 h 1956"/>
                  <a:gd name="T20" fmla="*/ 64 w 830"/>
                  <a:gd name="T21" fmla="*/ 1422 h 1956"/>
                  <a:gd name="T22" fmla="*/ 78 w 830"/>
                  <a:gd name="T23" fmla="*/ 1100 h 1956"/>
                  <a:gd name="T24" fmla="*/ 302 w 830"/>
                  <a:gd name="T25" fmla="*/ 400 h 1956"/>
                  <a:gd name="T26" fmla="*/ 216 w 830"/>
                  <a:gd name="T27" fmla="*/ 526 h 1956"/>
                  <a:gd name="T28" fmla="*/ 2 w 830"/>
                  <a:gd name="T29" fmla="*/ 1154 h 1956"/>
                  <a:gd name="T30" fmla="*/ 52 w 830"/>
                  <a:gd name="T31" fmla="*/ 1500 h 1956"/>
                  <a:gd name="T32" fmla="*/ 160 w 830"/>
                  <a:gd name="T33" fmla="*/ 1738 h 1956"/>
                  <a:gd name="T34" fmla="*/ 306 w 830"/>
                  <a:gd name="T35" fmla="*/ 1888 h 1956"/>
                  <a:gd name="T36" fmla="*/ 480 w 830"/>
                  <a:gd name="T37" fmla="*/ 1888 h 1956"/>
                  <a:gd name="T38" fmla="*/ 332 w 830"/>
                  <a:gd name="T39" fmla="*/ 1776 h 1956"/>
                  <a:gd name="T40" fmla="*/ 252 w 830"/>
                  <a:gd name="T41" fmla="*/ 1672 h 1956"/>
                  <a:gd name="T42" fmla="*/ 158 w 830"/>
                  <a:gd name="T43" fmla="*/ 1576 h 1956"/>
                  <a:gd name="T44" fmla="*/ 160 w 830"/>
                  <a:gd name="T45" fmla="*/ 1492 h 1956"/>
                  <a:gd name="T46" fmla="*/ 112 w 830"/>
                  <a:gd name="T47" fmla="*/ 1328 h 1956"/>
                  <a:gd name="T48" fmla="*/ 104 w 830"/>
                  <a:gd name="T49" fmla="*/ 1174 h 1956"/>
                  <a:gd name="T50" fmla="*/ 172 w 830"/>
                  <a:gd name="T51" fmla="*/ 1056 h 1956"/>
                  <a:gd name="T52" fmla="*/ 222 w 830"/>
                  <a:gd name="T53" fmla="*/ 1000 h 1956"/>
                  <a:gd name="T54" fmla="*/ 320 w 830"/>
                  <a:gd name="T55" fmla="*/ 1156 h 1956"/>
                  <a:gd name="T56" fmla="*/ 550 w 830"/>
                  <a:gd name="T57" fmla="*/ 824 h 1956"/>
                  <a:gd name="T58" fmla="*/ 680 w 830"/>
                  <a:gd name="T59" fmla="*/ 710 h 1956"/>
                  <a:gd name="T60" fmla="*/ 822 w 830"/>
                  <a:gd name="T61" fmla="*/ 738 h 1956"/>
                  <a:gd name="T62" fmla="*/ 408 w 830"/>
                  <a:gd name="T63" fmla="*/ 1912 h 1956"/>
                  <a:gd name="T64" fmla="*/ 552 w 830"/>
                  <a:gd name="T65" fmla="*/ 612 h 1956"/>
                  <a:gd name="T66" fmla="*/ 480 w 830"/>
                  <a:gd name="T67" fmla="*/ 708 h 1956"/>
                  <a:gd name="T68" fmla="*/ 486 w 830"/>
                  <a:gd name="T69" fmla="*/ 584 h 1956"/>
                  <a:gd name="T70" fmla="*/ 440 w 830"/>
                  <a:gd name="T71" fmla="*/ 894 h 1956"/>
                  <a:gd name="T72" fmla="*/ 442 w 830"/>
                  <a:gd name="T73" fmla="*/ 786 h 1956"/>
                  <a:gd name="T74" fmla="*/ 462 w 830"/>
                  <a:gd name="T75" fmla="*/ 636 h 1956"/>
                  <a:gd name="T76" fmla="*/ 396 w 830"/>
                  <a:gd name="T77" fmla="*/ 742 h 1956"/>
                  <a:gd name="T78" fmla="*/ 398 w 830"/>
                  <a:gd name="T79" fmla="*/ 878 h 1956"/>
                  <a:gd name="T80" fmla="*/ 408 w 830"/>
                  <a:gd name="T81" fmla="*/ 940 h 1956"/>
                  <a:gd name="T82" fmla="*/ 324 w 830"/>
                  <a:gd name="T83" fmla="*/ 660 h 1956"/>
                  <a:gd name="T84" fmla="*/ 356 w 830"/>
                  <a:gd name="T85" fmla="*/ 748 h 1956"/>
                  <a:gd name="T86" fmla="*/ 350 w 830"/>
                  <a:gd name="T87" fmla="*/ 786 h 1956"/>
                  <a:gd name="T88" fmla="*/ 294 w 830"/>
                  <a:gd name="T89" fmla="*/ 1064 h 1956"/>
                  <a:gd name="T90" fmla="*/ 280 w 830"/>
                  <a:gd name="T91" fmla="*/ 1014 h 1956"/>
                  <a:gd name="T92" fmla="*/ 166 w 830"/>
                  <a:gd name="T93" fmla="*/ 952 h 1956"/>
                  <a:gd name="T94" fmla="*/ 246 w 830"/>
                  <a:gd name="T95" fmla="*/ 978 h 1956"/>
                  <a:gd name="T96" fmla="*/ 296 w 830"/>
                  <a:gd name="T97" fmla="*/ 884 h 1956"/>
                  <a:gd name="T98" fmla="*/ 198 w 830"/>
                  <a:gd name="T99" fmla="*/ 812 h 1956"/>
                  <a:gd name="T100" fmla="*/ 320 w 830"/>
                  <a:gd name="T101" fmla="*/ 758 h 1956"/>
                  <a:gd name="T102" fmla="*/ 368 w 830"/>
                  <a:gd name="T103" fmla="*/ 946 h 1956"/>
                  <a:gd name="T104" fmla="*/ 342 w 830"/>
                  <a:gd name="T105" fmla="*/ 1064 h 1956"/>
                  <a:gd name="T106" fmla="*/ 348 w 830"/>
                  <a:gd name="T107" fmla="*/ 1044 h 1956"/>
                  <a:gd name="T108" fmla="*/ 442 w 830"/>
                  <a:gd name="T109" fmla="*/ 1062 h 1956"/>
                  <a:gd name="T110" fmla="*/ 454 w 830"/>
                  <a:gd name="T111" fmla="*/ 994 h 1956"/>
                  <a:gd name="T112" fmla="*/ 508 w 830"/>
                  <a:gd name="T113" fmla="*/ 920 h 1956"/>
                  <a:gd name="T114" fmla="*/ 770 w 830"/>
                  <a:gd name="T115" fmla="*/ 744 h 1956"/>
                  <a:gd name="T116" fmla="*/ 648 w 830"/>
                  <a:gd name="T117" fmla="*/ 720 h 1956"/>
                  <a:gd name="T118" fmla="*/ 500 w 830"/>
                  <a:gd name="T119" fmla="*/ 824 h 1956"/>
                  <a:gd name="T120" fmla="*/ 520 w 830"/>
                  <a:gd name="T121" fmla="*/ 768 h 1956"/>
                  <a:gd name="T122" fmla="*/ 624 w 830"/>
                  <a:gd name="T123" fmla="*/ 678 h 1956"/>
                  <a:gd name="T124" fmla="*/ 754 w 830"/>
                  <a:gd name="T125" fmla="*/ 640 h 195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30" h="1956">
                    <a:moveTo>
                      <a:pt x="104" y="1506"/>
                    </a:moveTo>
                    <a:lnTo>
                      <a:pt x="104" y="1506"/>
                    </a:lnTo>
                    <a:close/>
                    <a:moveTo>
                      <a:pt x="238" y="1626"/>
                    </a:moveTo>
                    <a:lnTo>
                      <a:pt x="238" y="1626"/>
                    </a:lnTo>
                    <a:lnTo>
                      <a:pt x="240" y="1628"/>
                    </a:lnTo>
                    <a:lnTo>
                      <a:pt x="238" y="1626"/>
                    </a:lnTo>
                    <a:close/>
                    <a:moveTo>
                      <a:pt x="818" y="670"/>
                    </a:moveTo>
                    <a:lnTo>
                      <a:pt x="818" y="670"/>
                    </a:lnTo>
                    <a:lnTo>
                      <a:pt x="814" y="666"/>
                    </a:lnTo>
                    <a:lnTo>
                      <a:pt x="810" y="664"/>
                    </a:lnTo>
                    <a:lnTo>
                      <a:pt x="800" y="662"/>
                    </a:lnTo>
                    <a:lnTo>
                      <a:pt x="790" y="662"/>
                    </a:lnTo>
                    <a:lnTo>
                      <a:pt x="782" y="664"/>
                    </a:lnTo>
                    <a:lnTo>
                      <a:pt x="776" y="664"/>
                    </a:lnTo>
                    <a:lnTo>
                      <a:pt x="774" y="664"/>
                    </a:lnTo>
                    <a:lnTo>
                      <a:pt x="772" y="660"/>
                    </a:lnTo>
                    <a:lnTo>
                      <a:pt x="774" y="658"/>
                    </a:lnTo>
                    <a:lnTo>
                      <a:pt x="780" y="652"/>
                    </a:lnTo>
                    <a:lnTo>
                      <a:pt x="784" y="644"/>
                    </a:lnTo>
                    <a:lnTo>
                      <a:pt x="790" y="634"/>
                    </a:lnTo>
                    <a:lnTo>
                      <a:pt x="790" y="624"/>
                    </a:lnTo>
                    <a:lnTo>
                      <a:pt x="790" y="614"/>
                    </a:lnTo>
                    <a:lnTo>
                      <a:pt x="786" y="606"/>
                    </a:lnTo>
                    <a:lnTo>
                      <a:pt x="780" y="598"/>
                    </a:lnTo>
                    <a:lnTo>
                      <a:pt x="774" y="592"/>
                    </a:lnTo>
                    <a:lnTo>
                      <a:pt x="758" y="584"/>
                    </a:lnTo>
                    <a:lnTo>
                      <a:pt x="742" y="578"/>
                    </a:lnTo>
                    <a:lnTo>
                      <a:pt x="736" y="574"/>
                    </a:lnTo>
                    <a:lnTo>
                      <a:pt x="698" y="560"/>
                    </a:lnTo>
                    <a:lnTo>
                      <a:pt x="668" y="552"/>
                    </a:lnTo>
                    <a:lnTo>
                      <a:pt x="636" y="544"/>
                    </a:lnTo>
                    <a:lnTo>
                      <a:pt x="602" y="540"/>
                    </a:lnTo>
                    <a:lnTo>
                      <a:pt x="580" y="538"/>
                    </a:lnTo>
                    <a:lnTo>
                      <a:pt x="560" y="540"/>
                    </a:lnTo>
                    <a:lnTo>
                      <a:pt x="538" y="542"/>
                    </a:lnTo>
                    <a:lnTo>
                      <a:pt x="516" y="544"/>
                    </a:lnTo>
                    <a:lnTo>
                      <a:pt x="472" y="554"/>
                    </a:lnTo>
                    <a:lnTo>
                      <a:pt x="428" y="568"/>
                    </a:lnTo>
                    <a:lnTo>
                      <a:pt x="400" y="576"/>
                    </a:lnTo>
                    <a:lnTo>
                      <a:pt x="372" y="588"/>
                    </a:lnTo>
                    <a:lnTo>
                      <a:pt x="346" y="602"/>
                    </a:lnTo>
                    <a:lnTo>
                      <a:pt x="322" y="618"/>
                    </a:lnTo>
                    <a:lnTo>
                      <a:pt x="296" y="634"/>
                    </a:lnTo>
                    <a:lnTo>
                      <a:pt x="274" y="652"/>
                    </a:lnTo>
                    <a:lnTo>
                      <a:pt x="254" y="672"/>
                    </a:lnTo>
                    <a:lnTo>
                      <a:pt x="234" y="694"/>
                    </a:lnTo>
                    <a:lnTo>
                      <a:pt x="230" y="698"/>
                    </a:lnTo>
                    <a:lnTo>
                      <a:pt x="216" y="714"/>
                    </a:lnTo>
                    <a:lnTo>
                      <a:pt x="204" y="732"/>
                    </a:lnTo>
                    <a:lnTo>
                      <a:pt x="192" y="752"/>
                    </a:lnTo>
                    <a:lnTo>
                      <a:pt x="182" y="770"/>
                    </a:lnTo>
                    <a:lnTo>
                      <a:pt x="162" y="824"/>
                    </a:lnTo>
                    <a:lnTo>
                      <a:pt x="142" y="874"/>
                    </a:lnTo>
                    <a:lnTo>
                      <a:pt x="142" y="876"/>
                    </a:lnTo>
                    <a:lnTo>
                      <a:pt x="134" y="894"/>
                    </a:lnTo>
                    <a:lnTo>
                      <a:pt x="128" y="914"/>
                    </a:lnTo>
                    <a:lnTo>
                      <a:pt x="122" y="936"/>
                    </a:lnTo>
                    <a:lnTo>
                      <a:pt x="118" y="958"/>
                    </a:lnTo>
                    <a:lnTo>
                      <a:pt x="112" y="984"/>
                    </a:lnTo>
                    <a:lnTo>
                      <a:pt x="110" y="994"/>
                    </a:lnTo>
                    <a:lnTo>
                      <a:pt x="104" y="1014"/>
                    </a:lnTo>
                    <a:lnTo>
                      <a:pt x="100" y="1034"/>
                    </a:lnTo>
                    <a:lnTo>
                      <a:pt x="98" y="1048"/>
                    </a:lnTo>
                    <a:lnTo>
                      <a:pt x="100" y="1056"/>
                    </a:lnTo>
                    <a:lnTo>
                      <a:pt x="104" y="1062"/>
                    </a:lnTo>
                    <a:lnTo>
                      <a:pt x="108" y="1068"/>
                    </a:lnTo>
                    <a:lnTo>
                      <a:pt x="112" y="1072"/>
                    </a:lnTo>
                    <a:lnTo>
                      <a:pt x="122" y="1076"/>
                    </a:lnTo>
                    <a:lnTo>
                      <a:pt x="134" y="1076"/>
                    </a:lnTo>
                    <a:lnTo>
                      <a:pt x="144" y="1076"/>
                    </a:lnTo>
                    <a:lnTo>
                      <a:pt x="152" y="1076"/>
                    </a:lnTo>
                    <a:lnTo>
                      <a:pt x="146" y="1078"/>
                    </a:lnTo>
                    <a:lnTo>
                      <a:pt x="134" y="1080"/>
                    </a:lnTo>
                    <a:lnTo>
                      <a:pt x="120" y="1080"/>
                    </a:lnTo>
                    <a:lnTo>
                      <a:pt x="106" y="1082"/>
                    </a:lnTo>
                    <a:lnTo>
                      <a:pt x="100" y="1084"/>
                    </a:lnTo>
                    <a:lnTo>
                      <a:pt x="94" y="1088"/>
                    </a:lnTo>
                    <a:lnTo>
                      <a:pt x="90" y="1096"/>
                    </a:lnTo>
                    <a:lnTo>
                      <a:pt x="88" y="1104"/>
                    </a:lnTo>
                    <a:lnTo>
                      <a:pt x="86" y="1108"/>
                    </a:lnTo>
                    <a:lnTo>
                      <a:pt x="88" y="1116"/>
                    </a:lnTo>
                    <a:lnTo>
                      <a:pt x="90" y="1124"/>
                    </a:lnTo>
                    <a:lnTo>
                      <a:pt x="94" y="1128"/>
                    </a:lnTo>
                    <a:lnTo>
                      <a:pt x="100" y="1132"/>
                    </a:lnTo>
                    <a:lnTo>
                      <a:pt x="112" y="1138"/>
                    </a:lnTo>
                    <a:lnTo>
                      <a:pt x="124" y="1142"/>
                    </a:lnTo>
                    <a:lnTo>
                      <a:pt x="136" y="1146"/>
                    </a:lnTo>
                    <a:lnTo>
                      <a:pt x="136" y="1148"/>
                    </a:lnTo>
                    <a:lnTo>
                      <a:pt x="130" y="1148"/>
                    </a:lnTo>
                    <a:lnTo>
                      <a:pt x="122" y="1148"/>
                    </a:lnTo>
                    <a:lnTo>
                      <a:pt x="110" y="1146"/>
                    </a:lnTo>
                    <a:lnTo>
                      <a:pt x="96" y="1148"/>
                    </a:lnTo>
                    <a:lnTo>
                      <a:pt x="90" y="1150"/>
                    </a:lnTo>
                    <a:lnTo>
                      <a:pt x="86" y="1154"/>
                    </a:lnTo>
                    <a:lnTo>
                      <a:pt x="80" y="1160"/>
                    </a:lnTo>
                    <a:lnTo>
                      <a:pt x="78" y="1170"/>
                    </a:lnTo>
                    <a:lnTo>
                      <a:pt x="78" y="1176"/>
                    </a:lnTo>
                    <a:lnTo>
                      <a:pt x="78" y="1184"/>
                    </a:lnTo>
                    <a:lnTo>
                      <a:pt x="82" y="1190"/>
                    </a:lnTo>
                    <a:lnTo>
                      <a:pt x="86" y="1194"/>
                    </a:lnTo>
                    <a:lnTo>
                      <a:pt x="90" y="1198"/>
                    </a:lnTo>
                    <a:lnTo>
                      <a:pt x="100" y="1204"/>
                    </a:lnTo>
                    <a:lnTo>
                      <a:pt x="110" y="1206"/>
                    </a:lnTo>
                    <a:lnTo>
                      <a:pt x="120" y="1208"/>
                    </a:lnTo>
                    <a:lnTo>
                      <a:pt x="122" y="1210"/>
                    </a:lnTo>
                    <a:lnTo>
                      <a:pt x="124" y="1212"/>
                    </a:lnTo>
                    <a:lnTo>
                      <a:pt x="124" y="1214"/>
                    </a:lnTo>
                    <a:lnTo>
                      <a:pt x="114" y="1216"/>
                    </a:lnTo>
                    <a:lnTo>
                      <a:pt x="106" y="1216"/>
                    </a:lnTo>
                    <a:lnTo>
                      <a:pt x="98" y="1218"/>
                    </a:lnTo>
                    <a:lnTo>
                      <a:pt x="90" y="1222"/>
                    </a:lnTo>
                    <a:lnTo>
                      <a:pt x="86" y="1226"/>
                    </a:lnTo>
                    <a:lnTo>
                      <a:pt x="84" y="1232"/>
                    </a:lnTo>
                    <a:lnTo>
                      <a:pt x="82" y="1244"/>
                    </a:lnTo>
                    <a:lnTo>
                      <a:pt x="82" y="1250"/>
                    </a:lnTo>
                    <a:lnTo>
                      <a:pt x="84" y="1256"/>
                    </a:lnTo>
                    <a:lnTo>
                      <a:pt x="90" y="1264"/>
                    </a:lnTo>
                    <a:lnTo>
                      <a:pt x="98" y="1270"/>
                    </a:lnTo>
                    <a:lnTo>
                      <a:pt x="106" y="1276"/>
                    </a:lnTo>
                    <a:lnTo>
                      <a:pt x="116" y="1282"/>
                    </a:lnTo>
                    <a:lnTo>
                      <a:pt x="118" y="1286"/>
                    </a:lnTo>
                    <a:lnTo>
                      <a:pt x="118" y="1288"/>
                    </a:lnTo>
                    <a:lnTo>
                      <a:pt x="116" y="1290"/>
                    </a:lnTo>
                    <a:lnTo>
                      <a:pt x="112" y="1292"/>
                    </a:lnTo>
                    <a:lnTo>
                      <a:pt x="102" y="1296"/>
                    </a:lnTo>
                    <a:lnTo>
                      <a:pt x="94" y="1300"/>
                    </a:lnTo>
                    <a:lnTo>
                      <a:pt x="86" y="1306"/>
                    </a:lnTo>
                    <a:lnTo>
                      <a:pt x="78" y="1314"/>
                    </a:lnTo>
                    <a:lnTo>
                      <a:pt x="76" y="1320"/>
                    </a:lnTo>
                    <a:lnTo>
                      <a:pt x="76" y="1326"/>
                    </a:lnTo>
                    <a:lnTo>
                      <a:pt x="76" y="1336"/>
                    </a:lnTo>
                    <a:lnTo>
                      <a:pt x="78" y="1340"/>
                    </a:lnTo>
                    <a:lnTo>
                      <a:pt x="82" y="1344"/>
                    </a:lnTo>
                    <a:lnTo>
                      <a:pt x="90" y="1350"/>
                    </a:lnTo>
                    <a:lnTo>
                      <a:pt x="100" y="1354"/>
                    </a:lnTo>
                    <a:lnTo>
                      <a:pt x="110" y="1354"/>
                    </a:lnTo>
                    <a:lnTo>
                      <a:pt x="114" y="1356"/>
                    </a:lnTo>
                    <a:lnTo>
                      <a:pt x="116" y="1356"/>
                    </a:lnTo>
                    <a:lnTo>
                      <a:pt x="112" y="1358"/>
                    </a:lnTo>
                    <a:lnTo>
                      <a:pt x="102" y="1360"/>
                    </a:lnTo>
                    <a:lnTo>
                      <a:pt x="94" y="1366"/>
                    </a:lnTo>
                    <a:lnTo>
                      <a:pt x="86" y="1374"/>
                    </a:lnTo>
                    <a:lnTo>
                      <a:pt x="84" y="1378"/>
                    </a:lnTo>
                    <a:lnTo>
                      <a:pt x="84" y="1384"/>
                    </a:lnTo>
                    <a:lnTo>
                      <a:pt x="84" y="1388"/>
                    </a:lnTo>
                    <a:lnTo>
                      <a:pt x="86" y="1396"/>
                    </a:lnTo>
                    <a:lnTo>
                      <a:pt x="90" y="1400"/>
                    </a:lnTo>
                    <a:lnTo>
                      <a:pt x="94" y="1404"/>
                    </a:lnTo>
                    <a:lnTo>
                      <a:pt x="100" y="1406"/>
                    </a:lnTo>
                    <a:lnTo>
                      <a:pt x="110" y="1408"/>
                    </a:lnTo>
                    <a:lnTo>
                      <a:pt x="120" y="1406"/>
                    </a:lnTo>
                    <a:lnTo>
                      <a:pt x="126" y="1406"/>
                    </a:lnTo>
                    <a:lnTo>
                      <a:pt x="132" y="1406"/>
                    </a:lnTo>
                    <a:lnTo>
                      <a:pt x="120" y="1412"/>
                    </a:lnTo>
                    <a:lnTo>
                      <a:pt x="110" y="1416"/>
                    </a:lnTo>
                    <a:lnTo>
                      <a:pt x="100" y="1422"/>
                    </a:lnTo>
                    <a:lnTo>
                      <a:pt x="96" y="1426"/>
                    </a:lnTo>
                    <a:lnTo>
                      <a:pt x="92" y="1430"/>
                    </a:lnTo>
                    <a:lnTo>
                      <a:pt x="90" y="1436"/>
                    </a:lnTo>
                    <a:lnTo>
                      <a:pt x="90" y="1442"/>
                    </a:lnTo>
                    <a:lnTo>
                      <a:pt x="90" y="1448"/>
                    </a:lnTo>
                    <a:lnTo>
                      <a:pt x="92" y="1456"/>
                    </a:lnTo>
                    <a:lnTo>
                      <a:pt x="96" y="1462"/>
                    </a:lnTo>
                    <a:lnTo>
                      <a:pt x="102" y="1466"/>
                    </a:lnTo>
                    <a:lnTo>
                      <a:pt x="108" y="1466"/>
                    </a:lnTo>
                    <a:lnTo>
                      <a:pt x="122" y="1468"/>
                    </a:lnTo>
                    <a:lnTo>
                      <a:pt x="136" y="1466"/>
                    </a:lnTo>
                    <a:lnTo>
                      <a:pt x="146" y="1464"/>
                    </a:lnTo>
                    <a:lnTo>
                      <a:pt x="156" y="1464"/>
                    </a:lnTo>
                    <a:lnTo>
                      <a:pt x="144" y="1468"/>
                    </a:lnTo>
                    <a:lnTo>
                      <a:pt x="132" y="1472"/>
                    </a:lnTo>
                    <a:lnTo>
                      <a:pt x="120" y="1478"/>
                    </a:lnTo>
                    <a:lnTo>
                      <a:pt x="114" y="1484"/>
                    </a:lnTo>
                    <a:lnTo>
                      <a:pt x="110" y="1490"/>
                    </a:lnTo>
                    <a:lnTo>
                      <a:pt x="106" y="1496"/>
                    </a:lnTo>
                    <a:lnTo>
                      <a:pt x="104" y="1506"/>
                    </a:lnTo>
                    <a:lnTo>
                      <a:pt x="104" y="1516"/>
                    </a:lnTo>
                    <a:lnTo>
                      <a:pt x="106" y="1530"/>
                    </a:lnTo>
                    <a:lnTo>
                      <a:pt x="110" y="1538"/>
                    </a:lnTo>
                    <a:lnTo>
                      <a:pt x="116" y="1544"/>
                    </a:lnTo>
                    <a:lnTo>
                      <a:pt x="122" y="1548"/>
                    </a:lnTo>
                    <a:lnTo>
                      <a:pt x="132" y="1552"/>
                    </a:lnTo>
                    <a:lnTo>
                      <a:pt x="142" y="1552"/>
                    </a:lnTo>
                    <a:lnTo>
                      <a:pt x="138" y="1558"/>
                    </a:lnTo>
                    <a:lnTo>
                      <a:pt x="134" y="1568"/>
                    </a:lnTo>
                    <a:lnTo>
                      <a:pt x="130" y="1578"/>
                    </a:lnTo>
                    <a:lnTo>
                      <a:pt x="130" y="1588"/>
                    </a:lnTo>
                    <a:lnTo>
                      <a:pt x="130" y="1596"/>
                    </a:lnTo>
                    <a:lnTo>
                      <a:pt x="132" y="1602"/>
                    </a:lnTo>
                    <a:lnTo>
                      <a:pt x="138" y="1610"/>
                    </a:lnTo>
                    <a:lnTo>
                      <a:pt x="144" y="1614"/>
                    </a:lnTo>
                    <a:lnTo>
                      <a:pt x="152" y="1618"/>
                    </a:lnTo>
                    <a:lnTo>
                      <a:pt x="160" y="1620"/>
                    </a:lnTo>
                    <a:lnTo>
                      <a:pt x="170" y="1618"/>
                    </a:lnTo>
                    <a:lnTo>
                      <a:pt x="176" y="1614"/>
                    </a:lnTo>
                    <a:lnTo>
                      <a:pt x="168" y="1634"/>
                    </a:lnTo>
                    <a:lnTo>
                      <a:pt x="166" y="1642"/>
                    </a:lnTo>
                    <a:lnTo>
                      <a:pt x="164" y="1652"/>
                    </a:lnTo>
                    <a:lnTo>
                      <a:pt x="164" y="1656"/>
                    </a:lnTo>
                    <a:lnTo>
                      <a:pt x="166" y="1662"/>
                    </a:lnTo>
                    <a:lnTo>
                      <a:pt x="168" y="1668"/>
                    </a:lnTo>
                    <a:lnTo>
                      <a:pt x="172" y="1676"/>
                    </a:lnTo>
                    <a:lnTo>
                      <a:pt x="176" y="1678"/>
                    </a:lnTo>
                    <a:lnTo>
                      <a:pt x="180" y="1680"/>
                    </a:lnTo>
                    <a:lnTo>
                      <a:pt x="184" y="1682"/>
                    </a:lnTo>
                    <a:lnTo>
                      <a:pt x="188" y="1680"/>
                    </a:lnTo>
                    <a:lnTo>
                      <a:pt x="198" y="1676"/>
                    </a:lnTo>
                    <a:lnTo>
                      <a:pt x="204" y="1670"/>
                    </a:lnTo>
                    <a:lnTo>
                      <a:pt x="212" y="1664"/>
                    </a:lnTo>
                    <a:lnTo>
                      <a:pt x="220" y="1654"/>
                    </a:lnTo>
                    <a:lnTo>
                      <a:pt x="224" y="1652"/>
                    </a:lnTo>
                    <a:lnTo>
                      <a:pt x="228" y="1650"/>
                    </a:lnTo>
                    <a:lnTo>
                      <a:pt x="230" y="1652"/>
                    </a:lnTo>
                    <a:lnTo>
                      <a:pt x="230" y="1654"/>
                    </a:lnTo>
                    <a:lnTo>
                      <a:pt x="230" y="1656"/>
                    </a:lnTo>
                    <a:lnTo>
                      <a:pt x="228" y="1662"/>
                    </a:lnTo>
                    <a:lnTo>
                      <a:pt x="220" y="1672"/>
                    </a:lnTo>
                    <a:lnTo>
                      <a:pt x="210" y="1688"/>
                    </a:lnTo>
                    <a:lnTo>
                      <a:pt x="206" y="1698"/>
                    </a:lnTo>
                    <a:lnTo>
                      <a:pt x="206" y="1708"/>
                    </a:lnTo>
                    <a:lnTo>
                      <a:pt x="206" y="1714"/>
                    </a:lnTo>
                    <a:lnTo>
                      <a:pt x="208" y="1722"/>
                    </a:lnTo>
                    <a:lnTo>
                      <a:pt x="214" y="1728"/>
                    </a:lnTo>
                    <a:lnTo>
                      <a:pt x="222" y="1734"/>
                    </a:lnTo>
                    <a:lnTo>
                      <a:pt x="228" y="1738"/>
                    </a:lnTo>
                    <a:lnTo>
                      <a:pt x="234" y="1740"/>
                    </a:lnTo>
                    <a:lnTo>
                      <a:pt x="240" y="1738"/>
                    </a:lnTo>
                    <a:lnTo>
                      <a:pt x="246" y="1736"/>
                    </a:lnTo>
                    <a:lnTo>
                      <a:pt x="256" y="1730"/>
                    </a:lnTo>
                    <a:lnTo>
                      <a:pt x="262" y="1722"/>
                    </a:lnTo>
                    <a:lnTo>
                      <a:pt x="268" y="1716"/>
                    </a:lnTo>
                    <a:lnTo>
                      <a:pt x="264" y="1722"/>
                    </a:lnTo>
                    <a:lnTo>
                      <a:pt x="260" y="1730"/>
                    </a:lnTo>
                    <a:lnTo>
                      <a:pt x="250" y="1742"/>
                    </a:lnTo>
                    <a:lnTo>
                      <a:pt x="248" y="1750"/>
                    </a:lnTo>
                    <a:lnTo>
                      <a:pt x="246" y="1758"/>
                    </a:lnTo>
                    <a:lnTo>
                      <a:pt x="248" y="1762"/>
                    </a:lnTo>
                    <a:lnTo>
                      <a:pt x="250" y="1768"/>
                    </a:lnTo>
                    <a:lnTo>
                      <a:pt x="254" y="1776"/>
                    </a:lnTo>
                    <a:lnTo>
                      <a:pt x="260" y="1782"/>
                    </a:lnTo>
                    <a:lnTo>
                      <a:pt x="268" y="1784"/>
                    </a:lnTo>
                    <a:lnTo>
                      <a:pt x="276" y="1784"/>
                    </a:lnTo>
                    <a:lnTo>
                      <a:pt x="282" y="1782"/>
                    </a:lnTo>
                    <a:lnTo>
                      <a:pt x="294" y="1774"/>
                    </a:lnTo>
                    <a:lnTo>
                      <a:pt x="300" y="1770"/>
                    </a:lnTo>
                    <a:lnTo>
                      <a:pt x="300" y="1780"/>
                    </a:lnTo>
                    <a:lnTo>
                      <a:pt x="300" y="1792"/>
                    </a:lnTo>
                    <a:lnTo>
                      <a:pt x="300" y="1804"/>
                    </a:lnTo>
                    <a:lnTo>
                      <a:pt x="302" y="1816"/>
                    </a:lnTo>
                    <a:lnTo>
                      <a:pt x="306" y="1826"/>
                    </a:lnTo>
                    <a:lnTo>
                      <a:pt x="310" y="1830"/>
                    </a:lnTo>
                    <a:lnTo>
                      <a:pt x="314" y="1834"/>
                    </a:lnTo>
                    <a:lnTo>
                      <a:pt x="320" y="1836"/>
                    </a:lnTo>
                    <a:lnTo>
                      <a:pt x="326" y="1836"/>
                    </a:lnTo>
                    <a:lnTo>
                      <a:pt x="334" y="1834"/>
                    </a:lnTo>
                    <a:lnTo>
                      <a:pt x="340" y="1830"/>
                    </a:lnTo>
                    <a:lnTo>
                      <a:pt x="346" y="1824"/>
                    </a:lnTo>
                    <a:lnTo>
                      <a:pt x="350" y="1820"/>
                    </a:lnTo>
                    <a:lnTo>
                      <a:pt x="352" y="1830"/>
                    </a:lnTo>
                    <a:lnTo>
                      <a:pt x="356" y="1844"/>
                    </a:lnTo>
                    <a:lnTo>
                      <a:pt x="360" y="1856"/>
                    </a:lnTo>
                    <a:lnTo>
                      <a:pt x="366" y="1864"/>
                    </a:lnTo>
                    <a:lnTo>
                      <a:pt x="370" y="1866"/>
                    </a:lnTo>
                    <a:lnTo>
                      <a:pt x="376" y="1866"/>
                    </a:lnTo>
                    <a:lnTo>
                      <a:pt x="380" y="1864"/>
                    </a:lnTo>
                    <a:lnTo>
                      <a:pt x="384" y="1862"/>
                    </a:lnTo>
                    <a:lnTo>
                      <a:pt x="390" y="1856"/>
                    </a:lnTo>
                    <a:lnTo>
                      <a:pt x="388" y="1872"/>
                    </a:lnTo>
                    <a:lnTo>
                      <a:pt x="390" y="1880"/>
                    </a:lnTo>
                    <a:lnTo>
                      <a:pt x="390" y="1888"/>
                    </a:lnTo>
                    <a:lnTo>
                      <a:pt x="382" y="1888"/>
                    </a:lnTo>
                    <a:lnTo>
                      <a:pt x="372" y="1890"/>
                    </a:lnTo>
                    <a:lnTo>
                      <a:pt x="362" y="1894"/>
                    </a:lnTo>
                    <a:lnTo>
                      <a:pt x="354" y="1898"/>
                    </a:lnTo>
                    <a:lnTo>
                      <a:pt x="350" y="1890"/>
                    </a:lnTo>
                    <a:lnTo>
                      <a:pt x="348" y="1882"/>
                    </a:lnTo>
                    <a:lnTo>
                      <a:pt x="344" y="1872"/>
                    </a:lnTo>
                    <a:lnTo>
                      <a:pt x="338" y="1860"/>
                    </a:lnTo>
                    <a:lnTo>
                      <a:pt x="330" y="1852"/>
                    </a:lnTo>
                    <a:lnTo>
                      <a:pt x="324" y="1850"/>
                    </a:lnTo>
                    <a:lnTo>
                      <a:pt x="318" y="1848"/>
                    </a:lnTo>
                    <a:lnTo>
                      <a:pt x="308" y="1848"/>
                    </a:lnTo>
                    <a:lnTo>
                      <a:pt x="300" y="1850"/>
                    </a:lnTo>
                    <a:lnTo>
                      <a:pt x="286" y="1858"/>
                    </a:lnTo>
                    <a:lnTo>
                      <a:pt x="284" y="1856"/>
                    </a:lnTo>
                    <a:lnTo>
                      <a:pt x="278" y="1838"/>
                    </a:lnTo>
                    <a:lnTo>
                      <a:pt x="274" y="1828"/>
                    </a:lnTo>
                    <a:lnTo>
                      <a:pt x="270" y="1820"/>
                    </a:lnTo>
                    <a:lnTo>
                      <a:pt x="262" y="1812"/>
                    </a:lnTo>
                    <a:lnTo>
                      <a:pt x="252" y="1810"/>
                    </a:lnTo>
                    <a:lnTo>
                      <a:pt x="250" y="1810"/>
                    </a:lnTo>
                    <a:lnTo>
                      <a:pt x="252" y="1802"/>
                    </a:lnTo>
                    <a:lnTo>
                      <a:pt x="252" y="1792"/>
                    </a:lnTo>
                    <a:lnTo>
                      <a:pt x="252" y="1786"/>
                    </a:lnTo>
                    <a:lnTo>
                      <a:pt x="250" y="1778"/>
                    </a:lnTo>
                    <a:lnTo>
                      <a:pt x="246" y="1772"/>
                    </a:lnTo>
                    <a:lnTo>
                      <a:pt x="240" y="1766"/>
                    </a:lnTo>
                    <a:lnTo>
                      <a:pt x="234" y="1762"/>
                    </a:lnTo>
                    <a:lnTo>
                      <a:pt x="226" y="1760"/>
                    </a:lnTo>
                    <a:lnTo>
                      <a:pt x="218" y="1760"/>
                    </a:lnTo>
                    <a:lnTo>
                      <a:pt x="212" y="1762"/>
                    </a:lnTo>
                    <a:lnTo>
                      <a:pt x="202" y="1770"/>
                    </a:lnTo>
                    <a:lnTo>
                      <a:pt x="194" y="1776"/>
                    </a:lnTo>
                    <a:lnTo>
                      <a:pt x="190" y="1780"/>
                    </a:lnTo>
                    <a:lnTo>
                      <a:pt x="192" y="1770"/>
                    </a:lnTo>
                    <a:lnTo>
                      <a:pt x="196" y="1756"/>
                    </a:lnTo>
                    <a:lnTo>
                      <a:pt x="198" y="1740"/>
                    </a:lnTo>
                    <a:lnTo>
                      <a:pt x="196" y="1724"/>
                    </a:lnTo>
                    <a:lnTo>
                      <a:pt x="194" y="1718"/>
                    </a:lnTo>
                    <a:lnTo>
                      <a:pt x="188" y="1710"/>
                    </a:lnTo>
                    <a:lnTo>
                      <a:pt x="182" y="1702"/>
                    </a:lnTo>
                    <a:lnTo>
                      <a:pt x="174" y="1698"/>
                    </a:lnTo>
                    <a:lnTo>
                      <a:pt x="168" y="1694"/>
                    </a:lnTo>
                    <a:lnTo>
                      <a:pt x="160" y="1692"/>
                    </a:lnTo>
                    <a:lnTo>
                      <a:pt x="146" y="1694"/>
                    </a:lnTo>
                    <a:lnTo>
                      <a:pt x="136" y="1696"/>
                    </a:lnTo>
                    <a:lnTo>
                      <a:pt x="126" y="1698"/>
                    </a:lnTo>
                    <a:lnTo>
                      <a:pt x="124" y="1698"/>
                    </a:lnTo>
                    <a:lnTo>
                      <a:pt x="122" y="1696"/>
                    </a:lnTo>
                    <a:lnTo>
                      <a:pt x="120" y="1690"/>
                    </a:lnTo>
                    <a:lnTo>
                      <a:pt x="122" y="1674"/>
                    </a:lnTo>
                    <a:lnTo>
                      <a:pt x="126" y="1660"/>
                    </a:lnTo>
                    <a:lnTo>
                      <a:pt x="130" y="1640"/>
                    </a:lnTo>
                    <a:lnTo>
                      <a:pt x="132" y="1622"/>
                    </a:lnTo>
                    <a:lnTo>
                      <a:pt x="132" y="1612"/>
                    </a:lnTo>
                    <a:lnTo>
                      <a:pt x="128" y="1604"/>
                    </a:lnTo>
                    <a:lnTo>
                      <a:pt x="124" y="1596"/>
                    </a:lnTo>
                    <a:lnTo>
                      <a:pt x="118" y="1590"/>
                    </a:lnTo>
                    <a:lnTo>
                      <a:pt x="106" y="1582"/>
                    </a:lnTo>
                    <a:lnTo>
                      <a:pt x="94" y="1578"/>
                    </a:lnTo>
                    <a:lnTo>
                      <a:pt x="82" y="1574"/>
                    </a:lnTo>
                    <a:lnTo>
                      <a:pt x="72" y="1572"/>
                    </a:lnTo>
                    <a:lnTo>
                      <a:pt x="66" y="1570"/>
                    </a:lnTo>
                    <a:lnTo>
                      <a:pt x="66" y="1568"/>
                    </a:lnTo>
                    <a:lnTo>
                      <a:pt x="66" y="1566"/>
                    </a:lnTo>
                    <a:lnTo>
                      <a:pt x="68" y="1558"/>
                    </a:lnTo>
                    <a:lnTo>
                      <a:pt x="74" y="1548"/>
                    </a:lnTo>
                    <a:lnTo>
                      <a:pt x="86" y="1528"/>
                    </a:lnTo>
                    <a:lnTo>
                      <a:pt x="90" y="1518"/>
                    </a:lnTo>
                    <a:lnTo>
                      <a:pt x="92" y="1506"/>
                    </a:lnTo>
                    <a:lnTo>
                      <a:pt x="92" y="1498"/>
                    </a:lnTo>
                    <a:lnTo>
                      <a:pt x="88" y="1490"/>
                    </a:lnTo>
                    <a:lnTo>
                      <a:pt x="84" y="1480"/>
                    </a:lnTo>
                    <a:lnTo>
                      <a:pt x="76" y="1472"/>
                    </a:lnTo>
                    <a:lnTo>
                      <a:pt x="62" y="1464"/>
                    </a:lnTo>
                    <a:lnTo>
                      <a:pt x="56" y="1460"/>
                    </a:lnTo>
                    <a:lnTo>
                      <a:pt x="52" y="1458"/>
                    </a:lnTo>
                    <a:lnTo>
                      <a:pt x="50" y="1452"/>
                    </a:lnTo>
                    <a:lnTo>
                      <a:pt x="48" y="1448"/>
                    </a:lnTo>
                    <a:lnTo>
                      <a:pt x="50" y="1442"/>
                    </a:lnTo>
                    <a:lnTo>
                      <a:pt x="54" y="1436"/>
                    </a:lnTo>
                    <a:lnTo>
                      <a:pt x="64" y="1422"/>
                    </a:lnTo>
                    <a:lnTo>
                      <a:pt x="66" y="1414"/>
                    </a:lnTo>
                    <a:lnTo>
                      <a:pt x="68" y="1402"/>
                    </a:lnTo>
                    <a:lnTo>
                      <a:pt x="70" y="1396"/>
                    </a:lnTo>
                    <a:lnTo>
                      <a:pt x="68" y="1380"/>
                    </a:lnTo>
                    <a:lnTo>
                      <a:pt x="62" y="1366"/>
                    </a:lnTo>
                    <a:lnTo>
                      <a:pt x="54" y="1358"/>
                    </a:lnTo>
                    <a:lnTo>
                      <a:pt x="48" y="1350"/>
                    </a:lnTo>
                    <a:lnTo>
                      <a:pt x="40" y="1340"/>
                    </a:lnTo>
                    <a:lnTo>
                      <a:pt x="38" y="1336"/>
                    </a:lnTo>
                    <a:lnTo>
                      <a:pt x="38" y="1332"/>
                    </a:lnTo>
                    <a:lnTo>
                      <a:pt x="38" y="1330"/>
                    </a:lnTo>
                    <a:lnTo>
                      <a:pt x="40" y="1318"/>
                    </a:lnTo>
                    <a:lnTo>
                      <a:pt x="48" y="1304"/>
                    </a:lnTo>
                    <a:lnTo>
                      <a:pt x="58" y="1282"/>
                    </a:lnTo>
                    <a:lnTo>
                      <a:pt x="60" y="1270"/>
                    </a:lnTo>
                    <a:lnTo>
                      <a:pt x="62" y="1256"/>
                    </a:lnTo>
                    <a:lnTo>
                      <a:pt x="62" y="1248"/>
                    </a:lnTo>
                    <a:lnTo>
                      <a:pt x="60" y="1236"/>
                    </a:lnTo>
                    <a:lnTo>
                      <a:pt x="56" y="1224"/>
                    </a:lnTo>
                    <a:lnTo>
                      <a:pt x="48" y="1206"/>
                    </a:lnTo>
                    <a:lnTo>
                      <a:pt x="40" y="1190"/>
                    </a:lnTo>
                    <a:lnTo>
                      <a:pt x="38" y="1182"/>
                    </a:lnTo>
                    <a:lnTo>
                      <a:pt x="38" y="1172"/>
                    </a:lnTo>
                    <a:lnTo>
                      <a:pt x="38" y="1170"/>
                    </a:lnTo>
                    <a:lnTo>
                      <a:pt x="38" y="1166"/>
                    </a:lnTo>
                    <a:lnTo>
                      <a:pt x="42" y="1160"/>
                    </a:lnTo>
                    <a:lnTo>
                      <a:pt x="52" y="1150"/>
                    </a:lnTo>
                    <a:lnTo>
                      <a:pt x="60" y="1140"/>
                    </a:lnTo>
                    <a:lnTo>
                      <a:pt x="68" y="1130"/>
                    </a:lnTo>
                    <a:lnTo>
                      <a:pt x="76" y="1116"/>
                    </a:lnTo>
                    <a:lnTo>
                      <a:pt x="76" y="1108"/>
                    </a:lnTo>
                    <a:lnTo>
                      <a:pt x="78" y="1100"/>
                    </a:lnTo>
                    <a:lnTo>
                      <a:pt x="76" y="1080"/>
                    </a:lnTo>
                    <a:lnTo>
                      <a:pt x="74" y="1064"/>
                    </a:lnTo>
                    <a:lnTo>
                      <a:pt x="72" y="1044"/>
                    </a:lnTo>
                    <a:lnTo>
                      <a:pt x="72" y="1034"/>
                    </a:lnTo>
                    <a:lnTo>
                      <a:pt x="76" y="1022"/>
                    </a:lnTo>
                    <a:lnTo>
                      <a:pt x="84" y="1004"/>
                    </a:lnTo>
                    <a:lnTo>
                      <a:pt x="90" y="986"/>
                    </a:lnTo>
                    <a:lnTo>
                      <a:pt x="96" y="946"/>
                    </a:lnTo>
                    <a:lnTo>
                      <a:pt x="98" y="934"/>
                    </a:lnTo>
                    <a:lnTo>
                      <a:pt x="100" y="924"/>
                    </a:lnTo>
                    <a:lnTo>
                      <a:pt x="104" y="916"/>
                    </a:lnTo>
                    <a:lnTo>
                      <a:pt x="114" y="896"/>
                    </a:lnTo>
                    <a:lnTo>
                      <a:pt x="124" y="874"/>
                    </a:lnTo>
                    <a:lnTo>
                      <a:pt x="128" y="862"/>
                    </a:lnTo>
                    <a:lnTo>
                      <a:pt x="132" y="850"/>
                    </a:lnTo>
                    <a:lnTo>
                      <a:pt x="136" y="828"/>
                    </a:lnTo>
                    <a:lnTo>
                      <a:pt x="138" y="804"/>
                    </a:lnTo>
                    <a:lnTo>
                      <a:pt x="140" y="776"/>
                    </a:lnTo>
                    <a:lnTo>
                      <a:pt x="142" y="764"/>
                    </a:lnTo>
                    <a:lnTo>
                      <a:pt x="146" y="754"/>
                    </a:lnTo>
                    <a:lnTo>
                      <a:pt x="160" y="728"/>
                    </a:lnTo>
                    <a:lnTo>
                      <a:pt x="178" y="690"/>
                    </a:lnTo>
                    <a:lnTo>
                      <a:pt x="188" y="670"/>
                    </a:lnTo>
                    <a:lnTo>
                      <a:pt x="196" y="648"/>
                    </a:lnTo>
                    <a:lnTo>
                      <a:pt x="210" y="614"/>
                    </a:lnTo>
                    <a:lnTo>
                      <a:pt x="218" y="596"/>
                    </a:lnTo>
                    <a:lnTo>
                      <a:pt x="228" y="576"/>
                    </a:lnTo>
                    <a:lnTo>
                      <a:pt x="246" y="544"/>
                    </a:lnTo>
                    <a:lnTo>
                      <a:pt x="266" y="508"/>
                    </a:lnTo>
                    <a:lnTo>
                      <a:pt x="276" y="480"/>
                    </a:lnTo>
                    <a:lnTo>
                      <a:pt x="286" y="454"/>
                    </a:lnTo>
                    <a:lnTo>
                      <a:pt x="302" y="400"/>
                    </a:lnTo>
                    <a:lnTo>
                      <a:pt x="318" y="350"/>
                    </a:lnTo>
                    <a:lnTo>
                      <a:pt x="326" y="330"/>
                    </a:lnTo>
                    <a:lnTo>
                      <a:pt x="334" y="314"/>
                    </a:lnTo>
                    <a:lnTo>
                      <a:pt x="348" y="288"/>
                    </a:lnTo>
                    <a:lnTo>
                      <a:pt x="358" y="260"/>
                    </a:lnTo>
                    <a:lnTo>
                      <a:pt x="366" y="232"/>
                    </a:lnTo>
                    <a:lnTo>
                      <a:pt x="372" y="204"/>
                    </a:lnTo>
                    <a:lnTo>
                      <a:pt x="380" y="174"/>
                    </a:lnTo>
                    <a:lnTo>
                      <a:pt x="390" y="144"/>
                    </a:lnTo>
                    <a:lnTo>
                      <a:pt x="414" y="80"/>
                    </a:lnTo>
                    <a:lnTo>
                      <a:pt x="430" y="40"/>
                    </a:lnTo>
                    <a:lnTo>
                      <a:pt x="444" y="2"/>
                    </a:lnTo>
                    <a:lnTo>
                      <a:pt x="444" y="0"/>
                    </a:lnTo>
                    <a:lnTo>
                      <a:pt x="426" y="12"/>
                    </a:lnTo>
                    <a:lnTo>
                      <a:pt x="410" y="26"/>
                    </a:lnTo>
                    <a:lnTo>
                      <a:pt x="396" y="42"/>
                    </a:lnTo>
                    <a:lnTo>
                      <a:pt x="382" y="60"/>
                    </a:lnTo>
                    <a:lnTo>
                      <a:pt x="380" y="66"/>
                    </a:lnTo>
                    <a:lnTo>
                      <a:pt x="366" y="98"/>
                    </a:lnTo>
                    <a:lnTo>
                      <a:pt x="354" y="132"/>
                    </a:lnTo>
                    <a:lnTo>
                      <a:pt x="344" y="164"/>
                    </a:lnTo>
                    <a:lnTo>
                      <a:pt x="336" y="196"/>
                    </a:lnTo>
                    <a:lnTo>
                      <a:pt x="330" y="222"/>
                    </a:lnTo>
                    <a:lnTo>
                      <a:pt x="322" y="248"/>
                    </a:lnTo>
                    <a:lnTo>
                      <a:pt x="314" y="272"/>
                    </a:lnTo>
                    <a:lnTo>
                      <a:pt x="302" y="294"/>
                    </a:lnTo>
                    <a:lnTo>
                      <a:pt x="292" y="312"/>
                    </a:lnTo>
                    <a:lnTo>
                      <a:pt x="284" y="336"/>
                    </a:lnTo>
                    <a:lnTo>
                      <a:pt x="266" y="390"/>
                    </a:lnTo>
                    <a:lnTo>
                      <a:pt x="244" y="458"/>
                    </a:lnTo>
                    <a:lnTo>
                      <a:pt x="230" y="494"/>
                    </a:lnTo>
                    <a:lnTo>
                      <a:pt x="216" y="526"/>
                    </a:lnTo>
                    <a:lnTo>
                      <a:pt x="192" y="566"/>
                    </a:lnTo>
                    <a:lnTo>
                      <a:pt x="182" y="584"/>
                    </a:lnTo>
                    <a:lnTo>
                      <a:pt x="174" y="602"/>
                    </a:lnTo>
                    <a:lnTo>
                      <a:pt x="160" y="636"/>
                    </a:lnTo>
                    <a:lnTo>
                      <a:pt x="152" y="656"/>
                    </a:lnTo>
                    <a:lnTo>
                      <a:pt x="144" y="674"/>
                    </a:lnTo>
                    <a:lnTo>
                      <a:pt x="126" y="710"/>
                    </a:lnTo>
                    <a:lnTo>
                      <a:pt x="112" y="736"/>
                    </a:lnTo>
                    <a:lnTo>
                      <a:pt x="106" y="752"/>
                    </a:lnTo>
                    <a:lnTo>
                      <a:pt x="102" y="768"/>
                    </a:lnTo>
                    <a:lnTo>
                      <a:pt x="100" y="802"/>
                    </a:lnTo>
                    <a:lnTo>
                      <a:pt x="98" y="824"/>
                    </a:lnTo>
                    <a:lnTo>
                      <a:pt x="96" y="842"/>
                    </a:lnTo>
                    <a:lnTo>
                      <a:pt x="90" y="860"/>
                    </a:lnTo>
                    <a:lnTo>
                      <a:pt x="80" y="880"/>
                    </a:lnTo>
                    <a:lnTo>
                      <a:pt x="70" y="902"/>
                    </a:lnTo>
                    <a:lnTo>
                      <a:pt x="64" y="914"/>
                    </a:lnTo>
                    <a:lnTo>
                      <a:pt x="62" y="928"/>
                    </a:lnTo>
                    <a:lnTo>
                      <a:pt x="60" y="940"/>
                    </a:lnTo>
                    <a:lnTo>
                      <a:pt x="54" y="976"/>
                    </a:lnTo>
                    <a:lnTo>
                      <a:pt x="48" y="992"/>
                    </a:lnTo>
                    <a:lnTo>
                      <a:pt x="42" y="1006"/>
                    </a:lnTo>
                    <a:lnTo>
                      <a:pt x="36" y="1026"/>
                    </a:lnTo>
                    <a:lnTo>
                      <a:pt x="34" y="1042"/>
                    </a:lnTo>
                    <a:lnTo>
                      <a:pt x="34" y="1058"/>
                    </a:lnTo>
                    <a:lnTo>
                      <a:pt x="36" y="1072"/>
                    </a:lnTo>
                    <a:lnTo>
                      <a:pt x="40" y="1086"/>
                    </a:lnTo>
                    <a:lnTo>
                      <a:pt x="40" y="1100"/>
                    </a:lnTo>
                    <a:lnTo>
                      <a:pt x="40" y="1106"/>
                    </a:lnTo>
                    <a:lnTo>
                      <a:pt x="36" y="1110"/>
                    </a:lnTo>
                    <a:lnTo>
                      <a:pt x="26" y="1122"/>
                    </a:lnTo>
                    <a:lnTo>
                      <a:pt x="12" y="1136"/>
                    </a:lnTo>
                    <a:lnTo>
                      <a:pt x="6" y="1146"/>
                    </a:lnTo>
                    <a:lnTo>
                      <a:pt x="2" y="1154"/>
                    </a:lnTo>
                    <a:lnTo>
                      <a:pt x="0" y="1178"/>
                    </a:lnTo>
                    <a:lnTo>
                      <a:pt x="2" y="1190"/>
                    </a:lnTo>
                    <a:lnTo>
                      <a:pt x="4" y="1202"/>
                    </a:lnTo>
                    <a:lnTo>
                      <a:pt x="14" y="1222"/>
                    </a:lnTo>
                    <a:lnTo>
                      <a:pt x="20" y="1236"/>
                    </a:lnTo>
                    <a:lnTo>
                      <a:pt x="22" y="1244"/>
                    </a:lnTo>
                    <a:lnTo>
                      <a:pt x="24" y="1252"/>
                    </a:lnTo>
                    <a:lnTo>
                      <a:pt x="24" y="1262"/>
                    </a:lnTo>
                    <a:lnTo>
                      <a:pt x="22" y="1270"/>
                    </a:lnTo>
                    <a:lnTo>
                      <a:pt x="14" y="1286"/>
                    </a:lnTo>
                    <a:lnTo>
                      <a:pt x="6" y="1306"/>
                    </a:lnTo>
                    <a:lnTo>
                      <a:pt x="2" y="1316"/>
                    </a:lnTo>
                    <a:lnTo>
                      <a:pt x="0" y="1328"/>
                    </a:lnTo>
                    <a:lnTo>
                      <a:pt x="0" y="1336"/>
                    </a:lnTo>
                    <a:lnTo>
                      <a:pt x="2" y="1344"/>
                    </a:lnTo>
                    <a:lnTo>
                      <a:pt x="6" y="1358"/>
                    </a:lnTo>
                    <a:lnTo>
                      <a:pt x="14" y="1368"/>
                    </a:lnTo>
                    <a:lnTo>
                      <a:pt x="20" y="1376"/>
                    </a:lnTo>
                    <a:lnTo>
                      <a:pt x="30" y="1386"/>
                    </a:lnTo>
                    <a:lnTo>
                      <a:pt x="32" y="1392"/>
                    </a:lnTo>
                    <a:lnTo>
                      <a:pt x="32" y="1400"/>
                    </a:lnTo>
                    <a:lnTo>
                      <a:pt x="30" y="1406"/>
                    </a:lnTo>
                    <a:lnTo>
                      <a:pt x="24" y="1414"/>
                    </a:lnTo>
                    <a:lnTo>
                      <a:pt x="16" y="1424"/>
                    </a:lnTo>
                    <a:lnTo>
                      <a:pt x="14" y="1430"/>
                    </a:lnTo>
                    <a:lnTo>
                      <a:pt x="12" y="1438"/>
                    </a:lnTo>
                    <a:lnTo>
                      <a:pt x="10" y="1446"/>
                    </a:lnTo>
                    <a:lnTo>
                      <a:pt x="12" y="1456"/>
                    </a:lnTo>
                    <a:lnTo>
                      <a:pt x="16" y="1466"/>
                    </a:lnTo>
                    <a:lnTo>
                      <a:pt x="22" y="1478"/>
                    </a:lnTo>
                    <a:lnTo>
                      <a:pt x="26" y="1484"/>
                    </a:lnTo>
                    <a:lnTo>
                      <a:pt x="32" y="1490"/>
                    </a:lnTo>
                    <a:lnTo>
                      <a:pt x="44" y="1496"/>
                    </a:lnTo>
                    <a:lnTo>
                      <a:pt x="52" y="1500"/>
                    </a:lnTo>
                    <a:lnTo>
                      <a:pt x="54" y="1504"/>
                    </a:lnTo>
                    <a:lnTo>
                      <a:pt x="54" y="1508"/>
                    </a:lnTo>
                    <a:lnTo>
                      <a:pt x="52" y="1516"/>
                    </a:lnTo>
                    <a:lnTo>
                      <a:pt x="44" y="1528"/>
                    </a:lnTo>
                    <a:lnTo>
                      <a:pt x="34" y="1544"/>
                    </a:lnTo>
                    <a:lnTo>
                      <a:pt x="30" y="1552"/>
                    </a:lnTo>
                    <a:lnTo>
                      <a:pt x="28" y="1560"/>
                    </a:lnTo>
                    <a:lnTo>
                      <a:pt x="28" y="1574"/>
                    </a:lnTo>
                    <a:lnTo>
                      <a:pt x="30" y="1584"/>
                    </a:lnTo>
                    <a:lnTo>
                      <a:pt x="36" y="1592"/>
                    </a:lnTo>
                    <a:lnTo>
                      <a:pt x="42" y="1598"/>
                    </a:lnTo>
                    <a:lnTo>
                      <a:pt x="50" y="1604"/>
                    </a:lnTo>
                    <a:lnTo>
                      <a:pt x="58" y="1608"/>
                    </a:lnTo>
                    <a:lnTo>
                      <a:pt x="74" y="1612"/>
                    </a:lnTo>
                    <a:lnTo>
                      <a:pt x="86" y="1614"/>
                    </a:lnTo>
                    <a:lnTo>
                      <a:pt x="92" y="1616"/>
                    </a:lnTo>
                    <a:lnTo>
                      <a:pt x="94" y="1620"/>
                    </a:lnTo>
                    <a:lnTo>
                      <a:pt x="94" y="1624"/>
                    </a:lnTo>
                    <a:lnTo>
                      <a:pt x="94" y="1632"/>
                    </a:lnTo>
                    <a:lnTo>
                      <a:pt x="90" y="1650"/>
                    </a:lnTo>
                    <a:lnTo>
                      <a:pt x="86" y="1668"/>
                    </a:lnTo>
                    <a:lnTo>
                      <a:pt x="82" y="1686"/>
                    </a:lnTo>
                    <a:lnTo>
                      <a:pt x="82" y="1694"/>
                    </a:lnTo>
                    <a:lnTo>
                      <a:pt x="84" y="1704"/>
                    </a:lnTo>
                    <a:lnTo>
                      <a:pt x="88" y="1712"/>
                    </a:lnTo>
                    <a:lnTo>
                      <a:pt x="92" y="1720"/>
                    </a:lnTo>
                    <a:lnTo>
                      <a:pt x="100" y="1726"/>
                    </a:lnTo>
                    <a:lnTo>
                      <a:pt x="106" y="1732"/>
                    </a:lnTo>
                    <a:lnTo>
                      <a:pt x="114" y="1734"/>
                    </a:lnTo>
                    <a:lnTo>
                      <a:pt x="122" y="1736"/>
                    </a:lnTo>
                    <a:lnTo>
                      <a:pt x="136" y="1736"/>
                    </a:lnTo>
                    <a:lnTo>
                      <a:pt x="146" y="1732"/>
                    </a:lnTo>
                    <a:lnTo>
                      <a:pt x="156" y="1730"/>
                    </a:lnTo>
                    <a:lnTo>
                      <a:pt x="160" y="1732"/>
                    </a:lnTo>
                    <a:lnTo>
                      <a:pt x="160" y="1738"/>
                    </a:lnTo>
                    <a:lnTo>
                      <a:pt x="160" y="1744"/>
                    </a:lnTo>
                    <a:lnTo>
                      <a:pt x="156" y="1760"/>
                    </a:lnTo>
                    <a:lnTo>
                      <a:pt x="154" y="1774"/>
                    </a:lnTo>
                    <a:lnTo>
                      <a:pt x="152" y="1788"/>
                    </a:lnTo>
                    <a:lnTo>
                      <a:pt x="152" y="1796"/>
                    </a:lnTo>
                    <a:lnTo>
                      <a:pt x="154" y="1802"/>
                    </a:lnTo>
                    <a:lnTo>
                      <a:pt x="160" y="1810"/>
                    </a:lnTo>
                    <a:lnTo>
                      <a:pt x="166" y="1816"/>
                    </a:lnTo>
                    <a:lnTo>
                      <a:pt x="172" y="1820"/>
                    </a:lnTo>
                    <a:lnTo>
                      <a:pt x="178" y="1822"/>
                    </a:lnTo>
                    <a:lnTo>
                      <a:pt x="184" y="1822"/>
                    </a:lnTo>
                    <a:lnTo>
                      <a:pt x="190" y="1822"/>
                    </a:lnTo>
                    <a:lnTo>
                      <a:pt x="202" y="1818"/>
                    </a:lnTo>
                    <a:lnTo>
                      <a:pt x="210" y="1812"/>
                    </a:lnTo>
                    <a:lnTo>
                      <a:pt x="208" y="1824"/>
                    </a:lnTo>
                    <a:lnTo>
                      <a:pt x="206" y="1836"/>
                    </a:lnTo>
                    <a:lnTo>
                      <a:pt x="206" y="1844"/>
                    </a:lnTo>
                    <a:lnTo>
                      <a:pt x="208" y="1850"/>
                    </a:lnTo>
                    <a:lnTo>
                      <a:pt x="212" y="1856"/>
                    </a:lnTo>
                    <a:lnTo>
                      <a:pt x="220" y="1860"/>
                    </a:lnTo>
                    <a:lnTo>
                      <a:pt x="228" y="1862"/>
                    </a:lnTo>
                    <a:lnTo>
                      <a:pt x="234" y="1862"/>
                    </a:lnTo>
                    <a:lnTo>
                      <a:pt x="240" y="1862"/>
                    </a:lnTo>
                    <a:lnTo>
                      <a:pt x="246" y="1858"/>
                    </a:lnTo>
                    <a:lnTo>
                      <a:pt x="248" y="1868"/>
                    </a:lnTo>
                    <a:lnTo>
                      <a:pt x="252" y="1874"/>
                    </a:lnTo>
                    <a:lnTo>
                      <a:pt x="256" y="1884"/>
                    </a:lnTo>
                    <a:lnTo>
                      <a:pt x="260" y="1890"/>
                    </a:lnTo>
                    <a:lnTo>
                      <a:pt x="266" y="1894"/>
                    </a:lnTo>
                    <a:lnTo>
                      <a:pt x="272" y="1898"/>
                    </a:lnTo>
                    <a:lnTo>
                      <a:pt x="282" y="1898"/>
                    </a:lnTo>
                    <a:lnTo>
                      <a:pt x="292" y="1896"/>
                    </a:lnTo>
                    <a:lnTo>
                      <a:pt x="300" y="1894"/>
                    </a:lnTo>
                    <a:lnTo>
                      <a:pt x="306" y="1888"/>
                    </a:lnTo>
                    <a:lnTo>
                      <a:pt x="310" y="1886"/>
                    </a:lnTo>
                    <a:lnTo>
                      <a:pt x="312" y="1894"/>
                    </a:lnTo>
                    <a:lnTo>
                      <a:pt x="316" y="1904"/>
                    </a:lnTo>
                    <a:lnTo>
                      <a:pt x="320" y="1916"/>
                    </a:lnTo>
                    <a:lnTo>
                      <a:pt x="328" y="1926"/>
                    </a:lnTo>
                    <a:lnTo>
                      <a:pt x="334" y="1930"/>
                    </a:lnTo>
                    <a:lnTo>
                      <a:pt x="340" y="1932"/>
                    </a:lnTo>
                    <a:lnTo>
                      <a:pt x="348" y="1934"/>
                    </a:lnTo>
                    <a:lnTo>
                      <a:pt x="358" y="1934"/>
                    </a:lnTo>
                    <a:lnTo>
                      <a:pt x="366" y="1932"/>
                    </a:lnTo>
                    <a:lnTo>
                      <a:pt x="374" y="1930"/>
                    </a:lnTo>
                    <a:lnTo>
                      <a:pt x="378" y="1940"/>
                    </a:lnTo>
                    <a:lnTo>
                      <a:pt x="382" y="1944"/>
                    </a:lnTo>
                    <a:lnTo>
                      <a:pt x="388" y="1948"/>
                    </a:lnTo>
                    <a:lnTo>
                      <a:pt x="396" y="1950"/>
                    </a:lnTo>
                    <a:lnTo>
                      <a:pt x="404" y="1954"/>
                    </a:lnTo>
                    <a:lnTo>
                      <a:pt x="412" y="1954"/>
                    </a:lnTo>
                    <a:lnTo>
                      <a:pt x="422" y="1950"/>
                    </a:lnTo>
                    <a:lnTo>
                      <a:pt x="430" y="1952"/>
                    </a:lnTo>
                    <a:lnTo>
                      <a:pt x="432" y="1952"/>
                    </a:lnTo>
                    <a:lnTo>
                      <a:pt x="440" y="1952"/>
                    </a:lnTo>
                    <a:lnTo>
                      <a:pt x="448" y="1954"/>
                    </a:lnTo>
                    <a:lnTo>
                      <a:pt x="458" y="1956"/>
                    </a:lnTo>
                    <a:lnTo>
                      <a:pt x="468" y="1954"/>
                    </a:lnTo>
                    <a:lnTo>
                      <a:pt x="478" y="1950"/>
                    </a:lnTo>
                    <a:lnTo>
                      <a:pt x="488" y="1942"/>
                    </a:lnTo>
                    <a:lnTo>
                      <a:pt x="496" y="1932"/>
                    </a:lnTo>
                    <a:lnTo>
                      <a:pt x="502" y="1922"/>
                    </a:lnTo>
                    <a:lnTo>
                      <a:pt x="502" y="1910"/>
                    </a:lnTo>
                    <a:lnTo>
                      <a:pt x="502" y="1904"/>
                    </a:lnTo>
                    <a:lnTo>
                      <a:pt x="498" y="1898"/>
                    </a:lnTo>
                    <a:lnTo>
                      <a:pt x="494" y="1894"/>
                    </a:lnTo>
                    <a:lnTo>
                      <a:pt x="490" y="1890"/>
                    </a:lnTo>
                    <a:lnTo>
                      <a:pt x="480" y="1888"/>
                    </a:lnTo>
                    <a:lnTo>
                      <a:pt x="472" y="1888"/>
                    </a:lnTo>
                    <a:lnTo>
                      <a:pt x="466" y="1890"/>
                    </a:lnTo>
                    <a:lnTo>
                      <a:pt x="460" y="1894"/>
                    </a:lnTo>
                    <a:lnTo>
                      <a:pt x="460" y="1886"/>
                    </a:lnTo>
                    <a:lnTo>
                      <a:pt x="460" y="1878"/>
                    </a:lnTo>
                    <a:lnTo>
                      <a:pt x="456" y="1870"/>
                    </a:lnTo>
                    <a:lnTo>
                      <a:pt x="452" y="1866"/>
                    </a:lnTo>
                    <a:lnTo>
                      <a:pt x="444" y="1864"/>
                    </a:lnTo>
                    <a:lnTo>
                      <a:pt x="438" y="1864"/>
                    </a:lnTo>
                    <a:lnTo>
                      <a:pt x="432" y="1866"/>
                    </a:lnTo>
                    <a:lnTo>
                      <a:pt x="422" y="1872"/>
                    </a:lnTo>
                    <a:lnTo>
                      <a:pt x="416" y="1876"/>
                    </a:lnTo>
                    <a:lnTo>
                      <a:pt x="416" y="1874"/>
                    </a:lnTo>
                    <a:lnTo>
                      <a:pt x="416" y="1860"/>
                    </a:lnTo>
                    <a:lnTo>
                      <a:pt x="418" y="1846"/>
                    </a:lnTo>
                    <a:lnTo>
                      <a:pt x="416" y="1836"/>
                    </a:lnTo>
                    <a:lnTo>
                      <a:pt x="414" y="1832"/>
                    </a:lnTo>
                    <a:lnTo>
                      <a:pt x="410" y="1828"/>
                    </a:lnTo>
                    <a:lnTo>
                      <a:pt x="404" y="1822"/>
                    </a:lnTo>
                    <a:lnTo>
                      <a:pt x="396" y="1822"/>
                    </a:lnTo>
                    <a:lnTo>
                      <a:pt x="386" y="1822"/>
                    </a:lnTo>
                    <a:lnTo>
                      <a:pt x="380" y="1824"/>
                    </a:lnTo>
                    <a:lnTo>
                      <a:pt x="378" y="1824"/>
                    </a:lnTo>
                    <a:lnTo>
                      <a:pt x="372" y="1804"/>
                    </a:lnTo>
                    <a:lnTo>
                      <a:pt x="366" y="1788"/>
                    </a:lnTo>
                    <a:lnTo>
                      <a:pt x="362" y="1782"/>
                    </a:lnTo>
                    <a:lnTo>
                      <a:pt x="358" y="1778"/>
                    </a:lnTo>
                    <a:lnTo>
                      <a:pt x="352" y="1774"/>
                    </a:lnTo>
                    <a:lnTo>
                      <a:pt x="346" y="1772"/>
                    </a:lnTo>
                    <a:lnTo>
                      <a:pt x="336" y="1774"/>
                    </a:lnTo>
                    <a:lnTo>
                      <a:pt x="332" y="1776"/>
                    </a:lnTo>
                    <a:lnTo>
                      <a:pt x="328" y="1778"/>
                    </a:lnTo>
                    <a:lnTo>
                      <a:pt x="328" y="1780"/>
                    </a:lnTo>
                    <a:lnTo>
                      <a:pt x="326" y="1770"/>
                    </a:lnTo>
                    <a:lnTo>
                      <a:pt x="324" y="1760"/>
                    </a:lnTo>
                    <a:lnTo>
                      <a:pt x="320" y="1752"/>
                    </a:lnTo>
                    <a:lnTo>
                      <a:pt x="314" y="1746"/>
                    </a:lnTo>
                    <a:lnTo>
                      <a:pt x="308" y="1744"/>
                    </a:lnTo>
                    <a:lnTo>
                      <a:pt x="302" y="1742"/>
                    </a:lnTo>
                    <a:lnTo>
                      <a:pt x="292" y="1744"/>
                    </a:lnTo>
                    <a:lnTo>
                      <a:pt x="284" y="1748"/>
                    </a:lnTo>
                    <a:lnTo>
                      <a:pt x="278" y="1754"/>
                    </a:lnTo>
                    <a:lnTo>
                      <a:pt x="274" y="1756"/>
                    </a:lnTo>
                    <a:lnTo>
                      <a:pt x="280" y="1746"/>
                    </a:lnTo>
                    <a:lnTo>
                      <a:pt x="290" y="1732"/>
                    </a:lnTo>
                    <a:lnTo>
                      <a:pt x="294" y="1724"/>
                    </a:lnTo>
                    <a:lnTo>
                      <a:pt x="294" y="1716"/>
                    </a:lnTo>
                    <a:lnTo>
                      <a:pt x="294" y="1712"/>
                    </a:lnTo>
                    <a:lnTo>
                      <a:pt x="292" y="1706"/>
                    </a:lnTo>
                    <a:lnTo>
                      <a:pt x="290" y="1702"/>
                    </a:lnTo>
                    <a:lnTo>
                      <a:pt x="286" y="1696"/>
                    </a:lnTo>
                    <a:lnTo>
                      <a:pt x="280" y="1692"/>
                    </a:lnTo>
                    <a:lnTo>
                      <a:pt x="274" y="1690"/>
                    </a:lnTo>
                    <a:lnTo>
                      <a:pt x="268" y="1688"/>
                    </a:lnTo>
                    <a:lnTo>
                      <a:pt x="262" y="1690"/>
                    </a:lnTo>
                    <a:lnTo>
                      <a:pt x="256" y="1692"/>
                    </a:lnTo>
                    <a:lnTo>
                      <a:pt x="248" y="1698"/>
                    </a:lnTo>
                    <a:lnTo>
                      <a:pt x="240" y="1706"/>
                    </a:lnTo>
                    <a:lnTo>
                      <a:pt x="236" y="1710"/>
                    </a:lnTo>
                    <a:lnTo>
                      <a:pt x="234" y="1710"/>
                    </a:lnTo>
                    <a:lnTo>
                      <a:pt x="232" y="1708"/>
                    </a:lnTo>
                    <a:lnTo>
                      <a:pt x="234" y="1700"/>
                    </a:lnTo>
                    <a:lnTo>
                      <a:pt x="242" y="1688"/>
                    </a:lnTo>
                    <a:lnTo>
                      <a:pt x="252" y="1672"/>
                    </a:lnTo>
                    <a:lnTo>
                      <a:pt x="254" y="1664"/>
                    </a:lnTo>
                    <a:lnTo>
                      <a:pt x="256" y="1654"/>
                    </a:lnTo>
                    <a:lnTo>
                      <a:pt x="256" y="1648"/>
                    </a:lnTo>
                    <a:lnTo>
                      <a:pt x="254" y="1642"/>
                    </a:lnTo>
                    <a:lnTo>
                      <a:pt x="250" y="1636"/>
                    </a:lnTo>
                    <a:lnTo>
                      <a:pt x="240" y="1628"/>
                    </a:lnTo>
                    <a:lnTo>
                      <a:pt x="232" y="1624"/>
                    </a:lnTo>
                    <a:lnTo>
                      <a:pt x="226" y="1622"/>
                    </a:lnTo>
                    <a:lnTo>
                      <a:pt x="220" y="1624"/>
                    </a:lnTo>
                    <a:lnTo>
                      <a:pt x="214" y="1626"/>
                    </a:lnTo>
                    <a:lnTo>
                      <a:pt x="202" y="1634"/>
                    </a:lnTo>
                    <a:lnTo>
                      <a:pt x="192" y="1644"/>
                    </a:lnTo>
                    <a:lnTo>
                      <a:pt x="198" y="1632"/>
                    </a:lnTo>
                    <a:lnTo>
                      <a:pt x="204" y="1620"/>
                    </a:lnTo>
                    <a:lnTo>
                      <a:pt x="212" y="1602"/>
                    </a:lnTo>
                    <a:lnTo>
                      <a:pt x="214" y="1594"/>
                    </a:lnTo>
                    <a:lnTo>
                      <a:pt x="216" y="1586"/>
                    </a:lnTo>
                    <a:lnTo>
                      <a:pt x="214" y="1578"/>
                    </a:lnTo>
                    <a:lnTo>
                      <a:pt x="208" y="1572"/>
                    </a:lnTo>
                    <a:lnTo>
                      <a:pt x="204" y="1568"/>
                    </a:lnTo>
                    <a:lnTo>
                      <a:pt x="198" y="1566"/>
                    </a:lnTo>
                    <a:lnTo>
                      <a:pt x="190" y="1566"/>
                    </a:lnTo>
                    <a:lnTo>
                      <a:pt x="184" y="1568"/>
                    </a:lnTo>
                    <a:lnTo>
                      <a:pt x="178" y="1570"/>
                    </a:lnTo>
                    <a:lnTo>
                      <a:pt x="174" y="1572"/>
                    </a:lnTo>
                    <a:lnTo>
                      <a:pt x="168" y="1580"/>
                    </a:lnTo>
                    <a:lnTo>
                      <a:pt x="166" y="1586"/>
                    </a:lnTo>
                    <a:lnTo>
                      <a:pt x="162" y="1592"/>
                    </a:lnTo>
                    <a:lnTo>
                      <a:pt x="158" y="1592"/>
                    </a:lnTo>
                    <a:lnTo>
                      <a:pt x="156" y="1588"/>
                    </a:lnTo>
                    <a:lnTo>
                      <a:pt x="158" y="1576"/>
                    </a:lnTo>
                    <a:lnTo>
                      <a:pt x="162" y="1570"/>
                    </a:lnTo>
                    <a:lnTo>
                      <a:pt x="164" y="1566"/>
                    </a:lnTo>
                    <a:lnTo>
                      <a:pt x="172" y="1558"/>
                    </a:lnTo>
                    <a:lnTo>
                      <a:pt x="178" y="1552"/>
                    </a:lnTo>
                    <a:lnTo>
                      <a:pt x="184" y="1546"/>
                    </a:lnTo>
                    <a:lnTo>
                      <a:pt x="188" y="1536"/>
                    </a:lnTo>
                    <a:lnTo>
                      <a:pt x="190" y="1524"/>
                    </a:lnTo>
                    <a:lnTo>
                      <a:pt x="190" y="1520"/>
                    </a:lnTo>
                    <a:lnTo>
                      <a:pt x="190" y="1518"/>
                    </a:lnTo>
                    <a:lnTo>
                      <a:pt x="190" y="1520"/>
                    </a:lnTo>
                    <a:lnTo>
                      <a:pt x="188" y="1512"/>
                    </a:lnTo>
                    <a:lnTo>
                      <a:pt x="184" y="1506"/>
                    </a:lnTo>
                    <a:lnTo>
                      <a:pt x="178" y="1504"/>
                    </a:lnTo>
                    <a:lnTo>
                      <a:pt x="170" y="1502"/>
                    </a:lnTo>
                    <a:lnTo>
                      <a:pt x="156" y="1502"/>
                    </a:lnTo>
                    <a:lnTo>
                      <a:pt x="148" y="1504"/>
                    </a:lnTo>
                    <a:lnTo>
                      <a:pt x="142" y="1508"/>
                    </a:lnTo>
                    <a:lnTo>
                      <a:pt x="140" y="1512"/>
                    </a:lnTo>
                    <a:lnTo>
                      <a:pt x="136" y="1518"/>
                    </a:lnTo>
                    <a:lnTo>
                      <a:pt x="134" y="1520"/>
                    </a:lnTo>
                    <a:lnTo>
                      <a:pt x="132" y="1518"/>
                    </a:lnTo>
                    <a:lnTo>
                      <a:pt x="130" y="1516"/>
                    </a:lnTo>
                    <a:lnTo>
                      <a:pt x="132" y="1510"/>
                    </a:lnTo>
                    <a:lnTo>
                      <a:pt x="132" y="1508"/>
                    </a:lnTo>
                    <a:lnTo>
                      <a:pt x="132" y="1504"/>
                    </a:lnTo>
                    <a:lnTo>
                      <a:pt x="136" y="1500"/>
                    </a:lnTo>
                    <a:lnTo>
                      <a:pt x="142" y="1498"/>
                    </a:lnTo>
                    <a:lnTo>
                      <a:pt x="150" y="1494"/>
                    </a:lnTo>
                    <a:lnTo>
                      <a:pt x="160" y="1492"/>
                    </a:lnTo>
                    <a:lnTo>
                      <a:pt x="170" y="1486"/>
                    </a:lnTo>
                    <a:lnTo>
                      <a:pt x="176" y="1484"/>
                    </a:lnTo>
                    <a:lnTo>
                      <a:pt x="180" y="1478"/>
                    </a:lnTo>
                    <a:lnTo>
                      <a:pt x="182" y="1472"/>
                    </a:lnTo>
                    <a:lnTo>
                      <a:pt x="182" y="1466"/>
                    </a:lnTo>
                    <a:lnTo>
                      <a:pt x="182" y="1458"/>
                    </a:lnTo>
                    <a:lnTo>
                      <a:pt x="178" y="1450"/>
                    </a:lnTo>
                    <a:lnTo>
                      <a:pt x="174" y="1444"/>
                    </a:lnTo>
                    <a:lnTo>
                      <a:pt x="168" y="1440"/>
                    </a:lnTo>
                    <a:lnTo>
                      <a:pt x="160" y="1438"/>
                    </a:lnTo>
                    <a:lnTo>
                      <a:pt x="144" y="1438"/>
                    </a:lnTo>
                    <a:lnTo>
                      <a:pt x="132" y="1440"/>
                    </a:lnTo>
                    <a:lnTo>
                      <a:pt x="120" y="1440"/>
                    </a:lnTo>
                    <a:lnTo>
                      <a:pt x="130" y="1436"/>
                    </a:lnTo>
                    <a:lnTo>
                      <a:pt x="140" y="1432"/>
                    </a:lnTo>
                    <a:lnTo>
                      <a:pt x="150" y="1426"/>
                    </a:lnTo>
                    <a:lnTo>
                      <a:pt x="156" y="1418"/>
                    </a:lnTo>
                    <a:lnTo>
                      <a:pt x="160" y="1414"/>
                    </a:lnTo>
                    <a:lnTo>
                      <a:pt x="160" y="1408"/>
                    </a:lnTo>
                    <a:lnTo>
                      <a:pt x="158" y="1398"/>
                    </a:lnTo>
                    <a:lnTo>
                      <a:pt x="154" y="1390"/>
                    </a:lnTo>
                    <a:lnTo>
                      <a:pt x="148" y="1384"/>
                    </a:lnTo>
                    <a:lnTo>
                      <a:pt x="140" y="1380"/>
                    </a:lnTo>
                    <a:lnTo>
                      <a:pt x="134" y="1380"/>
                    </a:lnTo>
                    <a:lnTo>
                      <a:pt x="138" y="1376"/>
                    </a:lnTo>
                    <a:lnTo>
                      <a:pt x="144" y="1374"/>
                    </a:lnTo>
                    <a:lnTo>
                      <a:pt x="148" y="1368"/>
                    </a:lnTo>
                    <a:lnTo>
                      <a:pt x="150" y="1362"/>
                    </a:lnTo>
                    <a:lnTo>
                      <a:pt x="150" y="1356"/>
                    </a:lnTo>
                    <a:lnTo>
                      <a:pt x="148" y="1348"/>
                    </a:lnTo>
                    <a:lnTo>
                      <a:pt x="146" y="1340"/>
                    </a:lnTo>
                    <a:lnTo>
                      <a:pt x="138" y="1334"/>
                    </a:lnTo>
                    <a:lnTo>
                      <a:pt x="130" y="1330"/>
                    </a:lnTo>
                    <a:lnTo>
                      <a:pt x="112" y="1328"/>
                    </a:lnTo>
                    <a:lnTo>
                      <a:pt x="104" y="1326"/>
                    </a:lnTo>
                    <a:lnTo>
                      <a:pt x="112" y="1322"/>
                    </a:lnTo>
                    <a:lnTo>
                      <a:pt x="120" y="1318"/>
                    </a:lnTo>
                    <a:lnTo>
                      <a:pt x="130" y="1314"/>
                    </a:lnTo>
                    <a:lnTo>
                      <a:pt x="136" y="1308"/>
                    </a:lnTo>
                    <a:lnTo>
                      <a:pt x="142" y="1298"/>
                    </a:lnTo>
                    <a:lnTo>
                      <a:pt x="144" y="1292"/>
                    </a:lnTo>
                    <a:lnTo>
                      <a:pt x="146" y="1284"/>
                    </a:lnTo>
                    <a:lnTo>
                      <a:pt x="144" y="1278"/>
                    </a:lnTo>
                    <a:lnTo>
                      <a:pt x="142" y="1274"/>
                    </a:lnTo>
                    <a:lnTo>
                      <a:pt x="136" y="1264"/>
                    </a:lnTo>
                    <a:lnTo>
                      <a:pt x="128" y="1258"/>
                    </a:lnTo>
                    <a:lnTo>
                      <a:pt x="120" y="1252"/>
                    </a:lnTo>
                    <a:lnTo>
                      <a:pt x="110" y="1246"/>
                    </a:lnTo>
                    <a:lnTo>
                      <a:pt x="108" y="1242"/>
                    </a:lnTo>
                    <a:lnTo>
                      <a:pt x="116" y="1242"/>
                    </a:lnTo>
                    <a:lnTo>
                      <a:pt x="130" y="1240"/>
                    </a:lnTo>
                    <a:lnTo>
                      <a:pt x="138" y="1238"/>
                    </a:lnTo>
                    <a:lnTo>
                      <a:pt x="144" y="1232"/>
                    </a:lnTo>
                    <a:lnTo>
                      <a:pt x="148" y="1224"/>
                    </a:lnTo>
                    <a:lnTo>
                      <a:pt x="150" y="1214"/>
                    </a:lnTo>
                    <a:lnTo>
                      <a:pt x="150" y="1208"/>
                    </a:lnTo>
                    <a:lnTo>
                      <a:pt x="148" y="1202"/>
                    </a:lnTo>
                    <a:lnTo>
                      <a:pt x="144" y="1196"/>
                    </a:lnTo>
                    <a:lnTo>
                      <a:pt x="140" y="1190"/>
                    </a:lnTo>
                    <a:lnTo>
                      <a:pt x="136" y="1188"/>
                    </a:lnTo>
                    <a:lnTo>
                      <a:pt x="126" y="1182"/>
                    </a:lnTo>
                    <a:lnTo>
                      <a:pt x="116" y="1180"/>
                    </a:lnTo>
                    <a:lnTo>
                      <a:pt x="110" y="1178"/>
                    </a:lnTo>
                    <a:lnTo>
                      <a:pt x="104" y="1176"/>
                    </a:lnTo>
                    <a:lnTo>
                      <a:pt x="104" y="1174"/>
                    </a:lnTo>
                    <a:lnTo>
                      <a:pt x="112" y="1174"/>
                    </a:lnTo>
                    <a:lnTo>
                      <a:pt x="118" y="1174"/>
                    </a:lnTo>
                    <a:lnTo>
                      <a:pt x="136" y="1174"/>
                    </a:lnTo>
                    <a:lnTo>
                      <a:pt x="146" y="1174"/>
                    </a:lnTo>
                    <a:lnTo>
                      <a:pt x="154" y="1168"/>
                    </a:lnTo>
                    <a:lnTo>
                      <a:pt x="160" y="1160"/>
                    </a:lnTo>
                    <a:lnTo>
                      <a:pt x="164" y="1148"/>
                    </a:lnTo>
                    <a:lnTo>
                      <a:pt x="164" y="1146"/>
                    </a:lnTo>
                    <a:lnTo>
                      <a:pt x="162" y="1138"/>
                    </a:lnTo>
                    <a:lnTo>
                      <a:pt x="160" y="1134"/>
                    </a:lnTo>
                    <a:lnTo>
                      <a:pt x="156" y="1128"/>
                    </a:lnTo>
                    <a:lnTo>
                      <a:pt x="152" y="1124"/>
                    </a:lnTo>
                    <a:lnTo>
                      <a:pt x="142" y="1120"/>
                    </a:lnTo>
                    <a:lnTo>
                      <a:pt x="130" y="1116"/>
                    </a:lnTo>
                    <a:lnTo>
                      <a:pt x="116" y="1112"/>
                    </a:lnTo>
                    <a:lnTo>
                      <a:pt x="114" y="1110"/>
                    </a:lnTo>
                    <a:lnTo>
                      <a:pt x="114" y="1108"/>
                    </a:lnTo>
                    <a:lnTo>
                      <a:pt x="122" y="1106"/>
                    </a:lnTo>
                    <a:lnTo>
                      <a:pt x="132" y="1106"/>
                    </a:lnTo>
                    <a:lnTo>
                      <a:pt x="146" y="1108"/>
                    </a:lnTo>
                    <a:lnTo>
                      <a:pt x="152" y="1106"/>
                    </a:lnTo>
                    <a:lnTo>
                      <a:pt x="160" y="1104"/>
                    </a:lnTo>
                    <a:lnTo>
                      <a:pt x="168" y="1102"/>
                    </a:lnTo>
                    <a:lnTo>
                      <a:pt x="172" y="1096"/>
                    </a:lnTo>
                    <a:lnTo>
                      <a:pt x="178" y="1090"/>
                    </a:lnTo>
                    <a:lnTo>
                      <a:pt x="180" y="1080"/>
                    </a:lnTo>
                    <a:lnTo>
                      <a:pt x="180" y="1074"/>
                    </a:lnTo>
                    <a:lnTo>
                      <a:pt x="178" y="1066"/>
                    </a:lnTo>
                    <a:lnTo>
                      <a:pt x="176" y="1062"/>
                    </a:lnTo>
                    <a:lnTo>
                      <a:pt x="172" y="1056"/>
                    </a:lnTo>
                    <a:lnTo>
                      <a:pt x="166" y="1052"/>
                    </a:lnTo>
                    <a:lnTo>
                      <a:pt x="158" y="1050"/>
                    </a:lnTo>
                    <a:lnTo>
                      <a:pt x="142" y="1050"/>
                    </a:lnTo>
                    <a:lnTo>
                      <a:pt x="132" y="1050"/>
                    </a:lnTo>
                    <a:lnTo>
                      <a:pt x="128" y="1050"/>
                    </a:lnTo>
                    <a:lnTo>
                      <a:pt x="126" y="1048"/>
                    </a:lnTo>
                    <a:lnTo>
                      <a:pt x="126" y="1044"/>
                    </a:lnTo>
                    <a:lnTo>
                      <a:pt x="126" y="1038"/>
                    </a:lnTo>
                    <a:lnTo>
                      <a:pt x="128" y="1024"/>
                    </a:lnTo>
                    <a:lnTo>
                      <a:pt x="132" y="1014"/>
                    </a:lnTo>
                    <a:lnTo>
                      <a:pt x="134" y="1012"/>
                    </a:lnTo>
                    <a:lnTo>
                      <a:pt x="142" y="1010"/>
                    </a:lnTo>
                    <a:lnTo>
                      <a:pt x="150" y="1008"/>
                    </a:lnTo>
                    <a:lnTo>
                      <a:pt x="154" y="1004"/>
                    </a:lnTo>
                    <a:lnTo>
                      <a:pt x="162" y="990"/>
                    </a:lnTo>
                    <a:lnTo>
                      <a:pt x="164" y="984"/>
                    </a:lnTo>
                    <a:lnTo>
                      <a:pt x="160" y="998"/>
                    </a:lnTo>
                    <a:lnTo>
                      <a:pt x="156" y="1012"/>
                    </a:lnTo>
                    <a:lnTo>
                      <a:pt x="154" y="1026"/>
                    </a:lnTo>
                    <a:lnTo>
                      <a:pt x="156" y="1034"/>
                    </a:lnTo>
                    <a:lnTo>
                      <a:pt x="158" y="1040"/>
                    </a:lnTo>
                    <a:lnTo>
                      <a:pt x="160" y="1046"/>
                    </a:lnTo>
                    <a:lnTo>
                      <a:pt x="166" y="1050"/>
                    </a:lnTo>
                    <a:lnTo>
                      <a:pt x="174" y="1056"/>
                    </a:lnTo>
                    <a:lnTo>
                      <a:pt x="184" y="1056"/>
                    </a:lnTo>
                    <a:lnTo>
                      <a:pt x="192" y="1050"/>
                    </a:lnTo>
                    <a:lnTo>
                      <a:pt x="198" y="1044"/>
                    </a:lnTo>
                    <a:lnTo>
                      <a:pt x="204" y="1034"/>
                    </a:lnTo>
                    <a:lnTo>
                      <a:pt x="210" y="1022"/>
                    </a:lnTo>
                    <a:lnTo>
                      <a:pt x="216" y="1010"/>
                    </a:lnTo>
                    <a:lnTo>
                      <a:pt x="222" y="1000"/>
                    </a:lnTo>
                    <a:lnTo>
                      <a:pt x="218" y="1010"/>
                    </a:lnTo>
                    <a:lnTo>
                      <a:pt x="212" y="1020"/>
                    </a:lnTo>
                    <a:lnTo>
                      <a:pt x="204" y="1036"/>
                    </a:lnTo>
                    <a:lnTo>
                      <a:pt x="200" y="1046"/>
                    </a:lnTo>
                    <a:lnTo>
                      <a:pt x="200" y="1054"/>
                    </a:lnTo>
                    <a:lnTo>
                      <a:pt x="202" y="1064"/>
                    </a:lnTo>
                    <a:lnTo>
                      <a:pt x="204" y="1068"/>
                    </a:lnTo>
                    <a:lnTo>
                      <a:pt x="208" y="1072"/>
                    </a:lnTo>
                    <a:lnTo>
                      <a:pt x="212" y="1074"/>
                    </a:lnTo>
                    <a:lnTo>
                      <a:pt x="218" y="1076"/>
                    </a:lnTo>
                    <a:lnTo>
                      <a:pt x="226" y="1078"/>
                    </a:lnTo>
                    <a:lnTo>
                      <a:pt x="234" y="1074"/>
                    </a:lnTo>
                    <a:lnTo>
                      <a:pt x="242" y="1070"/>
                    </a:lnTo>
                    <a:lnTo>
                      <a:pt x="256" y="1052"/>
                    </a:lnTo>
                    <a:lnTo>
                      <a:pt x="262" y="1044"/>
                    </a:lnTo>
                    <a:lnTo>
                      <a:pt x="270" y="1038"/>
                    </a:lnTo>
                    <a:lnTo>
                      <a:pt x="266" y="1048"/>
                    </a:lnTo>
                    <a:lnTo>
                      <a:pt x="262" y="1058"/>
                    </a:lnTo>
                    <a:lnTo>
                      <a:pt x="260" y="1068"/>
                    </a:lnTo>
                    <a:lnTo>
                      <a:pt x="264" y="1092"/>
                    </a:lnTo>
                    <a:lnTo>
                      <a:pt x="268" y="1118"/>
                    </a:lnTo>
                    <a:lnTo>
                      <a:pt x="268" y="1130"/>
                    </a:lnTo>
                    <a:lnTo>
                      <a:pt x="272" y="1140"/>
                    </a:lnTo>
                    <a:lnTo>
                      <a:pt x="274" y="1148"/>
                    </a:lnTo>
                    <a:lnTo>
                      <a:pt x="280" y="1154"/>
                    </a:lnTo>
                    <a:lnTo>
                      <a:pt x="286" y="1158"/>
                    </a:lnTo>
                    <a:lnTo>
                      <a:pt x="296" y="1160"/>
                    </a:lnTo>
                    <a:lnTo>
                      <a:pt x="308" y="1160"/>
                    </a:lnTo>
                    <a:lnTo>
                      <a:pt x="320" y="1156"/>
                    </a:lnTo>
                    <a:lnTo>
                      <a:pt x="354" y="1144"/>
                    </a:lnTo>
                    <a:lnTo>
                      <a:pt x="374" y="1134"/>
                    </a:lnTo>
                    <a:lnTo>
                      <a:pt x="392" y="1124"/>
                    </a:lnTo>
                    <a:lnTo>
                      <a:pt x="416" y="1106"/>
                    </a:lnTo>
                    <a:lnTo>
                      <a:pt x="438" y="1086"/>
                    </a:lnTo>
                    <a:lnTo>
                      <a:pt x="454" y="1066"/>
                    </a:lnTo>
                    <a:lnTo>
                      <a:pt x="460" y="1056"/>
                    </a:lnTo>
                    <a:lnTo>
                      <a:pt x="464" y="1048"/>
                    </a:lnTo>
                    <a:lnTo>
                      <a:pt x="470" y="1038"/>
                    </a:lnTo>
                    <a:lnTo>
                      <a:pt x="476" y="1026"/>
                    </a:lnTo>
                    <a:lnTo>
                      <a:pt x="484" y="1016"/>
                    </a:lnTo>
                    <a:lnTo>
                      <a:pt x="492" y="1004"/>
                    </a:lnTo>
                    <a:lnTo>
                      <a:pt x="506" y="976"/>
                    </a:lnTo>
                    <a:lnTo>
                      <a:pt x="512" y="960"/>
                    </a:lnTo>
                    <a:lnTo>
                      <a:pt x="518" y="944"/>
                    </a:lnTo>
                    <a:lnTo>
                      <a:pt x="528" y="924"/>
                    </a:lnTo>
                    <a:lnTo>
                      <a:pt x="540" y="896"/>
                    </a:lnTo>
                    <a:lnTo>
                      <a:pt x="546" y="880"/>
                    </a:lnTo>
                    <a:lnTo>
                      <a:pt x="550" y="868"/>
                    </a:lnTo>
                    <a:lnTo>
                      <a:pt x="550" y="856"/>
                    </a:lnTo>
                    <a:lnTo>
                      <a:pt x="548" y="852"/>
                    </a:lnTo>
                    <a:lnTo>
                      <a:pt x="544" y="848"/>
                    </a:lnTo>
                    <a:lnTo>
                      <a:pt x="540" y="846"/>
                    </a:lnTo>
                    <a:lnTo>
                      <a:pt x="536" y="846"/>
                    </a:lnTo>
                    <a:lnTo>
                      <a:pt x="528" y="846"/>
                    </a:lnTo>
                    <a:lnTo>
                      <a:pt x="524" y="844"/>
                    </a:lnTo>
                    <a:lnTo>
                      <a:pt x="524" y="838"/>
                    </a:lnTo>
                    <a:lnTo>
                      <a:pt x="524" y="834"/>
                    </a:lnTo>
                    <a:lnTo>
                      <a:pt x="526" y="832"/>
                    </a:lnTo>
                    <a:lnTo>
                      <a:pt x="528" y="830"/>
                    </a:lnTo>
                    <a:lnTo>
                      <a:pt x="532" y="830"/>
                    </a:lnTo>
                    <a:lnTo>
                      <a:pt x="542" y="828"/>
                    </a:lnTo>
                    <a:lnTo>
                      <a:pt x="546" y="826"/>
                    </a:lnTo>
                    <a:lnTo>
                      <a:pt x="550" y="824"/>
                    </a:lnTo>
                    <a:lnTo>
                      <a:pt x="552" y="820"/>
                    </a:lnTo>
                    <a:lnTo>
                      <a:pt x="562" y="804"/>
                    </a:lnTo>
                    <a:lnTo>
                      <a:pt x="564" y="800"/>
                    </a:lnTo>
                    <a:lnTo>
                      <a:pt x="568" y="796"/>
                    </a:lnTo>
                    <a:lnTo>
                      <a:pt x="572" y="794"/>
                    </a:lnTo>
                    <a:lnTo>
                      <a:pt x="578" y="794"/>
                    </a:lnTo>
                    <a:lnTo>
                      <a:pt x="588" y="796"/>
                    </a:lnTo>
                    <a:lnTo>
                      <a:pt x="598" y="796"/>
                    </a:lnTo>
                    <a:lnTo>
                      <a:pt x="602" y="794"/>
                    </a:lnTo>
                    <a:lnTo>
                      <a:pt x="606" y="790"/>
                    </a:lnTo>
                    <a:lnTo>
                      <a:pt x="610" y="784"/>
                    </a:lnTo>
                    <a:lnTo>
                      <a:pt x="614" y="776"/>
                    </a:lnTo>
                    <a:lnTo>
                      <a:pt x="616" y="766"/>
                    </a:lnTo>
                    <a:lnTo>
                      <a:pt x="616" y="756"/>
                    </a:lnTo>
                    <a:lnTo>
                      <a:pt x="614" y="746"/>
                    </a:lnTo>
                    <a:lnTo>
                      <a:pt x="610" y="734"/>
                    </a:lnTo>
                    <a:lnTo>
                      <a:pt x="610" y="732"/>
                    </a:lnTo>
                    <a:lnTo>
                      <a:pt x="614" y="742"/>
                    </a:lnTo>
                    <a:lnTo>
                      <a:pt x="618" y="754"/>
                    </a:lnTo>
                    <a:lnTo>
                      <a:pt x="620" y="766"/>
                    </a:lnTo>
                    <a:lnTo>
                      <a:pt x="624" y="776"/>
                    </a:lnTo>
                    <a:lnTo>
                      <a:pt x="630" y="782"/>
                    </a:lnTo>
                    <a:lnTo>
                      <a:pt x="634" y="784"/>
                    </a:lnTo>
                    <a:lnTo>
                      <a:pt x="638" y="786"/>
                    </a:lnTo>
                    <a:lnTo>
                      <a:pt x="644" y="786"/>
                    </a:lnTo>
                    <a:lnTo>
                      <a:pt x="648" y="784"/>
                    </a:lnTo>
                    <a:lnTo>
                      <a:pt x="654" y="780"/>
                    </a:lnTo>
                    <a:lnTo>
                      <a:pt x="658" y="774"/>
                    </a:lnTo>
                    <a:lnTo>
                      <a:pt x="662" y="768"/>
                    </a:lnTo>
                    <a:lnTo>
                      <a:pt x="666" y="758"/>
                    </a:lnTo>
                    <a:lnTo>
                      <a:pt x="670" y="744"/>
                    </a:lnTo>
                    <a:lnTo>
                      <a:pt x="674" y="728"/>
                    </a:lnTo>
                    <a:lnTo>
                      <a:pt x="680" y="710"/>
                    </a:lnTo>
                    <a:lnTo>
                      <a:pt x="680" y="714"/>
                    </a:lnTo>
                    <a:lnTo>
                      <a:pt x="680" y="726"/>
                    </a:lnTo>
                    <a:lnTo>
                      <a:pt x="678" y="736"/>
                    </a:lnTo>
                    <a:lnTo>
                      <a:pt x="676" y="746"/>
                    </a:lnTo>
                    <a:lnTo>
                      <a:pt x="674" y="758"/>
                    </a:lnTo>
                    <a:lnTo>
                      <a:pt x="676" y="764"/>
                    </a:lnTo>
                    <a:lnTo>
                      <a:pt x="678" y="772"/>
                    </a:lnTo>
                    <a:lnTo>
                      <a:pt x="682" y="776"/>
                    </a:lnTo>
                    <a:lnTo>
                      <a:pt x="690" y="780"/>
                    </a:lnTo>
                    <a:lnTo>
                      <a:pt x="698" y="782"/>
                    </a:lnTo>
                    <a:lnTo>
                      <a:pt x="706" y="782"/>
                    </a:lnTo>
                    <a:lnTo>
                      <a:pt x="712" y="782"/>
                    </a:lnTo>
                    <a:lnTo>
                      <a:pt x="718" y="780"/>
                    </a:lnTo>
                    <a:lnTo>
                      <a:pt x="726" y="774"/>
                    </a:lnTo>
                    <a:lnTo>
                      <a:pt x="730" y="766"/>
                    </a:lnTo>
                    <a:lnTo>
                      <a:pt x="734" y="760"/>
                    </a:lnTo>
                    <a:lnTo>
                      <a:pt x="738" y="756"/>
                    </a:lnTo>
                    <a:lnTo>
                      <a:pt x="740" y="752"/>
                    </a:lnTo>
                    <a:lnTo>
                      <a:pt x="740" y="744"/>
                    </a:lnTo>
                    <a:lnTo>
                      <a:pt x="740" y="740"/>
                    </a:lnTo>
                    <a:lnTo>
                      <a:pt x="742" y="742"/>
                    </a:lnTo>
                    <a:lnTo>
                      <a:pt x="744" y="748"/>
                    </a:lnTo>
                    <a:lnTo>
                      <a:pt x="746" y="754"/>
                    </a:lnTo>
                    <a:lnTo>
                      <a:pt x="748" y="762"/>
                    </a:lnTo>
                    <a:lnTo>
                      <a:pt x="752" y="768"/>
                    </a:lnTo>
                    <a:lnTo>
                      <a:pt x="760" y="772"/>
                    </a:lnTo>
                    <a:lnTo>
                      <a:pt x="768" y="774"/>
                    </a:lnTo>
                    <a:lnTo>
                      <a:pt x="776" y="774"/>
                    </a:lnTo>
                    <a:lnTo>
                      <a:pt x="786" y="772"/>
                    </a:lnTo>
                    <a:lnTo>
                      <a:pt x="794" y="768"/>
                    </a:lnTo>
                    <a:lnTo>
                      <a:pt x="806" y="760"/>
                    </a:lnTo>
                    <a:lnTo>
                      <a:pt x="816" y="750"/>
                    </a:lnTo>
                    <a:lnTo>
                      <a:pt x="822" y="738"/>
                    </a:lnTo>
                    <a:lnTo>
                      <a:pt x="826" y="726"/>
                    </a:lnTo>
                    <a:lnTo>
                      <a:pt x="828" y="714"/>
                    </a:lnTo>
                    <a:lnTo>
                      <a:pt x="830" y="700"/>
                    </a:lnTo>
                    <a:lnTo>
                      <a:pt x="830" y="692"/>
                    </a:lnTo>
                    <a:lnTo>
                      <a:pt x="828" y="684"/>
                    </a:lnTo>
                    <a:lnTo>
                      <a:pt x="824" y="678"/>
                    </a:lnTo>
                    <a:lnTo>
                      <a:pt x="818" y="670"/>
                    </a:lnTo>
                    <a:close/>
                    <a:moveTo>
                      <a:pt x="408" y="1902"/>
                    </a:moveTo>
                    <a:lnTo>
                      <a:pt x="408" y="1902"/>
                    </a:lnTo>
                    <a:lnTo>
                      <a:pt x="414" y="1904"/>
                    </a:lnTo>
                    <a:lnTo>
                      <a:pt x="422" y="1902"/>
                    </a:lnTo>
                    <a:lnTo>
                      <a:pt x="434" y="1896"/>
                    </a:lnTo>
                    <a:lnTo>
                      <a:pt x="436" y="1902"/>
                    </a:lnTo>
                    <a:lnTo>
                      <a:pt x="438" y="1908"/>
                    </a:lnTo>
                    <a:lnTo>
                      <a:pt x="442" y="1914"/>
                    </a:lnTo>
                    <a:lnTo>
                      <a:pt x="448" y="1918"/>
                    </a:lnTo>
                    <a:lnTo>
                      <a:pt x="458" y="1920"/>
                    </a:lnTo>
                    <a:lnTo>
                      <a:pt x="464" y="1920"/>
                    </a:lnTo>
                    <a:lnTo>
                      <a:pt x="470" y="1918"/>
                    </a:lnTo>
                    <a:lnTo>
                      <a:pt x="474" y="1916"/>
                    </a:lnTo>
                    <a:lnTo>
                      <a:pt x="470" y="1922"/>
                    </a:lnTo>
                    <a:lnTo>
                      <a:pt x="464" y="1926"/>
                    </a:lnTo>
                    <a:lnTo>
                      <a:pt x="460" y="1928"/>
                    </a:lnTo>
                    <a:lnTo>
                      <a:pt x="456" y="1928"/>
                    </a:lnTo>
                    <a:lnTo>
                      <a:pt x="454" y="1924"/>
                    </a:lnTo>
                    <a:lnTo>
                      <a:pt x="448" y="1920"/>
                    </a:lnTo>
                    <a:lnTo>
                      <a:pt x="444" y="1918"/>
                    </a:lnTo>
                    <a:lnTo>
                      <a:pt x="434" y="1916"/>
                    </a:lnTo>
                    <a:lnTo>
                      <a:pt x="432" y="1914"/>
                    </a:lnTo>
                    <a:lnTo>
                      <a:pt x="424" y="1912"/>
                    </a:lnTo>
                    <a:lnTo>
                      <a:pt x="416" y="1912"/>
                    </a:lnTo>
                    <a:lnTo>
                      <a:pt x="408" y="1916"/>
                    </a:lnTo>
                    <a:lnTo>
                      <a:pt x="408" y="1912"/>
                    </a:lnTo>
                    <a:lnTo>
                      <a:pt x="406" y="1902"/>
                    </a:lnTo>
                    <a:lnTo>
                      <a:pt x="408" y="1902"/>
                    </a:lnTo>
                    <a:close/>
                    <a:moveTo>
                      <a:pt x="510" y="574"/>
                    </a:moveTo>
                    <a:lnTo>
                      <a:pt x="530" y="570"/>
                    </a:lnTo>
                    <a:lnTo>
                      <a:pt x="566" y="566"/>
                    </a:lnTo>
                    <a:lnTo>
                      <a:pt x="582" y="566"/>
                    </a:lnTo>
                    <a:lnTo>
                      <a:pt x="600" y="566"/>
                    </a:lnTo>
                    <a:lnTo>
                      <a:pt x="614" y="568"/>
                    </a:lnTo>
                    <a:lnTo>
                      <a:pt x="622" y="570"/>
                    </a:lnTo>
                    <a:lnTo>
                      <a:pt x="626" y="574"/>
                    </a:lnTo>
                    <a:lnTo>
                      <a:pt x="626" y="578"/>
                    </a:lnTo>
                    <a:lnTo>
                      <a:pt x="624" y="580"/>
                    </a:lnTo>
                    <a:lnTo>
                      <a:pt x="622" y="588"/>
                    </a:lnTo>
                    <a:lnTo>
                      <a:pt x="624" y="594"/>
                    </a:lnTo>
                    <a:lnTo>
                      <a:pt x="626" y="600"/>
                    </a:lnTo>
                    <a:lnTo>
                      <a:pt x="620" y="596"/>
                    </a:lnTo>
                    <a:lnTo>
                      <a:pt x="614" y="594"/>
                    </a:lnTo>
                    <a:lnTo>
                      <a:pt x="608" y="594"/>
                    </a:lnTo>
                    <a:lnTo>
                      <a:pt x="600" y="594"/>
                    </a:lnTo>
                    <a:lnTo>
                      <a:pt x="592" y="598"/>
                    </a:lnTo>
                    <a:lnTo>
                      <a:pt x="588" y="600"/>
                    </a:lnTo>
                    <a:lnTo>
                      <a:pt x="584" y="604"/>
                    </a:lnTo>
                    <a:lnTo>
                      <a:pt x="584" y="608"/>
                    </a:lnTo>
                    <a:lnTo>
                      <a:pt x="582" y="616"/>
                    </a:lnTo>
                    <a:lnTo>
                      <a:pt x="582" y="620"/>
                    </a:lnTo>
                    <a:lnTo>
                      <a:pt x="572" y="614"/>
                    </a:lnTo>
                    <a:lnTo>
                      <a:pt x="566" y="612"/>
                    </a:lnTo>
                    <a:lnTo>
                      <a:pt x="560" y="610"/>
                    </a:lnTo>
                    <a:lnTo>
                      <a:pt x="552" y="612"/>
                    </a:lnTo>
                    <a:lnTo>
                      <a:pt x="546" y="616"/>
                    </a:lnTo>
                    <a:lnTo>
                      <a:pt x="542" y="622"/>
                    </a:lnTo>
                    <a:lnTo>
                      <a:pt x="538" y="630"/>
                    </a:lnTo>
                    <a:lnTo>
                      <a:pt x="536" y="638"/>
                    </a:lnTo>
                    <a:lnTo>
                      <a:pt x="538" y="648"/>
                    </a:lnTo>
                    <a:lnTo>
                      <a:pt x="544" y="656"/>
                    </a:lnTo>
                    <a:lnTo>
                      <a:pt x="552" y="664"/>
                    </a:lnTo>
                    <a:lnTo>
                      <a:pt x="558" y="670"/>
                    </a:lnTo>
                    <a:lnTo>
                      <a:pt x="566" y="676"/>
                    </a:lnTo>
                    <a:lnTo>
                      <a:pt x="572" y="684"/>
                    </a:lnTo>
                    <a:lnTo>
                      <a:pt x="558" y="674"/>
                    </a:lnTo>
                    <a:lnTo>
                      <a:pt x="546" y="666"/>
                    </a:lnTo>
                    <a:lnTo>
                      <a:pt x="532" y="658"/>
                    </a:lnTo>
                    <a:lnTo>
                      <a:pt x="526" y="658"/>
                    </a:lnTo>
                    <a:lnTo>
                      <a:pt x="518" y="656"/>
                    </a:lnTo>
                    <a:lnTo>
                      <a:pt x="512" y="658"/>
                    </a:lnTo>
                    <a:lnTo>
                      <a:pt x="506" y="662"/>
                    </a:lnTo>
                    <a:lnTo>
                      <a:pt x="502" y="668"/>
                    </a:lnTo>
                    <a:lnTo>
                      <a:pt x="500" y="672"/>
                    </a:lnTo>
                    <a:lnTo>
                      <a:pt x="498" y="680"/>
                    </a:lnTo>
                    <a:lnTo>
                      <a:pt x="498" y="688"/>
                    </a:lnTo>
                    <a:lnTo>
                      <a:pt x="502" y="694"/>
                    </a:lnTo>
                    <a:lnTo>
                      <a:pt x="508" y="706"/>
                    </a:lnTo>
                    <a:lnTo>
                      <a:pt x="514" y="714"/>
                    </a:lnTo>
                    <a:lnTo>
                      <a:pt x="514" y="718"/>
                    </a:lnTo>
                    <a:lnTo>
                      <a:pt x="514" y="722"/>
                    </a:lnTo>
                    <a:lnTo>
                      <a:pt x="506" y="716"/>
                    </a:lnTo>
                    <a:lnTo>
                      <a:pt x="502" y="712"/>
                    </a:lnTo>
                    <a:lnTo>
                      <a:pt x="496" y="708"/>
                    </a:lnTo>
                    <a:lnTo>
                      <a:pt x="488" y="706"/>
                    </a:lnTo>
                    <a:lnTo>
                      <a:pt x="480" y="708"/>
                    </a:lnTo>
                    <a:lnTo>
                      <a:pt x="476" y="710"/>
                    </a:lnTo>
                    <a:lnTo>
                      <a:pt x="472" y="716"/>
                    </a:lnTo>
                    <a:lnTo>
                      <a:pt x="466" y="728"/>
                    </a:lnTo>
                    <a:lnTo>
                      <a:pt x="462" y="720"/>
                    </a:lnTo>
                    <a:lnTo>
                      <a:pt x="454" y="716"/>
                    </a:lnTo>
                    <a:lnTo>
                      <a:pt x="464" y="712"/>
                    </a:lnTo>
                    <a:lnTo>
                      <a:pt x="472" y="710"/>
                    </a:lnTo>
                    <a:lnTo>
                      <a:pt x="480" y="706"/>
                    </a:lnTo>
                    <a:lnTo>
                      <a:pt x="488" y="700"/>
                    </a:lnTo>
                    <a:lnTo>
                      <a:pt x="490" y="694"/>
                    </a:lnTo>
                    <a:lnTo>
                      <a:pt x="490" y="688"/>
                    </a:lnTo>
                    <a:lnTo>
                      <a:pt x="490" y="686"/>
                    </a:lnTo>
                    <a:lnTo>
                      <a:pt x="488" y="678"/>
                    </a:lnTo>
                    <a:lnTo>
                      <a:pt x="484" y="672"/>
                    </a:lnTo>
                    <a:lnTo>
                      <a:pt x="480" y="668"/>
                    </a:lnTo>
                    <a:lnTo>
                      <a:pt x="476" y="666"/>
                    </a:lnTo>
                    <a:lnTo>
                      <a:pt x="468" y="666"/>
                    </a:lnTo>
                    <a:lnTo>
                      <a:pt x="472" y="660"/>
                    </a:lnTo>
                    <a:lnTo>
                      <a:pt x="482" y="656"/>
                    </a:lnTo>
                    <a:lnTo>
                      <a:pt x="490" y="652"/>
                    </a:lnTo>
                    <a:lnTo>
                      <a:pt x="500" y="646"/>
                    </a:lnTo>
                    <a:lnTo>
                      <a:pt x="504" y="642"/>
                    </a:lnTo>
                    <a:lnTo>
                      <a:pt x="506" y="638"/>
                    </a:lnTo>
                    <a:lnTo>
                      <a:pt x="508" y="632"/>
                    </a:lnTo>
                    <a:lnTo>
                      <a:pt x="510" y="624"/>
                    </a:lnTo>
                    <a:lnTo>
                      <a:pt x="510" y="622"/>
                    </a:lnTo>
                    <a:lnTo>
                      <a:pt x="508" y="614"/>
                    </a:lnTo>
                    <a:lnTo>
                      <a:pt x="504" y="608"/>
                    </a:lnTo>
                    <a:lnTo>
                      <a:pt x="492" y="596"/>
                    </a:lnTo>
                    <a:lnTo>
                      <a:pt x="484" y="588"/>
                    </a:lnTo>
                    <a:lnTo>
                      <a:pt x="486" y="584"/>
                    </a:lnTo>
                    <a:lnTo>
                      <a:pt x="488" y="580"/>
                    </a:lnTo>
                    <a:lnTo>
                      <a:pt x="496" y="578"/>
                    </a:lnTo>
                    <a:lnTo>
                      <a:pt x="510" y="574"/>
                    </a:lnTo>
                    <a:close/>
                    <a:moveTo>
                      <a:pt x="436" y="962"/>
                    </a:moveTo>
                    <a:lnTo>
                      <a:pt x="436" y="962"/>
                    </a:lnTo>
                    <a:lnTo>
                      <a:pt x="434" y="954"/>
                    </a:lnTo>
                    <a:lnTo>
                      <a:pt x="436" y="950"/>
                    </a:lnTo>
                    <a:lnTo>
                      <a:pt x="438" y="946"/>
                    </a:lnTo>
                    <a:lnTo>
                      <a:pt x="442" y="946"/>
                    </a:lnTo>
                    <a:lnTo>
                      <a:pt x="446" y="948"/>
                    </a:lnTo>
                    <a:lnTo>
                      <a:pt x="446" y="952"/>
                    </a:lnTo>
                    <a:lnTo>
                      <a:pt x="446" y="958"/>
                    </a:lnTo>
                    <a:lnTo>
                      <a:pt x="440" y="962"/>
                    </a:lnTo>
                    <a:lnTo>
                      <a:pt x="438" y="964"/>
                    </a:lnTo>
                    <a:lnTo>
                      <a:pt x="436" y="962"/>
                    </a:lnTo>
                    <a:close/>
                    <a:moveTo>
                      <a:pt x="438" y="982"/>
                    </a:moveTo>
                    <a:lnTo>
                      <a:pt x="438" y="982"/>
                    </a:lnTo>
                    <a:lnTo>
                      <a:pt x="434" y="980"/>
                    </a:lnTo>
                    <a:lnTo>
                      <a:pt x="434" y="978"/>
                    </a:lnTo>
                    <a:lnTo>
                      <a:pt x="438" y="972"/>
                    </a:lnTo>
                    <a:lnTo>
                      <a:pt x="440" y="972"/>
                    </a:lnTo>
                    <a:lnTo>
                      <a:pt x="442" y="972"/>
                    </a:lnTo>
                    <a:lnTo>
                      <a:pt x="444" y="976"/>
                    </a:lnTo>
                    <a:lnTo>
                      <a:pt x="442" y="980"/>
                    </a:lnTo>
                    <a:lnTo>
                      <a:pt x="440" y="982"/>
                    </a:lnTo>
                    <a:lnTo>
                      <a:pt x="438" y="982"/>
                    </a:lnTo>
                    <a:close/>
                    <a:moveTo>
                      <a:pt x="436" y="928"/>
                    </a:moveTo>
                    <a:lnTo>
                      <a:pt x="436" y="928"/>
                    </a:lnTo>
                    <a:lnTo>
                      <a:pt x="432" y="926"/>
                    </a:lnTo>
                    <a:lnTo>
                      <a:pt x="430" y="924"/>
                    </a:lnTo>
                    <a:lnTo>
                      <a:pt x="430" y="914"/>
                    </a:lnTo>
                    <a:lnTo>
                      <a:pt x="426" y="904"/>
                    </a:lnTo>
                    <a:lnTo>
                      <a:pt x="426" y="900"/>
                    </a:lnTo>
                    <a:lnTo>
                      <a:pt x="426" y="898"/>
                    </a:lnTo>
                    <a:lnTo>
                      <a:pt x="428" y="890"/>
                    </a:lnTo>
                    <a:lnTo>
                      <a:pt x="430" y="888"/>
                    </a:lnTo>
                    <a:lnTo>
                      <a:pt x="440" y="894"/>
                    </a:lnTo>
                    <a:lnTo>
                      <a:pt x="446" y="896"/>
                    </a:lnTo>
                    <a:lnTo>
                      <a:pt x="452" y="898"/>
                    </a:lnTo>
                    <a:lnTo>
                      <a:pt x="458" y="898"/>
                    </a:lnTo>
                    <a:lnTo>
                      <a:pt x="466" y="894"/>
                    </a:lnTo>
                    <a:lnTo>
                      <a:pt x="472" y="892"/>
                    </a:lnTo>
                    <a:lnTo>
                      <a:pt x="478" y="892"/>
                    </a:lnTo>
                    <a:lnTo>
                      <a:pt x="482" y="894"/>
                    </a:lnTo>
                    <a:lnTo>
                      <a:pt x="484" y="898"/>
                    </a:lnTo>
                    <a:lnTo>
                      <a:pt x="484" y="902"/>
                    </a:lnTo>
                    <a:lnTo>
                      <a:pt x="480" y="906"/>
                    </a:lnTo>
                    <a:lnTo>
                      <a:pt x="464" y="914"/>
                    </a:lnTo>
                    <a:lnTo>
                      <a:pt x="450" y="926"/>
                    </a:lnTo>
                    <a:lnTo>
                      <a:pt x="442" y="928"/>
                    </a:lnTo>
                    <a:lnTo>
                      <a:pt x="440" y="928"/>
                    </a:lnTo>
                    <a:lnTo>
                      <a:pt x="436" y="928"/>
                    </a:lnTo>
                    <a:close/>
                    <a:moveTo>
                      <a:pt x="442" y="786"/>
                    </a:moveTo>
                    <a:lnTo>
                      <a:pt x="442" y="786"/>
                    </a:lnTo>
                    <a:lnTo>
                      <a:pt x="442" y="792"/>
                    </a:lnTo>
                    <a:lnTo>
                      <a:pt x="446" y="798"/>
                    </a:lnTo>
                    <a:lnTo>
                      <a:pt x="456" y="808"/>
                    </a:lnTo>
                    <a:lnTo>
                      <a:pt x="446" y="812"/>
                    </a:lnTo>
                    <a:lnTo>
                      <a:pt x="442" y="814"/>
                    </a:lnTo>
                    <a:lnTo>
                      <a:pt x="440" y="818"/>
                    </a:lnTo>
                    <a:lnTo>
                      <a:pt x="440" y="810"/>
                    </a:lnTo>
                    <a:lnTo>
                      <a:pt x="442" y="802"/>
                    </a:lnTo>
                    <a:lnTo>
                      <a:pt x="440" y="788"/>
                    </a:lnTo>
                    <a:lnTo>
                      <a:pt x="438" y="776"/>
                    </a:lnTo>
                    <a:lnTo>
                      <a:pt x="436" y="768"/>
                    </a:lnTo>
                    <a:lnTo>
                      <a:pt x="448" y="766"/>
                    </a:lnTo>
                    <a:lnTo>
                      <a:pt x="442" y="774"/>
                    </a:lnTo>
                    <a:lnTo>
                      <a:pt x="442" y="784"/>
                    </a:lnTo>
                    <a:lnTo>
                      <a:pt x="442" y="786"/>
                    </a:lnTo>
                    <a:close/>
                    <a:moveTo>
                      <a:pt x="438" y="834"/>
                    </a:moveTo>
                    <a:lnTo>
                      <a:pt x="438" y="834"/>
                    </a:lnTo>
                    <a:lnTo>
                      <a:pt x="440" y="840"/>
                    </a:lnTo>
                    <a:lnTo>
                      <a:pt x="442" y="846"/>
                    </a:lnTo>
                    <a:lnTo>
                      <a:pt x="442" y="852"/>
                    </a:lnTo>
                    <a:lnTo>
                      <a:pt x="440" y="858"/>
                    </a:lnTo>
                    <a:lnTo>
                      <a:pt x="438" y="862"/>
                    </a:lnTo>
                    <a:lnTo>
                      <a:pt x="436" y="866"/>
                    </a:lnTo>
                    <a:lnTo>
                      <a:pt x="434" y="866"/>
                    </a:lnTo>
                    <a:lnTo>
                      <a:pt x="434" y="862"/>
                    </a:lnTo>
                    <a:lnTo>
                      <a:pt x="438" y="834"/>
                    </a:lnTo>
                    <a:close/>
                    <a:moveTo>
                      <a:pt x="462" y="756"/>
                    </a:moveTo>
                    <a:lnTo>
                      <a:pt x="462" y="756"/>
                    </a:lnTo>
                    <a:lnTo>
                      <a:pt x="466" y="748"/>
                    </a:lnTo>
                    <a:lnTo>
                      <a:pt x="470" y="756"/>
                    </a:lnTo>
                    <a:lnTo>
                      <a:pt x="462" y="756"/>
                    </a:lnTo>
                    <a:close/>
                    <a:moveTo>
                      <a:pt x="374" y="618"/>
                    </a:moveTo>
                    <a:lnTo>
                      <a:pt x="374" y="618"/>
                    </a:lnTo>
                    <a:lnTo>
                      <a:pt x="404" y="604"/>
                    </a:lnTo>
                    <a:lnTo>
                      <a:pt x="436" y="592"/>
                    </a:lnTo>
                    <a:lnTo>
                      <a:pt x="440" y="592"/>
                    </a:lnTo>
                    <a:lnTo>
                      <a:pt x="446" y="594"/>
                    </a:lnTo>
                    <a:lnTo>
                      <a:pt x="458" y="602"/>
                    </a:lnTo>
                    <a:lnTo>
                      <a:pt x="474" y="616"/>
                    </a:lnTo>
                    <a:lnTo>
                      <a:pt x="482" y="624"/>
                    </a:lnTo>
                    <a:lnTo>
                      <a:pt x="482" y="628"/>
                    </a:lnTo>
                    <a:lnTo>
                      <a:pt x="472" y="632"/>
                    </a:lnTo>
                    <a:lnTo>
                      <a:pt x="462" y="636"/>
                    </a:lnTo>
                    <a:lnTo>
                      <a:pt x="454" y="642"/>
                    </a:lnTo>
                    <a:lnTo>
                      <a:pt x="446" y="650"/>
                    </a:lnTo>
                    <a:lnTo>
                      <a:pt x="442" y="656"/>
                    </a:lnTo>
                    <a:lnTo>
                      <a:pt x="440" y="662"/>
                    </a:lnTo>
                    <a:lnTo>
                      <a:pt x="438" y="672"/>
                    </a:lnTo>
                    <a:lnTo>
                      <a:pt x="440" y="678"/>
                    </a:lnTo>
                    <a:lnTo>
                      <a:pt x="442" y="686"/>
                    </a:lnTo>
                    <a:lnTo>
                      <a:pt x="448" y="690"/>
                    </a:lnTo>
                    <a:lnTo>
                      <a:pt x="440" y="694"/>
                    </a:lnTo>
                    <a:lnTo>
                      <a:pt x="434" y="698"/>
                    </a:lnTo>
                    <a:lnTo>
                      <a:pt x="430" y="706"/>
                    </a:lnTo>
                    <a:lnTo>
                      <a:pt x="426" y="716"/>
                    </a:lnTo>
                    <a:lnTo>
                      <a:pt x="426" y="718"/>
                    </a:lnTo>
                    <a:lnTo>
                      <a:pt x="428" y="726"/>
                    </a:lnTo>
                    <a:lnTo>
                      <a:pt x="430" y="732"/>
                    </a:lnTo>
                    <a:lnTo>
                      <a:pt x="434" y="736"/>
                    </a:lnTo>
                    <a:lnTo>
                      <a:pt x="440" y="740"/>
                    </a:lnTo>
                    <a:lnTo>
                      <a:pt x="430" y="742"/>
                    </a:lnTo>
                    <a:lnTo>
                      <a:pt x="420" y="746"/>
                    </a:lnTo>
                    <a:lnTo>
                      <a:pt x="414" y="748"/>
                    </a:lnTo>
                    <a:lnTo>
                      <a:pt x="410" y="754"/>
                    </a:lnTo>
                    <a:lnTo>
                      <a:pt x="408" y="766"/>
                    </a:lnTo>
                    <a:lnTo>
                      <a:pt x="408" y="768"/>
                    </a:lnTo>
                    <a:lnTo>
                      <a:pt x="400" y="762"/>
                    </a:lnTo>
                    <a:lnTo>
                      <a:pt x="392" y="760"/>
                    </a:lnTo>
                    <a:lnTo>
                      <a:pt x="384" y="758"/>
                    </a:lnTo>
                    <a:lnTo>
                      <a:pt x="382" y="754"/>
                    </a:lnTo>
                    <a:lnTo>
                      <a:pt x="384" y="752"/>
                    </a:lnTo>
                    <a:lnTo>
                      <a:pt x="386" y="748"/>
                    </a:lnTo>
                    <a:lnTo>
                      <a:pt x="396" y="742"/>
                    </a:lnTo>
                    <a:lnTo>
                      <a:pt x="402" y="736"/>
                    </a:lnTo>
                    <a:lnTo>
                      <a:pt x="410" y="730"/>
                    </a:lnTo>
                    <a:lnTo>
                      <a:pt x="416" y="722"/>
                    </a:lnTo>
                    <a:lnTo>
                      <a:pt x="418" y="716"/>
                    </a:lnTo>
                    <a:lnTo>
                      <a:pt x="418" y="710"/>
                    </a:lnTo>
                    <a:lnTo>
                      <a:pt x="418" y="706"/>
                    </a:lnTo>
                    <a:lnTo>
                      <a:pt x="416" y="698"/>
                    </a:lnTo>
                    <a:lnTo>
                      <a:pt x="414" y="694"/>
                    </a:lnTo>
                    <a:lnTo>
                      <a:pt x="410" y="688"/>
                    </a:lnTo>
                    <a:lnTo>
                      <a:pt x="402" y="684"/>
                    </a:lnTo>
                    <a:lnTo>
                      <a:pt x="396" y="684"/>
                    </a:lnTo>
                    <a:lnTo>
                      <a:pt x="388" y="684"/>
                    </a:lnTo>
                    <a:lnTo>
                      <a:pt x="398" y="678"/>
                    </a:lnTo>
                    <a:lnTo>
                      <a:pt x="404" y="670"/>
                    </a:lnTo>
                    <a:lnTo>
                      <a:pt x="410" y="660"/>
                    </a:lnTo>
                    <a:lnTo>
                      <a:pt x="412" y="650"/>
                    </a:lnTo>
                    <a:lnTo>
                      <a:pt x="410" y="638"/>
                    </a:lnTo>
                    <a:lnTo>
                      <a:pt x="408" y="632"/>
                    </a:lnTo>
                    <a:lnTo>
                      <a:pt x="404" y="626"/>
                    </a:lnTo>
                    <a:lnTo>
                      <a:pt x="396" y="622"/>
                    </a:lnTo>
                    <a:lnTo>
                      <a:pt x="384" y="620"/>
                    </a:lnTo>
                    <a:lnTo>
                      <a:pt x="374" y="622"/>
                    </a:lnTo>
                    <a:lnTo>
                      <a:pt x="372" y="622"/>
                    </a:lnTo>
                    <a:lnTo>
                      <a:pt x="370" y="620"/>
                    </a:lnTo>
                    <a:lnTo>
                      <a:pt x="374" y="618"/>
                    </a:lnTo>
                    <a:close/>
                    <a:moveTo>
                      <a:pt x="352" y="894"/>
                    </a:moveTo>
                    <a:lnTo>
                      <a:pt x="352" y="894"/>
                    </a:lnTo>
                    <a:lnTo>
                      <a:pt x="358" y="896"/>
                    </a:lnTo>
                    <a:lnTo>
                      <a:pt x="368" y="898"/>
                    </a:lnTo>
                    <a:lnTo>
                      <a:pt x="378" y="896"/>
                    </a:lnTo>
                    <a:lnTo>
                      <a:pt x="384" y="894"/>
                    </a:lnTo>
                    <a:lnTo>
                      <a:pt x="388" y="892"/>
                    </a:lnTo>
                    <a:lnTo>
                      <a:pt x="394" y="886"/>
                    </a:lnTo>
                    <a:lnTo>
                      <a:pt x="398" y="878"/>
                    </a:lnTo>
                    <a:lnTo>
                      <a:pt x="400" y="872"/>
                    </a:lnTo>
                    <a:lnTo>
                      <a:pt x="402" y="864"/>
                    </a:lnTo>
                    <a:lnTo>
                      <a:pt x="406" y="862"/>
                    </a:lnTo>
                    <a:lnTo>
                      <a:pt x="400" y="900"/>
                    </a:lnTo>
                    <a:lnTo>
                      <a:pt x="398" y="906"/>
                    </a:lnTo>
                    <a:lnTo>
                      <a:pt x="394" y="914"/>
                    </a:lnTo>
                    <a:lnTo>
                      <a:pt x="392" y="918"/>
                    </a:lnTo>
                    <a:lnTo>
                      <a:pt x="388" y="920"/>
                    </a:lnTo>
                    <a:lnTo>
                      <a:pt x="384" y="920"/>
                    </a:lnTo>
                    <a:lnTo>
                      <a:pt x="380" y="918"/>
                    </a:lnTo>
                    <a:lnTo>
                      <a:pt x="366" y="908"/>
                    </a:lnTo>
                    <a:lnTo>
                      <a:pt x="358" y="902"/>
                    </a:lnTo>
                    <a:lnTo>
                      <a:pt x="352" y="896"/>
                    </a:lnTo>
                    <a:lnTo>
                      <a:pt x="352" y="894"/>
                    </a:lnTo>
                    <a:close/>
                    <a:moveTo>
                      <a:pt x="346" y="868"/>
                    </a:moveTo>
                    <a:lnTo>
                      <a:pt x="346" y="868"/>
                    </a:lnTo>
                    <a:lnTo>
                      <a:pt x="350" y="866"/>
                    </a:lnTo>
                    <a:lnTo>
                      <a:pt x="356" y="856"/>
                    </a:lnTo>
                    <a:lnTo>
                      <a:pt x="360" y="854"/>
                    </a:lnTo>
                    <a:lnTo>
                      <a:pt x="364" y="852"/>
                    </a:lnTo>
                    <a:lnTo>
                      <a:pt x="374" y="856"/>
                    </a:lnTo>
                    <a:lnTo>
                      <a:pt x="376" y="858"/>
                    </a:lnTo>
                    <a:lnTo>
                      <a:pt x="376" y="860"/>
                    </a:lnTo>
                    <a:lnTo>
                      <a:pt x="374" y="868"/>
                    </a:lnTo>
                    <a:lnTo>
                      <a:pt x="372" y="872"/>
                    </a:lnTo>
                    <a:lnTo>
                      <a:pt x="364" y="870"/>
                    </a:lnTo>
                    <a:lnTo>
                      <a:pt x="356" y="868"/>
                    </a:lnTo>
                    <a:lnTo>
                      <a:pt x="346" y="868"/>
                    </a:lnTo>
                    <a:close/>
                    <a:moveTo>
                      <a:pt x="404" y="942"/>
                    </a:moveTo>
                    <a:lnTo>
                      <a:pt x="404" y="942"/>
                    </a:lnTo>
                    <a:lnTo>
                      <a:pt x="408" y="940"/>
                    </a:lnTo>
                    <a:lnTo>
                      <a:pt x="410" y="942"/>
                    </a:lnTo>
                    <a:lnTo>
                      <a:pt x="412" y="952"/>
                    </a:lnTo>
                    <a:lnTo>
                      <a:pt x="414" y="966"/>
                    </a:lnTo>
                    <a:lnTo>
                      <a:pt x="414" y="974"/>
                    </a:lnTo>
                    <a:lnTo>
                      <a:pt x="416" y="980"/>
                    </a:lnTo>
                    <a:lnTo>
                      <a:pt x="420" y="986"/>
                    </a:lnTo>
                    <a:lnTo>
                      <a:pt x="420" y="992"/>
                    </a:lnTo>
                    <a:lnTo>
                      <a:pt x="420" y="998"/>
                    </a:lnTo>
                    <a:lnTo>
                      <a:pt x="416" y="1002"/>
                    </a:lnTo>
                    <a:lnTo>
                      <a:pt x="412" y="1004"/>
                    </a:lnTo>
                    <a:lnTo>
                      <a:pt x="410" y="1004"/>
                    </a:lnTo>
                    <a:lnTo>
                      <a:pt x="408" y="1000"/>
                    </a:lnTo>
                    <a:lnTo>
                      <a:pt x="402" y="984"/>
                    </a:lnTo>
                    <a:lnTo>
                      <a:pt x="398" y="980"/>
                    </a:lnTo>
                    <a:lnTo>
                      <a:pt x="394" y="976"/>
                    </a:lnTo>
                    <a:lnTo>
                      <a:pt x="390" y="972"/>
                    </a:lnTo>
                    <a:lnTo>
                      <a:pt x="390" y="966"/>
                    </a:lnTo>
                    <a:lnTo>
                      <a:pt x="392" y="958"/>
                    </a:lnTo>
                    <a:lnTo>
                      <a:pt x="396" y="952"/>
                    </a:lnTo>
                    <a:lnTo>
                      <a:pt x="404" y="942"/>
                    </a:lnTo>
                    <a:close/>
                    <a:moveTo>
                      <a:pt x="406" y="808"/>
                    </a:moveTo>
                    <a:lnTo>
                      <a:pt x="406" y="808"/>
                    </a:lnTo>
                    <a:lnTo>
                      <a:pt x="410" y="804"/>
                    </a:lnTo>
                    <a:lnTo>
                      <a:pt x="414" y="800"/>
                    </a:lnTo>
                    <a:lnTo>
                      <a:pt x="414" y="802"/>
                    </a:lnTo>
                    <a:lnTo>
                      <a:pt x="414" y="808"/>
                    </a:lnTo>
                    <a:lnTo>
                      <a:pt x="414" y="816"/>
                    </a:lnTo>
                    <a:lnTo>
                      <a:pt x="406" y="808"/>
                    </a:lnTo>
                    <a:close/>
                    <a:moveTo>
                      <a:pt x="284" y="680"/>
                    </a:moveTo>
                    <a:lnTo>
                      <a:pt x="284" y="680"/>
                    </a:lnTo>
                    <a:lnTo>
                      <a:pt x="310" y="658"/>
                    </a:lnTo>
                    <a:lnTo>
                      <a:pt x="314" y="656"/>
                    </a:lnTo>
                    <a:lnTo>
                      <a:pt x="318" y="656"/>
                    </a:lnTo>
                    <a:lnTo>
                      <a:pt x="324" y="660"/>
                    </a:lnTo>
                    <a:lnTo>
                      <a:pt x="330" y="664"/>
                    </a:lnTo>
                    <a:lnTo>
                      <a:pt x="334" y="666"/>
                    </a:lnTo>
                    <a:lnTo>
                      <a:pt x="340" y="666"/>
                    </a:lnTo>
                    <a:lnTo>
                      <a:pt x="344" y="664"/>
                    </a:lnTo>
                    <a:lnTo>
                      <a:pt x="356" y="660"/>
                    </a:lnTo>
                    <a:lnTo>
                      <a:pt x="366" y="656"/>
                    </a:lnTo>
                    <a:lnTo>
                      <a:pt x="376" y="650"/>
                    </a:lnTo>
                    <a:lnTo>
                      <a:pt x="386" y="646"/>
                    </a:lnTo>
                    <a:lnTo>
                      <a:pt x="386" y="648"/>
                    </a:lnTo>
                    <a:lnTo>
                      <a:pt x="386" y="650"/>
                    </a:lnTo>
                    <a:lnTo>
                      <a:pt x="384" y="652"/>
                    </a:lnTo>
                    <a:lnTo>
                      <a:pt x="382" y="656"/>
                    </a:lnTo>
                    <a:lnTo>
                      <a:pt x="368" y="666"/>
                    </a:lnTo>
                    <a:lnTo>
                      <a:pt x="358" y="672"/>
                    </a:lnTo>
                    <a:lnTo>
                      <a:pt x="350" y="680"/>
                    </a:lnTo>
                    <a:lnTo>
                      <a:pt x="342" y="690"/>
                    </a:lnTo>
                    <a:lnTo>
                      <a:pt x="340" y="696"/>
                    </a:lnTo>
                    <a:lnTo>
                      <a:pt x="340" y="702"/>
                    </a:lnTo>
                    <a:lnTo>
                      <a:pt x="340" y="706"/>
                    </a:lnTo>
                    <a:lnTo>
                      <a:pt x="342" y="712"/>
                    </a:lnTo>
                    <a:lnTo>
                      <a:pt x="344" y="718"/>
                    </a:lnTo>
                    <a:lnTo>
                      <a:pt x="352" y="722"/>
                    </a:lnTo>
                    <a:lnTo>
                      <a:pt x="360" y="724"/>
                    </a:lnTo>
                    <a:lnTo>
                      <a:pt x="366" y="724"/>
                    </a:lnTo>
                    <a:lnTo>
                      <a:pt x="374" y="720"/>
                    </a:lnTo>
                    <a:lnTo>
                      <a:pt x="382" y="716"/>
                    </a:lnTo>
                    <a:lnTo>
                      <a:pt x="392" y="712"/>
                    </a:lnTo>
                    <a:lnTo>
                      <a:pt x="388" y="714"/>
                    </a:lnTo>
                    <a:lnTo>
                      <a:pt x="380" y="720"/>
                    </a:lnTo>
                    <a:lnTo>
                      <a:pt x="372" y="726"/>
                    </a:lnTo>
                    <a:lnTo>
                      <a:pt x="364" y="732"/>
                    </a:lnTo>
                    <a:lnTo>
                      <a:pt x="358" y="742"/>
                    </a:lnTo>
                    <a:lnTo>
                      <a:pt x="356" y="748"/>
                    </a:lnTo>
                    <a:lnTo>
                      <a:pt x="356" y="754"/>
                    </a:lnTo>
                    <a:lnTo>
                      <a:pt x="358" y="762"/>
                    </a:lnTo>
                    <a:lnTo>
                      <a:pt x="360" y="770"/>
                    </a:lnTo>
                    <a:lnTo>
                      <a:pt x="362" y="774"/>
                    </a:lnTo>
                    <a:lnTo>
                      <a:pt x="366" y="778"/>
                    </a:lnTo>
                    <a:lnTo>
                      <a:pt x="376" y="782"/>
                    </a:lnTo>
                    <a:lnTo>
                      <a:pt x="384" y="786"/>
                    </a:lnTo>
                    <a:lnTo>
                      <a:pt x="390" y="788"/>
                    </a:lnTo>
                    <a:lnTo>
                      <a:pt x="386" y="790"/>
                    </a:lnTo>
                    <a:lnTo>
                      <a:pt x="380" y="794"/>
                    </a:lnTo>
                    <a:lnTo>
                      <a:pt x="376" y="798"/>
                    </a:lnTo>
                    <a:lnTo>
                      <a:pt x="374" y="802"/>
                    </a:lnTo>
                    <a:lnTo>
                      <a:pt x="374" y="806"/>
                    </a:lnTo>
                    <a:lnTo>
                      <a:pt x="376" y="812"/>
                    </a:lnTo>
                    <a:lnTo>
                      <a:pt x="380" y="818"/>
                    </a:lnTo>
                    <a:lnTo>
                      <a:pt x="386" y="826"/>
                    </a:lnTo>
                    <a:lnTo>
                      <a:pt x="394" y="838"/>
                    </a:lnTo>
                    <a:lnTo>
                      <a:pt x="388" y="834"/>
                    </a:lnTo>
                    <a:lnTo>
                      <a:pt x="382" y="832"/>
                    </a:lnTo>
                    <a:lnTo>
                      <a:pt x="370" y="826"/>
                    </a:lnTo>
                    <a:lnTo>
                      <a:pt x="360" y="826"/>
                    </a:lnTo>
                    <a:lnTo>
                      <a:pt x="350" y="828"/>
                    </a:lnTo>
                    <a:lnTo>
                      <a:pt x="358" y="818"/>
                    </a:lnTo>
                    <a:lnTo>
                      <a:pt x="360" y="812"/>
                    </a:lnTo>
                    <a:lnTo>
                      <a:pt x="362" y="806"/>
                    </a:lnTo>
                    <a:lnTo>
                      <a:pt x="360" y="798"/>
                    </a:lnTo>
                    <a:lnTo>
                      <a:pt x="358" y="792"/>
                    </a:lnTo>
                    <a:lnTo>
                      <a:pt x="354" y="788"/>
                    </a:lnTo>
                    <a:lnTo>
                      <a:pt x="350" y="786"/>
                    </a:lnTo>
                    <a:lnTo>
                      <a:pt x="342" y="782"/>
                    </a:lnTo>
                    <a:lnTo>
                      <a:pt x="334" y="784"/>
                    </a:lnTo>
                    <a:lnTo>
                      <a:pt x="326" y="786"/>
                    </a:lnTo>
                    <a:lnTo>
                      <a:pt x="336" y="778"/>
                    </a:lnTo>
                    <a:lnTo>
                      <a:pt x="346" y="768"/>
                    </a:lnTo>
                    <a:lnTo>
                      <a:pt x="354" y="756"/>
                    </a:lnTo>
                    <a:lnTo>
                      <a:pt x="356" y="752"/>
                    </a:lnTo>
                    <a:lnTo>
                      <a:pt x="356" y="744"/>
                    </a:lnTo>
                    <a:lnTo>
                      <a:pt x="354" y="736"/>
                    </a:lnTo>
                    <a:lnTo>
                      <a:pt x="350" y="728"/>
                    </a:lnTo>
                    <a:lnTo>
                      <a:pt x="346" y="722"/>
                    </a:lnTo>
                    <a:lnTo>
                      <a:pt x="342" y="720"/>
                    </a:lnTo>
                    <a:lnTo>
                      <a:pt x="332" y="716"/>
                    </a:lnTo>
                    <a:lnTo>
                      <a:pt x="322" y="718"/>
                    </a:lnTo>
                    <a:lnTo>
                      <a:pt x="310" y="722"/>
                    </a:lnTo>
                    <a:lnTo>
                      <a:pt x="300" y="730"/>
                    </a:lnTo>
                    <a:lnTo>
                      <a:pt x="288" y="740"/>
                    </a:lnTo>
                    <a:lnTo>
                      <a:pt x="296" y="732"/>
                    </a:lnTo>
                    <a:lnTo>
                      <a:pt x="302" y="724"/>
                    </a:lnTo>
                    <a:lnTo>
                      <a:pt x="304" y="718"/>
                    </a:lnTo>
                    <a:lnTo>
                      <a:pt x="304" y="714"/>
                    </a:lnTo>
                    <a:lnTo>
                      <a:pt x="304" y="706"/>
                    </a:lnTo>
                    <a:lnTo>
                      <a:pt x="300" y="700"/>
                    </a:lnTo>
                    <a:lnTo>
                      <a:pt x="292" y="692"/>
                    </a:lnTo>
                    <a:lnTo>
                      <a:pt x="286" y="688"/>
                    </a:lnTo>
                    <a:lnTo>
                      <a:pt x="284" y="686"/>
                    </a:lnTo>
                    <a:lnTo>
                      <a:pt x="282" y="684"/>
                    </a:lnTo>
                    <a:lnTo>
                      <a:pt x="282" y="682"/>
                    </a:lnTo>
                    <a:lnTo>
                      <a:pt x="284" y="680"/>
                    </a:lnTo>
                    <a:close/>
                    <a:moveTo>
                      <a:pt x="286" y="1082"/>
                    </a:moveTo>
                    <a:lnTo>
                      <a:pt x="286" y="1082"/>
                    </a:lnTo>
                    <a:lnTo>
                      <a:pt x="288" y="1074"/>
                    </a:lnTo>
                    <a:lnTo>
                      <a:pt x="290" y="1068"/>
                    </a:lnTo>
                    <a:lnTo>
                      <a:pt x="294" y="1064"/>
                    </a:lnTo>
                    <a:lnTo>
                      <a:pt x="298" y="1058"/>
                    </a:lnTo>
                    <a:lnTo>
                      <a:pt x="300" y="1058"/>
                    </a:lnTo>
                    <a:lnTo>
                      <a:pt x="302" y="1058"/>
                    </a:lnTo>
                    <a:lnTo>
                      <a:pt x="306" y="1062"/>
                    </a:lnTo>
                    <a:lnTo>
                      <a:pt x="308" y="1068"/>
                    </a:lnTo>
                    <a:lnTo>
                      <a:pt x="308" y="1074"/>
                    </a:lnTo>
                    <a:lnTo>
                      <a:pt x="306" y="1082"/>
                    </a:lnTo>
                    <a:lnTo>
                      <a:pt x="302" y="1092"/>
                    </a:lnTo>
                    <a:lnTo>
                      <a:pt x="302" y="1098"/>
                    </a:lnTo>
                    <a:lnTo>
                      <a:pt x="300" y="1102"/>
                    </a:lnTo>
                    <a:lnTo>
                      <a:pt x="298" y="1104"/>
                    </a:lnTo>
                    <a:lnTo>
                      <a:pt x="294" y="1104"/>
                    </a:lnTo>
                    <a:lnTo>
                      <a:pt x="292" y="1102"/>
                    </a:lnTo>
                    <a:lnTo>
                      <a:pt x="288" y="1096"/>
                    </a:lnTo>
                    <a:lnTo>
                      <a:pt x="286" y="1082"/>
                    </a:lnTo>
                    <a:close/>
                    <a:moveTo>
                      <a:pt x="300" y="1134"/>
                    </a:moveTo>
                    <a:lnTo>
                      <a:pt x="300" y="1134"/>
                    </a:lnTo>
                    <a:lnTo>
                      <a:pt x="300" y="1132"/>
                    </a:lnTo>
                    <a:lnTo>
                      <a:pt x="302" y="1128"/>
                    </a:lnTo>
                    <a:lnTo>
                      <a:pt x="306" y="1126"/>
                    </a:lnTo>
                    <a:lnTo>
                      <a:pt x="310" y="1126"/>
                    </a:lnTo>
                    <a:lnTo>
                      <a:pt x="310" y="1130"/>
                    </a:lnTo>
                    <a:lnTo>
                      <a:pt x="308" y="1132"/>
                    </a:lnTo>
                    <a:lnTo>
                      <a:pt x="306" y="1134"/>
                    </a:lnTo>
                    <a:lnTo>
                      <a:pt x="300" y="1134"/>
                    </a:lnTo>
                    <a:close/>
                    <a:moveTo>
                      <a:pt x="314" y="1012"/>
                    </a:moveTo>
                    <a:lnTo>
                      <a:pt x="314" y="1012"/>
                    </a:lnTo>
                    <a:lnTo>
                      <a:pt x="310" y="1018"/>
                    </a:lnTo>
                    <a:lnTo>
                      <a:pt x="306" y="1024"/>
                    </a:lnTo>
                    <a:lnTo>
                      <a:pt x="300" y="1028"/>
                    </a:lnTo>
                    <a:lnTo>
                      <a:pt x="296" y="1028"/>
                    </a:lnTo>
                    <a:lnTo>
                      <a:pt x="294" y="1026"/>
                    </a:lnTo>
                    <a:lnTo>
                      <a:pt x="290" y="1022"/>
                    </a:lnTo>
                    <a:lnTo>
                      <a:pt x="286" y="1016"/>
                    </a:lnTo>
                    <a:lnTo>
                      <a:pt x="280" y="1014"/>
                    </a:lnTo>
                    <a:lnTo>
                      <a:pt x="276" y="1012"/>
                    </a:lnTo>
                    <a:lnTo>
                      <a:pt x="266" y="1010"/>
                    </a:lnTo>
                    <a:lnTo>
                      <a:pt x="258" y="1014"/>
                    </a:lnTo>
                    <a:lnTo>
                      <a:pt x="250" y="1020"/>
                    </a:lnTo>
                    <a:lnTo>
                      <a:pt x="242" y="1028"/>
                    </a:lnTo>
                    <a:lnTo>
                      <a:pt x="234" y="1036"/>
                    </a:lnTo>
                    <a:lnTo>
                      <a:pt x="234" y="1038"/>
                    </a:lnTo>
                    <a:lnTo>
                      <a:pt x="236" y="1034"/>
                    </a:lnTo>
                    <a:lnTo>
                      <a:pt x="244" y="1018"/>
                    </a:lnTo>
                    <a:lnTo>
                      <a:pt x="248" y="1008"/>
                    </a:lnTo>
                    <a:lnTo>
                      <a:pt x="250" y="998"/>
                    </a:lnTo>
                    <a:lnTo>
                      <a:pt x="248" y="992"/>
                    </a:lnTo>
                    <a:lnTo>
                      <a:pt x="246" y="986"/>
                    </a:lnTo>
                    <a:lnTo>
                      <a:pt x="242" y="982"/>
                    </a:lnTo>
                    <a:lnTo>
                      <a:pt x="236" y="976"/>
                    </a:lnTo>
                    <a:lnTo>
                      <a:pt x="230" y="974"/>
                    </a:lnTo>
                    <a:lnTo>
                      <a:pt x="224" y="972"/>
                    </a:lnTo>
                    <a:lnTo>
                      <a:pt x="214" y="974"/>
                    </a:lnTo>
                    <a:lnTo>
                      <a:pt x="210" y="976"/>
                    </a:lnTo>
                    <a:lnTo>
                      <a:pt x="204" y="978"/>
                    </a:lnTo>
                    <a:lnTo>
                      <a:pt x="196" y="988"/>
                    </a:lnTo>
                    <a:lnTo>
                      <a:pt x="190" y="1000"/>
                    </a:lnTo>
                    <a:lnTo>
                      <a:pt x="184" y="1012"/>
                    </a:lnTo>
                    <a:lnTo>
                      <a:pt x="184" y="1014"/>
                    </a:lnTo>
                    <a:lnTo>
                      <a:pt x="186" y="1006"/>
                    </a:lnTo>
                    <a:lnTo>
                      <a:pt x="190" y="994"/>
                    </a:lnTo>
                    <a:lnTo>
                      <a:pt x="192" y="980"/>
                    </a:lnTo>
                    <a:lnTo>
                      <a:pt x="190" y="972"/>
                    </a:lnTo>
                    <a:lnTo>
                      <a:pt x="188" y="966"/>
                    </a:lnTo>
                    <a:lnTo>
                      <a:pt x="184" y="960"/>
                    </a:lnTo>
                    <a:lnTo>
                      <a:pt x="178" y="954"/>
                    </a:lnTo>
                    <a:lnTo>
                      <a:pt x="172" y="952"/>
                    </a:lnTo>
                    <a:lnTo>
                      <a:pt x="166" y="952"/>
                    </a:lnTo>
                    <a:lnTo>
                      <a:pt x="158" y="952"/>
                    </a:lnTo>
                    <a:lnTo>
                      <a:pt x="150" y="956"/>
                    </a:lnTo>
                    <a:lnTo>
                      <a:pt x="146" y="962"/>
                    </a:lnTo>
                    <a:lnTo>
                      <a:pt x="154" y="926"/>
                    </a:lnTo>
                    <a:lnTo>
                      <a:pt x="164" y="894"/>
                    </a:lnTo>
                    <a:lnTo>
                      <a:pt x="168" y="884"/>
                    </a:lnTo>
                    <a:lnTo>
                      <a:pt x="172" y="878"/>
                    </a:lnTo>
                    <a:lnTo>
                      <a:pt x="176" y="878"/>
                    </a:lnTo>
                    <a:lnTo>
                      <a:pt x="180" y="878"/>
                    </a:lnTo>
                    <a:lnTo>
                      <a:pt x="186" y="876"/>
                    </a:lnTo>
                    <a:lnTo>
                      <a:pt x="190" y="872"/>
                    </a:lnTo>
                    <a:lnTo>
                      <a:pt x="184" y="888"/>
                    </a:lnTo>
                    <a:lnTo>
                      <a:pt x="184" y="896"/>
                    </a:lnTo>
                    <a:lnTo>
                      <a:pt x="182" y="904"/>
                    </a:lnTo>
                    <a:lnTo>
                      <a:pt x="184" y="916"/>
                    </a:lnTo>
                    <a:lnTo>
                      <a:pt x="186" y="920"/>
                    </a:lnTo>
                    <a:lnTo>
                      <a:pt x="190" y="926"/>
                    </a:lnTo>
                    <a:lnTo>
                      <a:pt x="196" y="932"/>
                    </a:lnTo>
                    <a:lnTo>
                      <a:pt x="202" y="934"/>
                    </a:lnTo>
                    <a:lnTo>
                      <a:pt x="208" y="936"/>
                    </a:lnTo>
                    <a:lnTo>
                      <a:pt x="212" y="936"/>
                    </a:lnTo>
                    <a:lnTo>
                      <a:pt x="218" y="934"/>
                    </a:lnTo>
                    <a:lnTo>
                      <a:pt x="224" y="930"/>
                    </a:lnTo>
                    <a:lnTo>
                      <a:pt x="220" y="940"/>
                    </a:lnTo>
                    <a:lnTo>
                      <a:pt x="220" y="950"/>
                    </a:lnTo>
                    <a:lnTo>
                      <a:pt x="220" y="956"/>
                    </a:lnTo>
                    <a:lnTo>
                      <a:pt x="222" y="962"/>
                    </a:lnTo>
                    <a:lnTo>
                      <a:pt x="226" y="968"/>
                    </a:lnTo>
                    <a:lnTo>
                      <a:pt x="232" y="974"/>
                    </a:lnTo>
                    <a:lnTo>
                      <a:pt x="240" y="978"/>
                    </a:lnTo>
                    <a:lnTo>
                      <a:pt x="246" y="978"/>
                    </a:lnTo>
                    <a:lnTo>
                      <a:pt x="250" y="978"/>
                    </a:lnTo>
                    <a:lnTo>
                      <a:pt x="256" y="976"/>
                    </a:lnTo>
                    <a:lnTo>
                      <a:pt x="260" y="972"/>
                    </a:lnTo>
                    <a:lnTo>
                      <a:pt x="266" y="964"/>
                    </a:lnTo>
                    <a:lnTo>
                      <a:pt x="272" y="952"/>
                    </a:lnTo>
                    <a:lnTo>
                      <a:pt x="278" y="938"/>
                    </a:lnTo>
                    <a:lnTo>
                      <a:pt x="282" y="934"/>
                    </a:lnTo>
                    <a:lnTo>
                      <a:pt x="286" y="934"/>
                    </a:lnTo>
                    <a:lnTo>
                      <a:pt x="286" y="936"/>
                    </a:lnTo>
                    <a:lnTo>
                      <a:pt x="284" y="944"/>
                    </a:lnTo>
                    <a:lnTo>
                      <a:pt x="276" y="958"/>
                    </a:lnTo>
                    <a:lnTo>
                      <a:pt x="274" y="966"/>
                    </a:lnTo>
                    <a:lnTo>
                      <a:pt x="272" y="974"/>
                    </a:lnTo>
                    <a:lnTo>
                      <a:pt x="272" y="978"/>
                    </a:lnTo>
                    <a:lnTo>
                      <a:pt x="274" y="984"/>
                    </a:lnTo>
                    <a:lnTo>
                      <a:pt x="278" y="988"/>
                    </a:lnTo>
                    <a:lnTo>
                      <a:pt x="282" y="992"/>
                    </a:lnTo>
                    <a:lnTo>
                      <a:pt x="288" y="994"/>
                    </a:lnTo>
                    <a:lnTo>
                      <a:pt x="292" y="996"/>
                    </a:lnTo>
                    <a:lnTo>
                      <a:pt x="302" y="996"/>
                    </a:lnTo>
                    <a:lnTo>
                      <a:pt x="304" y="994"/>
                    </a:lnTo>
                    <a:lnTo>
                      <a:pt x="308" y="996"/>
                    </a:lnTo>
                    <a:lnTo>
                      <a:pt x="312" y="1000"/>
                    </a:lnTo>
                    <a:lnTo>
                      <a:pt x="314" y="1006"/>
                    </a:lnTo>
                    <a:lnTo>
                      <a:pt x="314" y="1012"/>
                    </a:lnTo>
                    <a:close/>
                    <a:moveTo>
                      <a:pt x="310" y="954"/>
                    </a:moveTo>
                    <a:lnTo>
                      <a:pt x="310" y="954"/>
                    </a:lnTo>
                    <a:lnTo>
                      <a:pt x="318" y="936"/>
                    </a:lnTo>
                    <a:lnTo>
                      <a:pt x="320" y="926"/>
                    </a:lnTo>
                    <a:lnTo>
                      <a:pt x="322" y="918"/>
                    </a:lnTo>
                    <a:lnTo>
                      <a:pt x="320" y="910"/>
                    </a:lnTo>
                    <a:lnTo>
                      <a:pt x="318" y="904"/>
                    </a:lnTo>
                    <a:lnTo>
                      <a:pt x="314" y="896"/>
                    </a:lnTo>
                    <a:lnTo>
                      <a:pt x="308" y="890"/>
                    </a:lnTo>
                    <a:lnTo>
                      <a:pt x="302" y="886"/>
                    </a:lnTo>
                    <a:lnTo>
                      <a:pt x="296" y="884"/>
                    </a:lnTo>
                    <a:lnTo>
                      <a:pt x="290" y="884"/>
                    </a:lnTo>
                    <a:lnTo>
                      <a:pt x="286" y="884"/>
                    </a:lnTo>
                    <a:lnTo>
                      <a:pt x="278" y="888"/>
                    </a:lnTo>
                    <a:lnTo>
                      <a:pt x="272" y="892"/>
                    </a:lnTo>
                    <a:lnTo>
                      <a:pt x="268" y="900"/>
                    </a:lnTo>
                    <a:lnTo>
                      <a:pt x="264" y="906"/>
                    </a:lnTo>
                    <a:lnTo>
                      <a:pt x="266" y="896"/>
                    </a:lnTo>
                    <a:lnTo>
                      <a:pt x="264" y="890"/>
                    </a:lnTo>
                    <a:lnTo>
                      <a:pt x="262" y="884"/>
                    </a:lnTo>
                    <a:lnTo>
                      <a:pt x="260" y="880"/>
                    </a:lnTo>
                    <a:lnTo>
                      <a:pt x="254" y="876"/>
                    </a:lnTo>
                    <a:lnTo>
                      <a:pt x="250" y="874"/>
                    </a:lnTo>
                    <a:lnTo>
                      <a:pt x="246" y="872"/>
                    </a:lnTo>
                    <a:lnTo>
                      <a:pt x="238" y="874"/>
                    </a:lnTo>
                    <a:lnTo>
                      <a:pt x="230" y="876"/>
                    </a:lnTo>
                    <a:lnTo>
                      <a:pt x="224" y="882"/>
                    </a:lnTo>
                    <a:lnTo>
                      <a:pt x="214" y="898"/>
                    </a:lnTo>
                    <a:lnTo>
                      <a:pt x="210" y="902"/>
                    </a:lnTo>
                    <a:lnTo>
                      <a:pt x="210" y="896"/>
                    </a:lnTo>
                    <a:lnTo>
                      <a:pt x="214" y="888"/>
                    </a:lnTo>
                    <a:lnTo>
                      <a:pt x="220" y="872"/>
                    </a:lnTo>
                    <a:lnTo>
                      <a:pt x="228" y="854"/>
                    </a:lnTo>
                    <a:lnTo>
                      <a:pt x="232" y="846"/>
                    </a:lnTo>
                    <a:lnTo>
                      <a:pt x="232" y="836"/>
                    </a:lnTo>
                    <a:lnTo>
                      <a:pt x="230" y="828"/>
                    </a:lnTo>
                    <a:lnTo>
                      <a:pt x="228" y="824"/>
                    </a:lnTo>
                    <a:lnTo>
                      <a:pt x="224" y="820"/>
                    </a:lnTo>
                    <a:lnTo>
                      <a:pt x="216" y="816"/>
                    </a:lnTo>
                    <a:lnTo>
                      <a:pt x="206" y="816"/>
                    </a:lnTo>
                    <a:lnTo>
                      <a:pt x="200" y="818"/>
                    </a:lnTo>
                    <a:lnTo>
                      <a:pt x="198" y="816"/>
                    </a:lnTo>
                    <a:lnTo>
                      <a:pt x="198" y="812"/>
                    </a:lnTo>
                    <a:lnTo>
                      <a:pt x="202" y="796"/>
                    </a:lnTo>
                    <a:lnTo>
                      <a:pt x="206" y="784"/>
                    </a:lnTo>
                    <a:lnTo>
                      <a:pt x="214" y="770"/>
                    </a:lnTo>
                    <a:lnTo>
                      <a:pt x="224" y="752"/>
                    </a:lnTo>
                    <a:lnTo>
                      <a:pt x="236" y="734"/>
                    </a:lnTo>
                    <a:lnTo>
                      <a:pt x="242" y="724"/>
                    </a:lnTo>
                    <a:lnTo>
                      <a:pt x="248" y="720"/>
                    </a:lnTo>
                    <a:lnTo>
                      <a:pt x="254" y="716"/>
                    </a:lnTo>
                    <a:lnTo>
                      <a:pt x="258" y="716"/>
                    </a:lnTo>
                    <a:lnTo>
                      <a:pt x="262" y="716"/>
                    </a:lnTo>
                    <a:lnTo>
                      <a:pt x="266" y="720"/>
                    </a:lnTo>
                    <a:lnTo>
                      <a:pt x="266" y="722"/>
                    </a:lnTo>
                    <a:lnTo>
                      <a:pt x="264" y="726"/>
                    </a:lnTo>
                    <a:lnTo>
                      <a:pt x="254" y="734"/>
                    </a:lnTo>
                    <a:lnTo>
                      <a:pt x="244" y="744"/>
                    </a:lnTo>
                    <a:lnTo>
                      <a:pt x="236" y="756"/>
                    </a:lnTo>
                    <a:lnTo>
                      <a:pt x="234" y="762"/>
                    </a:lnTo>
                    <a:lnTo>
                      <a:pt x="234" y="768"/>
                    </a:lnTo>
                    <a:lnTo>
                      <a:pt x="234" y="774"/>
                    </a:lnTo>
                    <a:lnTo>
                      <a:pt x="236" y="782"/>
                    </a:lnTo>
                    <a:lnTo>
                      <a:pt x="240" y="788"/>
                    </a:lnTo>
                    <a:lnTo>
                      <a:pt x="244" y="792"/>
                    </a:lnTo>
                    <a:lnTo>
                      <a:pt x="252" y="796"/>
                    </a:lnTo>
                    <a:lnTo>
                      <a:pt x="258" y="796"/>
                    </a:lnTo>
                    <a:lnTo>
                      <a:pt x="264" y="796"/>
                    </a:lnTo>
                    <a:lnTo>
                      <a:pt x="274" y="790"/>
                    </a:lnTo>
                    <a:lnTo>
                      <a:pt x="286" y="780"/>
                    </a:lnTo>
                    <a:lnTo>
                      <a:pt x="298" y="768"/>
                    </a:lnTo>
                    <a:lnTo>
                      <a:pt x="314" y="754"/>
                    </a:lnTo>
                    <a:lnTo>
                      <a:pt x="322" y="748"/>
                    </a:lnTo>
                    <a:lnTo>
                      <a:pt x="328" y="744"/>
                    </a:lnTo>
                    <a:lnTo>
                      <a:pt x="326" y="750"/>
                    </a:lnTo>
                    <a:lnTo>
                      <a:pt x="320" y="758"/>
                    </a:lnTo>
                    <a:lnTo>
                      <a:pt x="304" y="770"/>
                    </a:lnTo>
                    <a:lnTo>
                      <a:pt x="294" y="778"/>
                    </a:lnTo>
                    <a:lnTo>
                      <a:pt x="284" y="788"/>
                    </a:lnTo>
                    <a:lnTo>
                      <a:pt x="276" y="798"/>
                    </a:lnTo>
                    <a:lnTo>
                      <a:pt x="274" y="804"/>
                    </a:lnTo>
                    <a:lnTo>
                      <a:pt x="272" y="810"/>
                    </a:lnTo>
                    <a:lnTo>
                      <a:pt x="274" y="818"/>
                    </a:lnTo>
                    <a:lnTo>
                      <a:pt x="278" y="824"/>
                    </a:lnTo>
                    <a:lnTo>
                      <a:pt x="282" y="830"/>
                    </a:lnTo>
                    <a:lnTo>
                      <a:pt x="288" y="834"/>
                    </a:lnTo>
                    <a:lnTo>
                      <a:pt x="296" y="836"/>
                    </a:lnTo>
                    <a:lnTo>
                      <a:pt x="302" y="836"/>
                    </a:lnTo>
                    <a:lnTo>
                      <a:pt x="310" y="834"/>
                    </a:lnTo>
                    <a:lnTo>
                      <a:pt x="302" y="846"/>
                    </a:lnTo>
                    <a:lnTo>
                      <a:pt x="300" y="852"/>
                    </a:lnTo>
                    <a:lnTo>
                      <a:pt x="298" y="858"/>
                    </a:lnTo>
                    <a:lnTo>
                      <a:pt x="300" y="866"/>
                    </a:lnTo>
                    <a:lnTo>
                      <a:pt x="304" y="874"/>
                    </a:lnTo>
                    <a:lnTo>
                      <a:pt x="310" y="878"/>
                    </a:lnTo>
                    <a:lnTo>
                      <a:pt x="314" y="882"/>
                    </a:lnTo>
                    <a:lnTo>
                      <a:pt x="322" y="884"/>
                    </a:lnTo>
                    <a:lnTo>
                      <a:pt x="328" y="882"/>
                    </a:lnTo>
                    <a:lnTo>
                      <a:pt x="328" y="884"/>
                    </a:lnTo>
                    <a:lnTo>
                      <a:pt x="324" y="890"/>
                    </a:lnTo>
                    <a:lnTo>
                      <a:pt x="324" y="896"/>
                    </a:lnTo>
                    <a:lnTo>
                      <a:pt x="326" y="900"/>
                    </a:lnTo>
                    <a:lnTo>
                      <a:pt x="326" y="906"/>
                    </a:lnTo>
                    <a:lnTo>
                      <a:pt x="334" y="916"/>
                    </a:lnTo>
                    <a:lnTo>
                      <a:pt x="342" y="922"/>
                    </a:lnTo>
                    <a:lnTo>
                      <a:pt x="352" y="930"/>
                    </a:lnTo>
                    <a:lnTo>
                      <a:pt x="362" y="936"/>
                    </a:lnTo>
                    <a:lnTo>
                      <a:pt x="366" y="942"/>
                    </a:lnTo>
                    <a:lnTo>
                      <a:pt x="368" y="946"/>
                    </a:lnTo>
                    <a:lnTo>
                      <a:pt x="368" y="952"/>
                    </a:lnTo>
                    <a:lnTo>
                      <a:pt x="366" y="956"/>
                    </a:lnTo>
                    <a:lnTo>
                      <a:pt x="360" y="966"/>
                    </a:lnTo>
                    <a:lnTo>
                      <a:pt x="358" y="970"/>
                    </a:lnTo>
                    <a:lnTo>
                      <a:pt x="356" y="970"/>
                    </a:lnTo>
                    <a:lnTo>
                      <a:pt x="348" y="970"/>
                    </a:lnTo>
                    <a:lnTo>
                      <a:pt x="342" y="968"/>
                    </a:lnTo>
                    <a:lnTo>
                      <a:pt x="338" y="966"/>
                    </a:lnTo>
                    <a:lnTo>
                      <a:pt x="332" y="958"/>
                    </a:lnTo>
                    <a:lnTo>
                      <a:pt x="328" y="954"/>
                    </a:lnTo>
                    <a:lnTo>
                      <a:pt x="324" y="952"/>
                    </a:lnTo>
                    <a:lnTo>
                      <a:pt x="316" y="950"/>
                    </a:lnTo>
                    <a:lnTo>
                      <a:pt x="310" y="954"/>
                    </a:lnTo>
                    <a:close/>
                    <a:moveTo>
                      <a:pt x="324" y="1126"/>
                    </a:moveTo>
                    <a:lnTo>
                      <a:pt x="324" y="1126"/>
                    </a:lnTo>
                    <a:lnTo>
                      <a:pt x="320" y="1126"/>
                    </a:lnTo>
                    <a:lnTo>
                      <a:pt x="318" y="1122"/>
                    </a:lnTo>
                    <a:lnTo>
                      <a:pt x="318" y="1118"/>
                    </a:lnTo>
                    <a:lnTo>
                      <a:pt x="320" y="1112"/>
                    </a:lnTo>
                    <a:lnTo>
                      <a:pt x="322" y="1106"/>
                    </a:lnTo>
                    <a:lnTo>
                      <a:pt x="324" y="1100"/>
                    </a:lnTo>
                    <a:lnTo>
                      <a:pt x="324" y="1096"/>
                    </a:lnTo>
                    <a:lnTo>
                      <a:pt x="328" y="1092"/>
                    </a:lnTo>
                    <a:lnTo>
                      <a:pt x="330" y="1090"/>
                    </a:lnTo>
                    <a:lnTo>
                      <a:pt x="332" y="1090"/>
                    </a:lnTo>
                    <a:lnTo>
                      <a:pt x="334" y="1094"/>
                    </a:lnTo>
                    <a:lnTo>
                      <a:pt x="338" y="1102"/>
                    </a:lnTo>
                    <a:lnTo>
                      <a:pt x="340" y="1108"/>
                    </a:lnTo>
                    <a:lnTo>
                      <a:pt x="340" y="1116"/>
                    </a:lnTo>
                    <a:lnTo>
                      <a:pt x="336" y="1122"/>
                    </a:lnTo>
                    <a:lnTo>
                      <a:pt x="332" y="1126"/>
                    </a:lnTo>
                    <a:lnTo>
                      <a:pt x="324" y="1126"/>
                    </a:lnTo>
                    <a:close/>
                    <a:moveTo>
                      <a:pt x="344" y="1060"/>
                    </a:moveTo>
                    <a:lnTo>
                      <a:pt x="344" y="1060"/>
                    </a:lnTo>
                    <a:lnTo>
                      <a:pt x="342" y="1064"/>
                    </a:lnTo>
                    <a:lnTo>
                      <a:pt x="338" y="1066"/>
                    </a:lnTo>
                    <a:lnTo>
                      <a:pt x="336" y="1066"/>
                    </a:lnTo>
                    <a:lnTo>
                      <a:pt x="332" y="1064"/>
                    </a:lnTo>
                    <a:lnTo>
                      <a:pt x="328" y="1058"/>
                    </a:lnTo>
                    <a:lnTo>
                      <a:pt x="328" y="1056"/>
                    </a:lnTo>
                    <a:lnTo>
                      <a:pt x="330" y="1054"/>
                    </a:lnTo>
                    <a:lnTo>
                      <a:pt x="334" y="1052"/>
                    </a:lnTo>
                    <a:lnTo>
                      <a:pt x="338" y="1054"/>
                    </a:lnTo>
                    <a:lnTo>
                      <a:pt x="342" y="1056"/>
                    </a:lnTo>
                    <a:lnTo>
                      <a:pt x="344" y="1060"/>
                    </a:lnTo>
                    <a:close/>
                    <a:moveTo>
                      <a:pt x="348" y="1044"/>
                    </a:moveTo>
                    <a:lnTo>
                      <a:pt x="348" y="1044"/>
                    </a:lnTo>
                    <a:lnTo>
                      <a:pt x="342" y="1042"/>
                    </a:lnTo>
                    <a:lnTo>
                      <a:pt x="338" y="1038"/>
                    </a:lnTo>
                    <a:lnTo>
                      <a:pt x="336" y="1034"/>
                    </a:lnTo>
                    <a:lnTo>
                      <a:pt x="336" y="1028"/>
                    </a:lnTo>
                    <a:lnTo>
                      <a:pt x="342" y="1016"/>
                    </a:lnTo>
                    <a:lnTo>
                      <a:pt x="344" y="1008"/>
                    </a:lnTo>
                    <a:lnTo>
                      <a:pt x="344" y="1002"/>
                    </a:lnTo>
                    <a:lnTo>
                      <a:pt x="344" y="998"/>
                    </a:lnTo>
                    <a:lnTo>
                      <a:pt x="346" y="996"/>
                    </a:lnTo>
                    <a:lnTo>
                      <a:pt x="356" y="996"/>
                    </a:lnTo>
                    <a:lnTo>
                      <a:pt x="364" y="996"/>
                    </a:lnTo>
                    <a:lnTo>
                      <a:pt x="370" y="998"/>
                    </a:lnTo>
                    <a:lnTo>
                      <a:pt x="376" y="1002"/>
                    </a:lnTo>
                    <a:lnTo>
                      <a:pt x="378" y="1006"/>
                    </a:lnTo>
                    <a:lnTo>
                      <a:pt x="380" y="1010"/>
                    </a:lnTo>
                    <a:lnTo>
                      <a:pt x="380" y="1016"/>
                    </a:lnTo>
                    <a:lnTo>
                      <a:pt x="376" y="1018"/>
                    </a:lnTo>
                    <a:lnTo>
                      <a:pt x="372" y="1020"/>
                    </a:lnTo>
                    <a:lnTo>
                      <a:pt x="364" y="1030"/>
                    </a:lnTo>
                    <a:lnTo>
                      <a:pt x="358" y="1040"/>
                    </a:lnTo>
                    <a:lnTo>
                      <a:pt x="354" y="1042"/>
                    </a:lnTo>
                    <a:lnTo>
                      <a:pt x="348" y="1044"/>
                    </a:lnTo>
                    <a:close/>
                    <a:moveTo>
                      <a:pt x="388" y="1100"/>
                    </a:moveTo>
                    <a:lnTo>
                      <a:pt x="388" y="1100"/>
                    </a:lnTo>
                    <a:lnTo>
                      <a:pt x="386" y="1104"/>
                    </a:lnTo>
                    <a:lnTo>
                      <a:pt x="384" y="1106"/>
                    </a:lnTo>
                    <a:lnTo>
                      <a:pt x="374" y="1110"/>
                    </a:lnTo>
                    <a:lnTo>
                      <a:pt x="368" y="1112"/>
                    </a:lnTo>
                    <a:lnTo>
                      <a:pt x="362" y="1108"/>
                    </a:lnTo>
                    <a:lnTo>
                      <a:pt x="358" y="1104"/>
                    </a:lnTo>
                    <a:lnTo>
                      <a:pt x="356" y="1098"/>
                    </a:lnTo>
                    <a:lnTo>
                      <a:pt x="350" y="1084"/>
                    </a:lnTo>
                    <a:lnTo>
                      <a:pt x="350" y="1078"/>
                    </a:lnTo>
                    <a:lnTo>
                      <a:pt x="352" y="1074"/>
                    </a:lnTo>
                    <a:lnTo>
                      <a:pt x="354" y="1072"/>
                    </a:lnTo>
                    <a:lnTo>
                      <a:pt x="358" y="1070"/>
                    </a:lnTo>
                    <a:lnTo>
                      <a:pt x="362" y="1074"/>
                    </a:lnTo>
                    <a:lnTo>
                      <a:pt x="364" y="1078"/>
                    </a:lnTo>
                    <a:lnTo>
                      <a:pt x="372" y="1080"/>
                    </a:lnTo>
                    <a:lnTo>
                      <a:pt x="380" y="1086"/>
                    </a:lnTo>
                    <a:lnTo>
                      <a:pt x="386" y="1090"/>
                    </a:lnTo>
                    <a:lnTo>
                      <a:pt x="388" y="1096"/>
                    </a:lnTo>
                    <a:lnTo>
                      <a:pt x="388" y="1100"/>
                    </a:lnTo>
                    <a:close/>
                    <a:moveTo>
                      <a:pt x="392" y="1070"/>
                    </a:moveTo>
                    <a:lnTo>
                      <a:pt x="392" y="1070"/>
                    </a:lnTo>
                    <a:lnTo>
                      <a:pt x="390" y="1072"/>
                    </a:lnTo>
                    <a:lnTo>
                      <a:pt x="388" y="1072"/>
                    </a:lnTo>
                    <a:lnTo>
                      <a:pt x="380" y="1068"/>
                    </a:lnTo>
                    <a:lnTo>
                      <a:pt x="376" y="1066"/>
                    </a:lnTo>
                    <a:lnTo>
                      <a:pt x="372" y="1064"/>
                    </a:lnTo>
                    <a:lnTo>
                      <a:pt x="372" y="1060"/>
                    </a:lnTo>
                    <a:lnTo>
                      <a:pt x="372" y="1056"/>
                    </a:lnTo>
                    <a:lnTo>
                      <a:pt x="374" y="1054"/>
                    </a:lnTo>
                    <a:lnTo>
                      <a:pt x="378" y="1054"/>
                    </a:lnTo>
                    <a:lnTo>
                      <a:pt x="384" y="1058"/>
                    </a:lnTo>
                    <a:lnTo>
                      <a:pt x="390" y="1064"/>
                    </a:lnTo>
                    <a:lnTo>
                      <a:pt x="392" y="1070"/>
                    </a:lnTo>
                    <a:close/>
                    <a:moveTo>
                      <a:pt x="442" y="1062"/>
                    </a:moveTo>
                    <a:lnTo>
                      <a:pt x="442" y="1062"/>
                    </a:lnTo>
                    <a:lnTo>
                      <a:pt x="436" y="1066"/>
                    </a:lnTo>
                    <a:lnTo>
                      <a:pt x="432" y="1066"/>
                    </a:lnTo>
                    <a:lnTo>
                      <a:pt x="428" y="1064"/>
                    </a:lnTo>
                    <a:lnTo>
                      <a:pt x="426" y="1056"/>
                    </a:lnTo>
                    <a:lnTo>
                      <a:pt x="422" y="1054"/>
                    </a:lnTo>
                    <a:lnTo>
                      <a:pt x="418" y="1052"/>
                    </a:lnTo>
                    <a:lnTo>
                      <a:pt x="406" y="1048"/>
                    </a:lnTo>
                    <a:lnTo>
                      <a:pt x="398" y="1044"/>
                    </a:lnTo>
                    <a:lnTo>
                      <a:pt x="396" y="1038"/>
                    </a:lnTo>
                    <a:lnTo>
                      <a:pt x="396" y="1032"/>
                    </a:lnTo>
                    <a:lnTo>
                      <a:pt x="398" y="1026"/>
                    </a:lnTo>
                    <a:lnTo>
                      <a:pt x="400" y="1022"/>
                    </a:lnTo>
                    <a:lnTo>
                      <a:pt x="404" y="1020"/>
                    </a:lnTo>
                    <a:lnTo>
                      <a:pt x="410" y="1018"/>
                    </a:lnTo>
                    <a:lnTo>
                      <a:pt x="418" y="1016"/>
                    </a:lnTo>
                    <a:lnTo>
                      <a:pt x="424" y="1012"/>
                    </a:lnTo>
                    <a:lnTo>
                      <a:pt x="430" y="1008"/>
                    </a:lnTo>
                    <a:lnTo>
                      <a:pt x="434" y="1008"/>
                    </a:lnTo>
                    <a:lnTo>
                      <a:pt x="438" y="1012"/>
                    </a:lnTo>
                    <a:lnTo>
                      <a:pt x="440" y="1018"/>
                    </a:lnTo>
                    <a:lnTo>
                      <a:pt x="448" y="1034"/>
                    </a:lnTo>
                    <a:lnTo>
                      <a:pt x="454" y="1042"/>
                    </a:lnTo>
                    <a:lnTo>
                      <a:pt x="456" y="1044"/>
                    </a:lnTo>
                    <a:lnTo>
                      <a:pt x="454" y="1046"/>
                    </a:lnTo>
                    <a:lnTo>
                      <a:pt x="452" y="1052"/>
                    </a:lnTo>
                    <a:lnTo>
                      <a:pt x="442" y="1062"/>
                    </a:lnTo>
                    <a:close/>
                    <a:moveTo>
                      <a:pt x="484" y="982"/>
                    </a:moveTo>
                    <a:lnTo>
                      <a:pt x="484" y="982"/>
                    </a:lnTo>
                    <a:lnTo>
                      <a:pt x="482" y="986"/>
                    </a:lnTo>
                    <a:lnTo>
                      <a:pt x="478" y="990"/>
                    </a:lnTo>
                    <a:lnTo>
                      <a:pt x="468" y="996"/>
                    </a:lnTo>
                    <a:lnTo>
                      <a:pt x="462" y="998"/>
                    </a:lnTo>
                    <a:lnTo>
                      <a:pt x="458" y="1000"/>
                    </a:lnTo>
                    <a:lnTo>
                      <a:pt x="456" y="998"/>
                    </a:lnTo>
                    <a:lnTo>
                      <a:pt x="454" y="994"/>
                    </a:lnTo>
                    <a:lnTo>
                      <a:pt x="454" y="990"/>
                    </a:lnTo>
                    <a:lnTo>
                      <a:pt x="458" y="984"/>
                    </a:lnTo>
                    <a:lnTo>
                      <a:pt x="462" y="978"/>
                    </a:lnTo>
                    <a:lnTo>
                      <a:pt x="468" y="972"/>
                    </a:lnTo>
                    <a:lnTo>
                      <a:pt x="468" y="966"/>
                    </a:lnTo>
                    <a:lnTo>
                      <a:pt x="466" y="960"/>
                    </a:lnTo>
                    <a:lnTo>
                      <a:pt x="466" y="954"/>
                    </a:lnTo>
                    <a:lnTo>
                      <a:pt x="466" y="952"/>
                    </a:lnTo>
                    <a:lnTo>
                      <a:pt x="468" y="950"/>
                    </a:lnTo>
                    <a:lnTo>
                      <a:pt x="474" y="950"/>
                    </a:lnTo>
                    <a:lnTo>
                      <a:pt x="478" y="950"/>
                    </a:lnTo>
                    <a:lnTo>
                      <a:pt x="486" y="958"/>
                    </a:lnTo>
                    <a:lnTo>
                      <a:pt x="488" y="962"/>
                    </a:lnTo>
                    <a:lnTo>
                      <a:pt x="488" y="968"/>
                    </a:lnTo>
                    <a:lnTo>
                      <a:pt x="484" y="982"/>
                    </a:lnTo>
                    <a:close/>
                    <a:moveTo>
                      <a:pt x="478" y="934"/>
                    </a:moveTo>
                    <a:lnTo>
                      <a:pt x="478" y="934"/>
                    </a:lnTo>
                    <a:lnTo>
                      <a:pt x="476" y="936"/>
                    </a:lnTo>
                    <a:lnTo>
                      <a:pt x="472" y="936"/>
                    </a:lnTo>
                    <a:lnTo>
                      <a:pt x="470" y="936"/>
                    </a:lnTo>
                    <a:lnTo>
                      <a:pt x="466" y="934"/>
                    </a:lnTo>
                    <a:lnTo>
                      <a:pt x="466" y="930"/>
                    </a:lnTo>
                    <a:lnTo>
                      <a:pt x="466" y="928"/>
                    </a:lnTo>
                    <a:lnTo>
                      <a:pt x="472" y="924"/>
                    </a:lnTo>
                    <a:lnTo>
                      <a:pt x="478" y="920"/>
                    </a:lnTo>
                    <a:lnTo>
                      <a:pt x="484" y="918"/>
                    </a:lnTo>
                    <a:lnTo>
                      <a:pt x="490" y="918"/>
                    </a:lnTo>
                    <a:lnTo>
                      <a:pt x="492" y="920"/>
                    </a:lnTo>
                    <a:lnTo>
                      <a:pt x="492" y="922"/>
                    </a:lnTo>
                    <a:lnTo>
                      <a:pt x="490" y="928"/>
                    </a:lnTo>
                    <a:lnTo>
                      <a:pt x="486" y="930"/>
                    </a:lnTo>
                    <a:lnTo>
                      <a:pt x="482" y="932"/>
                    </a:lnTo>
                    <a:lnTo>
                      <a:pt x="478" y="934"/>
                    </a:lnTo>
                    <a:close/>
                    <a:moveTo>
                      <a:pt x="516" y="912"/>
                    </a:moveTo>
                    <a:lnTo>
                      <a:pt x="516" y="912"/>
                    </a:lnTo>
                    <a:lnTo>
                      <a:pt x="512" y="920"/>
                    </a:lnTo>
                    <a:lnTo>
                      <a:pt x="508" y="920"/>
                    </a:lnTo>
                    <a:lnTo>
                      <a:pt x="506" y="918"/>
                    </a:lnTo>
                    <a:lnTo>
                      <a:pt x="506" y="914"/>
                    </a:lnTo>
                    <a:lnTo>
                      <a:pt x="514" y="906"/>
                    </a:lnTo>
                    <a:lnTo>
                      <a:pt x="516" y="904"/>
                    </a:lnTo>
                    <a:lnTo>
                      <a:pt x="518" y="904"/>
                    </a:lnTo>
                    <a:lnTo>
                      <a:pt x="518" y="908"/>
                    </a:lnTo>
                    <a:lnTo>
                      <a:pt x="516" y="912"/>
                    </a:lnTo>
                    <a:close/>
                    <a:moveTo>
                      <a:pt x="532" y="872"/>
                    </a:moveTo>
                    <a:lnTo>
                      <a:pt x="532" y="872"/>
                    </a:lnTo>
                    <a:lnTo>
                      <a:pt x="530" y="878"/>
                    </a:lnTo>
                    <a:lnTo>
                      <a:pt x="528" y="882"/>
                    </a:lnTo>
                    <a:lnTo>
                      <a:pt x="518" y="886"/>
                    </a:lnTo>
                    <a:lnTo>
                      <a:pt x="512" y="890"/>
                    </a:lnTo>
                    <a:lnTo>
                      <a:pt x="510" y="894"/>
                    </a:lnTo>
                    <a:lnTo>
                      <a:pt x="506" y="898"/>
                    </a:lnTo>
                    <a:lnTo>
                      <a:pt x="504" y="900"/>
                    </a:lnTo>
                    <a:lnTo>
                      <a:pt x="500" y="898"/>
                    </a:lnTo>
                    <a:lnTo>
                      <a:pt x="500" y="894"/>
                    </a:lnTo>
                    <a:lnTo>
                      <a:pt x="498" y="882"/>
                    </a:lnTo>
                    <a:lnTo>
                      <a:pt x="498" y="878"/>
                    </a:lnTo>
                    <a:lnTo>
                      <a:pt x="500" y="874"/>
                    </a:lnTo>
                    <a:lnTo>
                      <a:pt x="506" y="870"/>
                    </a:lnTo>
                    <a:lnTo>
                      <a:pt x="512" y="866"/>
                    </a:lnTo>
                    <a:lnTo>
                      <a:pt x="520" y="866"/>
                    </a:lnTo>
                    <a:lnTo>
                      <a:pt x="528" y="868"/>
                    </a:lnTo>
                    <a:lnTo>
                      <a:pt x="530" y="870"/>
                    </a:lnTo>
                    <a:lnTo>
                      <a:pt x="532" y="872"/>
                    </a:lnTo>
                    <a:close/>
                    <a:moveTo>
                      <a:pt x="800" y="720"/>
                    </a:moveTo>
                    <a:lnTo>
                      <a:pt x="800" y="720"/>
                    </a:lnTo>
                    <a:lnTo>
                      <a:pt x="798" y="728"/>
                    </a:lnTo>
                    <a:lnTo>
                      <a:pt x="794" y="734"/>
                    </a:lnTo>
                    <a:lnTo>
                      <a:pt x="788" y="740"/>
                    </a:lnTo>
                    <a:lnTo>
                      <a:pt x="782" y="744"/>
                    </a:lnTo>
                    <a:lnTo>
                      <a:pt x="776" y="746"/>
                    </a:lnTo>
                    <a:lnTo>
                      <a:pt x="772" y="746"/>
                    </a:lnTo>
                    <a:lnTo>
                      <a:pt x="770" y="744"/>
                    </a:lnTo>
                    <a:lnTo>
                      <a:pt x="768" y="736"/>
                    </a:lnTo>
                    <a:lnTo>
                      <a:pt x="764" y="726"/>
                    </a:lnTo>
                    <a:lnTo>
                      <a:pt x="760" y="722"/>
                    </a:lnTo>
                    <a:lnTo>
                      <a:pt x="756" y="718"/>
                    </a:lnTo>
                    <a:lnTo>
                      <a:pt x="752" y="716"/>
                    </a:lnTo>
                    <a:lnTo>
                      <a:pt x="744" y="714"/>
                    </a:lnTo>
                    <a:lnTo>
                      <a:pt x="730" y="712"/>
                    </a:lnTo>
                    <a:lnTo>
                      <a:pt x="724" y="714"/>
                    </a:lnTo>
                    <a:lnTo>
                      <a:pt x="718" y="718"/>
                    </a:lnTo>
                    <a:lnTo>
                      <a:pt x="714" y="724"/>
                    </a:lnTo>
                    <a:lnTo>
                      <a:pt x="712" y="732"/>
                    </a:lnTo>
                    <a:lnTo>
                      <a:pt x="714" y="738"/>
                    </a:lnTo>
                    <a:lnTo>
                      <a:pt x="714" y="742"/>
                    </a:lnTo>
                    <a:lnTo>
                      <a:pt x="710" y="748"/>
                    </a:lnTo>
                    <a:lnTo>
                      <a:pt x="706" y="754"/>
                    </a:lnTo>
                    <a:lnTo>
                      <a:pt x="706" y="756"/>
                    </a:lnTo>
                    <a:lnTo>
                      <a:pt x="704" y="748"/>
                    </a:lnTo>
                    <a:lnTo>
                      <a:pt x="704" y="742"/>
                    </a:lnTo>
                    <a:lnTo>
                      <a:pt x="706" y="728"/>
                    </a:lnTo>
                    <a:lnTo>
                      <a:pt x="708" y="714"/>
                    </a:lnTo>
                    <a:lnTo>
                      <a:pt x="706" y="706"/>
                    </a:lnTo>
                    <a:lnTo>
                      <a:pt x="704" y="698"/>
                    </a:lnTo>
                    <a:lnTo>
                      <a:pt x="700" y="690"/>
                    </a:lnTo>
                    <a:lnTo>
                      <a:pt x="694" y="684"/>
                    </a:lnTo>
                    <a:lnTo>
                      <a:pt x="688" y="682"/>
                    </a:lnTo>
                    <a:lnTo>
                      <a:pt x="684" y="682"/>
                    </a:lnTo>
                    <a:lnTo>
                      <a:pt x="678" y="682"/>
                    </a:lnTo>
                    <a:lnTo>
                      <a:pt x="672" y="682"/>
                    </a:lnTo>
                    <a:lnTo>
                      <a:pt x="668" y="686"/>
                    </a:lnTo>
                    <a:lnTo>
                      <a:pt x="662" y="690"/>
                    </a:lnTo>
                    <a:lnTo>
                      <a:pt x="654" y="704"/>
                    </a:lnTo>
                    <a:lnTo>
                      <a:pt x="648" y="720"/>
                    </a:lnTo>
                    <a:lnTo>
                      <a:pt x="644" y="738"/>
                    </a:lnTo>
                    <a:lnTo>
                      <a:pt x="642" y="742"/>
                    </a:lnTo>
                    <a:lnTo>
                      <a:pt x="640" y="732"/>
                    </a:lnTo>
                    <a:lnTo>
                      <a:pt x="636" y="722"/>
                    </a:lnTo>
                    <a:lnTo>
                      <a:pt x="630" y="712"/>
                    </a:lnTo>
                    <a:lnTo>
                      <a:pt x="622" y="706"/>
                    </a:lnTo>
                    <a:lnTo>
                      <a:pt x="614" y="704"/>
                    </a:lnTo>
                    <a:lnTo>
                      <a:pt x="604" y="704"/>
                    </a:lnTo>
                    <a:lnTo>
                      <a:pt x="594" y="710"/>
                    </a:lnTo>
                    <a:lnTo>
                      <a:pt x="588" y="716"/>
                    </a:lnTo>
                    <a:lnTo>
                      <a:pt x="584" y="724"/>
                    </a:lnTo>
                    <a:lnTo>
                      <a:pt x="584" y="732"/>
                    </a:lnTo>
                    <a:lnTo>
                      <a:pt x="586" y="744"/>
                    </a:lnTo>
                    <a:lnTo>
                      <a:pt x="588" y="754"/>
                    </a:lnTo>
                    <a:lnTo>
                      <a:pt x="590" y="766"/>
                    </a:lnTo>
                    <a:lnTo>
                      <a:pt x="588" y="770"/>
                    </a:lnTo>
                    <a:lnTo>
                      <a:pt x="576" y="766"/>
                    </a:lnTo>
                    <a:lnTo>
                      <a:pt x="570" y="766"/>
                    </a:lnTo>
                    <a:lnTo>
                      <a:pt x="560" y="768"/>
                    </a:lnTo>
                    <a:lnTo>
                      <a:pt x="552" y="772"/>
                    </a:lnTo>
                    <a:lnTo>
                      <a:pt x="544" y="782"/>
                    </a:lnTo>
                    <a:lnTo>
                      <a:pt x="536" y="792"/>
                    </a:lnTo>
                    <a:lnTo>
                      <a:pt x="530" y="804"/>
                    </a:lnTo>
                    <a:lnTo>
                      <a:pt x="528" y="804"/>
                    </a:lnTo>
                    <a:lnTo>
                      <a:pt x="516" y="804"/>
                    </a:lnTo>
                    <a:lnTo>
                      <a:pt x="512" y="806"/>
                    </a:lnTo>
                    <a:lnTo>
                      <a:pt x="506" y="812"/>
                    </a:lnTo>
                    <a:lnTo>
                      <a:pt x="502" y="818"/>
                    </a:lnTo>
                    <a:lnTo>
                      <a:pt x="500" y="824"/>
                    </a:lnTo>
                    <a:lnTo>
                      <a:pt x="498" y="836"/>
                    </a:lnTo>
                    <a:lnTo>
                      <a:pt x="494" y="852"/>
                    </a:lnTo>
                    <a:lnTo>
                      <a:pt x="488" y="858"/>
                    </a:lnTo>
                    <a:lnTo>
                      <a:pt x="482" y="862"/>
                    </a:lnTo>
                    <a:lnTo>
                      <a:pt x="472" y="870"/>
                    </a:lnTo>
                    <a:lnTo>
                      <a:pt x="470" y="870"/>
                    </a:lnTo>
                    <a:lnTo>
                      <a:pt x="468" y="870"/>
                    </a:lnTo>
                    <a:lnTo>
                      <a:pt x="466" y="870"/>
                    </a:lnTo>
                    <a:lnTo>
                      <a:pt x="466" y="864"/>
                    </a:lnTo>
                    <a:lnTo>
                      <a:pt x="472" y="854"/>
                    </a:lnTo>
                    <a:lnTo>
                      <a:pt x="474" y="844"/>
                    </a:lnTo>
                    <a:lnTo>
                      <a:pt x="472" y="836"/>
                    </a:lnTo>
                    <a:lnTo>
                      <a:pt x="478" y="836"/>
                    </a:lnTo>
                    <a:lnTo>
                      <a:pt x="484" y="836"/>
                    </a:lnTo>
                    <a:lnTo>
                      <a:pt x="490" y="834"/>
                    </a:lnTo>
                    <a:lnTo>
                      <a:pt x="494" y="830"/>
                    </a:lnTo>
                    <a:lnTo>
                      <a:pt x="496" y="824"/>
                    </a:lnTo>
                    <a:lnTo>
                      <a:pt x="498" y="820"/>
                    </a:lnTo>
                    <a:lnTo>
                      <a:pt x="496" y="810"/>
                    </a:lnTo>
                    <a:lnTo>
                      <a:pt x="492" y="804"/>
                    </a:lnTo>
                    <a:lnTo>
                      <a:pt x="488" y="800"/>
                    </a:lnTo>
                    <a:lnTo>
                      <a:pt x="482" y="796"/>
                    </a:lnTo>
                    <a:lnTo>
                      <a:pt x="480" y="794"/>
                    </a:lnTo>
                    <a:lnTo>
                      <a:pt x="484" y="796"/>
                    </a:lnTo>
                    <a:lnTo>
                      <a:pt x="490" y="796"/>
                    </a:lnTo>
                    <a:lnTo>
                      <a:pt x="500" y="794"/>
                    </a:lnTo>
                    <a:lnTo>
                      <a:pt x="508" y="790"/>
                    </a:lnTo>
                    <a:lnTo>
                      <a:pt x="516" y="786"/>
                    </a:lnTo>
                    <a:lnTo>
                      <a:pt x="520" y="778"/>
                    </a:lnTo>
                    <a:lnTo>
                      <a:pt x="520" y="774"/>
                    </a:lnTo>
                    <a:lnTo>
                      <a:pt x="520" y="768"/>
                    </a:lnTo>
                    <a:lnTo>
                      <a:pt x="516" y="762"/>
                    </a:lnTo>
                    <a:lnTo>
                      <a:pt x="506" y="752"/>
                    </a:lnTo>
                    <a:lnTo>
                      <a:pt x="496" y="744"/>
                    </a:lnTo>
                    <a:lnTo>
                      <a:pt x="492" y="738"/>
                    </a:lnTo>
                    <a:lnTo>
                      <a:pt x="502" y="746"/>
                    </a:lnTo>
                    <a:lnTo>
                      <a:pt x="510" y="748"/>
                    </a:lnTo>
                    <a:lnTo>
                      <a:pt x="518" y="748"/>
                    </a:lnTo>
                    <a:lnTo>
                      <a:pt x="526" y="746"/>
                    </a:lnTo>
                    <a:lnTo>
                      <a:pt x="530" y="742"/>
                    </a:lnTo>
                    <a:lnTo>
                      <a:pt x="536" y="738"/>
                    </a:lnTo>
                    <a:lnTo>
                      <a:pt x="540" y="728"/>
                    </a:lnTo>
                    <a:lnTo>
                      <a:pt x="542" y="720"/>
                    </a:lnTo>
                    <a:lnTo>
                      <a:pt x="540" y="710"/>
                    </a:lnTo>
                    <a:lnTo>
                      <a:pt x="538" y="704"/>
                    </a:lnTo>
                    <a:lnTo>
                      <a:pt x="530" y="690"/>
                    </a:lnTo>
                    <a:lnTo>
                      <a:pt x="526" y="686"/>
                    </a:lnTo>
                    <a:lnTo>
                      <a:pt x="544" y="696"/>
                    </a:lnTo>
                    <a:lnTo>
                      <a:pt x="554" y="704"/>
                    </a:lnTo>
                    <a:lnTo>
                      <a:pt x="564" y="710"/>
                    </a:lnTo>
                    <a:lnTo>
                      <a:pt x="576" y="712"/>
                    </a:lnTo>
                    <a:lnTo>
                      <a:pt x="580" y="712"/>
                    </a:lnTo>
                    <a:lnTo>
                      <a:pt x="586" y="710"/>
                    </a:lnTo>
                    <a:lnTo>
                      <a:pt x="590" y="708"/>
                    </a:lnTo>
                    <a:lnTo>
                      <a:pt x="594" y="706"/>
                    </a:lnTo>
                    <a:lnTo>
                      <a:pt x="596" y="700"/>
                    </a:lnTo>
                    <a:lnTo>
                      <a:pt x="600" y="692"/>
                    </a:lnTo>
                    <a:lnTo>
                      <a:pt x="600" y="686"/>
                    </a:lnTo>
                    <a:lnTo>
                      <a:pt x="598" y="676"/>
                    </a:lnTo>
                    <a:lnTo>
                      <a:pt x="604" y="680"/>
                    </a:lnTo>
                    <a:lnTo>
                      <a:pt x="610" y="682"/>
                    </a:lnTo>
                    <a:lnTo>
                      <a:pt x="616" y="680"/>
                    </a:lnTo>
                    <a:lnTo>
                      <a:pt x="624" y="678"/>
                    </a:lnTo>
                    <a:lnTo>
                      <a:pt x="628" y="674"/>
                    </a:lnTo>
                    <a:lnTo>
                      <a:pt x="630" y="670"/>
                    </a:lnTo>
                    <a:lnTo>
                      <a:pt x="632" y="662"/>
                    </a:lnTo>
                    <a:lnTo>
                      <a:pt x="630" y="652"/>
                    </a:lnTo>
                    <a:lnTo>
                      <a:pt x="626" y="644"/>
                    </a:lnTo>
                    <a:lnTo>
                      <a:pt x="632" y="650"/>
                    </a:lnTo>
                    <a:lnTo>
                      <a:pt x="640" y="652"/>
                    </a:lnTo>
                    <a:lnTo>
                      <a:pt x="646" y="652"/>
                    </a:lnTo>
                    <a:lnTo>
                      <a:pt x="652" y="650"/>
                    </a:lnTo>
                    <a:lnTo>
                      <a:pt x="658" y="646"/>
                    </a:lnTo>
                    <a:lnTo>
                      <a:pt x="662" y="642"/>
                    </a:lnTo>
                    <a:lnTo>
                      <a:pt x="666" y="636"/>
                    </a:lnTo>
                    <a:lnTo>
                      <a:pt x="668" y="630"/>
                    </a:lnTo>
                    <a:lnTo>
                      <a:pt x="670" y="624"/>
                    </a:lnTo>
                    <a:lnTo>
                      <a:pt x="668" y="618"/>
                    </a:lnTo>
                    <a:lnTo>
                      <a:pt x="662" y="608"/>
                    </a:lnTo>
                    <a:lnTo>
                      <a:pt x="658" y="600"/>
                    </a:lnTo>
                    <a:lnTo>
                      <a:pt x="654" y="594"/>
                    </a:lnTo>
                    <a:lnTo>
                      <a:pt x="652" y="590"/>
                    </a:lnTo>
                    <a:lnTo>
                      <a:pt x="654" y="586"/>
                    </a:lnTo>
                    <a:lnTo>
                      <a:pt x="656" y="582"/>
                    </a:lnTo>
                    <a:lnTo>
                      <a:pt x="660" y="580"/>
                    </a:lnTo>
                    <a:lnTo>
                      <a:pt x="666" y="580"/>
                    </a:lnTo>
                    <a:lnTo>
                      <a:pt x="670" y="580"/>
                    </a:lnTo>
                    <a:lnTo>
                      <a:pt x="676" y="582"/>
                    </a:lnTo>
                    <a:lnTo>
                      <a:pt x="700" y="590"/>
                    </a:lnTo>
                    <a:lnTo>
                      <a:pt x="726" y="600"/>
                    </a:lnTo>
                    <a:lnTo>
                      <a:pt x="732" y="602"/>
                    </a:lnTo>
                    <a:lnTo>
                      <a:pt x="752" y="612"/>
                    </a:lnTo>
                    <a:lnTo>
                      <a:pt x="760" y="616"/>
                    </a:lnTo>
                    <a:lnTo>
                      <a:pt x="764" y="620"/>
                    </a:lnTo>
                    <a:lnTo>
                      <a:pt x="764" y="624"/>
                    </a:lnTo>
                    <a:lnTo>
                      <a:pt x="764" y="628"/>
                    </a:lnTo>
                    <a:lnTo>
                      <a:pt x="762" y="632"/>
                    </a:lnTo>
                    <a:lnTo>
                      <a:pt x="754" y="640"/>
                    </a:lnTo>
                    <a:lnTo>
                      <a:pt x="748" y="648"/>
                    </a:lnTo>
                    <a:lnTo>
                      <a:pt x="742" y="658"/>
                    </a:lnTo>
                    <a:lnTo>
                      <a:pt x="740" y="662"/>
                    </a:lnTo>
                    <a:lnTo>
                      <a:pt x="740" y="668"/>
                    </a:lnTo>
                    <a:lnTo>
                      <a:pt x="742" y="676"/>
                    </a:lnTo>
                    <a:lnTo>
                      <a:pt x="748" y="682"/>
                    </a:lnTo>
                    <a:lnTo>
                      <a:pt x="752" y="686"/>
                    </a:lnTo>
                    <a:lnTo>
                      <a:pt x="758" y="690"/>
                    </a:lnTo>
                    <a:lnTo>
                      <a:pt x="768" y="694"/>
                    </a:lnTo>
                    <a:lnTo>
                      <a:pt x="778" y="692"/>
                    </a:lnTo>
                    <a:lnTo>
                      <a:pt x="788" y="690"/>
                    </a:lnTo>
                    <a:lnTo>
                      <a:pt x="790" y="690"/>
                    </a:lnTo>
                    <a:lnTo>
                      <a:pt x="794" y="690"/>
                    </a:lnTo>
                    <a:lnTo>
                      <a:pt x="796" y="690"/>
                    </a:lnTo>
                    <a:lnTo>
                      <a:pt x="800" y="692"/>
                    </a:lnTo>
                    <a:lnTo>
                      <a:pt x="802" y="698"/>
                    </a:lnTo>
                    <a:lnTo>
                      <a:pt x="804" y="702"/>
                    </a:lnTo>
                    <a:lnTo>
                      <a:pt x="800" y="720"/>
                    </a:lnTo>
                    <a:close/>
                  </a:path>
                </a:pathLst>
              </a:custGeom>
              <a:solidFill>
                <a:srgbClr val="C89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2" name="Freeform 150">
                <a:extLst>
                  <a:ext uri="{FF2B5EF4-FFF2-40B4-BE49-F238E27FC236}">
                    <a16:creationId xmlns:a16="http://schemas.microsoft.com/office/drawing/2014/main" id="{C72BCDAF-FB4C-42B5-BE82-DEC838E8E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1752"/>
                <a:ext cx="18" cy="120"/>
              </a:xfrm>
              <a:custGeom>
                <a:avLst/>
                <a:gdLst>
                  <a:gd name="T0" fmla="*/ 14 w 18"/>
                  <a:gd name="T1" fmla="*/ 0 h 120"/>
                  <a:gd name="T2" fmla="*/ 14 w 18"/>
                  <a:gd name="T3" fmla="*/ 0 h 120"/>
                  <a:gd name="T4" fmla="*/ 14 w 18"/>
                  <a:gd name="T5" fmla="*/ 30 h 120"/>
                  <a:gd name="T6" fmla="*/ 14 w 18"/>
                  <a:gd name="T7" fmla="*/ 60 h 120"/>
                  <a:gd name="T8" fmla="*/ 14 w 18"/>
                  <a:gd name="T9" fmla="*/ 60 h 120"/>
                  <a:gd name="T10" fmla="*/ 18 w 18"/>
                  <a:gd name="T11" fmla="*/ 90 h 120"/>
                  <a:gd name="T12" fmla="*/ 18 w 18"/>
                  <a:gd name="T13" fmla="*/ 90 h 120"/>
                  <a:gd name="T14" fmla="*/ 18 w 18"/>
                  <a:gd name="T15" fmla="*/ 98 h 120"/>
                  <a:gd name="T16" fmla="*/ 16 w 18"/>
                  <a:gd name="T17" fmla="*/ 106 h 120"/>
                  <a:gd name="T18" fmla="*/ 10 w 18"/>
                  <a:gd name="T19" fmla="*/ 120 h 120"/>
                  <a:gd name="T20" fmla="*/ 10 w 18"/>
                  <a:gd name="T21" fmla="*/ 120 h 120"/>
                  <a:gd name="T22" fmla="*/ 10 w 18"/>
                  <a:gd name="T23" fmla="*/ 108 h 120"/>
                  <a:gd name="T24" fmla="*/ 10 w 18"/>
                  <a:gd name="T25" fmla="*/ 96 h 120"/>
                  <a:gd name="T26" fmla="*/ 10 w 18"/>
                  <a:gd name="T27" fmla="*/ 96 h 120"/>
                  <a:gd name="T28" fmla="*/ 10 w 18"/>
                  <a:gd name="T29" fmla="*/ 78 h 120"/>
                  <a:gd name="T30" fmla="*/ 10 w 18"/>
                  <a:gd name="T31" fmla="*/ 70 h 120"/>
                  <a:gd name="T32" fmla="*/ 6 w 18"/>
                  <a:gd name="T33" fmla="*/ 62 h 120"/>
                  <a:gd name="T34" fmla="*/ 6 w 18"/>
                  <a:gd name="T35" fmla="*/ 62 h 120"/>
                  <a:gd name="T36" fmla="*/ 4 w 18"/>
                  <a:gd name="T37" fmla="*/ 60 h 120"/>
                  <a:gd name="T38" fmla="*/ 0 w 18"/>
                  <a:gd name="T39" fmla="*/ 58 h 120"/>
                  <a:gd name="T40" fmla="*/ 0 w 18"/>
                  <a:gd name="T41" fmla="*/ 58 h 120"/>
                  <a:gd name="T42" fmla="*/ 0 w 18"/>
                  <a:gd name="T43" fmla="*/ 54 h 120"/>
                  <a:gd name="T44" fmla="*/ 0 w 18"/>
                  <a:gd name="T45" fmla="*/ 52 h 120"/>
                  <a:gd name="T46" fmla="*/ 2 w 18"/>
                  <a:gd name="T47" fmla="*/ 46 h 120"/>
                  <a:gd name="T48" fmla="*/ 2 w 18"/>
                  <a:gd name="T49" fmla="*/ 46 h 120"/>
                  <a:gd name="T50" fmla="*/ 6 w 18"/>
                  <a:gd name="T51" fmla="*/ 26 h 120"/>
                  <a:gd name="T52" fmla="*/ 8 w 18"/>
                  <a:gd name="T53" fmla="*/ 16 h 120"/>
                  <a:gd name="T54" fmla="*/ 10 w 18"/>
                  <a:gd name="T55" fmla="*/ 6 h 120"/>
                  <a:gd name="T56" fmla="*/ 14 w 18"/>
                  <a:gd name="T57" fmla="*/ 0 h 12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8" h="120">
                    <a:moveTo>
                      <a:pt x="14" y="0"/>
                    </a:moveTo>
                    <a:lnTo>
                      <a:pt x="14" y="0"/>
                    </a:lnTo>
                    <a:lnTo>
                      <a:pt x="14" y="30"/>
                    </a:lnTo>
                    <a:lnTo>
                      <a:pt x="14" y="60"/>
                    </a:lnTo>
                    <a:lnTo>
                      <a:pt x="18" y="90"/>
                    </a:lnTo>
                    <a:lnTo>
                      <a:pt x="18" y="98"/>
                    </a:lnTo>
                    <a:lnTo>
                      <a:pt x="16" y="106"/>
                    </a:lnTo>
                    <a:lnTo>
                      <a:pt x="10" y="120"/>
                    </a:lnTo>
                    <a:lnTo>
                      <a:pt x="10" y="108"/>
                    </a:lnTo>
                    <a:lnTo>
                      <a:pt x="10" y="96"/>
                    </a:lnTo>
                    <a:lnTo>
                      <a:pt x="10" y="78"/>
                    </a:lnTo>
                    <a:lnTo>
                      <a:pt x="10" y="70"/>
                    </a:lnTo>
                    <a:lnTo>
                      <a:pt x="6" y="62"/>
                    </a:lnTo>
                    <a:lnTo>
                      <a:pt x="4" y="60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6" y="26"/>
                    </a:lnTo>
                    <a:lnTo>
                      <a:pt x="8" y="16"/>
                    </a:lnTo>
                    <a:lnTo>
                      <a:pt x="1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57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3" name="Freeform 151">
                <a:extLst>
                  <a:ext uri="{FF2B5EF4-FFF2-40B4-BE49-F238E27FC236}">
                    <a16:creationId xmlns:a16="http://schemas.microsoft.com/office/drawing/2014/main" id="{29CAB34F-50C6-4475-BA80-461B5A432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1752"/>
                <a:ext cx="18" cy="120"/>
              </a:xfrm>
              <a:custGeom>
                <a:avLst/>
                <a:gdLst>
                  <a:gd name="T0" fmla="*/ 14 w 18"/>
                  <a:gd name="T1" fmla="*/ 0 h 120"/>
                  <a:gd name="T2" fmla="*/ 14 w 18"/>
                  <a:gd name="T3" fmla="*/ 0 h 120"/>
                  <a:gd name="T4" fmla="*/ 14 w 18"/>
                  <a:gd name="T5" fmla="*/ 30 h 120"/>
                  <a:gd name="T6" fmla="*/ 14 w 18"/>
                  <a:gd name="T7" fmla="*/ 60 h 120"/>
                  <a:gd name="T8" fmla="*/ 14 w 18"/>
                  <a:gd name="T9" fmla="*/ 60 h 120"/>
                  <a:gd name="T10" fmla="*/ 18 w 18"/>
                  <a:gd name="T11" fmla="*/ 90 h 120"/>
                  <a:gd name="T12" fmla="*/ 18 w 18"/>
                  <a:gd name="T13" fmla="*/ 90 h 120"/>
                  <a:gd name="T14" fmla="*/ 18 w 18"/>
                  <a:gd name="T15" fmla="*/ 98 h 120"/>
                  <a:gd name="T16" fmla="*/ 16 w 18"/>
                  <a:gd name="T17" fmla="*/ 106 h 120"/>
                  <a:gd name="T18" fmla="*/ 10 w 18"/>
                  <a:gd name="T19" fmla="*/ 120 h 120"/>
                  <a:gd name="T20" fmla="*/ 10 w 18"/>
                  <a:gd name="T21" fmla="*/ 120 h 120"/>
                  <a:gd name="T22" fmla="*/ 10 w 18"/>
                  <a:gd name="T23" fmla="*/ 108 h 120"/>
                  <a:gd name="T24" fmla="*/ 10 w 18"/>
                  <a:gd name="T25" fmla="*/ 96 h 120"/>
                  <a:gd name="T26" fmla="*/ 10 w 18"/>
                  <a:gd name="T27" fmla="*/ 96 h 120"/>
                  <a:gd name="T28" fmla="*/ 10 w 18"/>
                  <a:gd name="T29" fmla="*/ 78 h 120"/>
                  <a:gd name="T30" fmla="*/ 10 w 18"/>
                  <a:gd name="T31" fmla="*/ 70 h 120"/>
                  <a:gd name="T32" fmla="*/ 6 w 18"/>
                  <a:gd name="T33" fmla="*/ 62 h 120"/>
                  <a:gd name="T34" fmla="*/ 6 w 18"/>
                  <a:gd name="T35" fmla="*/ 62 h 120"/>
                  <a:gd name="T36" fmla="*/ 4 w 18"/>
                  <a:gd name="T37" fmla="*/ 60 h 120"/>
                  <a:gd name="T38" fmla="*/ 0 w 18"/>
                  <a:gd name="T39" fmla="*/ 58 h 120"/>
                  <a:gd name="T40" fmla="*/ 0 w 18"/>
                  <a:gd name="T41" fmla="*/ 58 h 120"/>
                  <a:gd name="T42" fmla="*/ 0 w 18"/>
                  <a:gd name="T43" fmla="*/ 54 h 120"/>
                  <a:gd name="T44" fmla="*/ 0 w 18"/>
                  <a:gd name="T45" fmla="*/ 52 h 120"/>
                  <a:gd name="T46" fmla="*/ 2 w 18"/>
                  <a:gd name="T47" fmla="*/ 46 h 120"/>
                  <a:gd name="T48" fmla="*/ 2 w 18"/>
                  <a:gd name="T49" fmla="*/ 46 h 120"/>
                  <a:gd name="T50" fmla="*/ 6 w 18"/>
                  <a:gd name="T51" fmla="*/ 26 h 120"/>
                  <a:gd name="T52" fmla="*/ 8 w 18"/>
                  <a:gd name="T53" fmla="*/ 16 h 120"/>
                  <a:gd name="T54" fmla="*/ 10 w 18"/>
                  <a:gd name="T55" fmla="*/ 6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" h="120">
                    <a:moveTo>
                      <a:pt x="14" y="0"/>
                    </a:moveTo>
                    <a:lnTo>
                      <a:pt x="14" y="0"/>
                    </a:lnTo>
                    <a:lnTo>
                      <a:pt x="14" y="30"/>
                    </a:lnTo>
                    <a:lnTo>
                      <a:pt x="14" y="60"/>
                    </a:lnTo>
                    <a:lnTo>
                      <a:pt x="18" y="90"/>
                    </a:lnTo>
                    <a:lnTo>
                      <a:pt x="18" y="98"/>
                    </a:lnTo>
                    <a:lnTo>
                      <a:pt x="16" y="106"/>
                    </a:lnTo>
                    <a:lnTo>
                      <a:pt x="10" y="120"/>
                    </a:lnTo>
                    <a:lnTo>
                      <a:pt x="10" y="108"/>
                    </a:lnTo>
                    <a:lnTo>
                      <a:pt x="10" y="96"/>
                    </a:lnTo>
                    <a:lnTo>
                      <a:pt x="10" y="78"/>
                    </a:lnTo>
                    <a:lnTo>
                      <a:pt x="10" y="70"/>
                    </a:lnTo>
                    <a:lnTo>
                      <a:pt x="6" y="62"/>
                    </a:lnTo>
                    <a:lnTo>
                      <a:pt x="4" y="60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6" y="26"/>
                    </a:lnTo>
                    <a:lnTo>
                      <a:pt x="8" y="16"/>
                    </a:lnTo>
                    <a:lnTo>
                      <a:pt x="1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4" name="Freeform 152">
                <a:extLst>
                  <a:ext uri="{FF2B5EF4-FFF2-40B4-BE49-F238E27FC236}">
                    <a16:creationId xmlns:a16="http://schemas.microsoft.com/office/drawing/2014/main" id="{19623648-8D0F-475F-9472-F466AE502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2" y="1646"/>
                <a:ext cx="42" cy="94"/>
              </a:xfrm>
              <a:custGeom>
                <a:avLst/>
                <a:gdLst>
                  <a:gd name="T0" fmla="*/ 0 w 42"/>
                  <a:gd name="T1" fmla="*/ 0 h 94"/>
                  <a:gd name="T2" fmla="*/ 0 w 42"/>
                  <a:gd name="T3" fmla="*/ 0 h 94"/>
                  <a:gd name="T4" fmla="*/ 8 w 42"/>
                  <a:gd name="T5" fmla="*/ 10 h 94"/>
                  <a:gd name="T6" fmla="*/ 16 w 42"/>
                  <a:gd name="T7" fmla="*/ 20 h 94"/>
                  <a:gd name="T8" fmla="*/ 22 w 42"/>
                  <a:gd name="T9" fmla="*/ 32 h 94"/>
                  <a:gd name="T10" fmla="*/ 26 w 42"/>
                  <a:gd name="T11" fmla="*/ 44 h 94"/>
                  <a:gd name="T12" fmla="*/ 30 w 42"/>
                  <a:gd name="T13" fmla="*/ 56 h 94"/>
                  <a:gd name="T14" fmla="*/ 32 w 42"/>
                  <a:gd name="T15" fmla="*/ 70 h 94"/>
                  <a:gd name="T16" fmla="*/ 34 w 42"/>
                  <a:gd name="T17" fmla="*/ 82 h 94"/>
                  <a:gd name="T18" fmla="*/ 32 w 42"/>
                  <a:gd name="T19" fmla="*/ 94 h 94"/>
                  <a:gd name="T20" fmla="*/ 32 w 42"/>
                  <a:gd name="T21" fmla="*/ 94 h 94"/>
                  <a:gd name="T22" fmla="*/ 40 w 42"/>
                  <a:gd name="T23" fmla="*/ 82 h 94"/>
                  <a:gd name="T24" fmla="*/ 42 w 42"/>
                  <a:gd name="T25" fmla="*/ 70 h 94"/>
                  <a:gd name="T26" fmla="*/ 40 w 42"/>
                  <a:gd name="T27" fmla="*/ 56 h 94"/>
                  <a:gd name="T28" fmla="*/ 36 w 42"/>
                  <a:gd name="T29" fmla="*/ 42 h 94"/>
                  <a:gd name="T30" fmla="*/ 30 w 42"/>
                  <a:gd name="T31" fmla="*/ 30 h 94"/>
                  <a:gd name="T32" fmla="*/ 20 w 42"/>
                  <a:gd name="T33" fmla="*/ 18 h 94"/>
                  <a:gd name="T34" fmla="*/ 12 w 42"/>
                  <a:gd name="T35" fmla="*/ 8 h 94"/>
                  <a:gd name="T36" fmla="*/ 2 w 42"/>
                  <a:gd name="T37" fmla="*/ 2 h 94"/>
                  <a:gd name="T38" fmla="*/ 0 w 42"/>
                  <a:gd name="T39" fmla="*/ 0 h 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2" h="94">
                    <a:moveTo>
                      <a:pt x="0" y="0"/>
                    </a:moveTo>
                    <a:lnTo>
                      <a:pt x="0" y="0"/>
                    </a:lnTo>
                    <a:lnTo>
                      <a:pt x="8" y="10"/>
                    </a:lnTo>
                    <a:lnTo>
                      <a:pt x="16" y="20"/>
                    </a:lnTo>
                    <a:lnTo>
                      <a:pt x="22" y="32"/>
                    </a:lnTo>
                    <a:lnTo>
                      <a:pt x="26" y="44"/>
                    </a:lnTo>
                    <a:lnTo>
                      <a:pt x="30" y="56"/>
                    </a:lnTo>
                    <a:lnTo>
                      <a:pt x="32" y="70"/>
                    </a:lnTo>
                    <a:lnTo>
                      <a:pt x="34" y="82"/>
                    </a:lnTo>
                    <a:lnTo>
                      <a:pt x="32" y="94"/>
                    </a:lnTo>
                    <a:lnTo>
                      <a:pt x="40" y="82"/>
                    </a:lnTo>
                    <a:lnTo>
                      <a:pt x="42" y="70"/>
                    </a:lnTo>
                    <a:lnTo>
                      <a:pt x="40" y="56"/>
                    </a:lnTo>
                    <a:lnTo>
                      <a:pt x="36" y="42"/>
                    </a:lnTo>
                    <a:lnTo>
                      <a:pt x="30" y="30"/>
                    </a:lnTo>
                    <a:lnTo>
                      <a:pt x="20" y="18"/>
                    </a:lnTo>
                    <a:lnTo>
                      <a:pt x="12" y="8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5" name="Freeform 153">
                <a:extLst>
                  <a:ext uri="{FF2B5EF4-FFF2-40B4-BE49-F238E27FC236}">
                    <a16:creationId xmlns:a16="http://schemas.microsoft.com/office/drawing/2014/main" id="{191B838E-84F8-4550-A0F2-8D8240776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2" y="1646"/>
                <a:ext cx="42" cy="94"/>
              </a:xfrm>
              <a:custGeom>
                <a:avLst/>
                <a:gdLst>
                  <a:gd name="T0" fmla="*/ 0 w 42"/>
                  <a:gd name="T1" fmla="*/ 0 h 94"/>
                  <a:gd name="T2" fmla="*/ 0 w 42"/>
                  <a:gd name="T3" fmla="*/ 0 h 94"/>
                  <a:gd name="T4" fmla="*/ 8 w 42"/>
                  <a:gd name="T5" fmla="*/ 10 h 94"/>
                  <a:gd name="T6" fmla="*/ 16 w 42"/>
                  <a:gd name="T7" fmla="*/ 20 h 94"/>
                  <a:gd name="T8" fmla="*/ 22 w 42"/>
                  <a:gd name="T9" fmla="*/ 32 h 94"/>
                  <a:gd name="T10" fmla="*/ 26 w 42"/>
                  <a:gd name="T11" fmla="*/ 44 h 94"/>
                  <a:gd name="T12" fmla="*/ 30 w 42"/>
                  <a:gd name="T13" fmla="*/ 56 h 94"/>
                  <a:gd name="T14" fmla="*/ 32 w 42"/>
                  <a:gd name="T15" fmla="*/ 70 h 94"/>
                  <a:gd name="T16" fmla="*/ 34 w 42"/>
                  <a:gd name="T17" fmla="*/ 82 h 94"/>
                  <a:gd name="T18" fmla="*/ 32 w 42"/>
                  <a:gd name="T19" fmla="*/ 94 h 94"/>
                  <a:gd name="T20" fmla="*/ 32 w 42"/>
                  <a:gd name="T21" fmla="*/ 94 h 94"/>
                  <a:gd name="T22" fmla="*/ 40 w 42"/>
                  <a:gd name="T23" fmla="*/ 82 h 94"/>
                  <a:gd name="T24" fmla="*/ 42 w 42"/>
                  <a:gd name="T25" fmla="*/ 70 h 94"/>
                  <a:gd name="T26" fmla="*/ 40 w 42"/>
                  <a:gd name="T27" fmla="*/ 56 h 94"/>
                  <a:gd name="T28" fmla="*/ 36 w 42"/>
                  <a:gd name="T29" fmla="*/ 42 h 94"/>
                  <a:gd name="T30" fmla="*/ 30 w 42"/>
                  <a:gd name="T31" fmla="*/ 30 h 94"/>
                  <a:gd name="T32" fmla="*/ 20 w 42"/>
                  <a:gd name="T33" fmla="*/ 18 h 94"/>
                  <a:gd name="T34" fmla="*/ 12 w 42"/>
                  <a:gd name="T35" fmla="*/ 8 h 94"/>
                  <a:gd name="T36" fmla="*/ 2 w 42"/>
                  <a:gd name="T37" fmla="*/ 2 h 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2" h="94">
                    <a:moveTo>
                      <a:pt x="0" y="0"/>
                    </a:moveTo>
                    <a:lnTo>
                      <a:pt x="0" y="0"/>
                    </a:lnTo>
                    <a:lnTo>
                      <a:pt x="8" y="10"/>
                    </a:lnTo>
                    <a:lnTo>
                      <a:pt x="16" y="20"/>
                    </a:lnTo>
                    <a:lnTo>
                      <a:pt x="22" y="32"/>
                    </a:lnTo>
                    <a:lnTo>
                      <a:pt x="26" y="44"/>
                    </a:lnTo>
                    <a:lnTo>
                      <a:pt x="30" y="56"/>
                    </a:lnTo>
                    <a:lnTo>
                      <a:pt x="32" y="70"/>
                    </a:lnTo>
                    <a:lnTo>
                      <a:pt x="34" y="82"/>
                    </a:lnTo>
                    <a:lnTo>
                      <a:pt x="32" y="94"/>
                    </a:lnTo>
                    <a:lnTo>
                      <a:pt x="40" y="82"/>
                    </a:lnTo>
                    <a:lnTo>
                      <a:pt x="42" y="70"/>
                    </a:lnTo>
                    <a:lnTo>
                      <a:pt x="40" y="56"/>
                    </a:lnTo>
                    <a:lnTo>
                      <a:pt x="36" y="42"/>
                    </a:lnTo>
                    <a:lnTo>
                      <a:pt x="30" y="30"/>
                    </a:lnTo>
                    <a:lnTo>
                      <a:pt x="20" y="18"/>
                    </a:lnTo>
                    <a:lnTo>
                      <a:pt x="12" y="8"/>
                    </a:lnTo>
                    <a:lnTo>
                      <a:pt x="2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6" name="Freeform 154">
                <a:extLst>
                  <a:ext uri="{FF2B5EF4-FFF2-40B4-BE49-F238E27FC236}">
                    <a16:creationId xmlns:a16="http://schemas.microsoft.com/office/drawing/2014/main" id="{12AB5415-A4F2-4392-AFA7-7208FB9D0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4" y="1558"/>
                <a:ext cx="56" cy="24"/>
              </a:xfrm>
              <a:custGeom>
                <a:avLst/>
                <a:gdLst>
                  <a:gd name="T0" fmla="*/ 0 w 56"/>
                  <a:gd name="T1" fmla="*/ 0 h 24"/>
                  <a:gd name="T2" fmla="*/ 0 w 56"/>
                  <a:gd name="T3" fmla="*/ 0 h 24"/>
                  <a:gd name="T4" fmla="*/ 2 w 56"/>
                  <a:gd name="T5" fmla="*/ 4 h 24"/>
                  <a:gd name="T6" fmla="*/ 4 w 56"/>
                  <a:gd name="T7" fmla="*/ 10 h 24"/>
                  <a:gd name="T8" fmla="*/ 10 w 56"/>
                  <a:gd name="T9" fmla="*/ 24 h 24"/>
                  <a:gd name="T10" fmla="*/ 10 w 56"/>
                  <a:gd name="T11" fmla="*/ 24 h 24"/>
                  <a:gd name="T12" fmla="*/ 12 w 56"/>
                  <a:gd name="T13" fmla="*/ 20 h 24"/>
                  <a:gd name="T14" fmla="*/ 18 w 56"/>
                  <a:gd name="T15" fmla="*/ 16 h 24"/>
                  <a:gd name="T16" fmla="*/ 24 w 56"/>
                  <a:gd name="T17" fmla="*/ 16 h 24"/>
                  <a:gd name="T18" fmla="*/ 32 w 56"/>
                  <a:gd name="T19" fmla="*/ 16 h 24"/>
                  <a:gd name="T20" fmla="*/ 46 w 56"/>
                  <a:gd name="T21" fmla="*/ 18 h 24"/>
                  <a:gd name="T22" fmla="*/ 52 w 56"/>
                  <a:gd name="T23" fmla="*/ 22 h 24"/>
                  <a:gd name="T24" fmla="*/ 56 w 56"/>
                  <a:gd name="T25" fmla="*/ 24 h 24"/>
                  <a:gd name="T26" fmla="*/ 56 w 56"/>
                  <a:gd name="T27" fmla="*/ 24 h 24"/>
                  <a:gd name="T28" fmla="*/ 52 w 56"/>
                  <a:gd name="T29" fmla="*/ 16 h 24"/>
                  <a:gd name="T30" fmla="*/ 50 w 56"/>
                  <a:gd name="T31" fmla="*/ 10 h 24"/>
                  <a:gd name="T32" fmla="*/ 46 w 56"/>
                  <a:gd name="T33" fmla="*/ 6 h 24"/>
                  <a:gd name="T34" fmla="*/ 38 w 56"/>
                  <a:gd name="T35" fmla="*/ 2 h 24"/>
                  <a:gd name="T36" fmla="*/ 0 w 56"/>
                  <a:gd name="T37" fmla="*/ 0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6" h="2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4" y="10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8" y="16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6" y="18"/>
                    </a:lnTo>
                    <a:lnTo>
                      <a:pt x="52" y="22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3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7" name="Freeform 155">
                <a:extLst>
                  <a:ext uri="{FF2B5EF4-FFF2-40B4-BE49-F238E27FC236}">
                    <a16:creationId xmlns:a16="http://schemas.microsoft.com/office/drawing/2014/main" id="{3D8BCDD9-AB0F-4101-B6B6-9DC3BAC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4" y="1558"/>
                <a:ext cx="56" cy="24"/>
              </a:xfrm>
              <a:custGeom>
                <a:avLst/>
                <a:gdLst>
                  <a:gd name="T0" fmla="*/ 0 w 56"/>
                  <a:gd name="T1" fmla="*/ 0 h 24"/>
                  <a:gd name="T2" fmla="*/ 0 w 56"/>
                  <a:gd name="T3" fmla="*/ 0 h 24"/>
                  <a:gd name="T4" fmla="*/ 2 w 56"/>
                  <a:gd name="T5" fmla="*/ 4 h 24"/>
                  <a:gd name="T6" fmla="*/ 4 w 56"/>
                  <a:gd name="T7" fmla="*/ 10 h 24"/>
                  <a:gd name="T8" fmla="*/ 10 w 56"/>
                  <a:gd name="T9" fmla="*/ 24 h 24"/>
                  <a:gd name="T10" fmla="*/ 10 w 56"/>
                  <a:gd name="T11" fmla="*/ 24 h 24"/>
                  <a:gd name="T12" fmla="*/ 12 w 56"/>
                  <a:gd name="T13" fmla="*/ 20 h 24"/>
                  <a:gd name="T14" fmla="*/ 18 w 56"/>
                  <a:gd name="T15" fmla="*/ 16 h 24"/>
                  <a:gd name="T16" fmla="*/ 24 w 56"/>
                  <a:gd name="T17" fmla="*/ 16 h 24"/>
                  <a:gd name="T18" fmla="*/ 32 w 56"/>
                  <a:gd name="T19" fmla="*/ 16 h 24"/>
                  <a:gd name="T20" fmla="*/ 46 w 56"/>
                  <a:gd name="T21" fmla="*/ 18 h 24"/>
                  <a:gd name="T22" fmla="*/ 52 w 56"/>
                  <a:gd name="T23" fmla="*/ 22 h 24"/>
                  <a:gd name="T24" fmla="*/ 56 w 56"/>
                  <a:gd name="T25" fmla="*/ 24 h 24"/>
                  <a:gd name="T26" fmla="*/ 56 w 56"/>
                  <a:gd name="T27" fmla="*/ 24 h 24"/>
                  <a:gd name="T28" fmla="*/ 52 w 56"/>
                  <a:gd name="T29" fmla="*/ 16 h 24"/>
                  <a:gd name="T30" fmla="*/ 50 w 56"/>
                  <a:gd name="T31" fmla="*/ 10 h 24"/>
                  <a:gd name="T32" fmla="*/ 46 w 56"/>
                  <a:gd name="T33" fmla="*/ 6 h 24"/>
                  <a:gd name="T34" fmla="*/ 38 w 56"/>
                  <a:gd name="T35" fmla="*/ 2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6" h="2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4" y="10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8" y="16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6" y="18"/>
                    </a:lnTo>
                    <a:lnTo>
                      <a:pt x="52" y="22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38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8" name="Freeform 156">
                <a:extLst>
                  <a:ext uri="{FF2B5EF4-FFF2-40B4-BE49-F238E27FC236}">
                    <a16:creationId xmlns:a16="http://schemas.microsoft.com/office/drawing/2014/main" id="{C63C4AF0-25C2-4C04-A515-461C1D2C4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1574"/>
                <a:ext cx="32" cy="26"/>
              </a:xfrm>
              <a:custGeom>
                <a:avLst/>
                <a:gdLst>
                  <a:gd name="T0" fmla="*/ 6 w 32"/>
                  <a:gd name="T1" fmla="*/ 0 h 26"/>
                  <a:gd name="T2" fmla="*/ 6 w 32"/>
                  <a:gd name="T3" fmla="*/ 0 h 26"/>
                  <a:gd name="T4" fmla="*/ 2 w 32"/>
                  <a:gd name="T5" fmla="*/ 8 h 26"/>
                  <a:gd name="T6" fmla="*/ 0 w 32"/>
                  <a:gd name="T7" fmla="*/ 16 h 26"/>
                  <a:gd name="T8" fmla="*/ 0 w 32"/>
                  <a:gd name="T9" fmla="*/ 16 h 26"/>
                  <a:gd name="T10" fmla="*/ 6 w 32"/>
                  <a:gd name="T11" fmla="*/ 16 h 26"/>
                  <a:gd name="T12" fmla="*/ 14 w 32"/>
                  <a:gd name="T13" fmla="*/ 16 h 26"/>
                  <a:gd name="T14" fmla="*/ 20 w 32"/>
                  <a:gd name="T15" fmla="*/ 20 h 26"/>
                  <a:gd name="T16" fmla="*/ 24 w 32"/>
                  <a:gd name="T17" fmla="*/ 26 h 26"/>
                  <a:gd name="T18" fmla="*/ 24 w 32"/>
                  <a:gd name="T19" fmla="*/ 26 h 26"/>
                  <a:gd name="T20" fmla="*/ 28 w 32"/>
                  <a:gd name="T21" fmla="*/ 18 h 26"/>
                  <a:gd name="T22" fmla="*/ 28 w 32"/>
                  <a:gd name="T23" fmla="*/ 14 h 26"/>
                  <a:gd name="T24" fmla="*/ 32 w 32"/>
                  <a:gd name="T25" fmla="*/ 12 h 26"/>
                  <a:gd name="T26" fmla="*/ 6 w 32"/>
                  <a:gd name="T27" fmla="*/ 0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" h="26">
                    <a:moveTo>
                      <a:pt x="6" y="0"/>
                    </a:moveTo>
                    <a:lnTo>
                      <a:pt x="6" y="0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14" y="16"/>
                    </a:lnTo>
                    <a:lnTo>
                      <a:pt x="20" y="20"/>
                    </a:lnTo>
                    <a:lnTo>
                      <a:pt x="24" y="26"/>
                    </a:lnTo>
                    <a:lnTo>
                      <a:pt x="28" y="18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9" name="Freeform 157">
                <a:extLst>
                  <a:ext uri="{FF2B5EF4-FFF2-40B4-BE49-F238E27FC236}">
                    <a16:creationId xmlns:a16="http://schemas.microsoft.com/office/drawing/2014/main" id="{31E97174-9564-4D0D-95BA-33CB84F09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1574"/>
                <a:ext cx="32" cy="26"/>
              </a:xfrm>
              <a:custGeom>
                <a:avLst/>
                <a:gdLst>
                  <a:gd name="T0" fmla="*/ 6 w 32"/>
                  <a:gd name="T1" fmla="*/ 0 h 26"/>
                  <a:gd name="T2" fmla="*/ 6 w 32"/>
                  <a:gd name="T3" fmla="*/ 0 h 26"/>
                  <a:gd name="T4" fmla="*/ 2 w 32"/>
                  <a:gd name="T5" fmla="*/ 8 h 26"/>
                  <a:gd name="T6" fmla="*/ 0 w 32"/>
                  <a:gd name="T7" fmla="*/ 16 h 26"/>
                  <a:gd name="T8" fmla="*/ 0 w 32"/>
                  <a:gd name="T9" fmla="*/ 16 h 26"/>
                  <a:gd name="T10" fmla="*/ 6 w 32"/>
                  <a:gd name="T11" fmla="*/ 16 h 26"/>
                  <a:gd name="T12" fmla="*/ 14 w 32"/>
                  <a:gd name="T13" fmla="*/ 16 h 26"/>
                  <a:gd name="T14" fmla="*/ 20 w 32"/>
                  <a:gd name="T15" fmla="*/ 20 h 26"/>
                  <a:gd name="T16" fmla="*/ 24 w 32"/>
                  <a:gd name="T17" fmla="*/ 26 h 26"/>
                  <a:gd name="T18" fmla="*/ 24 w 32"/>
                  <a:gd name="T19" fmla="*/ 26 h 26"/>
                  <a:gd name="T20" fmla="*/ 28 w 32"/>
                  <a:gd name="T21" fmla="*/ 18 h 26"/>
                  <a:gd name="T22" fmla="*/ 28 w 32"/>
                  <a:gd name="T23" fmla="*/ 14 h 26"/>
                  <a:gd name="T24" fmla="*/ 32 w 32"/>
                  <a:gd name="T25" fmla="*/ 12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26">
                    <a:moveTo>
                      <a:pt x="6" y="0"/>
                    </a:moveTo>
                    <a:lnTo>
                      <a:pt x="6" y="0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14" y="16"/>
                    </a:lnTo>
                    <a:lnTo>
                      <a:pt x="20" y="20"/>
                    </a:lnTo>
                    <a:lnTo>
                      <a:pt x="24" y="26"/>
                    </a:lnTo>
                    <a:lnTo>
                      <a:pt x="28" y="18"/>
                    </a:lnTo>
                    <a:lnTo>
                      <a:pt x="28" y="14"/>
                    </a:lnTo>
                    <a:lnTo>
                      <a:pt x="32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0" name="Freeform 158">
                <a:extLst>
                  <a:ext uri="{FF2B5EF4-FFF2-40B4-BE49-F238E27FC236}">
                    <a16:creationId xmlns:a16="http://schemas.microsoft.com/office/drawing/2014/main" id="{334949CF-1DA7-4F37-B457-46C178831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1688"/>
                <a:ext cx="26" cy="66"/>
              </a:xfrm>
              <a:custGeom>
                <a:avLst/>
                <a:gdLst>
                  <a:gd name="T0" fmla="*/ 0 w 26"/>
                  <a:gd name="T1" fmla="*/ 4 h 66"/>
                  <a:gd name="T2" fmla="*/ 0 w 26"/>
                  <a:gd name="T3" fmla="*/ 4 h 66"/>
                  <a:gd name="T4" fmla="*/ 4 w 26"/>
                  <a:gd name="T5" fmla="*/ 18 h 66"/>
                  <a:gd name="T6" fmla="*/ 8 w 26"/>
                  <a:gd name="T7" fmla="*/ 32 h 66"/>
                  <a:gd name="T8" fmla="*/ 8 w 26"/>
                  <a:gd name="T9" fmla="*/ 32 h 66"/>
                  <a:gd name="T10" fmla="*/ 10 w 26"/>
                  <a:gd name="T11" fmla="*/ 50 h 66"/>
                  <a:gd name="T12" fmla="*/ 10 w 26"/>
                  <a:gd name="T13" fmla="*/ 58 h 66"/>
                  <a:gd name="T14" fmla="*/ 14 w 26"/>
                  <a:gd name="T15" fmla="*/ 66 h 66"/>
                  <a:gd name="T16" fmla="*/ 14 w 26"/>
                  <a:gd name="T17" fmla="*/ 66 h 66"/>
                  <a:gd name="T18" fmla="*/ 12 w 26"/>
                  <a:gd name="T19" fmla="*/ 52 h 66"/>
                  <a:gd name="T20" fmla="*/ 12 w 26"/>
                  <a:gd name="T21" fmla="*/ 44 h 66"/>
                  <a:gd name="T22" fmla="*/ 12 w 26"/>
                  <a:gd name="T23" fmla="*/ 38 h 66"/>
                  <a:gd name="T24" fmla="*/ 12 w 26"/>
                  <a:gd name="T25" fmla="*/ 38 h 66"/>
                  <a:gd name="T26" fmla="*/ 14 w 26"/>
                  <a:gd name="T27" fmla="*/ 34 h 66"/>
                  <a:gd name="T28" fmla="*/ 18 w 26"/>
                  <a:gd name="T29" fmla="*/ 32 h 66"/>
                  <a:gd name="T30" fmla="*/ 22 w 26"/>
                  <a:gd name="T31" fmla="*/ 28 h 66"/>
                  <a:gd name="T32" fmla="*/ 22 w 26"/>
                  <a:gd name="T33" fmla="*/ 28 h 66"/>
                  <a:gd name="T34" fmla="*/ 24 w 26"/>
                  <a:gd name="T35" fmla="*/ 24 h 66"/>
                  <a:gd name="T36" fmla="*/ 26 w 26"/>
                  <a:gd name="T37" fmla="*/ 20 h 66"/>
                  <a:gd name="T38" fmla="*/ 24 w 26"/>
                  <a:gd name="T39" fmla="*/ 16 h 66"/>
                  <a:gd name="T40" fmla="*/ 22 w 26"/>
                  <a:gd name="T41" fmla="*/ 12 h 66"/>
                  <a:gd name="T42" fmla="*/ 14 w 26"/>
                  <a:gd name="T43" fmla="*/ 4 h 66"/>
                  <a:gd name="T44" fmla="*/ 6 w 26"/>
                  <a:gd name="T45" fmla="*/ 0 h 66"/>
                  <a:gd name="T46" fmla="*/ 0 w 26"/>
                  <a:gd name="T47" fmla="*/ 4 h 6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6" h="66">
                    <a:moveTo>
                      <a:pt x="0" y="4"/>
                    </a:moveTo>
                    <a:lnTo>
                      <a:pt x="0" y="4"/>
                    </a:lnTo>
                    <a:lnTo>
                      <a:pt x="4" y="18"/>
                    </a:lnTo>
                    <a:lnTo>
                      <a:pt x="8" y="32"/>
                    </a:lnTo>
                    <a:lnTo>
                      <a:pt x="10" y="50"/>
                    </a:lnTo>
                    <a:lnTo>
                      <a:pt x="10" y="58"/>
                    </a:lnTo>
                    <a:lnTo>
                      <a:pt x="14" y="66"/>
                    </a:lnTo>
                    <a:lnTo>
                      <a:pt x="12" y="52"/>
                    </a:lnTo>
                    <a:lnTo>
                      <a:pt x="12" y="44"/>
                    </a:lnTo>
                    <a:lnTo>
                      <a:pt x="12" y="38"/>
                    </a:lnTo>
                    <a:lnTo>
                      <a:pt x="14" y="34"/>
                    </a:lnTo>
                    <a:lnTo>
                      <a:pt x="18" y="32"/>
                    </a:lnTo>
                    <a:lnTo>
                      <a:pt x="22" y="28"/>
                    </a:lnTo>
                    <a:lnTo>
                      <a:pt x="24" y="24"/>
                    </a:lnTo>
                    <a:lnTo>
                      <a:pt x="26" y="20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14" y="4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1" name="Freeform 159">
                <a:extLst>
                  <a:ext uri="{FF2B5EF4-FFF2-40B4-BE49-F238E27FC236}">
                    <a16:creationId xmlns:a16="http://schemas.microsoft.com/office/drawing/2014/main" id="{312977C1-6541-4963-891B-20F573989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1688"/>
                <a:ext cx="26" cy="66"/>
              </a:xfrm>
              <a:custGeom>
                <a:avLst/>
                <a:gdLst>
                  <a:gd name="T0" fmla="*/ 0 w 26"/>
                  <a:gd name="T1" fmla="*/ 4 h 66"/>
                  <a:gd name="T2" fmla="*/ 0 w 26"/>
                  <a:gd name="T3" fmla="*/ 4 h 66"/>
                  <a:gd name="T4" fmla="*/ 4 w 26"/>
                  <a:gd name="T5" fmla="*/ 18 h 66"/>
                  <a:gd name="T6" fmla="*/ 8 w 26"/>
                  <a:gd name="T7" fmla="*/ 32 h 66"/>
                  <a:gd name="T8" fmla="*/ 8 w 26"/>
                  <a:gd name="T9" fmla="*/ 32 h 66"/>
                  <a:gd name="T10" fmla="*/ 10 w 26"/>
                  <a:gd name="T11" fmla="*/ 50 h 66"/>
                  <a:gd name="T12" fmla="*/ 10 w 26"/>
                  <a:gd name="T13" fmla="*/ 58 h 66"/>
                  <a:gd name="T14" fmla="*/ 14 w 26"/>
                  <a:gd name="T15" fmla="*/ 66 h 66"/>
                  <a:gd name="T16" fmla="*/ 14 w 26"/>
                  <a:gd name="T17" fmla="*/ 66 h 66"/>
                  <a:gd name="T18" fmla="*/ 12 w 26"/>
                  <a:gd name="T19" fmla="*/ 52 h 66"/>
                  <a:gd name="T20" fmla="*/ 12 w 26"/>
                  <a:gd name="T21" fmla="*/ 44 h 66"/>
                  <a:gd name="T22" fmla="*/ 12 w 26"/>
                  <a:gd name="T23" fmla="*/ 38 h 66"/>
                  <a:gd name="T24" fmla="*/ 12 w 26"/>
                  <a:gd name="T25" fmla="*/ 38 h 66"/>
                  <a:gd name="T26" fmla="*/ 14 w 26"/>
                  <a:gd name="T27" fmla="*/ 34 h 66"/>
                  <a:gd name="T28" fmla="*/ 18 w 26"/>
                  <a:gd name="T29" fmla="*/ 32 h 66"/>
                  <a:gd name="T30" fmla="*/ 22 w 26"/>
                  <a:gd name="T31" fmla="*/ 28 h 66"/>
                  <a:gd name="T32" fmla="*/ 22 w 26"/>
                  <a:gd name="T33" fmla="*/ 28 h 66"/>
                  <a:gd name="T34" fmla="*/ 24 w 26"/>
                  <a:gd name="T35" fmla="*/ 24 h 66"/>
                  <a:gd name="T36" fmla="*/ 26 w 26"/>
                  <a:gd name="T37" fmla="*/ 20 h 66"/>
                  <a:gd name="T38" fmla="*/ 24 w 26"/>
                  <a:gd name="T39" fmla="*/ 16 h 66"/>
                  <a:gd name="T40" fmla="*/ 22 w 26"/>
                  <a:gd name="T41" fmla="*/ 12 h 66"/>
                  <a:gd name="T42" fmla="*/ 14 w 26"/>
                  <a:gd name="T43" fmla="*/ 4 h 66"/>
                  <a:gd name="T44" fmla="*/ 6 w 26"/>
                  <a:gd name="T45" fmla="*/ 0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6" h="66">
                    <a:moveTo>
                      <a:pt x="0" y="4"/>
                    </a:moveTo>
                    <a:lnTo>
                      <a:pt x="0" y="4"/>
                    </a:lnTo>
                    <a:lnTo>
                      <a:pt x="4" y="18"/>
                    </a:lnTo>
                    <a:lnTo>
                      <a:pt x="8" y="32"/>
                    </a:lnTo>
                    <a:lnTo>
                      <a:pt x="10" y="50"/>
                    </a:lnTo>
                    <a:lnTo>
                      <a:pt x="10" y="58"/>
                    </a:lnTo>
                    <a:lnTo>
                      <a:pt x="14" y="66"/>
                    </a:lnTo>
                    <a:lnTo>
                      <a:pt x="12" y="52"/>
                    </a:lnTo>
                    <a:lnTo>
                      <a:pt x="12" y="44"/>
                    </a:lnTo>
                    <a:lnTo>
                      <a:pt x="12" y="38"/>
                    </a:lnTo>
                    <a:lnTo>
                      <a:pt x="14" y="34"/>
                    </a:lnTo>
                    <a:lnTo>
                      <a:pt x="18" y="32"/>
                    </a:lnTo>
                    <a:lnTo>
                      <a:pt x="22" y="28"/>
                    </a:lnTo>
                    <a:lnTo>
                      <a:pt x="24" y="24"/>
                    </a:lnTo>
                    <a:lnTo>
                      <a:pt x="26" y="20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14" y="4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2" name="Freeform 160">
                <a:extLst>
                  <a:ext uri="{FF2B5EF4-FFF2-40B4-BE49-F238E27FC236}">
                    <a16:creationId xmlns:a16="http://schemas.microsoft.com/office/drawing/2014/main" id="{55688C5C-6BDF-4DFC-8EB7-4600D2150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1914"/>
                <a:ext cx="28" cy="46"/>
              </a:xfrm>
              <a:custGeom>
                <a:avLst/>
                <a:gdLst>
                  <a:gd name="T0" fmla="*/ 0 w 28"/>
                  <a:gd name="T1" fmla="*/ 32 h 46"/>
                  <a:gd name="T2" fmla="*/ 0 w 28"/>
                  <a:gd name="T3" fmla="*/ 32 h 46"/>
                  <a:gd name="T4" fmla="*/ 2 w 28"/>
                  <a:gd name="T5" fmla="*/ 38 h 46"/>
                  <a:gd name="T6" fmla="*/ 4 w 28"/>
                  <a:gd name="T7" fmla="*/ 46 h 46"/>
                  <a:gd name="T8" fmla="*/ 4 w 28"/>
                  <a:gd name="T9" fmla="*/ 46 h 46"/>
                  <a:gd name="T10" fmla="*/ 4 w 28"/>
                  <a:gd name="T11" fmla="*/ 42 h 46"/>
                  <a:gd name="T12" fmla="*/ 6 w 28"/>
                  <a:gd name="T13" fmla="*/ 38 h 46"/>
                  <a:gd name="T14" fmla="*/ 12 w 28"/>
                  <a:gd name="T15" fmla="*/ 32 h 46"/>
                  <a:gd name="T16" fmla="*/ 16 w 28"/>
                  <a:gd name="T17" fmla="*/ 30 h 46"/>
                  <a:gd name="T18" fmla="*/ 20 w 28"/>
                  <a:gd name="T19" fmla="*/ 30 h 46"/>
                  <a:gd name="T20" fmla="*/ 24 w 28"/>
                  <a:gd name="T21" fmla="*/ 32 h 46"/>
                  <a:gd name="T22" fmla="*/ 26 w 28"/>
                  <a:gd name="T23" fmla="*/ 36 h 46"/>
                  <a:gd name="T24" fmla="*/ 26 w 28"/>
                  <a:gd name="T25" fmla="*/ 36 h 46"/>
                  <a:gd name="T26" fmla="*/ 28 w 28"/>
                  <a:gd name="T27" fmla="*/ 28 h 46"/>
                  <a:gd name="T28" fmla="*/ 26 w 28"/>
                  <a:gd name="T29" fmla="*/ 18 h 46"/>
                  <a:gd name="T30" fmla="*/ 24 w 28"/>
                  <a:gd name="T31" fmla="*/ 8 h 46"/>
                  <a:gd name="T32" fmla="*/ 22 w 28"/>
                  <a:gd name="T33" fmla="*/ 0 h 46"/>
                  <a:gd name="T34" fmla="*/ 0 w 28"/>
                  <a:gd name="T35" fmla="*/ 32 h 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8" h="46">
                    <a:moveTo>
                      <a:pt x="0" y="32"/>
                    </a:moveTo>
                    <a:lnTo>
                      <a:pt x="0" y="32"/>
                    </a:lnTo>
                    <a:lnTo>
                      <a:pt x="2" y="38"/>
                    </a:lnTo>
                    <a:lnTo>
                      <a:pt x="4" y="46"/>
                    </a:lnTo>
                    <a:lnTo>
                      <a:pt x="4" y="42"/>
                    </a:lnTo>
                    <a:lnTo>
                      <a:pt x="6" y="38"/>
                    </a:lnTo>
                    <a:lnTo>
                      <a:pt x="12" y="32"/>
                    </a:lnTo>
                    <a:lnTo>
                      <a:pt x="16" y="30"/>
                    </a:lnTo>
                    <a:lnTo>
                      <a:pt x="20" y="30"/>
                    </a:lnTo>
                    <a:lnTo>
                      <a:pt x="24" y="32"/>
                    </a:lnTo>
                    <a:lnTo>
                      <a:pt x="26" y="36"/>
                    </a:lnTo>
                    <a:lnTo>
                      <a:pt x="28" y="28"/>
                    </a:lnTo>
                    <a:lnTo>
                      <a:pt x="26" y="18"/>
                    </a:lnTo>
                    <a:lnTo>
                      <a:pt x="24" y="8"/>
                    </a:lnTo>
                    <a:lnTo>
                      <a:pt x="22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3" name="Freeform 161">
                <a:extLst>
                  <a:ext uri="{FF2B5EF4-FFF2-40B4-BE49-F238E27FC236}">
                    <a16:creationId xmlns:a16="http://schemas.microsoft.com/office/drawing/2014/main" id="{A15D9FCB-2E6D-484E-93E5-1133F5AA7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1914"/>
                <a:ext cx="28" cy="46"/>
              </a:xfrm>
              <a:custGeom>
                <a:avLst/>
                <a:gdLst>
                  <a:gd name="T0" fmla="*/ 0 w 28"/>
                  <a:gd name="T1" fmla="*/ 32 h 46"/>
                  <a:gd name="T2" fmla="*/ 0 w 28"/>
                  <a:gd name="T3" fmla="*/ 32 h 46"/>
                  <a:gd name="T4" fmla="*/ 2 w 28"/>
                  <a:gd name="T5" fmla="*/ 38 h 46"/>
                  <a:gd name="T6" fmla="*/ 4 w 28"/>
                  <a:gd name="T7" fmla="*/ 46 h 46"/>
                  <a:gd name="T8" fmla="*/ 4 w 28"/>
                  <a:gd name="T9" fmla="*/ 46 h 46"/>
                  <a:gd name="T10" fmla="*/ 4 w 28"/>
                  <a:gd name="T11" fmla="*/ 42 h 46"/>
                  <a:gd name="T12" fmla="*/ 6 w 28"/>
                  <a:gd name="T13" fmla="*/ 38 h 46"/>
                  <a:gd name="T14" fmla="*/ 12 w 28"/>
                  <a:gd name="T15" fmla="*/ 32 h 46"/>
                  <a:gd name="T16" fmla="*/ 16 w 28"/>
                  <a:gd name="T17" fmla="*/ 30 h 46"/>
                  <a:gd name="T18" fmla="*/ 20 w 28"/>
                  <a:gd name="T19" fmla="*/ 30 h 46"/>
                  <a:gd name="T20" fmla="*/ 24 w 28"/>
                  <a:gd name="T21" fmla="*/ 32 h 46"/>
                  <a:gd name="T22" fmla="*/ 26 w 28"/>
                  <a:gd name="T23" fmla="*/ 36 h 46"/>
                  <a:gd name="T24" fmla="*/ 26 w 28"/>
                  <a:gd name="T25" fmla="*/ 36 h 46"/>
                  <a:gd name="T26" fmla="*/ 28 w 28"/>
                  <a:gd name="T27" fmla="*/ 28 h 46"/>
                  <a:gd name="T28" fmla="*/ 26 w 28"/>
                  <a:gd name="T29" fmla="*/ 18 h 46"/>
                  <a:gd name="T30" fmla="*/ 24 w 28"/>
                  <a:gd name="T31" fmla="*/ 8 h 46"/>
                  <a:gd name="T32" fmla="*/ 22 w 28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46">
                    <a:moveTo>
                      <a:pt x="0" y="32"/>
                    </a:moveTo>
                    <a:lnTo>
                      <a:pt x="0" y="32"/>
                    </a:lnTo>
                    <a:lnTo>
                      <a:pt x="2" y="38"/>
                    </a:lnTo>
                    <a:lnTo>
                      <a:pt x="4" y="46"/>
                    </a:lnTo>
                    <a:lnTo>
                      <a:pt x="4" y="42"/>
                    </a:lnTo>
                    <a:lnTo>
                      <a:pt x="6" y="38"/>
                    </a:lnTo>
                    <a:lnTo>
                      <a:pt x="12" y="32"/>
                    </a:lnTo>
                    <a:lnTo>
                      <a:pt x="16" y="30"/>
                    </a:lnTo>
                    <a:lnTo>
                      <a:pt x="20" y="30"/>
                    </a:lnTo>
                    <a:lnTo>
                      <a:pt x="24" y="32"/>
                    </a:lnTo>
                    <a:lnTo>
                      <a:pt x="26" y="36"/>
                    </a:lnTo>
                    <a:lnTo>
                      <a:pt x="28" y="28"/>
                    </a:lnTo>
                    <a:lnTo>
                      <a:pt x="26" y="18"/>
                    </a:lnTo>
                    <a:lnTo>
                      <a:pt x="24" y="8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4" name="Freeform 162">
                <a:extLst>
                  <a:ext uri="{FF2B5EF4-FFF2-40B4-BE49-F238E27FC236}">
                    <a16:creationId xmlns:a16="http://schemas.microsoft.com/office/drawing/2014/main" id="{F6665F97-BC43-4EA7-81AB-46C2A0346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1886"/>
                <a:ext cx="44" cy="28"/>
              </a:xfrm>
              <a:custGeom>
                <a:avLst/>
                <a:gdLst>
                  <a:gd name="T0" fmla="*/ 0 w 44"/>
                  <a:gd name="T1" fmla="*/ 0 h 28"/>
                  <a:gd name="T2" fmla="*/ 0 w 44"/>
                  <a:gd name="T3" fmla="*/ 0 h 28"/>
                  <a:gd name="T4" fmla="*/ 2 w 44"/>
                  <a:gd name="T5" fmla="*/ 6 h 28"/>
                  <a:gd name="T6" fmla="*/ 4 w 44"/>
                  <a:gd name="T7" fmla="*/ 14 h 28"/>
                  <a:gd name="T8" fmla="*/ 10 w 44"/>
                  <a:gd name="T9" fmla="*/ 28 h 28"/>
                  <a:gd name="T10" fmla="*/ 10 w 44"/>
                  <a:gd name="T11" fmla="*/ 28 h 28"/>
                  <a:gd name="T12" fmla="*/ 10 w 44"/>
                  <a:gd name="T13" fmla="*/ 22 h 28"/>
                  <a:gd name="T14" fmla="*/ 14 w 44"/>
                  <a:gd name="T15" fmla="*/ 18 h 28"/>
                  <a:gd name="T16" fmla="*/ 16 w 44"/>
                  <a:gd name="T17" fmla="*/ 16 h 28"/>
                  <a:gd name="T18" fmla="*/ 22 w 44"/>
                  <a:gd name="T19" fmla="*/ 16 h 28"/>
                  <a:gd name="T20" fmla="*/ 32 w 44"/>
                  <a:gd name="T21" fmla="*/ 18 h 28"/>
                  <a:gd name="T22" fmla="*/ 38 w 44"/>
                  <a:gd name="T23" fmla="*/ 20 h 28"/>
                  <a:gd name="T24" fmla="*/ 42 w 44"/>
                  <a:gd name="T25" fmla="*/ 22 h 28"/>
                  <a:gd name="T26" fmla="*/ 42 w 44"/>
                  <a:gd name="T27" fmla="*/ 22 h 28"/>
                  <a:gd name="T28" fmla="*/ 42 w 44"/>
                  <a:gd name="T29" fmla="*/ 14 h 28"/>
                  <a:gd name="T30" fmla="*/ 44 w 44"/>
                  <a:gd name="T31" fmla="*/ 6 h 28"/>
                  <a:gd name="T32" fmla="*/ 44 w 44"/>
                  <a:gd name="T33" fmla="*/ 6 h 28"/>
                  <a:gd name="T34" fmla="*/ 12 w 44"/>
                  <a:gd name="T35" fmla="*/ 0 h 28"/>
                  <a:gd name="T36" fmla="*/ 0 w 44"/>
                  <a:gd name="T37" fmla="*/ 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4" h="28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14"/>
                    </a:lnTo>
                    <a:lnTo>
                      <a:pt x="10" y="28"/>
                    </a:lnTo>
                    <a:lnTo>
                      <a:pt x="10" y="22"/>
                    </a:lnTo>
                    <a:lnTo>
                      <a:pt x="14" y="18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32" y="18"/>
                    </a:lnTo>
                    <a:lnTo>
                      <a:pt x="38" y="20"/>
                    </a:lnTo>
                    <a:lnTo>
                      <a:pt x="42" y="22"/>
                    </a:lnTo>
                    <a:lnTo>
                      <a:pt x="42" y="14"/>
                    </a:lnTo>
                    <a:lnTo>
                      <a:pt x="44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5" name="Freeform 163">
                <a:extLst>
                  <a:ext uri="{FF2B5EF4-FFF2-40B4-BE49-F238E27FC236}">
                    <a16:creationId xmlns:a16="http://schemas.microsoft.com/office/drawing/2014/main" id="{A41BD2E9-DBA2-474F-996E-E16DF7D5C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1886"/>
                <a:ext cx="44" cy="28"/>
              </a:xfrm>
              <a:custGeom>
                <a:avLst/>
                <a:gdLst>
                  <a:gd name="T0" fmla="*/ 0 w 44"/>
                  <a:gd name="T1" fmla="*/ 0 h 28"/>
                  <a:gd name="T2" fmla="*/ 0 w 44"/>
                  <a:gd name="T3" fmla="*/ 0 h 28"/>
                  <a:gd name="T4" fmla="*/ 2 w 44"/>
                  <a:gd name="T5" fmla="*/ 6 h 28"/>
                  <a:gd name="T6" fmla="*/ 4 w 44"/>
                  <a:gd name="T7" fmla="*/ 14 h 28"/>
                  <a:gd name="T8" fmla="*/ 10 w 44"/>
                  <a:gd name="T9" fmla="*/ 28 h 28"/>
                  <a:gd name="T10" fmla="*/ 10 w 44"/>
                  <a:gd name="T11" fmla="*/ 28 h 28"/>
                  <a:gd name="T12" fmla="*/ 10 w 44"/>
                  <a:gd name="T13" fmla="*/ 22 h 28"/>
                  <a:gd name="T14" fmla="*/ 14 w 44"/>
                  <a:gd name="T15" fmla="*/ 18 h 28"/>
                  <a:gd name="T16" fmla="*/ 16 w 44"/>
                  <a:gd name="T17" fmla="*/ 16 h 28"/>
                  <a:gd name="T18" fmla="*/ 22 w 44"/>
                  <a:gd name="T19" fmla="*/ 16 h 28"/>
                  <a:gd name="T20" fmla="*/ 32 w 44"/>
                  <a:gd name="T21" fmla="*/ 18 h 28"/>
                  <a:gd name="T22" fmla="*/ 38 w 44"/>
                  <a:gd name="T23" fmla="*/ 20 h 28"/>
                  <a:gd name="T24" fmla="*/ 42 w 44"/>
                  <a:gd name="T25" fmla="*/ 22 h 28"/>
                  <a:gd name="T26" fmla="*/ 42 w 44"/>
                  <a:gd name="T27" fmla="*/ 22 h 28"/>
                  <a:gd name="T28" fmla="*/ 42 w 44"/>
                  <a:gd name="T29" fmla="*/ 14 h 28"/>
                  <a:gd name="T30" fmla="*/ 44 w 44"/>
                  <a:gd name="T31" fmla="*/ 6 h 28"/>
                  <a:gd name="T32" fmla="*/ 44 w 44"/>
                  <a:gd name="T33" fmla="*/ 6 h 28"/>
                  <a:gd name="T34" fmla="*/ 12 w 44"/>
                  <a:gd name="T35" fmla="*/ 0 h 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4" h="28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14"/>
                    </a:lnTo>
                    <a:lnTo>
                      <a:pt x="10" y="28"/>
                    </a:lnTo>
                    <a:lnTo>
                      <a:pt x="10" y="22"/>
                    </a:lnTo>
                    <a:lnTo>
                      <a:pt x="14" y="18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32" y="18"/>
                    </a:lnTo>
                    <a:lnTo>
                      <a:pt x="38" y="20"/>
                    </a:lnTo>
                    <a:lnTo>
                      <a:pt x="42" y="22"/>
                    </a:lnTo>
                    <a:lnTo>
                      <a:pt x="42" y="14"/>
                    </a:lnTo>
                    <a:lnTo>
                      <a:pt x="44" y="6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6" name="Freeform 164">
                <a:extLst>
                  <a:ext uri="{FF2B5EF4-FFF2-40B4-BE49-F238E27FC236}">
                    <a16:creationId xmlns:a16="http://schemas.microsoft.com/office/drawing/2014/main" id="{219EE238-945E-4612-98B1-5D9704DEF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8" y="1898"/>
                <a:ext cx="32" cy="94"/>
              </a:xfrm>
              <a:custGeom>
                <a:avLst/>
                <a:gdLst>
                  <a:gd name="T0" fmla="*/ 20 w 32"/>
                  <a:gd name="T1" fmla="*/ 0 h 94"/>
                  <a:gd name="T2" fmla="*/ 20 w 32"/>
                  <a:gd name="T3" fmla="*/ 0 h 94"/>
                  <a:gd name="T4" fmla="*/ 16 w 32"/>
                  <a:gd name="T5" fmla="*/ 2 h 94"/>
                  <a:gd name="T6" fmla="*/ 14 w 32"/>
                  <a:gd name="T7" fmla="*/ 8 h 94"/>
                  <a:gd name="T8" fmla="*/ 14 w 32"/>
                  <a:gd name="T9" fmla="*/ 22 h 94"/>
                  <a:gd name="T10" fmla="*/ 16 w 32"/>
                  <a:gd name="T11" fmla="*/ 36 h 94"/>
                  <a:gd name="T12" fmla="*/ 18 w 32"/>
                  <a:gd name="T13" fmla="*/ 48 h 94"/>
                  <a:gd name="T14" fmla="*/ 18 w 32"/>
                  <a:gd name="T15" fmla="*/ 48 h 94"/>
                  <a:gd name="T16" fmla="*/ 22 w 32"/>
                  <a:gd name="T17" fmla="*/ 68 h 94"/>
                  <a:gd name="T18" fmla="*/ 26 w 32"/>
                  <a:gd name="T19" fmla="*/ 78 h 94"/>
                  <a:gd name="T20" fmla="*/ 32 w 32"/>
                  <a:gd name="T21" fmla="*/ 86 h 94"/>
                  <a:gd name="T22" fmla="*/ 32 w 32"/>
                  <a:gd name="T23" fmla="*/ 86 h 94"/>
                  <a:gd name="T24" fmla="*/ 24 w 32"/>
                  <a:gd name="T25" fmla="*/ 90 h 94"/>
                  <a:gd name="T26" fmla="*/ 18 w 32"/>
                  <a:gd name="T27" fmla="*/ 94 h 94"/>
                  <a:gd name="T28" fmla="*/ 18 w 32"/>
                  <a:gd name="T29" fmla="*/ 94 h 94"/>
                  <a:gd name="T30" fmla="*/ 18 w 32"/>
                  <a:gd name="T31" fmla="*/ 84 h 94"/>
                  <a:gd name="T32" fmla="*/ 16 w 32"/>
                  <a:gd name="T33" fmla="*/ 72 h 94"/>
                  <a:gd name="T34" fmla="*/ 12 w 32"/>
                  <a:gd name="T35" fmla="*/ 50 h 94"/>
                  <a:gd name="T36" fmla="*/ 0 w 32"/>
                  <a:gd name="T37" fmla="*/ 6 h 94"/>
                  <a:gd name="T38" fmla="*/ 20 w 32"/>
                  <a:gd name="T39" fmla="*/ 0 h 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2" h="94">
                    <a:moveTo>
                      <a:pt x="20" y="0"/>
                    </a:moveTo>
                    <a:lnTo>
                      <a:pt x="20" y="0"/>
                    </a:lnTo>
                    <a:lnTo>
                      <a:pt x="16" y="2"/>
                    </a:lnTo>
                    <a:lnTo>
                      <a:pt x="14" y="8"/>
                    </a:lnTo>
                    <a:lnTo>
                      <a:pt x="14" y="22"/>
                    </a:lnTo>
                    <a:lnTo>
                      <a:pt x="16" y="36"/>
                    </a:lnTo>
                    <a:lnTo>
                      <a:pt x="18" y="48"/>
                    </a:lnTo>
                    <a:lnTo>
                      <a:pt x="22" y="68"/>
                    </a:lnTo>
                    <a:lnTo>
                      <a:pt x="26" y="78"/>
                    </a:lnTo>
                    <a:lnTo>
                      <a:pt x="32" y="86"/>
                    </a:lnTo>
                    <a:lnTo>
                      <a:pt x="24" y="90"/>
                    </a:lnTo>
                    <a:lnTo>
                      <a:pt x="18" y="94"/>
                    </a:lnTo>
                    <a:lnTo>
                      <a:pt x="18" y="84"/>
                    </a:lnTo>
                    <a:lnTo>
                      <a:pt x="16" y="72"/>
                    </a:lnTo>
                    <a:lnTo>
                      <a:pt x="12" y="50"/>
                    </a:lnTo>
                    <a:lnTo>
                      <a:pt x="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7" name="Freeform 165">
                <a:extLst>
                  <a:ext uri="{FF2B5EF4-FFF2-40B4-BE49-F238E27FC236}">
                    <a16:creationId xmlns:a16="http://schemas.microsoft.com/office/drawing/2014/main" id="{C61A90D8-AE05-4F13-A51D-CD698863C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8" y="1898"/>
                <a:ext cx="32" cy="94"/>
              </a:xfrm>
              <a:custGeom>
                <a:avLst/>
                <a:gdLst>
                  <a:gd name="T0" fmla="*/ 20 w 32"/>
                  <a:gd name="T1" fmla="*/ 0 h 94"/>
                  <a:gd name="T2" fmla="*/ 20 w 32"/>
                  <a:gd name="T3" fmla="*/ 0 h 94"/>
                  <a:gd name="T4" fmla="*/ 16 w 32"/>
                  <a:gd name="T5" fmla="*/ 2 h 94"/>
                  <a:gd name="T6" fmla="*/ 14 w 32"/>
                  <a:gd name="T7" fmla="*/ 8 h 94"/>
                  <a:gd name="T8" fmla="*/ 14 w 32"/>
                  <a:gd name="T9" fmla="*/ 22 h 94"/>
                  <a:gd name="T10" fmla="*/ 16 w 32"/>
                  <a:gd name="T11" fmla="*/ 36 h 94"/>
                  <a:gd name="T12" fmla="*/ 18 w 32"/>
                  <a:gd name="T13" fmla="*/ 48 h 94"/>
                  <a:gd name="T14" fmla="*/ 18 w 32"/>
                  <a:gd name="T15" fmla="*/ 48 h 94"/>
                  <a:gd name="T16" fmla="*/ 22 w 32"/>
                  <a:gd name="T17" fmla="*/ 68 h 94"/>
                  <a:gd name="T18" fmla="*/ 26 w 32"/>
                  <a:gd name="T19" fmla="*/ 78 h 94"/>
                  <a:gd name="T20" fmla="*/ 32 w 32"/>
                  <a:gd name="T21" fmla="*/ 86 h 94"/>
                  <a:gd name="T22" fmla="*/ 32 w 32"/>
                  <a:gd name="T23" fmla="*/ 86 h 94"/>
                  <a:gd name="T24" fmla="*/ 24 w 32"/>
                  <a:gd name="T25" fmla="*/ 90 h 94"/>
                  <a:gd name="T26" fmla="*/ 18 w 32"/>
                  <a:gd name="T27" fmla="*/ 94 h 94"/>
                  <a:gd name="T28" fmla="*/ 18 w 32"/>
                  <a:gd name="T29" fmla="*/ 94 h 94"/>
                  <a:gd name="T30" fmla="*/ 18 w 32"/>
                  <a:gd name="T31" fmla="*/ 84 h 94"/>
                  <a:gd name="T32" fmla="*/ 16 w 32"/>
                  <a:gd name="T33" fmla="*/ 72 h 94"/>
                  <a:gd name="T34" fmla="*/ 12 w 32"/>
                  <a:gd name="T35" fmla="*/ 50 h 94"/>
                  <a:gd name="T36" fmla="*/ 0 w 32"/>
                  <a:gd name="T37" fmla="*/ 6 h 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" h="94">
                    <a:moveTo>
                      <a:pt x="20" y="0"/>
                    </a:moveTo>
                    <a:lnTo>
                      <a:pt x="20" y="0"/>
                    </a:lnTo>
                    <a:lnTo>
                      <a:pt x="16" y="2"/>
                    </a:lnTo>
                    <a:lnTo>
                      <a:pt x="14" y="8"/>
                    </a:lnTo>
                    <a:lnTo>
                      <a:pt x="14" y="22"/>
                    </a:lnTo>
                    <a:lnTo>
                      <a:pt x="16" y="36"/>
                    </a:lnTo>
                    <a:lnTo>
                      <a:pt x="18" y="48"/>
                    </a:lnTo>
                    <a:lnTo>
                      <a:pt x="22" y="68"/>
                    </a:lnTo>
                    <a:lnTo>
                      <a:pt x="26" y="78"/>
                    </a:lnTo>
                    <a:lnTo>
                      <a:pt x="32" y="86"/>
                    </a:lnTo>
                    <a:lnTo>
                      <a:pt x="24" y="90"/>
                    </a:lnTo>
                    <a:lnTo>
                      <a:pt x="18" y="94"/>
                    </a:lnTo>
                    <a:lnTo>
                      <a:pt x="18" y="84"/>
                    </a:lnTo>
                    <a:lnTo>
                      <a:pt x="16" y="72"/>
                    </a:lnTo>
                    <a:lnTo>
                      <a:pt x="12" y="50"/>
                    </a:lnTo>
                    <a:lnTo>
                      <a:pt x="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8" name="Freeform 166">
                <a:extLst>
                  <a:ext uri="{FF2B5EF4-FFF2-40B4-BE49-F238E27FC236}">
                    <a16:creationId xmlns:a16="http://schemas.microsoft.com/office/drawing/2014/main" id="{FEAAD217-1499-4D32-B1A9-06729B087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" y="1568"/>
                <a:ext cx="32" cy="30"/>
              </a:xfrm>
              <a:custGeom>
                <a:avLst/>
                <a:gdLst>
                  <a:gd name="T0" fmla="*/ 6 w 32"/>
                  <a:gd name="T1" fmla="*/ 8 h 30"/>
                  <a:gd name="T2" fmla="*/ 6 w 32"/>
                  <a:gd name="T3" fmla="*/ 8 h 30"/>
                  <a:gd name="T4" fmla="*/ 4 w 32"/>
                  <a:gd name="T5" fmla="*/ 20 h 30"/>
                  <a:gd name="T6" fmla="*/ 0 w 32"/>
                  <a:gd name="T7" fmla="*/ 30 h 30"/>
                  <a:gd name="T8" fmla="*/ 0 w 32"/>
                  <a:gd name="T9" fmla="*/ 30 h 30"/>
                  <a:gd name="T10" fmla="*/ 4 w 32"/>
                  <a:gd name="T11" fmla="*/ 24 h 30"/>
                  <a:gd name="T12" fmla="*/ 10 w 32"/>
                  <a:gd name="T13" fmla="*/ 22 h 30"/>
                  <a:gd name="T14" fmla="*/ 14 w 32"/>
                  <a:gd name="T15" fmla="*/ 22 h 30"/>
                  <a:gd name="T16" fmla="*/ 20 w 32"/>
                  <a:gd name="T17" fmla="*/ 20 h 30"/>
                  <a:gd name="T18" fmla="*/ 20 w 32"/>
                  <a:gd name="T19" fmla="*/ 20 h 30"/>
                  <a:gd name="T20" fmla="*/ 24 w 32"/>
                  <a:gd name="T21" fmla="*/ 18 h 30"/>
                  <a:gd name="T22" fmla="*/ 28 w 32"/>
                  <a:gd name="T23" fmla="*/ 12 h 30"/>
                  <a:gd name="T24" fmla="*/ 32 w 32"/>
                  <a:gd name="T25" fmla="*/ 0 h 30"/>
                  <a:gd name="T26" fmla="*/ 6 w 32"/>
                  <a:gd name="T27" fmla="*/ 8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" h="30">
                    <a:moveTo>
                      <a:pt x="6" y="8"/>
                    </a:moveTo>
                    <a:lnTo>
                      <a:pt x="6" y="8"/>
                    </a:lnTo>
                    <a:lnTo>
                      <a:pt x="4" y="20"/>
                    </a:lnTo>
                    <a:lnTo>
                      <a:pt x="0" y="30"/>
                    </a:lnTo>
                    <a:lnTo>
                      <a:pt x="4" y="24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20" y="20"/>
                    </a:lnTo>
                    <a:lnTo>
                      <a:pt x="24" y="18"/>
                    </a:lnTo>
                    <a:lnTo>
                      <a:pt x="28" y="12"/>
                    </a:lnTo>
                    <a:lnTo>
                      <a:pt x="32" y="0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9" name="Freeform 167">
                <a:extLst>
                  <a:ext uri="{FF2B5EF4-FFF2-40B4-BE49-F238E27FC236}">
                    <a16:creationId xmlns:a16="http://schemas.microsoft.com/office/drawing/2014/main" id="{39FCBE35-BCB9-4C97-93C8-CC964782E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" y="1568"/>
                <a:ext cx="32" cy="30"/>
              </a:xfrm>
              <a:custGeom>
                <a:avLst/>
                <a:gdLst>
                  <a:gd name="T0" fmla="*/ 6 w 32"/>
                  <a:gd name="T1" fmla="*/ 8 h 30"/>
                  <a:gd name="T2" fmla="*/ 6 w 32"/>
                  <a:gd name="T3" fmla="*/ 8 h 30"/>
                  <a:gd name="T4" fmla="*/ 4 w 32"/>
                  <a:gd name="T5" fmla="*/ 20 h 30"/>
                  <a:gd name="T6" fmla="*/ 0 w 32"/>
                  <a:gd name="T7" fmla="*/ 30 h 30"/>
                  <a:gd name="T8" fmla="*/ 0 w 32"/>
                  <a:gd name="T9" fmla="*/ 30 h 30"/>
                  <a:gd name="T10" fmla="*/ 4 w 32"/>
                  <a:gd name="T11" fmla="*/ 24 h 30"/>
                  <a:gd name="T12" fmla="*/ 10 w 32"/>
                  <a:gd name="T13" fmla="*/ 22 h 30"/>
                  <a:gd name="T14" fmla="*/ 14 w 32"/>
                  <a:gd name="T15" fmla="*/ 22 h 30"/>
                  <a:gd name="T16" fmla="*/ 20 w 32"/>
                  <a:gd name="T17" fmla="*/ 20 h 30"/>
                  <a:gd name="T18" fmla="*/ 20 w 32"/>
                  <a:gd name="T19" fmla="*/ 20 h 30"/>
                  <a:gd name="T20" fmla="*/ 24 w 32"/>
                  <a:gd name="T21" fmla="*/ 18 h 30"/>
                  <a:gd name="T22" fmla="*/ 28 w 32"/>
                  <a:gd name="T23" fmla="*/ 12 h 30"/>
                  <a:gd name="T24" fmla="*/ 32 w 32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30">
                    <a:moveTo>
                      <a:pt x="6" y="8"/>
                    </a:moveTo>
                    <a:lnTo>
                      <a:pt x="6" y="8"/>
                    </a:lnTo>
                    <a:lnTo>
                      <a:pt x="4" y="20"/>
                    </a:lnTo>
                    <a:lnTo>
                      <a:pt x="0" y="30"/>
                    </a:lnTo>
                    <a:lnTo>
                      <a:pt x="4" y="24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20" y="20"/>
                    </a:lnTo>
                    <a:lnTo>
                      <a:pt x="24" y="18"/>
                    </a:lnTo>
                    <a:lnTo>
                      <a:pt x="28" y="12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0" name="Freeform 168">
                <a:extLst>
                  <a:ext uri="{FF2B5EF4-FFF2-40B4-BE49-F238E27FC236}">
                    <a16:creationId xmlns:a16="http://schemas.microsoft.com/office/drawing/2014/main" id="{9B2FEFF6-604D-433B-B886-227277200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1876"/>
                <a:ext cx="16" cy="54"/>
              </a:xfrm>
              <a:custGeom>
                <a:avLst/>
                <a:gdLst>
                  <a:gd name="T0" fmla="*/ 12 w 16"/>
                  <a:gd name="T1" fmla="*/ 0 h 54"/>
                  <a:gd name="T2" fmla="*/ 12 w 16"/>
                  <a:gd name="T3" fmla="*/ 0 h 54"/>
                  <a:gd name="T4" fmla="*/ 8 w 16"/>
                  <a:gd name="T5" fmla="*/ 12 h 54"/>
                  <a:gd name="T6" fmla="*/ 0 w 16"/>
                  <a:gd name="T7" fmla="*/ 24 h 54"/>
                  <a:gd name="T8" fmla="*/ 0 w 16"/>
                  <a:gd name="T9" fmla="*/ 24 h 54"/>
                  <a:gd name="T10" fmla="*/ 4 w 16"/>
                  <a:gd name="T11" fmla="*/ 30 h 54"/>
                  <a:gd name="T12" fmla="*/ 4 w 16"/>
                  <a:gd name="T13" fmla="*/ 38 h 54"/>
                  <a:gd name="T14" fmla="*/ 6 w 16"/>
                  <a:gd name="T15" fmla="*/ 54 h 54"/>
                  <a:gd name="T16" fmla="*/ 6 w 16"/>
                  <a:gd name="T17" fmla="*/ 54 h 54"/>
                  <a:gd name="T18" fmla="*/ 12 w 16"/>
                  <a:gd name="T19" fmla="*/ 46 h 54"/>
                  <a:gd name="T20" fmla="*/ 14 w 16"/>
                  <a:gd name="T21" fmla="*/ 36 h 54"/>
                  <a:gd name="T22" fmla="*/ 16 w 16"/>
                  <a:gd name="T23" fmla="*/ 26 h 54"/>
                  <a:gd name="T24" fmla="*/ 16 w 16"/>
                  <a:gd name="T25" fmla="*/ 16 h 54"/>
                  <a:gd name="T26" fmla="*/ 12 w 16"/>
                  <a:gd name="T27" fmla="*/ 0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" h="54">
                    <a:moveTo>
                      <a:pt x="12" y="0"/>
                    </a:moveTo>
                    <a:lnTo>
                      <a:pt x="12" y="0"/>
                    </a:lnTo>
                    <a:lnTo>
                      <a:pt x="8" y="12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4" y="38"/>
                    </a:lnTo>
                    <a:lnTo>
                      <a:pt x="6" y="54"/>
                    </a:lnTo>
                    <a:lnTo>
                      <a:pt x="12" y="46"/>
                    </a:lnTo>
                    <a:lnTo>
                      <a:pt x="14" y="36"/>
                    </a:lnTo>
                    <a:lnTo>
                      <a:pt x="16" y="26"/>
                    </a:lnTo>
                    <a:lnTo>
                      <a:pt x="16" y="1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" name="Freeform 169">
                <a:extLst>
                  <a:ext uri="{FF2B5EF4-FFF2-40B4-BE49-F238E27FC236}">
                    <a16:creationId xmlns:a16="http://schemas.microsoft.com/office/drawing/2014/main" id="{C9E6C886-A472-44F9-B4D0-8CAB37926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1876"/>
                <a:ext cx="16" cy="54"/>
              </a:xfrm>
              <a:custGeom>
                <a:avLst/>
                <a:gdLst>
                  <a:gd name="T0" fmla="*/ 12 w 16"/>
                  <a:gd name="T1" fmla="*/ 0 h 54"/>
                  <a:gd name="T2" fmla="*/ 12 w 16"/>
                  <a:gd name="T3" fmla="*/ 0 h 54"/>
                  <a:gd name="T4" fmla="*/ 8 w 16"/>
                  <a:gd name="T5" fmla="*/ 12 h 54"/>
                  <a:gd name="T6" fmla="*/ 0 w 16"/>
                  <a:gd name="T7" fmla="*/ 24 h 54"/>
                  <a:gd name="T8" fmla="*/ 0 w 16"/>
                  <a:gd name="T9" fmla="*/ 24 h 54"/>
                  <a:gd name="T10" fmla="*/ 4 w 16"/>
                  <a:gd name="T11" fmla="*/ 30 h 54"/>
                  <a:gd name="T12" fmla="*/ 4 w 16"/>
                  <a:gd name="T13" fmla="*/ 38 h 54"/>
                  <a:gd name="T14" fmla="*/ 6 w 16"/>
                  <a:gd name="T15" fmla="*/ 54 h 54"/>
                  <a:gd name="T16" fmla="*/ 6 w 16"/>
                  <a:gd name="T17" fmla="*/ 54 h 54"/>
                  <a:gd name="T18" fmla="*/ 12 w 16"/>
                  <a:gd name="T19" fmla="*/ 46 h 54"/>
                  <a:gd name="T20" fmla="*/ 14 w 16"/>
                  <a:gd name="T21" fmla="*/ 36 h 54"/>
                  <a:gd name="T22" fmla="*/ 16 w 16"/>
                  <a:gd name="T23" fmla="*/ 26 h 54"/>
                  <a:gd name="T24" fmla="*/ 16 w 16"/>
                  <a:gd name="T25" fmla="*/ 16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54">
                    <a:moveTo>
                      <a:pt x="12" y="0"/>
                    </a:moveTo>
                    <a:lnTo>
                      <a:pt x="12" y="0"/>
                    </a:lnTo>
                    <a:lnTo>
                      <a:pt x="8" y="12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4" y="38"/>
                    </a:lnTo>
                    <a:lnTo>
                      <a:pt x="6" y="54"/>
                    </a:lnTo>
                    <a:lnTo>
                      <a:pt x="12" y="46"/>
                    </a:lnTo>
                    <a:lnTo>
                      <a:pt x="14" y="36"/>
                    </a:lnTo>
                    <a:lnTo>
                      <a:pt x="16" y="26"/>
                    </a:lnTo>
                    <a:lnTo>
                      <a:pt x="16" y="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" name="Freeform 170">
                <a:extLst>
                  <a:ext uri="{FF2B5EF4-FFF2-40B4-BE49-F238E27FC236}">
                    <a16:creationId xmlns:a16="http://schemas.microsoft.com/office/drawing/2014/main" id="{7AAB5B90-45DA-427C-8D9C-4546C0DC2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2186"/>
                <a:ext cx="32" cy="60"/>
              </a:xfrm>
              <a:custGeom>
                <a:avLst/>
                <a:gdLst>
                  <a:gd name="T0" fmla="*/ 18 w 32"/>
                  <a:gd name="T1" fmla="*/ 12 h 60"/>
                  <a:gd name="T2" fmla="*/ 18 w 32"/>
                  <a:gd name="T3" fmla="*/ 12 h 60"/>
                  <a:gd name="T4" fmla="*/ 16 w 32"/>
                  <a:gd name="T5" fmla="*/ 24 h 60"/>
                  <a:gd name="T6" fmla="*/ 12 w 32"/>
                  <a:gd name="T7" fmla="*/ 38 h 60"/>
                  <a:gd name="T8" fmla="*/ 0 w 32"/>
                  <a:gd name="T9" fmla="*/ 60 h 60"/>
                  <a:gd name="T10" fmla="*/ 0 w 32"/>
                  <a:gd name="T11" fmla="*/ 60 h 60"/>
                  <a:gd name="T12" fmla="*/ 12 w 32"/>
                  <a:gd name="T13" fmla="*/ 52 h 60"/>
                  <a:gd name="T14" fmla="*/ 18 w 32"/>
                  <a:gd name="T15" fmla="*/ 48 h 60"/>
                  <a:gd name="T16" fmla="*/ 22 w 32"/>
                  <a:gd name="T17" fmla="*/ 42 h 60"/>
                  <a:gd name="T18" fmla="*/ 22 w 32"/>
                  <a:gd name="T19" fmla="*/ 42 h 60"/>
                  <a:gd name="T20" fmla="*/ 24 w 32"/>
                  <a:gd name="T21" fmla="*/ 38 h 60"/>
                  <a:gd name="T22" fmla="*/ 24 w 32"/>
                  <a:gd name="T23" fmla="*/ 32 h 60"/>
                  <a:gd name="T24" fmla="*/ 24 w 32"/>
                  <a:gd name="T25" fmla="*/ 20 h 60"/>
                  <a:gd name="T26" fmla="*/ 24 w 32"/>
                  <a:gd name="T27" fmla="*/ 20 h 60"/>
                  <a:gd name="T28" fmla="*/ 32 w 32"/>
                  <a:gd name="T29" fmla="*/ 0 h 60"/>
                  <a:gd name="T30" fmla="*/ 18 w 32"/>
                  <a:gd name="T31" fmla="*/ 12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2" h="60">
                    <a:moveTo>
                      <a:pt x="18" y="12"/>
                    </a:moveTo>
                    <a:lnTo>
                      <a:pt x="18" y="12"/>
                    </a:lnTo>
                    <a:lnTo>
                      <a:pt x="16" y="24"/>
                    </a:lnTo>
                    <a:lnTo>
                      <a:pt x="12" y="38"/>
                    </a:lnTo>
                    <a:lnTo>
                      <a:pt x="0" y="60"/>
                    </a:lnTo>
                    <a:lnTo>
                      <a:pt x="12" y="52"/>
                    </a:lnTo>
                    <a:lnTo>
                      <a:pt x="18" y="48"/>
                    </a:lnTo>
                    <a:lnTo>
                      <a:pt x="22" y="42"/>
                    </a:lnTo>
                    <a:lnTo>
                      <a:pt x="24" y="38"/>
                    </a:lnTo>
                    <a:lnTo>
                      <a:pt x="24" y="32"/>
                    </a:lnTo>
                    <a:lnTo>
                      <a:pt x="24" y="20"/>
                    </a:lnTo>
                    <a:lnTo>
                      <a:pt x="32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" name="Freeform 171">
                <a:extLst>
                  <a:ext uri="{FF2B5EF4-FFF2-40B4-BE49-F238E27FC236}">
                    <a16:creationId xmlns:a16="http://schemas.microsoft.com/office/drawing/2014/main" id="{94C1FC05-D5D8-4393-BA90-D0903D59C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2186"/>
                <a:ext cx="32" cy="60"/>
              </a:xfrm>
              <a:custGeom>
                <a:avLst/>
                <a:gdLst>
                  <a:gd name="T0" fmla="*/ 18 w 32"/>
                  <a:gd name="T1" fmla="*/ 12 h 60"/>
                  <a:gd name="T2" fmla="*/ 18 w 32"/>
                  <a:gd name="T3" fmla="*/ 12 h 60"/>
                  <a:gd name="T4" fmla="*/ 16 w 32"/>
                  <a:gd name="T5" fmla="*/ 24 h 60"/>
                  <a:gd name="T6" fmla="*/ 12 w 32"/>
                  <a:gd name="T7" fmla="*/ 38 h 60"/>
                  <a:gd name="T8" fmla="*/ 0 w 32"/>
                  <a:gd name="T9" fmla="*/ 60 h 60"/>
                  <a:gd name="T10" fmla="*/ 0 w 32"/>
                  <a:gd name="T11" fmla="*/ 60 h 60"/>
                  <a:gd name="T12" fmla="*/ 12 w 32"/>
                  <a:gd name="T13" fmla="*/ 52 h 60"/>
                  <a:gd name="T14" fmla="*/ 18 w 32"/>
                  <a:gd name="T15" fmla="*/ 48 h 60"/>
                  <a:gd name="T16" fmla="*/ 22 w 32"/>
                  <a:gd name="T17" fmla="*/ 42 h 60"/>
                  <a:gd name="T18" fmla="*/ 22 w 32"/>
                  <a:gd name="T19" fmla="*/ 42 h 60"/>
                  <a:gd name="T20" fmla="*/ 24 w 32"/>
                  <a:gd name="T21" fmla="*/ 38 h 60"/>
                  <a:gd name="T22" fmla="*/ 24 w 32"/>
                  <a:gd name="T23" fmla="*/ 32 h 60"/>
                  <a:gd name="T24" fmla="*/ 24 w 32"/>
                  <a:gd name="T25" fmla="*/ 20 h 60"/>
                  <a:gd name="T26" fmla="*/ 24 w 32"/>
                  <a:gd name="T27" fmla="*/ 20 h 60"/>
                  <a:gd name="T28" fmla="*/ 32 w 32"/>
                  <a:gd name="T29" fmla="*/ 0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" h="60">
                    <a:moveTo>
                      <a:pt x="18" y="12"/>
                    </a:moveTo>
                    <a:lnTo>
                      <a:pt x="18" y="12"/>
                    </a:lnTo>
                    <a:lnTo>
                      <a:pt x="16" y="24"/>
                    </a:lnTo>
                    <a:lnTo>
                      <a:pt x="12" y="38"/>
                    </a:lnTo>
                    <a:lnTo>
                      <a:pt x="0" y="60"/>
                    </a:lnTo>
                    <a:lnTo>
                      <a:pt x="12" y="52"/>
                    </a:lnTo>
                    <a:lnTo>
                      <a:pt x="18" y="48"/>
                    </a:lnTo>
                    <a:lnTo>
                      <a:pt x="22" y="42"/>
                    </a:lnTo>
                    <a:lnTo>
                      <a:pt x="24" y="38"/>
                    </a:lnTo>
                    <a:lnTo>
                      <a:pt x="24" y="32"/>
                    </a:lnTo>
                    <a:lnTo>
                      <a:pt x="24" y="20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" name="Freeform 172">
                <a:extLst>
                  <a:ext uri="{FF2B5EF4-FFF2-40B4-BE49-F238E27FC236}">
                    <a16:creationId xmlns:a16="http://schemas.microsoft.com/office/drawing/2014/main" id="{72EF22C1-AA45-4E65-9D49-9056899B4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1828"/>
                <a:ext cx="56" cy="30"/>
              </a:xfrm>
              <a:custGeom>
                <a:avLst/>
                <a:gdLst>
                  <a:gd name="T0" fmla="*/ 4 w 56"/>
                  <a:gd name="T1" fmla="*/ 0 h 30"/>
                  <a:gd name="T2" fmla="*/ 4 w 56"/>
                  <a:gd name="T3" fmla="*/ 0 h 30"/>
                  <a:gd name="T4" fmla="*/ 0 w 56"/>
                  <a:gd name="T5" fmla="*/ 10 h 30"/>
                  <a:gd name="T6" fmla="*/ 0 w 56"/>
                  <a:gd name="T7" fmla="*/ 14 h 30"/>
                  <a:gd name="T8" fmla="*/ 2 w 56"/>
                  <a:gd name="T9" fmla="*/ 18 h 30"/>
                  <a:gd name="T10" fmla="*/ 2 w 56"/>
                  <a:gd name="T11" fmla="*/ 18 h 30"/>
                  <a:gd name="T12" fmla="*/ 6 w 56"/>
                  <a:gd name="T13" fmla="*/ 22 h 30"/>
                  <a:gd name="T14" fmla="*/ 12 w 56"/>
                  <a:gd name="T15" fmla="*/ 24 h 30"/>
                  <a:gd name="T16" fmla="*/ 24 w 56"/>
                  <a:gd name="T17" fmla="*/ 28 h 30"/>
                  <a:gd name="T18" fmla="*/ 24 w 56"/>
                  <a:gd name="T19" fmla="*/ 28 h 30"/>
                  <a:gd name="T20" fmla="*/ 36 w 56"/>
                  <a:gd name="T21" fmla="*/ 30 h 30"/>
                  <a:gd name="T22" fmla="*/ 46 w 56"/>
                  <a:gd name="T23" fmla="*/ 30 h 30"/>
                  <a:gd name="T24" fmla="*/ 52 w 56"/>
                  <a:gd name="T25" fmla="*/ 28 h 30"/>
                  <a:gd name="T26" fmla="*/ 54 w 56"/>
                  <a:gd name="T27" fmla="*/ 26 h 30"/>
                  <a:gd name="T28" fmla="*/ 56 w 56"/>
                  <a:gd name="T29" fmla="*/ 20 h 30"/>
                  <a:gd name="T30" fmla="*/ 54 w 56"/>
                  <a:gd name="T31" fmla="*/ 14 h 30"/>
                  <a:gd name="T32" fmla="*/ 54 w 56"/>
                  <a:gd name="T33" fmla="*/ 14 h 30"/>
                  <a:gd name="T34" fmla="*/ 50 w 56"/>
                  <a:gd name="T35" fmla="*/ 18 h 30"/>
                  <a:gd name="T36" fmla="*/ 44 w 56"/>
                  <a:gd name="T37" fmla="*/ 22 h 30"/>
                  <a:gd name="T38" fmla="*/ 36 w 56"/>
                  <a:gd name="T39" fmla="*/ 22 h 30"/>
                  <a:gd name="T40" fmla="*/ 28 w 56"/>
                  <a:gd name="T41" fmla="*/ 22 h 30"/>
                  <a:gd name="T42" fmla="*/ 14 w 56"/>
                  <a:gd name="T43" fmla="*/ 18 h 30"/>
                  <a:gd name="T44" fmla="*/ 0 w 56"/>
                  <a:gd name="T45" fmla="*/ 14 h 30"/>
                  <a:gd name="T46" fmla="*/ 4 w 56"/>
                  <a:gd name="T47" fmla="*/ 0 h 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6" h="30">
                    <a:moveTo>
                      <a:pt x="4" y="0"/>
                    </a:moveTo>
                    <a:lnTo>
                      <a:pt x="4" y="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12" y="24"/>
                    </a:lnTo>
                    <a:lnTo>
                      <a:pt x="24" y="28"/>
                    </a:lnTo>
                    <a:lnTo>
                      <a:pt x="36" y="30"/>
                    </a:lnTo>
                    <a:lnTo>
                      <a:pt x="46" y="30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6" y="20"/>
                    </a:lnTo>
                    <a:lnTo>
                      <a:pt x="54" y="14"/>
                    </a:lnTo>
                    <a:lnTo>
                      <a:pt x="50" y="18"/>
                    </a:lnTo>
                    <a:lnTo>
                      <a:pt x="44" y="22"/>
                    </a:lnTo>
                    <a:lnTo>
                      <a:pt x="36" y="22"/>
                    </a:lnTo>
                    <a:lnTo>
                      <a:pt x="28" y="22"/>
                    </a:lnTo>
                    <a:lnTo>
                      <a:pt x="14" y="18"/>
                    </a:lnTo>
                    <a:lnTo>
                      <a:pt x="0" y="1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5" name="Freeform 173">
                <a:extLst>
                  <a:ext uri="{FF2B5EF4-FFF2-40B4-BE49-F238E27FC236}">
                    <a16:creationId xmlns:a16="http://schemas.microsoft.com/office/drawing/2014/main" id="{0E2B4F30-531F-44D9-9221-4139832A5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1828"/>
                <a:ext cx="56" cy="30"/>
              </a:xfrm>
              <a:custGeom>
                <a:avLst/>
                <a:gdLst>
                  <a:gd name="T0" fmla="*/ 4 w 56"/>
                  <a:gd name="T1" fmla="*/ 0 h 30"/>
                  <a:gd name="T2" fmla="*/ 4 w 56"/>
                  <a:gd name="T3" fmla="*/ 0 h 30"/>
                  <a:gd name="T4" fmla="*/ 0 w 56"/>
                  <a:gd name="T5" fmla="*/ 10 h 30"/>
                  <a:gd name="T6" fmla="*/ 0 w 56"/>
                  <a:gd name="T7" fmla="*/ 14 h 30"/>
                  <a:gd name="T8" fmla="*/ 2 w 56"/>
                  <a:gd name="T9" fmla="*/ 18 h 30"/>
                  <a:gd name="T10" fmla="*/ 2 w 56"/>
                  <a:gd name="T11" fmla="*/ 18 h 30"/>
                  <a:gd name="T12" fmla="*/ 6 w 56"/>
                  <a:gd name="T13" fmla="*/ 22 h 30"/>
                  <a:gd name="T14" fmla="*/ 12 w 56"/>
                  <a:gd name="T15" fmla="*/ 24 h 30"/>
                  <a:gd name="T16" fmla="*/ 24 w 56"/>
                  <a:gd name="T17" fmla="*/ 28 h 30"/>
                  <a:gd name="T18" fmla="*/ 24 w 56"/>
                  <a:gd name="T19" fmla="*/ 28 h 30"/>
                  <a:gd name="T20" fmla="*/ 36 w 56"/>
                  <a:gd name="T21" fmla="*/ 30 h 30"/>
                  <a:gd name="T22" fmla="*/ 46 w 56"/>
                  <a:gd name="T23" fmla="*/ 30 h 30"/>
                  <a:gd name="T24" fmla="*/ 52 w 56"/>
                  <a:gd name="T25" fmla="*/ 28 h 30"/>
                  <a:gd name="T26" fmla="*/ 54 w 56"/>
                  <a:gd name="T27" fmla="*/ 26 h 30"/>
                  <a:gd name="T28" fmla="*/ 56 w 56"/>
                  <a:gd name="T29" fmla="*/ 20 h 30"/>
                  <a:gd name="T30" fmla="*/ 54 w 56"/>
                  <a:gd name="T31" fmla="*/ 14 h 30"/>
                  <a:gd name="T32" fmla="*/ 54 w 56"/>
                  <a:gd name="T33" fmla="*/ 14 h 30"/>
                  <a:gd name="T34" fmla="*/ 50 w 56"/>
                  <a:gd name="T35" fmla="*/ 18 h 30"/>
                  <a:gd name="T36" fmla="*/ 44 w 56"/>
                  <a:gd name="T37" fmla="*/ 22 h 30"/>
                  <a:gd name="T38" fmla="*/ 36 w 56"/>
                  <a:gd name="T39" fmla="*/ 22 h 30"/>
                  <a:gd name="T40" fmla="*/ 28 w 56"/>
                  <a:gd name="T41" fmla="*/ 22 h 30"/>
                  <a:gd name="T42" fmla="*/ 14 w 56"/>
                  <a:gd name="T43" fmla="*/ 18 h 30"/>
                  <a:gd name="T44" fmla="*/ 0 w 56"/>
                  <a:gd name="T45" fmla="*/ 14 h 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6" h="30">
                    <a:moveTo>
                      <a:pt x="4" y="0"/>
                    </a:moveTo>
                    <a:lnTo>
                      <a:pt x="4" y="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12" y="24"/>
                    </a:lnTo>
                    <a:lnTo>
                      <a:pt x="24" y="28"/>
                    </a:lnTo>
                    <a:lnTo>
                      <a:pt x="36" y="30"/>
                    </a:lnTo>
                    <a:lnTo>
                      <a:pt x="46" y="30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6" y="20"/>
                    </a:lnTo>
                    <a:lnTo>
                      <a:pt x="54" y="14"/>
                    </a:lnTo>
                    <a:lnTo>
                      <a:pt x="50" y="18"/>
                    </a:lnTo>
                    <a:lnTo>
                      <a:pt x="44" y="22"/>
                    </a:lnTo>
                    <a:lnTo>
                      <a:pt x="36" y="22"/>
                    </a:lnTo>
                    <a:lnTo>
                      <a:pt x="28" y="22"/>
                    </a:lnTo>
                    <a:lnTo>
                      <a:pt x="14" y="18"/>
                    </a:lnTo>
                    <a:lnTo>
                      <a:pt x="0" y="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6" name="Freeform 174">
                <a:extLst>
                  <a:ext uri="{FF2B5EF4-FFF2-40B4-BE49-F238E27FC236}">
                    <a16:creationId xmlns:a16="http://schemas.microsoft.com/office/drawing/2014/main" id="{024BB031-9CDB-4236-97B7-21C3D499E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794"/>
                <a:ext cx="18" cy="84"/>
              </a:xfrm>
              <a:custGeom>
                <a:avLst/>
                <a:gdLst>
                  <a:gd name="T0" fmla="*/ 14 w 18"/>
                  <a:gd name="T1" fmla="*/ 0 h 84"/>
                  <a:gd name="T2" fmla="*/ 14 w 18"/>
                  <a:gd name="T3" fmla="*/ 0 h 84"/>
                  <a:gd name="T4" fmla="*/ 14 w 18"/>
                  <a:gd name="T5" fmla="*/ 10 h 84"/>
                  <a:gd name="T6" fmla="*/ 14 w 18"/>
                  <a:gd name="T7" fmla="*/ 20 h 84"/>
                  <a:gd name="T8" fmla="*/ 12 w 18"/>
                  <a:gd name="T9" fmla="*/ 32 h 84"/>
                  <a:gd name="T10" fmla="*/ 8 w 18"/>
                  <a:gd name="T11" fmla="*/ 42 h 84"/>
                  <a:gd name="T12" fmla="*/ 8 w 18"/>
                  <a:gd name="T13" fmla="*/ 42 h 84"/>
                  <a:gd name="T14" fmla="*/ 4 w 18"/>
                  <a:gd name="T15" fmla="*/ 50 h 84"/>
                  <a:gd name="T16" fmla="*/ 0 w 18"/>
                  <a:gd name="T17" fmla="*/ 54 h 84"/>
                  <a:gd name="T18" fmla="*/ 0 w 18"/>
                  <a:gd name="T19" fmla="*/ 58 h 84"/>
                  <a:gd name="T20" fmla="*/ 0 w 18"/>
                  <a:gd name="T21" fmla="*/ 58 h 84"/>
                  <a:gd name="T22" fmla="*/ 0 w 18"/>
                  <a:gd name="T23" fmla="*/ 70 h 84"/>
                  <a:gd name="T24" fmla="*/ 2 w 18"/>
                  <a:gd name="T25" fmla="*/ 84 h 84"/>
                  <a:gd name="T26" fmla="*/ 2 w 18"/>
                  <a:gd name="T27" fmla="*/ 84 h 84"/>
                  <a:gd name="T28" fmla="*/ 6 w 18"/>
                  <a:gd name="T29" fmla="*/ 80 h 84"/>
                  <a:gd name="T30" fmla="*/ 8 w 18"/>
                  <a:gd name="T31" fmla="*/ 74 h 84"/>
                  <a:gd name="T32" fmla="*/ 14 w 18"/>
                  <a:gd name="T33" fmla="*/ 60 h 84"/>
                  <a:gd name="T34" fmla="*/ 18 w 18"/>
                  <a:gd name="T35" fmla="*/ 34 h 84"/>
                  <a:gd name="T36" fmla="*/ 14 w 18"/>
                  <a:gd name="T37" fmla="*/ 0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8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4" y="20"/>
                    </a:lnTo>
                    <a:lnTo>
                      <a:pt x="12" y="32"/>
                    </a:lnTo>
                    <a:lnTo>
                      <a:pt x="8" y="42"/>
                    </a:lnTo>
                    <a:lnTo>
                      <a:pt x="4" y="50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6" y="80"/>
                    </a:lnTo>
                    <a:lnTo>
                      <a:pt x="8" y="74"/>
                    </a:lnTo>
                    <a:lnTo>
                      <a:pt x="14" y="60"/>
                    </a:lnTo>
                    <a:lnTo>
                      <a:pt x="18" y="3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7" name="Freeform 175">
                <a:extLst>
                  <a:ext uri="{FF2B5EF4-FFF2-40B4-BE49-F238E27FC236}">
                    <a16:creationId xmlns:a16="http://schemas.microsoft.com/office/drawing/2014/main" id="{318DC1D7-A92F-4723-B56E-ED22A93D8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794"/>
                <a:ext cx="18" cy="84"/>
              </a:xfrm>
              <a:custGeom>
                <a:avLst/>
                <a:gdLst>
                  <a:gd name="T0" fmla="*/ 14 w 18"/>
                  <a:gd name="T1" fmla="*/ 0 h 84"/>
                  <a:gd name="T2" fmla="*/ 14 w 18"/>
                  <a:gd name="T3" fmla="*/ 0 h 84"/>
                  <a:gd name="T4" fmla="*/ 14 w 18"/>
                  <a:gd name="T5" fmla="*/ 10 h 84"/>
                  <a:gd name="T6" fmla="*/ 14 w 18"/>
                  <a:gd name="T7" fmla="*/ 20 h 84"/>
                  <a:gd name="T8" fmla="*/ 12 w 18"/>
                  <a:gd name="T9" fmla="*/ 32 h 84"/>
                  <a:gd name="T10" fmla="*/ 8 w 18"/>
                  <a:gd name="T11" fmla="*/ 42 h 84"/>
                  <a:gd name="T12" fmla="*/ 8 w 18"/>
                  <a:gd name="T13" fmla="*/ 42 h 84"/>
                  <a:gd name="T14" fmla="*/ 4 w 18"/>
                  <a:gd name="T15" fmla="*/ 50 h 84"/>
                  <a:gd name="T16" fmla="*/ 0 w 18"/>
                  <a:gd name="T17" fmla="*/ 54 h 84"/>
                  <a:gd name="T18" fmla="*/ 0 w 18"/>
                  <a:gd name="T19" fmla="*/ 58 h 84"/>
                  <a:gd name="T20" fmla="*/ 0 w 18"/>
                  <a:gd name="T21" fmla="*/ 58 h 84"/>
                  <a:gd name="T22" fmla="*/ 0 w 18"/>
                  <a:gd name="T23" fmla="*/ 70 h 84"/>
                  <a:gd name="T24" fmla="*/ 2 w 18"/>
                  <a:gd name="T25" fmla="*/ 84 h 84"/>
                  <a:gd name="T26" fmla="*/ 2 w 18"/>
                  <a:gd name="T27" fmla="*/ 84 h 84"/>
                  <a:gd name="T28" fmla="*/ 6 w 18"/>
                  <a:gd name="T29" fmla="*/ 80 h 84"/>
                  <a:gd name="T30" fmla="*/ 8 w 18"/>
                  <a:gd name="T31" fmla="*/ 74 h 84"/>
                  <a:gd name="T32" fmla="*/ 14 w 18"/>
                  <a:gd name="T33" fmla="*/ 60 h 84"/>
                  <a:gd name="T34" fmla="*/ 18 w 18"/>
                  <a:gd name="T35" fmla="*/ 3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" h="8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4" y="20"/>
                    </a:lnTo>
                    <a:lnTo>
                      <a:pt x="12" y="32"/>
                    </a:lnTo>
                    <a:lnTo>
                      <a:pt x="8" y="42"/>
                    </a:lnTo>
                    <a:lnTo>
                      <a:pt x="4" y="50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6" y="80"/>
                    </a:lnTo>
                    <a:lnTo>
                      <a:pt x="8" y="74"/>
                    </a:lnTo>
                    <a:lnTo>
                      <a:pt x="14" y="60"/>
                    </a:lnTo>
                    <a:lnTo>
                      <a:pt x="18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8" name="Freeform 176">
                <a:extLst>
                  <a:ext uri="{FF2B5EF4-FFF2-40B4-BE49-F238E27FC236}">
                    <a16:creationId xmlns:a16="http://schemas.microsoft.com/office/drawing/2014/main" id="{27C5A14D-E708-4D4E-91CA-31A60913F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" y="1580"/>
                <a:ext cx="52" cy="128"/>
              </a:xfrm>
              <a:custGeom>
                <a:avLst/>
                <a:gdLst>
                  <a:gd name="T0" fmla="*/ 20 w 52"/>
                  <a:gd name="T1" fmla="*/ 28 h 128"/>
                  <a:gd name="T2" fmla="*/ 20 w 52"/>
                  <a:gd name="T3" fmla="*/ 28 h 128"/>
                  <a:gd name="T4" fmla="*/ 20 w 52"/>
                  <a:gd name="T5" fmla="*/ 34 h 128"/>
                  <a:gd name="T6" fmla="*/ 18 w 52"/>
                  <a:gd name="T7" fmla="*/ 40 h 128"/>
                  <a:gd name="T8" fmla="*/ 14 w 52"/>
                  <a:gd name="T9" fmla="*/ 52 h 128"/>
                  <a:gd name="T10" fmla="*/ 14 w 52"/>
                  <a:gd name="T11" fmla="*/ 52 h 128"/>
                  <a:gd name="T12" fmla="*/ 8 w 52"/>
                  <a:gd name="T13" fmla="*/ 80 h 128"/>
                  <a:gd name="T14" fmla="*/ 8 w 52"/>
                  <a:gd name="T15" fmla="*/ 80 h 128"/>
                  <a:gd name="T16" fmla="*/ 2 w 52"/>
                  <a:gd name="T17" fmla="*/ 104 h 128"/>
                  <a:gd name="T18" fmla="*/ 0 w 52"/>
                  <a:gd name="T19" fmla="*/ 116 h 128"/>
                  <a:gd name="T20" fmla="*/ 0 w 52"/>
                  <a:gd name="T21" fmla="*/ 128 h 128"/>
                  <a:gd name="T22" fmla="*/ 0 w 52"/>
                  <a:gd name="T23" fmla="*/ 128 h 128"/>
                  <a:gd name="T24" fmla="*/ 6 w 52"/>
                  <a:gd name="T25" fmla="*/ 118 h 128"/>
                  <a:gd name="T26" fmla="*/ 10 w 52"/>
                  <a:gd name="T27" fmla="*/ 108 h 128"/>
                  <a:gd name="T28" fmla="*/ 18 w 52"/>
                  <a:gd name="T29" fmla="*/ 88 h 128"/>
                  <a:gd name="T30" fmla="*/ 18 w 52"/>
                  <a:gd name="T31" fmla="*/ 88 h 128"/>
                  <a:gd name="T32" fmla="*/ 26 w 52"/>
                  <a:gd name="T33" fmla="*/ 70 h 128"/>
                  <a:gd name="T34" fmla="*/ 32 w 52"/>
                  <a:gd name="T35" fmla="*/ 52 h 128"/>
                  <a:gd name="T36" fmla="*/ 32 w 52"/>
                  <a:gd name="T37" fmla="*/ 52 h 128"/>
                  <a:gd name="T38" fmla="*/ 46 w 52"/>
                  <a:gd name="T39" fmla="*/ 22 h 128"/>
                  <a:gd name="T40" fmla="*/ 46 w 52"/>
                  <a:gd name="T41" fmla="*/ 22 h 128"/>
                  <a:gd name="T42" fmla="*/ 52 w 52"/>
                  <a:gd name="T43" fmla="*/ 0 h 128"/>
                  <a:gd name="T44" fmla="*/ 20 w 52"/>
                  <a:gd name="T45" fmla="*/ 28 h 12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2" h="128">
                    <a:moveTo>
                      <a:pt x="20" y="28"/>
                    </a:moveTo>
                    <a:lnTo>
                      <a:pt x="20" y="28"/>
                    </a:lnTo>
                    <a:lnTo>
                      <a:pt x="20" y="34"/>
                    </a:lnTo>
                    <a:lnTo>
                      <a:pt x="18" y="40"/>
                    </a:lnTo>
                    <a:lnTo>
                      <a:pt x="14" y="52"/>
                    </a:lnTo>
                    <a:lnTo>
                      <a:pt x="8" y="80"/>
                    </a:lnTo>
                    <a:lnTo>
                      <a:pt x="2" y="104"/>
                    </a:lnTo>
                    <a:lnTo>
                      <a:pt x="0" y="116"/>
                    </a:lnTo>
                    <a:lnTo>
                      <a:pt x="0" y="128"/>
                    </a:lnTo>
                    <a:lnTo>
                      <a:pt x="6" y="118"/>
                    </a:lnTo>
                    <a:lnTo>
                      <a:pt x="10" y="108"/>
                    </a:lnTo>
                    <a:lnTo>
                      <a:pt x="18" y="88"/>
                    </a:lnTo>
                    <a:lnTo>
                      <a:pt x="26" y="70"/>
                    </a:lnTo>
                    <a:lnTo>
                      <a:pt x="32" y="52"/>
                    </a:lnTo>
                    <a:lnTo>
                      <a:pt x="46" y="22"/>
                    </a:lnTo>
                    <a:lnTo>
                      <a:pt x="52" y="0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B57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9" name="Freeform 177">
                <a:extLst>
                  <a:ext uri="{FF2B5EF4-FFF2-40B4-BE49-F238E27FC236}">
                    <a16:creationId xmlns:a16="http://schemas.microsoft.com/office/drawing/2014/main" id="{177C08B1-2EF3-4D4D-9350-552A9837A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" y="1580"/>
                <a:ext cx="52" cy="128"/>
              </a:xfrm>
              <a:custGeom>
                <a:avLst/>
                <a:gdLst>
                  <a:gd name="T0" fmla="*/ 20 w 52"/>
                  <a:gd name="T1" fmla="*/ 28 h 128"/>
                  <a:gd name="T2" fmla="*/ 20 w 52"/>
                  <a:gd name="T3" fmla="*/ 28 h 128"/>
                  <a:gd name="T4" fmla="*/ 20 w 52"/>
                  <a:gd name="T5" fmla="*/ 34 h 128"/>
                  <a:gd name="T6" fmla="*/ 18 w 52"/>
                  <a:gd name="T7" fmla="*/ 40 h 128"/>
                  <a:gd name="T8" fmla="*/ 14 w 52"/>
                  <a:gd name="T9" fmla="*/ 52 h 128"/>
                  <a:gd name="T10" fmla="*/ 14 w 52"/>
                  <a:gd name="T11" fmla="*/ 52 h 128"/>
                  <a:gd name="T12" fmla="*/ 8 w 52"/>
                  <a:gd name="T13" fmla="*/ 80 h 128"/>
                  <a:gd name="T14" fmla="*/ 8 w 52"/>
                  <a:gd name="T15" fmla="*/ 80 h 128"/>
                  <a:gd name="T16" fmla="*/ 2 w 52"/>
                  <a:gd name="T17" fmla="*/ 104 h 128"/>
                  <a:gd name="T18" fmla="*/ 0 w 52"/>
                  <a:gd name="T19" fmla="*/ 116 h 128"/>
                  <a:gd name="T20" fmla="*/ 0 w 52"/>
                  <a:gd name="T21" fmla="*/ 128 h 128"/>
                  <a:gd name="T22" fmla="*/ 0 w 52"/>
                  <a:gd name="T23" fmla="*/ 128 h 128"/>
                  <a:gd name="T24" fmla="*/ 6 w 52"/>
                  <a:gd name="T25" fmla="*/ 118 h 128"/>
                  <a:gd name="T26" fmla="*/ 10 w 52"/>
                  <a:gd name="T27" fmla="*/ 108 h 128"/>
                  <a:gd name="T28" fmla="*/ 18 w 52"/>
                  <a:gd name="T29" fmla="*/ 88 h 128"/>
                  <a:gd name="T30" fmla="*/ 18 w 52"/>
                  <a:gd name="T31" fmla="*/ 88 h 128"/>
                  <a:gd name="T32" fmla="*/ 26 w 52"/>
                  <a:gd name="T33" fmla="*/ 70 h 128"/>
                  <a:gd name="T34" fmla="*/ 32 w 52"/>
                  <a:gd name="T35" fmla="*/ 52 h 128"/>
                  <a:gd name="T36" fmla="*/ 32 w 52"/>
                  <a:gd name="T37" fmla="*/ 52 h 128"/>
                  <a:gd name="T38" fmla="*/ 46 w 52"/>
                  <a:gd name="T39" fmla="*/ 22 h 128"/>
                  <a:gd name="T40" fmla="*/ 46 w 52"/>
                  <a:gd name="T41" fmla="*/ 22 h 128"/>
                  <a:gd name="T42" fmla="*/ 52 w 52"/>
                  <a:gd name="T43" fmla="*/ 0 h 1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2" h="128">
                    <a:moveTo>
                      <a:pt x="20" y="28"/>
                    </a:moveTo>
                    <a:lnTo>
                      <a:pt x="20" y="28"/>
                    </a:lnTo>
                    <a:lnTo>
                      <a:pt x="20" y="34"/>
                    </a:lnTo>
                    <a:lnTo>
                      <a:pt x="18" y="40"/>
                    </a:lnTo>
                    <a:lnTo>
                      <a:pt x="14" y="52"/>
                    </a:lnTo>
                    <a:lnTo>
                      <a:pt x="8" y="80"/>
                    </a:lnTo>
                    <a:lnTo>
                      <a:pt x="2" y="104"/>
                    </a:lnTo>
                    <a:lnTo>
                      <a:pt x="0" y="116"/>
                    </a:lnTo>
                    <a:lnTo>
                      <a:pt x="0" y="128"/>
                    </a:lnTo>
                    <a:lnTo>
                      <a:pt x="6" y="118"/>
                    </a:lnTo>
                    <a:lnTo>
                      <a:pt x="10" y="108"/>
                    </a:lnTo>
                    <a:lnTo>
                      <a:pt x="18" y="88"/>
                    </a:lnTo>
                    <a:lnTo>
                      <a:pt x="26" y="70"/>
                    </a:lnTo>
                    <a:lnTo>
                      <a:pt x="32" y="52"/>
                    </a:lnTo>
                    <a:lnTo>
                      <a:pt x="46" y="22"/>
                    </a:lnTo>
                    <a:lnTo>
                      <a:pt x="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0" name="Freeform 178">
                <a:extLst>
                  <a:ext uri="{FF2B5EF4-FFF2-40B4-BE49-F238E27FC236}">
                    <a16:creationId xmlns:a16="http://schemas.microsoft.com/office/drawing/2014/main" id="{516FA843-CB30-4164-AF2C-A03B4CDFE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2480"/>
                <a:ext cx="18" cy="2"/>
              </a:xfrm>
              <a:custGeom>
                <a:avLst/>
                <a:gdLst>
                  <a:gd name="T0" fmla="*/ 0 w 18"/>
                  <a:gd name="T1" fmla="*/ 0 h 2"/>
                  <a:gd name="T2" fmla="*/ 0 w 18"/>
                  <a:gd name="T3" fmla="*/ 0 h 2"/>
                  <a:gd name="T4" fmla="*/ 10 w 18"/>
                  <a:gd name="T5" fmla="*/ 2 h 2"/>
                  <a:gd name="T6" fmla="*/ 14 w 18"/>
                  <a:gd name="T7" fmla="*/ 2 h 2"/>
                  <a:gd name="T8" fmla="*/ 18 w 18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1" name="Freeform 179">
                <a:extLst>
                  <a:ext uri="{FF2B5EF4-FFF2-40B4-BE49-F238E27FC236}">
                    <a16:creationId xmlns:a16="http://schemas.microsoft.com/office/drawing/2014/main" id="{6C5FF59C-92B1-4A8B-A2EE-E15A81E4B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" y="2474"/>
                <a:ext cx="26" cy="10"/>
              </a:xfrm>
              <a:custGeom>
                <a:avLst/>
                <a:gdLst>
                  <a:gd name="T0" fmla="*/ 0 w 26"/>
                  <a:gd name="T1" fmla="*/ 0 h 10"/>
                  <a:gd name="T2" fmla="*/ 0 w 26"/>
                  <a:gd name="T3" fmla="*/ 0 h 10"/>
                  <a:gd name="T4" fmla="*/ 6 w 26"/>
                  <a:gd name="T5" fmla="*/ 4 h 10"/>
                  <a:gd name="T6" fmla="*/ 10 w 26"/>
                  <a:gd name="T7" fmla="*/ 8 h 10"/>
                  <a:gd name="T8" fmla="*/ 18 w 26"/>
                  <a:gd name="T9" fmla="*/ 10 h 10"/>
                  <a:gd name="T10" fmla="*/ 26 w 26"/>
                  <a:gd name="T11" fmla="*/ 8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0">
                    <a:moveTo>
                      <a:pt x="0" y="0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0" y="8"/>
                    </a:lnTo>
                    <a:lnTo>
                      <a:pt x="18" y="10"/>
                    </a:lnTo>
                    <a:lnTo>
                      <a:pt x="26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2" name="Freeform 180">
                <a:extLst>
                  <a:ext uri="{FF2B5EF4-FFF2-40B4-BE49-F238E27FC236}">
                    <a16:creationId xmlns:a16="http://schemas.microsoft.com/office/drawing/2014/main" id="{4252F6B7-7CDC-47E4-82CB-1254C9B6B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" y="2506"/>
                <a:ext cx="10" cy="32"/>
              </a:xfrm>
              <a:custGeom>
                <a:avLst/>
                <a:gdLst>
                  <a:gd name="T0" fmla="*/ 10 w 10"/>
                  <a:gd name="T1" fmla="*/ 0 h 32"/>
                  <a:gd name="T2" fmla="*/ 10 w 10"/>
                  <a:gd name="T3" fmla="*/ 0 h 32"/>
                  <a:gd name="T4" fmla="*/ 8 w 10"/>
                  <a:gd name="T5" fmla="*/ 0 h 32"/>
                  <a:gd name="T6" fmla="*/ 6 w 10"/>
                  <a:gd name="T7" fmla="*/ 2 h 32"/>
                  <a:gd name="T8" fmla="*/ 2 w 10"/>
                  <a:gd name="T9" fmla="*/ 12 h 32"/>
                  <a:gd name="T10" fmla="*/ 0 w 10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32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2" y="12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3" name="Freeform 181">
                <a:extLst>
                  <a:ext uri="{FF2B5EF4-FFF2-40B4-BE49-F238E27FC236}">
                    <a16:creationId xmlns:a16="http://schemas.microsoft.com/office/drawing/2014/main" id="{B7AE7FB1-A833-4DF0-AB37-25898620B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" y="2502"/>
                <a:ext cx="4" cy="28"/>
              </a:xfrm>
              <a:custGeom>
                <a:avLst/>
                <a:gdLst>
                  <a:gd name="T0" fmla="*/ 0 w 4"/>
                  <a:gd name="T1" fmla="*/ 0 h 28"/>
                  <a:gd name="T2" fmla="*/ 0 w 4"/>
                  <a:gd name="T3" fmla="*/ 0 h 28"/>
                  <a:gd name="T4" fmla="*/ 2 w 4"/>
                  <a:gd name="T5" fmla="*/ 6 h 28"/>
                  <a:gd name="T6" fmla="*/ 4 w 4"/>
                  <a:gd name="T7" fmla="*/ 14 h 28"/>
                  <a:gd name="T8" fmla="*/ 2 w 4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28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14"/>
                    </a:lnTo>
                    <a:lnTo>
                      <a:pt x="2" y="2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4" name="Freeform 182">
                <a:extLst>
                  <a:ext uri="{FF2B5EF4-FFF2-40B4-BE49-F238E27FC236}">
                    <a16:creationId xmlns:a16="http://schemas.microsoft.com/office/drawing/2014/main" id="{F13C2CA8-42D2-4BCA-8463-4FD68E0FE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8" y="2524"/>
                <a:ext cx="2" cy="12"/>
              </a:xfrm>
              <a:custGeom>
                <a:avLst/>
                <a:gdLst>
                  <a:gd name="T0" fmla="*/ 0 w 2"/>
                  <a:gd name="T1" fmla="*/ 0 h 12"/>
                  <a:gd name="T2" fmla="*/ 0 w 2"/>
                  <a:gd name="T3" fmla="*/ 0 h 12"/>
                  <a:gd name="T4" fmla="*/ 0 w 2"/>
                  <a:gd name="T5" fmla="*/ 6 h 12"/>
                  <a:gd name="T6" fmla="*/ 2 w 2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5" name="Freeform 183">
                <a:extLst>
                  <a:ext uri="{FF2B5EF4-FFF2-40B4-BE49-F238E27FC236}">
                    <a16:creationId xmlns:a16="http://schemas.microsoft.com/office/drawing/2014/main" id="{2010FC6F-96F5-4585-8CC6-91562C413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" y="2452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2 w 6"/>
                  <a:gd name="T5" fmla="*/ 0 h 8"/>
                  <a:gd name="T6" fmla="*/ 0 w 6"/>
                  <a:gd name="T7" fmla="*/ 2 h 8"/>
                  <a:gd name="T8" fmla="*/ 0 w 6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6" name="Freeform 184">
                <a:extLst>
                  <a:ext uri="{FF2B5EF4-FFF2-40B4-BE49-F238E27FC236}">
                    <a16:creationId xmlns:a16="http://schemas.microsoft.com/office/drawing/2014/main" id="{86E30E59-825B-4483-BB16-885EBD286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0" y="2442"/>
                <a:ext cx="1" cy="8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7" name="Freeform 185">
                <a:extLst>
                  <a:ext uri="{FF2B5EF4-FFF2-40B4-BE49-F238E27FC236}">
                    <a16:creationId xmlns:a16="http://schemas.microsoft.com/office/drawing/2014/main" id="{E1D585B5-4EBD-4747-A76F-1684FB45C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245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0 h 12"/>
                  <a:gd name="T4" fmla="*/ 8 w 12"/>
                  <a:gd name="T5" fmla="*/ 8 h 12"/>
                  <a:gd name="T6" fmla="*/ 6 w 12"/>
                  <a:gd name="T7" fmla="*/ 10 h 12"/>
                  <a:gd name="T8" fmla="*/ 0 w 12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8" name="Freeform 186">
                <a:extLst>
                  <a:ext uri="{FF2B5EF4-FFF2-40B4-BE49-F238E27FC236}">
                    <a16:creationId xmlns:a16="http://schemas.microsoft.com/office/drawing/2014/main" id="{24EE5288-9957-4E7E-B4ED-18F38A6B2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6" y="2444"/>
                <a:ext cx="4" cy="14"/>
              </a:xfrm>
              <a:custGeom>
                <a:avLst/>
                <a:gdLst>
                  <a:gd name="T0" fmla="*/ 0 w 4"/>
                  <a:gd name="T1" fmla="*/ 0 h 14"/>
                  <a:gd name="T2" fmla="*/ 0 w 4"/>
                  <a:gd name="T3" fmla="*/ 0 h 14"/>
                  <a:gd name="T4" fmla="*/ 4 w 4"/>
                  <a:gd name="T5" fmla="*/ 6 h 14"/>
                  <a:gd name="T6" fmla="*/ 4 w 4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4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9" name="Freeform 187">
                <a:extLst>
                  <a:ext uri="{FF2B5EF4-FFF2-40B4-BE49-F238E27FC236}">
                    <a16:creationId xmlns:a16="http://schemas.microsoft.com/office/drawing/2014/main" id="{414481E0-4D36-4959-ACB6-AE11106DA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" y="2512"/>
                <a:ext cx="1" cy="18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0 h 18"/>
                  <a:gd name="T4" fmla="*/ 0 w 1"/>
                  <a:gd name="T5" fmla="*/ 18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0" name="Freeform 188">
                <a:extLst>
                  <a:ext uri="{FF2B5EF4-FFF2-40B4-BE49-F238E27FC236}">
                    <a16:creationId xmlns:a16="http://schemas.microsoft.com/office/drawing/2014/main" id="{84E43DE1-3569-4796-A3D0-CFDDE8F5F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" y="2502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0 w 8"/>
                  <a:gd name="T3" fmla="*/ 14 h 14"/>
                  <a:gd name="T4" fmla="*/ 6 w 8"/>
                  <a:gd name="T5" fmla="*/ 8 h 14"/>
                  <a:gd name="T6" fmla="*/ 8 w 8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0" y="14"/>
                    </a:lnTo>
                    <a:lnTo>
                      <a:pt x="6" y="8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1" name="Freeform 189">
                <a:extLst>
                  <a:ext uri="{FF2B5EF4-FFF2-40B4-BE49-F238E27FC236}">
                    <a16:creationId xmlns:a16="http://schemas.microsoft.com/office/drawing/2014/main" id="{619A3509-9587-4503-8A66-8A516BE5F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" y="2502"/>
                <a:ext cx="2" cy="36"/>
              </a:xfrm>
              <a:custGeom>
                <a:avLst/>
                <a:gdLst>
                  <a:gd name="T0" fmla="*/ 0 w 2"/>
                  <a:gd name="T1" fmla="*/ 0 h 36"/>
                  <a:gd name="T2" fmla="*/ 0 w 2"/>
                  <a:gd name="T3" fmla="*/ 0 h 36"/>
                  <a:gd name="T4" fmla="*/ 2 w 2"/>
                  <a:gd name="T5" fmla="*/ 6 h 36"/>
                  <a:gd name="T6" fmla="*/ 2 w 2"/>
                  <a:gd name="T7" fmla="*/ 10 h 36"/>
                  <a:gd name="T8" fmla="*/ 0 w 2"/>
                  <a:gd name="T9" fmla="*/ 20 h 36"/>
                  <a:gd name="T10" fmla="*/ 0 w 2"/>
                  <a:gd name="T11" fmla="*/ 20 h 36"/>
                  <a:gd name="T12" fmla="*/ 2 w 2"/>
                  <a:gd name="T13" fmla="*/ 28 h 36"/>
                  <a:gd name="T14" fmla="*/ 2 w 2"/>
                  <a:gd name="T15" fmla="*/ 32 h 36"/>
                  <a:gd name="T16" fmla="*/ 2 w 2"/>
                  <a:gd name="T17" fmla="*/ 36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3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2" y="32"/>
                    </a:lnTo>
                    <a:lnTo>
                      <a:pt x="2" y="3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2" name="Freeform 190">
                <a:extLst>
                  <a:ext uri="{FF2B5EF4-FFF2-40B4-BE49-F238E27FC236}">
                    <a16:creationId xmlns:a16="http://schemas.microsoft.com/office/drawing/2014/main" id="{8A205279-BEB8-42D5-AD21-1BEABF7BE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" y="2518"/>
                <a:ext cx="10" cy="6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2 w 10"/>
                  <a:gd name="T5" fmla="*/ 2 h 6"/>
                  <a:gd name="T6" fmla="*/ 4 w 10"/>
                  <a:gd name="T7" fmla="*/ 4 h 6"/>
                  <a:gd name="T8" fmla="*/ 10 w 10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1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3" name="Freeform 191">
                <a:extLst>
                  <a:ext uri="{FF2B5EF4-FFF2-40B4-BE49-F238E27FC236}">
                    <a16:creationId xmlns:a16="http://schemas.microsoft.com/office/drawing/2014/main" id="{C4E9031E-1B1F-4FB1-9C4A-61FBB87AF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2484"/>
                <a:ext cx="4" cy="16"/>
              </a:xfrm>
              <a:custGeom>
                <a:avLst/>
                <a:gdLst>
                  <a:gd name="T0" fmla="*/ 2 w 4"/>
                  <a:gd name="T1" fmla="*/ 0 h 16"/>
                  <a:gd name="T2" fmla="*/ 2 w 4"/>
                  <a:gd name="T3" fmla="*/ 0 h 16"/>
                  <a:gd name="T4" fmla="*/ 4 w 4"/>
                  <a:gd name="T5" fmla="*/ 4 h 16"/>
                  <a:gd name="T6" fmla="*/ 4 w 4"/>
                  <a:gd name="T7" fmla="*/ 8 h 16"/>
                  <a:gd name="T8" fmla="*/ 4 w 4"/>
                  <a:gd name="T9" fmla="*/ 8 h 16"/>
                  <a:gd name="T10" fmla="*/ 0 w 4"/>
                  <a:gd name="T11" fmla="*/ 1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6">
                    <a:moveTo>
                      <a:pt x="2" y="0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4" name="Freeform 192">
                <a:extLst>
                  <a:ext uri="{FF2B5EF4-FFF2-40B4-BE49-F238E27FC236}">
                    <a16:creationId xmlns:a16="http://schemas.microsoft.com/office/drawing/2014/main" id="{1B681264-E153-4569-B778-0BD74508C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" y="2630"/>
                <a:ext cx="10" cy="8"/>
              </a:xfrm>
              <a:custGeom>
                <a:avLst/>
                <a:gdLst>
                  <a:gd name="T0" fmla="*/ 0 w 10"/>
                  <a:gd name="T1" fmla="*/ 0 h 8"/>
                  <a:gd name="T2" fmla="*/ 0 w 10"/>
                  <a:gd name="T3" fmla="*/ 0 h 8"/>
                  <a:gd name="T4" fmla="*/ 6 w 10"/>
                  <a:gd name="T5" fmla="*/ 2 h 8"/>
                  <a:gd name="T6" fmla="*/ 10 w 10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0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5" name="Freeform 193">
                <a:extLst>
                  <a:ext uri="{FF2B5EF4-FFF2-40B4-BE49-F238E27FC236}">
                    <a16:creationId xmlns:a16="http://schemas.microsoft.com/office/drawing/2014/main" id="{B97AB0D5-FD45-4D00-A148-0C127889E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8" y="2576"/>
                <a:ext cx="8" cy="26"/>
              </a:xfrm>
              <a:custGeom>
                <a:avLst/>
                <a:gdLst>
                  <a:gd name="T0" fmla="*/ 8 w 8"/>
                  <a:gd name="T1" fmla="*/ 0 h 26"/>
                  <a:gd name="T2" fmla="*/ 8 w 8"/>
                  <a:gd name="T3" fmla="*/ 0 h 26"/>
                  <a:gd name="T4" fmla="*/ 6 w 8"/>
                  <a:gd name="T5" fmla="*/ 16 h 26"/>
                  <a:gd name="T6" fmla="*/ 2 w 8"/>
                  <a:gd name="T7" fmla="*/ 24 h 26"/>
                  <a:gd name="T8" fmla="*/ 0 w 8"/>
                  <a:gd name="T9" fmla="*/ 26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6">
                    <a:moveTo>
                      <a:pt x="8" y="0"/>
                    </a:moveTo>
                    <a:lnTo>
                      <a:pt x="8" y="0"/>
                    </a:lnTo>
                    <a:lnTo>
                      <a:pt x="6" y="16"/>
                    </a:lnTo>
                    <a:lnTo>
                      <a:pt x="2" y="24"/>
                    </a:lnTo>
                    <a:lnTo>
                      <a:pt x="0" y="2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6" name="Freeform 194">
                <a:extLst>
                  <a:ext uri="{FF2B5EF4-FFF2-40B4-BE49-F238E27FC236}">
                    <a16:creationId xmlns:a16="http://schemas.microsoft.com/office/drawing/2014/main" id="{4ABA52CB-A6A6-48B6-8A61-F7B187A8D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" y="2582"/>
                <a:ext cx="4" cy="14"/>
              </a:xfrm>
              <a:custGeom>
                <a:avLst/>
                <a:gdLst>
                  <a:gd name="T0" fmla="*/ 0 w 4"/>
                  <a:gd name="T1" fmla="*/ 0 h 14"/>
                  <a:gd name="T2" fmla="*/ 0 w 4"/>
                  <a:gd name="T3" fmla="*/ 0 h 14"/>
                  <a:gd name="T4" fmla="*/ 0 w 4"/>
                  <a:gd name="T5" fmla="*/ 4 h 14"/>
                  <a:gd name="T6" fmla="*/ 0 w 4"/>
                  <a:gd name="T7" fmla="*/ 8 h 14"/>
                  <a:gd name="T8" fmla="*/ 4 w 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7" name="Freeform 195">
                <a:extLst>
                  <a:ext uri="{FF2B5EF4-FFF2-40B4-BE49-F238E27FC236}">
                    <a16:creationId xmlns:a16="http://schemas.microsoft.com/office/drawing/2014/main" id="{17FE1C70-A12C-4A5C-A876-C4D4422B2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" y="2628"/>
                <a:ext cx="16" cy="2"/>
              </a:xfrm>
              <a:custGeom>
                <a:avLst/>
                <a:gdLst>
                  <a:gd name="T0" fmla="*/ 0 w 16"/>
                  <a:gd name="T1" fmla="*/ 2 h 2"/>
                  <a:gd name="T2" fmla="*/ 0 w 16"/>
                  <a:gd name="T3" fmla="*/ 2 h 2"/>
                  <a:gd name="T4" fmla="*/ 8 w 16"/>
                  <a:gd name="T5" fmla="*/ 0 h 2"/>
                  <a:gd name="T6" fmla="*/ 16 w 16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">
                    <a:moveTo>
                      <a:pt x="0" y="2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8" name="Freeform 196">
                <a:extLst>
                  <a:ext uri="{FF2B5EF4-FFF2-40B4-BE49-F238E27FC236}">
                    <a16:creationId xmlns:a16="http://schemas.microsoft.com/office/drawing/2014/main" id="{41A47CE8-E772-4779-97E1-694C278D1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2" y="2650"/>
                <a:ext cx="10" cy="6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2 w 10"/>
                  <a:gd name="T5" fmla="*/ 0 h 6"/>
                  <a:gd name="T6" fmla="*/ 4 w 10"/>
                  <a:gd name="T7" fmla="*/ 0 h 6"/>
                  <a:gd name="T8" fmla="*/ 10 w 10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9" name="Freeform 197">
                <a:extLst>
                  <a:ext uri="{FF2B5EF4-FFF2-40B4-BE49-F238E27FC236}">
                    <a16:creationId xmlns:a16="http://schemas.microsoft.com/office/drawing/2014/main" id="{72CF7309-8040-4BE5-B4F3-CF2941157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" y="2592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4 w 12"/>
                  <a:gd name="T5" fmla="*/ 0 h 6"/>
                  <a:gd name="T6" fmla="*/ 8 w 12"/>
                  <a:gd name="T7" fmla="*/ 0 h 6"/>
                  <a:gd name="T8" fmla="*/ 10 w 12"/>
                  <a:gd name="T9" fmla="*/ 2 h 6"/>
                  <a:gd name="T10" fmla="*/ 12 w 12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2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0" name="Freeform 198">
                <a:extLst>
                  <a:ext uri="{FF2B5EF4-FFF2-40B4-BE49-F238E27FC236}">
                    <a16:creationId xmlns:a16="http://schemas.microsoft.com/office/drawing/2014/main" id="{197E5CB4-2D82-4804-AACA-E2FF09B10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" y="2588"/>
                <a:ext cx="6" cy="10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2 w 6"/>
                  <a:gd name="T5" fmla="*/ 6 h 10"/>
                  <a:gd name="T6" fmla="*/ 4 w 6"/>
                  <a:gd name="T7" fmla="*/ 8 h 10"/>
                  <a:gd name="T8" fmla="*/ 6 w 6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1" name="Freeform 199">
                <a:extLst>
                  <a:ext uri="{FF2B5EF4-FFF2-40B4-BE49-F238E27FC236}">
                    <a16:creationId xmlns:a16="http://schemas.microsoft.com/office/drawing/2014/main" id="{B37E8C41-2CF4-44B2-8BE9-2FE4CA46B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" y="2634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0 w 10"/>
                  <a:gd name="T3" fmla="*/ 0 h 2"/>
                  <a:gd name="T4" fmla="*/ 4 w 10"/>
                  <a:gd name="T5" fmla="*/ 2 h 2"/>
                  <a:gd name="T6" fmla="*/ 6 w 10"/>
                  <a:gd name="T7" fmla="*/ 2 h 2"/>
                  <a:gd name="T8" fmla="*/ 10 w 10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2" name="Freeform 200">
                <a:extLst>
                  <a:ext uri="{FF2B5EF4-FFF2-40B4-BE49-F238E27FC236}">
                    <a16:creationId xmlns:a16="http://schemas.microsoft.com/office/drawing/2014/main" id="{F28B7BD3-7319-4FC9-9D78-F5574CF36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66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6 w 12"/>
                  <a:gd name="T5" fmla="*/ 4 h 6"/>
                  <a:gd name="T6" fmla="*/ 0 w 12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4"/>
                    </a:lnTo>
                    <a:lnTo>
                      <a:pt x="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3" name="Freeform 201">
                <a:extLst>
                  <a:ext uri="{FF2B5EF4-FFF2-40B4-BE49-F238E27FC236}">
                    <a16:creationId xmlns:a16="http://schemas.microsoft.com/office/drawing/2014/main" id="{9942D6A9-F119-4563-B24B-16ABF9328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2" y="2658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8 w 8"/>
                  <a:gd name="T3" fmla="*/ 0 h 8"/>
                  <a:gd name="T4" fmla="*/ 4 w 8"/>
                  <a:gd name="T5" fmla="*/ 0 h 8"/>
                  <a:gd name="T6" fmla="*/ 2 w 8"/>
                  <a:gd name="T7" fmla="*/ 2 h 8"/>
                  <a:gd name="T8" fmla="*/ 0 w 8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4" name="Freeform 202">
                <a:extLst>
                  <a:ext uri="{FF2B5EF4-FFF2-40B4-BE49-F238E27FC236}">
                    <a16:creationId xmlns:a16="http://schemas.microsoft.com/office/drawing/2014/main" id="{1A5B6A74-B274-49F2-8E0F-CC11DFFFF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" y="268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2 w 6"/>
                  <a:gd name="T5" fmla="*/ 6 h 6"/>
                  <a:gd name="T6" fmla="*/ 4 w 6"/>
                  <a:gd name="T7" fmla="*/ 6 h 6"/>
                  <a:gd name="T8" fmla="*/ 6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5" name="Freeform 203">
                <a:extLst>
                  <a:ext uri="{FF2B5EF4-FFF2-40B4-BE49-F238E27FC236}">
                    <a16:creationId xmlns:a16="http://schemas.microsoft.com/office/drawing/2014/main" id="{8783FC5D-6BB8-40FF-A3D5-FB458AE17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8" y="2626"/>
                <a:ext cx="24" cy="20"/>
              </a:xfrm>
              <a:custGeom>
                <a:avLst/>
                <a:gdLst>
                  <a:gd name="T0" fmla="*/ 0 w 24"/>
                  <a:gd name="T1" fmla="*/ 0 h 20"/>
                  <a:gd name="T2" fmla="*/ 0 w 24"/>
                  <a:gd name="T3" fmla="*/ 0 h 20"/>
                  <a:gd name="T4" fmla="*/ 6 w 24"/>
                  <a:gd name="T5" fmla="*/ 0 h 20"/>
                  <a:gd name="T6" fmla="*/ 14 w 24"/>
                  <a:gd name="T7" fmla="*/ 2 h 20"/>
                  <a:gd name="T8" fmla="*/ 20 w 24"/>
                  <a:gd name="T9" fmla="*/ 10 h 20"/>
                  <a:gd name="T10" fmla="*/ 24 w 24"/>
                  <a:gd name="T11" fmla="*/ 2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0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2"/>
                    </a:lnTo>
                    <a:lnTo>
                      <a:pt x="20" y="10"/>
                    </a:lnTo>
                    <a:lnTo>
                      <a:pt x="24" y="2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6" name="Freeform 204">
                <a:extLst>
                  <a:ext uri="{FF2B5EF4-FFF2-40B4-BE49-F238E27FC236}">
                    <a16:creationId xmlns:a16="http://schemas.microsoft.com/office/drawing/2014/main" id="{FAACC063-9F31-4CC3-8C7F-A8454BCBD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2614"/>
                <a:ext cx="6" cy="16"/>
              </a:xfrm>
              <a:custGeom>
                <a:avLst/>
                <a:gdLst>
                  <a:gd name="T0" fmla="*/ 6 w 6"/>
                  <a:gd name="T1" fmla="*/ 0 h 16"/>
                  <a:gd name="T2" fmla="*/ 6 w 6"/>
                  <a:gd name="T3" fmla="*/ 0 h 16"/>
                  <a:gd name="T4" fmla="*/ 4 w 6"/>
                  <a:gd name="T5" fmla="*/ 12 h 16"/>
                  <a:gd name="T6" fmla="*/ 4 w 6"/>
                  <a:gd name="T7" fmla="*/ 14 h 16"/>
                  <a:gd name="T8" fmla="*/ 0 w 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6" y="0"/>
                    </a:moveTo>
                    <a:lnTo>
                      <a:pt x="6" y="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7" name="Freeform 205">
                <a:extLst>
                  <a:ext uri="{FF2B5EF4-FFF2-40B4-BE49-F238E27FC236}">
                    <a16:creationId xmlns:a16="http://schemas.microsoft.com/office/drawing/2014/main" id="{D431A3FC-0768-42C1-B821-4E6AC7DA0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8" y="2598"/>
                <a:ext cx="1" cy="30"/>
              </a:xfrm>
              <a:custGeom>
                <a:avLst/>
                <a:gdLst>
                  <a:gd name="T0" fmla="*/ 0 w 1"/>
                  <a:gd name="T1" fmla="*/ 0 h 30"/>
                  <a:gd name="T2" fmla="*/ 0 w 1"/>
                  <a:gd name="T3" fmla="*/ 0 h 30"/>
                  <a:gd name="T4" fmla="*/ 0 w 1"/>
                  <a:gd name="T5" fmla="*/ 14 h 30"/>
                  <a:gd name="T6" fmla="*/ 0 w 1"/>
                  <a:gd name="T7" fmla="*/ 24 h 30"/>
                  <a:gd name="T8" fmla="*/ 0 w 1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8" name="Freeform 206">
                <a:extLst>
                  <a:ext uri="{FF2B5EF4-FFF2-40B4-BE49-F238E27FC236}">
                    <a16:creationId xmlns:a16="http://schemas.microsoft.com/office/drawing/2014/main" id="{680DC477-A497-43B2-8986-F2D1605CD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600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6 w 6"/>
                  <a:gd name="T3" fmla="*/ 0 h 24"/>
                  <a:gd name="T4" fmla="*/ 4 w 6"/>
                  <a:gd name="T5" fmla="*/ 14 h 24"/>
                  <a:gd name="T6" fmla="*/ 2 w 6"/>
                  <a:gd name="T7" fmla="*/ 20 h 24"/>
                  <a:gd name="T8" fmla="*/ 0 w 6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6" y="0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0" y="2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9" name="Freeform 207">
                <a:extLst>
                  <a:ext uri="{FF2B5EF4-FFF2-40B4-BE49-F238E27FC236}">
                    <a16:creationId xmlns:a16="http://schemas.microsoft.com/office/drawing/2014/main" id="{4DBFD99F-ED1B-4E2E-AB0A-6FE061FE4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638"/>
                <a:ext cx="18" cy="4"/>
              </a:xfrm>
              <a:custGeom>
                <a:avLst/>
                <a:gdLst>
                  <a:gd name="T0" fmla="*/ 0 w 18"/>
                  <a:gd name="T1" fmla="*/ 4 h 4"/>
                  <a:gd name="T2" fmla="*/ 0 w 18"/>
                  <a:gd name="T3" fmla="*/ 4 h 4"/>
                  <a:gd name="T4" fmla="*/ 4 w 18"/>
                  <a:gd name="T5" fmla="*/ 2 h 4"/>
                  <a:gd name="T6" fmla="*/ 10 w 18"/>
                  <a:gd name="T7" fmla="*/ 0 h 4"/>
                  <a:gd name="T8" fmla="*/ 18 w 1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0" name="Freeform 208">
                <a:extLst>
                  <a:ext uri="{FF2B5EF4-FFF2-40B4-BE49-F238E27FC236}">
                    <a16:creationId xmlns:a16="http://schemas.microsoft.com/office/drawing/2014/main" id="{AD30B519-BDA0-4AAA-9E54-357C15B93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2642"/>
                <a:ext cx="14" cy="18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4 w 14"/>
                  <a:gd name="T5" fmla="*/ 2 h 18"/>
                  <a:gd name="T6" fmla="*/ 8 w 14"/>
                  <a:gd name="T7" fmla="*/ 8 h 18"/>
                  <a:gd name="T8" fmla="*/ 14 w 14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8"/>
                    </a:lnTo>
                    <a:lnTo>
                      <a:pt x="14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" name="Freeform 209">
                <a:extLst>
                  <a:ext uri="{FF2B5EF4-FFF2-40B4-BE49-F238E27FC236}">
                    <a16:creationId xmlns:a16="http://schemas.microsoft.com/office/drawing/2014/main" id="{ADD0DCE7-1C63-46B3-99CA-4D9E6C628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2594"/>
                <a:ext cx="18" cy="32"/>
              </a:xfrm>
              <a:custGeom>
                <a:avLst/>
                <a:gdLst>
                  <a:gd name="T0" fmla="*/ 18 w 18"/>
                  <a:gd name="T1" fmla="*/ 0 h 32"/>
                  <a:gd name="T2" fmla="*/ 18 w 18"/>
                  <a:gd name="T3" fmla="*/ 0 h 32"/>
                  <a:gd name="T4" fmla="*/ 16 w 18"/>
                  <a:gd name="T5" fmla="*/ 2 h 32"/>
                  <a:gd name="T6" fmla="*/ 14 w 18"/>
                  <a:gd name="T7" fmla="*/ 4 h 32"/>
                  <a:gd name="T8" fmla="*/ 8 w 18"/>
                  <a:gd name="T9" fmla="*/ 12 h 32"/>
                  <a:gd name="T10" fmla="*/ 0 w 18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32">
                    <a:moveTo>
                      <a:pt x="18" y="0"/>
                    </a:moveTo>
                    <a:lnTo>
                      <a:pt x="18" y="0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8" y="12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2" name="Freeform 210">
                <a:extLst>
                  <a:ext uri="{FF2B5EF4-FFF2-40B4-BE49-F238E27FC236}">
                    <a16:creationId xmlns:a16="http://schemas.microsoft.com/office/drawing/2014/main" id="{9180072B-0FEC-4597-8EE0-E32ADEF8F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618"/>
                <a:ext cx="4" cy="22"/>
              </a:xfrm>
              <a:custGeom>
                <a:avLst/>
                <a:gdLst>
                  <a:gd name="T0" fmla="*/ 4 w 4"/>
                  <a:gd name="T1" fmla="*/ 0 h 22"/>
                  <a:gd name="T2" fmla="*/ 4 w 4"/>
                  <a:gd name="T3" fmla="*/ 0 h 22"/>
                  <a:gd name="T4" fmla="*/ 0 w 4"/>
                  <a:gd name="T5" fmla="*/ 12 h 22"/>
                  <a:gd name="T6" fmla="*/ 0 w 4"/>
                  <a:gd name="T7" fmla="*/ 18 h 22"/>
                  <a:gd name="T8" fmla="*/ 2 w 4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22">
                    <a:moveTo>
                      <a:pt x="4" y="0"/>
                    </a:moveTo>
                    <a:lnTo>
                      <a:pt x="4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3" name="Freeform 211">
                <a:extLst>
                  <a:ext uri="{FF2B5EF4-FFF2-40B4-BE49-F238E27FC236}">
                    <a16:creationId xmlns:a16="http://schemas.microsoft.com/office/drawing/2014/main" id="{D43598EC-2602-4906-AB9E-545A37F21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0" y="2610"/>
                <a:ext cx="14" cy="10"/>
              </a:xfrm>
              <a:custGeom>
                <a:avLst/>
                <a:gdLst>
                  <a:gd name="T0" fmla="*/ 0 w 14"/>
                  <a:gd name="T1" fmla="*/ 10 h 10"/>
                  <a:gd name="T2" fmla="*/ 0 w 14"/>
                  <a:gd name="T3" fmla="*/ 10 h 10"/>
                  <a:gd name="T4" fmla="*/ 6 w 14"/>
                  <a:gd name="T5" fmla="*/ 2 h 10"/>
                  <a:gd name="T6" fmla="*/ 10 w 14"/>
                  <a:gd name="T7" fmla="*/ 0 h 10"/>
                  <a:gd name="T8" fmla="*/ 14 w 1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0" y="10"/>
                    </a:moveTo>
                    <a:lnTo>
                      <a:pt x="0" y="10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4" name="Freeform 212">
                <a:extLst>
                  <a:ext uri="{FF2B5EF4-FFF2-40B4-BE49-F238E27FC236}">
                    <a16:creationId xmlns:a16="http://schemas.microsoft.com/office/drawing/2014/main" id="{FE6A93FB-7FFF-425E-9756-F0F79D09D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4" y="2676"/>
                <a:ext cx="14" cy="14"/>
              </a:xfrm>
              <a:custGeom>
                <a:avLst/>
                <a:gdLst>
                  <a:gd name="T0" fmla="*/ 0 w 14"/>
                  <a:gd name="T1" fmla="*/ 0 h 14"/>
                  <a:gd name="T2" fmla="*/ 0 w 14"/>
                  <a:gd name="T3" fmla="*/ 0 h 14"/>
                  <a:gd name="T4" fmla="*/ 6 w 14"/>
                  <a:gd name="T5" fmla="*/ 10 h 14"/>
                  <a:gd name="T6" fmla="*/ 8 w 14"/>
                  <a:gd name="T7" fmla="*/ 14 h 14"/>
                  <a:gd name="T8" fmla="*/ 14 w 14"/>
                  <a:gd name="T9" fmla="*/ 1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8" y="14"/>
                    </a:lnTo>
                    <a:lnTo>
                      <a:pt x="14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5" name="Freeform 213">
                <a:extLst>
                  <a:ext uri="{FF2B5EF4-FFF2-40B4-BE49-F238E27FC236}">
                    <a16:creationId xmlns:a16="http://schemas.microsoft.com/office/drawing/2014/main" id="{04389813-2A4D-41B6-BB64-A300D5EC2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" y="270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2 w 6"/>
                  <a:gd name="T5" fmla="*/ 4 h 6"/>
                  <a:gd name="T6" fmla="*/ 6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6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6" name="Freeform 214">
                <a:extLst>
                  <a:ext uri="{FF2B5EF4-FFF2-40B4-BE49-F238E27FC236}">
                    <a16:creationId xmlns:a16="http://schemas.microsoft.com/office/drawing/2014/main" id="{F01DFFCA-9DFC-462D-8DE5-B7DAC333B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2670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0 h 12"/>
                  <a:gd name="T4" fmla="*/ 4 w 8"/>
                  <a:gd name="T5" fmla="*/ 8 h 12"/>
                  <a:gd name="T6" fmla="*/ 8 w 8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  <a:lnTo>
                      <a:pt x="8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7" name="Freeform 215">
                <a:extLst>
                  <a:ext uri="{FF2B5EF4-FFF2-40B4-BE49-F238E27FC236}">
                    <a16:creationId xmlns:a16="http://schemas.microsoft.com/office/drawing/2014/main" id="{97A65909-26CC-4E03-8FBF-0B6A2365E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" y="2698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0 w 10"/>
                  <a:gd name="T3" fmla="*/ 0 h 2"/>
                  <a:gd name="T4" fmla="*/ 4 w 10"/>
                  <a:gd name="T5" fmla="*/ 2 h 2"/>
                  <a:gd name="T6" fmla="*/ 8 w 10"/>
                  <a:gd name="T7" fmla="*/ 2 h 2"/>
                  <a:gd name="T8" fmla="*/ 10 w 10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8" name="Freeform 216">
                <a:extLst>
                  <a:ext uri="{FF2B5EF4-FFF2-40B4-BE49-F238E27FC236}">
                    <a16:creationId xmlns:a16="http://schemas.microsoft.com/office/drawing/2014/main" id="{7B6EBF87-19F6-4231-AED0-B2DC751B7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8" y="2656"/>
                <a:ext cx="2" cy="18"/>
              </a:xfrm>
              <a:custGeom>
                <a:avLst/>
                <a:gdLst>
                  <a:gd name="T0" fmla="*/ 0 w 2"/>
                  <a:gd name="T1" fmla="*/ 0 h 18"/>
                  <a:gd name="T2" fmla="*/ 0 w 2"/>
                  <a:gd name="T3" fmla="*/ 0 h 18"/>
                  <a:gd name="T4" fmla="*/ 2 w 2"/>
                  <a:gd name="T5" fmla="*/ 4 h 18"/>
                  <a:gd name="T6" fmla="*/ 2 w 2"/>
                  <a:gd name="T7" fmla="*/ 8 h 18"/>
                  <a:gd name="T8" fmla="*/ 0 w 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8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9" name="Freeform 217">
                <a:extLst>
                  <a:ext uri="{FF2B5EF4-FFF2-40B4-BE49-F238E27FC236}">
                    <a16:creationId xmlns:a16="http://schemas.microsoft.com/office/drawing/2014/main" id="{485E62DA-CC97-429A-87BC-99597D62A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2664"/>
                <a:ext cx="10" cy="12"/>
              </a:xfrm>
              <a:custGeom>
                <a:avLst/>
                <a:gdLst>
                  <a:gd name="T0" fmla="*/ 10 w 10"/>
                  <a:gd name="T1" fmla="*/ 0 h 12"/>
                  <a:gd name="T2" fmla="*/ 10 w 10"/>
                  <a:gd name="T3" fmla="*/ 0 h 12"/>
                  <a:gd name="T4" fmla="*/ 6 w 10"/>
                  <a:gd name="T5" fmla="*/ 8 h 12"/>
                  <a:gd name="T6" fmla="*/ 4 w 10"/>
                  <a:gd name="T7" fmla="*/ 10 h 12"/>
                  <a:gd name="T8" fmla="*/ 0 w 10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10" y="0"/>
                    </a:moveTo>
                    <a:lnTo>
                      <a:pt x="10" y="0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0" name="Freeform 218">
                <a:extLst>
                  <a:ext uri="{FF2B5EF4-FFF2-40B4-BE49-F238E27FC236}">
                    <a16:creationId xmlns:a16="http://schemas.microsoft.com/office/drawing/2014/main" id="{94BA53A2-551E-4197-A183-7BA3D6BA3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2582"/>
                <a:ext cx="10" cy="28"/>
              </a:xfrm>
              <a:custGeom>
                <a:avLst/>
                <a:gdLst>
                  <a:gd name="T0" fmla="*/ 10 w 10"/>
                  <a:gd name="T1" fmla="*/ 0 h 28"/>
                  <a:gd name="T2" fmla="*/ 10 w 10"/>
                  <a:gd name="T3" fmla="*/ 0 h 28"/>
                  <a:gd name="T4" fmla="*/ 6 w 10"/>
                  <a:gd name="T5" fmla="*/ 4 h 28"/>
                  <a:gd name="T6" fmla="*/ 4 w 10"/>
                  <a:gd name="T7" fmla="*/ 12 h 28"/>
                  <a:gd name="T8" fmla="*/ 0 w 10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10" y="0"/>
                    </a:moveTo>
                    <a:lnTo>
                      <a:pt x="10" y="0"/>
                    </a:lnTo>
                    <a:lnTo>
                      <a:pt x="6" y="4"/>
                    </a:lnTo>
                    <a:lnTo>
                      <a:pt x="4" y="12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1" name="Freeform 219">
                <a:extLst>
                  <a:ext uri="{FF2B5EF4-FFF2-40B4-BE49-F238E27FC236}">
                    <a16:creationId xmlns:a16="http://schemas.microsoft.com/office/drawing/2014/main" id="{38D3EB98-BA76-4186-AE87-0ECEE42B7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" y="2582"/>
                <a:ext cx="10" cy="30"/>
              </a:xfrm>
              <a:custGeom>
                <a:avLst/>
                <a:gdLst>
                  <a:gd name="T0" fmla="*/ 10 w 10"/>
                  <a:gd name="T1" fmla="*/ 0 h 30"/>
                  <a:gd name="T2" fmla="*/ 10 w 10"/>
                  <a:gd name="T3" fmla="*/ 0 h 30"/>
                  <a:gd name="T4" fmla="*/ 6 w 10"/>
                  <a:gd name="T5" fmla="*/ 6 h 30"/>
                  <a:gd name="T6" fmla="*/ 4 w 10"/>
                  <a:gd name="T7" fmla="*/ 14 h 30"/>
                  <a:gd name="T8" fmla="*/ 0 w 10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30">
                    <a:moveTo>
                      <a:pt x="10" y="0"/>
                    </a:moveTo>
                    <a:lnTo>
                      <a:pt x="10" y="0"/>
                    </a:lnTo>
                    <a:lnTo>
                      <a:pt x="6" y="6"/>
                    </a:lnTo>
                    <a:lnTo>
                      <a:pt x="4" y="14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2" name="Freeform 220">
                <a:extLst>
                  <a:ext uri="{FF2B5EF4-FFF2-40B4-BE49-F238E27FC236}">
                    <a16:creationId xmlns:a16="http://schemas.microsoft.com/office/drawing/2014/main" id="{AB3DD962-79FB-486E-AA97-0BE6D9C8F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" y="2586"/>
                <a:ext cx="12" cy="10"/>
              </a:xfrm>
              <a:custGeom>
                <a:avLst/>
                <a:gdLst>
                  <a:gd name="T0" fmla="*/ 0 w 12"/>
                  <a:gd name="T1" fmla="*/ 10 h 10"/>
                  <a:gd name="T2" fmla="*/ 0 w 12"/>
                  <a:gd name="T3" fmla="*/ 10 h 10"/>
                  <a:gd name="T4" fmla="*/ 6 w 12"/>
                  <a:gd name="T5" fmla="*/ 2 h 10"/>
                  <a:gd name="T6" fmla="*/ 12 w 1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lnTo>
                      <a:pt x="0" y="10"/>
                    </a:lnTo>
                    <a:lnTo>
                      <a:pt x="6" y="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3" name="Freeform 221">
                <a:extLst>
                  <a:ext uri="{FF2B5EF4-FFF2-40B4-BE49-F238E27FC236}">
                    <a16:creationId xmlns:a16="http://schemas.microsoft.com/office/drawing/2014/main" id="{5473AE1B-C067-4A3C-92C2-F235025A7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0" y="2686"/>
                <a:ext cx="8" cy="10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4 w 8"/>
                  <a:gd name="T5" fmla="*/ 0 h 10"/>
                  <a:gd name="T6" fmla="*/ 6 w 8"/>
                  <a:gd name="T7" fmla="*/ 2 h 10"/>
                  <a:gd name="T8" fmla="*/ 8 w 8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4" name="Freeform 222">
                <a:extLst>
                  <a:ext uri="{FF2B5EF4-FFF2-40B4-BE49-F238E27FC236}">
                    <a16:creationId xmlns:a16="http://schemas.microsoft.com/office/drawing/2014/main" id="{F4CD39F4-9C7F-452E-8838-429EBCC8E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" y="2712"/>
                <a:ext cx="10" cy="6"/>
              </a:xfrm>
              <a:custGeom>
                <a:avLst/>
                <a:gdLst>
                  <a:gd name="T0" fmla="*/ 0 w 10"/>
                  <a:gd name="T1" fmla="*/ 2 h 6"/>
                  <a:gd name="T2" fmla="*/ 0 w 10"/>
                  <a:gd name="T3" fmla="*/ 2 h 6"/>
                  <a:gd name="T4" fmla="*/ 2 w 10"/>
                  <a:gd name="T5" fmla="*/ 0 h 6"/>
                  <a:gd name="T6" fmla="*/ 4 w 10"/>
                  <a:gd name="T7" fmla="*/ 0 h 6"/>
                  <a:gd name="T8" fmla="*/ 8 w 10"/>
                  <a:gd name="T9" fmla="*/ 2 h 6"/>
                  <a:gd name="T10" fmla="*/ 10 w 10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5" name="Freeform 223">
                <a:extLst>
                  <a:ext uri="{FF2B5EF4-FFF2-40B4-BE49-F238E27FC236}">
                    <a16:creationId xmlns:a16="http://schemas.microsoft.com/office/drawing/2014/main" id="{346429F7-6D86-4334-82FC-A5C7023A2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730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0 w 10"/>
                  <a:gd name="T3" fmla="*/ 0 h 2"/>
                  <a:gd name="T4" fmla="*/ 6 w 10"/>
                  <a:gd name="T5" fmla="*/ 2 h 2"/>
                  <a:gd name="T6" fmla="*/ 10 w 10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6" name="Freeform 224">
                <a:extLst>
                  <a:ext uri="{FF2B5EF4-FFF2-40B4-BE49-F238E27FC236}">
                    <a16:creationId xmlns:a16="http://schemas.microsoft.com/office/drawing/2014/main" id="{99B4A4B3-8787-4B5D-96BD-89F752331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" y="2750"/>
                <a:ext cx="8" cy="4"/>
              </a:xfrm>
              <a:custGeom>
                <a:avLst/>
                <a:gdLst>
                  <a:gd name="T0" fmla="*/ 0 w 8"/>
                  <a:gd name="T1" fmla="*/ 2 h 4"/>
                  <a:gd name="T2" fmla="*/ 0 w 8"/>
                  <a:gd name="T3" fmla="*/ 2 h 4"/>
                  <a:gd name="T4" fmla="*/ 2 w 8"/>
                  <a:gd name="T5" fmla="*/ 4 h 4"/>
                  <a:gd name="T6" fmla="*/ 4 w 8"/>
                  <a:gd name="T7" fmla="*/ 4 h 4"/>
                  <a:gd name="T8" fmla="*/ 8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7" name="Freeform 225">
                <a:extLst>
                  <a:ext uri="{FF2B5EF4-FFF2-40B4-BE49-F238E27FC236}">
                    <a16:creationId xmlns:a16="http://schemas.microsoft.com/office/drawing/2014/main" id="{5B495EFB-9C0F-4F35-842C-193AA3CE8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" y="2738"/>
                <a:ext cx="4" cy="22"/>
              </a:xfrm>
              <a:custGeom>
                <a:avLst/>
                <a:gdLst>
                  <a:gd name="T0" fmla="*/ 0 w 4"/>
                  <a:gd name="T1" fmla="*/ 0 h 22"/>
                  <a:gd name="T2" fmla="*/ 0 w 4"/>
                  <a:gd name="T3" fmla="*/ 0 h 22"/>
                  <a:gd name="T4" fmla="*/ 2 w 4"/>
                  <a:gd name="T5" fmla="*/ 2 h 22"/>
                  <a:gd name="T6" fmla="*/ 4 w 4"/>
                  <a:gd name="T7" fmla="*/ 8 h 22"/>
                  <a:gd name="T8" fmla="*/ 2 w 4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2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8"/>
                    </a:lnTo>
                    <a:lnTo>
                      <a:pt x="2" y="2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8" name="Freeform 226">
                <a:extLst>
                  <a:ext uri="{FF2B5EF4-FFF2-40B4-BE49-F238E27FC236}">
                    <a16:creationId xmlns:a16="http://schemas.microsoft.com/office/drawing/2014/main" id="{EA03DF5A-1BF3-47E6-89DE-CE05D648B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" y="2784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0 w 12"/>
                  <a:gd name="T3" fmla="*/ 0 h 4"/>
                  <a:gd name="T4" fmla="*/ 8 w 12"/>
                  <a:gd name="T5" fmla="*/ 4 h 4"/>
                  <a:gd name="T6" fmla="*/ 12 w 12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2" y="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9" name="Freeform 227">
                <a:extLst>
                  <a:ext uri="{FF2B5EF4-FFF2-40B4-BE49-F238E27FC236}">
                    <a16:creationId xmlns:a16="http://schemas.microsoft.com/office/drawing/2014/main" id="{5A8AD9F4-CE59-4DFF-B20D-72E12D351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" y="2804"/>
                <a:ext cx="20" cy="6"/>
              </a:xfrm>
              <a:custGeom>
                <a:avLst/>
                <a:gdLst>
                  <a:gd name="T0" fmla="*/ 0 w 20"/>
                  <a:gd name="T1" fmla="*/ 0 h 6"/>
                  <a:gd name="T2" fmla="*/ 0 w 20"/>
                  <a:gd name="T3" fmla="*/ 0 h 6"/>
                  <a:gd name="T4" fmla="*/ 4 w 20"/>
                  <a:gd name="T5" fmla="*/ 0 h 6"/>
                  <a:gd name="T6" fmla="*/ 10 w 20"/>
                  <a:gd name="T7" fmla="*/ 0 h 6"/>
                  <a:gd name="T8" fmla="*/ 20 w 20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2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0" name="Freeform 228">
                <a:extLst>
                  <a:ext uri="{FF2B5EF4-FFF2-40B4-BE49-F238E27FC236}">
                    <a16:creationId xmlns:a16="http://schemas.microsoft.com/office/drawing/2014/main" id="{8DFBD3E8-4982-4DC5-AF54-F773ED30C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2746"/>
                <a:ext cx="10" cy="10"/>
              </a:xfrm>
              <a:custGeom>
                <a:avLst/>
                <a:gdLst>
                  <a:gd name="T0" fmla="*/ 10 w 10"/>
                  <a:gd name="T1" fmla="*/ 0 h 10"/>
                  <a:gd name="T2" fmla="*/ 10 w 10"/>
                  <a:gd name="T3" fmla="*/ 0 h 10"/>
                  <a:gd name="T4" fmla="*/ 8 w 10"/>
                  <a:gd name="T5" fmla="*/ 4 h 10"/>
                  <a:gd name="T6" fmla="*/ 6 w 10"/>
                  <a:gd name="T7" fmla="*/ 6 h 10"/>
                  <a:gd name="T8" fmla="*/ 0 w 1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lnTo>
                      <a:pt x="10" y="0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1" name="Freeform 229">
                <a:extLst>
                  <a:ext uri="{FF2B5EF4-FFF2-40B4-BE49-F238E27FC236}">
                    <a16:creationId xmlns:a16="http://schemas.microsoft.com/office/drawing/2014/main" id="{F29BBE6C-6727-4CEE-9C39-FAE35C2C6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" y="2760"/>
                <a:ext cx="10" cy="26"/>
              </a:xfrm>
              <a:custGeom>
                <a:avLst/>
                <a:gdLst>
                  <a:gd name="T0" fmla="*/ 10 w 10"/>
                  <a:gd name="T1" fmla="*/ 0 h 26"/>
                  <a:gd name="T2" fmla="*/ 10 w 10"/>
                  <a:gd name="T3" fmla="*/ 0 h 26"/>
                  <a:gd name="T4" fmla="*/ 4 w 10"/>
                  <a:gd name="T5" fmla="*/ 12 h 26"/>
                  <a:gd name="T6" fmla="*/ 0 w 10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26">
                    <a:moveTo>
                      <a:pt x="10" y="0"/>
                    </a:moveTo>
                    <a:lnTo>
                      <a:pt x="10" y="0"/>
                    </a:lnTo>
                    <a:lnTo>
                      <a:pt x="4" y="12"/>
                    </a:lnTo>
                    <a:lnTo>
                      <a:pt x="0" y="2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2" name="Freeform 230">
                <a:extLst>
                  <a:ext uri="{FF2B5EF4-FFF2-40B4-BE49-F238E27FC236}">
                    <a16:creationId xmlns:a16="http://schemas.microsoft.com/office/drawing/2014/main" id="{3C56CC69-C0C4-4AEA-9182-B1D7473D4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772"/>
                <a:ext cx="14" cy="4"/>
              </a:xfrm>
              <a:custGeom>
                <a:avLst/>
                <a:gdLst>
                  <a:gd name="T0" fmla="*/ 0 w 14"/>
                  <a:gd name="T1" fmla="*/ 2 h 4"/>
                  <a:gd name="T2" fmla="*/ 0 w 14"/>
                  <a:gd name="T3" fmla="*/ 2 h 4"/>
                  <a:gd name="T4" fmla="*/ 8 w 14"/>
                  <a:gd name="T5" fmla="*/ 4 h 4"/>
                  <a:gd name="T6" fmla="*/ 14 w 1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4">
                    <a:moveTo>
                      <a:pt x="0" y="2"/>
                    </a:moveTo>
                    <a:lnTo>
                      <a:pt x="0" y="2"/>
                    </a:lnTo>
                    <a:lnTo>
                      <a:pt x="8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3" name="Freeform 231">
                <a:extLst>
                  <a:ext uri="{FF2B5EF4-FFF2-40B4-BE49-F238E27FC236}">
                    <a16:creationId xmlns:a16="http://schemas.microsoft.com/office/drawing/2014/main" id="{FBB890F1-FD84-402C-8BED-D5E60B38F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2794"/>
                <a:ext cx="14" cy="2"/>
              </a:xfrm>
              <a:custGeom>
                <a:avLst/>
                <a:gdLst>
                  <a:gd name="T0" fmla="*/ 0 w 14"/>
                  <a:gd name="T1" fmla="*/ 2 h 2"/>
                  <a:gd name="T2" fmla="*/ 0 w 14"/>
                  <a:gd name="T3" fmla="*/ 2 h 2"/>
                  <a:gd name="T4" fmla="*/ 4 w 14"/>
                  <a:gd name="T5" fmla="*/ 0 h 2"/>
                  <a:gd name="T6" fmla="*/ 8 w 14"/>
                  <a:gd name="T7" fmla="*/ 0 h 2"/>
                  <a:gd name="T8" fmla="*/ 14 w 14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4" name="Freeform 232">
                <a:extLst>
                  <a:ext uri="{FF2B5EF4-FFF2-40B4-BE49-F238E27FC236}">
                    <a16:creationId xmlns:a16="http://schemas.microsoft.com/office/drawing/2014/main" id="{2F61EF2B-9465-4752-8DDB-0CD61D6C3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774"/>
                <a:ext cx="6" cy="34"/>
              </a:xfrm>
              <a:custGeom>
                <a:avLst/>
                <a:gdLst>
                  <a:gd name="T0" fmla="*/ 6 w 6"/>
                  <a:gd name="T1" fmla="*/ 0 h 34"/>
                  <a:gd name="T2" fmla="*/ 6 w 6"/>
                  <a:gd name="T3" fmla="*/ 0 h 34"/>
                  <a:gd name="T4" fmla="*/ 6 w 6"/>
                  <a:gd name="T5" fmla="*/ 8 h 34"/>
                  <a:gd name="T6" fmla="*/ 6 w 6"/>
                  <a:gd name="T7" fmla="*/ 18 h 34"/>
                  <a:gd name="T8" fmla="*/ 6 w 6"/>
                  <a:gd name="T9" fmla="*/ 28 h 34"/>
                  <a:gd name="T10" fmla="*/ 4 w 6"/>
                  <a:gd name="T11" fmla="*/ 32 h 34"/>
                  <a:gd name="T12" fmla="*/ 0 w 6"/>
                  <a:gd name="T13" fmla="*/ 34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4">
                    <a:moveTo>
                      <a:pt x="6" y="0"/>
                    </a:moveTo>
                    <a:lnTo>
                      <a:pt x="6" y="0"/>
                    </a:lnTo>
                    <a:lnTo>
                      <a:pt x="6" y="8"/>
                    </a:lnTo>
                    <a:lnTo>
                      <a:pt x="6" y="18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0" y="3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5" name="Freeform 233">
                <a:extLst>
                  <a:ext uri="{FF2B5EF4-FFF2-40B4-BE49-F238E27FC236}">
                    <a16:creationId xmlns:a16="http://schemas.microsoft.com/office/drawing/2014/main" id="{7341185B-0229-4171-A42A-6C5D7CA82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2776"/>
                <a:ext cx="18" cy="4"/>
              </a:xfrm>
              <a:custGeom>
                <a:avLst/>
                <a:gdLst>
                  <a:gd name="T0" fmla="*/ 0 w 18"/>
                  <a:gd name="T1" fmla="*/ 2 h 4"/>
                  <a:gd name="T2" fmla="*/ 0 w 18"/>
                  <a:gd name="T3" fmla="*/ 2 h 4"/>
                  <a:gd name="T4" fmla="*/ 4 w 18"/>
                  <a:gd name="T5" fmla="*/ 0 h 4"/>
                  <a:gd name="T6" fmla="*/ 10 w 18"/>
                  <a:gd name="T7" fmla="*/ 0 h 4"/>
                  <a:gd name="T8" fmla="*/ 14 w 18"/>
                  <a:gd name="T9" fmla="*/ 2 h 4"/>
                  <a:gd name="T10" fmla="*/ 18 w 1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4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6" name="Freeform 234">
                <a:extLst>
                  <a:ext uri="{FF2B5EF4-FFF2-40B4-BE49-F238E27FC236}">
                    <a16:creationId xmlns:a16="http://schemas.microsoft.com/office/drawing/2014/main" id="{7F229B7A-0F3F-471C-84E7-4C4DD0D14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6" y="2862"/>
                <a:ext cx="10" cy="6"/>
              </a:xfrm>
              <a:custGeom>
                <a:avLst/>
                <a:gdLst>
                  <a:gd name="T0" fmla="*/ 0 w 10"/>
                  <a:gd name="T1" fmla="*/ 4 h 6"/>
                  <a:gd name="T2" fmla="*/ 0 w 10"/>
                  <a:gd name="T3" fmla="*/ 4 h 6"/>
                  <a:gd name="T4" fmla="*/ 2 w 10"/>
                  <a:gd name="T5" fmla="*/ 6 h 6"/>
                  <a:gd name="T6" fmla="*/ 4 w 10"/>
                  <a:gd name="T7" fmla="*/ 4 h 6"/>
                  <a:gd name="T8" fmla="*/ 10 w 10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7" name="Freeform 235">
                <a:extLst>
                  <a:ext uri="{FF2B5EF4-FFF2-40B4-BE49-F238E27FC236}">
                    <a16:creationId xmlns:a16="http://schemas.microsoft.com/office/drawing/2014/main" id="{4CD0413F-AF6A-47C0-81A8-006E937C4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284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2 w 14"/>
                  <a:gd name="T5" fmla="*/ 2 h 4"/>
                  <a:gd name="T6" fmla="*/ 6 w 14"/>
                  <a:gd name="T7" fmla="*/ 4 h 4"/>
                  <a:gd name="T8" fmla="*/ 10 w 14"/>
                  <a:gd name="T9" fmla="*/ 2 h 4"/>
                  <a:gd name="T10" fmla="*/ 14 w 1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8" name="Freeform 236">
                <a:extLst>
                  <a:ext uri="{FF2B5EF4-FFF2-40B4-BE49-F238E27FC236}">
                    <a16:creationId xmlns:a16="http://schemas.microsoft.com/office/drawing/2014/main" id="{15CD1987-0228-4BE9-941F-BF337CE7A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" y="2816"/>
                <a:ext cx="2" cy="32"/>
              </a:xfrm>
              <a:custGeom>
                <a:avLst/>
                <a:gdLst>
                  <a:gd name="T0" fmla="*/ 2 w 2"/>
                  <a:gd name="T1" fmla="*/ 0 h 32"/>
                  <a:gd name="T2" fmla="*/ 2 w 2"/>
                  <a:gd name="T3" fmla="*/ 0 h 32"/>
                  <a:gd name="T4" fmla="*/ 0 w 2"/>
                  <a:gd name="T5" fmla="*/ 16 h 32"/>
                  <a:gd name="T6" fmla="*/ 0 w 2"/>
                  <a:gd name="T7" fmla="*/ 24 h 32"/>
                  <a:gd name="T8" fmla="*/ 0 w 2"/>
                  <a:gd name="T9" fmla="*/ 3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2">
                    <a:moveTo>
                      <a:pt x="2" y="0"/>
                    </a:moveTo>
                    <a:lnTo>
                      <a:pt x="2" y="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9" name="Freeform 237">
                <a:extLst>
                  <a:ext uri="{FF2B5EF4-FFF2-40B4-BE49-F238E27FC236}">
                    <a16:creationId xmlns:a16="http://schemas.microsoft.com/office/drawing/2014/main" id="{10C3E975-19C5-4BB9-B998-CD0D596F0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2" y="2812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6 h 6"/>
                  <a:gd name="T4" fmla="*/ 2 w 8"/>
                  <a:gd name="T5" fmla="*/ 2 h 6"/>
                  <a:gd name="T6" fmla="*/ 4 w 8"/>
                  <a:gd name="T7" fmla="*/ 0 h 6"/>
                  <a:gd name="T8" fmla="*/ 8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0" name="Freeform 238">
                <a:extLst>
                  <a:ext uri="{FF2B5EF4-FFF2-40B4-BE49-F238E27FC236}">
                    <a16:creationId xmlns:a16="http://schemas.microsoft.com/office/drawing/2014/main" id="{D21B95EB-B579-4C25-BA36-6E3A0DEA1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2818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2 h 6"/>
                  <a:gd name="T6" fmla="*/ 2 w 8"/>
                  <a:gd name="T7" fmla="*/ 4 h 6"/>
                  <a:gd name="T8" fmla="*/ 8 w 8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8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1" name="Freeform 239">
                <a:extLst>
                  <a:ext uri="{FF2B5EF4-FFF2-40B4-BE49-F238E27FC236}">
                    <a16:creationId xmlns:a16="http://schemas.microsoft.com/office/drawing/2014/main" id="{B17C46F1-B346-4BD3-87F1-8D891280F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274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2 w 6"/>
                  <a:gd name="T5" fmla="*/ 0 h 6"/>
                  <a:gd name="T6" fmla="*/ 0 w 6"/>
                  <a:gd name="T7" fmla="*/ 2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2" name="Freeform 240">
                <a:extLst>
                  <a:ext uri="{FF2B5EF4-FFF2-40B4-BE49-F238E27FC236}">
                    <a16:creationId xmlns:a16="http://schemas.microsoft.com/office/drawing/2014/main" id="{01A3E0EB-61B6-408C-B442-9BEA141AE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2" y="2770"/>
                <a:ext cx="4" cy="12"/>
              </a:xfrm>
              <a:custGeom>
                <a:avLst/>
                <a:gdLst>
                  <a:gd name="T0" fmla="*/ 0 w 4"/>
                  <a:gd name="T1" fmla="*/ 0 h 12"/>
                  <a:gd name="T2" fmla="*/ 0 w 4"/>
                  <a:gd name="T3" fmla="*/ 0 h 12"/>
                  <a:gd name="T4" fmla="*/ 2 w 4"/>
                  <a:gd name="T5" fmla="*/ 2 h 12"/>
                  <a:gd name="T6" fmla="*/ 4 w 4"/>
                  <a:gd name="T7" fmla="*/ 4 h 12"/>
                  <a:gd name="T8" fmla="*/ 4 w 4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3" name="Freeform 241">
                <a:extLst>
                  <a:ext uri="{FF2B5EF4-FFF2-40B4-BE49-F238E27FC236}">
                    <a16:creationId xmlns:a16="http://schemas.microsoft.com/office/drawing/2014/main" id="{65500B8C-A6EB-42C2-91D2-D7A5EE671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2754"/>
                <a:ext cx="8" cy="6"/>
              </a:xfrm>
              <a:custGeom>
                <a:avLst/>
                <a:gdLst>
                  <a:gd name="T0" fmla="*/ 8 w 8"/>
                  <a:gd name="T1" fmla="*/ 0 h 6"/>
                  <a:gd name="T2" fmla="*/ 8 w 8"/>
                  <a:gd name="T3" fmla="*/ 0 h 6"/>
                  <a:gd name="T4" fmla="*/ 4 w 8"/>
                  <a:gd name="T5" fmla="*/ 0 h 6"/>
                  <a:gd name="T6" fmla="*/ 2 w 8"/>
                  <a:gd name="T7" fmla="*/ 2 h 6"/>
                  <a:gd name="T8" fmla="*/ 0 w 8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4" name="Freeform 242">
                <a:extLst>
                  <a:ext uri="{FF2B5EF4-FFF2-40B4-BE49-F238E27FC236}">
                    <a16:creationId xmlns:a16="http://schemas.microsoft.com/office/drawing/2014/main" id="{C2F76426-2ECC-4660-B0D4-54E2F071A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2728"/>
                <a:ext cx="14" cy="8"/>
              </a:xfrm>
              <a:custGeom>
                <a:avLst/>
                <a:gdLst>
                  <a:gd name="T0" fmla="*/ 0 w 14"/>
                  <a:gd name="T1" fmla="*/ 0 h 8"/>
                  <a:gd name="T2" fmla="*/ 0 w 14"/>
                  <a:gd name="T3" fmla="*/ 0 h 8"/>
                  <a:gd name="T4" fmla="*/ 4 w 14"/>
                  <a:gd name="T5" fmla="*/ 4 h 8"/>
                  <a:gd name="T6" fmla="*/ 6 w 14"/>
                  <a:gd name="T7" fmla="*/ 6 h 8"/>
                  <a:gd name="T8" fmla="*/ 14 w 14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4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5" name="Freeform 243">
                <a:extLst>
                  <a:ext uri="{FF2B5EF4-FFF2-40B4-BE49-F238E27FC236}">
                    <a16:creationId xmlns:a16="http://schemas.microsoft.com/office/drawing/2014/main" id="{3C9A30AB-E1EC-4DBF-84F9-213730468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2778"/>
                <a:ext cx="8" cy="6"/>
              </a:xfrm>
              <a:custGeom>
                <a:avLst/>
                <a:gdLst>
                  <a:gd name="T0" fmla="*/ 8 w 8"/>
                  <a:gd name="T1" fmla="*/ 0 h 6"/>
                  <a:gd name="T2" fmla="*/ 8 w 8"/>
                  <a:gd name="T3" fmla="*/ 0 h 6"/>
                  <a:gd name="T4" fmla="*/ 4 w 8"/>
                  <a:gd name="T5" fmla="*/ 4 h 6"/>
                  <a:gd name="T6" fmla="*/ 0 w 8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8" y="0"/>
                    </a:lnTo>
                    <a:lnTo>
                      <a:pt x="4" y="4"/>
                    </a:lnTo>
                    <a:lnTo>
                      <a:pt x="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6" name="Freeform 244">
                <a:extLst>
                  <a:ext uri="{FF2B5EF4-FFF2-40B4-BE49-F238E27FC236}">
                    <a16:creationId xmlns:a16="http://schemas.microsoft.com/office/drawing/2014/main" id="{4685DBAE-63A7-451F-9BFE-1DDB0E601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2" y="2834"/>
                <a:ext cx="6" cy="22"/>
              </a:xfrm>
              <a:custGeom>
                <a:avLst/>
                <a:gdLst>
                  <a:gd name="T0" fmla="*/ 2 w 6"/>
                  <a:gd name="T1" fmla="*/ 0 h 22"/>
                  <a:gd name="T2" fmla="*/ 2 w 6"/>
                  <a:gd name="T3" fmla="*/ 0 h 22"/>
                  <a:gd name="T4" fmla="*/ 0 w 6"/>
                  <a:gd name="T5" fmla="*/ 6 h 22"/>
                  <a:gd name="T6" fmla="*/ 0 w 6"/>
                  <a:gd name="T7" fmla="*/ 12 h 22"/>
                  <a:gd name="T8" fmla="*/ 6 w 6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2">
                    <a:moveTo>
                      <a:pt x="2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2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7" name="Freeform 245">
                <a:extLst>
                  <a:ext uri="{FF2B5EF4-FFF2-40B4-BE49-F238E27FC236}">
                    <a16:creationId xmlns:a16="http://schemas.microsoft.com/office/drawing/2014/main" id="{F402AE70-BDEF-41FD-B651-0A9D131D7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" y="2876"/>
                <a:ext cx="28" cy="10"/>
              </a:xfrm>
              <a:custGeom>
                <a:avLst/>
                <a:gdLst>
                  <a:gd name="T0" fmla="*/ 0 w 28"/>
                  <a:gd name="T1" fmla="*/ 0 h 10"/>
                  <a:gd name="T2" fmla="*/ 0 w 28"/>
                  <a:gd name="T3" fmla="*/ 0 h 10"/>
                  <a:gd name="T4" fmla="*/ 14 w 28"/>
                  <a:gd name="T5" fmla="*/ 4 h 10"/>
                  <a:gd name="T6" fmla="*/ 28 w 28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10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28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8" name="Freeform 246">
                <a:extLst>
                  <a:ext uri="{FF2B5EF4-FFF2-40B4-BE49-F238E27FC236}">
                    <a16:creationId xmlns:a16="http://schemas.microsoft.com/office/drawing/2014/main" id="{2A6229CE-DDE0-49AC-8D9A-FB306E8BA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" y="2904"/>
                <a:ext cx="1" cy="18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0 h 18"/>
                  <a:gd name="T4" fmla="*/ 0 w 1"/>
                  <a:gd name="T5" fmla="*/ 10 h 18"/>
                  <a:gd name="T6" fmla="*/ 0 w 1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9" name="Freeform 247">
                <a:extLst>
                  <a:ext uri="{FF2B5EF4-FFF2-40B4-BE49-F238E27FC236}">
                    <a16:creationId xmlns:a16="http://schemas.microsoft.com/office/drawing/2014/main" id="{9AC128E2-71AF-4C8B-BB96-D14C7C69A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" y="2958"/>
                <a:ext cx="20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0 h 1"/>
                  <a:gd name="T4" fmla="*/ 6 w 20"/>
                  <a:gd name="T5" fmla="*/ 0 h 1"/>
                  <a:gd name="T6" fmla="*/ 12 w 20"/>
                  <a:gd name="T7" fmla="*/ 0 h 1"/>
                  <a:gd name="T8" fmla="*/ 20 w 20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0" name="Freeform 248">
                <a:extLst>
                  <a:ext uri="{FF2B5EF4-FFF2-40B4-BE49-F238E27FC236}">
                    <a16:creationId xmlns:a16="http://schemas.microsoft.com/office/drawing/2014/main" id="{1DF11A54-0A88-4263-969A-DCF42DADC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" y="2976"/>
                <a:ext cx="74" cy="8"/>
              </a:xfrm>
              <a:custGeom>
                <a:avLst/>
                <a:gdLst>
                  <a:gd name="T0" fmla="*/ 0 w 74"/>
                  <a:gd name="T1" fmla="*/ 0 h 8"/>
                  <a:gd name="T2" fmla="*/ 0 w 74"/>
                  <a:gd name="T3" fmla="*/ 0 h 8"/>
                  <a:gd name="T4" fmla="*/ 10 w 74"/>
                  <a:gd name="T5" fmla="*/ 0 h 8"/>
                  <a:gd name="T6" fmla="*/ 20 w 74"/>
                  <a:gd name="T7" fmla="*/ 0 h 8"/>
                  <a:gd name="T8" fmla="*/ 32 w 74"/>
                  <a:gd name="T9" fmla="*/ 2 h 8"/>
                  <a:gd name="T10" fmla="*/ 42 w 74"/>
                  <a:gd name="T11" fmla="*/ 6 h 8"/>
                  <a:gd name="T12" fmla="*/ 42 w 74"/>
                  <a:gd name="T13" fmla="*/ 6 h 8"/>
                  <a:gd name="T14" fmla="*/ 54 w 74"/>
                  <a:gd name="T15" fmla="*/ 8 h 8"/>
                  <a:gd name="T16" fmla="*/ 64 w 74"/>
                  <a:gd name="T17" fmla="*/ 8 h 8"/>
                  <a:gd name="T18" fmla="*/ 72 w 74"/>
                  <a:gd name="T19" fmla="*/ 4 h 8"/>
                  <a:gd name="T20" fmla="*/ 74 w 74"/>
                  <a:gd name="T21" fmla="*/ 2 h 8"/>
                  <a:gd name="T22" fmla="*/ 74 w 74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4" h="8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2" y="2"/>
                    </a:lnTo>
                    <a:lnTo>
                      <a:pt x="42" y="6"/>
                    </a:lnTo>
                    <a:lnTo>
                      <a:pt x="54" y="8"/>
                    </a:lnTo>
                    <a:lnTo>
                      <a:pt x="64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1" name="Freeform 249">
                <a:extLst>
                  <a:ext uri="{FF2B5EF4-FFF2-40B4-BE49-F238E27FC236}">
                    <a16:creationId xmlns:a16="http://schemas.microsoft.com/office/drawing/2014/main" id="{A563D0A0-AF55-44BC-8F1F-1DC39C515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" y="2972"/>
                <a:ext cx="2" cy="18"/>
              </a:xfrm>
              <a:custGeom>
                <a:avLst/>
                <a:gdLst>
                  <a:gd name="T0" fmla="*/ 2 w 2"/>
                  <a:gd name="T1" fmla="*/ 0 h 18"/>
                  <a:gd name="T2" fmla="*/ 2 w 2"/>
                  <a:gd name="T3" fmla="*/ 0 h 18"/>
                  <a:gd name="T4" fmla="*/ 0 w 2"/>
                  <a:gd name="T5" fmla="*/ 4 h 18"/>
                  <a:gd name="T6" fmla="*/ 0 w 2"/>
                  <a:gd name="T7" fmla="*/ 10 h 18"/>
                  <a:gd name="T8" fmla="*/ 0 w 2"/>
                  <a:gd name="T9" fmla="*/ 14 h 18"/>
                  <a:gd name="T10" fmla="*/ 2 w 2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18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2" name="Freeform 250">
                <a:extLst>
                  <a:ext uri="{FF2B5EF4-FFF2-40B4-BE49-F238E27FC236}">
                    <a16:creationId xmlns:a16="http://schemas.microsoft.com/office/drawing/2014/main" id="{63F5C6C9-71DE-4B36-90C2-6A0E1CF5F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" y="290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8 w 12"/>
                  <a:gd name="T5" fmla="*/ 4 h 6"/>
                  <a:gd name="T6" fmla="*/ 10 w 12"/>
                  <a:gd name="T7" fmla="*/ 2 h 6"/>
                  <a:gd name="T8" fmla="*/ 12 w 12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3" name="Freeform 251">
                <a:extLst>
                  <a:ext uri="{FF2B5EF4-FFF2-40B4-BE49-F238E27FC236}">
                    <a16:creationId xmlns:a16="http://schemas.microsoft.com/office/drawing/2014/main" id="{F9AF3C3E-2522-4B4D-87A0-EA6765D0C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" y="2792"/>
                <a:ext cx="110" cy="42"/>
              </a:xfrm>
              <a:custGeom>
                <a:avLst/>
                <a:gdLst>
                  <a:gd name="T0" fmla="*/ 0 w 110"/>
                  <a:gd name="T1" fmla="*/ 0 h 42"/>
                  <a:gd name="T2" fmla="*/ 0 w 110"/>
                  <a:gd name="T3" fmla="*/ 0 h 42"/>
                  <a:gd name="T4" fmla="*/ 4 w 110"/>
                  <a:gd name="T5" fmla="*/ 2 h 42"/>
                  <a:gd name="T6" fmla="*/ 8 w 110"/>
                  <a:gd name="T7" fmla="*/ 4 h 42"/>
                  <a:gd name="T8" fmla="*/ 20 w 110"/>
                  <a:gd name="T9" fmla="*/ 4 h 42"/>
                  <a:gd name="T10" fmla="*/ 20 w 110"/>
                  <a:gd name="T11" fmla="*/ 4 h 42"/>
                  <a:gd name="T12" fmla="*/ 26 w 110"/>
                  <a:gd name="T13" fmla="*/ 6 h 42"/>
                  <a:gd name="T14" fmla="*/ 32 w 110"/>
                  <a:gd name="T15" fmla="*/ 6 h 42"/>
                  <a:gd name="T16" fmla="*/ 36 w 110"/>
                  <a:gd name="T17" fmla="*/ 10 h 42"/>
                  <a:gd name="T18" fmla="*/ 38 w 110"/>
                  <a:gd name="T19" fmla="*/ 14 h 42"/>
                  <a:gd name="T20" fmla="*/ 38 w 110"/>
                  <a:gd name="T21" fmla="*/ 14 h 42"/>
                  <a:gd name="T22" fmla="*/ 42 w 110"/>
                  <a:gd name="T23" fmla="*/ 20 h 42"/>
                  <a:gd name="T24" fmla="*/ 48 w 110"/>
                  <a:gd name="T25" fmla="*/ 24 h 42"/>
                  <a:gd name="T26" fmla="*/ 54 w 110"/>
                  <a:gd name="T27" fmla="*/ 30 h 42"/>
                  <a:gd name="T28" fmla="*/ 62 w 110"/>
                  <a:gd name="T29" fmla="*/ 32 h 42"/>
                  <a:gd name="T30" fmla="*/ 62 w 110"/>
                  <a:gd name="T31" fmla="*/ 32 h 42"/>
                  <a:gd name="T32" fmla="*/ 86 w 110"/>
                  <a:gd name="T33" fmla="*/ 32 h 42"/>
                  <a:gd name="T34" fmla="*/ 98 w 110"/>
                  <a:gd name="T35" fmla="*/ 34 h 42"/>
                  <a:gd name="T36" fmla="*/ 104 w 110"/>
                  <a:gd name="T37" fmla="*/ 38 h 42"/>
                  <a:gd name="T38" fmla="*/ 110 w 110"/>
                  <a:gd name="T39" fmla="*/ 42 h 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0" h="4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20" y="4"/>
                    </a:lnTo>
                    <a:lnTo>
                      <a:pt x="26" y="6"/>
                    </a:lnTo>
                    <a:lnTo>
                      <a:pt x="32" y="6"/>
                    </a:lnTo>
                    <a:lnTo>
                      <a:pt x="36" y="10"/>
                    </a:lnTo>
                    <a:lnTo>
                      <a:pt x="38" y="14"/>
                    </a:lnTo>
                    <a:lnTo>
                      <a:pt x="42" y="20"/>
                    </a:lnTo>
                    <a:lnTo>
                      <a:pt x="48" y="24"/>
                    </a:lnTo>
                    <a:lnTo>
                      <a:pt x="54" y="30"/>
                    </a:lnTo>
                    <a:lnTo>
                      <a:pt x="62" y="32"/>
                    </a:lnTo>
                    <a:lnTo>
                      <a:pt x="86" y="32"/>
                    </a:lnTo>
                    <a:lnTo>
                      <a:pt x="98" y="34"/>
                    </a:lnTo>
                    <a:lnTo>
                      <a:pt x="104" y="38"/>
                    </a:lnTo>
                    <a:lnTo>
                      <a:pt x="110" y="4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4" name="Freeform 252">
                <a:extLst>
                  <a:ext uri="{FF2B5EF4-FFF2-40B4-BE49-F238E27FC236}">
                    <a16:creationId xmlns:a16="http://schemas.microsoft.com/office/drawing/2014/main" id="{95DDF891-417B-497F-9A6C-269EFDFCA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2" y="2846"/>
                <a:ext cx="8" cy="6"/>
              </a:xfrm>
              <a:custGeom>
                <a:avLst/>
                <a:gdLst>
                  <a:gd name="T0" fmla="*/ 8 w 8"/>
                  <a:gd name="T1" fmla="*/ 0 h 6"/>
                  <a:gd name="T2" fmla="*/ 8 w 8"/>
                  <a:gd name="T3" fmla="*/ 0 h 6"/>
                  <a:gd name="T4" fmla="*/ 2 w 8"/>
                  <a:gd name="T5" fmla="*/ 2 h 6"/>
                  <a:gd name="T6" fmla="*/ 0 w 8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8" y="0"/>
                    </a:lnTo>
                    <a:lnTo>
                      <a:pt x="2" y="2"/>
                    </a:lnTo>
                    <a:lnTo>
                      <a:pt x="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5" name="Freeform 253">
                <a:extLst>
                  <a:ext uri="{FF2B5EF4-FFF2-40B4-BE49-F238E27FC236}">
                    <a16:creationId xmlns:a16="http://schemas.microsoft.com/office/drawing/2014/main" id="{80568B63-36B9-4673-900A-F5CB0DBF6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2736"/>
                <a:ext cx="66" cy="46"/>
              </a:xfrm>
              <a:custGeom>
                <a:avLst/>
                <a:gdLst>
                  <a:gd name="T0" fmla="*/ 66 w 66"/>
                  <a:gd name="T1" fmla="*/ 46 h 46"/>
                  <a:gd name="T2" fmla="*/ 66 w 66"/>
                  <a:gd name="T3" fmla="*/ 46 h 46"/>
                  <a:gd name="T4" fmla="*/ 62 w 66"/>
                  <a:gd name="T5" fmla="*/ 38 h 46"/>
                  <a:gd name="T6" fmla="*/ 60 w 66"/>
                  <a:gd name="T7" fmla="*/ 30 h 46"/>
                  <a:gd name="T8" fmla="*/ 60 w 66"/>
                  <a:gd name="T9" fmla="*/ 30 h 46"/>
                  <a:gd name="T10" fmla="*/ 54 w 66"/>
                  <a:gd name="T11" fmla="*/ 22 h 46"/>
                  <a:gd name="T12" fmla="*/ 46 w 66"/>
                  <a:gd name="T13" fmla="*/ 18 h 46"/>
                  <a:gd name="T14" fmla="*/ 38 w 66"/>
                  <a:gd name="T15" fmla="*/ 14 h 46"/>
                  <a:gd name="T16" fmla="*/ 30 w 66"/>
                  <a:gd name="T17" fmla="*/ 12 h 46"/>
                  <a:gd name="T18" fmla="*/ 30 w 66"/>
                  <a:gd name="T19" fmla="*/ 12 h 46"/>
                  <a:gd name="T20" fmla="*/ 22 w 66"/>
                  <a:gd name="T21" fmla="*/ 12 h 46"/>
                  <a:gd name="T22" fmla="*/ 14 w 66"/>
                  <a:gd name="T23" fmla="*/ 10 h 46"/>
                  <a:gd name="T24" fmla="*/ 6 w 66"/>
                  <a:gd name="T25" fmla="*/ 6 h 46"/>
                  <a:gd name="T26" fmla="*/ 0 w 66"/>
                  <a:gd name="T27" fmla="*/ 0 h 4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6" h="46">
                    <a:moveTo>
                      <a:pt x="66" y="46"/>
                    </a:moveTo>
                    <a:lnTo>
                      <a:pt x="66" y="46"/>
                    </a:lnTo>
                    <a:lnTo>
                      <a:pt x="62" y="38"/>
                    </a:lnTo>
                    <a:lnTo>
                      <a:pt x="60" y="30"/>
                    </a:lnTo>
                    <a:lnTo>
                      <a:pt x="54" y="22"/>
                    </a:lnTo>
                    <a:lnTo>
                      <a:pt x="46" y="18"/>
                    </a:lnTo>
                    <a:lnTo>
                      <a:pt x="38" y="14"/>
                    </a:lnTo>
                    <a:lnTo>
                      <a:pt x="30" y="12"/>
                    </a:lnTo>
                    <a:lnTo>
                      <a:pt x="22" y="12"/>
                    </a:lnTo>
                    <a:lnTo>
                      <a:pt x="14" y="10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6" name="Freeform 254">
                <a:extLst>
                  <a:ext uri="{FF2B5EF4-FFF2-40B4-BE49-F238E27FC236}">
                    <a16:creationId xmlns:a16="http://schemas.microsoft.com/office/drawing/2014/main" id="{DC78CF66-02E7-4906-BF62-3ED5D51DD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" y="2842"/>
                <a:ext cx="12" cy="16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0 h 16"/>
                  <a:gd name="T4" fmla="*/ 2 w 12"/>
                  <a:gd name="T5" fmla="*/ 6 h 16"/>
                  <a:gd name="T6" fmla="*/ 6 w 12"/>
                  <a:gd name="T7" fmla="*/ 10 h 16"/>
                  <a:gd name="T8" fmla="*/ 12 w 12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6" y="10"/>
                    </a:lnTo>
                    <a:lnTo>
                      <a:pt x="12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94" name="Group 456">
              <a:extLst>
                <a:ext uri="{FF2B5EF4-FFF2-40B4-BE49-F238E27FC236}">
                  <a16:creationId xmlns:a16="http://schemas.microsoft.com/office/drawing/2014/main" id="{2A168392-C61A-4883-A53C-37262048D0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2" y="1554"/>
              <a:ext cx="992" cy="1982"/>
              <a:chOff x="3722" y="1554"/>
              <a:chExt cx="992" cy="1982"/>
            </a:xfrm>
          </p:grpSpPr>
          <p:sp>
            <p:nvSpPr>
              <p:cNvPr id="12447" name="Freeform 256">
                <a:extLst>
                  <a:ext uri="{FF2B5EF4-FFF2-40B4-BE49-F238E27FC236}">
                    <a16:creationId xmlns:a16="http://schemas.microsoft.com/office/drawing/2014/main" id="{3CC9DF2A-70C1-4C1C-A916-84FFF9C83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824"/>
                <a:ext cx="12" cy="20"/>
              </a:xfrm>
              <a:custGeom>
                <a:avLst/>
                <a:gdLst>
                  <a:gd name="T0" fmla="*/ 0 w 12"/>
                  <a:gd name="T1" fmla="*/ 0 h 20"/>
                  <a:gd name="T2" fmla="*/ 0 w 12"/>
                  <a:gd name="T3" fmla="*/ 0 h 20"/>
                  <a:gd name="T4" fmla="*/ 6 w 12"/>
                  <a:gd name="T5" fmla="*/ 4 h 20"/>
                  <a:gd name="T6" fmla="*/ 10 w 12"/>
                  <a:gd name="T7" fmla="*/ 8 h 20"/>
                  <a:gd name="T8" fmla="*/ 12 w 12"/>
                  <a:gd name="T9" fmla="*/ 14 h 20"/>
                  <a:gd name="T10" fmla="*/ 12 w 12"/>
                  <a:gd name="T11" fmla="*/ 2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0">
                    <a:moveTo>
                      <a:pt x="0" y="0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0" y="8"/>
                    </a:lnTo>
                    <a:lnTo>
                      <a:pt x="12" y="14"/>
                    </a:lnTo>
                    <a:lnTo>
                      <a:pt x="12" y="2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8" name="Freeform 257">
                <a:extLst>
                  <a:ext uri="{FF2B5EF4-FFF2-40B4-BE49-F238E27FC236}">
                    <a16:creationId xmlns:a16="http://schemas.microsoft.com/office/drawing/2014/main" id="{DEB07E63-E7C0-4C67-A2C5-8D65B802B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842"/>
                <a:ext cx="20" cy="4"/>
              </a:xfrm>
              <a:custGeom>
                <a:avLst/>
                <a:gdLst>
                  <a:gd name="T0" fmla="*/ 0 w 20"/>
                  <a:gd name="T1" fmla="*/ 4 h 4"/>
                  <a:gd name="T2" fmla="*/ 0 w 20"/>
                  <a:gd name="T3" fmla="*/ 4 h 4"/>
                  <a:gd name="T4" fmla="*/ 12 w 20"/>
                  <a:gd name="T5" fmla="*/ 4 h 4"/>
                  <a:gd name="T6" fmla="*/ 18 w 20"/>
                  <a:gd name="T7" fmla="*/ 4 h 4"/>
                  <a:gd name="T8" fmla="*/ 20 w 20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">
                    <a:moveTo>
                      <a:pt x="0" y="4"/>
                    </a:moveTo>
                    <a:lnTo>
                      <a:pt x="0" y="4"/>
                    </a:lnTo>
                    <a:lnTo>
                      <a:pt x="12" y="4"/>
                    </a:lnTo>
                    <a:lnTo>
                      <a:pt x="18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9" name="Freeform 258">
                <a:extLst>
                  <a:ext uri="{FF2B5EF4-FFF2-40B4-BE49-F238E27FC236}">
                    <a16:creationId xmlns:a16="http://schemas.microsoft.com/office/drawing/2014/main" id="{363633A9-66E9-46B8-9F4F-0F1670786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878"/>
                <a:ext cx="2" cy="10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2 h 10"/>
                  <a:gd name="T6" fmla="*/ 2 w 2"/>
                  <a:gd name="T7" fmla="*/ 4 h 10"/>
                  <a:gd name="T8" fmla="*/ 0 w 2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0" name="Freeform 259">
                <a:extLst>
                  <a:ext uri="{FF2B5EF4-FFF2-40B4-BE49-F238E27FC236}">
                    <a16:creationId xmlns:a16="http://schemas.microsoft.com/office/drawing/2014/main" id="{376E9340-C3F1-4B02-B0A5-F15D1001E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860"/>
                <a:ext cx="26" cy="14"/>
              </a:xfrm>
              <a:custGeom>
                <a:avLst/>
                <a:gdLst>
                  <a:gd name="T0" fmla="*/ 26 w 26"/>
                  <a:gd name="T1" fmla="*/ 0 h 14"/>
                  <a:gd name="T2" fmla="*/ 26 w 26"/>
                  <a:gd name="T3" fmla="*/ 0 h 14"/>
                  <a:gd name="T4" fmla="*/ 20 w 26"/>
                  <a:gd name="T5" fmla="*/ 4 h 14"/>
                  <a:gd name="T6" fmla="*/ 12 w 26"/>
                  <a:gd name="T7" fmla="*/ 8 h 14"/>
                  <a:gd name="T8" fmla="*/ 6 w 26"/>
                  <a:gd name="T9" fmla="*/ 12 h 14"/>
                  <a:gd name="T10" fmla="*/ 0 w 26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4">
                    <a:moveTo>
                      <a:pt x="26" y="0"/>
                    </a:moveTo>
                    <a:lnTo>
                      <a:pt x="26" y="0"/>
                    </a:lnTo>
                    <a:lnTo>
                      <a:pt x="20" y="4"/>
                    </a:lnTo>
                    <a:lnTo>
                      <a:pt x="12" y="8"/>
                    </a:lnTo>
                    <a:lnTo>
                      <a:pt x="6" y="12"/>
                    </a:lnTo>
                    <a:lnTo>
                      <a:pt x="0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1" name="Freeform 260">
                <a:extLst>
                  <a:ext uri="{FF2B5EF4-FFF2-40B4-BE49-F238E27FC236}">
                    <a16:creationId xmlns:a16="http://schemas.microsoft.com/office/drawing/2014/main" id="{710DAFFE-5DB5-4A82-BFC4-F64653DE5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2900"/>
                <a:ext cx="8" cy="16"/>
              </a:xfrm>
              <a:custGeom>
                <a:avLst/>
                <a:gdLst>
                  <a:gd name="T0" fmla="*/ 8 w 8"/>
                  <a:gd name="T1" fmla="*/ 0 h 16"/>
                  <a:gd name="T2" fmla="*/ 8 w 8"/>
                  <a:gd name="T3" fmla="*/ 0 h 16"/>
                  <a:gd name="T4" fmla="*/ 4 w 8"/>
                  <a:gd name="T5" fmla="*/ 8 h 16"/>
                  <a:gd name="T6" fmla="*/ 2 w 8"/>
                  <a:gd name="T7" fmla="*/ 14 h 16"/>
                  <a:gd name="T8" fmla="*/ 0 w 8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8" y="0"/>
                    </a:moveTo>
                    <a:lnTo>
                      <a:pt x="8" y="0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2" name="Freeform 261">
                <a:extLst>
                  <a:ext uri="{FF2B5EF4-FFF2-40B4-BE49-F238E27FC236}">
                    <a16:creationId xmlns:a16="http://schemas.microsoft.com/office/drawing/2014/main" id="{38AB3B9D-8085-4D0D-BD98-38F821E6C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892"/>
                <a:ext cx="24" cy="4"/>
              </a:xfrm>
              <a:custGeom>
                <a:avLst/>
                <a:gdLst>
                  <a:gd name="T0" fmla="*/ 0 w 24"/>
                  <a:gd name="T1" fmla="*/ 0 h 4"/>
                  <a:gd name="T2" fmla="*/ 0 w 24"/>
                  <a:gd name="T3" fmla="*/ 0 h 4"/>
                  <a:gd name="T4" fmla="*/ 6 w 24"/>
                  <a:gd name="T5" fmla="*/ 0 h 4"/>
                  <a:gd name="T6" fmla="*/ 12 w 24"/>
                  <a:gd name="T7" fmla="*/ 0 h 4"/>
                  <a:gd name="T8" fmla="*/ 18 w 24"/>
                  <a:gd name="T9" fmla="*/ 2 h 4"/>
                  <a:gd name="T10" fmla="*/ 24 w 2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4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24" y="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3" name="Freeform 262">
                <a:extLst>
                  <a:ext uri="{FF2B5EF4-FFF2-40B4-BE49-F238E27FC236}">
                    <a16:creationId xmlns:a16="http://schemas.microsoft.com/office/drawing/2014/main" id="{22E92039-29AE-4C3C-9A30-A96D8CB02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" y="2918"/>
                <a:ext cx="4" cy="10"/>
              </a:xfrm>
              <a:custGeom>
                <a:avLst/>
                <a:gdLst>
                  <a:gd name="T0" fmla="*/ 0 w 4"/>
                  <a:gd name="T1" fmla="*/ 0 h 10"/>
                  <a:gd name="T2" fmla="*/ 0 w 4"/>
                  <a:gd name="T3" fmla="*/ 0 h 10"/>
                  <a:gd name="T4" fmla="*/ 2 w 4"/>
                  <a:gd name="T5" fmla="*/ 2 h 10"/>
                  <a:gd name="T6" fmla="*/ 4 w 4"/>
                  <a:gd name="T7" fmla="*/ 4 h 10"/>
                  <a:gd name="T8" fmla="*/ 4 w 4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4" name="Freeform 263">
                <a:extLst>
                  <a:ext uri="{FF2B5EF4-FFF2-40B4-BE49-F238E27FC236}">
                    <a16:creationId xmlns:a16="http://schemas.microsoft.com/office/drawing/2014/main" id="{EB2888F9-DEDD-4D66-A844-79E123C5F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" y="2920"/>
                <a:ext cx="6" cy="10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2 w 6"/>
                  <a:gd name="T5" fmla="*/ 6 h 10"/>
                  <a:gd name="T6" fmla="*/ 6 w 6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6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5" name="Freeform 264">
                <a:extLst>
                  <a:ext uri="{FF2B5EF4-FFF2-40B4-BE49-F238E27FC236}">
                    <a16:creationId xmlns:a16="http://schemas.microsoft.com/office/drawing/2014/main" id="{AA502E6E-C7CF-4494-8511-D01C6EF09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4" y="2930"/>
                <a:ext cx="40" cy="10"/>
              </a:xfrm>
              <a:custGeom>
                <a:avLst/>
                <a:gdLst>
                  <a:gd name="T0" fmla="*/ 0 w 40"/>
                  <a:gd name="T1" fmla="*/ 0 h 10"/>
                  <a:gd name="T2" fmla="*/ 0 w 40"/>
                  <a:gd name="T3" fmla="*/ 0 h 10"/>
                  <a:gd name="T4" fmla="*/ 8 w 40"/>
                  <a:gd name="T5" fmla="*/ 0 h 10"/>
                  <a:gd name="T6" fmla="*/ 16 w 40"/>
                  <a:gd name="T7" fmla="*/ 0 h 10"/>
                  <a:gd name="T8" fmla="*/ 40 w 4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4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6" name="Freeform 265">
                <a:extLst>
                  <a:ext uri="{FF2B5EF4-FFF2-40B4-BE49-F238E27FC236}">
                    <a16:creationId xmlns:a16="http://schemas.microsoft.com/office/drawing/2014/main" id="{0B4FF3BA-8E0E-40A4-9A87-167DB58BE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" y="2932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2 h 8"/>
                  <a:gd name="T8" fmla="*/ 0 w 4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7" name="Freeform 266">
                <a:extLst>
                  <a:ext uri="{FF2B5EF4-FFF2-40B4-BE49-F238E27FC236}">
                    <a16:creationId xmlns:a16="http://schemas.microsoft.com/office/drawing/2014/main" id="{2641AEDE-6FAB-4099-8B4A-BD08DE4FD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" y="2872"/>
                <a:ext cx="4" cy="18"/>
              </a:xfrm>
              <a:custGeom>
                <a:avLst/>
                <a:gdLst>
                  <a:gd name="T0" fmla="*/ 0 w 4"/>
                  <a:gd name="T1" fmla="*/ 0 h 18"/>
                  <a:gd name="T2" fmla="*/ 0 w 4"/>
                  <a:gd name="T3" fmla="*/ 0 h 18"/>
                  <a:gd name="T4" fmla="*/ 2 w 4"/>
                  <a:gd name="T5" fmla="*/ 2 h 18"/>
                  <a:gd name="T6" fmla="*/ 4 w 4"/>
                  <a:gd name="T7" fmla="*/ 6 h 18"/>
                  <a:gd name="T8" fmla="*/ 2 w 4"/>
                  <a:gd name="T9" fmla="*/ 12 h 18"/>
                  <a:gd name="T10" fmla="*/ 0 w 4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8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8" name="Freeform 267">
                <a:extLst>
                  <a:ext uri="{FF2B5EF4-FFF2-40B4-BE49-F238E27FC236}">
                    <a16:creationId xmlns:a16="http://schemas.microsoft.com/office/drawing/2014/main" id="{B67081A5-A01D-4A48-AEDB-25C57ECF2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" y="2908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0 w 16"/>
                  <a:gd name="T3" fmla="*/ 0 h 6"/>
                  <a:gd name="T4" fmla="*/ 4 w 16"/>
                  <a:gd name="T5" fmla="*/ 4 h 6"/>
                  <a:gd name="T6" fmla="*/ 6 w 16"/>
                  <a:gd name="T7" fmla="*/ 6 h 6"/>
                  <a:gd name="T8" fmla="*/ 16 w 1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9" name="Freeform 268">
                <a:extLst>
                  <a:ext uri="{FF2B5EF4-FFF2-40B4-BE49-F238E27FC236}">
                    <a16:creationId xmlns:a16="http://schemas.microsoft.com/office/drawing/2014/main" id="{2CC97ECD-565D-4FD3-89ED-9C116FCE5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" y="2860"/>
                <a:ext cx="8" cy="10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4 h 10"/>
                  <a:gd name="T6" fmla="*/ 2 w 8"/>
                  <a:gd name="T7" fmla="*/ 6 h 10"/>
                  <a:gd name="T8" fmla="*/ 4 w 8"/>
                  <a:gd name="T9" fmla="*/ 8 h 10"/>
                  <a:gd name="T10" fmla="*/ 8 w 8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8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0" name="Freeform 269">
                <a:extLst>
                  <a:ext uri="{FF2B5EF4-FFF2-40B4-BE49-F238E27FC236}">
                    <a16:creationId xmlns:a16="http://schemas.microsoft.com/office/drawing/2014/main" id="{89D794CE-1AFA-468A-A658-8EF30E0F6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834"/>
                <a:ext cx="6" cy="8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2 w 6"/>
                  <a:gd name="T5" fmla="*/ 0 h 8"/>
                  <a:gd name="T6" fmla="*/ 4 w 6"/>
                  <a:gd name="T7" fmla="*/ 2 h 8"/>
                  <a:gd name="T8" fmla="*/ 6 w 6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1" name="Freeform 270">
                <a:extLst>
                  <a:ext uri="{FF2B5EF4-FFF2-40B4-BE49-F238E27FC236}">
                    <a16:creationId xmlns:a16="http://schemas.microsoft.com/office/drawing/2014/main" id="{119A5801-C398-4037-B1C6-05532985F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744"/>
                <a:ext cx="12" cy="26"/>
              </a:xfrm>
              <a:custGeom>
                <a:avLst/>
                <a:gdLst>
                  <a:gd name="T0" fmla="*/ 0 w 12"/>
                  <a:gd name="T1" fmla="*/ 0 h 26"/>
                  <a:gd name="T2" fmla="*/ 0 w 12"/>
                  <a:gd name="T3" fmla="*/ 0 h 26"/>
                  <a:gd name="T4" fmla="*/ 6 w 12"/>
                  <a:gd name="T5" fmla="*/ 6 h 26"/>
                  <a:gd name="T6" fmla="*/ 8 w 12"/>
                  <a:gd name="T7" fmla="*/ 14 h 26"/>
                  <a:gd name="T8" fmla="*/ 12 w 12"/>
                  <a:gd name="T9" fmla="*/ 26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2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8" y="14"/>
                    </a:lnTo>
                    <a:lnTo>
                      <a:pt x="12" y="2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2" name="Freeform 271">
                <a:extLst>
                  <a:ext uri="{FF2B5EF4-FFF2-40B4-BE49-F238E27FC236}">
                    <a16:creationId xmlns:a16="http://schemas.microsoft.com/office/drawing/2014/main" id="{8986B655-D99A-4540-AF28-46782263C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" y="2814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4 h 8"/>
                  <a:gd name="T6" fmla="*/ 2 w 8"/>
                  <a:gd name="T7" fmla="*/ 6 h 8"/>
                  <a:gd name="T8" fmla="*/ 8 w 8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8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3" name="Freeform 272">
                <a:extLst>
                  <a:ext uri="{FF2B5EF4-FFF2-40B4-BE49-F238E27FC236}">
                    <a16:creationId xmlns:a16="http://schemas.microsoft.com/office/drawing/2014/main" id="{70B32032-00F6-4D5A-A019-13B9633B7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8" y="2180"/>
                <a:ext cx="16" cy="22"/>
              </a:xfrm>
              <a:custGeom>
                <a:avLst/>
                <a:gdLst>
                  <a:gd name="T0" fmla="*/ 0 w 16"/>
                  <a:gd name="T1" fmla="*/ 0 h 22"/>
                  <a:gd name="T2" fmla="*/ 0 w 16"/>
                  <a:gd name="T3" fmla="*/ 0 h 22"/>
                  <a:gd name="T4" fmla="*/ 8 w 16"/>
                  <a:gd name="T5" fmla="*/ 10 h 22"/>
                  <a:gd name="T6" fmla="*/ 14 w 16"/>
                  <a:gd name="T7" fmla="*/ 16 h 22"/>
                  <a:gd name="T8" fmla="*/ 16 w 16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2">
                    <a:moveTo>
                      <a:pt x="0" y="0"/>
                    </a:moveTo>
                    <a:lnTo>
                      <a:pt x="0" y="0"/>
                    </a:lnTo>
                    <a:lnTo>
                      <a:pt x="8" y="10"/>
                    </a:lnTo>
                    <a:lnTo>
                      <a:pt x="14" y="16"/>
                    </a:lnTo>
                    <a:lnTo>
                      <a:pt x="16" y="2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4" name="Freeform 273">
                <a:extLst>
                  <a:ext uri="{FF2B5EF4-FFF2-40B4-BE49-F238E27FC236}">
                    <a16:creationId xmlns:a16="http://schemas.microsoft.com/office/drawing/2014/main" id="{982C4541-BC03-4E57-A82A-BDAAA9E62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" y="2208"/>
                <a:ext cx="14" cy="16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2 w 14"/>
                  <a:gd name="T5" fmla="*/ 4 h 16"/>
                  <a:gd name="T6" fmla="*/ 6 w 14"/>
                  <a:gd name="T7" fmla="*/ 8 h 16"/>
                  <a:gd name="T8" fmla="*/ 14 w 14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6" y="8"/>
                    </a:lnTo>
                    <a:lnTo>
                      <a:pt x="14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5" name="Freeform 274">
                <a:extLst>
                  <a:ext uri="{FF2B5EF4-FFF2-40B4-BE49-F238E27FC236}">
                    <a16:creationId xmlns:a16="http://schemas.microsoft.com/office/drawing/2014/main" id="{BF7B19BA-1A53-48E6-BF97-1B12AF0EB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4" y="2200"/>
                <a:ext cx="6" cy="14"/>
              </a:xfrm>
              <a:custGeom>
                <a:avLst/>
                <a:gdLst>
                  <a:gd name="T0" fmla="*/ 0 w 6"/>
                  <a:gd name="T1" fmla="*/ 0 h 14"/>
                  <a:gd name="T2" fmla="*/ 0 w 6"/>
                  <a:gd name="T3" fmla="*/ 0 h 14"/>
                  <a:gd name="T4" fmla="*/ 4 w 6"/>
                  <a:gd name="T5" fmla="*/ 8 h 14"/>
                  <a:gd name="T6" fmla="*/ 6 w 6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4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  <a:lnTo>
                      <a:pt x="6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6" name="Freeform 275">
                <a:extLst>
                  <a:ext uri="{FF2B5EF4-FFF2-40B4-BE49-F238E27FC236}">
                    <a16:creationId xmlns:a16="http://schemas.microsoft.com/office/drawing/2014/main" id="{EEA18FB8-FBE0-4E28-8857-642EA35C8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" y="2220"/>
                <a:ext cx="32" cy="36"/>
              </a:xfrm>
              <a:custGeom>
                <a:avLst/>
                <a:gdLst>
                  <a:gd name="T0" fmla="*/ 0 w 32"/>
                  <a:gd name="T1" fmla="*/ 0 h 36"/>
                  <a:gd name="T2" fmla="*/ 0 w 32"/>
                  <a:gd name="T3" fmla="*/ 0 h 36"/>
                  <a:gd name="T4" fmla="*/ 8 w 32"/>
                  <a:gd name="T5" fmla="*/ 4 h 36"/>
                  <a:gd name="T6" fmla="*/ 18 w 32"/>
                  <a:gd name="T7" fmla="*/ 16 h 36"/>
                  <a:gd name="T8" fmla="*/ 26 w 32"/>
                  <a:gd name="T9" fmla="*/ 28 h 36"/>
                  <a:gd name="T10" fmla="*/ 32 w 32"/>
                  <a:gd name="T11" fmla="*/ 3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8" y="16"/>
                    </a:lnTo>
                    <a:lnTo>
                      <a:pt x="26" y="28"/>
                    </a:lnTo>
                    <a:lnTo>
                      <a:pt x="32" y="3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7" name="Freeform 276">
                <a:extLst>
                  <a:ext uri="{FF2B5EF4-FFF2-40B4-BE49-F238E27FC236}">
                    <a16:creationId xmlns:a16="http://schemas.microsoft.com/office/drawing/2014/main" id="{32EE37F4-073E-4FF6-85FE-AEECF8817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" y="2264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0 h 2"/>
                  <a:gd name="T4" fmla="*/ 4 w 8"/>
                  <a:gd name="T5" fmla="*/ 2 h 2"/>
                  <a:gd name="T6" fmla="*/ 6 w 8"/>
                  <a:gd name="T7" fmla="*/ 2 h 2"/>
                  <a:gd name="T8" fmla="*/ 8 w 8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8" name="Freeform 277">
                <a:extLst>
                  <a:ext uri="{FF2B5EF4-FFF2-40B4-BE49-F238E27FC236}">
                    <a16:creationId xmlns:a16="http://schemas.microsoft.com/office/drawing/2014/main" id="{9C085E36-2A7C-41F5-9D55-FEF2EAECF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" y="2318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0 w 8"/>
                  <a:gd name="T3" fmla="*/ 2 h 2"/>
                  <a:gd name="T4" fmla="*/ 2 w 8"/>
                  <a:gd name="T5" fmla="*/ 0 h 2"/>
                  <a:gd name="T6" fmla="*/ 4 w 8"/>
                  <a:gd name="T7" fmla="*/ 0 h 2"/>
                  <a:gd name="T8" fmla="*/ 8 w 8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9" name="Freeform 278">
                <a:extLst>
                  <a:ext uri="{FF2B5EF4-FFF2-40B4-BE49-F238E27FC236}">
                    <a16:creationId xmlns:a16="http://schemas.microsoft.com/office/drawing/2014/main" id="{5933B68C-8896-4135-9BB3-2ADDB4A83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2" y="2334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0 w 12"/>
                  <a:gd name="T3" fmla="*/ 0 h 4"/>
                  <a:gd name="T4" fmla="*/ 2 w 12"/>
                  <a:gd name="T5" fmla="*/ 2 h 4"/>
                  <a:gd name="T6" fmla="*/ 6 w 12"/>
                  <a:gd name="T7" fmla="*/ 4 h 4"/>
                  <a:gd name="T8" fmla="*/ 8 w 12"/>
                  <a:gd name="T9" fmla="*/ 4 h 4"/>
                  <a:gd name="T10" fmla="*/ 12 w 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2" y="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0" name="Freeform 279">
                <a:extLst>
                  <a:ext uri="{FF2B5EF4-FFF2-40B4-BE49-F238E27FC236}">
                    <a16:creationId xmlns:a16="http://schemas.microsoft.com/office/drawing/2014/main" id="{C7E973B3-A72C-4DAC-92B7-E188A3635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284"/>
                <a:ext cx="4" cy="10"/>
              </a:xfrm>
              <a:custGeom>
                <a:avLst/>
                <a:gdLst>
                  <a:gd name="T0" fmla="*/ 0 w 4"/>
                  <a:gd name="T1" fmla="*/ 0 h 10"/>
                  <a:gd name="T2" fmla="*/ 0 w 4"/>
                  <a:gd name="T3" fmla="*/ 0 h 10"/>
                  <a:gd name="T4" fmla="*/ 4 w 4"/>
                  <a:gd name="T5" fmla="*/ 2 h 10"/>
                  <a:gd name="T6" fmla="*/ 4 w 4"/>
                  <a:gd name="T7" fmla="*/ 4 h 10"/>
                  <a:gd name="T8" fmla="*/ 4 w 4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1" name="Freeform 280">
                <a:extLst>
                  <a:ext uri="{FF2B5EF4-FFF2-40B4-BE49-F238E27FC236}">
                    <a16:creationId xmlns:a16="http://schemas.microsoft.com/office/drawing/2014/main" id="{379CEB89-717A-47DA-B37C-FED5F0FC9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" y="2304"/>
                <a:ext cx="2" cy="10"/>
              </a:xfrm>
              <a:custGeom>
                <a:avLst/>
                <a:gdLst>
                  <a:gd name="T0" fmla="*/ 2 w 2"/>
                  <a:gd name="T1" fmla="*/ 0 h 10"/>
                  <a:gd name="T2" fmla="*/ 2 w 2"/>
                  <a:gd name="T3" fmla="*/ 0 h 10"/>
                  <a:gd name="T4" fmla="*/ 0 w 2"/>
                  <a:gd name="T5" fmla="*/ 2 h 10"/>
                  <a:gd name="T6" fmla="*/ 0 w 2"/>
                  <a:gd name="T7" fmla="*/ 4 h 10"/>
                  <a:gd name="T8" fmla="*/ 0 w 2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2" name="Freeform 281">
                <a:extLst>
                  <a:ext uri="{FF2B5EF4-FFF2-40B4-BE49-F238E27FC236}">
                    <a16:creationId xmlns:a16="http://schemas.microsoft.com/office/drawing/2014/main" id="{E90C0BAE-6028-4432-9C76-89DBE097E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2320"/>
                <a:ext cx="8" cy="8"/>
              </a:xfrm>
              <a:custGeom>
                <a:avLst/>
                <a:gdLst>
                  <a:gd name="T0" fmla="*/ 0 w 8"/>
                  <a:gd name="T1" fmla="*/ 6 h 8"/>
                  <a:gd name="T2" fmla="*/ 0 w 8"/>
                  <a:gd name="T3" fmla="*/ 6 h 8"/>
                  <a:gd name="T4" fmla="*/ 2 w 8"/>
                  <a:gd name="T5" fmla="*/ 8 h 8"/>
                  <a:gd name="T6" fmla="*/ 4 w 8"/>
                  <a:gd name="T7" fmla="*/ 6 h 8"/>
                  <a:gd name="T8" fmla="*/ 8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lnTo>
                      <a:pt x="0" y="6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3" name="Freeform 282">
                <a:extLst>
                  <a:ext uri="{FF2B5EF4-FFF2-40B4-BE49-F238E27FC236}">
                    <a16:creationId xmlns:a16="http://schemas.microsoft.com/office/drawing/2014/main" id="{08EDF10B-F1F9-45D8-A141-2F516A758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2348"/>
                <a:ext cx="12" cy="4"/>
              </a:xfrm>
              <a:custGeom>
                <a:avLst/>
                <a:gdLst>
                  <a:gd name="T0" fmla="*/ 0 w 12"/>
                  <a:gd name="T1" fmla="*/ 4 h 4"/>
                  <a:gd name="T2" fmla="*/ 0 w 12"/>
                  <a:gd name="T3" fmla="*/ 4 h 4"/>
                  <a:gd name="T4" fmla="*/ 4 w 12"/>
                  <a:gd name="T5" fmla="*/ 4 h 4"/>
                  <a:gd name="T6" fmla="*/ 8 w 12"/>
                  <a:gd name="T7" fmla="*/ 4 h 4"/>
                  <a:gd name="T8" fmla="*/ 12 w 12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4" name="Freeform 283">
                <a:extLst>
                  <a:ext uri="{FF2B5EF4-FFF2-40B4-BE49-F238E27FC236}">
                    <a16:creationId xmlns:a16="http://schemas.microsoft.com/office/drawing/2014/main" id="{81523720-65F1-4F16-A742-F996BCEFE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" y="2376"/>
                <a:ext cx="14" cy="8"/>
              </a:xfrm>
              <a:custGeom>
                <a:avLst/>
                <a:gdLst>
                  <a:gd name="T0" fmla="*/ 0 w 14"/>
                  <a:gd name="T1" fmla="*/ 8 h 8"/>
                  <a:gd name="T2" fmla="*/ 0 w 14"/>
                  <a:gd name="T3" fmla="*/ 8 h 8"/>
                  <a:gd name="T4" fmla="*/ 8 w 14"/>
                  <a:gd name="T5" fmla="*/ 4 h 8"/>
                  <a:gd name="T6" fmla="*/ 12 w 14"/>
                  <a:gd name="T7" fmla="*/ 2 h 8"/>
                  <a:gd name="T8" fmla="*/ 14 w 1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5" name="Freeform 284">
                <a:extLst>
                  <a:ext uri="{FF2B5EF4-FFF2-40B4-BE49-F238E27FC236}">
                    <a16:creationId xmlns:a16="http://schemas.microsoft.com/office/drawing/2014/main" id="{67384ED7-6064-406B-A312-976D7704D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" y="2398"/>
                <a:ext cx="2" cy="18"/>
              </a:xfrm>
              <a:custGeom>
                <a:avLst/>
                <a:gdLst>
                  <a:gd name="T0" fmla="*/ 2 w 2"/>
                  <a:gd name="T1" fmla="*/ 0 h 18"/>
                  <a:gd name="T2" fmla="*/ 2 w 2"/>
                  <a:gd name="T3" fmla="*/ 0 h 18"/>
                  <a:gd name="T4" fmla="*/ 0 w 2"/>
                  <a:gd name="T5" fmla="*/ 18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8">
                    <a:moveTo>
                      <a:pt x="2" y="0"/>
                    </a:moveTo>
                    <a:lnTo>
                      <a:pt x="2" y="0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6" name="Freeform 285">
                <a:extLst>
                  <a:ext uri="{FF2B5EF4-FFF2-40B4-BE49-F238E27FC236}">
                    <a16:creationId xmlns:a16="http://schemas.microsoft.com/office/drawing/2014/main" id="{2516FA71-A48E-4EF6-84A0-38D050641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" y="2412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0 w 12"/>
                  <a:gd name="T3" fmla="*/ 0 h 4"/>
                  <a:gd name="T4" fmla="*/ 8 w 12"/>
                  <a:gd name="T5" fmla="*/ 4 h 4"/>
                  <a:gd name="T6" fmla="*/ 12 w 12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2" y="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7" name="Freeform 286">
                <a:extLst>
                  <a:ext uri="{FF2B5EF4-FFF2-40B4-BE49-F238E27FC236}">
                    <a16:creationId xmlns:a16="http://schemas.microsoft.com/office/drawing/2014/main" id="{11B266E2-EAA5-468C-8C84-AB506D597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8" y="2388"/>
                <a:ext cx="14" cy="6"/>
              </a:xfrm>
              <a:custGeom>
                <a:avLst/>
                <a:gdLst>
                  <a:gd name="T0" fmla="*/ 0 w 14"/>
                  <a:gd name="T1" fmla="*/ 0 h 6"/>
                  <a:gd name="T2" fmla="*/ 0 w 14"/>
                  <a:gd name="T3" fmla="*/ 0 h 6"/>
                  <a:gd name="T4" fmla="*/ 8 w 14"/>
                  <a:gd name="T5" fmla="*/ 2 h 6"/>
                  <a:gd name="T6" fmla="*/ 14 w 14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14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8" name="Freeform 287">
                <a:extLst>
                  <a:ext uri="{FF2B5EF4-FFF2-40B4-BE49-F238E27FC236}">
                    <a16:creationId xmlns:a16="http://schemas.microsoft.com/office/drawing/2014/main" id="{93058CA2-0405-4E5A-965C-8B8A5DF27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0" y="2336"/>
                <a:ext cx="14" cy="10"/>
              </a:xfrm>
              <a:custGeom>
                <a:avLst/>
                <a:gdLst>
                  <a:gd name="T0" fmla="*/ 0 w 14"/>
                  <a:gd name="T1" fmla="*/ 10 h 10"/>
                  <a:gd name="T2" fmla="*/ 0 w 14"/>
                  <a:gd name="T3" fmla="*/ 10 h 10"/>
                  <a:gd name="T4" fmla="*/ 10 w 14"/>
                  <a:gd name="T5" fmla="*/ 4 h 10"/>
                  <a:gd name="T6" fmla="*/ 14 w 1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0" y="10"/>
                    </a:moveTo>
                    <a:lnTo>
                      <a:pt x="0" y="10"/>
                    </a:lnTo>
                    <a:lnTo>
                      <a:pt x="10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9" name="Freeform 288">
                <a:extLst>
                  <a:ext uri="{FF2B5EF4-FFF2-40B4-BE49-F238E27FC236}">
                    <a16:creationId xmlns:a16="http://schemas.microsoft.com/office/drawing/2014/main" id="{C0B900C1-D898-466A-A9DE-95CDC87E1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2308"/>
                <a:ext cx="2" cy="20"/>
              </a:xfrm>
              <a:custGeom>
                <a:avLst/>
                <a:gdLst>
                  <a:gd name="T0" fmla="*/ 0 w 2"/>
                  <a:gd name="T1" fmla="*/ 0 h 20"/>
                  <a:gd name="T2" fmla="*/ 0 w 2"/>
                  <a:gd name="T3" fmla="*/ 0 h 20"/>
                  <a:gd name="T4" fmla="*/ 2 w 2"/>
                  <a:gd name="T5" fmla="*/ 4 h 20"/>
                  <a:gd name="T6" fmla="*/ 2 w 2"/>
                  <a:gd name="T7" fmla="*/ 10 h 20"/>
                  <a:gd name="T8" fmla="*/ 0 w 2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0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10"/>
                    </a:lnTo>
                    <a:lnTo>
                      <a:pt x="0" y="2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0" name="Freeform 289">
                <a:extLst>
                  <a:ext uri="{FF2B5EF4-FFF2-40B4-BE49-F238E27FC236}">
                    <a16:creationId xmlns:a16="http://schemas.microsoft.com/office/drawing/2014/main" id="{5DE7C446-9E1E-4C22-87A5-1DE2683DF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2336"/>
                <a:ext cx="26" cy="16"/>
              </a:xfrm>
              <a:custGeom>
                <a:avLst/>
                <a:gdLst>
                  <a:gd name="T0" fmla="*/ 0 w 26"/>
                  <a:gd name="T1" fmla="*/ 0 h 16"/>
                  <a:gd name="T2" fmla="*/ 0 w 26"/>
                  <a:gd name="T3" fmla="*/ 0 h 16"/>
                  <a:gd name="T4" fmla="*/ 8 w 26"/>
                  <a:gd name="T5" fmla="*/ 2 h 16"/>
                  <a:gd name="T6" fmla="*/ 16 w 26"/>
                  <a:gd name="T7" fmla="*/ 6 h 16"/>
                  <a:gd name="T8" fmla="*/ 26 w 2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0" y="0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16" y="6"/>
                    </a:lnTo>
                    <a:lnTo>
                      <a:pt x="26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1" name="Freeform 290">
                <a:extLst>
                  <a:ext uri="{FF2B5EF4-FFF2-40B4-BE49-F238E27FC236}">
                    <a16:creationId xmlns:a16="http://schemas.microsoft.com/office/drawing/2014/main" id="{F05D042E-C145-4716-9069-AC172C35B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" y="2362"/>
                <a:ext cx="4" cy="12"/>
              </a:xfrm>
              <a:custGeom>
                <a:avLst/>
                <a:gdLst>
                  <a:gd name="T0" fmla="*/ 4 w 4"/>
                  <a:gd name="T1" fmla="*/ 0 h 12"/>
                  <a:gd name="T2" fmla="*/ 4 w 4"/>
                  <a:gd name="T3" fmla="*/ 0 h 12"/>
                  <a:gd name="T4" fmla="*/ 2 w 4"/>
                  <a:gd name="T5" fmla="*/ 2 h 12"/>
                  <a:gd name="T6" fmla="*/ 0 w 4"/>
                  <a:gd name="T7" fmla="*/ 6 h 12"/>
                  <a:gd name="T8" fmla="*/ 2 w 4"/>
                  <a:gd name="T9" fmla="*/ 10 h 12"/>
                  <a:gd name="T10" fmla="*/ 4 w 4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2" name="Freeform 291">
                <a:extLst>
                  <a:ext uri="{FF2B5EF4-FFF2-40B4-BE49-F238E27FC236}">
                    <a16:creationId xmlns:a16="http://schemas.microsoft.com/office/drawing/2014/main" id="{1110F38E-5968-404F-9DA0-BA1CF6BD9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2310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0 w 4"/>
                  <a:gd name="T5" fmla="*/ 2 h 10"/>
                  <a:gd name="T6" fmla="*/ 0 w 4"/>
                  <a:gd name="T7" fmla="*/ 4 h 10"/>
                  <a:gd name="T8" fmla="*/ 0 w 4"/>
                  <a:gd name="T9" fmla="*/ 8 h 10"/>
                  <a:gd name="T10" fmla="*/ 0 w 4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3" name="Freeform 292">
                <a:extLst>
                  <a:ext uri="{FF2B5EF4-FFF2-40B4-BE49-F238E27FC236}">
                    <a16:creationId xmlns:a16="http://schemas.microsoft.com/office/drawing/2014/main" id="{4A319860-BCC2-4E7F-B4FF-86BFBF3E1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6" y="2302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0 w 14"/>
                  <a:gd name="T3" fmla="*/ 0 h 2"/>
                  <a:gd name="T4" fmla="*/ 8 w 14"/>
                  <a:gd name="T5" fmla="*/ 2 h 2"/>
                  <a:gd name="T6" fmla="*/ 12 w 14"/>
                  <a:gd name="T7" fmla="*/ 2 h 2"/>
                  <a:gd name="T8" fmla="*/ 14 w 1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4" name="Freeform 293">
                <a:extLst>
                  <a:ext uri="{FF2B5EF4-FFF2-40B4-BE49-F238E27FC236}">
                    <a16:creationId xmlns:a16="http://schemas.microsoft.com/office/drawing/2014/main" id="{F84B2B92-9140-4C3A-A265-3E6767E4D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8" y="2264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6 w 12"/>
                  <a:gd name="T5" fmla="*/ 0 h 2"/>
                  <a:gd name="T6" fmla="*/ 12 w 1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5" name="Freeform 294">
                <a:extLst>
                  <a:ext uri="{FF2B5EF4-FFF2-40B4-BE49-F238E27FC236}">
                    <a16:creationId xmlns:a16="http://schemas.microsoft.com/office/drawing/2014/main" id="{E189B8D1-5012-4902-92DE-D2F4E1E6A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2190"/>
                <a:ext cx="6" cy="16"/>
              </a:xfrm>
              <a:custGeom>
                <a:avLst/>
                <a:gdLst>
                  <a:gd name="T0" fmla="*/ 0 w 6"/>
                  <a:gd name="T1" fmla="*/ 0 h 16"/>
                  <a:gd name="T2" fmla="*/ 0 w 6"/>
                  <a:gd name="T3" fmla="*/ 0 h 16"/>
                  <a:gd name="T4" fmla="*/ 4 w 6"/>
                  <a:gd name="T5" fmla="*/ 4 h 16"/>
                  <a:gd name="T6" fmla="*/ 6 w 6"/>
                  <a:gd name="T7" fmla="*/ 8 h 16"/>
                  <a:gd name="T8" fmla="*/ 6 w 6"/>
                  <a:gd name="T9" fmla="*/ 12 h 16"/>
                  <a:gd name="T10" fmla="*/ 2 w 6"/>
                  <a:gd name="T11" fmla="*/ 1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6" y="12"/>
                    </a:lnTo>
                    <a:lnTo>
                      <a:pt x="2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6" name="Freeform 295">
                <a:extLst>
                  <a:ext uri="{FF2B5EF4-FFF2-40B4-BE49-F238E27FC236}">
                    <a16:creationId xmlns:a16="http://schemas.microsoft.com/office/drawing/2014/main" id="{27E413F9-73C6-40C8-99B4-17622F962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0" y="2268"/>
                <a:ext cx="16" cy="2"/>
              </a:xfrm>
              <a:custGeom>
                <a:avLst/>
                <a:gdLst>
                  <a:gd name="T0" fmla="*/ 0 w 16"/>
                  <a:gd name="T1" fmla="*/ 2 h 2"/>
                  <a:gd name="T2" fmla="*/ 0 w 16"/>
                  <a:gd name="T3" fmla="*/ 2 h 2"/>
                  <a:gd name="T4" fmla="*/ 8 w 16"/>
                  <a:gd name="T5" fmla="*/ 0 h 2"/>
                  <a:gd name="T6" fmla="*/ 16 w 16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">
                    <a:moveTo>
                      <a:pt x="0" y="2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7" name="Freeform 296">
                <a:extLst>
                  <a:ext uri="{FF2B5EF4-FFF2-40B4-BE49-F238E27FC236}">
                    <a16:creationId xmlns:a16="http://schemas.microsoft.com/office/drawing/2014/main" id="{0F786F14-CA2B-46FB-BE3C-5258A46AC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2246"/>
                <a:ext cx="2" cy="8"/>
              </a:xfrm>
              <a:custGeom>
                <a:avLst/>
                <a:gdLst>
                  <a:gd name="T0" fmla="*/ 2 w 2"/>
                  <a:gd name="T1" fmla="*/ 0 h 8"/>
                  <a:gd name="T2" fmla="*/ 2 w 2"/>
                  <a:gd name="T3" fmla="*/ 0 h 8"/>
                  <a:gd name="T4" fmla="*/ 0 w 2"/>
                  <a:gd name="T5" fmla="*/ 4 h 8"/>
                  <a:gd name="T6" fmla="*/ 0 w 2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8" name="Freeform 297">
                <a:extLst>
                  <a:ext uri="{FF2B5EF4-FFF2-40B4-BE49-F238E27FC236}">
                    <a16:creationId xmlns:a16="http://schemas.microsoft.com/office/drawing/2014/main" id="{4B09665C-0E89-470C-940B-F9C38C19C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" y="2312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0 w 8"/>
                  <a:gd name="T3" fmla="*/ 8 h 8"/>
                  <a:gd name="T4" fmla="*/ 6 w 8"/>
                  <a:gd name="T5" fmla="*/ 4 h 8"/>
                  <a:gd name="T6" fmla="*/ 8 w 8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6" y="4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9" name="Freeform 298">
                <a:extLst>
                  <a:ext uri="{FF2B5EF4-FFF2-40B4-BE49-F238E27FC236}">
                    <a16:creationId xmlns:a16="http://schemas.microsoft.com/office/drawing/2014/main" id="{7C94241A-32E6-4635-82E2-D149723CA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2348"/>
                <a:ext cx="6" cy="32"/>
              </a:xfrm>
              <a:custGeom>
                <a:avLst/>
                <a:gdLst>
                  <a:gd name="T0" fmla="*/ 0 w 6"/>
                  <a:gd name="T1" fmla="*/ 0 h 32"/>
                  <a:gd name="T2" fmla="*/ 0 w 6"/>
                  <a:gd name="T3" fmla="*/ 0 h 32"/>
                  <a:gd name="T4" fmla="*/ 4 w 6"/>
                  <a:gd name="T5" fmla="*/ 12 h 32"/>
                  <a:gd name="T6" fmla="*/ 6 w 6"/>
                  <a:gd name="T7" fmla="*/ 22 h 32"/>
                  <a:gd name="T8" fmla="*/ 6 w 6"/>
                  <a:gd name="T9" fmla="*/ 3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0" y="0"/>
                    </a:moveTo>
                    <a:lnTo>
                      <a:pt x="0" y="0"/>
                    </a:lnTo>
                    <a:lnTo>
                      <a:pt x="4" y="12"/>
                    </a:lnTo>
                    <a:lnTo>
                      <a:pt x="6" y="22"/>
                    </a:lnTo>
                    <a:lnTo>
                      <a:pt x="6" y="3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0" name="Freeform 299">
                <a:extLst>
                  <a:ext uri="{FF2B5EF4-FFF2-40B4-BE49-F238E27FC236}">
                    <a16:creationId xmlns:a16="http://schemas.microsoft.com/office/drawing/2014/main" id="{A4CE7459-3C6D-45AF-B2D0-64C1A7EF2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282"/>
                <a:ext cx="4" cy="10"/>
              </a:xfrm>
              <a:custGeom>
                <a:avLst/>
                <a:gdLst>
                  <a:gd name="T0" fmla="*/ 2 w 4"/>
                  <a:gd name="T1" fmla="*/ 0 h 10"/>
                  <a:gd name="T2" fmla="*/ 2 w 4"/>
                  <a:gd name="T3" fmla="*/ 0 h 10"/>
                  <a:gd name="T4" fmla="*/ 2 w 4"/>
                  <a:gd name="T5" fmla="*/ 2 h 10"/>
                  <a:gd name="T6" fmla="*/ 4 w 4"/>
                  <a:gd name="T7" fmla="*/ 6 h 10"/>
                  <a:gd name="T8" fmla="*/ 0 w 4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1" name="Freeform 300">
                <a:extLst>
                  <a:ext uri="{FF2B5EF4-FFF2-40B4-BE49-F238E27FC236}">
                    <a16:creationId xmlns:a16="http://schemas.microsoft.com/office/drawing/2014/main" id="{089E0F85-C745-40C2-B3C6-405B669EF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2362"/>
                <a:ext cx="10" cy="6"/>
              </a:xfrm>
              <a:custGeom>
                <a:avLst/>
                <a:gdLst>
                  <a:gd name="T0" fmla="*/ 0 w 10"/>
                  <a:gd name="T1" fmla="*/ 6 h 6"/>
                  <a:gd name="T2" fmla="*/ 0 w 10"/>
                  <a:gd name="T3" fmla="*/ 6 h 6"/>
                  <a:gd name="T4" fmla="*/ 6 w 10"/>
                  <a:gd name="T5" fmla="*/ 4 h 6"/>
                  <a:gd name="T6" fmla="*/ 8 w 10"/>
                  <a:gd name="T7" fmla="*/ 2 h 6"/>
                  <a:gd name="T8" fmla="*/ 10 w 10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2" name="Freeform 301">
                <a:extLst>
                  <a:ext uri="{FF2B5EF4-FFF2-40B4-BE49-F238E27FC236}">
                    <a16:creationId xmlns:a16="http://schemas.microsoft.com/office/drawing/2014/main" id="{43EAB2A9-3BC5-42D4-95B3-E66D715BE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396"/>
                <a:ext cx="14" cy="46"/>
              </a:xfrm>
              <a:custGeom>
                <a:avLst/>
                <a:gdLst>
                  <a:gd name="T0" fmla="*/ 0 w 14"/>
                  <a:gd name="T1" fmla="*/ 46 h 46"/>
                  <a:gd name="T2" fmla="*/ 0 w 14"/>
                  <a:gd name="T3" fmla="*/ 46 h 46"/>
                  <a:gd name="T4" fmla="*/ 6 w 14"/>
                  <a:gd name="T5" fmla="*/ 42 h 46"/>
                  <a:gd name="T6" fmla="*/ 12 w 14"/>
                  <a:gd name="T7" fmla="*/ 32 h 46"/>
                  <a:gd name="T8" fmla="*/ 14 w 14"/>
                  <a:gd name="T9" fmla="*/ 24 h 46"/>
                  <a:gd name="T10" fmla="*/ 14 w 14"/>
                  <a:gd name="T11" fmla="*/ 16 h 46"/>
                  <a:gd name="T12" fmla="*/ 12 w 14"/>
                  <a:gd name="T13" fmla="*/ 8 h 46"/>
                  <a:gd name="T14" fmla="*/ 8 w 14"/>
                  <a:gd name="T15" fmla="*/ 0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46">
                    <a:moveTo>
                      <a:pt x="0" y="46"/>
                    </a:moveTo>
                    <a:lnTo>
                      <a:pt x="0" y="46"/>
                    </a:lnTo>
                    <a:lnTo>
                      <a:pt x="6" y="42"/>
                    </a:lnTo>
                    <a:lnTo>
                      <a:pt x="12" y="32"/>
                    </a:lnTo>
                    <a:lnTo>
                      <a:pt x="14" y="24"/>
                    </a:lnTo>
                    <a:lnTo>
                      <a:pt x="14" y="16"/>
                    </a:lnTo>
                    <a:lnTo>
                      <a:pt x="12" y="8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3" name="Freeform 302">
                <a:extLst>
                  <a:ext uri="{FF2B5EF4-FFF2-40B4-BE49-F238E27FC236}">
                    <a16:creationId xmlns:a16="http://schemas.microsoft.com/office/drawing/2014/main" id="{FEF23FCD-2DA6-4964-B8B0-CA1A2EF83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418"/>
                <a:ext cx="8" cy="28"/>
              </a:xfrm>
              <a:custGeom>
                <a:avLst/>
                <a:gdLst>
                  <a:gd name="T0" fmla="*/ 0 w 8"/>
                  <a:gd name="T1" fmla="*/ 0 h 28"/>
                  <a:gd name="T2" fmla="*/ 0 w 8"/>
                  <a:gd name="T3" fmla="*/ 0 h 28"/>
                  <a:gd name="T4" fmla="*/ 6 w 8"/>
                  <a:gd name="T5" fmla="*/ 10 h 28"/>
                  <a:gd name="T6" fmla="*/ 8 w 8"/>
                  <a:gd name="T7" fmla="*/ 18 h 28"/>
                  <a:gd name="T8" fmla="*/ 8 w 8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8">
                    <a:moveTo>
                      <a:pt x="0" y="0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8" y="18"/>
                    </a:lnTo>
                    <a:lnTo>
                      <a:pt x="8" y="2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4" name="Freeform 303">
                <a:extLst>
                  <a:ext uri="{FF2B5EF4-FFF2-40B4-BE49-F238E27FC236}">
                    <a16:creationId xmlns:a16="http://schemas.microsoft.com/office/drawing/2014/main" id="{FD72D30A-F68F-46B1-B0B3-C9BB22E65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2448"/>
                <a:ext cx="20" cy="16"/>
              </a:xfrm>
              <a:custGeom>
                <a:avLst/>
                <a:gdLst>
                  <a:gd name="T0" fmla="*/ 0 w 20"/>
                  <a:gd name="T1" fmla="*/ 16 h 16"/>
                  <a:gd name="T2" fmla="*/ 0 w 20"/>
                  <a:gd name="T3" fmla="*/ 16 h 16"/>
                  <a:gd name="T4" fmla="*/ 8 w 20"/>
                  <a:gd name="T5" fmla="*/ 6 h 16"/>
                  <a:gd name="T6" fmla="*/ 14 w 20"/>
                  <a:gd name="T7" fmla="*/ 2 h 16"/>
                  <a:gd name="T8" fmla="*/ 20 w 20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0" y="16"/>
                    </a:moveTo>
                    <a:lnTo>
                      <a:pt x="0" y="16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5" name="Freeform 304">
                <a:extLst>
                  <a:ext uri="{FF2B5EF4-FFF2-40B4-BE49-F238E27FC236}">
                    <a16:creationId xmlns:a16="http://schemas.microsoft.com/office/drawing/2014/main" id="{AA371DC7-22FD-43C6-9103-646894876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2426"/>
                <a:ext cx="4" cy="14"/>
              </a:xfrm>
              <a:custGeom>
                <a:avLst/>
                <a:gdLst>
                  <a:gd name="T0" fmla="*/ 0 w 4"/>
                  <a:gd name="T1" fmla="*/ 0 h 14"/>
                  <a:gd name="T2" fmla="*/ 0 w 4"/>
                  <a:gd name="T3" fmla="*/ 0 h 14"/>
                  <a:gd name="T4" fmla="*/ 2 w 4"/>
                  <a:gd name="T5" fmla="*/ 2 h 14"/>
                  <a:gd name="T6" fmla="*/ 4 w 4"/>
                  <a:gd name="T7" fmla="*/ 6 h 14"/>
                  <a:gd name="T8" fmla="*/ 2 w 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2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6" name="Freeform 305">
                <a:extLst>
                  <a:ext uri="{FF2B5EF4-FFF2-40B4-BE49-F238E27FC236}">
                    <a16:creationId xmlns:a16="http://schemas.microsoft.com/office/drawing/2014/main" id="{F63D11BF-1F21-4BFB-8765-745513D42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2408"/>
                <a:ext cx="28" cy="28"/>
              </a:xfrm>
              <a:custGeom>
                <a:avLst/>
                <a:gdLst>
                  <a:gd name="T0" fmla="*/ 0 w 28"/>
                  <a:gd name="T1" fmla="*/ 28 h 28"/>
                  <a:gd name="T2" fmla="*/ 0 w 28"/>
                  <a:gd name="T3" fmla="*/ 28 h 28"/>
                  <a:gd name="T4" fmla="*/ 0 w 28"/>
                  <a:gd name="T5" fmla="*/ 28 h 28"/>
                  <a:gd name="T6" fmla="*/ 4 w 28"/>
                  <a:gd name="T7" fmla="*/ 26 h 28"/>
                  <a:gd name="T8" fmla="*/ 10 w 28"/>
                  <a:gd name="T9" fmla="*/ 20 h 28"/>
                  <a:gd name="T10" fmla="*/ 28 w 28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28">
                    <a:moveTo>
                      <a:pt x="0" y="28"/>
                    </a:moveTo>
                    <a:lnTo>
                      <a:pt x="0" y="28"/>
                    </a:lnTo>
                    <a:lnTo>
                      <a:pt x="4" y="26"/>
                    </a:lnTo>
                    <a:lnTo>
                      <a:pt x="10" y="20"/>
                    </a:lnTo>
                    <a:lnTo>
                      <a:pt x="2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7" name="Freeform 306">
                <a:extLst>
                  <a:ext uri="{FF2B5EF4-FFF2-40B4-BE49-F238E27FC236}">
                    <a16:creationId xmlns:a16="http://schemas.microsoft.com/office/drawing/2014/main" id="{EDF5295D-D159-4026-8FCE-88352CC9B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" y="2396"/>
                <a:ext cx="22" cy="18"/>
              </a:xfrm>
              <a:custGeom>
                <a:avLst/>
                <a:gdLst>
                  <a:gd name="T0" fmla="*/ 0 w 22"/>
                  <a:gd name="T1" fmla="*/ 18 h 18"/>
                  <a:gd name="T2" fmla="*/ 0 w 22"/>
                  <a:gd name="T3" fmla="*/ 18 h 18"/>
                  <a:gd name="T4" fmla="*/ 22 w 22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18">
                    <a:moveTo>
                      <a:pt x="0" y="18"/>
                    </a:moveTo>
                    <a:lnTo>
                      <a:pt x="0" y="1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8" name="Freeform 307">
                <a:extLst>
                  <a:ext uri="{FF2B5EF4-FFF2-40B4-BE49-F238E27FC236}">
                    <a16:creationId xmlns:a16="http://schemas.microsoft.com/office/drawing/2014/main" id="{67C5AEDD-CC6A-4167-B63F-1201784E0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" y="2366"/>
                <a:ext cx="36" cy="20"/>
              </a:xfrm>
              <a:custGeom>
                <a:avLst/>
                <a:gdLst>
                  <a:gd name="T0" fmla="*/ 0 w 36"/>
                  <a:gd name="T1" fmla="*/ 20 h 20"/>
                  <a:gd name="T2" fmla="*/ 0 w 36"/>
                  <a:gd name="T3" fmla="*/ 20 h 20"/>
                  <a:gd name="T4" fmla="*/ 4 w 36"/>
                  <a:gd name="T5" fmla="*/ 20 h 20"/>
                  <a:gd name="T6" fmla="*/ 6 w 36"/>
                  <a:gd name="T7" fmla="*/ 20 h 20"/>
                  <a:gd name="T8" fmla="*/ 16 w 36"/>
                  <a:gd name="T9" fmla="*/ 14 h 20"/>
                  <a:gd name="T10" fmla="*/ 36 w 36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" h="20">
                    <a:moveTo>
                      <a:pt x="0" y="20"/>
                    </a:moveTo>
                    <a:lnTo>
                      <a:pt x="0" y="2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16" y="14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9" name="Freeform 308">
                <a:extLst>
                  <a:ext uri="{FF2B5EF4-FFF2-40B4-BE49-F238E27FC236}">
                    <a16:creationId xmlns:a16="http://schemas.microsoft.com/office/drawing/2014/main" id="{D08FCFA2-0EBC-452C-B43E-831A81499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316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4 w 6"/>
                  <a:gd name="T5" fmla="*/ 0 h 12"/>
                  <a:gd name="T6" fmla="*/ 6 w 6"/>
                  <a:gd name="T7" fmla="*/ 4 h 12"/>
                  <a:gd name="T8" fmla="*/ 6 w 6"/>
                  <a:gd name="T9" fmla="*/ 8 h 12"/>
                  <a:gd name="T10" fmla="*/ 4 w 6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4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0" name="Freeform 309">
                <a:extLst>
                  <a:ext uri="{FF2B5EF4-FFF2-40B4-BE49-F238E27FC236}">
                    <a16:creationId xmlns:a16="http://schemas.microsoft.com/office/drawing/2014/main" id="{3D114D8C-D766-4814-8BF5-3A7571889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320"/>
                <a:ext cx="36" cy="24"/>
              </a:xfrm>
              <a:custGeom>
                <a:avLst/>
                <a:gdLst>
                  <a:gd name="T0" fmla="*/ 0 w 36"/>
                  <a:gd name="T1" fmla="*/ 22 h 24"/>
                  <a:gd name="T2" fmla="*/ 0 w 36"/>
                  <a:gd name="T3" fmla="*/ 22 h 24"/>
                  <a:gd name="T4" fmla="*/ 2 w 36"/>
                  <a:gd name="T5" fmla="*/ 24 h 24"/>
                  <a:gd name="T6" fmla="*/ 4 w 36"/>
                  <a:gd name="T7" fmla="*/ 24 h 24"/>
                  <a:gd name="T8" fmla="*/ 12 w 36"/>
                  <a:gd name="T9" fmla="*/ 22 h 24"/>
                  <a:gd name="T10" fmla="*/ 24 w 36"/>
                  <a:gd name="T11" fmla="*/ 14 h 24"/>
                  <a:gd name="T12" fmla="*/ 36 w 36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24">
                    <a:moveTo>
                      <a:pt x="0" y="22"/>
                    </a:moveTo>
                    <a:lnTo>
                      <a:pt x="0" y="22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12" y="22"/>
                    </a:lnTo>
                    <a:lnTo>
                      <a:pt x="24" y="14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1" name="Freeform 310">
                <a:extLst>
                  <a:ext uri="{FF2B5EF4-FFF2-40B4-BE49-F238E27FC236}">
                    <a16:creationId xmlns:a16="http://schemas.microsoft.com/office/drawing/2014/main" id="{91A79C40-770C-49C2-875E-1795FCF6E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2286"/>
                <a:ext cx="8" cy="20"/>
              </a:xfrm>
              <a:custGeom>
                <a:avLst/>
                <a:gdLst>
                  <a:gd name="T0" fmla="*/ 6 w 8"/>
                  <a:gd name="T1" fmla="*/ 0 h 20"/>
                  <a:gd name="T2" fmla="*/ 6 w 8"/>
                  <a:gd name="T3" fmla="*/ 0 h 20"/>
                  <a:gd name="T4" fmla="*/ 8 w 8"/>
                  <a:gd name="T5" fmla="*/ 4 h 20"/>
                  <a:gd name="T6" fmla="*/ 8 w 8"/>
                  <a:gd name="T7" fmla="*/ 8 h 20"/>
                  <a:gd name="T8" fmla="*/ 4 w 8"/>
                  <a:gd name="T9" fmla="*/ 14 h 20"/>
                  <a:gd name="T10" fmla="*/ 0 w 8"/>
                  <a:gd name="T11" fmla="*/ 2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20">
                    <a:moveTo>
                      <a:pt x="6" y="0"/>
                    </a:moveTo>
                    <a:lnTo>
                      <a:pt x="6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4" y="14"/>
                    </a:lnTo>
                    <a:lnTo>
                      <a:pt x="0" y="2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2" name="Freeform 311">
                <a:extLst>
                  <a:ext uri="{FF2B5EF4-FFF2-40B4-BE49-F238E27FC236}">
                    <a16:creationId xmlns:a16="http://schemas.microsoft.com/office/drawing/2014/main" id="{3CBB0322-B46D-4B8F-B04A-6615C8A3A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222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4 w 8"/>
                  <a:gd name="T5" fmla="*/ 0 h 6"/>
                  <a:gd name="T6" fmla="*/ 6 w 8"/>
                  <a:gd name="T7" fmla="*/ 2 h 6"/>
                  <a:gd name="T8" fmla="*/ 8 w 8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" name="Freeform 312">
                <a:extLst>
                  <a:ext uri="{FF2B5EF4-FFF2-40B4-BE49-F238E27FC236}">
                    <a16:creationId xmlns:a16="http://schemas.microsoft.com/office/drawing/2014/main" id="{02E0D589-CCA4-4157-B48A-75B8A3EF1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264"/>
                <a:ext cx="26" cy="10"/>
              </a:xfrm>
              <a:custGeom>
                <a:avLst/>
                <a:gdLst>
                  <a:gd name="T0" fmla="*/ 0 w 26"/>
                  <a:gd name="T1" fmla="*/ 10 h 10"/>
                  <a:gd name="T2" fmla="*/ 0 w 26"/>
                  <a:gd name="T3" fmla="*/ 10 h 10"/>
                  <a:gd name="T4" fmla="*/ 12 w 26"/>
                  <a:gd name="T5" fmla="*/ 4 h 10"/>
                  <a:gd name="T6" fmla="*/ 26 w 26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10">
                    <a:moveTo>
                      <a:pt x="0" y="10"/>
                    </a:moveTo>
                    <a:lnTo>
                      <a:pt x="0" y="10"/>
                    </a:lnTo>
                    <a:lnTo>
                      <a:pt x="12" y="4"/>
                    </a:lnTo>
                    <a:lnTo>
                      <a:pt x="2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" name="Freeform 313">
                <a:extLst>
                  <a:ext uri="{FF2B5EF4-FFF2-40B4-BE49-F238E27FC236}">
                    <a16:creationId xmlns:a16="http://schemas.microsoft.com/office/drawing/2014/main" id="{AF32CF3F-1C1B-45B7-A6CE-BCF6D22DD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484"/>
                <a:ext cx="16" cy="40"/>
              </a:xfrm>
              <a:custGeom>
                <a:avLst/>
                <a:gdLst>
                  <a:gd name="T0" fmla="*/ 16 w 16"/>
                  <a:gd name="T1" fmla="*/ 0 h 40"/>
                  <a:gd name="T2" fmla="*/ 16 w 16"/>
                  <a:gd name="T3" fmla="*/ 0 h 40"/>
                  <a:gd name="T4" fmla="*/ 8 w 16"/>
                  <a:gd name="T5" fmla="*/ 20 h 40"/>
                  <a:gd name="T6" fmla="*/ 0 w 16"/>
                  <a:gd name="T7" fmla="*/ 4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40">
                    <a:moveTo>
                      <a:pt x="16" y="0"/>
                    </a:moveTo>
                    <a:lnTo>
                      <a:pt x="16" y="0"/>
                    </a:lnTo>
                    <a:lnTo>
                      <a:pt x="8" y="20"/>
                    </a:lnTo>
                    <a:lnTo>
                      <a:pt x="0" y="4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" name="Freeform 314">
                <a:extLst>
                  <a:ext uri="{FF2B5EF4-FFF2-40B4-BE49-F238E27FC236}">
                    <a16:creationId xmlns:a16="http://schemas.microsoft.com/office/drawing/2014/main" id="{5CAAEB12-AB77-43BF-A4F9-DE840EFBE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" y="2494"/>
                <a:ext cx="8" cy="18"/>
              </a:xfrm>
              <a:custGeom>
                <a:avLst/>
                <a:gdLst>
                  <a:gd name="T0" fmla="*/ 6 w 8"/>
                  <a:gd name="T1" fmla="*/ 0 h 18"/>
                  <a:gd name="T2" fmla="*/ 6 w 8"/>
                  <a:gd name="T3" fmla="*/ 0 h 18"/>
                  <a:gd name="T4" fmla="*/ 8 w 8"/>
                  <a:gd name="T5" fmla="*/ 2 h 18"/>
                  <a:gd name="T6" fmla="*/ 6 w 8"/>
                  <a:gd name="T7" fmla="*/ 6 h 18"/>
                  <a:gd name="T8" fmla="*/ 2 w 8"/>
                  <a:gd name="T9" fmla="*/ 10 h 18"/>
                  <a:gd name="T10" fmla="*/ 0 w 8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8">
                    <a:moveTo>
                      <a:pt x="6" y="0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" name="Freeform 315">
                <a:extLst>
                  <a:ext uri="{FF2B5EF4-FFF2-40B4-BE49-F238E27FC236}">
                    <a16:creationId xmlns:a16="http://schemas.microsoft.com/office/drawing/2014/main" id="{3CD6563E-582D-469A-895F-39870E308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424"/>
                <a:ext cx="8" cy="28"/>
              </a:xfrm>
              <a:custGeom>
                <a:avLst/>
                <a:gdLst>
                  <a:gd name="T0" fmla="*/ 2 w 8"/>
                  <a:gd name="T1" fmla="*/ 0 h 28"/>
                  <a:gd name="T2" fmla="*/ 2 w 8"/>
                  <a:gd name="T3" fmla="*/ 0 h 28"/>
                  <a:gd name="T4" fmla="*/ 6 w 8"/>
                  <a:gd name="T5" fmla="*/ 2 h 28"/>
                  <a:gd name="T6" fmla="*/ 8 w 8"/>
                  <a:gd name="T7" fmla="*/ 6 h 28"/>
                  <a:gd name="T8" fmla="*/ 6 w 8"/>
                  <a:gd name="T9" fmla="*/ 14 h 28"/>
                  <a:gd name="T10" fmla="*/ 0 w 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28">
                    <a:moveTo>
                      <a:pt x="2" y="0"/>
                    </a:moveTo>
                    <a:lnTo>
                      <a:pt x="2" y="0"/>
                    </a:lnTo>
                    <a:lnTo>
                      <a:pt x="6" y="2"/>
                    </a:lnTo>
                    <a:lnTo>
                      <a:pt x="8" y="6"/>
                    </a:lnTo>
                    <a:lnTo>
                      <a:pt x="6" y="14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" name="Freeform 316">
                <a:extLst>
                  <a:ext uri="{FF2B5EF4-FFF2-40B4-BE49-F238E27FC236}">
                    <a16:creationId xmlns:a16="http://schemas.microsoft.com/office/drawing/2014/main" id="{11351B41-DF68-4185-A689-4A591CE27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2512"/>
                <a:ext cx="4" cy="18"/>
              </a:xfrm>
              <a:custGeom>
                <a:avLst/>
                <a:gdLst>
                  <a:gd name="T0" fmla="*/ 0 w 4"/>
                  <a:gd name="T1" fmla="*/ 0 h 18"/>
                  <a:gd name="T2" fmla="*/ 0 w 4"/>
                  <a:gd name="T3" fmla="*/ 0 h 18"/>
                  <a:gd name="T4" fmla="*/ 2 w 4"/>
                  <a:gd name="T5" fmla="*/ 4 h 18"/>
                  <a:gd name="T6" fmla="*/ 4 w 4"/>
                  <a:gd name="T7" fmla="*/ 8 h 18"/>
                  <a:gd name="T8" fmla="*/ 4 w 4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8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4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" name="Freeform 317">
                <a:extLst>
                  <a:ext uri="{FF2B5EF4-FFF2-40B4-BE49-F238E27FC236}">
                    <a16:creationId xmlns:a16="http://schemas.microsoft.com/office/drawing/2014/main" id="{85BB0F5F-BD64-412C-91FB-EC43B951B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" y="2534"/>
                <a:ext cx="18" cy="20"/>
              </a:xfrm>
              <a:custGeom>
                <a:avLst/>
                <a:gdLst>
                  <a:gd name="T0" fmla="*/ 18 w 18"/>
                  <a:gd name="T1" fmla="*/ 0 h 20"/>
                  <a:gd name="T2" fmla="*/ 18 w 18"/>
                  <a:gd name="T3" fmla="*/ 0 h 20"/>
                  <a:gd name="T4" fmla="*/ 8 w 18"/>
                  <a:gd name="T5" fmla="*/ 8 h 20"/>
                  <a:gd name="T6" fmla="*/ 0 w 18"/>
                  <a:gd name="T7" fmla="*/ 2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20">
                    <a:moveTo>
                      <a:pt x="18" y="0"/>
                    </a:moveTo>
                    <a:lnTo>
                      <a:pt x="18" y="0"/>
                    </a:lnTo>
                    <a:lnTo>
                      <a:pt x="8" y="8"/>
                    </a:lnTo>
                    <a:lnTo>
                      <a:pt x="0" y="2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" name="Freeform 318">
                <a:extLst>
                  <a:ext uri="{FF2B5EF4-FFF2-40B4-BE49-F238E27FC236}">
                    <a16:creationId xmlns:a16="http://schemas.microsoft.com/office/drawing/2014/main" id="{8172EF6A-7BFA-4AF8-8222-D8345F09D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" y="2552"/>
                <a:ext cx="2" cy="12"/>
              </a:xfrm>
              <a:custGeom>
                <a:avLst/>
                <a:gdLst>
                  <a:gd name="T0" fmla="*/ 0 w 2"/>
                  <a:gd name="T1" fmla="*/ 0 h 12"/>
                  <a:gd name="T2" fmla="*/ 0 w 2"/>
                  <a:gd name="T3" fmla="*/ 0 h 12"/>
                  <a:gd name="T4" fmla="*/ 2 w 2"/>
                  <a:gd name="T5" fmla="*/ 2 h 12"/>
                  <a:gd name="T6" fmla="*/ 2 w 2"/>
                  <a:gd name="T7" fmla="*/ 6 h 12"/>
                  <a:gd name="T8" fmla="*/ 0 w 2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" name="Freeform 319">
                <a:extLst>
                  <a:ext uri="{FF2B5EF4-FFF2-40B4-BE49-F238E27FC236}">
                    <a16:creationId xmlns:a16="http://schemas.microsoft.com/office/drawing/2014/main" id="{4DD39335-3976-4DFE-BD4E-3FE4898C0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2594"/>
                <a:ext cx="4" cy="16"/>
              </a:xfrm>
              <a:custGeom>
                <a:avLst/>
                <a:gdLst>
                  <a:gd name="T0" fmla="*/ 4 w 4"/>
                  <a:gd name="T1" fmla="*/ 0 h 16"/>
                  <a:gd name="T2" fmla="*/ 4 w 4"/>
                  <a:gd name="T3" fmla="*/ 0 h 16"/>
                  <a:gd name="T4" fmla="*/ 0 w 4"/>
                  <a:gd name="T5" fmla="*/ 10 h 16"/>
                  <a:gd name="T6" fmla="*/ 2 w 4"/>
                  <a:gd name="T7" fmla="*/ 14 h 16"/>
                  <a:gd name="T8" fmla="*/ 4 w 4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6">
                    <a:moveTo>
                      <a:pt x="4" y="0"/>
                    </a:moveTo>
                    <a:lnTo>
                      <a:pt x="4" y="0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" name="Freeform 320">
                <a:extLst>
                  <a:ext uri="{FF2B5EF4-FFF2-40B4-BE49-F238E27FC236}">
                    <a16:creationId xmlns:a16="http://schemas.microsoft.com/office/drawing/2014/main" id="{16526219-E550-49EC-8CBB-1E1398147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2572"/>
                <a:ext cx="2" cy="10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2 w 2"/>
                  <a:gd name="T5" fmla="*/ 0 h 10"/>
                  <a:gd name="T6" fmla="*/ 2 w 2"/>
                  <a:gd name="T7" fmla="*/ 2 h 10"/>
                  <a:gd name="T8" fmla="*/ 0 w 2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" name="Freeform 321">
                <a:extLst>
                  <a:ext uri="{FF2B5EF4-FFF2-40B4-BE49-F238E27FC236}">
                    <a16:creationId xmlns:a16="http://schemas.microsoft.com/office/drawing/2014/main" id="{F6AF8090-E3F9-4A4A-A097-3FCE417E1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2618"/>
                <a:ext cx="4" cy="12"/>
              </a:xfrm>
              <a:custGeom>
                <a:avLst/>
                <a:gdLst>
                  <a:gd name="T0" fmla="*/ 2 w 4"/>
                  <a:gd name="T1" fmla="*/ 0 h 12"/>
                  <a:gd name="T2" fmla="*/ 2 w 4"/>
                  <a:gd name="T3" fmla="*/ 0 h 12"/>
                  <a:gd name="T4" fmla="*/ 0 w 4"/>
                  <a:gd name="T5" fmla="*/ 4 h 12"/>
                  <a:gd name="T6" fmla="*/ 0 w 4"/>
                  <a:gd name="T7" fmla="*/ 8 h 12"/>
                  <a:gd name="T8" fmla="*/ 0 w 4"/>
                  <a:gd name="T9" fmla="*/ 10 h 12"/>
                  <a:gd name="T10" fmla="*/ 4 w 4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4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" name="Freeform 322">
                <a:extLst>
                  <a:ext uri="{FF2B5EF4-FFF2-40B4-BE49-F238E27FC236}">
                    <a16:creationId xmlns:a16="http://schemas.microsoft.com/office/drawing/2014/main" id="{E1398F48-9919-436B-909B-64B69AB3F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612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4 w 4"/>
                  <a:gd name="T5" fmla="*/ 2 h 8"/>
                  <a:gd name="T6" fmla="*/ 4 w 4"/>
                  <a:gd name="T7" fmla="*/ 4 h 8"/>
                  <a:gd name="T8" fmla="*/ 4 w 4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" name="Freeform 323">
                <a:extLst>
                  <a:ext uri="{FF2B5EF4-FFF2-40B4-BE49-F238E27FC236}">
                    <a16:creationId xmlns:a16="http://schemas.microsoft.com/office/drawing/2014/main" id="{C8C2B414-5CE5-463E-A4D9-568E84136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54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12 w 12"/>
                  <a:gd name="T3" fmla="*/ 0 h 18"/>
                  <a:gd name="T4" fmla="*/ 10 w 12"/>
                  <a:gd name="T5" fmla="*/ 6 h 18"/>
                  <a:gd name="T6" fmla="*/ 8 w 12"/>
                  <a:gd name="T7" fmla="*/ 10 h 18"/>
                  <a:gd name="T8" fmla="*/ 4 w 12"/>
                  <a:gd name="T9" fmla="*/ 16 h 18"/>
                  <a:gd name="T10" fmla="*/ 0 w 12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12" y="0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4" y="16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" name="Freeform 324">
                <a:extLst>
                  <a:ext uri="{FF2B5EF4-FFF2-40B4-BE49-F238E27FC236}">
                    <a16:creationId xmlns:a16="http://schemas.microsoft.com/office/drawing/2014/main" id="{9BD9BB84-0B88-489A-B6C9-9D2C67044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2616"/>
                <a:ext cx="10" cy="14"/>
              </a:xfrm>
              <a:custGeom>
                <a:avLst/>
                <a:gdLst>
                  <a:gd name="T0" fmla="*/ 0 w 10"/>
                  <a:gd name="T1" fmla="*/ 0 h 14"/>
                  <a:gd name="T2" fmla="*/ 0 w 10"/>
                  <a:gd name="T3" fmla="*/ 0 h 14"/>
                  <a:gd name="T4" fmla="*/ 0 w 10"/>
                  <a:gd name="T5" fmla="*/ 4 h 14"/>
                  <a:gd name="T6" fmla="*/ 2 w 10"/>
                  <a:gd name="T7" fmla="*/ 8 h 14"/>
                  <a:gd name="T8" fmla="*/ 6 w 10"/>
                  <a:gd name="T9" fmla="*/ 12 h 14"/>
                  <a:gd name="T10" fmla="*/ 10 w 10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12"/>
                    </a:lnTo>
                    <a:lnTo>
                      <a:pt x="10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" name="Freeform 325">
                <a:extLst>
                  <a:ext uri="{FF2B5EF4-FFF2-40B4-BE49-F238E27FC236}">
                    <a16:creationId xmlns:a16="http://schemas.microsoft.com/office/drawing/2014/main" id="{EA78F284-20B5-41D4-845A-DD2DBC50B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8" y="2726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4 w 4"/>
                  <a:gd name="T5" fmla="*/ 2 h 8"/>
                  <a:gd name="T6" fmla="*/ 4 w 4"/>
                  <a:gd name="T7" fmla="*/ 4 h 8"/>
                  <a:gd name="T8" fmla="*/ 4 w 4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" name="Freeform 326">
                <a:extLst>
                  <a:ext uri="{FF2B5EF4-FFF2-40B4-BE49-F238E27FC236}">
                    <a16:creationId xmlns:a16="http://schemas.microsoft.com/office/drawing/2014/main" id="{C437A7BF-6C9E-4891-A341-71A269FE9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678"/>
                <a:ext cx="6" cy="10"/>
              </a:xfrm>
              <a:custGeom>
                <a:avLst/>
                <a:gdLst>
                  <a:gd name="T0" fmla="*/ 6 w 6"/>
                  <a:gd name="T1" fmla="*/ 0 h 10"/>
                  <a:gd name="T2" fmla="*/ 6 w 6"/>
                  <a:gd name="T3" fmla="*/ 0 h 10"/>
                  <a:gd name="T4" fmla="*/ 2 w 6"/>
                  <a:gd name="T5" fmla="*/ 2 h 10"/>
                  <a:gd name="T6" fmla="*/ 0 w 6"/>
                  <a:gd name="T7" fmla="*/ 4 h 10"/>
                  <a:gd name="T8" fmla="*/ 0 w 6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" name="Freeform 327">
                <a:extLst>
                  <a:ext uri="{FF2B5EF4-FFF2-40B4-BE49-F238E27FC236}">
                    <a16:creationId xmlns:a16="http://schemas.microsoft.com/office/drawing/2014/main" id="{783F1499-6691-4FB0-AB8A-FB847CBD6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746"/>
                <a:ext cx="6" cy="14"/>
              </a:xfrm>
              <a:custGeom>
                <a:avLst/>
                <a:gdLst>
                  <a:gd name="T0" fmla="*/ 6 w 6"/>
                  <a:gd name="T1" fmla="*/ 0 h 14"/>
                  <a:gd name="T2" fmla="*/ 6 w 6"/>
                  <a:gd name="T3" fmla="*/ 0 h 14"/>
                  <a:gd name="T4" fmla="*/ 2 w 6"/>
                  <a:gd name="T5" fmla="*/ 4 h 14"/>
                  <a:gd name="T6" fmla="*/ 0 w 6"/>
                  <a:gd name="T7" fmla="*/ 6 h 14"/>
                  <a:gd name="T8" fmla="*/ 0 w 6"/>
                  <a:gd name="T9" fmla="*/ 10 h 14"/>
                  <a:gd name="T10" fmla="*/ 2 w 6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6" y="0"/>
                    </a:moveTo>
                    <a:lnTo>
                      <a:pt x="6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" name="Freeform 328">
                <a:extLst>
                  <a:ext uri="{FF2B5EF4-FFF2-40B4-BE49-F238E27FC236}">
                    <a16:creationId xmlns:a16="http://schemas.microsoft.com/office/drawing/2014/main" id="{1EC463A8-B672-4322-A048-C223B47BE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2792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4 w 6"/>
                  <a:gd name="T5" fmla="*/ 8 h 12"/>
                  <a:gd name="T6" fmla="*/ 0 w 6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4" y="8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" name="Freeform 329">
                <a:extLst>
                  <a:ext uri="{FF2B5EF4-FFF2-40B4-BE49-F238E27FC236}">
                    <a16:creationId xmlns:a16="http://schemas.microsoft.com/office/drawing/2014/main" id="{20721C75-5ABA-49E5-B6E5-170724E50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2822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0 w 8"/>
                  <a:gd name="T3" fmla="*/ 8 h 8"/>
                  <a:gd name="T4" fmla="*/ 0 w 8"/>
                  <a:gd name="T5" fmla="*/ 4 h 8"/>
                  <a:gd name="T6" fmla="*/ 2 w 8"/>
                  <a:gd name="T7" fmla="*/ 2 h 8"/>
                  <a:gd name="T8" fmla="*/ 8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1" name="Freeform 330">
                <a:extLst>
                  <a:ext uri="{FF2B5EF4-FFF2-40B4-BE49-F238E27FC236}">
                    <a16:creationId xmlns:a16="http://schemas.microsoft.com/office/drawing/2014/main" id="{219226DC-0C4F-4795-8F41-64177E6E4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290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2" name="Freeform 331">
                <a:extLst>
                  <a:ext uri="{FF2B5EF4-FFF2-40B4-BE49-F238E27FC236}">
                    <a16:creationId xmlns:a16="http://schemas.microsoft.com/office/drawing/2014/main" id="{08E49C8D-BCC7-4006-B7BF-DB357650B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" y="2960"/>
                <a:ext cx="24" cy="2"/>
              </a:xfrm>
              <a:custGeom>
                <a:avLst/>
                <a:gdLst>
                  <a:gd name="T0" fmla="*/ 0 w 24"/>
                  <a:gd name="T1" fmla="*/ 2 h 2"/>
                  <a:gd name="T2" fmla="*/ 0 w 24"/>
                  <a:gd name="T3" fmla="*/ 2 h 2"/>
                  <a:gd name="T4" fmla="*/ 4 w 24"/>
                  <a:gd name="T5" fmla="*/ 2 h 2"/>
                  <a:gd name="T6" fmla="*/ 10 w 24"/>
                  <a:gd name="T7" fmla="*/ 2 h 2"/>
                  <a:gd name="T8" fmla="*/ 24 w 2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10" y="2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3" name="Freeform 332">
                <a:extLst>
                  <a:ext uri="{FF2B5EF4-FFF2-40B4-BE49-F238E27FC236}">
                    <a16:creationId xmlns:a16="http://schemas.microsoft.com/office/drawing/2014/main" id="{943954EF-35DD-483D-A39F-B654BFB85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98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4 w 6"/>
                  <a:gd name="T5" fmla="*/ 4 h 6"/>
                  <a:gd name="T6" fmla="*/ 6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4"/>
                    </a:lnTo>
                    <a:lnTo>
                      <a:pt x="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4" name="Freeform 333">
                <a:extLst>
                  <a:ext uri="{FF2B5EF4-FFF2-40B4-BE49-F238E27FC236}">
                    <a16:creationId xmlns:a16="http://schemas.microsoft.com/office/drawing/2014/main" id="{F624B41E-2BB7-4A96-998C-112786B93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3110"/>
                <a:ext cx="26" cy="22"/>
              </a:xfrm>
              <a:custGeom>
                <a:avLst/>
                <a:gdLst>
                  <a:gd name="T0" fmla="*/ 0 w 26"/>
                  <a:gd name="T1" fmla="*/ 22 h 22"/>
                  <a:gd name="T2" fmla="*/ 0 w 26"/>
                  <a:gd name="T3" fmla="*/ 22 h 22"/>
                  <a:gd name="T4" fmla="*/ 6 w 26"/>
                  <a:gd name="T5" fmla="*/ 20 h 22"/>
                  <a:gd name="T6" fmla="*/ 14 w 26"/>
                  <a:gd name="T7" fmla="*/ 14 h 22"/>
                  <a:gd name="T8" fmla="*/ 22 w 26"/>
                  <a:gd name="T9" fmla="*/ 8 h 22"/>
                  <a:gd name="T10" fmla="*/ 26 w 26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22">
                    <a:moveTo>
                      <a:pt x="0" y="22"/>
                    </a:moveTo>
                    <a:lnTo>
                      <a:pt x="0" y="22"/>
                    </a:lnTo>
                    <a:lnTo>
                      <a:pt x="6" y="20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2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5" name="Freeform 334">
                <a:extLst>
                  <a:ext uri="{FF2B5EF4-FFF2-40B4-BE49-F238E27FC236}">
                    <a16:creationId xmlns:a16="http://schemas.microsoft.com/office/drawing/2014/main" id="{1507A694-083D-4392-86F5-8FFC035C8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" y="3174"/>
                <a:ext cx="14" cy="20"/>
              </a:xfrm>
              <a:custGeom>
                <a:avLst/>
                <a:gdLst>
                  <a:gd name="T0" fmla="*/ 14 w 14"/>
                  <a:gd name="T1" fmla="*/ 0 h 20"/>
                  <a:gd name="T2" fmla="*/ 14 w 14"/>
                  <a:gd name="T3" fmla="*/ 0 h 20"/>
                  <a:gd name="T4" fmla="*/ 6 w 14"/>
                  <a:gd name="T5" fmla="*/ 10 h 20"/>
                  <a:gd name="T6" fmla="*/ 0 w 14"/>
                  <a:gd name="T7" fmla="*/ 2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0">
                    <a:moveTo>
                      <a:pt x="14" y="0"/>
                    </a:moveTo>
                    <a:lnTo>
                      <a:pt x="14" y="0"/>
                    </a:lnTo>
                    <a:lnTo>
                      <a:pt x="6" y="10"/>
                    </a:lnTo>
                    <a:lnTo>
                      <a:pt x="0" y="2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6" name="Freeform 335">
                <a:extLst>
                  <a:ext uri="{FF2B5EF4-FFF2-40B4-BE49-F238E27FC236}">
                    <a16:creationId xmlns:a16="http://schemas.microsoft.com/office/drawing/2014/main" id="{F696442A-C8A3-4A9C-A0C1-1DF1B5613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3286"/>
                <a:ext cx="4" cy="12"/>
              </a:xfrm>
              <a:custGeom>
                <a:avLst/>
                <a:gdLst>
                  <a:gd name="T0" fmla="*/ 2 w 4"/>
                  <a:gd name="T1" fmla="*/ 0 h 12"/>
                  <a:gd name="T2" fmla="*/ 2 w 4"/>
                  <a:gd name="T3" fmla="*/ 0 h 12"/>
                  <a:gd name="T4" fmla="*/ 4 w 4"/>
                  <a:gd name="T5" fmla="*/ 2 h 12"/>
                  <a:gd name="T6" fmla="*/ 4 w 4"/>
                  <a:gd name="T7" fmla="*/ 6 h 12"/>
                  <a:gd name="T8" fmla="*/ 0 w 4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6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7" name="Freeform 336">
                <a:extLst>
                  <a:ext uri="{FF2B5EF4-FFF2-40B4-BE49-F238E27FC236}">
                    <a16:creationId xmlns:a16="http://schemas.microsoft.com/office/drawing/2014/main" id="{7CE8E89D-1E91-4C9D-A334-E80C32AD7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336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0 w 4"/>
                  <a:gd name="T5" fmla="*/ 6 h 10"/>
                  <a:gd name="T6" fmla="*/ 0 w 4"/>
                  <a:gd name="T7" fmla="*/ 8 h 10"/>
                  <a:gd name="T8" fmla="*/ 0 w 4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8" name="Freeform 337">
                <a:extLst>
                  <a:ext uri="{FF2B5EF4-FFF2-40B4-BE49-F238E27FC236}">
                    <a16:creationId xmlns:a16="http://schemas.microsoft.com/office/drawing/2014/main" id="{DB169606-63E0-48F2-9BA5-EDB8E34FF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" y="334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4 w 6"/>
                  <a:gd name="T5" fmla="*/ 2 h 6"/>
                  <a:gd name="T6" fmla="*/ 6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9" name="Freeform 338">
                <a:extLst>
                  <a:ext uri="{FF2B5EF4-FFF2-40B4-BE49-F238E27FC236}">
                    <a16:creationId xmlns:a16="http://schemas.microsoft.com/office/drawing/2014/main" id="{5A2FE14A-1700-4ED4-98DA-73718D114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3358"/>
                <a:ext cx="6" cy="32"/>
              </a:xfrm>
              <a:custGeom>
                <a:avLst/>
                <a:gdLst>
                  <a:gd name="T0" fmla="*/ 6 w 6"/>
                  <a:gd name="T1" fmla="*/ 0 h 32"/>
                  <a:gd name="T2" fmla="*/ 6 w 6"/>
                  <a:gd name="T3" fmla="*/ 0 h 32"/>
                  <a:gd name="T4" fmla="*/ 2 w 6"/>
                  <a:gd name="T5" fmla="*/ 14 h 32"/>
                  <a:gd name="T6" fmla="*/ 0 w 6"/>
                  <a:gd name="T7" fmla="*/ 24 h 32"/>
                  <a:gd name="T8" fmla="*/ 0 w 6"/>
                  <a:gd name="T9" fmla="*/ 3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6" y="0"/>
                    </a:moveTo>
                    <a:lnTo>
                      <a:pt x="6" y="0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0" name="Freeform 339">
                <a:extLst>
                  <a:ext uri="{FF2B5EF4-FFF2-40B4-BE49-F238E27FC236}">
                    <a16:creationId xmlns:a16="http://schemas.microsoft.com/office/drawing/2014/main" id="{CBD94E12-7967-4B25-A0A1-3D9127F38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3390"/>
                <a:ext cx="6" cy="10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4 w 6"/>
                  <a:gd name="T5" fmla="*/ 0 h 10"/>
                  <a:gd name="T6" fmla="*/ 4 w 6"/>
                  <a:gd name="T7" fmla="*/ 2 h 10"/>
                  <a:gd name="T8" fmla="*/ 6 w 6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1" name="Freeform 340">
                <a:extLst>
                  <a:ext uri="{FF2B5EF4-FFF2-40B4-BE49-F238E27FC236}">
                    <a16:creationId xmlns:a16="http://schemas.microsoft.com/office/drawing/2014/main" id="{2E3165F2-F9C0-48E3-BAD2-393414C3A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404"/>
                <a:ext cx="4" cy="16"/>
              </a:xfrm>
              <a:custGeom>
                <a:avLst/>
                <a:gdLst>
                  <a:gd name="T0" fmla="*/ 0 w 4"/>
                  <a:gd name="T1" fmla="*/ 0 h 16"/>
                  <a:gd name="T2" fmla="*/ 0 w 4"/>
                  <a:gd name="T3" fmla="*/ 0 h 16"/>
                  <a:gd name="T4" fmla="*/ 2 w 4"/>
                  <a:gd name="T5" fmla="*/ 8 h 16"/>
                  <a:gd name="T6" fmla="*/ 4 w 4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6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2" name="Freeform 341">
                <a:extLst>
                  <a:ext uri="{FF2B5EF4-FFF2-40B4-BE49-F238E27FC236}">
                    <a16:creationId xmlns:a16="http://schemas.microsoft.com/office/drawing/2014/main" id="{DA6F320C-24EA-4155-B099-FF234B1DF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3456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6 h 6"/>
                  <a:gd name="T4" fmla="*/ 4 w 8"/>
                  <a:gd name="T5" fmla="*/ 0 h 6"/>
                  <a:gd name="T6" fmla="*/ 8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3" name="Freeform 342">
                <a:extLst>
                  <a:ext uri="{FF2B5EF4-FFF2-40B4-BE49-F238E27FC236}">
                    <a16:creationId xmlns:a16="http://schemas.microsoft.com/office/drawing/2014/main" id="{5AB10A6E-8478-4001-B40D-4E614D194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3468"/>
                <a:ext cx="18" cy="14"/>
              </a:xfrm>
              <a:custGeom>
                <a:avLst/>
                <a:gdLst>
                  <a:gd name="T0" fmla="*/ 0 w 18"/>
                  <a:gd name="T1" fmla="*/ 0 h 14"/>
                  <a:gd name="T2" fmla="*/ 0 w 18"/>
                  <a:gd name="T3" fmla="*/ 0 h 14"/>
                  <a:gd name="T4" fmla="*/ 8 w 18"/>
                  <a:gd name="T5" fmla="*/ 8 h 14"/>
                  <a:gd name="T6" fmla="*/ 12 w 18"/>
                  <a:gd name="T7" fmla="*/ 12 h 14"/>
                  <a:gd name="T8" fmla="*/ 18 w 18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4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12" y="12"/>
                    </a:lnTo>
                    <a:lnTo>
                      <a:pt x="18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4" name="Freeform 343">
                <a:extLst>
                  <a:ext uri="{FF2B5EF4-FFF2-40B4-BE49-F238E27FC236}">
                    <a16:creationId xmlns:a16="http://schemas.microsoft.com/office/drawing/2014/main" id="{50A7A270-0C99-4F59-9E5E-8BC4825B8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" y="3466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0 w 4"/>
                  <a:gd name="T5" fmla="*/ 8 h 10"/>
                  <a:gd name="T6" fmla="*/ 0 w 4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5" name="Freeform 344">
                <a:extLst>
                  <a:ext uri="{FF2B5EF4-FFF2-40B4-BE49-F238E27FC236}">
                    <a16:creationId xmlns:a16="http://schemas.microsoft.com/office/drawing/2014/main" id="{DBA5A9EE-5014-4DFC-9031-895E3855A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3486"/>
                <a:ext cx="2" cy="12"/>
              </a:xfrm>
              <a:custGeom>
                <a:avLst/>
                <a:gdLst>
                  <a:gd name="T0" fmla="*/ 2 w 2"/>
                  <a:gd name="T1" fmla="*/ 0 h 12"/>
                  <a:gd name="T2" fmla="*/ 2 w 2"/>
                  <a:gd name="T3" fmla="*/ 0 h 12"/>
                  <a:gd name="T4" fmla="*/ 2 w 2"/>
                  <a:gd name="T5" fmla="*/ 4 h 12"/>
                  <a:gd name="T6" fmla="*/ 2 w 2"/>
                  <a:gd name="T7" fmla="*/ 8 h 12"/>
                  <a:gd name="T8" fmla="*/ 0 w 2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6" name="Freeform 345">
                <a:extLst>
                  <a:ext uri="{FF2B5EF4-FFF2-40B4-BE49-F238E27FC236}">
                    <a16:creationId xmlns:a16="http://schemas.microsoft.com/office/drawing/2014/main" id="{FC33721A-7A57-4B42-B5B8-E5235A925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3502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0 w 16"/>
                  <a:gd name="T3" fmla="*/ 8 h 8"/>
                  <a:gd name="T4" fmla="*/ 16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7" name="Freeform 346">
                <a:extLst>
                  <a:ext uri="{FF2B5EF4-FFF2-40B4-BE49-F238E27FC236}">
                    <a16:creationId xmlns:a16="http://schemas.microsoft.com/office/drawing/2014/main" id="{6C31FB5B-828A-47B5-B9D7-595744A3A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494"/>
                <a:ext cx="1" cy="18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0 h 18"/>
                  <a:gd name="T4" fmla="*/ 0 w 1"/>
                  <a:gd name="T5" fmla="*/ 10 h 18"/>
                  <a:gd name="T6" fmla="*/ 0 w 1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8" name="Freeform 347">
                <a:extLst>
                  <a:ext uri="{FF2B5EF4-FFF2-40B4-BE49-F238E27FC236}">
                    <a16:creationId xmlns:a16="http://schemas.microsoft.com/office/drawing/2014/main" id="{CBEC2ACD-CBB5-4701-B796-4ACDB17D5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8" y="3508"/>
                <a:ext cx="12" cy="10"/>
              </a:xfrm>
              <a:custGeom>
                <a:avLst/>
                <a:gdLst>
                  <a:gd name="T0" fmla="*/ 0 w 12"/>
                  <a:gd name="T1" fmla="*/ 0 h 10"/>
                  <a:gd name="T2" fmla="*/ 0 w 12"/>
                  <a:gd name="T3" fmla="*/ 0 h 10"/>
                  <a:gd name="T4" fmla="*/ 6 w 12"/>
                  <a:gd name="T5" fmla="*/ 8 h 10"/>
                  <a:gd name="T6" fmla="*/ 8 w 12"/>
                  <a:gd name="T7" fmla="*/ 10 h 10"/>
                  <a:gd name="T8" fmla="*/ 12 w 12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0" y="0"/>
                    </a:moveTo>
                    <a:lnTo>
                      <a:pt x="0" y="0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12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9" name="Freeform 348">
                <a:extLst>
                  <a:ext uri="{FF2B5EF4-FFF2-40B4-BE49-F238E27FC236}">
                    <a16:creationId xmlns:a16="http://schemas.microsoft.com/office/drawing/2014/main" id="{C8F4CE99-0168-40AC-B9B9-4A23D9168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" y="3450"/>
                <a:ext cx="2" cy="18"/>
              </a:xfrm>
              <a:custGeom>
                <a:avLst/>
                <a:gdLst>
                  <a:gd name="T0" fmla="*/ 0 w 2"/>
                  <a:gd name="T1" fmla="*/ 0 h 18"/>
                  <a:gd name="T2" fmla="*/ 0 w 2"/>
                  <a:gd name="T3" fmla="*/ 0 h 18"/>
                  <a:gd name="T4" fmla="*/ 0 w 2"/>
                  <a:gd name="T5" fmla="*/ 8 h 18"/>
                  <a:gd name="T6" fmla="*/ 0 w 2"/>
                  <a:gd name="T7" fmla="*/ 12 h 18"/>
                  <a:gd name="T8" fmla="*/ 2 w 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0" name="Freeform 349">
                <a:extLst>
                  <a:ext uri="{FF2B5EF4-FFF2-40B4-BE49-F238E27FC236}">
                    <a16:creationId xmlns:a16="http://schemas.microsoft.com/office/drawing/2014/main" id="{EC78D648-0C2A-48A3-B23E-EED94382C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438"/>
                <a:ext cx="14" cy="10"/>
              </a:xfrm>
              <a:custGeom>
                <a:avLst/>
                <a:gdLst>
                  <a:gd name="T0" fmla="*/ 14 w 14"/>
                  <a:gd name="T1" fmla="*/ 0 h 10"/>
                  <a:gd name="T2" fmla="*/ 14 w 14"/>
                  <a:gd name="T3" fmla="*/ 0 h 10"/>
                  <a:gd name="T4" fmla="*/ 4 w 14"/>
                  <a:gd name="T5" fmla="*/ 6 h 10"/>
                  <a:gd name="T6" fmla="*/ 0 w 14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14" y="0"/>
                    </a:moveTo>
                    <a:lnTo>
                      <a:pt x="14" y="0"/>
                    </a:lnTo>
                    <a:lnTo>
                      <a:pt x="4" y="6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1" name="Freeform 350">
                <a:extLst>
                  <a:ext uri="{FF2B5EF4-FFF2-40B4-BE49-F238E27FC236}">
                    <a16:creationId xmlns:a16="http://schemas.microsoft.com/office/drawing/2014/main" id="{DC632839-D342-474C-8905-480B46FEA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3424"/>
                <a:ext cx="4" cy="16"/>
              </a:xfrm>
              <a:custGeom>
                <a:avLst/>
                <a:gdLst>
                  <a:gd name="T0" fmla="*/ 0 w 4"/>
                  <a:gd name="T1" fmla="*/ 0 h 16"/>
                  <a:gd name="T2" fmla="*/ 0 w 4"/>
                  <a:gd name="T3" fmla="*/ 0 h 16"/>
                  <a:gd name="T4" fmla="*/ 4 w 4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2" name="Freeform 351">
                <a:extLst>
                  <a:ext uri="{FF2B5EF4-FFF2-40B4-BE49-F238E27FC236}">
                    <a16:creationId xmlns:a16="http://schemas.microsoft.com/office/drawing/2014/main" id="{3BE5783B-886F-453C-A34B-B56C6F333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3368"/>
                <a:ext cx="14" cy="24"/>
              </a:xfrm>
              <a:custGeom>
                <a:avLst/>
                <a:gdLst>
                  <a:gd name="T0" fmla="*/ 14 w 14"/>
                  <a:gd name="T1" fmla="*/ 0 h 24"/>
                  <a:gd name="T2" fmla="*/ 14 w 14"/>
                  <a:gd name="T3" fmla="*/ 0 h 24"/>
                  <a:gd name="T4" fmla="*/ 14 w 14"/>
                  <a:gd name="T5" fmla="*/ 0 h 24"/>
                  <a:gd name="T6" fmla="*/ 14 w 14"/>
                  <a:gd name="T7" fmla="*/ 4 h 24"/>
                  <a:gd name="T8" fmla="*/ 10 w 14"/>
                  <a:gd name="T9" fmla="*/ 10 h 24"/>
                  <a:gd name="T10" fmla="*/ 0 w 14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4" y="0"/>
                    </a:lnTo>
                    <a:lnTo>
                      <a:pt x="14" y="4"/>
                    </a:lnTo>
                    <a:lnTo>
                      <a:pt x="10" y="10"/>
                    </a:lnTo>
                    <a:lnTo>
                      <a:pt x="0" y="2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3" name="Freeform 352">
                <a:extLst>
                  <a:ext uri="{FF2B5EF4-FFF2-40B4-BE49-F238E27FC236}">
                    <a16:creationId xmlns:a16="http://schemas.microsoft.com/office/drawing/2014/main" id="{32370AAE-1DBC-44B4-969B-286CC10A4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3390"/>
                <a:ext cx="10" cy="6"/>
              </a:xfrm>
              <a:custGeom>
                <a:avLst/>
                <a:gdLst>
                  <a:gd name="T0" fmla="*/ 0 w 10"/>
                  <a:gd name="T1" fmla="*/ 6 h 6"/>
                  <a:gd name="T2" fmla="*/ 0 w 10"/>
                  <a:gd name="T3" fmla="*/ 6 h 6"/>
                  <a:gd name="T4" fmla="*/ 6 w 10"/>
                  <a:gd name="T5" fmla="*/ 2 h 6"/>
                  <a:gd name="T6" fmla="*/ 10 w 10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2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" name="Freeform 353">
                <a:extLst>
                  <a:ext uri="{FF2B5EF4-FFF2-40B4-BE49-F238E27FC236}">
                    <a16:creationId xmlns:a16="http://schemas.microsoft.com/office/drawing/2014/main" id="{5FBB5E6F-411E-44FE-B3DB-5A451BAF9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3360"/>
                <a:ext cx="4" cy="18"/>
              </a:xfrm>
              <a:custGeom>
                <a:avLst/>
                <a:gdLst>
                  <a:gd name="T0" fmla="*/ 2 w 4"/>
                  <a:gd name="T1" fmla="*/ 0 h 18"/>
                  <a:gd name="T2" fmla="*/ 2 w 4"/>
                  <a:gd name="T3" fmla="*/ 0 h 18"/>
                  <a:gd name="T4" fmla="*/ 0 w 4"/>
                  <a:gd name="T5" fmla="*/ 12 h 18"/>
                  <a:gd name="T6" fmla="*/ 2 w 4"/>
                  <a:gd name="T7" fmla="*/ 16 h 18"/>
                  <a:gd name="T8" fmla="*/ 2 w 4"/>
                  <a:gd name="T9" fmla="*/ 18 h 18"/>
                  <a:gd name="T10" fmla="*/ 4 w 4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8">
                    <a:moveTo>
                      <a:pt x="2" y="0"/>
                    </a:moveTo>
                    <a:lnTo>
                      <a:pt x="2" y="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4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5" name="Freeform 354">
                <a:extLst>
                  <a:ext uri="{FF2B5EF4-FFF2-40B4-BE49-F238E27FC236}">
                    <a16:creationId xmlns:a16="http://schemas.microsoft.com/office/drawing/2014/main" id="{88D5E7ED-943F-4A11-B865-C92459BE7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3304"/>
                <a:ext cx="18" cy="8"/>
              </a:xfrm>
              <a:custGeom>
                <a:avLst/>
                <a:gdLst>
                  <a:gd name="T0" fmla="*/ 0 w 18"/>
                  <a:gd name="T1" fmla="*/ 2 h 8"/>
                  <a:gd name="T2" fmla="*/ 0 w 18"/>
                  <a:gd name="T3" fmla="*/ 2 h 8"/>
                  <a:gd name="T4" fmla="*/ 4 w 18"/>
                  <a:gd name="T5" fmla="*/ 0 h 8"/>
                  <a:gd name="T6" fmla="*/ 10 w 18"/>
                  <a:gd name="T7" fmla="*/ 2 h 8"/>
                  <a:gd name="T8" fmla="*/ 16 w 18"/>
                  <a:gd name="T9" fmla="*/ 4 h 8"/>
                  <a:gd name="T10" fmla="*/ 18 w 18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8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16" y="4"/>
                    </a:lnTo>
                    <a:lnTo>
                      <a:pt x="18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6" name="Freeform 355">
                <a:extLst>
                  <a:ext uri="{FF2B5EF4-FFF2-40B4-BE49-F238E27FC236}">
                    <a16:creationId xmlns:a16="http://schemas.microsoft.com/office/drawing/2014/main" id="{944584B4-66E4-42AC-B5FF-4D0400E7F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3196"/>
                <a:ext cx="10" cy="26"/>
              </a:xfrm>
              <a:custGeom>
                <a:avLst/>
                <a:gdLst>
                  <a:gd name="T0" fmla="*/ 0 w 10"/>
                  <a:gd name="T1" fmla="*/ 0 h 26"/>
                  <a:gd name="T2" fmla="*/ 0 w 10"/>
                  <a:gd name="T3" fmla="*/ 0 h 26"/>
                  <a:gd name="T4" fmla="*/ 4 w 10"/>
                  <a:gd name="T5" fmla="*/ 4 h 26"/>
                  <a:gd name="T6" fmla="*/ 8 w 10"/>
                  <a:gd name="T7" fmla="*/ 8 h 26"/>
                  <a:gd name="T8" fmla="*/ 10 w 10"/>
                  <a:gd name="T9" fmla="*/ 16 h 26"/>
                  <a:gd name="T10" fmla="*/ 10 w 10"/>
                  <a:gd name="T11" fmla="*/ 2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26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8" y="8"/>
                    </a:lnTo>
                    <a:lnTo>
                      <a:pt x="10" y="16"/>
                    </a:lnTo>
                    <a:lnTo>
                      <a:pt x="10" y="2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7" name="Freeform 356">
                <a:extLst>
                  <a:ext uri="{FF2B5EF4-FFF2-40B4-BE49-F238E27FC236}">
                    <a16:creationId xmlns:a16="http://schemas.microsoft.com/office/drawing/2014/main" id="{0C3860E8-0673-48A5-A6A4-CA76DBD97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" y="3272"/>
                <a:ext cx="18" cy="8"/>
              </a:xfrm>
              <a:custGeom>
                <a:avLst/>
                <a:gdLst>
                  <a:gd name="T0" fmla="*/ 0 w 18"/>
                  <a:gd name="T1" fmla="*/ 0 h 8"/>
                  <a:gd name="T2" fmla="*/ 0 w 18"/>
                  <a:gd name="T3" fmla="*/ 0 h 8"/>
                  <a:gd name="T4" fmla="*/ 4 w 18"/>
                  <a:gd name="T5" fmla="*/ 4 h 8"/>
                  <a:gd name="T6" fmla="*/ 8 w 18"/>
                  <a:gd name="T7" fmla="*/ 6 h 8"/>
                  <a:gd name="T8" fmla="*/ 12 w 18"/>
                  <a:gd name="T9" fmla="*/ 8 h 8"/>
                  <a:gd name="T10" fmla="*/ 18 w 18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8" y="6"/>
                    </a:lnTo>
                    <a:lnTo>
                      <a:pt x="12" y="8"/>
                    </a:lnTo>
                    <a:lnTo>
                      <a:pt x="18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8" name="Freeform 357">
                <a:extLst>
                  <a:ext uri="{FF2B5EF4-FFF2-40B4-BE49-F238E27FC236}">
                    <a16:creationId xmlns:a16="http://schemas.microsoft.com/office/drawing/2014/main" id="{61A0A732-00FD-4A80-A65F-0247DFDBF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22"/>
                <a:ext cx="4" cy="14"/>
              </a:xfrm>
              <a:custGeom>
                <a:avLst/>
                <a:gdLst>
                  <a:gd name="T0" fmla="*/ 4 w 4"/>
                  <a:gd name="T1" fmla="*/ 0 h 14"/>
                  <a:gd name="T2" fmla="*/ 4 w 4"/>
                  <a:gd name="T3" fmla="*/ 0 h 14"/>
                  <a:gd name="T4" fmla="*/ 0 w 4"/>
                  <a:gd name="T5" fmla="*/ 8 h 14"/>
                  <a:gd name="T6" fmla="*/ 2 w 4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4">
                    <a:moveTo>
                      <a:pt x="4" y="0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2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9" name="Freeform 358">
                <a:extLst>
                  <a:ext uri="{FF2B5EF4-FFF2-40B4-BE49-F238E27FC236}">
                    <a16:creationId xmlns:a16="http://schemas.microsoft.com/office/drawing/2014/main" id="{2C6F2547-F175-4D7D-B9AA-9AC14DA15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3170"/>
                <a:ext cx="12" cy="10"/>
              </a:xfrm>
              <a:custGeom>
                <a:avLst/>
                <a:gdLst>
                  <a:gd name="T0" fmla="*/ 12 w 12"/>
                  <a:gd name="T1" fmla="*/ 0 h 10"/>
                  <a:gd name="T2" fmla="*/ 12 w 12"/>
                  <a:gd name="T3" fmla="*/ 0 h 10"/>
                  <a:gd name="T4" fmla="*/ 6 w 12"/>
                  <a:gd name="T5" fmla="*/ 8 h 10"/>
                  <a:gd name="T6" fmla="*/ 4 w 12"/>
                  <a:gd name="T7" fmla="*/ 10 h 10"/>
                  <a:gd name="T8" fmla="*/ 0 w 12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lnTo>
                      <a:pt x="12" y="0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0" name="Freeform 359">
                <a:extLst>
                  <a:ext uri="{FF2B5EF4-FFF2-40B4-BE49-F238E27FC236}">
                    <a16:creationId xmlns:a16="http://schemas.microsoft.com/office/drawing/2014/main" id="{464CB4C1-225F-4825-879F-03BCA4FC0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3082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0 h 18"/>
                  <a:gd name="T4" fmla="*/ 6 w 6"/>
                  <a:gd name="T5" fmla="*/ 10 h 18"/>
                  <a:gd name="T6" fmla="*/ 6 w 6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6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1" name="Freeform 360">
                <a:extLst>
                  <a:ext uri="{FF2B5EF4-FFF2-40B4-BE49-F238E27FC236}">
                    <a16:creationId xmlns:a16="http://schemas.microsoft.com/office/drawing/2014/main" id="{4C6621DB-DA3C-475C-965A-58E58C93A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2" y="3138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0 h 12"/>
                  <a:gd name="T4" fmla="*/ 0 w 8"/>
                  <a:gd name="T5" fmla="*/ 4 h 12"/>
                  <a:gd name="T6" fmla="*/ 2 w 8"/>
                  <a:gd name="T7" fmla="*/ 8 h 12"/>
                  <a:gd name="T8" fmla="*/ 8 w 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8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2" name="Freeform 361">
                <a:extLst>
                  <a:ext uri="{FF2B5EF4-FFF2-40B4-BE49-F238E27FC236}">
                    <a16:creationId xmlns:a16="http://schemas.microsoft.com/office/drawing/2014/main" id="{80E4014C-6331-4601-A4DD-B5847AD7C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2742"/>
                <a:ext cx="8" cy="32"/>
              </a:xfrm>
              <a:custGeom>
                <a:avLst/>
                <a:gdLst>
                  <a:gd name="T0" fmla="*/ 0 w 8"/>
                  <a:gd name="T1" fmla="*/ 32 h 32"/>
                  <a:gd name="T2" fmla="*/ 0 w 8"/>
                  <a:gd name="T3" fmla="*/ 32 h 32"/>
                  <a:gd name="T4" fmla="*/ 0 w 8"/>
                  <a:gd name="T5" fmla="*/ 20 h 32"/>
                  <a:gd name="T6" fmla="*/ 2 w 8"/>
                  <a:gd name="T7" fmla="*/ 12 h 32"/>
                  <a:gd name="T8" fmla="*/ 4 w 8"/>
                  <a:gd name="T9" fmla="*/ 6 h 32"/>
                  <a:gd name="T10" fmla="*/ 8 w 8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0" y="32"/>
                    </a:moveTo>
                    <a:lnTo>
                      <a:pt x="0" y="32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4" y="6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3" name="Freeform 362">
                <a:extLst>
                  <a:ext uri="{FF2B5EF4-FFF2-40B4-BE49-F238E27FC236}">
                    <a16:creationId xmlns:a16="http://schemas.microsoft.com/office/drawing/2014/main" id="{C7B97D60-C017-410D-945A-3077D6C1B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2902"/>
                <a:ext cx="12" cy="22"/>
              </a:xfrm>
              <a:custGeom>
                <a:avLst/>
                <a:gdLst>
                  <a:gd name="T0" fmla="*/ 0 w 12"/>
                  <a:gd name="T1" fmla="*/ 0 h 22"/>
                  <a:gd name="T2" fmla="*/ 0 w 12"/>
                  <a:gd name="T3" fmla="*/ 0 h 22"/>
                  <a:gd name="T4" fmla="*/ 2 w 12"/>
                  <a:gd name="T5" fmla="*/ 6 h 22"/>
                  <a:gd name="T6" fmla="*/ 4 w 12"/>
                  <a:gd name="T7" fmla="*/ 12 h 22"/>
                  <a:gd name="T8" fmla="*/ 12 w 12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22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12"/>
                    </a:lnTo>
                    <a:lnTo>
                      <a:pt x="12" y="2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4" name="Freeform 363">
                <a:extLst>
                  <a:ext uri="{FF2B5EF4-FFF2-40B4-BE49-F238E27FC236}">
                    <a16:creationId xmlns:a16="http://schemas.microsoft.com/office/drawing/2014/main" id="{63485027-4DBB-4884-A3FE-972368796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2638"/>
                <a:ext cx="22" cy="46"/>
              </a:xfrm>
              <a:custGeom>
                <a:avLst/>
                <a:gdLst>
                  <a:gd name="T0" fmla="*/ 12 w 22"/>
                  <a:gd name="T1" fmla="*/ 0 h 46"/>
                  <a:gd name="T2" fmla="*/ 12 w 22"/>
                  <a:gd name="T3" fmla="*/ 0 h 46"/>
                  <a:gd name="T4" fmla="*/ 8 w 22"/>
                  <a:gd name="T5" fmla="*/ 6 h 46"/>
                  <a:gd name="T6" fmla="*/ 4 w 22"/>
                  <a:gd name="T7" fmla="*/ 10 h 46"/>
                  <a:gd name="T8" fmla="*/ 2 w 22"/>
                  <a:gd name="T9" fmla="*/ 16 h 46"/>
                  <a:gd name="T10" fmla="*/ 0 w 22"/>
                  <a:gd name="T11" fmla="*/ 24 h 46"/>
                  <a:gd name="T12" fmla="*/ 0 w 22"/>
                  <a:gd name="T13" fmla="*/ 24 h 46"/>
                  <a:gd name="T14" fmla="*/ 2 w 22"/>
                  <a:gd name="T15" fmla="*/ 38 h 46"/>
                  <a:gd name="T16" fmla="*/ 6 w 22"/>
                  <a:gd name="T17" fmla="*/ 44 h 46"/>
                  <a:gd name="T18" fmla="*/ 8 w 22"/>
                  <a:gd name="T19" fmla="*/ 46 h 46"/>
                  <a:gd name="T20" fmla="*/ 12 w 22"/>
                  <a:gd name="T21" fmla="*/ 46 h 46"/>
                  <a:gd name="T22" fmla="*/ 12 w 22"/>
                  <a:gd name="T23" fmla="*/ 46 h 46"/>
                  <a:gd name="T24" fmla="*/ 14 w 22"/>
                  <a:gd name="T25" fmla="*/ 44 h 46"/>
                  <a:gd name="T26" fmla="*/ 16 w 22"/>
                  <a:gd name="T27" fmla="*/ 40 h 46"/>
                  <a:gd name="T28" fmla="*/ 16 w 22"/>
                  <a:gd name="T29" fmla="*/ 34 h 46"/>
                  <a:gd name="T30" fmla="*/ 16 w 22"/>
                  <a:gd name="T31" fmla="*/ 34 h 46"/>
                  <a:gd name="T32" fmla="*/ 20 w 22"/>
                  <a:gd name="T33" fmla="*/ 24 h 46"/>
                  <a:gd name="T34" fmla="*/ 22 w 22"/>
                  <a:gd name="T35" fmla="*/ 16 h 46"/>
                  <a:gd name="T36" fmla="*/ 22 w 22"/>
                  <a:gd name="T37" fmla="*/ 16 h 46"/>
                  <a:gd name="T38" fmla="*/ 22 w 22"/>
                  <a:gd name="T39" fmla="*/ 10 h 46"/>
                  <a:gd name="T40" fmla="*/ 20 w 22"/>
                  <a:gd name="T41" fmla="*/ 4 h 46"/>
                  <a:gd name="T42" fmla="*/ 16 w 22"/>
                  <a:gd name="T43" fmla="*/ 0 h 46"/>
                  <a:gd name="T44" fmla="*/ 14 w 22"/>
                  <a:gd name="T45" fmla="*/ 0 h 46"/>
                  <a:gd name="T46" fmla="*/ 12 w 22"/>
                  <a:gd name="T47" fmla="*/ 0 h 46"/>
                  <a:gd name="T48" fmla="*/ 12 w 22"/>
                  <a:gd name="T49" fmla="*/ 0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2" h="46">
                    <a:moveTo>
                      <a:pt x="12" y="0"/>
                    </a:moveTo>
                    <a:lnTo>
                      <a:pt x="12" y="0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2" y="38"/>
                    </a:lnTo>
                    <a:lnTo>
                      <a:pt x="6" y="44"/>
                    </a:lnTo>
                    <a:lnTo>
                      <a:pt x="8" y="46"/>
                    </a:lnTo>
                    <a:lnTo>
                      <a:pt x="12" y="46"/>
                    </a:lnTo>
                    <a:lnTo>
                      <a:pt x="14" y="44"/>
                    </a:lnTo>
                    <a:lnTo>
                      <a:pt x="16" y="40"/>
                    </a:lnTo>
                    <a:lnTo>
                      <a:pt x="16" y="34"/>
                    </a:lnTo>
                    <a:lnTo>
                      <a:pt x="20" y="24"/>
                    </a:lnTo>
                    <a:lnTo>
                      <a:pt x="22" y="16"/>
                    </a:lnTo>
                    <a:lnTo>
                      <a:pt x="22" y="10"/>
                    </a:lnTo>
                    <a:lnTo>
                      <a:pt x="20" y="4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5" name="Freeform 364">
                <a:extLst>
                  <a:ext uri="{FF2B5EF4-FFF2-40B4-BE49-F238E27FC236}">
                    <a16:creationId xmlns:a16="http://schemas.microsoft.com/office/drawing/2014/main" id="{DE473C46-CC46-4C15-81D2-C729E53E3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576"/>
                <a:ext cx="44" cy="48"/>
              </a:xfrm>
              <a:custGeom>
                <a:avLst/>
                <a:gdLst>
                  <a:gd name="T0" fmla="*/ 10 w 44"/>
                  <a:gd name="T1" fmla="*/ 0 h 48"/>
                  <a:gd name="T2" fmla="*/ 10 w 44"/>
                  <a:gd name="T3" fmla="*/ 0 h 48"/>
                  <a:gd name="T4" fmla="*/ 8 w 44"/>
                  <a:gd name="T5" fmla="*/ 2 h 48"/>
                  <a:gd name="T6" fmla="*/ 8 w 44"/>
                  <a:gd name="T7" fmla="*/ 6 h 48"/>
                  <a:gd name="T8" fmla="*/ 8 w 44"/>
                  <a:gd name="T9" fmla="*/ 6 h 48"/>
                  <a:gd name="T10" fmla="*/ 8 w 44"/>
                  <a:gd name="T11" fmla="*/ 12 h 48"/>
                  <a:gd name="T12" fmla="*/ 6 w 44"/>
                  <a:gd name="T13" fmla="*/ 20 h 48"/>
                  <a:gd name="T14" fmla="*/ 0 w 44"/>
                  <a:gd name="T15" fmla="*/ 32 h 48"/>
                  <a:gd name="T16" fmla="*/ 0 w 44"/>
                  <a:gd name="T17" fmla="*/ 32 h 48"/>
                  <a:gd name="T18" fmla="*/ 0 w 44"/>
                  <a:gd name="T19" fmla="*/ 38 h 48"/>
                  <a:gd name="T20" fmla="*/ 2 w 44"/>
                  <a:gd name="T21" fmla="*/ 42 h 48"/>
                  <a:gd name="T22" fmla="*/ 6 w 44"/>
                  <a:gd name="T23" fmla="*/ 46 h 48"/>
                  <a:gd name="T24" fmla="*/ 12 w 44"/>
                  <a:gd name="T25" fmla="*/ 48 h 48"/>
                  <a:gd name="T26" fmla="*/ 12 w 44"/>
                  <a:gd name="T27" fmla="*/ 48 h 48"/>
                  <a:gd name="T28" fmla="*/ 18 w 44"/>
                  <a:gd name="T29" fmla="*/ 46 h 48"/>
                  <a:gd name="T30" fmla="*/ 22 w 44"/>
                  <a:gd name="T31" fmla="*/ 44 h 48"/>
                  <a:gd name="T32" fmla="*/ 28 w 44"/>
                  <a:gd name="T33" fmla="*/ 34 h 48"/>
                  <a:gd name="T34" fmla="*/ 28 w 44"/>
                  <a:gd name="T35" fmla="*/ 34 h 48"/>
                  <a:gd name="T36" fmla="*/ 36 w 44"/>
                  <a:gd name="T37" fmla="*/ 24 h 48"/>
                  <a:gd name="T38" fmla="*/ 36 w 44"/>
                  <a:gd name="T39" fmla="*/ 24 h 48"/>
                  <a:gd name="T40" fmla="*/ 40 w 44"/>
                  <a:gd name="T41" fmla="*/ 22 h 48"/>
                  <a:gd name="T42" fmla="*/ 44 w 44"/>
                  <a:gd name="T43" fmla="*/ 20 h 48"/>
                  <a:gd name="T44" fmla="*/ 44 w 44"/>
                  <a:gd name="T45" fmla="*/ 20 h 48"/>
                  <a:gd name="T46" fmla="*/ 44 w 44"/>
                  <a:gd name="T47" fmla="*/ 14 h 48"/>
                  <a:gd name="T48" fmla="*/ 42 w 44"/>
                  <a:gd name="T49" fmla="*/ 10 h 48"/>
                  <a:gd name="T50" fmla="*/ 40 w 44"/>
                  <a:gd name="T51" fmla="*/ 6 h 48"/>
                  <a:gd name="T52" fmla="*/ 34 w 44"/>
                  <a:gd name="T53" fmla="*/ 2 h 48"/>
                  <a:gd name="T54" fmla="*/ 34 w 44"/>
                  <a:gd name="T55" fmla="*/ 2 h 48"/>
                  <a:gd name="T56" fmla="*/ 28 w 44"/>
                  <a:gd name="T57" fmla="*/ 0 h 48"/>
                  <a:gd name="T58" fmla="*/ 20 w 44"/>
                  <a:gd name="T59" fmla="*/ 0 h 48"/>
                  <a:gd name="T60" fmla="*/ 20 w 44"/>
                  <a:gd name="T61" fmla="*/ 0 h 48"/>
                  <a:gd name="T62" fmla="*/ 10 w 44"/>
                  <a:gd name="T63" fmla="*/ 0 h 48"/>
                  <a:gd name="T64" fmla="*/ 10 w 44"/>
                  <a:gd name="T65" fmla="*/ 0 h 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4" h="48">
                    <a:moveTo>
                      <a:pt x="10" y="0"/>
                    </a:moveTo>
                    <a:lnTo>
                      <a:pt x="10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12"/>
                    </a:lnTo>
                    <a:lnTo>
                      <a:pt x="6" y="20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12" y="48"/>
                    </a:lnTo>
                    <a:lnTo>
                      <a:pt x="18" y="46"/>
                    </a:lnTo>
                    <a:lnTo>
                      <a:pt x="22" y="44"/>
                    </a:lnTo>
                    <a:lnTo>
                      <a:pt x="28" y="34"/>
                    </a:lnTo>
                    <a:lnTo>
                      <a:pt x="36" y="24"/>
                    </a:lnTo>
                    <a:lnTo>
                      <a:pt x="40" y="22"/>
                    </a:lnTo>
                    <a:lnTo>
                      <a:pt x="44" y="20"/>
                    </a:lnTo>
                    <a:lnTo>
                      <a:pt x="44" y="14"/>
                    </a:lnTo>
                    <a:lnTo>
                      <a:pt x="42" y="10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6" name="Freeform 365">
                <a:extLst>
                  <a:ext uri="{FF2B5EF4-FFF2-40B4-BE49-F238E27FC236}">
                    <a16:creationId xmlns:a16="http://schemas.microsoft.com/office/drawing/2014/main" id="{5B609C0C-0152-41DD-A840-A27ECE762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520"/>
                <a:ext cx="30" cy="64"/>
              </a:xfrm>
              <a:custGeom>
                <a:avLst/>
                <a:gdLst>
                  <a:gd name="T0" fmla="*/ 14 w 30"/>
                  <a:gd name="T1" fmla="*/ 2 h 64"/>
                  <a:gd name="T2" fmla="*/ 14 w 30"/>
                  <a:gd name="T3" fmla="*/ 2 h 64"/>
                  <a:gd name="T4" fmla="*/ 6 w 30"/>
                  <a:gd name="T5" fmla="*/ 12 h 64"/>
                  <a:gd name="T6" fmla="*/ 2 w 30"/>
                  <a:gd name="T7" fmla="*/ 18 h 64"/>
                  <a:gd name="T8" fmla="*/ 0 w 30"/>
                  <a:gd name="T9" fmla="*/ 26 h 64"/>
                  <a:gd name="T10" fmla="*/ 0 w 30"/>
                  <a:gd name="T11" fmla="*/ 26 h 64"/>
                  <a:gd name="T12" fmla="*/ 0 w 30"/>
                  <a:gd name="T13" fmla="*/ 32 h 64"/>
                  <a:gd name="T14" fmla="*/ 4 w 30"/>
                  <a:gd name="T15" fmla="*/ 36 h 64"/>
                  <a:gd name="T16" fmla="*/ 8 w 30"/>
                  <a:gd name="T17" fmla="*/ 40 h 64"/>
                  <a:gd name="T18" fmla="*/ 12 w 30"/>
                  <a:gd name="T19" fmla="*/ 44 h 64"/>
                  <a:gd name="T20" fmla="*/ 12 w 30"/>
                  <a:gd name="T21" fmla="*/ 44 h 64"/>
                  <a:gd name="T22" fmla="*/ 18 w 30"/>
                  <a:gd name="T23" fmla="*/ 60 h 64"/>
                  <a:gd name="T24" fmla="*/ 20 w 30"/>
                  <a:gd name="T25" fmla="*/ 64 h 64"/>
                  <a:gd name="T26" fmla="*/ 22 w 30"/>
                  <a:gd name="T27" fmla="*/ 64 h 64"/>
                  <a:gd name="T28" fmla="*/ 26 w 30"/>
                  <a:gd name="T29" fmla="*/ 62 h 64"/>
                  <a:gd name="T30" fmla="*/ 26 w 30"/>
                  <a:gd name="T31" fmla="*/ 62 h 64"/>
                  <a:gd name="T32" fmla="*/ 30 w 30"/>
                  <a:gd name="T33" fmla="*/ 58 h 64"/>
                  <a:gd name="T34" fmla="*/ 30 w 30"/>
                  <a:gd name="T35" fmla="*/ 52 h 64"/>
                  <a:gd name="T36" fmla="*/ 30 w 30"/>
                  <a:gd name="T37" fmla="*/ 46 h 64"/>
                  <a:gd name="T38" fmla="*/ 26 w 30"/>
                  <a:gd name="T39" fmla="*/ 40 h 64"/>
                  <a:gd name="T40" fmla="*/ 26 w 30"/>
                  <a:gd name="T41" fmla="*/ 40 h 64"/>
                  <a:gd name="T42" fmla="*/ 24 w 30"/>
                  <a:gd name="T43" fmla="*/ 34 h 64"/>
                  <a:gd name="T44" fmla="*/ 24 w 30"/>
                  <a:gd name="T45" fmla="*/ 26 h 64"/>
                  <a:gd name="T46" fmla="*/ 22 w 30"/>
                  <a:gd name="T47" fmla="*/ 12 h 64"/>
                  <a:gd name="T48" fmla="*/ 20 w 30"/>
                  <a:gd name="T49" fmla="*/ 2 h 64"/>
                  <a:gd name="T50" fmla="*/ 18 w 30"/>
                  <a:gd name="T51" fmla="*/ 0 h 64"/>
                  <a:gd name="T52" fmla="*/ 14 w 30"/>
                  <a:gd name="T53" fmla="*/ 2 h 64"/>
                  <a:gd name="T54" fmla="*/ 14 w 30"/>
                  <a:gd name="T55" fmla="*/ 2 h 6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0" h="64">
                    <a:moveTo>
                      <a:pt x="14" y="2"/>
                    </a:moveTo>
                    <a:lnTo>
                      <a:pt x="14" y="2"/>
                    </a:lnTo>
                    <a:lnTo>
                      <a:pt x="6" y="12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8" y="60"/>
                    </a:lnTo>
                    <a:lnTo>
                      <a:pt x="20" y="64"/>
                    </a:lnTo>
                    <a:lnTo>
                      <a:pt x="22" y="64"/>
                    </a:lnTo>
                    <a:lnTo>
                      <a:pt x="26" y="62"/>
                    </a:lnTo>
                    <a:lnTo>
                      <a:pt x="30" y="58"/>
                    </a:lnTo>
                    <a:lnTo>
                      <a:pt x="30" y="52"/>
                    </a:lnTo>
                    <a:lnTo>
                      <a:pt x="30" y="46"/>
                    </a:lnTo>
                    <a:lnTo>
                      <a:pt x="26" y="40"/>
                    </a:lnTo>
                    <a:lnTo>
                      <a:pt x="24" y="34"/>
                    </a:lnTo>
                    <a:lnTo>
                      <a:pt x="24" y="26"/>
                    </a:lnTo>
                    <a:lnTo>
                      <a:pt x="22" y="1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2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7" name="Freeform 366">
                <a:extLst>
                  <a:ext uri="{FF2B5EF4-FFF2-40B4-BE49-F238E27FC236}">
                    <a16:creationId xmlns:a16="http://schemas.microsoft.com/office/drawing/2014/main" id="{BEC3FF68-97D3-4C3A-B072-A15362B36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" y="2468"/>
                <a:ext cx="58" cy="40"/>
              </a:xfrm>
              <a:custGeom>
                <a:avLst/>
                <a:gdLst>
                  <a:gd name="T0" fmla="*/ 0 w 58"/>
                  <a:gd name="T1" fmla="*/ 10 h 40"/>
                  <a:gd name="T2" fmla="*/ 0 w 58"/>
                  <a:gd name="T3" fmla="*/ 10 h 40"/>
                  <a:gd name="T4" fmla="*/ 2 w 58"/>
                  <a:gd name="T5" fmla="*/ 2 h 40"/>
                  <a:gd name="T6" fmla="*/ 4 w 58"/>
                  <a:gd name="T7" fmla="*/ 0 h 40"/>
                  <a:gd name="T8" fmla="*/ 14 w 58"/>
                  <a:gd name="T9" fmla="*/ 6 h 40"/>
                  <a:gd name="T10" fmla="*/ 14 w 58"/>
                  <a:gd name="T11" fmla="*/ 6 h 40"/>
                  <a:gd name="T12" fmla="*/ 20 w 58"/>
                  <a:gd name="T13" fmla="*/ 8 h 40"/>
                  <a:gd name="T14" fmla="*/ 26 w 58"/>
                  <a:gd name="T15" fmla="*/ 10 h 40"/>
                  <a:gd name="T16" fmla="*/ 32 w 58"/>
                  <a:gd name="T17" fmla="*/ 10 h 40"/>
                  <a:gd name="T18" fmla="*/ 40 w 58"/>
                  <a:gd name="T19" fmla="*/ 6 h 40"/>
                  <a:gd name="T20" fmla="*/ 40 w 58"/>
                  <a:gd name="T21" fmla="*/ 6 h 40"/>
                  <a:gd name="T22" fmla="*/ 46 w 58"/>
                  <a:gd name="T23" fmla="*/ 4 h 40"/>
                  <a:gd name="T24" fmla="*/ 52 w 58"/>
                  <a:gd name="T25" fmla="*/ 4 h 40"/>
                  <a:gd name="T26" fmla="*/ 56 w 58"/>
                  <a:gd name="T27" fmla="*/ 6 h 40"/>
                  <a:gd name="T28" fmla="*/ 58 w 58"/>
                  <a:gd name="T29" fmla="*/ 10 h 40"/>
                  <a:gd name="T30" fmla="*/ 58 w 58"/>
                  <a:gd name="T31" fmla="*/ 10 h 40"/>
                  <a:gd name="T32" fmla="*/ 58 w 58"/>
                  <a:gd name="T33" fmla="*/ 14 h 40"/>
                  <a:gd name="T34" fmla="*/ 54 w 58"/>
                  <a:gd name="T35" fmla="*/ 18 h 40"/>
                  <a:gd name="T36" fmla="*/ 38 w 58"/>
                  <a:gd name="T37" fmla="*/ 26 h 40"/>
                  <a:gd name="T38" fmla="*/ 38 w 58"/>
                  <a:gd name="T39" fmla="*/ 26 h 40"/>
                  <a:gd name="T40" fmla="*/ 24 w 58"/>
                  <a:gd name="T41" fmla="*/ 38 h 40"/>
                  <a:gd name="T42" fmla="*/ 16 w 58"/>
                  <a:gd name="T43" fmla="*/ 40 h 40"/>
                  <a:gd name="T44" fmla="*/ 14 w 58"/>
                  <a:gd name="T45" fmla="*/ 40 h 40"/>
                  <a:gd name="T46" fmla="*/ 10 w 58"/>
                  <a:gd name="T47" fmla="*/ 40 h 40"/>
                  <a:gd name="T48" fmla="*/ 10 w 58"/>
                  <a:gd name="T49" fmla="*/ 40 h 40"/>
                  <a:gd name="T50" fmla="*/ 6 w 58"/>
                  <a:gd name="T51" fmla="*/ 38 h 40"/>
                  <a:gd name="T52" fmla="*/ 4 w 58"/>
                  <a:gd name="T53" fmla="*/ 36 h 40"/>
                  <a:gd name="T54" fmla="*/ 4 w 58"/>
                  <a:gd name="T55" fmla="*/ 26 h 40"/>
                  <a:gd name="T56" fmla="*/ 4 w 58"/>
                  <a:gd name="T57" fmla="*/ 26 h 40"/>
                  <a:gd name="T58" fmla="*/ 0 w 58"/>
                  <a:gd name="T59" fmla="*/ 16 h 40"/>
                  <a:gd name="T60" fmla="*/ 0 w 58"/>
                  <a:gd name="T61" fmla="*/ 12 h 40"/>
                  <a:gd name="T62" fmla="*/ 0 w 58"/>
                  <a:gd name="T63" fmla="*/ 10 h 40"/>
                  <a:gd name="T64" fmla="*/ 0 w 58"/>
                  <a:gd name="T65" fmla="*/ 10 h 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8" h="40">
                    <a:moveTo>
                      <a:pt x="0" y="10"/>
                    </a:moveTo>
                    <a:lnTo>
                      <a:pt x="0" y="1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" y="6"/>
                    </a:lnTo>
                    <a:lnTo>
                      <a:pt x="20" y="8"/>
                    </a:lnTo>
                    <a:lnTo>
                      <a:pt x="26" y="10"/>
                    </a:lnTo>
                    <a:lnTo>
                      <a:pt x="32" y="10"/>
                    </a:lnTo>
                    <a:lnTo>
                      <a:pt x="40" y="6"/>
                    </a:lnTo>
                    <a:lnTo>
                      <a:pt x="46" y="4"/>
                    </a:lnTo>
                    <a:lnTo>
                      <a:pt x="52" y="4"/>
                    </a:lnTo>
                    <a:lnTo>
                      <a:pt x="56" y="6"/>
                    </a:lnTo>
                    <a:lnTo>
                      <a:pt x="58" y="10"/>
                    </a:lnTo>
                    <a:lnTo>
                      <a:pt x="58" y="14"/>
                    </a:lnTo>
                    <a:lnTo>
                      <a:pt x="54" y="18"/>
                    </a:lnTo>
                    <a:lnTo>
                      <a:pt x="38" y="26"/>
                    </a:lnTo>
                    <a:lnTo>
                      <a:pt x="24" y="38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0" y="40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4" y="26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8" name="Freeform 367">
                <a:extLst>
                  <a:ext uri="{FF2B5EF4-FFF2-40B4-BE49-F238E27FC236}">
                    <a16:creationId xmlns:a16="http://schemas.microsoft.com/office/drawing/2014/main" id="{9DF4D8C3-188A-41F5-99CD-E3A5F8131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" y="2526"/>
                <a:ext cx="12" cy="18"/>
              </a:xfrm>
              <a:custGeom>
                <a:avLst/>
                <a:gdLst>
                  <a:gd name="T0" fmla="*/ 4 w 12"/>
                  <a:gd name="T1" fmla="*/ 0 h 18"/>
                  <a:gd name="T2" fmla="*/ 4 w 12"/>
                  <a:gd name="T3" fmla="*/ 0 h 18"/>
                  <a:gd name="T4" fmla="*/ 2 w 12"/>
                  <a:gd name="T5" fmla="*/ 4 h 18"/>
                  <a:gd name="T6" fmla="*/ 0 w 12"/>
                  <a:gd name="T7" fmla="*/ 8 h 18"/>
                  <a:gd name="T8" fmla="*/ 2 w 12"/>
                  <a:gd name="T9" fmla="*/ 16 h 18"/>
                  <a:gd name="T10" fmla="*/ 2 w 12"/>
                  <a:gd name="T11" fmla="*/ 16 h 18"/>
                  <a:gd name="T12" fmla="*/ 4 w 12"/>
                  <a:gd name="T13" fmla="*/ 18 h 18"/>
                  <a:gd name="T14" fmla="*/ 6 w 12"/>
                  <a:gd name="T15" fmla="*/ 16 h 18"/>
                  <a:gd name="T16" fmla="*/ 12 w 12"/>
                  <a:gd name="T17" fmla="*/ 12 h 18"/>
                  <a:gd name="T18" fmla="*/ 12 w 12"/>
                  <a:gd name="T19" fmla="*/ 12 h 18"/>
                  <a:gd name="T20" fmla="*/ 12 w 12"/>
                  <a:gd name="T21" fmla="*/ 6 h 18"/>
                  <a:gd name="T22" fmla="*/ 12 w 12"/>
                  <a:gd name="T23" fmla="*/ 2 h 18"/>
                  <a:gd name="T24" fmla="*/ 8 w 12"/>
                  <a:gd name="T25" fmla="*/ 0 h 18"/>
                  <a:gd name="T26" fmla="*/ 4 w 12"/>
                  <a:gd name="T27" fmla="*/ 0 h 18"/>
                  <a:gd name="T28" fmla="*/ 4 w 12"/>
                  <a:gd name="T29" fmla="*/ 0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" h="18">
                    <a:moveTo>
                      <a:pt x="4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9" name="Freeform 368">
                <a:extLst>
                  <a:ext uri="{FF2B5EF4-FFF2-40B4-BE49-F238E27FC236}">
                    <a16:creationId xmlns:a16="http://schemas.microsoft.com/office/drawing/2014/main" id="{E0E8DF95-4DD2-4819-8512-A988D1112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2498"/>
                <a:ext cx="26" cy="18"/>
              </a:xfrm>
              <a:custGeom>
                <a:avLst/>
                <a:gdLst>
                  <a:gd name="T0" fmla="*/ 6 w 26"/>
                  <a:gd name="T1" fmla="*/ 6 h 18"/>
                  <a:gd name="T2" fmla="*/ 6 w 26"/>
                  <a:gd name="T3" fmla="*/ 6 h 18"/>
                  <a:gd name="T4" fmla="*/ 0 w 26"/>
                  <a:gd name="T5" fmla="*/ 10 h 18"/>
                  <a:gd name="T6" fmla="*/ 0 w 26"/>
                  <a:gd name="T7" fmla="*/ 12 h 18"/>
                  <a:gd name="T8" fmla="*/ 0 w 26"/>
                  <a:gd name="T9" fmla="*/ 16 h 18"/>
                  <a:gd name="T10" fmla="*/ 0 w 26"/>
                  <a:gd name="T11" fmla="*/ 16 h 18"/>
                  <a:gd name="T12" fmla="*/ 4 w 26"/>
                  <a:gd name="T13" fmla="*/ 18 h 18"/>
                  <a:gd name="T14" fmla="*/ 6 w 26"/>
                  <a:gd name="T15" fmla="*/ 18 h 18"/>
                  <a:gd name="T16" fmla="*/ 10 w 26"/>
                  <a:gd name="T17" fmla="*/ 18 h 18"/>
                  <a:gd name="T18" fmla="*/ 12 w 26"/>
                  <a:gd name="T19" fmla="*/ 16 h 18"/>
                  <a:gd name="T20" fmla="*/ 12 w 26"/>
                  <a:gd name="T21" fmla="*/ 16 h 18"/>
                  <a:gd name="T22" fmla="*/ 16 w 26"/>
                  <a:gd name="T23" fmla="*/ 14 h 18"/>
                  <a:gd name="T24" fmla="*/ 20 w 26"/>
                  <a:gd name="T25" fmla="*/ 12 h 18"/>
                  <a:gd name="T26" fmla="*/ 24 w 26"/>
                  <a:gd name="T27" fmla="*/ 10 h 18"/>
                  <a:gd name="T28" fmla="*/ 26 w 26"/>
                  <a:gd name="T29" fmla="*/ 4 h 18"/>
                  <a:gd name="T30" fmla="*/ 26 w 26"/>
                  <a:gd name="T31" fmla="*/ 4 h 18"/>
                  <a:gd name="T32" fmla="*/ 26 w 26"/>
                  <a:gd name="T33" fmla="*/ 2 h 18"/>
                  <a:gd name="T34" fmla="*/ 24 w 26"/>
                  <a:gd name="T35" fmla="*/ 0 h 18"/>
                  <a:gd name="T36" fmla="*/ 18 w 26"/>
                  <a:gd name="T37" fmla="*/ 0 h 18"/>
                  <a:gd name="T38" fmla="*/ 12 w 26"/>
                  <a:gd name="T39" fmla="*/ 2 h 18"/>
                  <a:gd name="T40" fmla="*/ 6 w 26"/>
                  <a:gd name="T41" fmla="*/ 6 h 18"/>
                  <a:gd name="T42" fmla="*/ 6 w 26"/>
                  <a:gd name="T43" fmla="*/ 6 h 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6" h="18">
                    <a:moveTo>
                      <a:pt x="6" y="6"/>
                    </a:moveTo>
                    <a:lnTo>
                      <a:pt x="6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6" y="14"/>
                    </a:lnTo>
                    <a:lnTo>
                      <a:pt x="20" y="12"/>
                    </a:lnTo>
                    <a:lnTo>
                      <a:pt x="24" y="10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6" y="6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0" name="Freeform 369">
                <a:extLst>
                  <a:ext uri="{FF2B5EF4-FFF2-40B4-BE49-F238E27FC236}">
                    <a16:creationId xmlns:a16="http://schemas.microsoft.com/office/drawing/2014/main" id="{48C21136-4AA1-442C-93D9-C2069E0D9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0" y="2446"/>
                <a:ext cx="34" cy="34"/>
              </a:xfrm>
              <a:custGeom>
                <a:avLst/>
                <a:gdLst>
                  <a:gd name="T0" fmla="*/ 8 w 34"/>
                  <a:gd name="T1" fmla="*/ 4 h 34"/>
                  <a:gd name="T2" fmla="*/ 8 w 34"/>
                  <a:gd name="T3" fmla="*/ 4 h 34"/>
                  <a:gd name="T4" fmla="*/ 2 w 34"/>
                  <a:gd name="T5" fmla="*/ 8 h 34"/>
                  <a:gd name="T6" fmla="*/ 0 w 34"/>
                  <a:gd name="T7" fmla="*/ 12 h 34"/>
                  <a:gd name="T8" fmla="*/ 0 w 34"/>
                  <a:gd name="T9" fmla="*/ 16 h 34"/>
                  <a:gd name="T10" fmla="*/ 0 w 34"/>
                  <a:gd name="T11" fmla="*/ 16 h 34"/>
                  <a:gd name="T12" fmla="*/ 2 w 34"/>
                  <a:gd name="T13" fmla="*/ 28 h 34"/>
                  <a:gd name="T14" fmla="*/ 2 w 34"/>
                  <a:gd name="T15" fmla="*/ 32 h 34"/>
                  <a:gd name="T16" fmla="*/ 6 w 34"/>
                  <a:gd name="T17" fmla="*/ 34 h 34"/>
                  <a:gd name="T18" fmla="*/ 6 w 34"/>
                  <a:gd name="T19" fmla="*/ 34 h 34"/>
                  <a:gd name="T20" fmla="*/ 8 w 34"/>
                  <a:gd name="T21" fmla="*/ 32 h 34"/>
                  <a:gd name="T22" fmla="*/ 12 w 34"/>
                  <a:gd name="T23" fmla="*/ 28 h 34"/>
                  <a:gd name="T24" fmla="*/ 14 w 34"/>
                  <a:gd name="T25" fmla="*/ 24 h 34"/>
                  <a:gd name="T26" fmla="*/ 20 w 34"/>
                  <a:gd name="T27" fmla="*/ 20 h 34"/>
                  <a:gd name="T28" fmla="*/ 20 w 34"/>
                  <a:gd name="T29" fmla="*/ 20 h 34"/>
                  <a:gd name="T30" fmla="*/ 30 w 34"/>
                  <a:gd name="T31" fmla="*/ 16 h 34"/>
                  <a:gd name="T32" fmla="*/ 32 w 34"/>
                  <a:gd name="T33" fmla="*/ 12 h 34"/>
                  <a:gd name="T34" fmla="*/ 34 w 34"/>
                  <a:gd name="T35" fmla="*/ 6 h 34"/>
                  <a:gd name="T36" fmla="*/ 34 w 34"/>
                  <a:gd name="T37" fmla="*/ 6 h 34"/>
                  <a:gd name="T38" fmla="*/ 32 w 34"/>
                  <a:gd name="T39" fmla="*/ 4 h 34"/>
                  <a:gd name="T40" fmla="*/ 30 w 34"/>
                  <a:gd name="T41" fmla="*/ 2 h 34"/>
                  <a:gd name="T42" fmla="*/ 22 w 34"/>
                  <a:gd name="T43" fmla="*/ 0 h 34"/>
                  <a:gd name="T44" fmla="*/ 14 w 34"/>
                  <a:gd name="T45" fmla="*/ 0 h 34"/>
                  <a:gd name="T46" fmla="*/ 8 w 34"/>
                  <a:gd name="T47" fmla="*/ 4 h 34"/>
                  <a:gd name="T48" fmla="*/ 8 w 34"/>
                  <a:gd name="T49" fmla="*/ 4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4" h="34">
                    <a:moveTo>
                      <a:pt x="8" y="4"/>
                    </a:moveTo>
                    <a:lnTo>
                      <a:pt x="8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28"/>
                    </a:lnTo>
                    <a:lnTo>
                      <a:pt x="2" y="32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20" y="20"/>
                    </a:lnTo>
                    <a:lnTo>
                      <a:pt x="30" y="16"/>
                    </a:lnTo>
                    <a:lnTo>
                      <a:pt x="32" y="12"/>
                    </a:lnTo>
                    <a:lnTo>
                      <a:pt x="34" y="6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8" y="4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1" name="Freeform 370">
                <a:extLst>
                  <a:ext uri="{FF2B5EF4-FFF2-40B4-BE49-F238E27FC236}">
                    <a16:creationId xmlns:a16="http://schemas.microsoft.com/office/drawing/2014/main" id="{1DDAF391-0B02-43C6-9BC0-FE2656543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2484"/>
                <a:ext cx="12" cy="16"/>
              </a:xfrm>
              <a:custGeom>
                <a:avLst/>
                <a:gdLst>
                  <a:gd name="T0" fmla="*/ 8 w 12"/>
                  <a:gd name="T1" fmla="*/ 2 h 16"/>
                  <a:gd name="T2" fmla="*/ 8 w 12"/>
                  <a:gd name="T3" fmla="*/ 2 h 16"/>
                  <a:gd name="T4" fmla="*/ 0 w 12"/>
                  <a:gd name="T5" fmla="*/ 10 h 16"/>
                  <a:gd name="T6" fmla="*/ 0 w 12"/>
                  <a:gd name="T7" fmla="*/ 14 h 16"/>
                  <a:gd name="T8" fmla="*/ 2 w 12"/>
                  <a:gd name="T9" fmla="*/ 16 h 16"/>
                  <a:gd name="T10" fmla="*/ 2 w 12"/>
                  <a:gd name="T11" fmla="*/ 16 h 16"/>
                  <a:gd name="T12" fmla="*/ 6 w 12"/>
                  <a:gd name="T13" fmla="*/ 16 h 16"/>
                  <a:gd name="T14" fmla="*/ 10 w 12"/>
                  <a:gd name="T15" fmla="*/ 8 h 16"/>
                  <a:gd name="T16" fmla="*/ 10 w 12"/>
                  <a:gd name="T17" fmla="*/ 8 h 16"/>
                  <a:gd name="T18" fmla="*/ 12 w 12"/>
                  <a:gd name="T19" fmla="*/ 4 h 16"/>
                  <a:gd name="T20" fmla="*/ 12 w 12"/>
                  <a:gd name="T21" fmla="*/ 0 h 16"/>
                  <a:gd name="T22" fmla="*/ 10 w 12"/>
                  <a:gd name="T23" fmla="*/ 0 h 16"/>
                  <a:gd name="T24" fmla="*/ 8 w 12"/>
                  <a:gd name="T25" fmla="*/ 2 h 16"/>
                  <a:gd name="T26" fmla="*/ 8 w 12"/>
                  <a:gd name="T27" fmla="*/ 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" h="16">
                    <a:moveTo>
                      <a:pt x="8" y="2"/>
                    </a:moveTo>
                    <a:lnTo>
                      <a:pt x="8" y="2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2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2" name="Freeform 371">
                <a:extLst>
                  <a:ext uri="{FF2B5EF4-FFF2-40B4-BE49-F238E27FC236}">
                    <a16:creationId xmlns:a16="http://schemas.microsoft.com/office/drawing/2014/main" id="{B0F43258-82FF-49A4-8863-BAED1B220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2530"/>
                <a:ext cx="34" cy="50"/>
              </a:xfrm>
              <a:custGeom>
                <a:avLst/>
                <a:gdLst>
                  <a:gd name="T0" fmla="*/ 32 w 34"/>
                  <a:gd name="T1" fmla="*/ 8 h 50"/>
                  <a:gd name="T2" fmla="*/ 32 w 34"/>
                  <a:gd name="T3" fmla="*/ 8 h 50"/>
                  <a:gd name="T4" fmla="*/ 34 w 34"/>
                  <a:gd name="T5" fmla="*/ 12 h 50"/>
                  <a:gd name="T6" fmla="*/ 34 w 34"/>
                  <a:gd name="T7" fmla="*/ 18 h 50"/>
                  <a:gd name="T8" fmla="*/ 30 w 34"/>
                  <a:gd name="T9" fmla="*/ 32 h 50"/>
                  <a:gd name="T10" fmla="*/ 30 w 34"/>
                  <a:gd name="T11" fmla="*/ 32 h 50"/>
                  <a:gd name="T12" fmla="*/ 28 w 34"/>
                  <a:gd name="T13" fmla="*/ 36 h 50"/>
                  <a:gd name="T14" fmla="*/ 24 w 34"/>
                  <a:gd name="T15" fmla="*/ 40 h 50"/>
                  <a:gd name="T16" fmla="*/ 14 w 34"/>
                  <a:gd name="T17" fmla="*/ 46 h 50"/>
                  <a:gd name="T18" fmla="*/ 14 w 34"/>
                  <a:gd name="T19" fmla="*/ 46 h 50"/>
                  <a:gd name="T20" fmla="*/ 8 w 34"/>
                  <a:gd name="T21" fmla="*/ 48 h 50"/>
                  <a:gd name="T22" fmla="*/ 4 w 34"/>
                  <a:gd name="T23" fmla="*/ 50 h 50"/>
                  <a:gd name="T24" fmla="*/ 2 w 34"/>
                  <a:gd name="T25" fmla="*/ 48 h 50"/>
                  <a:gd name="T26" fmla="*/ 0 w 34"/>
                  <a:gd name="T27" fmla="*/ 44 h 50"/>
                  <a:gd name="T28" fmla="*/ 0 w 34"/>
                  <a:gd name="T29" fmla="*/ 44 h 50"/>
                  <a:gd name="T30" fmla="*/ 0 w 34"/>
                  <a:gd name="T31" fmla="*/ 40 h 50"/>
                  <a:gd name="T32" fmla="*/ 4 w 34"/>
                  <a:gd name="T33" fmla="*/ 34 h 50"/>
                  <a:gd name="T34" fmla="*/ 8 w 34"/>
                  <a:gd name="T35" fmla="*/ 28 h 50"/>
                  <a:gd name="T36" fmla="*/ 14 w 34"/>
                  <a:gd name="T37" fmla="*/ 22 h 50"/>
                  <a:gd name="T38" fmla="*/ 14 w 34"/>
                  <a:gd name="T39" fmla="*/ 22 h 50"/>
                  <a:gd name="T40" fmla="*/ 14 w 34"/>
                  <a:gd name="T41" fmla="*/ 16 h 50"/>
                  <a:gd name="T42" fmla="*/ 12 w 34"/>
                  <a:gd name="T43" fmla="*/ 10 h 50"/>
                  <a:gd name="T44" fmla="*/ 12 w 34"/>
                  <a:gd name="T45" fmla="*/ 4 h 50"/>
                  <a:gd name="T46" fmla="*/ 12 w 34"/>
                  <a:gd name="T47" fmla="*/ 2 h 50"/>
                  <a:gd name="T48" fmla="*/ 14 w 34"/>
                  <a:gd name="T49" fmla="*/ 0 h 50"/>
                  <a:gd name="T50" fmla="*/ 14 w 34"/>
                  <a:gd name="T51" fmla="*/ 0 h 50"/>
                  <a:gd name="T52" fmla="*/ 20 w 34"/>
                  <a:gd name="T53" fmla="*/ 0 h 50"/>
                  <a:gd name="T54" fmla="*/ 24 w 34"/>
                  <a:gd name="T55" fmla="*/ 0 h 50"/>
                  <a:gd name="T56" fmla="*/ 32 w 34"/>
                  <a:gd name="T57" fmla="*/ 8 h 50"/>
                  <a:gd name="T58" fmla="*/ 32 w 34"/>
                  <a:gd name="T59" fmla="*/ 8 h 5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4" h="50">
                    <a:moveTo>
                      <a:pt x="32" y="8"/>
                    </a:moveTo>
                    <a:lnTo>
                      <a:pt x="32" y="8"/>
                    </a:lnTo>
                    <a:lnTo>
                      <a:pt x="34" y="12"/>
                    </a:lnTo>
                    <a:lnTo>
                      <a:pt x="34" y="18"/>
                    </a:lnTo>
                    <a:lnTo>
                      <a:pt x="30" y="32"/>
                    </a:lnTo>
                    <a:lnTo>
                      <a:pt x="28" y="36"/>
                    </a:lnTo>
                    <a:lnTo>
                      <a:pt x="24" y="40"/>
                    </a:lnTo>
                    <a:lnTo>
                      <a:pt x="14" y="46"/>
                    </a:lnTo>
                    <a:lnTo>
                      <a:pt x="8" y="48"/>
                    </a:lnTo>
                    <a:lnTo>
                      <a:pt x="4" y="50"/>
                    </a:lnTo>
                    <a:lnTo>
                      <a:pt x="2" y="48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4" y="34"/>
                    </a:lnTo>
                    <a:lnTo>
                      <a:pt x="8" y="28"/>
                    </a:lnTo>
                    <a:lnTo>
                      <a:pt x="14" y="22"/>
                    </a:lnTo>
                    <a:lnTo>
                      <a:pt x="14" y="16"/>
                    </a:lnTo>
                    <a:lnTo>
                      <a:pt x="12" y="10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32" y="8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3" name="Freeform 372">
                <a:extLst>
                  <a:ext uri="{FF2B5EF4-FFF2-40B4-BE49-F238E27FC236}">
                    <a16:creationId xmlns:a16="http://schemas.microsoft.com/office/drawing/2014/main" id="{5849EA23-3E28-43F2-BFBD-4A0CB9C83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" y="2486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0 w 2"/>
                  <a:gd name="T7" fmla="*/ 4 h 4"/>
                  <a:gd name="T8" fmla="*/ 2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4" name="Freeform 373">
                <a:extLst>
                  <a:ext uri="{FF2B5EF4-FFF2-40B4-BE49-F238E27FC236}">
                    <a16:creationId xmlns:a16="http://schemas.microsoft.com/office/drawing/2014/main" id="{67BEF8C7-E9E3-442D-AF9F-E84CC076F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" y="2420"/>
                <a:ext cx="356" cy="136"/>
              </a:xfrm>
              <a:custGeom>
                <a:avLst/>
                <a:gdLst>
                  <a:gd name="T0" fmla="*/ 0 w 356"/>
                  <a:gd name="T1" fmla="*/ 106 h 136"/>
                  <a:gd name="T2" fmla="*/ 0 w 356"/>
                  <a:gd name="T3" fmla="*/ 106 h 136"/>
                  <a:gd name="T4" fmla="*/ 12 w 356"/>
                  <a:gd name="T5" fmla="*/ 112 h 136"/>
                  <a:gd name="T6" fmla="*/ 34 w 356"/>
                  <a:gd name="T7" fmla="*/ 116 h 136"/>
                  <a:gd name="T8" fmla="*/ 48 w 356"/>
                  <a:gd name="T9" fmla="*/ 110 h 136"/>
                  <a:gd name="T10" fmla="*/ 50 w 356"/>
                  <a:gd name="T11" fmla="*/ 112 h 136"/>
                  <a:gd name="T12" fmla="*/ 68 w 356"/>
                  <a:gd name="T13" fmla="*/ 126 h 136"/>
                  <a:gd name="T14" fmla="*/ 80 w 356"/>
                  <a:gd name="T15" fmla="*/ 128 h 136"/>
                  <a:gd name="T16" fmla="*/ 100 w 356"/>
                  <a:gd name="T17" fmla="*/ 116 h 136"/>
                  <a:gd name="T18" fmla="*/ 106 w 356"/>
                  <a:gd name="T19" fmla="*/ 100 h 136"/>
                  <a:gd name="T20" fmla="*/ 108 w 356"/>
                  <a:gd name="T21" fmla="*/ 96 h 136"/>
                  <a:gd name="T22" fmla="*/ 108 w 356"/>
                  <a:gd name="T23" fmla="*/ 106 h 136"/>
                  <a:gd name="T24" fmla="*/ 116 w 356"/>
                  <a:gd name="T25" fmla="*/ 128 h 136"/>
                  <a:gd name="T26" fmla="*/ 134 w 356"/>
                  <a:gd name="T27" fmla="*/ 134 h 136"/>
                  <a:gd name="T28" fmla="*/ 150 w 356"/>
                  <a:gd name="T29" fmla="*/ 128 h 136"/>
                  <a:gd name="T30" fmla="*/ 158 w 356"/>
                  <a:gd name="T31" fmla="*/ 116 h 136"/>
                  <a:gd name="T32" fmla="*/ 162 w 356"/>
                  <a:gd name="T33" fmla="*/ 126 h 136"/>
                  <a:gd name="T34" fmla="*/ 178 w 356"/>
                  <a:gd name="T35" fmla="*/ 134 h 136"/>
                  <a:gd name="T36" fmla="*/ 188 w 356"/>
                  <a:gd name="T37" fmla="*/ 132 h 136"/>
                  <a:gd name="T38" fmla="*/ 202 w 356"/>
                  <a:gd name="T39" fmla="*/ 110 h 136"/>
                  <a:gd name="T40" fmla="*/ 208 w 356"/>
                  <a:gd name="T41" fmla="*/ 128 h 136"/>
                  <a:gd name="T42" fmla="*/ 220 w 356"/>
                  <a:gd name="T43" fmla="*/ 136 h 136"/>
                  <a:gd name="T44" fmla="*/ 232 w 356"/>
                  <a:gd name="T45" fmla="*/ 136 h 136"/>
                  <a:gd name="T46" fmla="*/ 250 w 356"/>
                  <a:gd name="T47" fmla="*/ 124 h 136"/>
                  <a:gd name="T48" fmla="*/ 260 w 356"/>
                  <a:gd name="T49" fmla="*/ 124 h 136"/>
                  <a:gd name="T50" fmla="*/ 276 w 356"/>
                  <a:gd name="T51" fmla="*/ 126 h 136"/>
                  <a:gd name="T52" fmla="*/ 292 w 356"/>
                  <a:gd name="T53" fmla="*/ 120 h 136"/>
                  <a:gd name="T54" fmla="*/ 302 w 356"/>
                  <a:gd name="T55" fmla="*/ 100 h 136"/>
                  <a:gd name="T56" fmla="*/ 320 w 356"/>
                  <a:gd name="T57" fmla="*/ 110 h 136"/>
                  <a:gd name="T58" fmla="*/ 338 w 356"/>
                  <a:gd name="T59" fmla="*/ 106 h 136"/>
                  <a:gd name="T60" fmla="*/ 350 w 356"/>
                  <a:gd name="T61" fmla="*/ 96 h 136"/>
                  <a:gd name="T62" fmla="*/ 356 w 356"/>
                  <a:gd name="T63" fmla="*/ 78 h 136"/>
                  <a:gd name="T64" fmla="*/ 352 w 356"/>
                  <a:gd name="T65" fmla="*/ 66 h 136"/>
                  <a:gd name="T66" fmla="*/ 322 w 356"/>
                  <a:gd name="T67" fmla="*/ 36 h 136"/>
                  <a:gd name="T68" fmla="*/ 306 w 356"/>
                  <a:gd name="T69" fmla="*/ 26 h 136"/>
                  <a:gd name="T70" fmla="*/ 286 w 356"/>
                  <a:gd name="T71" fmla="*/ 22 h 136"/>
                  <a:gd name="T72" fmla="*/ 266 w 356"/>
                  <a:gd name="T73" fmla="*/ 32 h 136"/>
                  <a:gd name="T74" fmla="*/ 258 w 356"/>
                  <a:gd name="T75" fmla="*/ 34 h 136"/>
                  <a:gd name="T76" fmla="*/ 254 w 356"/>
                  <a:gd name="T77" fmla="*/ 18 h 136"/>
                  <a:gd name="T78" fmla="*/ 240 w 356"/>
                  <a:gd name="T79" fmla="*/ 12 h 136"/>
                  <a:gd name="T80" fmla="*/ 222 w 356"/>
                  <a:gd name="T81" fmla="*/ 14 h 136"/>
                  <a:gd name="T82" fmla="*/ 208 w 356"/>
                  <a:gd name="T83" fmla="*/ 26 h 136"/>
                  <a:gd name="T84" fmla="*/ 196 w 356"/>
                  <a:gd name="T85" fmla="*/ 4 h 136"/>
                  <a:gd name="T86" fmla="*/ 180 w 356"/>
                  <a:gd name="T87" fmla="*/ 0 h 136"/>
                  <a:gd name="T88" fmla="*/ 168 w 356"/>
                  <a:gd name="T89" fmla="*/ 6 h 136"/>
                  <a:gd name="T90" fmla="*/ 150 w 356"/>
                  <a:gd name="T91" fmla="*/ 30 h 136"/>
                  <a:gd name="T92" fmla="*/ 148 w 356"/>
                  <a:gd name="T93" fmla="*/ 36 h 136"/>
                  <a:gd name="T94" fmla="*/ 144 w 356"/>
                  <a:gd name="T95" fmla="*/ 28 h 136"/>
                  <a:gd name="T96" fmla="*/ 132 w 356"/>
                  <a:gd name="T97" fmla="*/ 14 h 136"/>
                  <a:gd name="T98" fmla="*/ 120 w 356"/>
                  <a:gd name="T99" fmla="*/ 12 h 136"/>
                  <a:gd name="T100" fmla="*/ 100 w 356"/>
                  <a:gd name="T101" fmla="*/ 24 h 136"/>
                  <a:gd name="T102" fmla="*/ 94 w 356"/>
                  <a:gd name="T103" fmla="*/ 40 h 136"/>
                  <a:gd name="T104" fmla="*/ 66 w 356"/>
                  <a:gd name="T105" fmla="*/ 40 h 136"/>
                  <a:gd name="T106" fmla="*/ 54 w 356"/>
                  <a:gd name="T107" fmla="*/ 48 h 136"/>
                  <a:gd name="T108" fmla="*/ 40 w 356"/>
                  <a:gd name="T109" fmla="*/ 74 h 136"/>
                  <a:gd name="T110" fmla="*/ 32 w 356"/>
                  <a:gd name="T111" fmla="*/ 90 h 136"/>
                  <a:gd name="T112" fmla="*/ 26 w 356"/>
                  <a:gd name="T113" fmla="*/ 88 h 136"/>
                  <a:gd name="T114" fmla="*/ 18 w 356"/>
                  <a:gd name="T115" fmla="*/ 84 h 136"/>
                  <a:gd name="T116" fmla="*/ 14 w 356"/>
                  <a:gd name="T117" fmla="*/ 74 h 1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56" h="136">
                    <a:moveTo>
                      <a:pt x="0" y="104"/>
                    </a:moveTo>
                    <a:lnTo>
                      <a:pt x="0" y="104"/>
                    </a:lnTo>
                    <a:lnTo>
                      <a:pt x="0" y="106"/>
                    </a:lnTo>
                    <a:lnTo>
                      <a:pt x="6" y="108"/>
                    </a:lnTo>
                    <a:lnTo>
                      <a:pt x="12" y="112"/>
                    </a:lnTo>
                    <a:lnTo>
                      <a:pt x="18" y="114"/>
                    </a:lnTo>
                    <a:lnTo>
                      <a:pt x="26" y="118"/>
                    </a:lnTo>
                    <a:lnTo>
                      <a:pt x="34" y="116"/>
                    </a:lnTo>
                    <a:lnTo>
                      <a:pt x="46" y="112"/>
                    </a:lnTo>
                    <a:lnTo>
                      <a:pt x="48" y="110"/>
                    </a:lnTo>
                    <a:lnTo>
                      <a:pt x="50" y="112"/>
                    </a:lnTo>
                    <a:lnTo>
                      <a:pt x="52" y="116"/>
                    </a:lnTo>
                    <a:lnTo>
                      <a:pt x="58" y="122"/>
                    </a:lnTo>
                    <a:lnTo>
                      <a:pt x="68" y="126"/>
                    </a:lnTo>
                    <a:lnTo>
                      <a:pt x="74" y="128"/>
                    </a:lnTo>
                    <a:lnTo>
                      <a:pt x="80" y="128"/>
                    </a:lnTo>
                    <a:lnTo>
                      <a:pt x="86" y="126"/>
                    </a:lnTo>
                    <a:lnTo>
                      <a:pt x="92" y="122"/>
                    </a:lnTo>
                    <a:lnTo>
                      <a:pt x="100" y="116"/>
                    </a:lnTo>
                    <a:lnTo>
                      <a:pt x="104" y="108"/>
                    </a:lnTo>
                    <a:lnTo>
                      <a:pt x="106" y="100"/>
                    </a:lnTo>
                    <a:lnTo>
                      <a:pt x="108" y="96"/>
                    </a:lnTo>
                    <a:lnTo>
                      <a:pt x="108" y="106"/>
                    </a:lnTo>
                    <a:lnTo>
                      <a:pt x="110" y="114"/>
                    </a:lnTo>
                    <a:lnTo>
                      <a:pt x="114" y="122"/>
                    </a:lnTo>
                    <a:lnTo>
                      <a:pt x="116" y="128"/>
                    </a:lnTo>
                    <a:lnTo>
                      <a:pt x="122" y="130"/>
                    </a:lnTo>
                    <a:lnTo>
                      <a:pt x="126" y="134"/>
                    </a:lnTo>
                    <a:lnTo>
                      <a:pt x="134" y="134"/>
                    </a:lnTo>
                    <a:lnTo>
                      <a:pt x="142" y="132"/>
                    </a:lnTo>
                    <a:lnTo>
                      <a:pt x="150" y="128"/>
                    </a:lnTo>
                    <a:lnTo>
                      <a:pt x="154" y="122"/>
                    </a:lnTo>
                    <a:lnTo>
                      <a:pt x="158" y="116"/>
                    </a:lnTo>
                    <a:lnTo>
                      <a:pt x="158" y="120"/>
                    </a:lnTo>
                    <a:lnTo>
                      <a:pt x="162" y="126"/>
                    </a:lnTo>
                    <a:lnTo>
                      <a:pt x="168" y="130"/>
                    </a:lnTo>
                    <a:lnTo>
                      <a:pt x="172" y="132"/>
                    </a:lnTo>
                    <a:lnTo>
                      <a:pt x="178" y="134"/>
                    </a:lnTo>
                    <a:lnTo>
                      <a:pt x="182" y="132"/>
                    </a:lnTo>
                    <a:lnTo>
                      <a:pt x="188" y="132"/>
                    </a:lnTo>
                    <a:lnTo>
                      <a:pt x="194" y="126"/>
                    </a:lnTo>
                    <a:lnTo>
                      <a:pt x="200" y="118"/>
                    </a:lnTo>
                    <a:lnTo>
                      <a:pt x="202" y="110"/>
                    </a:lnTo>
                    <a:lnTo>
                      <a:pt x="206" y="122"/>
                    </a:lnTo>
                    <a:lnTo>
                      <a:pt x="208" y="128"/>
                    </a:lnTo>
                    <a:lnTo>
                      <a:pt x="214" y="132"/>
                    </a:lnTo>
                    <a:lnTo>
                      <a:pt x="220" y="136"/>
                    </a:lnTo>
                    <a:lnTo>
                      <a:pt x="226" y="136"/>
                    </a:lnTo>
                    <a:lnTo>
                      <a:pt x="232" y="136"/>
                    </a:lnTo>
                    <a:lnTo>
                      <a:pt x="240" y="134"/>
                    </a:lnTo>
                    <a:lnTo>
                      <a:pt x="246" y="130"/>
                    </a:lnTo>
                    <a:lnTo>
                      <a:pt x="250" y="124"/>
                    </a:lnTo>
                    <a:lnTo>
                      <a:pt x="252" y="118"/>
                    </a:lnTo>
                    <a:lnTo>
                      <a:pt x="260" y="124"/>
                    </a:lnTo>
                    <a:lnTo>
                      <a:pt x="270" y="126"/>
                    </a:lnTo>
                    <a:lnTo>
                      <a:pt x="276" y="126"/>
                    </a:lnTo>
                    <a:lnTo>
                      <a:pt x="282" y="124"/>
                    </a:lnTo>
                    <a:lnTo>
                      <a:pt x="292" y="120"/>
                    </a:lnTo>
                    <a:lnTo>
                      <a:pt x="298" y="114"/>
                    </a:lnTo>
                    <a:lnTo>
                      <a:pt x="302" y="108"/>
                    </a:lnTo>
                    <a:lnTo>
                      <a:pt x="302" y="100"/>
                    </a:lnTo>
                    <a:lnTo>
                      <a:pt x="310" y="106"/>
                    </a:lnTo>
                    <a:lnTo>
                      <a:pt x="320" y="110"/>
                    </a:lnTo>
                    <a:lnTo>
                      <a:pt x="326" y="110"/>
                    </a:lnTo>
                    <a:lnTo>
                      <a:pt x="332" y="110"/>
                    </a:lnTo>
                    <a:lnTo>
                      <a:pt x="338" y="106"/>
                    </a:lnTo>
                    <a:lnTo>
                      <a:pt x="344" y="102"/>
                    </a:lnTo>
                    <a:lnTo>
                      <a:pt x="350" y="96"/>
                    </a:lnTo>
                    <a:lnTo>
                      <a:pt x="354" y="90"/>
                    </a:lnTo>
                    <a:lnTo>
                      <a:pt x="356" y="84"/>
                    </a:lnTo>
                    <a:lnTo>
                      <a:pt x="356" y="78"/>
                    </a:lnTo>
                    <a:lnTo>
                      <a:pt x="356" y="72"/>
                    </a:lnTo>
                    <a:lnTo>
                      <a:pt x="352" y="66"/>
                    </a:lnTo>
                    <a:lnTo>
                      <a:pt x="344" y="54"/>
                    </a:lnTo>
                    <a:lnTo>
                      <a:pt x="334" y="46"/>
                    </a:lnTo>
                    <a:lnTo>
                      <a:pt x="322" y="36"/>
                    </a:lnTo>
                    <a:lnTo>
                      <a:pt x="316" y="32"/>
                    </a:lnTo>
                    <a:lnTo>
                      <a:pt x="306" y="26"/>
                    </a:lnTo>
                    <a:lnTo>
                      <a:pt x="298" y="22"/>
                    </a:lnTo>
                    <a:lnTo>
                      <a:pt x="292" y="22"/>
                    </a:lnTo>
                    <a:lnTo>
                      <a:pt x="286" y="22"/>
                    </a:lnTo>
                    <a:lnTo>
                      <a:pt x="274" y="26"/>
                    </a:lnTo>
                    <a:lnTo>
                      <a:pt x="266" y="32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56" y="24"/>
                    </a:lnTo>
                    <a:lnTo>
                      <a:pt x="254" y="18"/>
                    </a:lnTo>
                    <a:lnTo>
                      <a:pt x="248" y="14"/>
                    </a:lnTo>
                    <a:lnTo>
                      <a:pt x="240" y="12"/>
                    </a:lnTo>
                    <a:lnTo>
                      <a:pt x="230" y="12"/>
                    </a:lnTo>
                    <a:lnTo>
                      <a:pt x="222" y="14"/>
                    </a:lnTo>
                    <a:lnTo>
                      <a:pt x="216" y="18"/>
                    </a:lnTo>
                    <a:lnTo>
                      <a:pt x="208" y="26"/>
                    </a:lnTo>
                    <a:lnTo>
                      <a:pt x="204" y="18"/>
                    </a:lnTo>
                    <a:lnTo>
                      <a:pt x="200" y="8"/>
                    </a:lnTo>
                    <a:lnTo>
                      <a:pt x="196" y="4"/>
                    </a:lnTo>
                    <a:lnTo>
                      <a:pt x="192" y="2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172" y="2"/>
                    </a:lnTo>
                    <a:lnTo>
                      <a:pt x="168" y="6"/>
                    </a:lnTo>
                    <a:lnTo>
                      <a:pt x="158" y="12"/>
                    </a:lnTo>
                    <a:lnTo>
                      <a:pt x="154" y="22"/>
                    </a:lnTo>
                    <a:lnTo>
                      <a:pt x="150" y="30"/>
                    </a:lnTo>
                    <a:lnTo>
                      <a:pt x="148" y="36"/>
                    </a:lnTo>
                    <a:lnTo>
                      <a:pt x="148" y="34"/>
                    </a:lnTo>
                    <a:lnTo>
                      <a:pt x="144" y="28"/>
                    </a:lnTo>
                    <a:lnTo>
                      <a:pt x="140" y="20"/>
                    </a:lnTo>
                    <a:lnTo>
                      <a:pt x="136" y="16"/>
                    </a:lnTo>
                    <a:lnTo>
                      <a:pt x="132" y="14"/>
                    </a:lnTo>
                    <a:lnTo>
                      <a:pt x="126" y="12"/>
                    </a:lnTo>
                    <a:lnTo>
                      <a:pt x="120" y="12"/>
                    </a:lnTo>
                    <a:lnTo>
                      <a:pt x="112" y="14"/>
                    </a:lnTo>
                    <a:lnTo>
                      <a:pt x="108" y="16"/>
                    </a:lnTo>
                    <a:lnTo>
                      <a:pt x="100" y="24"/>
                    </a:lnTo>
                    <a:lnTo>
                      <a:pt x="96" y="32"/>
                    </a:lnTo>
                    <a:lnTo>
                      <a:pt x="94" y="40"/>
                    </a:lnTo>
                    <a:lnTo>
                      <a:pt x="86" y="38"/>
                    </a:lnTo>
                    <a:lnTo>
                      <a:pt x="76" y="38"/>
                    </a:lnTo>
                    <a:lnTo>
                      <a:pt x="66" y="40"/>
                    </a:lnTo>
                    <a:lnTo>
                      <a:pt x="60" y="44"/>
                    </a:lnTo>
                    <a:lnTo>
                      <a:pt x="54" y="48"/>
                    </a:lnTo>
                    <a:lnTo>
                      <a:pt x="48" y="56"/>
                    </a:lnTo>
                    <a:lnTo>
                      <a:pt x="44" y="62"/>
                    </a:lnTo>
                    <a:lnTo>
                      <a:pt x="40" y="74"/>
                    </a:lnTo>
                    <a:lnTo>
                      <a:pt x="38" y="84"/>
                    </a:lnTo>
                    <a:lnTo>
                      <a:pt x="32" y="90"/>
                    </a:lnTo>
                    <a:lnTo>
                      <a:pt x="28" y="90"/>
                    </a:lnTo>
                    <a:lnTo>
                      <a:pt x="26" y="88"/>
                    </a:lnTo>
                    <a:lnTo>
                      <a:pt x="18" y="84"/>
                    </a:lnTo>
                    <a:lnTo>
                      <a:pt x="16" y="82"/>
                    </a:lnTo>
                    <a:lnTo>
                      <a:pt x="14" y="78"/>
                    </a:lnTo>
                    <a:lnTo>
                      <a:pt x="14" y="74"/>
                    </a:lnTo>
                    <a:lnTo>
                      <a:pt x="16" y="7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5" name="Freeform 374">
                <a:extLst>
                  <a:ext uri="{FF2B5EF4-FFF2-40B4-BE49-F238E27FC236}">
                    <a16:creationId xmlns:a16="http://schemas.microsoft.com/office/drawing/2014/main" id="{8CC44127-4403-41CD-8B6B-4FBDA6AA3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4" y="2448"/>
                <a:ext cx="132" cy="68"/>
              </a:xfrm>
              <a:custGeom>
                <a:avLst/>
                <a:gdLst>
                  <a:gd name="T0" fmla="*/ 118 w 132"/>
                  <a:gd name="T1" fmla="*/ 52 h 68"/>
                  <a:gd name="T2" fmla="*/ 106 w 132"/>
                  <a:gd name="T3" fmla="*/ 40 h 68"/>
                  <a:gd name="T4" fmla="*/ 100 w 132"/>
                  <a:gd name="T5" fmla="*/ 38 h 68"/>
                  <a:gd name="T6" fmla="*/ 90 w 132"/>
                  <a:gd name="T7" fmla="*/ 36 h 68"/>
                  <a:gd name="T8" fmla="*/ 86 w 132"/>
                  <a:gd name="T9" fmla="*/ 38 h 68"/>
                  <a:gd name="T10" fmla="*/ 74 w 132"/>
                  <a:gd name="T11" fmla="*/ 50 h 68"/>
                  <a:gd name="T12" fmla="*/ 70 w 132"/>
                  <a:gd name="T13" fmla="*/ 66 h 68"/>
                  <a:gd name="T14" fmla="*/ 70 w 132"/>
                  <a:gd name="T15" fmla="*/ 68 h 68"/>
                  <a:gd name="T16" fmla="*/ 68 w 132"/>
                  <a:gd name="T17" fmla="*/ 60 h 68"/>
                  <a:gd name="T18" fmla="*/ 58 w 132"/>
                  <a:gd name="T19" fmla="*/ 46 h 68"/>
                  <a:gd name="T20" fmla="*/ 48 w 132"/>
                  <a:gd name="T21" fmla="*/ 42 h 68"/>
                  <a:gd name="T22" fmla="*/ 30 w 132"/>
                  <a:gd name="T23" fmla="*/ 44 h 68"/>
                  <a:gd name="T24" fmla="*/ 6 w 132"/>
                  <a:gd name="T25" fmla="*/ 58 h 68"/>
                  <a:gd name="T26" fmla="*/ 0 w 132"/>
                  <a:gd name="T27" fmla="*/ 60 h 68"/>
                  <a:gd name="T28" fmla="*/ 2 w 132"/>
                  <a:gd name="T29" fmla="*/ 54 h 68"/>
                  <a:gd name="T30" fmla="*/ 4 w 132"/>
                  <a:gd name="T31" fmla="*/ 46 h 68"/>
                  <a:gd name="T32" fmla="*/ 8 w 132"/>
                  <a:gd name="T33" fmla="*/ 40 h 68"/>
                  <a:gd name="T34" fmla="*/ 16 w 132"/>
                  <a:gd name="T35" fmla="*/ 36 h 68"/>
                  <a:gd name="T36" fmla="*/ 22 w 132"/>
                  <a:gd name="T37" fmla="*/ 38 h 68"/>
                  <a:gd name="T38" fmla="*/ 36 w 132"/>
                  <a:gd name="T39" fmla="*/ 40 h 68"/>
                  <a:gd name="T40" fmla="*/ 42 w 132"/>
                  <a:gd name="T41" fmla="*/ 38 h 68"/>
                  <a:gd name="T42" fmla="*/ 50 w 132"/>
                  <a:gd name="T43" fmla="*/ 30 h 68"/>
                  <a:gd name="T44" fmla="*/ 54 w 132"/>
                  <a:gd name="T45" fmla="*/ 20 h 68"/>
                  <a:gd name="T46" fmla="*/ 58 w 132"/>
                  <a:gd name="T47" fmla="*/ 12 h 68"/>
                  <a:gd name="T48" fmla="*/ 58 w 132"/>
                  <a:gd name="T49" fmla="*/ 14 h 68"/>
                  <a:gd name="T50" fmla="*/ 64 w 132"/>
                  <a:gd name="T51" fmla="*/ 30 h 68"/>
                  <a:gd name="T52" fmla="*/ 74 w 132"/>
                  <a:gd name="T53" fmla="*/ 36 h 68"/>
                  <a:gd name="T54" fmla="*/ 88 w 132"/>
                  <a:gd name="T55" fmla="*/ 36 h 68"/>
                  <a:gd name="T56" fmla="*/ 98 w 132"/>
                  <a:gd name="T57" fmla="*/ 32 h 68"/>
                  <a:gd name="T58" fmla="*/ 108 w 132"/>
                  <a:gd name="T59" fmla="*/ 18 h 68"/>
                  <a:gd name="T60" fmla="*/ 112 w 132"/>
                  <a:gd name="T61" fmla="*/ 10 h 68"/>
                  <a:gd name="T62" fmla="*/ 116 w 132"/>
                  <a:gd name="T63" fmla="*/ 0 h 68"/>
                  <a:gd name="T64" fmla="*/ 118 w 132"/>
                  <a:gd name="T65" fmla="*/ 8 h 68"/>
                  <a:gd name="T66" fmla="*/ 122 w 132"/>
                  <a:gd name="T67" fmla="*/ 20 h 68"/>
                  <a:gd name="T68" fmla="*/ 130 w 132"/>
                  <a:gd name="T69" fmla="*/ 30 h 68"/>
                  <a:gd name="T70" fmla="*/ 132 w 132"/>
                  <a:gd name="T71" fmla="*/ 32 h 68"/>
                  <a:gd name="T72" fmla="*/ 128 w 132"/>
                  <a:gd name="T73" fmla="*/ 36 h 68"/>
                  <a:gd name="T74" fmla="*/ 118 w 132"/>
                  <a:gd name="T75" fmla="*/ 52 h 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32" h="68">
                    <a:moveTo>
                      <a:pt x="118" y="52"/>
                    </a:moveTo>
                    <a:lnTo>
                      <a:pt x="118" y="52"/>
                    </a:lnTo>
                    <a:lnTo>
                      <a:pt x="114" y="46"/>
                    </a:lnTo>
                    <a:lnTo>
                      <a:pt x="106" y="40"/>
                    </a:lnTo>
                    <a:lnTo>
                      <a:pt x="100" y="38"/>
                    </a:lnTo>
                    <a:lnTo>
                      <a:pt x="94" y="36"/>
                    </a:lnTo>
                    <a:lnTo>
                      <a:pt x="90" y="36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4" y="50"/>
                    </a:lnTo>
                    <a:lnTo>
                      <a:pt x="72" y="58"/>
                    </a:lnTo>
                    <a:lnTo>
                      <a:pt x="70" y="66"/>
                    </a:lnTo>
                    <a:lnTo>
                      <a:pt x="70" y="68"/>
                    </a:lnTo>
                    <a:lnTo>
                      <a:pt x="68" y="60"/>
                    </a:lnTo>
                    <a:lnTo>
                      <a:pt x="64" y="52"/>
                    </a:lnTo>
                    <a:lnTo>
                      <a:pt x="58" y="46"/>
                    </a:lnTo>
                    <a:lnTo>
                      <a:pt x="48" y="42"/>
                    </a:lnTo>
                    <a:lnTo>
                      <a:pt x="38" y="42"/>
                    </a:lnTo>
                    <a:lnTo>
                      <a:pt x="30" y="44"/>
                    </a:lnTo>
                    <a:lnTo>
                      <a:pt x="16" y="50"/>
                    </a:lnTo>
                    <a:lnTo>
                      <a:pt x="6" y="58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2" y="54"/>
                    </a:lnTo>
                    <a:lnTo>
                      <a:pt x="4" y="46"/>
                    </a:lnTo>
                    <a:lnTo>
                      <a:pt x="8" y="40"/>
                    </a:lnTo>
                    <a:lnTo>
                      <a:pt x="12" y="36"/>
                    </a:lnTo>
                    <a:lnTo>
                      <a:pt x="16" y="36"/>
                    </a:lnTo>
                    <a:lnTo>
                      <a:pt x="22" y="38"/>
                    </a:lnTo>
                    <a:lnTo>
                      <a:pt x="32" y="40"/>
                    </a:lnTo>
                    <a:lnTo>
                      <a:pt x="36" y="40"/>
                    </a:lnTo>
                    <a:lnTo>
                      <a:pt x="42" y="38"/>
                    </a:lnTo>
                    <a:lnTo>
                      <a:pt x="48" y="34"/>
                    </a:lnTo>
                    <a:lnTo>
                      <a:pt x="50" y="30"/>
                    </a:lnTo>
                    <a:lnTo>
                      <a:pt x="54" y="20"/>
                    </a:lnTo>
                    <a:lnTo>
                      <a:pt x="58" y="12"/>
                    </a:lnTo>
                    <a:lnTo>
                      <a:pt x="58" y="14"/>
                    </a:lnTo>
                    <a:lnTo>
                      <a:pt x="60" y="22"/>
                    </a:lnTo>
                    <a:lnTo>
                      <a:pt x="64" y="30"/>
                    </a:lnTo>
                    <a:lnTo>
                      <a:pt x="68" y="34"/>
                    </a:lnTo>
                    <a:lnTo>
                      <a:pt x="74" y="36"/>
                    </a:lnTo>
                    <a:lnTo>
                      <a:pt x="80" y="38"/>
                    </a:lnTo>
                    <a:lnTo>
                      <a:pt x="88" y="36"/>
                    </a:lnTo>
                    <a:lnTo>
                      <a:pt x="98" y="32"/>
                    </a:lnTo>
                    <a:lnTo>
                      <a:pt x="104" y="26"/>
                    </a:lnTo>
                    <a:lnTo>
                      <a:pt x="108" y="18"/>
                    </a:lnTo>
                    <a:lnTo>
                      <a:pt x="112" y="10"/>
                    </a:lnTo>
                    <a:lnTo>
                      <a:pt x="114" y="4"/>
                    </a:lnTo>
                    <a:lnTo>
                      <a:pt x="116" y="0"/>
                    </a:lnTo>
                    <a:lnTo>
                      <a:pt x="118" y="8"/>
                    </a:lnTo>
                    <a:lnTo>
                      <a:pt x="122" y="20"/>
                    </a:lnTo>
                    <a:lnTo>
                      <a:pt x="126" y="26"/>
                    </a:lnTo>
                    <a:lnTo>
                      <a:pt x="130" y="30"/>
                    </a:lnTo>
                    <a:lnTo>
                      <a:pt x="132" y="32"/>
                    </a:lnTo>
                    <a:lnTo>
                      <a:pt x="128" y="36"/>
                    </a:lnTo>
                    <a:lnTo>
                      <a:pt x="122" y="40"/>
                    </a:lnTo>
                    <a:lnTo>
                      <a:pt x="118" y="5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6" name="Freeform 375">
                <a:extLst>
                  <a:ext uri="{FF2B5EF4-FFF2-40B4-BE49-F238E27FC236}">
                    <a16:creationId xmlns:a16="http://schemas.microsoft.com/office/drawing/2014/main" id="{E696154E-95A6-495D-B905-3F0EABEF9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" y="2460"/>
                <a:ext cx="26" cy="64"/>
              </a:xfrm>
              <a:custGeom>
                <a:avLst/>
                <a:gdLst>
                  <a:gd name="T0" fmla="*/ 20 w 26"/>
                  <a:gd name="T1" fmla="*/ 18 h 64"/>
                  <a:gd name="T2" fmla="*/ 20 w 26"/>
                  <a:gd name="T3" fmla="*/ 18 h 64"/>
                  <a:gd name="T4" fmla="*/ 16 w 26"/>
                  <a:gd name="T5" fmla="*/ 26 h 64"/>
                  <a:gd name="T6" fmla="*/ 14 w 26"/>
                  <a:gd name="T7" fmla="*/ 34 h 64"/>
                  <a:gd name="T8" fmla="*/ 14 w 26"/>
                  <a:gd name="T9" fmla="*/ 34 h 64"/>
                  <a:gd name="T10" fmla="*/ 16 w 26"/>
                  <a:gd name="T11" fmla="*/ 50 h 64"/>
                  <a:gd name="T12" fmla="*/ 16 w 26"/>
                  <a:gd name="T13" fmla="*/ 50 h 64"/>
                  <a:gd name="T14" fmla="*/ 16 w 26"/>
                  <a:gd name="T15" fmla="*/ 64 h 64"/>
                  <a:gd name="T16" fmla="*/ 16 w 26"/>
                  <a:gd name="T17" fmla="*/ 64 h 64"/>
                  <a:gd name="T18" fmla="*/ 16 w 26"/>
                  <a:gd name="T19" fmla="*/ 64 h 64"/>
                  <a:gd name="T20" fmla="*/ 16 w 26"/>
                  <a:gd name="T21" fmla="*/ 64 h 64"/>
                  <a:gd name="T22" fmla="*/ 16 w 26"/>
                  <a:gd name="T23" fmla="*/ 56 h 64"/>
                  <a:gd name="T24" fmla="*/ 16 w 26"/>
                  <a:gd name="T25" fmla="*/ 56 h 64"/>
                  <a:gd name="T26" fmla="*/ 14 w 26"/>
                  <a:gd name="T27" fmla="*/ 46 h 64"/>
                  <a:gd name="T28" fmla="*/ 12 w 26"/>
                  <a:gd name="T29" fmla="*/ 36 h 64"/>
                  <a:gd name="T30" fmla="*/ 8 w 26"/>
                  <a:gd name="T31" fmla="*/ 28 h 64"/>
                  <a:gd name="T32" fmla="*/ 4 w 26"/>
                  <a:gd name="T33" fmla="*/ 24 h 64"/>
                  <a:gd name="T34" fmla="*/ 0 w 26"/>
                  <a:gd name="T35" fmla="*/ 22 h 64"/>
                  <a:gd name="T36" fmla="*/ 0 w 26"/>
                  <a:gd name="T37" fmla="*/ 22 h 64"/>
                  <a:gd name="T38" fmla="*/ 6 w 26"/>
                  <a:gd name="T39" fmla="*/ 16 h 64"/>
                  <a:gd name="T40" fmla="*/ 10 w 26"/>
                  <a:gd name="T41" fmla="*/ 10 h 64"/>
                  <a:gd name="T42" fmla="*/ 10 w 26"/>
                  <a:gd name="T43" fmla="*/ 10 h 64"/>
                  <a:gd name="T44" fmla="*/ 16 w 26"/>
                  <a:gd name="T45" fmla="*/ 4 h 64"/>
                  <a:gd name="T46" fmla="*/ 20 w 26"/>
                  <a:gd name="T47" fmla="*/ 0 h 64"/>
                  <a:gd name="T48" fmla="*/ 20 w 26"/>
                  <a:gd name="T49" fmla="*/ 0 h 64"/>
                  <a:gd name="T50" fmla="*/ 22 w 26"/>
                  <a:gd name="T51" fmla="*/ 6 h 64"/>
                  <a:gd name="T52" fmla="*/ 26 w 26"/>
                  <a:gd name="T53" fmla="*/ 14 h 64"/>
                  <a:gd name="T54" fmla="*/ 26 w 26"/>
                  <a:gd name="T55" fmla="*/ 14 h 64"/>
                  <a:gd name="T56" fmla="*/ 20 w 26"/>
                  <a:gd name="T57" fmla="*/ 18 h 64"/>
                  <a:gd name="T58" fmla="*/ 20 w 26"/>
                  <a:gd name="T59" fmla="*/ 18 h 6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6" h="64">
                    <a:moveTo>
                      <a:pt x="20" y="18"/>
                    </a:moveTo>
                    <a:lnTo>
                      <a:pt x="20" y="18"/>
                    </a:lnTo>
                    <a:lnTo>
                      <a:pt x="16" y="26"/>
                    </a:lnTo>
                    <a:lnTo>
                      <a:pt x="14" y="34"/>
                    </a:lnTo>
                    <a:lnTo>
                      <a:pt x="16" y="50"/>
                    </a:lnTo>
                    <a:lnTo>
                      <a:pt x="16" y="64"/>
                    </a:lnTo>
                    <a:lnTo>
                      <a:pt x="16" y="56"/>
                    </a:lnTo>
                    <a:lnTo>
                      <a:pt x="14" y="46"/>
                    </a:lnTo>
                    <a:lnTo>
                      <a:pt x="12" y="36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0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0" y="0"/>
                    </a:lnTo>
                    <a:lnTo>
                      <a:pt x="22" y="6"/>
                    </a:lnTo>
                    <a:lnTo>
                      <a:pt x="26" y="14"/>
                    </a:lnTo>
                    <a:lnTo>
                      <a:pt x="2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7" name="Freeform 376">
                <a:extLst>
                  <a:ext uri="{FF2B5EF4-FFF2-40B4-BE49-F238E27FC236}">
                    <a16:creationId xmlns:a16="http://schemas.microsoft.com/office/drawing/2014/main" id="{8AA4FB9F-1EE0-4A89-A21A-5293DB9F5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" y="2474"/>
                <a:ext cx="68" cy="44"/>
              </a:xfrm>
              <a:custGeom>
                <a:avLst/>
                <a:gdLst>
                  <a:gd name="T0" fmla="*/ 66 w 68"/>
                  <a:gd name="T1" fmla="*/ 28 h 44"/>
                  <a:gd name="T2" fmla="*/ 66 w 68"/>
                  <a:gd name="T3" fmla="*/ 28 h 44"/>
                  <a:gd name="T4" fmla="*/ 62 w 68"/>
                  <a:gd name="T5" fmla="*/ 30 h 44"/>
                  <a:gd name="T6" fmla="*/ 62 w 68"/>
                  <a:gd name="T7" fmla="*/ 30 h 44"/>
                  <a:gd name="T8" fmla="*/ 56 w 68"/>
                  <a:gd name="T9" fmla="*/ 24 h 44"/>
                  <a:gd name="T10" fmla="*/ 56 w 68"/>
                  <a:gd name="T11" fmla="*/ 24 h 44"/>
                  <a:gd name="T12" fmla="*/ 50 w 68"/>
                  <a:gd name="T13" fmla="*/ 18 h 44"/>
                  <a:gd name="T14" fmla="*/ 44 w 68"/>
                  <a:gd name="T15" fmla="*/ 14 h 44"/>
                  <a:gd name="T16" fmla="*/ 36 w 68"/>
                  <a:gd name="T17" fmla="*/ 12 h 44"/>
                  <a:gd name="T18" fmla="*/ 26 w 68"/>
                  <a:gd name="T19" fmla="*/ 12 h 44"/>
                  <a:gd name="T20" fmla="*/ 26 w 68"/>
                  <a:gd name="T21" fmla="*/ 12 h 44"/>
                  <a:gd name="T22" fmla="*/ 18 w 68"/>
                  <a:gd name="T23" fmla="*/ 16 h 44"/>
                  <a:gd name="T24" fmla="*/ 14 w 68"/>
                  <a:gd name="T25" fmla="*/ 22 h 44"/>
                  <a:gd name="T26" fmla="*/ 14 w 68"/>
                  <a:gd name="T27" fmla="*/ 22 h 44"/>
                  <a:gd name="T28" fmla="*/ 12 w 68"/>
                  <a:gd name="T29" fmla="*/ 26 h 44"/>
                  <a:gd name="T30" fmla="*/ 12 w 68"/>
                  <a:gd name="T31" fmla="*/ 30 h 44"/>
                  <a:gd name="T32" fmla="*/ 12 w 68"/>
                  <a:gd name="T33" fmla="*/ 30 h 44"/>
                  <a:gd name="T34" fmla="*/ 14 w 68"/>
                  <a:gd name="T35" fmla="*/ 40 h 44"/>
                  <a:gd name="T36" fmla="*/ 14 w 68"/>
                  <a:gd name="T37" fmla="*/ 40 h 44"/>
                  <a:gd name="T38" fmla="*/ 14 w 68"/>
                  <a:gd name="T39" fmla="*/ 44 h 44"/>
                  <a:gd name="T40" fmla="*/ 14 w 68"/>
                  <a:gd name="T41" fmla="*/ 44 h 44"/>
                  <a:gd name="T42" fmla="*/ 10 w 68"/>
                  <a:gd name="T43" fmla="*/ 38 h 44"/>
                  <a:gd name="T44" fmla="*/ 6 w 68"/>
                  <a:gd name="T45" fmla="*/ 32 h 44"/>
                  <a:gd name="T46" fmla="*/ 6 w 68"/>
                  <a:gd name="T47" fmla="*/ 32 h 44"/>
                  <a:gd name="T48" fmla="*/ 4 w 68"/>
                  <a:gd name="T49" fmla="*/ 20 h 44"/>
                  <a:gd name="T50" fmla="*/ 0 w 68"/>
                  <a:gd name="T51" fmla="*/ 10 h 44"/>
                  <a:gd name="T52" fmla="*/ 0 w 68"/>
                  <a:gd name="T53" fmla="*/ 10 h 44"/>
                  <a:gd name="T54" fmla="*/ 6 w 68"/>
                  <a:gd name="T55" fmla="*/ 8 h 44"/>
                  <a:gd name="T56" fmla="*/ 12 w 68"/>
                  <a:gd name="T57" fmla="*/ 6 h 44"/>
                  <a:gd name="T58" fmla="*/ 22 w 68"/>
                  <a:gd name="T59" fmla="*/ 0 h 44"/>
                  <a:gd name="T60" fmla="*/ 22 w 68"/>
                  <a:gd name="T61" fmla="*/ 0 h 44"/>
                  <a:gd name="T62" fmla="*/ 24 w 68"/>
                  <a:gd name="T63" fmla="*/ 4 h 44"/>
                  <a:gd name="T64" fmla="*/ 32 w 68"/>
                  <a:gd name="T65" fmla="*/ 6 h 44"/>
                  <a:gd name="T66" fmla="*/ 46 w 68"/>
                  <a:gd name="T67" fmla="*/ 14 h 44"/>
                  <a:gd name="T68" fmla="*/ 60 w 68"/>
                  <a:gd name="T69" fmla="*/ 20 h 44"/>
                  <a:gd name="T70" fmla="*/ 66 w 68"/>
                  <a:gd name="T71" fmla="*/ 22 h 44"/>
                  <a:gd name="T72" fmla="*/ 68 w 68"/>
                  <a:gd name="T73" fmla="*/ 26 h 44"/>
                  <a:gd name="T74" fmla="*/ 68 w 68"/>
                  <a:gd name="T75" fmla="*/ 26 h 44"/>
                  <a:gd name="T76" fmla="*/ 66 w 68"/>
                  <a:gd name="T77" fmla="*/ 28 h 44"/>
                  <a:gd name="T78" fmla="*/ 66 w 68"/>
                  <a:gd name="T79" fmla="*/ 28 h 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8" h="44">
                    <a:moveTo>
                      <a:pt x="66" y="28"/>
                    </a:moveTo>
                    <a:lnTo>
                      <a:pt x="66" y="28"/>
                    </a:lnTo>
                    <a:lnTo>
                      <a:pt x="62" y="30"/>
                    </a:lnTo>
                    <a:lnTo>
                      <a:pt x="56" y="24"/>
                    </a:lnTo>
                    <a:lnTo>
                      <a:pt x="50" y="18"/>
                    </a:lnTo>
                    <a:lnTo>
                      <a:pt x="44" y="14"/>
                    </a:lnTo>
                    <a:lnTo>
                      <a:pt x="36" y="12"/>
                    </a:lnTo>
                    <a:lnTo>
                      <a:pt x="26" y="12"/>
                    </a:lnTo>
                    <a:lnTo>
                      <a:pt x="18" y="16"/>
                    </a:lnTo>
                    <a:lnTo>
                      <a:pt x="14" y="22"/>
                    </a:lnTo>
                    <a:lnTo>
                      <a:pt x="12" y="26"/>
                    </a:lnTo>
                    <a:lnTo>
                      <a:pt x="12" y="30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0" y="38"/>
                    </a:lnTo>
                    <a:lnTo>
                      <a:pt x="6" y="32"/>
                    </a:lnTo>
                    <a:lnTo>
                      <a:pt x="4" y="20"/>
                    </a:lnTo>
                    <a:lnTo>
                      <a:pt x="0" y="10"/>
                    </a:lnTo>
                    <a:lnTo>
                      <a:pt x="6" y="8"/>
                    </a:lnTo>
                    <a:lnTo>
                      <a:pt x="12" y="6"/>
                    </a:lnTo>
                    <a:lnTo>
                      <a:pt x="22" y="0"/>
                    </a:lnTo>
                    <a:lnTo>
                      <a:pt x="24" y="4"/>
                    </a:lnTo>
                    <a:lnTo>
                      <a:pt x="32" y="6"/>
                    </a:lnTo>
                    <a:lnTo>
                      <a:pt x="46" y="14"/>
                    </a:lnTo>
                    <a:lnTo>
                      <a:pt x="60" y="20"/>
                    </a:lnTo>
                    <a:lnTo>
                      <a:pt x="66" y="22"/>
                    </a:lnTo>
                    <a:lnTo>
                      <a:pt x="68" y="26"/>
                    </a:lnTo>
                    <a:lnTo>
                      <a:pt x="66" y="2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8" name="Freeform 377">
                <a:extLst>
                  <a:ext uri="{FF2B5EF4-FFF2-40B4-BE49-F238E27FC236}">
                    <a16:creationId xmlns:a16="http://schemas.microsoft.com/office/drawing/2014/main" id="{F2EA57C6-6113-4DD0-B4B2-ADF42562E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4" y="258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9" name="Freeform 378">
                <a:extLst>
                  <a:ext uri="{FF2B5EF4-FFF2-40B4-BE49-F238E27FC236}">
                    <a16:creationId xmlns:a16="http://schemas.microsoft.com/office/drawing/2014/main" id="{48F7546E-1052-4947-862E-FB9757578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6" y="2546"/>
                <a:ext cx="502" cy="192"/>
              </a:xfrm>
              <a:custGeom>
                <a:avLst/>
                <a:gdLst>
                  <a:gd name="T0" fmla="*/ 8 w 502"/>
                  <a:gd name="T1" fmla="*/ 76 h 192"/>
                  <a:gd name="T2" fmla="*/ 36 w 502"/>
                  <a:gd name="T3" fmla="*/ 74 h 192"/>
                  <a:gd name="T4" fmla="*/ 54 w 502"/>
                  <a:gd name="T5" fmla="*/ 104 h 192"/>
                  <a:gd name="T6" fmla="*/ 86 w 502"/>
                  <a:gd name="T7" fmla="*/ 116 h 192"/>
                  <a:gd name="T8" fmla="*/ 100 w 502"/>
                  <a:gd name="T9" fmla="*/ 122 h 192"/>
                  <a:gd name="T10" fmla="*/ 124 w 502"/>
                  <a:gd name="T11" fmla="*/ 150 h 192"/>
                  <a:gd name="T12" fmla="*/ 154 w 502"/>
                  <a:gd name="T13" fmla="*/ 136 h 192"/>
                  <a:gd name="T14" fmla="*/ 164 w 502"/>
                  <a:gd name="T15" fmla="*/ 128 h 192"/>
                  <a:gd name="T16" fmla="*/ 176 w 502"/>
                  <a:gd name="T17" fmla="*/ 146 h 192"/>
                  <a:gd name="T18" fmla="*/ 206 w 502"/>
                  <a:gd name="T19" fmla="*/ 144 h 192"/>
                  <a:gd name="T20" fmla="*/ 226 w 502"/>
                  <a:gd name="T21" fmla="*/ 130 h 192"/>
                  <a:gd name="T22" fmla="*/ 250 w 502"/>
                  <a:gd name="T23" fmla="*/ 162 h 192"/>
                  <a:gd name="T24" fmla="*/ 268 w 502"/>
                  <a:gd name="T25" fmla="*/ 160 h 192"/>
                  <a:gd name="T26" fmla="*/ 284 w 502"/>
                  <a:gd name="T27" fmla="*/ 124 h 192"/>
                  <a:gd name="T28" fmla="*/ 282 w 502"/>
                  <a:gd name="T29" fmla="*/ 152 h 192"/>
                  <a:gd name="T30" fmla="*/ 294 w 502"/>
                  <a:gd name="T31" fmla="*/ 178 h 192"/>
                  <a:gd name="T32" fmla="*/ 322 w 502"/>
                  <a:gd name="T33" fmla="*/ 178 h 192"/>
                  <a:gd name="T34" fmla="*/ 336 w 502"/>
                  <a:gd name="T35" fmla="*/ 150 h 192"/>
                  <a:gd name="T36" fmla="*/ 354 w 502"/>
                  <a:gd name="T37" fmla="*/ 140 h 192"/>
                  <a:gd name="T38" fmla="*/ 384 w 502"/>
                  <a:gd name="T39" fmla="*/ 122 h 192"/>
                  <a:gd name="T40" fmla="*/ 384 w 502"/>
                  <a:gd name="T41" fmla="*/ 144 h 192"/>
                  <a:gd name="T42" fmla="*/ 388 w 502"/>
                  <a:gd name="T43" fmla="*/ 182 h 192"/>
                  <a:gd name="T44" fmla="*/ 408 w 502"/>
                  <a:gd name="T45" fmla="*/ 192 h 192"/>
                  <a:gd name="T46" fmla="*/ 434 w 502"/>
                  <a:gd name="T47" fmla="*/ 182 h 192"/>
                  <a:gd name="T48" fmla="*/ 440 w 502"/>
                  <a:gd name="T49" fmla="*/ 152 h 192"/>
                  <a:gd name="T50" fmla="*/ 444 w 502"/>
                  <a:gd name="T51" fmla="*/ 138 h 192"/>
                  <a:gd name="T52" fmla="*/ 454 w 502"/>
                  <a:gd name="T53" fmla="*/ 166 h 192"/>
                  <a:gd name="T54" fmla="*/ 476 w 502"/>
                  <a:gd name="T55" fmla="*/ 176 h 192"/>
                  <a:gd name="T56" fmla="*/ 498 w 502"/>
                  <a:gd name="T57" fmla="*/ 152 h 192"/>
                  <a:gd name="T58" fmla="*/ 494 w 502"/>
                  <a:gd name="T59" fmla="*/ 74 h 192"/>
                  <a:gd name="T60" fmla="*/ 476 w 502"/>
                  <a:gd name="T61" fmla="*/ 46 h 192"/>
                  <a:gd name="T62" fmla="*/ 444 w 502"/>
                  <a:gd name="T63" fmla="*/ 40 h 192"/>
                  <a:gd name="T64" fmla="*/ 424 w 502"/>
                  <a:gd name="T65" fmla="*/ 72 h 192"/>
                  <a:gd name="T66" fmla="*/ 430 w 502"/>
                  <a:gd name="T67" fmla="*/ 30 h 192"/>
                  <a:gd name="T68" fmla="*/ 410 w 502"/>
                  <a:gd name="T69" fmla="*/ 6 h 192"/>
                  <a:gd name="T70" fmla="*/ 390 w 502"/>
                  <a:gd name="T71" fmla="*/ 20 h 192"/>
                  <a:gd name="T72" fmla="*/ 378 w 502"/>
                  <a:gd name="T73" fmla="*/ 54 h 192"/>
                  <a:gd name="T74" fmla="*/ 380 w 502"/>
                  <a:gd name="T75" fmla="*/ 16 h 192"/>
                  <a:gd name="T76" fmla="*/ 360 w 502"/>
                  <a:gd name="T77" fmla="*/ 0 h 192"/>
                  <a:gd name="T78" fmla="*/ 328 w 502"/>
                  <a:gd name="T79" fmla="*/ 14 h 192"/>
                  <a:gd name="T80" fmla="*/ 324 w 502"/>
                  <a:gd name="T81" fmla="*/ 56 h 192"/>
                  <a:gd name="T82" fmla="*/ 316 w 502"/>
                  <a:gd name="T83" fmla="*/ 74 h 192"/>
                  <a:gd name="T84" fmla="*/ 306 w 502"/>
                  <a:gd name="T85" fmla="*/ 68 h 192"/>
                  <a:gd name="T86" fmla="*/ 304 w 502"/>
                  <a:gd name="T87" fmla="*/ 20 h 192"/>
                  <a:gd name="T88" fmla="*/ 290 w 502"/>
                  <a:gd name="T89" fmla="*/ 8 h 192"/>
                  <a:gd name="T90" fmla="*/ 268 w 502"/>
                  <a:gd name="T91" fmla="*/ 16 h 192"/>
                  <a:gd name="T92" fmla="*/ 256 w 502"/>
                  <a:gd name="T93" fmla="*/ 42 h 192"/>
                  <a:gd name="T94" fmla="*/ 246 w 502"/>
                  <a:gd name="T95" fmla="*/ 8 h 192"/>
                  <a:gd name="T96" fmla="*/ 232 w 502"/>
                  <a:gd name="T97" fmla="*/ 8 h 192"/>
                  <a:gd name="T98" fmla="*/ 210 w 502"/>
                  <a:gd name="T99" fmla="*/ 32 h 192"/>
                  <a:gd name="T100" fmla="*/ 206 w 502"/>
                  <a:gd name="T101" fmla="*/ 10 h 192"/>
                  <a:gd name="T102" fmla="*/ 196 w 502"/>
                  <a:gd name="T103" fmla="*/ 6 h 192"/>
                  <a:gd name="T104" fmla="*/ 172 w 502"/>
                  <a:gd name="T105" fmla="*/ 12 h 192"/>
                  <a:gd name="T106" fmla="*/ 164 w 502"/>
                  <a:gd name="T107" fmla="*/ 34 h 192"/>
                  <a:gd name="T108" fmla="*/ 144 w 502"/>
                  <a:gd name="T109" fmla="*/ 8 h 192"/>
                  <a:gd name="T110" fmla="*/ 118 w 502"/>
                  <a:gd name="T111" fmla="*/ 18 h 192"/>
                  <a:gd name="T112" fmla="*/ 102 w 502"/>
                  <a:gd name="T113" fmla="*/ 42 h 192"/>
                  <a:gd name="T114" fmla="*/ 82 w 502"/>
                  <a:gd name="T115" fmla="*/ 26 h 192"/>
                  <a:gd name="T116" fmla="*/ 32 w 502"/>
                  <a:gd name="T117" fmla="*/ 42 h 19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02" h="192">
                    <a:moveTo>
                      <a:pt x="0" y="80"/>
                    </a:moveTo>
                    <a:lnTo>
                      <a:pt x="0" y="80"/>
                    </a:lnTo>
                    <a:lnTo>
                      <a:pt x="2" y="80"/>
                    </a:lnTo>
                    <a:lnTo>
                      <a:pt x="8" y="76"/>
                    </a:lnTo>
                    <a:lnTo>
                      <a:pt x="14" y="74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6" y="74"/>
                    </a:lnTo>
                    <a:lnTo>
                      <a:pt x="42" y="80"/>
                    </a:lnTo>
                    <a:lnTo>
                      <a:pt x="46" y="90"/>
                    </a:lnTo>
                    <a:lnTo>
                      <a:pt x="50" y="98"/>
                    </a:lnTo>
                    <a:lnTo>
                      <a:pt x="54" y="104"/>
                    </a:lnTo>
                    <a:lnTo>
                      <a:pt x="60" y="112"/>
                    </a:lnTo>
                    <a:lnTo>
                      <a:pt x="70" y="116"/>
                    </a:lnTo>
                    <a:lnTo>
                      <a:pt x="78" y="118"/>
                    </a:lnTo>
                    <a:lnTo>
                      <a:pt x="86" y="116"/>
                    </a:lnTo>
                    <a:lnTo>
                      <a:pt x="92" y="114"/>
                    </a:lnTo>
                    <a:lnTo>
                      <a:pt x="96" y="110"/>
                    </a:lnTo>
                    <a:lnTo>
                      <a:pt x="100" y="122"/>
                    </a:lnTo>
                    <a:lnTo>
                      <a:pt x="106" y="138"/>
                    </a:lnTo>
                    <a:lnTo>
                      <a:pt x="110" y="144"/>
                    </a:lnTo>
                    <a:lnTo>
                      <a:pt x="116" y="148"/>
                    </a:lnTo>
                    <a:lnTo>
                      <a:pt x="124" y="150"/>
                    </a:lnTo>
                    <a:lnTo>
                      <a:pt x="132" y="148"/>
                    </a:lnTo>
                    <a:lnTo>
                      <a:pt x="140" y="146"/>
                    </a:lnTo>
                    <a:lnTo>
                      <a:pt x="146" y="142"/>
                    </a:lnTo>
                    <a:lnTo>
                      <a:pt x="154" y="136"/>
                    </a:lnTo>
                    <a:lnTo>
                      <a:pt x="160" y="126"/>
                    </a:lnTo>
                    <a:lnTo>
                      <a:pt x="162" y="126"/>
                    </a:lnTo>
                    <a:lnTo>
                      <a:pt x="164" y="128"/>
                    </a:lnTo>
                    <a:lnTo>
                      <a:pt x="168" y="138"/>
                    </a:lnTo>
                    <a:lnTo>
                      <a:pt x="170" y="142"/>
                    </a:lnTo>
                    <a:lnTo>
                      <a:pt x="176" y="146"/>
                    </a:lnTo>
                    <a:lnTo>
                      <a:pt x="184" y="150"/>
                    </a:lnTo>
                    <a:lnTo>
                      <a:pt x="188" y="150"/>
                    </a:lnTo>
                    <a:lnTo>
                      <a:pt x="196" y="148"/>
                    </a:lnTo>
                    <a:lnTo>
                      <a:pt x="206" y="144"/>
                    </a:lnTo>
                    <a:lnTo>
                      <a:pt x="214" y="136"/>
                    </a:lnTo>
                    <a:lnTo>
                      <a:pt x="220" y="128"/>
                    </a:lnTo>
                    <a:lnTo>
                      <a:pt x="226" y="118"/>
                    </a:lnTo>
                    <a:lnTo>
                      <a:pt x="226" y="130"/>
                    </a:lnTo>
                    <a:lnTo>
                      <a:pt x="228" y="144"/>
                    </a:lnTo>
                    <a:lnTo>
                      <a:pt x="232" y="150"/>
                    </a:lnTo>
                    <a:lnTo>
                      <a:pt x="236" y="156"/>
                    </a:lnTo>
                    <a:lnTo>
                      <a:pt x="242" y="160"/>
                    </a:lnTo>
                    <a:lnTo>
                      <a:pt x="250" y="162"/>
                    </a:lnTo>
                    <a:lnTo>
                      <a:pt x="256" y="164"/>
                    </a:lnTo>
                    <a:lnTo>
                      <a:pt x="262" y="162"/>
                    </a:lnTo>
                    <a:lnTo>
                      <a:pt x="268" y="160"/>
                    </a:lnTo>
                    <a:lnTo>
                      <a:pt x="274" y="154"/>
                    </a:lnTo>
                    <a:lnTo>
                      <a:pt x="278" y="146"/>
                    </a:lnTo>
                    <a:lnTo>
                      <a:pt x="282" y="128"/>
                    </a:lnTo>
                    <a:lnTo>
                      <a:pt x="284" y="124"/>
                    </a:lnTo>
                    <a:lnTo>
                      <a:pt x="282" y="138"/>
                    </a:lnTo>
                    <a:lnTo>
                      <a:pt x="282" y="152"/>
                    </a:lnTo>
                    <a:lnTo>
                      <a:pt x="282" y="164"/>
                    </a:lnTo>
                    <a:lnTo>
                      <a:pt x="284" y="170"/>
                    </a:lnTo>
                    <a:lnTo>
                      <a:pt x="288" y="174"/>
                    </a:lnTo>
                    <a:lnTo>
                      <a:pt x="294" y="178"/>
                    </a:lnTo>
                    <a:lnTo>
                      <a:pt x="300" y="180"/>
                    </a:lnTo>
                    <a:lnTo>
                      <a:pt x="306" y="180"/>
                    </a:lnTo>
                    <a:lnTo>
                      <a:pt x="316" y="180"/>
                    </a:lnTo>
                    <a:lnTo>
                      <a:pt x="322" y="178"/>
                    </a:lnTo>
                    <a:lnTo>
                      <a:pt x="328" y="174"/>
                    </a:lnTo>
                    <a:lnTo>
                      <a:pt x="332" y="170"/>
                    </a:lnTo>
                    <a:lnTo>
                      <a:pt x="336" y="160"/>
                    </a:lnTo>
                    <a:lnTo>
                      <a:pt x="336" y="150"/>
                    </a:lnTo>
                    <a:lnTo>
                      <a:pt x="338" y="136"/>
                    </a:lnTo>
                    <a:lnTo>
                      <a:pt x="346" y="140"/>
                    </a:lnTo>
                    <a:lnTo>
                      <a:pt x="354" y="140"/>
                    </a:lnTo>
                    <a:lnTo>
                      <a:pt x="366" y="140"/>
                    </a:lnTo>
                    <a:lnTo>
                      <a:pt x="374" y="134"/>
                    </a:lnTo>
                    <a:lnTo>
                      <a:pt x="380" y="128"/>
                    </a:lnTo>
                    <a:lnTo>
                      <a:pt x="384" y="122"/>
                    </a:lnTo>
                    <a:lnTo>
                      <a:pt x="386" y="128"/>
                    </a:lnTo>
                    <a:lnTo>
                      <a:pt x="384" y="144"/>
                    </a:lnTo>
                    <a:lnTo>
                      <a:pt x="384" y="162"/>
                    </a:lnTo>
                    <a:lnTo>
                      <a:pt x="384" y="176"/>
                    </a:lnTo>
                    <a:lnTo>
                      <a:pt x="388" y="182"/>
                    </a:lnTo>
                    <a:lnTo>
                      <a:pt x="392" y="188"/>
                    </a:lnTo>
                    <a:lnTo>
                      <a:pt x="396" y="190"/>
                    </a:lnTo>
                    <a:lnTo>
                      <a:pt x="400" y="192"/>
                    </a:lnTo>
                    <a:lnTo>
                      <a:pt x="408" y="192"/>
                    </a:lnTo>
                    <a:lnTo>
                      <a:pt x="416" y="192"/>
                    </a:lnTo>
                    <a:lnTo>
                      <a:pt x="424" y="188"/>
                    </a:lnTo>
                    <a:lnTo>
                      <a:pt x="430" y="186"/>
                    </a:lnTo>
                    <a:lnTo>
                      <a:pt x="434" y="182"/>
                    </a:lnTo>
                    <a:lnTo>
                      <a:pt x="436" y="176"/>
                    </a:lnTo>
                    <a:lnTo>
                      <a:pt x="440" y="166"/>
                    </a:lnTo>
                    <a:lnTo>
                      <a:pt x="440" y="158"/>
                    </a:lnTo>
                    <a:lnTo>
                      <a:pt x="440" y="152"/>
                    </a:lnTo>
                    <a:lnTo>
                      <a:pt x="440" y="146"/>
                    </a:lnTo>
                    <a:lnTo>
                      <a:pt x="442" y="140"/>
                    </a:lnTo>
                    <a:lnTo>
                      <a:pt x="444" y="138"/>
                    </a:lnTo>
                    <a:lnTo>
                      <a:pt x="448" y="150"/>
                    </a:lnTo>
                    <a:lnTo>
                      <a:pt x="450" y="158"/>
                    </a:lnTo>
                    <a:lnTo>
                      <a:pt x="454" y="166"/>
                    </a:lnTo>
                    <a:lnTo>
                      <a:pt x="460" y="172"/>
                    </a:lnTo>
                    <a:lnTo>
                      <a:pt x="466" y="176"/>
                    </a:lnTo>
                    <a:lnTo>
                      <a:pt x="470" y="176"/>
                    </a:lnTo>
                    <a:lnTo>
                      <a:pt x="476" y="176"/>
                    </a:lnTo>
                    <a:lnTo>
                      <a:pt x="482" y="174"/>
                    </a:lnTo>
                    <a:lnTo>
                      <a:pt x="488" y="170"/>
                    </a:lnTo>
                    <a:lnTo>
                      <a:pt x="494" y="162"/>
                    </a:lnTo>
                    <a:lnTo>
                      <a:pt x="498" y="152"/>
                    </a:lnTo>
                    <a:lnTo>
                      <a:pt x="500" y="138"/>
                    </a:lnTo>
                    <a:lnTo>
                      <a:pt x="502" y="122"/>
                    </a:lnTo>
                    <a:lnTo>
                      <a:pt x="500" y="96"/>
                    </a:lnTo>
                    <a:lnTo>
                      <a:pt x="494" y="74"/>
                    </a:lnTo>
                    <a:lnTo>
                      <a:pt x="490" y="64"/>
                    </a:lnTo>
                    <a:lnTo>
                      <a:pt x="486" y="56"/>
                    </a:lnTo>
                    <a:lnTo>
                      <a:pt x="482" y="50"/>
                    </a:lnTo>
                    <a:lnTo>
                      <a:pt x="476" y="46"/>
                    </a:lnTo>
                    <a:lnTo>
                      <a:pt x="466" y="40"/>
                    </a:lnTo>
                    <a:lnTo>
                      <a:pt x="458" y="38"/>
                    </a:lnTo>
                    <a:lnTo>
                      <a:pt x="450" y="38"/>
                    </a:lnTo>
                    <a:lnTo>
                      <a:pt x="444" y="40"/>
                    </a:lnTo>
                    <a:lnTo>
                      <a:pt x="438" y="44"/>
                    </a:lnTo>
                    <a:lnTo>
                      <a:pt x="434" y="48"/>
                    </a:lnTo>
                    <a:lnTo>
                      <a:pt x="428" y="60"/>
                    </a:lnTo>
                    <a:lnTo>
                      <a:pt x="424" y="72"/>
                    </a:lnTo>
                    <a:lnTo>
                      <a:pt x="426" y="58"/>
                    </a:lnTo>
                    <a:lnTo>
                      <a:pt x="430" y="42"/>
                    </a:lnTo>
                    <a:lnTo>
                      <a:pt x="430" y="30"/>
                    </a:lnTo>
                    <a:lnTo>
                      <a:pt x="430" y="20"/>
                    </a:lnTo>
                    <a:lnTo>
                      <a:pt x="426" y="12"/>
                    </a:lnTo>
                    <a:lnTo>
                      <a:pt x="418" y="8"/>
                    </a:lnTo>
                    <a:lnTo>
                      <a:pt x="410" y="6"/>
                    </a:lnTo>
                    <a:lnTo>
                      <a:pt x="404" y="8"/>
                    </a:lnTo>
                    <a:lnTo>
                      <a:pt x="398" y="10"/>
                    </a:lnTo>
                    <a:lnTo>
                      <a:pt x="394" y="14"/>
                    </a:lnTo>
                    <a:lnTo>
                      <a:pt x="390" y="20"/>
                    </a:lnTo>
                    <a:lnTo>
                      <a:pt x="384" y="32"/>
                    </a:lnTo>
                    <a:lnTo>
                      <a:pt x="380" y="46"/>
                    </a:lnTo>
                    <a:lnTo>
                      <a:pt x="378" y="54"/>
                    </a:lnTo>
                    <a:lnTo>
                      <a:pt x="378" y="50"/>
                    </a:lnTo>
                    <a:lnTo>
                      <a:pt x="382" y="28"/>
                    </a:lnTo>
                    <a:lnTo>
                      <a:pt x="380" y="16"/>
                    </a:lnTo>
                    <a:lnTo>
                      <a:pt x="376" y="10"/>
                    </a:lnTo>
                    <a:lnTo>
                      <a:pt x="372" y="6"/>
                    </a:lnTo>
                    <a:lnTo>
                      <a:pt x="366" y="2"/>
                    </a:lnTo>
                    <a:lnTo>
                      <a:pt x="360" y="0"/>
                    </a:lnTo>
                    <a:lnTo>
                      <a:pt x="352" y="2"/>
                    </a:lnTo>
                    <a:lnTo>
                      <a:pt x="344" y="4"/>
                    </a:lnTo>
                    <a:lnTo>
                      <a:pt x="334" y="10"/>
                    </a:lnTo>
                    <a:lnTo>
                      <a:pt x="328" y="14"/>
                    </a:lnTo>
                    <a:lnTo>
                      <a:pt x="324" y="22"/>
                    </a:lnTo>
                    <a:lnTo>
                      <a:pt x="322" y="28"/>
                    </a:lnTo>
                    <a:lnTo>
                      <a:pt x="322" y="42"/>
                    </a:lnTo>
                    <a:lnTo>
                      <a:pt x="324" y="56"/>
                    </a:lnTo>
                    <a:lnTo>
                      <a:pt x="326" y="64"/>
                    </a:lnTo>
                    <a:lnTo>
                      <a:pt x="326" y="72"/>
                    </a:lnTo>
                    <a:lnTo>
                      <a:pt x="324" y="72"/>
                    </a:lnTo>
                    <a:lnTo>
                      <a:pt x="316" y="74"/>
                    </a:lnTo>
                    <a:lnTo>
                      <a:pt x="312" y="74"/>
                    </a:lnTo>
                    <a:lnTo>
                      <a:pt x="308" y="74"/>
                    </a:lnTo>
                    <a:lnTo>
                      <a:pt x="306" y="68"/>
                    </a:lnTo>
                    <a:lnTo>
                      <a:pt x="306" y="62"/>
                    </a:lnTo>
                    <a:lnTo>
                      <a:pt x="306" y="46"/>
                    </a:lnTo>
                    <a:lnTo>
                      <a:pt x="306" y="28"/>
                    </a:lnTo>
                    <a:lnTo>
                      <a:pt x="304" y="20"/>
                    </a:lnTo>
                    <a:lnTo>
                      <a:pt x="298" y="14"/>
                    </a:lnTo>
                    <a:lnTo>
                      <a:pt x="294" y="10"/>
                    </a:lnTo>
                    <a:lnTo>
                      <a:pt x="290" y="8"/>
                    </a:lnTo>
                    <a:lnTo>
                      <a:pt x="286" y="10"/>
                    </a:lnTo>
                    <a:lnTo>
                      <a:pt x="276" y="10"/>
                    </a:lnTo>
                    <a:lnTo>
                      <a:pt x="268" y="16"/>
                    </a:lnTo>
                    <a:lnTo>
                      <a:pt x="262" y="24"/>
                    </a:lnTo>
                    <a:lnTo>
                      <a:pt x="258" y="34"/>
                    </a:lnTo>
                    <a:lnTo>
                      <a:pt x="256" y="44"/>
                    </a:lnTo>
                    <a:lnTo>
                      <a:pt x="256" y="42"/>
                    </a:lnTo>
                    <a:lnTo>
                      <a:pt x="254" y="22"/>
                    </a:lnTo>
                    <a:lnTo>
                      <a:pt x="252" y="14"/>
                    </a:lnTo>
                    <a:lnTo>
                      <a:pt x="246" y="8"/>
                    </a:lnTo>
                    <a:lnTo>
                      <a:pt x="242" y="4"/>
                    </a:lnTo>
                    <a:lnTo>
                      <a:pt x="238" y="6"/>
                    </a:lnTo>
                    <a:lnTo>
                      <a:pt x="232" y="8"/>
                    </a:lnTo>
                    <a:lnTo>
                      <a:pt x="226" y="6"/>
                    </a:lnTo>
                    <a:lnTo>
                      <a:pt x="220" y="12"/>
                    </a:lnTo>
                    <a:lnTo>
                      <a:pt x="216" y="18"/>
                    </a:lnTo>
                    <a:lnTo>
                      <a:pt x="210" y="32"/>
                    </a:lnTo>
                    <a:lnTo>
                      <a:pt x="210" y="30"/>
                    </a:lnTo>
                    <a:lnTo>
                      <a:pt x="210" y="16"/>
                    </a:lnTo>
                    <a:lnTo>
                      <a:pt x="206" y="10"/>
                    </a:lnTo>
                    <a:lnTo>
                      <a:pt x="202" y="6"/>
                    </a:lnTo>
                    <a:lnTo>
                      <a:pt x="200" y="4"/>
                    </a:lnTo>
                    <a:lnTo>
                      <a:pt x="196" y="6"/>
                    </a:lnTo>
                    <a:lnTo>
                      <a:pt x="188" y="8"/>
                    </a:lnTo>
                    <a:lnTo>
                      <a:pt x="178" y="6"/>
                    </a:lnTo>
                    <a:lnTo>
                      <a:pt x="172" y="12"/>
                    </a:lnTo>
                    <a:lnTo>
                      <a:pt x="168" y="20"/>
                    </a:lnTo>
                    <a:lnTo>
                      <a:pt x="164" y="36"/>
                    </a:lnTo>
                    <a:lnTo>
                      <a:pt x="164" y="34"/>
                    </a:lnTo>
                    <a:lnTo>
                      <a:pt x="162" y="24"/>
                    </a:lnTo>
                    <a:lnTo>
                      <a:pt x="158" y="14"/>
                    </a:lnTo>
                    <a:lnTo>
                      <a:pt x="152" y="10"/>
                    </a:lnTo>
                    <a:lnTo>
                      <a:pt x="144" y="8"/>
                    </a:lnTo>
                    <a:lnTo>
                      <a:pt x="136" y="8"/>
                    </a:lnTo>
                    <a:lnTo>
                      <a:pt x="130" y="10"/>
                    </a:lnTo>
                    <a:lnTo>
                      <a:pt x="124" y="14"/>
                    </a:lnTo>
                    <a:lnTo>
                      <a:pt x="118" y="18"/>
                    </a:lnTo>
                    <a:lnTo>
                      <a:pt x="110" y="30"/>
                    </a:lnTo>
                    <a:lnTo>
                      <a:pt x="102" y="42"/>
                    </a:lnTo>
                    <a:lnTo>
                      <a:pt x="100" y="36"/>
                    </a:lnTo>
                    <a:lnTo>
                      <a:pt x="94" y="30"/>
                    </a:lnTo>
                    <a:lnTo>
                      <a:pt x="90" y="26"/>
                    </a:lnTo>
                    <a:lnTo>
                      <a:pt x="82" y="26"/>
                    </a:lnTo>
                    <a:lnTo>
                      <a:pt x="72" y="26"/>
                    </a:lnTo>
                    <a:lnTo>
                      <a:pt x="62" y="30"/>
                    </a:lnTo>
                    <a:lnTo>
                      <a:pt x="40" y="40"/>
                    </a:lnTo>
                    <a:lnTo>
                      <a:pt x="32" y="42"/>
                    </a:lnTo>
                    <a:lnTo>
                      <a:pt x="28" y="42"/>
                    </a:lnTo>
                    <a:lnTo>
                      <a:pt x="26" y="4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0" name="Freeform 379">
                <a:extLst>
                  <a:ext uri="{FF2B5EF4-FFF2-40B4-BE49-F238E27FC236}">
                    <a16:creationId xmlns:a16="http://schemas.microsoft.com/office/drawing/2014/main" id="{CB9FB8EB-EBDC-49AB-89BC-D46E3163F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598"/>
                <a:ext cx="32" cy="38"/>
              </a:xfrm>
              <a:custGeom>
                <a:avLst/>
                <a:gdLst>
                  <a:gd name="T0" fmla="*/ 30 w 32"/>
                  <a:gd name="T1" fmla="*/ 28 h 38"/>
                  <a:gd name="T2" fmla="*/ 30 w 32"/>
                  <a:gd name="T3" fmla="*/ 28 h 38"/>
                  <a:gd name="T4" fmla="*/ 24 w 32"/>
                  <a:gd name="T5" fmla="*/ 30 h 38"/>
                  <a:gd name="T6" fmla="*/ 20 w 32"/>
                  <a:gd name="T7" fmla="*/ 32 h 38"/>
                  <a:gd name="T8" fmla="*/ 16 w 32"/>
                  <a:gd name="T9" fmla="*/ 36 h 38"/>
                  <a:gd name="T10" fmla="*/ 16 w 32"/>
                  <a:gd name="T11" fmla="*/ 36 h 38"/>
                  <a:gd name="T12" fmla="*/ 14 w 32"/>
                  <a:gd name="T13" fmla="*/ 38 h 38"/>
                  <a:gd name="T14" fmla="*/ 14 w 32"/>
                  <a:gd name="T15" fmla="*/ 38 h 38"/>
                  <a:gd name="T16" fmla="*/ 12 w 32"/>
                  <a:gd name="T17" fmla="*/ 38 h 38"/>
                  <a:gd name="T18" fmla="*/ 12 w 32"/>
                  <a:gd name="T19" fmla="*/ 38 h 38"/>
                  <a:gd name="T20" fmla="*/ 10 w 32"/>
                  <a:gd name="T21" fmla="*/ 34 h 38"/>
                  <a:gd name="T22" fmla="*/ 6 w 32"/>
                  <a:gd name="T23" fmla="*/ 28 h 38"/>
                  <a:gd name="T24" fmla="*/ 6 w 32"/>
                  <a:gd name="T25" fmla="*/ 28 h 38"/>
                  <a:gd name="T26" fmla="*/ 2 w 32"/>
                  <a:gd name="T27" fmla="*/ 18 h 38"/>
                  <a:gd name="T28" fmla="*/ 2 w 32"/>
                  <a:gd name="T29" fmla="*/ 18 h 38"/>
                  <a:gd name="T30" fmla="*/ 0 w 32"/>
                  <a:gd name="T31" fmla="*/ 10 h 38"/>
                  <a:gd name="T32" fmla="*/ 2 w 32"/>
                  <a:gd name="T33" fmla="*/ 6 h 38"/>
                  <a:gd name="T34" fmla="*/ 4 w 32"/>
                  <a:gd name="T35" fmla="*/ 4 h 38"/>
                  <a:gd name="T36" fmla="*/ 4 w 32"/>
                  <a:gd name="T37" fmla="*/ 4 h 38"/>
                  <a:gd name="T38" fmla="*/ 14 w 32"/>
                  <a:gd name="T39" fmla="*/ 0 h 38"/>
                  <a:gd name="T40" fmla="*/ 14 w 32"/>
                  <a:gd name="T41" fmla="*/ 0 h 38"/>
                  <a:gd name="T42" fmla="*/ 16 w 32"/>
                  <a:gd name="T43" fmla="*/ 8 h 38"/>
                  <a:gd name="T44" fmla="*/ 16 w 32"/>
                  <a:gd name="T45" fmla="*/ 8 h 38"/>
                  <a:gd name="T46" fmla="*/ 22 w 32"/>
                  <a:gd name="T47" fmla="*/ 20 h 38"/>
                  <a:gd name="T48" fmla="*/ 24 w 32"/>
                  <a:gd name="T49" fmla="*/ 24 h 38"/>
                  <a:gd name="T50" fmla="*/ 30 w 32"/>
                  <a:gd name="T51" fmla="*/ 28 h 38"/>
                  <a:gd name="T52" fmla="*/ 30 w 32"/>
                  <a:gd name="T53" fmla="*/ 28 h 38"/>
                  <a:gd name="T54" fmla="*/ 32 w 32"/>
                  <a:gd name="T55" fmla="*/ 28 h 38"/>
                  <a:gd name="T56" fmla="*/ 32 w 32"/>
                  <a:gd name="T57" fmla="*/ 28 h 38"/>
                  <a:gd name="T58" fmla="*/ 30 w 32"/>
                  <a:gd name="T59" fmla="*/ 28 h 38"/>
                  <a:gd name="T60" fmla="*/ 30 w 32"/>
                  <a:gd name="T61" fmla="*/ 28 h 3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2" h="38">
                    <a:moveTo>
                      <a:pt x="30" y="28"/>
                    </a:moveTo>
                    <a:lnTo>
                      <a:pt x="30" y="28"/>
                    </a:lnTo>
                    <a:lnTo>
                      <a:pt x="24" y="30"/>
                    </a:lnTo>
                    <a:lnTo>
                      <a:pt x="20" y="32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14" y="0"/>
                    </a:lnTo>
                    <a:lnTo>
                      <a:pt x="16" y="8"/>
                    </a:lnTo>
                    <a:lnTo>
                      <a:pt x="22" y="20"/>
                    </a:lnTo>
                    <a:lnTo>
                      <a:pt x="24" y="24"/>
                    </a:lnTo>
                    <a:lnTo>
                      <a:pt x="30" y="28"/>
                    </a:lnTo>
                    <a:lnTo>
                      <a:pt x="32" y="28"/>
                    </a:lnTo>
                    <a:lnTo>
                      <a:pt x="30" y="2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1" name="Freeform 380">
                <a:extLst>
                  <a:ext uri="{FF2B5EF4-FFF2-40B4-BE49-F238E27FC236}">
                    <a16:creationId xmlns:a16="http://schemas.microsoft.com/office/drawing/2014/main" id="{893BF479-FF2A-4F93-B119-D5EDA1D6F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" y="2594"/>
                <a:ext cx="54" cy="72"/>
              </a:xfrm>
              <a:custGeom>
                <a:avLst/>
                <a:gdLst>
                  <a:gd name="T0" fmla="*/ 54 w 54"/>
                  <a:gd name="T1" fmla="*/ 36 h 72"/>
                  <a:gd name="T2" fmla="*/ 54 w 54"/>
                  <a:gd name="T3" fmla="*/ 36 h 72"/>
                  <a:gd name="T4" fmla="*/ 48 w 54"/>
                  <a:gd name="T5" fmla="*/ 42 h 72"/>
                  <a:gd name="T6" fmla="*/ 44 w 54"/>
                  <a:gd name="T7" fmla="*/ 48 h 72"/>
                  <a:gd name="T8" fmla="*/ 40 w 54"/>
                  <a:gd name="T9" fmla="*/ 60 h 72"/>
                  <a:gd name="T10" fmla="*/ 40 w 54"/>
                  <a:gd name="T11" fmla="*/ 60 h 72"/>
                  <a:gd name="T12" fmla="*/ 38 w 54"/>
                  <a:gd name="T13" fmla="*/ 66 h 72"/>
                  <a:gd name="T14" fmla="*/ 36 w 54"/>
                  <a:gd name="T15" fmla="*/ 72 h 72"/>
                  <a:gd name="T16" fmla="*/ 36 w 54"/>
                  <a:gd name="T17" fmla="*/ 72 h 72"/>
                  <a:gd name="T18" fmla="*/ 32 w 54"/>
                  <a:gd name="T19" fmla="*/ 72 h 72"/>
                  <a:gd name="T20" fmla="*/ 30 w 54"/>
                  <a:gd name="T21" fmla="*/ 72 h 72"/>
                  <a:gd name="T22" fmla="*/ 28 w 54"/>
                  <a:gd name="T23" fmla="*/ 68 h 72"/>
                  <a:gd name="T24" fmla="*/ 28 w 54"/>
                  <a:gd name="T25" fmla="*/ 68 h 72"/>
                  <a:gd name="T26" fmla="*/ 24 w 54"/>
                  <a:gd name="T27" fmla="*/ 54 h 72"/>
                  <a:gd name="T28" fmla="*/ 20 w 54"/>
                  <a:gd name="T29" fmla="*/ 48 h 72"/>
                  <a:gd name="T30" fmla="*/ 14 w 54"/>
                  <a:gd name="T31" fmla="*/ 42 h 72"/>
                  <a:gd name="T32" fmla="*/ 14 w 54"/>
                  <a:gd name="T33" fmla="*/ 42 h 72"/>
                  <a:gd name="T34" fmla="*/ 8 w 54"/>
                  <a:gd name="T35" fmla="*/ 36 h 72"/>
                  <a:gd name="T36" fmla="*/ 0 w 54"/>
                  <a:gd name="T37" fmla="*/ 32 h 72"/>
                  <a:gd name="T38" fmla="*/ 0 w 54"/>
                  <a:gd name="T39" fmla="*/ 32 h 72"/>
                  <a:gd name="T40" fmla="*/ 6 w 54"/>
                  <a:gd name="T41" fmla="*/ 32 h 72"/>
                  <a:gd name="T42" fmla="*/ 10 w 54"/>
                  <a:gd name="T43" fmla="*/ 30 h 72"/>
                  <a:gd name="T44" fmla="*/ 10 w 54"/>
                  <a:gd name="T45" fmla="*/ 30 h 72"/>
                  <a:gd name="T46" fmla="*/ 20 w 54"/>
                  <a:gd name="T47" fmla="*/ 20 h 72"/>
                  <a:gd name="T48" fmla="*/ 28 w 54"/>
                  <a:gd name="T49" fmla="*/ 8 h 72"/>
                  <a:gd name="T50" fmla="*/ 28 w 54"/>
                  <a:gd name="T51" fmla="*/ 8 h 72"/>
                  <a:gd name="T52" fmla="*/ 30 w 54"/>
                  <a:gd name="T53" fmla="*/ 2 h 72"/>
                  <a:gd name="T54" fmla="*/ 30 w 54"/>
                  <a:gd name="T55" fmla="*/ 2 h 72"/>
                  <a:gd name="T56" fmla="*/ 32 w 54"/>
                  <a:gd name="T57" fmla="*/ 0 h 72"/>
                  <a:gd name="T58" fmla="*/ 34 w 54"/>
                  <a:gd name="T59" fmla="*/ 0 h 72"/>
                  <a:gd name="T60" fmla="*/ 36 w 54"/>
                  <a:gd name="T61" fmla="*/ 2 h 72"/>
                  <a:gd name="T62" fmla="*/ 38 w 54"/>
                  <a:gd name="T63" fmla="*/ 4 h 72"/>
                  <a:gd name="T64" fmla="*/ 38 w 54"/>
                  <a:gd name="T65" fmla="*/ 4 h 72"/>
                  <a:gd name="T66" fmla="*/ 36 w 54"/>
                  <a:gd name="T67" fmla="*/ 10 h 72"/>
                  <a:gd name="T68" fmla="*/ 36 w 54"/>
                  <a:gd name="T69" fmla="*/ 10 h 72"/>
                  <a:gd name="T70" fmla="*/ 38 w 54"/>
                  <a:gd name="T71" fmla="*/ 22 h 72"/>
                  <a:gd name="T72" fmla="*/ 40 w 54"/>
                  <a:gd name="T73" fmla="*/ 26 h 72"/>
                  <a:gd name="T74" fmla="*/ 44 w 54"/>
                  <a:gd name="T75" fmla="*/ 30 h 72"/>
                  <a:gd name="T76" fmla="*/ 44 w 54"/>
                  <a:gd name="T77" fmla="*/ 30 h 72"/>
                  <a:gd name="T78" fmla="*/ 48 w 54"/>
                  <a:gd name="T79" fmla="*/ 34 h 72"/>
                  <a:gd name="T80" fmla="*/ 54 w 54"/>
                  <a:gd name="T81" fmla="*/ 36 h 72"/>
                  <a:gd name="T82" fmla="*/ 54 w 54"/>
                  <a:gd name="T83" fmla="*/ 36 h 72"/>
                  <a:gd name="T84" fmla="*/ 54 w 54"/>
                  <a:gd name="T85" fmla="*/ 36 h 72"/>
                  <a:gd name="T86" fmla="*/ 54 w 54"/>
                  <a:gd name="T87" fmla="*/ 36 h 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4" h="72">
                    <a:moveTo>
                      <a:pt x="54" y="36"/>
                    </a:moveTo>
                    <a:lnTo>
                      <a:pt x="54" y="36"/>
                    </a:lnTo>
                    <a:lnTo>
                      <a:pt x="48" y="42"/>
                    </a:lnTo>
                    <a:lnTo>
                      <a:pt x="44" y="48"/>
                    </a:lnTo>
                    <a:lnTo>
                      <a:pt x="40" y="60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28" y="68"/>
                    </a:lnTo>
                    <a:lnTo>
                      <a:pt x="24" y="54"/>
                    </a:lnTo>
                    <a:lnTo>
                      <a:pt x="20" y="48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0" y="32"/>
                    </a:lnTo>
                    <a:lnTo>
                      <a:pt x="6" y="32"/>
                    </a:lnTo>
                    <a:lnTo>
                      <a:pt x="10" y="30"/>
                    </a:lnTo>
                    <a:lnTo>
                      <a:pt x="20" y="20"/>
                    </a:lnTo>
                    <a:lnTo>
                      <a:pt x="28" y="8"/>
                    </a:lnTo>
                    <a:lnTo>
                      <a:pt x="30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6" y="10"/>
                    </a:lnTo>
                    <a:lnTo>
                      <a:pt x="38" y="22"/>
                    </a:lnTo>
                    <a:lnTo>
                      <a:pt x="40" y="26"/>
                    </a:lnTo>
                    <a:lnTo>
                      <a:pt x="44" y="30"/>
                    </a:lnTo>
                    <a:lnTo>
                      <a:pt x="48" y="34"/>
                    </a:lnTo>
                    <a:lnTo>
                      <a:pt x="54" y="3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2" name="Freeform 381">
                <a:extLst>
                  <a:ext uri="{FF2B5EF4-FFF2-40B4-BE49-F238E27FC236}">
                    <a16:creationId xmlns:a16="http://schemas.microsoft.com/office/drawing/2014/main" id="{CAA950E7-D75C-4836-91B1-922776B67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4" y="2608"/>
                <a:ext cx="70" cy="60"/>
              </a:xfrm>
              <a:custGeom>
                <a:avLst/>
                <a:gdLst>
                  <a:gd name="T0" fmla="*/ 66 w 70"/>
                  <a:gd name="T1" fmla="*/ 20 h 60"/>
                  <a:gd name="T2" fmla="*/ 66 w 70"/>
                  <a:gd name="T3" fmla="*/ 20 h 60"/>
                  <a:gd name="T4" fmla="*/ 60 w 70"/>
                  <a:gd name="T5" fmla="*/ 20 h 60"/>
                  <a:gd name="T6" fmla="*/ 54 w 70"/>
                  <a:gd name="T7" fmla="*/ 22 h 60"/>
                  <a:gd name="T8" fmla="*/ 50 w 70"/>
                  <a:gd name="T9" fmla="*/ 24 h 60"/>
                  <a:gd name="T10" fmla="*/ 46 w 70"/>
                  <a:gd name="T11" fmla="*/ 26 h 60"/>
                  <a:gd name="T12" fmla="*/ 40 w 70"/>
                  <a:gd name="T13" fmla="*/ 34 h 60"/>
                  <a:gd name="T14" fmla="*/ 34 w 70"/>
                  <a:gd name="T15" fmla="*/ 44 h 60"/>
                  <a:gd name="T16" fmla="*/ 34 w 70"/>
                  <a:gd name="T17" fmla="*/ 44 h 60"/>
                  <a:gd name="T18" fmla="*/ 30 w 70"/>
                  <a:gd name="T19" fmla="*/ 52 h 60"/>
                  <a:gd name="T20" fmla="*/ 24 w 70"/>
                  <a:gd name="T21" fmla="*/ 60 h 60"/>
                  <a:gd name="T22" fmla="*/ 24 w 70"/>
                  <a:gd name="T23" fmla="*/ 60 h 60"/>
                  <a:gd name="T24" fmla="*/ 22 w 70"/>
                  <a:gd name="T25" fmla="*/ 56 h 60"/>
                  <a:gd name="T26" fmla="*/ 22 w 70"/>
                  <a:gd name="T27" fmla="*/ 56 h 60"/>
                  <a:gd name="T28" fmla="*/ 22 w 70"/>
                  <a:gd name="T29" fmla="*/ 46 h 60"/>
                  <a:gd name="T30" fmla="*/ 18 w 70"/>
                  <a:gd name="T31" fmla="*/ 36 h 60"/>
                  <a:gd name="T32" fmla="*/ 16 w 70"/>
                  <a:gd name="T33" fmla="*/ 30 h 60"/>
                  <a:gd name="T34" fmla="*/ 12 w 70"/>
                  <a:gd name="T35" fmla="*/ 26 h 60"/>
                  <a:gd name="T36" fmla="*/ 8 w 70"/>
                  <a:gd name="T37" fmla="*/ 24 h 60"/>
                  <a:gd name="T38" fmla="*/ 2 w 70"/>
                  <a:gd name="T39" fmla="*/ 20 h 60"/>
                  <a:gd name="T40" fmla="*/ 2 w 70"/>
                  <a:gd name="T41" fmla="*/ 20 h 60"/>
                  <a:gd name="T42" fmla="*/ 0 w 70"/>
                  <a:gd name="T43" fmla="*/ 20 h 60"/>
                  <a:gd name="T44" fmla="*/ 0 w 70"/>
                  <a:gd name="T45" fmla="*/ 20 h 60"/>
                  <a:gd name="T46" fmla="*/ 6 w 70"/>
                  <a:gd name="T47" fmla="*/ 18 h 60"/>
                  <a:gd name="T48" fmla="*/ 10 w 70"/>
                  <a:gd name="T49" fmla="*/ 14 h 60"/>
                  <a:gd name="T50" fmla="*/ 16 w 70"/>
                  <a:gd name="T51" fmla="*/ 2 h 60"/>
                  <a:gd name="T52" fmla="*/ 16 w 70"/>
                  <a:gd name="T53" fmla="*/ 2 h 60"/>
                  <a:gd name="T54" fmla="*/ 18 w 70"/>
                  <a:gd name="T55" fmla="*/ 10 h 60"/>
                  <a:gd name="T56" fmla="*/ 22 w 70"/>
                  <a:gd name="T57" fmla="*/ 16 h 60"/>
                  <a:gd name="T58" fmla="*/ 26 w 70"/>
                  <a:gd name="T59" fmla="*/ 22 h 60"/>
                  <a:gd name="T60" fmla="*/ 34 w 70"/>
                  <a:gd name="T61" fmla="*/ 24 h 60"/>
                  <a:gd name="T62" fmla="*/ 34 w 70"/>
                  <a:gd name="T63" fmla="*/ 24 h 60"/>
                  <a:gd name="T64" fmla="*/ 40 w 70"/>
                  <a:gd name="T65" fmla="*/ 24 h 60"/>
                  <a:gd name="T66" fmla="*/ 46 w 70"/>
                  <a:gd name="T67" fmla="*/ 24 h 60"/>
                  <a:gd name="T68" fmla="*/ 52 w 70"/>
                  <a:gd name="T69" fmla="*/ 18 h 60"/>
                  <a:gd name="T70" fmla="*/ 58 w 70"/>
                  <a:gd name="T71" fmla="*/ 10 h 60"/>
                  <a:gd name="T72" fmla="*/ 62 w 70"/>
                  <a:gd name="T73" fmla="*/ 0 h 60"/>
                  <a:gd name="T74" fmla="*/ 62 w 70"/>
                  <a:gd name="T75" fmla="*/ 0 h 60"/>
                  <a:gd name="T76" fmla="*/ 66 w 70"/>
                  <a:gd name="T77" fmla="*/ 12 h 60"/>
                  <a:gd name="T78" fmla="*/ 70 w 70"/>
                  <a:gd name="T79" fmla="*/ 22 h 60"/>
                  <a:gd name="T80" fmla="*/ 70 w 70"/>
                  <a:gd name="T81" fmla="*/ 22 h 60"/>
                  <a:gd name="T82" fmla="*/ 66 w 70"/>
                  <a:gd name="T83" fmla="*/ 20 h 60"/>
                  <a:gd name="T84" fmla="*/ 66 w 70"/>
                  <a:gd name="T85" fmla="*/ 20 h 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0" h="60">
                    <a:moveTo>
                      <a:pt x="66" y="20"/>
                    </a:moveTo>
                    <a:lnTo>
                      <a:pt x="66" y="20"/>
                    </a:lnTo>
                    <a:lnTo>
                      <a:pt x="60" y="20"/>
                    </a:lnTo>
                    <a:lnTo>
                      <a:pt x="54" y="22"/>
                    </a:lnTo>
                    <a:lnTo>
                      <a:pt x="50" y="24"/>
                    </a:lnTo>
                    <a:lnTo>
                      <a:pt x="46" y="26"/>
                    </a:lnTo>
                    <a:lnTo>
                      <a:pt x="40" y="34"/>
                    </a:lnTo>
                    <a:lnTo>
                      <a:pt x="34" y="44"/>
                    </a:lnTo>
                    <a:lnTo>
                      <a:pt x="30" y="52"/>
                    </a:lnTo>
                    <a:lnTo>
                      <a:pt x="24" y="60"/>
                    </a:lnTo>
                    <a:lnTo>
                      <a:pt x="22" y="56"/>
                    </a:lnTo>
                    <a:lnTo>
                      <a:pt x="22" y="46"/>
                    </a:lnTo>
                    <a:lnTo>
                      <a:pt x="18" y="36"/>
                    </a:lnTo>
                    <a:lnTo>
                      <a:pt x="16" y="30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6" y="18"/>
                    </a:lnTo>
                    <a:lnTo>
                      <a:pt x="10" y="14"/>
                    </a:lnTo>
                    <a:lnTo>
                      <a:pt x="16" y="2"/>
                    </a:lnTo>
                    <a:lnTo>
                      <a:pt x="18" y="10"/>
                    </a:lnTo>
                    <a:lnTo>
                      <a:pt x="22" y="16"/>
                    </a:lnTo>
                    <a:lnTo>
                      <a:pt x="26" y="22"/>
                    </a:lnTo>
                    <a:lnTo>
                      <a:pt x="34" y="24"/>
                    </a:lnTo>
                    <a:lnTo>
                      <a:pt x="40" y="24"/>
                    </a:lnTo>
                    <a:lnTo>
                      <a:pt x="46" y="24"/>
                    </a:lnTo>
                    <a:lnTo>
                      <a:pt x="52" y="18"/>
                    </a:lnTo>
                    <a:lnTo>
                      <a:pt x="58" y="10"/>
                    </a:lnTo>
                    <a:lnTo>
                      <a:pt x="62" y="0"/>
                    </a:lnTo>
                    <a:lnTo>
                      <a:pt x="66" y="12"/>
                    </a:lnTo>
                    <a:lnTo>
                      <a:pt x="70" y="22"/>
                    </a:lnTo>
                    <a:lnTo>
                      <a:pt x="66" y="2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3" name="Freeform 382">
                <a:extLst>
                  <a:ext uri="{FF2B5EF4-FFF2-40B4-BE49-F238E27FC236}">
                    <a16:creationId xmlns:a16="http://schemas.microsoft.com/office/drawing/2014/main" id="{54941681-2879-458D-AEA3-CB57000E1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" y="2610"/>
                <a:ext cx="36" cy="70"/>
              </a:xfrm>
              <a:custGeom>
                <a:avLst/>
                <a:gdLst>
                  <a:gd name="T0" fmla="*/ 10 w 36"/>
                  <a:gd name="T1" fmla="*/ 60 h 70"/>
                  <a:gd name="T2" fmla="*/ 10 w 36"/>
                  <a:gd name="T3" fmla="*/ 60 h 70"/>
                  <a:gd name="T4" fmla="*/ 8 w 36"/>
                  <a:gd name="T5" fmla="*/ 70 h 70"/>
                  <a:gd name="T6" fmla="*/ 8 w 36"/>
                  <a:gd name="T7" fmla="*/ 70 h 70"/>
                  <a:gd name="T8" fmla="*/ 6 w 36"/>
                  <a:gd name="T9" fmla="*/ 62 h 70"/>
                  <a:gd name="T10" fmla="*/ 6 w 36"/>
                  <a:gd name="T11" fmla="*/ 54 h 70"/>
                  <a:gd name="T12" fmla="*/ 6 w 36"/>
                  <a:gd name="T13" fmla="*/ 54 h 70"/>
                  <a:gd name="T14" fmla="*/ 6 w 36"/>
                  <a:gd name="T15" fmla="*/ 40 h 70"/>
                  <a:gd name="T16" fmla="*/ 4 w 36"/>
                  <a:gd name="T17" fmla="*/ 32 h 70"/>
                  <a:gd name="T18" fmla="*/ 0 w 36"/>
                  <a:gd name="T19" fmla="*/ 26 h 70"/>
                  <a:gd name="T20" fmla="*/ 0 w 36"/>
                  <a:gd name="T21" fmla="*/ 26 h 70"/>
                  <a:gd name="T22" fmla="*/ 6 w 36"/>
                  <a:gd name="T23" fmla="*/ 28 h 70"/>
                  <a:gd name="T24" fmla="*/ 6 w 36"/>
                  <a:gd name="T25" fmla="*/ 28 h 70"/>
                  <a:gd name="T26" fmla="*/ 12 w 36"/>
                  <a:gd name="T27" fmla="*/ 28 h 70"/>
                  <a:gd name="T28" fmla="*/ 18 w 36"/>
                  <a:gd name="T29" fmla="*/ 26 h 70"/>
                  <a:gd name="T30" fmla="*/ 24 w 36"/>
                  <a:gd name="T31" fmla="*/ 20 h 70"/>
                  <a:gd name="T32" fmla="*/ 30 w 36"/>
                  <a:gd name="T33" fmla="*/ 10 h 70"/>
                  <a:gd name="T34" fmla="*/ 32 w 36"/>
                  <a:gd name="T35" fmla="*/ 0 h 70"/>
                  <a:gd name="T36" fmla="*/ 32 w 36"/>
                  <a:gd name="T37" fmla="*/ 0 h 70"/>
                  <a:gd name="T38" fmla="*/ 34 w 36"/>
                  <a:gd name="T39" fmla="*/ 8 h 70"/>
                  <a:gd name="T40" fmla="*/ 36 w 36"/>
                  <a:gd name="T41" fmla="*/ 16 h 70"/>
                  <a:gd name="T42" fmla="*/ 36 w 36"/>
                  <a:gd name="T43" fmla="*/ 16 h 70"/>
                  <a:gd name="T44" fmla="*/ 30 w 36"/>
                  <a:gd name="T45" fmla="*/ 20 h 70"/>
                  <a:gd name="T46" fmla="*/ 24 w 36"/>
                  <a:gd name="T47" fmla="*/ 24 h 70"/>
                  <a:gd name="T48" fmla="*/ 20 w 36"/>
                  <a:gd name="T49" fmla="*/ 30 h 70"/>
                  <a:gd name="T50" fmla="*/ 16 w 36"/>
                  <a:gd name="T51" fmla="*/ 36 h 70"/>
                  <a:gd name="T52" fmla="*/ 12 w 36"/>
                  <a:gd name="T53" fmla="*/ 48 h 70"/>
                  <a:gd name="T54" fmla="*/ 10 w 36"/>
                  <a:gd name="T55" fmla="*/ 60 h 70"/>
                  <a:gd name="T56" fmla="*/ 10 w 36"/>
                  <a:gd name="T57" fmla="*/ 60 h 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" h="70">
                    <a:moveTo>
                      <a:pt x="10" y="60"/>
                    </a:moveTo>
                    <a:lnTo>
                      <a:pt x="10" y="60"/>
                    </a:lnTo>
                    <a:lnTo>
                      <a:pt x="8" y="70"/>
                    </a:lnTo>
                    <a:lnTo>
                      <a:pt x="6" y="62"/>
                    </a:lnTo>
                    <a:lnTo>
                      <a:pt x="6" y="54"/>
                    </a:lnTo>
                    <a:lnTo>
                      <a:pt x="6" y="40"/>
                    </a:lnTo>
                    <a:lnTo>
                      <a:pt x="4" y="32"/>
                    </a:lnTo>
                    <a:lnTo>
                      <a:pt x="0" y="26"/>
                    </a:lnTo>
                    <a:lnTo>
                      <a:pt x="6" y="28"/>
                    </a:lnTo>
                    <a:lnTo>
                      <a:pt x="12" y="28"/>
                    </a:lnTo>
                    <a:lnTo>
                      <a:pt x="18" y="26"/>
                    </a:lnTo>
                    <a:lnTo>
                      <a:pt x="24" y="20"/>
                    </a:lnTo>
                    <a:lnTo>
                      <a:pt x="30" y="10"/>
                    </a:lnTo>
                    <a:lnTo>
                      <a:pt x="32" y="0"/>
                    </a:lnTo>
                    <a:lnTo>
                      <a:pt x="34" y="8"/>
                    </a:lnTo>
                    <a:lnTo>
                      <a:pt x="36" y="16"/>
                    </a:lnTo>
                    <a:lnTo>
                      <a:pt x="30" y="20"/>
                    </a:lnTo>
                    <a:lnTo>
                      <a:pt x="24" y="24"/>
                    </a:lnTo>
                    <a:lnTo>
                      <a:pt x="20" y="30"/>
                    </a:lnTo>
                    <a:lnTo>
                      <a:pt x="16" y="36"/>
                    </a:lnTo>
                    <a:lnTo>
                      <a:pt x="12" y="48"/>
                    </a:lnTo>
                    <a:lnTo>
                      <a:pt x="10" y="6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4" name="Freeform 383">
                <a:extLst>
                  <a:ext uri="{FF2B5EF4-FFF2-40B4-BE49-F238E27FC236}">
                    <a16:creationId xmlns:a16="http://schemas.microsoft.com/office/drawing/2014/main" id="{B0256A5A-A7C4-4659-9FD5-D4CAB887B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4" y="2574"/>
                <a:ext cx="6" cy="24"/>
              </a:xfrm>
              <a:custGeom>
                <a:avLst/>
                <a:gdLst>
                  <a:gd name="T0" fmla="*/ 6 w 6"/>
                  <a:gd name="T1" fmla="*/ 2 h 24"/>
                  <a:gd name="T2" fmla="*/ 6 w 6"/>
                  <a:gd name="T3" fmla="*/ 2 h 24"/>
                  <a:gd name="T4" fmla="*/ 6 w 6"/>
                  <a:gd name="T5" fmla="*/ 0 h 24"/>
                  <a:gd name="T6" fmla="*/ 6 w 6"/>
                  <a:gd name="T7" fmla="*/ 0 h 24"/>
                  <a:gd name="T8" fmla="*/ 4 w 6"/>
                  <a:gd name="T9" fmla="*/ 18 h 24"/>
                  <a:gd name="T10" fmla="*/ 4 w 6"/>
                  <a:gd name="T11" fmla="*/ 18 h 24"/>
                  <a:gd name="T12" fmla="*/ 4 w 6"/>
                  <a:gd name="T13" fmla="*/ 24 h 24"/>
                  <a:gd name="T14" fmla="*/ 4 w 6"/>
                  <a:gd name="T15" fmla="*/ 24 h 24"/>
                  <a:gd name="T16" fmla="*/ 4 w 6"/>
                  <a:gd name="T17" fmla="*/ 22 h 24"/>
                  <a:gd name="T18" fmla="*/ 4 w 6"/>
                  <a:gd name="T19" fmla="*/ 22 h 24"/>
                  <a:gd name="T20" fmla="*/ 0 w 6"/>
                  <a:gd name="T21" fmla="*/ 8 h 24"/>
                  <a:gd name="T22" fmla="*/ 0 w 6"/>
                  <a:gd name="T23" fmla="*/ 8 h 24"/>
                  <a:gd name="T24" fmla="*/ 2 w 6"/>
                  <a:gd name="T25" fmla="*/ 4 h 24"/>
                  <a:gd name="T26" fmla="*/ 6 w 6"/>
                  <a:gd name="T27" fmla="*/ 2 h 24"/>
                  <a:gd name="T28" fmla="*/ 6 w 6"/>
                  <a:gd name="T29" fmla="*/ 2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" h="24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4" y="1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5" name="Freeform 384">
                <a:extLst>
                  <a:ext uri="{FF2B5EF4-FFF2-40B4-BE49-F238E27FC236}">
                    <a16:creationId xmlns:a16="http://schemas.microsoft.com/office/drawing/2014/main" id="{8CEF45ED-33B6-45E6-8D51-A28C55D58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" y="2646"/>
                <a:ext cx="22" cy="54"/>
              </a:xfrm>
              <a:custGeom>
                <a:avLst/>
                <a:gdLst>
                  <a:gd name="T0" fmla="*/ 8 w 22"/>
                  <a:gd name="T1" fmla="*/ 18 h 54"/>
                  <a:gd name="T2" fmla="*/ 8 w 22"/>
                  <a:gd name="T3" fmla="*/ 18 h 54"/>
                  <a:gd name="T4" fmla="*/ 4 w 22"/>
                  <a:gd name="T5" fmla="*/ 36 h 54"/>
                  <a:gd name="T6" fmla="*/ 4 w 22"/>
                  <a:gd name="T7" fmla="*/ 50 h 54"/>
                  <a:gd name="T8" fmla="*/ 4 w 22"/>
                  <a:gd name="T9" fmla="*/ 50 h 54"/>
                  <a:gd name="T10" fmla="*/ 4 w 22"/>
                  <a:gd name="T11" fmla="*/ 54 h 54"/>
                  <a:gd name="T12" fmla="*/ 4 w 22"/>
                  <a:gd name="T13" fmla="*/ 54 h 54"/>
                  <a:gd name="T14" fmla="*/ 2 w 22"/>
                  <a:gd name="T15" fmla="*/ 54 h 54"/>
                  <a:gd name="T16" fmla="*/ 2 w 22"/>
                  <a:gd name="T17" fmla="*/ 54 h 54"/>
                  <a:gd name="T18" fmla="*/ 2 w 22"/>
                  <a:gd name="T19" fmla="*/ 52 h 54"/>
                  <a:gd name="T20" fmla="*/ 2 w 22"/>
                  <a:gd name="T21" fmla="*/ 52 h 54"/>
                  <a:gd name="T22" fmla="*/ 2 w 22"/>
                  <a:gd name="T23" fmla="*/ 40 h 54"/>
                  <a:gd name="T24" fmla="*/ 2 w 22"/>
                  <a:gd name="T25" fmla="*/ 40 h 54"/>
                  <a:gd name="T26" fmla="*/ 4 w 22"/>
                  <a:gd name="T27" fmla="*/ 24 h 54"/>
                  <a:gd name="T28" fmla="*/ 4 w 22"/>
                  <a:gd name="T29" fmla="*/ 24 h 54"/>
                  <a:gd name="T30" fmla="*/ 4 w 22"/>
                  <a:gd name="T31" fmla="*/ 12 h 54"/>
                  <a:gd name="T32" fmla="*/ 0 w 22"/>
                  <a:gd name="T33" fmla="*/ 0 h 54"/>
                  <a:gd name="T34" fmla="*/ 0 w 22"/>
                  <a:gd name="T35" fmla="*/ 0 h 54"/>
                  <a:gd name="T36" fmla="*/ 12 w 22"/>
                  <a:gd name="T37" fmla="*/ 0 h 54"/>
                  <a:gd name="T38" fmla="*/ 12 w 22"/>
                  <a:gd name="T39" fmla="*/ 0 h 54"/>
                  <a:gd name="T40" fmla="*/ 22 w 22"/>
                  <a:gd name="T41" fmla="*/ 0 h 54"/>
                  <a:gd name="T42" fmla="*/ 22 w 22"/>
                  <a:gd name="T43" fmla="*/ 0 h 54"/>
                  <a:gd name="T44" fmla="*/ 18 w 22"/>
                  <a:gd name="T45" fmla="*/ 2 h 54"/>
                  <a:gd name="T46" fmla="*/ 14 w 22"/>
                  <a:gd name="T47" fmla="*/ 8 h 54"/>
                  <a:gd name="T48" fmla="*/ 8 w 22"/>
                  <a:gd name="T49" fmla="*/ 18 h 54"/>
                  <a:gd name="T50" fmla="*/ 8 w 22"/>
                  <a:gd name="T51" fmla="*/ 18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2" h="54">
                    <a:moveTo>
                      <a:pt x="8" y="18"/>
                    </a:moveTo>
                    <a:lnTo>
                      <a:pt x="8" y="18"/>
                    </a:lnTo>
                    <a:lnTo>
                      <a:pt x="4" y="36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2" y="40"/>
                    </a:lnTo>
                    <a:lnTo>
                      <a:pt x="4" y="24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4" y="8"/>
                    </a:lnTo>
                    <a:lnTo>
                      <a:pt x="8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6" name="Freeform 385">
                <a:extLst>
                  <a:ext uri="{FF2B5EF4-FFF2-40B4-BE49-F238E27FC236}">
                    <a16:creationId xmlns:a16="http://schemas.microsoft.com/office/drawing/2014/main" id="{C1604153-2FFB-4473-855B-16E2253C1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" y="2626"/>
                <a:ext cx="42" cy="34"/>
              </a:xfrm>
              <a:custGeom>
                <a:avLst/>
                <a:gdLst>
                  <a:gd name="T0" fmla="*/ 34 w 42"/>
                  <a:gd name="T1" fmla="*/ 26 h 34"/>
                  <a:gd name="T2" fmla="*/ 34 w 42"/>
                  <a:gd name="T3" fmla="*/ 26 h 34"/>
                  <a:gd name="T4" fmla="*/ 30 w 42"/>
                  <a:gd name="T5" fmla="*/ 30 h 34"/>
                  <a:gd name="T6" fmla="*/ 26 w 42"/>
                  <a:gd name="T7" fmla="*/ 34 h 34"/>
                  <a:gd name="T8" fmla="*/ 26 w 42"/>
                  <a:gd name="T9" fmla="*/ 34 h 34"/>
                  <a:gd name="T10" fmla="*/ 22 w 42"/>
                  <a:gd name="T11" fmla="*/ 34 h 34"/>
                  <a:gd name="T12" fmla="*/ 20 w 42"/>
                  <a:gd name="T13" fmla="*/ 28 h 34"/>
                  <a:gd name="T14" fmla="*/ 20 w 42"/>
                  <a:gd name="T15" fmla="*/ 28 h 34"/>
                  <a:gd name="T16" fmla="*/ 14 w 42"/>
                  <a:gd name="T17" fmla="*/ 22 h 34"/>
                  <a:gd name="T18" fmla="*/ 8 w 42"/>
                  <a:gd name="T19" fmla="*/ 18 h 34"/>
                  <a:gd name="T20" fmla="*/ 2 w 42"/>
                  <a:gd name="T21" fmla="*/ 18 h 34"/>
                  <a:gd name="T22" fmla="*/ 2 w 42"/>
                  <a:gd name="T23" fmla="*/ 18 h 34"/>
                  <a:gd name="T24" fmla="*/ 0 w 42"/>
                  <a:gd name="T25" fmla="*/ 18 h 34"/>
                  <a:gd name="T26" fmla="*/ 0 w 42"/>
                  <a:gd name="T27" fmla="*/ 18 h 34"/>
                  <a:gd name="T28" fmla="*/ 10 w 42"/>
                  <a:gd name="T29" fmla="*/ 14 h 34"/>
                  <a:gd name="T30" fmla="*/ 18 w 42"/>
                  <a:gd name="T31" fmla="*/ 8 h 34"/>
                  <a:gd name="T32" fmla="*/ 18 w 42"/>
                  <a:gd name="T33" fmla="*/ 8 h 34"/>
                  <a:gd name="T34" fmla="*/ 22 w 42"/>
                  <a:gd name="T35" fmla="*/ 0 h 34"/>
                  <a:gd name="T36" fmla="*/ 22 w 42"/>
                  <a:gd name="T37" fmla="*/ 0 h 34"/>
                  <a:gd name="T38" fmla="*/ 24 w 42"/>
                  <a:gd name="T39" fmla="*/ 6 h 34"/>
                  <a:gd name="T40" fmla="*/ 26 w 42"/>
                  <a:gd name="T41" fmla="*/ 10 h 34"/>
                  <a:gd name="T42" fmla="*/ 32 w 42"/>
                  <a:gd name="T43" fmla="*/ 14 h 34"/>
                  <a:gd name="T44" fmla="*/ 38 w 42"/>
                  <a:gd name="T45" fmla="*/ 16 h 34"/>
                  <a:gd name="T46" fmla="*/ 38 w 42"/>
                  <a:gd name="T47" fmla="*/ 16 h 34"/>
                  <a:gd name="T48" fmla="*/ 42 w 42"/>
                  <a:gd name="T49" fmla="*/ 16 h 34"/>
                  <a:gd name="T50" fmla="*/ 42 w 42"/>
                  <a:gd name="T51" fmla="*/ 16 h 34"/>
                  <a:gd name="T52" fmla="*/ 34 w 42"/>
                  <a:gd name="T53" fmla="*/ 26 h 34"/>
                  <a:gd name="T54" fmla="*/ 34 w 42"/>
                  <a:gd name="T55" fmla="*/ 26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2" h="34">
                    <a:moveTo>
                      <a:pt x="34" y="26"/>
                    </a:moveTo>
                    <a:lnTo>
                      <a:pt x="34" y="26"/>
                    </a:lnTo>
                    <a:lnTo>
                      <a:pt x="30" y="30"/>
                    </a:lnTo>
                    <a:lnTo>
                      <a:pt x="26" y="34"/>
                    </a:lnTo>
                    <a:lnTo>
                      <a:pt x="22" y="34"/>
                    </a:lnTo>
                    <a:lnTo>
                      <a:pt x="20" y="28"/>
                    </a:lnTo>
                    <a:lnTo>
                      <a:pt x="14" y="22"/>
                    </a:lnTo>
                    <a:lnTo>
                      <a:pt x="8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10" y="14"/>
                    </a:lnTo>
                    <a:lnTo>
                      <a:pt x="18" y="8"/>
                    </a:lnTo>
                    <a:lnTo>
                      <a:pt x="22" y="0"/>
                    </a:lnTo>
                    <a:lnTo>
                      <a:pt x="24" y="6"/>
                    </a:lnTo>
                    <a:lnTo>
                      <a:pt x="26" y="10"/>
                    </a:lnTo>
                    <a:lnTo>
                      <a:pt x="32" y="14"/>
                    </a:lnTo>
                    <a:lnTo>
                      <a:pt x="38" y="16"/>
                    </a:lnTo>
                    <a:lnTo>
                      <a:pt x="42" y="16"/>
                    </a:lnTo>
                    <a:lnTo>
                      <a:pt x="34" y="2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7" name="Freeform 386">
                <a:extLst>
                  <a:ext uri="{FF2B5EF4-FFF2-40B4-BE49-F238E27FC236}">
                    <a16:creationId xmlns:a16="http://schemas.microsoft.com/office/drawing/2014/main" id="{79B0E6A5-8CBD-45EF-AAFA-334E8C878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2626"/>
                <a:ext cx="8" cy="16"/>
              </a:xfrm>
              <a:custGeom>
                <a:avLst/>
                <a:gdLst>
                  <a:gd name="T0" fmla="*/ 0 w 8"/>
                  <a:gd name="T1" fmla="*/ 12 h 16"/>
                  <a:gd name="T2" fmla="*/ 0 w 8"/>
                  <a:gd name="T3" fmla="*/ 12 h 16"/>
                  <a:gd name="T4" fmla="*/ 4 w 8"/>
                  <a:gd name="T5" fmla="*/ 6 h 16"/>
                  <a:gd name="T6" fmla="*/ 8 w 8"/>
                  <a:gd name="T7" fmla="*/ 0 h 16"/>
                  <a:gd name="T8" fmla="*/ 8 w 8"/>
                  <a:gd name="T9" fmla="*/ 0 h 16"/>
                  <a:gd name="T10" fmla="*/ 8 w 8"/>
                  <a:gd name="T11" fmla="*/ 8 h 16"/>
                  <a:gd name="T12" fmla="*/ 8 w 8"/>
                  <a:gd name="T13" fmla="*/ 8 h 16"/>
                  <a:gd name="T14" fmla="*/ 8 w 8"/>
                  <a:gd name="T15" fmla="*/ 16 h 16"/>
                  <a:gd name="T16" fmla="*/ 8 w 8"/>
                  <a:gd name="T17" fmla="*/ 16 h 16"/>
                  <a:gd name="T18" fmla="*/ 4 w 8"/>
                  <a:gd name="T19" fmla="*/ 14 h 16"/>
                  <a:gd name="T20" fmla="*/ 0 w 8"/>
                  <a:gd name="T21" fmla="*/ 12 h 16"/>
                  <a:gd name="T22" fmla="*/ 0 w 8"/>
                  <a:gd name="T23" fmla="*/ 12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0" y="12"/>
                    </a:moveTo>
                    <a:lnTo>
                      <a:pt x="0" y="12"/>
                    </a:lnTo>
                    <a:lnTo>
                      <a:pt x="4" y="6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4" y="14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8" name="Freeform 387">
                <a:extLst>
                  <a:ext uri="{FF2B5EF4-FFF2-40B4-BE49-F238E27FC236}">
                    <a16:creationId xmlns:a16="http://schemas.microsoft.com/office/drawing/2014/main" id="{823CE805-87F9-45B2-A61E-A344A6EBB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6" y="2610"/>
                <a:ext cx="64" cy="102"/>
              </a:xfrm>
              <a:custGeom>
                <a:avLst/>
                <a:gdLst>
                  <a:gd name="T0" fmla="*/ 58 w 64"/>
                  <a:gd name="T1" fmla="*/ 66 h 102"/>
                  <a:gd name="T2" fmla="*/ 58 w 64"/>
                  <a:gd name="T3" fmla="*/ 66 h 102"/>
                  <a:gd name="T4" fmla="*/ 52 w 64"/>
                  <a:gd name="T5" fmla="*/ 56 h 102"/>
                  <a:gd name="T6" fmla="*/ 48 w 64"/>
                  <a:gd name="T7" fmla="*/ 52 h 102"/>
                  <a:gd name="T8" fmla="*/ 44 w 64"/>
                  <a:gd name="T9" fmla="*/ 48 h 102"/>
                  <a:gd name="T10" fmla="*/ 44 w 64"/>
                  <a:gd name="T11" fmla="*/ 48 h 102"/>
                  <a:gd name="T12" fmla="*/ 36 w 64"/>
                  <a:gd name="T13" fmla="*/ 46 h 102"/>
                  <a:gd name="T14" fmla="*/ 30 w 64"/>
                  <a:gd name="T15" fmla="*/ 48 h 102"/>
                  <a:gd name="T16" fmla="*/ 24 w 64"/>
                  <a:gd name="T17" fmla="*/ 50 h 102"/>
                  <a:gd name="T18" fmla="*/ 24 w 64"/>
                  <a:gd name="T19" fmla="*/ 50 h 102"/>
                  <a:gd name="T20" fmla="*/ 12 w 64"/>
                  <a:gd name="T21" fmla="*/ 56 h 102"/>
                  <a:gd name="T22" fmla="*/ 8 w 64"/>
                  <a:gd name="T23" fmla="*/ 66 h 102"/>
                  <a:gd name="T24" fmla="*/ 4 w 64"/>
                  <a:gd name="T25" fmla="*/ 74 h 102"/>
                  <a:gd name="T26" fmla="*/ 4 w 64"/>
                  <a:gd name="T27" fmla="*/ 82 h 102"/>
                  <a:gd name="T28" fmla="*/ 4 w 64"/>
                  <a:gd name="T29" fmla="*/ 82 h 102"/>
                  <a:gd name="T30" fmla="*/ 4 w 64"/>
                  <a:gd name="T31" fmla="*/ 90 h 102"/>
                  <a:gd name="T32" fmla="*/ 4 w 64"/>
                  <a:gd name="T33" fmla="*/ 90 h 102"/>
                  <a:gd name="T34" fmla="*/ 4 w 64"/>
                  <a:gd name="T35" fmla="*/ 96 h 102"/>
                  <a:gd name="T36" fmla="*/ 4 w 64"/>
                  <a:gd name="T37" fmla="*/ 96 h 102"/>
                  <a:gd name="T38" fmla="*/ 4 w 64"/>
                  <a:gd name="T39" fmla="*/ 100 h 102"/>
                  <a:gd name="T40" fmla="*/ 0 w 64"/>
                  <a:gd name="T41" fmla="*/ 102 h 102"/>
                  <a:gd name="T42" fmla="*/ 0 w 64"/>
                  <a:gd name="T43" fmla="*/ 102 h 102"/>
                  <a:gd name="T44" fmla="*/ 0 w 64"/>
                  <a:gd name="T45" fmla="*/ 100 h 102"/>
                  <a:gd name="T46" fmla="*/ 0 w 64"/>
                  <a:gd name="T47" fmla="*/ 100 h 102"/>
                  <a:gd name="T48" fmla="*/ 2 w 64"/>
                  <a:gd name="T49" fmla="*/ 84 h 102"/>
                  <a:gd name="T50" fmla="*/ 2 w 64"/>
                  <a:gd name="T51" fmla="*/ 84 h 102"/>
                  <a:gd name="T52" fmla="*/ 2 w 64"/>
                  <a:gd name="T53" fmla="*/ 64 h 102"/>
                  <a:gd name="T54" fmla="*/ 2 w 64"/>
                  <a:gd name="T55" fmla="*/ 64 h 102"/>
                  <a:gd name="T56" fmla="*/ 2 w 64"/>
                  <a:gd name="T57" fmla="*/ 58 h 102"/>
                  <a:gd name="T58" fmla="*/ 0 w 64"/>
                  <a:gd name="T59" fmla="*/ 50 h 102"/>
                  <a:gd name="T60" fmla="*/ 0 w 64"/>
                  <a:gd name="T61" fmla="*/ 50 h 102"/>
                  <a:gd name="T62" fmla="*/ 6 w 64"/>
                  <a:gd name="T63" fmla="*/ 52 h 102"/>
                  <a:gd name="T64" fmla="*/ 6 w 64"/>
                  <a:gd name="T65" fmla="*/ 52 h 102"/>
                  <a:gd name="T66" fmla="*/ 14 w 64"/>
                  <a:gd name="T67" fmla="*/ 54 h 102"/>
                  <a:gd name="T68" fmla="*/ 20 w 64"/>
                  <a:gd name="T69" fmla="*/ 50 h 102"/>
                  <a:gd name="T70" fmla="*/ 26 w 64"/>
                  <a:gd name="T71" fmla="*/ 46 h 102"/>
                  <a:gd name="T72" fmla="*/ 30 w 64"/>
                  <a:gd name="T73" fmla="*/ 42 h 102"/>
                  <a:gd name="T74" fmla="*/ 36 w 64"/>
                  <a:gd name="T75" fmla="*/ 30 h 102"/>
                  <a:gd name="T76" fmla="*/ 40 w 64"/>
                  <a:gd name="T77" fmla="*/ 18 h 102"/>
                  <a:gd name="T78" fmla="*/ 40 w 64"/>
                  <a:gd name="T79" fmla="*/ 18 h 102"/>
                  <a:gd name="T80" fmla="*/ 42 w 64"/>
                  <a:gd name="T81" fmla="*/ 8 h 102"/>
                  <a:gd name="T82" fmla="*/ 46 w 64"/>
                  <a:gd name="T83" fmla="*/ 0 h 102"/>
                  <a:gd name="T84" fmla="*/ 46 w 64"/>
                  <a:gd name="T85" fmla="*/ 0 h 102"/>
                  <a:gd name="T86" fmla="*/ 46 w 64"/>
                  <a:gd name="T87" fmla="*/ 0 h 102"/>
                  <a:gd name="T88" fmla="*/ 46 w 64"/>
                  <a:gd name="T89" fmla="*/ 0 h 102"/>
                  <a:gd name="T90" fmla="*/ 50 w 64"/>
                  <a:gd name="T91" fmla="*/ 2 h 102"/>
                  <a:gd name="T92" fmla="*/ 52 w 64"/>
                  <a:gd name="T93" fmla="*/ 4 h 102"/>
                  <a:gd name="T94" fmla="*/ 56 w 64"/>
                  <a:gd name="T95" fmla="*/ 10 h 102"/>
                  <a:gd name="T96" fmla="*/ 56 w 64"/>
                  <a:gd name="T97" fmla="*/ 10 h 102"/>
                  <a:gd name="T98" fmla="*/ 60 w 64"/>
                  <a:gd name="T99" fmla="*/ 20 h 102"/>
                  <a:gd name="T100" fmla="*/ 62 w 64"/>
                  <a:gd name="T101" fmla="*/ 32 h 102"/>
                  <a:gd name="T102" fmla="*/ 64 w 64"/>
                  <a:gd name="T103" fmla="*/ 58 h 102"/>
                  <a:gd name="T104" fmla="*/ 64 w 64"/>
                  <a:gd name="T105" fmla="*/ 58 h 102"/>
                  <a:gd name="T106" fmla="*/ 64 w 64"/>
                  <a:gd name="T107" fmla="*/ 62 h 102"/>
                  <a:gd name="T108" fmla="*/ 62 w 64"/>
                  <a:gd name="T109" fmla="*/ 66 h 102"/>
                  <a:gd name="T110" fmla="*/ 60 w 64"/>
                  <a:gd name="T111" fmla="*/ 66 h 102"/>
                  <a:gd name="T112" fmla="*/ 58 w 64"/>
                  <a:gd name="T113" fmla="*/ 66 h 102"/>
                  <a:gd name="T114" fmla="*/ 58 w 64"/>
                  <a:gd name="T115" fmla="*/ 66 h 10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4" h="102">
                    <a:moveTo>
                      <a:pt x="58" y="66"/>
                    </a:moveTo>
                    <a:lnTo>
                      <a:pt x="58" y="66"/>
                    </a:lnTo>
                    <a:lnTo>
                      <a:pt x="52" y="56"/>
                    </a:lnTo>
                    <a:lnTo>
                      <a:pt x="48" y="52"/>
                    </a:lnTo>
                    <a:lnTo>
                      <a:pt x="44" y="48"/>
                    </a:lnTo>
                    <a:lnTo>
                      <a:pt x="36" y="46"/>
                    </a:lnTo>
                    <a:lnTo>
                      <a:pt x="30" y="48"/>
                    </a:lnTo>
                    <a:lnTo>
                      <a:pt x="24" y="50"/>
                    </a:lnTo>
                    <a:lnTo>
                      <a:pt x="12" y="56"/>
                    </a:lnTo>
                    <a:lnTo>
                      <a:pt x="8" y="66"/>
                    </a:lnTo>
                    <a:lnTo>
                      <a:pt x="4" y="74"/>
                    </a:lnTo>
                    <a:lnTo>
                      <a:pt x="4" y="82"/>
                    </a:lnTo>
                    <a:lnTo>
                      <a:pt x="4" y="90"/>
                    </a:lnTo>
                    <a:lnTo>
                      <a:pt x="4" y="96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0"/>
                    </a:lnTo>
                    <a:lnTo>
                      <a:pt x="2" y="84"/>
                    </a:lnTo>
                    <a:lnTo>
                      <a:pt x="2" y="64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6" y="52"/>
                    </a:lnTo>
                    <a:lnTo>
                      <a:pt x="14" y="54"/>
                    </a:lnTo>
                    <a:lnTo>
                      <a:pt x="20" y="50"/>
                    </a:lnTo>
                    <a:lnTo>
                      <a:pt x="26" y="46"/>
                    </a:lnTo>
                    <a:lnTo>
                      <a:pt x="30" y="42"/>
                    </a:lnTo>
                    <a:lnTo>
                      <a:pt x="36" y="30"/>
                    </a:lnTo>
                    <a:lnTo>
                      <a:pt x="40" y="18"/>
                    </a:lnTo>
                    <a:lnTo>
                      <a:pt x="42" y="8"/>
                    </a:lnTo>
                    <a:lnTo>
                      <a:pt x="46" y="0"/>
                    </a:lnTo>
                    <a:lnTo>
                      <a:pt x="50" y="2"/>
                    </a:lnTo>
                    <a:lnTo>
                      <a:pt x="52" y="4"/>
                    </a:lnTo>
                    <a:lnTo>
                      <a:pt x="56" y="10"/>
                    </a:lnTo>
                    <a:lnTo>
                      <a:pt x="60" y="20"/>
                    </a:lnTo>
                    <a:lnTo>
                      <a:pt x="62" y="32"/>
                    </a:lnTo>
                    <a:lnTo>
                      <a:pt x="64" y="58"/>
                    </a:lnTo>
                    <a:lnTo>
                      <a:pt x="64" y="62"/>
                    </a:lnTo>
                    <a:lnTo>
                      <a:pt x="62" y="66"/>
                    </a:lnTo>
                    <a:lnTo>
                      <a:pt x="60" y="66"/>
                    </a:lnTo>
                    <a:lnTo>
                      <a:pt x="58" y="6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9" name="Freeform 388">
                <a:extLst>
                  <a:ext uri="{FF2B5EF4-FFF2-40B4-BE49-F238E27FC236}">
                    <a16:creationId xmlns:a16="http://schemas.microsoft.com/office/drawing/2014/main" id="{CC2A07E0-A694-420D-89DE-90D37ACA36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2" y="2692"/>
                <a:ext cx="486" cy="170"/>
              </a:xfrm>
              <a:custGeom>
                <a:avLst/>
                <a:gdLst>
                  <a:gd name="T0" fmla="*/ 18 w 486"/>
                  <a:gd name="T1" fmla="*/ 2 h 170"/>
                  <a:gd name="T2" fmla="*/ 26 w 486"/>
                  <a:gd name="T3" fmla="*/ 6 h 170"/>
                  <a:gd name="T4" fmla="*/ 56 w 486"/>
                  <a:gd name="T5" fmla="*/ 32 h 170"/>
                  <a:gd name="T6" fmla="*/ 90 w 486"/>
                  <a:gd name="T7" fmla="*/ 24 h 170"/>
                  <a:gd name="T8" fmla="*/ 96 w 486"/>
                  <a:gd name="T9" fmla="*/ 32 h 170"/>
                  <a:gd name="T10" fmla="*/ 114 w 486"/>
                  <a:gd name="T11" fmla="*/ 62 h 170"/>
                  <a:gd name="T12" fmla="*/ 142 w 486"/>
                  <a:gd name="T13" fmla="*/ 64 h 170"/>
                  <a:gd name="T14" fmla="*/ 162 w 486"/>
                  <a:gd name="T15" fmla="*/ 64 h 170"/>
                  <a:gd name="T16" fmla="*/ 186 w 486"/>
                  <a:gd name="T17" fmla="*/ 88 h 170"/>
                  <a:gd name="T18" fmla="*/ 212 w 486"/>
                  <a:gd name="T19" fmla="*/ 76 h 170"/>
                  <a:gd name="T20" fmla="*/ 228 w 486"/>
                  <a:gd name="T21" fmla="*/ 90 h 170"/>
                  <a:gd name="T22" fmla="*/ 228 w 486"/>
                  <a:gd name="T23" fmla="*/ 92 h 170"/>
                  <a:gd name="T24" fmla="*/ 200 w 486"/>
                  <a:gd name="T25" fmla="*/ 112 h 170"/>
                  <a:gd name="T26" fmla="*/ 190 w 486"/>
                  <a:gd name="T27" fmla="*/ 132 h 170"/>
                  <a:gd name="T28" fmla="*/ 190 w 486"/>
                  <a:gd name="T29" fmla="*/ 122 h 170"/>
                  <a:gd name="T30" fmla="*/ 190 w 486"/>
                  <a:gd name="T31" fmla="*/ 96 h 170"/>
                  <a:gd name="T32" fmla="*/ 166 w 486"/>
                  <a:gd name="T33" fmla="*/ 82 h 170"/>
                  <a:gd name="T34" fmla="*/ 134 w 486"/>
                  <a:gd name="T35" fmla="*/ 96 h 170"/>
                  <a:gd name="T36" fmla="*/ 128 w 486"/>
                  <a:gd name="T37" fmla="*/ 78 h 170"/>
                  <a:gd name="T38" fmla="*/ 106 w 486"/>
                  <a:gd name="T39" fmla="*/ 58 h 170"/>
                  <a:gd name="T40" fmla="*/ 82 w 486"/>
                  <a:gd name="T41" fmla="*/ 58 h 170"/>
                  <a:gd name="T42" fmla="*/ 74 w 486"/>
                  <a:gd name="T43" fmla="*/ 42 h 170"/>
                  <a:gd name="T44" fmla="*/ 40 w 486"/>
                  <a:gd name="T45" fmla="*/ 40 h 170"/>
                  <a:gd name="T46" fmla="*/ 22 w 486"/>
                  <a:gd name="T47" fmla="*/ 44 h 170"/>
                  <a:gd name="T48" fmla="*/ 20 w 486"/>
                  <a:gd name="T49" fmla="*/ 40 h 170"/>
                  <a:gd name="T50" fmla="*/ 4 w 486"/>
                  <a:gd name="T51" fmla="*/ 18 h 170"/>
                  <a:gd name="T52" fmla="*/ 4 w 486"/>
                  <a:gd name="T53" fmla="*/ 10 h 170"/>
                  <a:gd name="T54" fmla="*/ 274 w 486"/>
                  <a:gd name="T55" fmla="*/ 112 h 170"/>
                  <a:gd name="T56" fmla="*/ 258 w 486"/>
                  <a:gd name="T57" fmla="*/ 124 h 170"/>
                  <a:gd name="T58" fmla="*/ 240 w 486"/>
                  <a:gd name="T59" fmla="*/ 96 h 170"/>
                  <a:gd name="T60" fmla="*/ 260 w 486"/>
                  <a:gd name="T61" fmla="*/ 90 h 170"/>
                  <a:gd name="T62" fmla="*/ 318 w 486"/>
                  <a:gd name="T63" fmla="*/ 86 h 170"/>
                  <a:gd name="T64" fmla="*/ 334 w 486"/>
                  <a:gd name="T65" fmla="*/ 114 h 170"/>
                  <a:gd name="T66" fmla="*/ 364 w 486"/>
                  <a:gd name="T67" fmla="*/ 102 h 170"/>
                  <a:gd name="T68" fmla="*/ 366 w 486"/>
                  <a:gd name="T69" fmla="*/ 84 h 170"/>
                  <a:gd name="T70" fmla="*/ 368 w 486"/>
                  <a:gd name="T71" fmla="*/ 90 h 170"/>
                  <a:gd name="T72" fmla="*/ 382 w 486"/>
                  <a:gd name="T73" fmla="*/ 124 h 170"/>
                  <a:gd name="T74" fmla="*/ 416 w 486"/>
                  <a:gd name="T75" fmla="*/ 124 h 170"/>
                  <a:gd name="T76" fmla="*/ 426 w 486"/>
                  <a:gd name="T77" fmla="*/ 102 h 170"/>
                  <a:gd name="T78" fmla="*/ 426 w 486"/>
                  <a:gd name="T79" fmla="*/ 90 h 170"/>
                  <a:gd name="T80" fmla="*/ 428 w 486"/>
                  <a:gd name="T81" fmla="*/ 98 h 170"/>
                  <a:gd name="T82" fmla="*/ 434 w 486"/>
                  <a:gd name="T83" fmla="*/ 134 h 170"/>
                  <a:gd name="T84" fmla="*/ 454 w 486"/>
                  <a:gd name="T85" fmla="*/ 138 h 170"/>
                  <a:gd name="T86" fmla="*/ 476 w 486"/>
                  <a:gd name="T87" fmla="*/ 108 h 170"/>
                  <a:gd name="T88" fmla="*/ 484 w 486"/>
                  <a:gd name="T89" fmla="*/ 86 h 170"/>
                  <a:gd name="T90" fmla="*/ 480 w 486"/>
                  <a:gd name="T91" fmla="*/ 126 h 170"/>
                  <a:gd name="T92" fmla="*/ 454 w 486"/>
                  <a:gd name="T93" fmla="*/ 170 h 170"/>
                  <a:gd name="T94" fmla="*/ 440 w 486"/>
                  <a:gd name="T95" fmla="*/ 140 h 170"/>
                  <a:gd name="T96" fmla="*/ 406 w 486"/>
                  <a:gd name="T97" fmla="*/ 148 h 170"/>
                  <a:gd name="T98" fmla="*/ 392 w 486"/>
                  <a:gd name="T99" fmla="*/ 144 h 170"/>
                  <a:gd name="T100" fmla="*/ 362 w 486"/>
                  <a:gd name="T101" fmla="*/ 116 h 170"/>
                  <a:gd name="T102" fmla="*/ 334 w 486"/>
                  <a:gd name="T103" fmla="*/ 124 h 170"/>
                  <a:gd name="T104" fmla="*/ 314 w 486"/>
                  <a:gd name="T105" fmla="*/ 152 h 170"/>
                  <a:gd name="T106" fmla="*/ 304 w 486"/>
                  <a:gd name="T107" fmla="*/ 140 h 170"/>
                  <a:gd name="T108" fmla="*/ 302 w 486"/>
                  <a:gd name="T109" fmla="*/ 116 h 170"/>
                  <a:gd name="T110" fmla="*/ 316 w 486"/>
                  <a:gd name="T111" fmla="*/ 94 h 170"/>
                  <a:gd name="T112" fmla="*/ 312 w 486"/>
                  <a:gd name="T113" fmla="*/ 70 h 1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6" h="170">
                    <a:moveTo>
                      <a:pt x="4" y="10"/>
                    </a:moveTo>
                    <a:lnTo>
                      <a:pt x="4" y="10"/>
                    </a:lnTo>
                    <a:lnTo>
                      <a:pt x="14" y="4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6" y="6"/>
                    </a:lnTo>
                    <a:lnTo>
                      <a:pt x="30" y="14"/>
                    </a:lnTo>
                    <a:lnTo>
                      <a:pt x="34" y="22"/>
                    </a:lnTo>
                    <a:lnTo>
                      <a:pt x="42" y="28"/>
                    </a:lnTo>
                    <a:lnTo>
                      <a:pt x="48" y="30"/>
                    </a:lnTo>
                    <a:lnTo>
                      <a:pt x="56" y="32"/>
                    </a:lnTo>
                    <a:lnTo>
                      <a:pt x="68" y="32"/>
                    </a:lnTo>
                    <a:lnTo>
                      <a:pt x="78" y="30"/>
                    </a:lnTo>
                    <a:lnTo>
                      <a:pt x="84" y="28"/>
                    </a:lnTo>
                    <a:lnTo>
                      <a:pt x="90" y="24"/>
                    </a:lnTo>
                    <a:lnTo>
                      <a:pt x="92" y="26"/>
                    </a:lnTo>
                    <a:lnTo>
                      <a:pt x="96" y="32"/>
                    </a:lnTo>
                    <a:lnTo>
                      <a:pt x="98" y="40"/>
                    </a:lnTo>
                    <a:lnTo>
                      <a:pt x="102" y="50"/>
                    </a:lnTo>
                    <a:lnTo>
                      <a:pt x="110" y="58"/>
                    </a:lnTo>
                    <a:lnTo>
                      <a:pt x="114" y="62"/>
                    </a:lnTo>
                    <a:lnTo>
                      <a:pt x="120" y="64"/>
                    </a:lnTo>
                    <a:lnTo>
                      <a:pt x="132" y="66"/>
                    </a:lnTo>
                    <a:lnTo>
                      <a:pt x="138" y="66"/>
                    </a:lnTo>
                    <a:lnTo>
                      <a:pt x="142" y="64"/>
                    </a:lnTo>
                    <a:lnTo>
                      <a:pt x="150" y="58"/>
                    </a:lnTo>
                    <a:lnTo>
                      <a:pt x="154" y="52"/>
                    </a:lnTo>
                    <a:lnTo>
                      <a:pt x="162" y="64"/>
                    </a:lnTo>
                    <a:lnTo>
                      <a:pt x="172" y="78"/>
                    </a:lnTo>
                    <a:lnTo>
                      <a:pt x="178" y="84"/>
                    </a:lnTo>
                    <a:lnTo>
                      <a:pt x="186" y="88"/>
                    </a:lnTo>
                    <a:lnTo>
                      <a:pt x="194" y="88"/>
                    </a:lnTo>
                    <a:lnTo>
                      <a:pt x="200" y="86"/>
                    </a:lnTo>
                    <a:lnTo>
                      <a:pt x="204" y="82"/>
                    </a:lnTo>
                    <a:lnTo>
                      <a:pt x="212" y="76"/>
                    </a:lnTo>
                    <a:lnTo>
                      <a:pt x="216" y="68"/>
                    </a:lnTo>
                    <a:lnTo>
                      <a:pt x="220" y="78"/>
                    </a:lnTo>
                    <a:lnTo>
                      <a:pt x="222" y="84"/>
                    </a:lnTo>
                    <a:lnTo>
                      <a:pt x="228" y="90"/>
                    </a:lnTo>
                    <a:lnTo>
                      <a:pt x="232" y="92"/>
                    </a:lnTo>
                    <a:lnTo>
                      <a:pt x="228" y="92"/>
                    </a:lnTo>
                    <a:lnTo>
                      <a:pt x="218" y="94"/>
                    </a:lnTo>
                    <a:lnTo>
                      <a:pt x="210" y="98"/>
                    </a:lnTo>
                    <a:lnTo>
                      <a:pt x="204" y="104"/>
                    </a:lnTo>
                    <a:lnTo>
                      <a:pt x="200" y="112"/>
                    </a:lnTo>
                    <a:lnTo>
                      <a:pt x="198" y="126"/>
                    </a:lnTo>
                    <a:lnTo>
                      <a:pt x="194" y="132"/>
                    </a:lnTo>
                    <a:lnTo>
                      <a:pt x="190" y="132"/>
                    </a:lnTo>
                    <a:lnTo>
                      <a:pt x="188" y="130"/>
                    </a:lnTo>
                    <a:lnTo>
                      <a:pt x="190" y="122"/>
                    </a:lnTo>
                    <a:lnTo>
                      <a:pt x="192" y="108"/>
                    </a:lnTo>
                    <a:lnTo>
                      <a:pt x="192" y="102"/>
                    </a:lnTo>
                    <a:lnTo>
                      <a:pt x="190" y="96"/>
                    </a:lnTo>
                    <a:lnTo>
                      <a:pt x="186" y="90"/>
                    </a:lnTo>
                    <a:lnTo>
                      <a:pt x="178" y="86"/>
                    </a:lnTo>
                    <a:lnTo>
                      <a:pt x="172" y="84"/>
                    </a:lnTo>
                    <a:lnTo>
                      <a:pt x="166" y="82"/>
                    </a:lnTo>
                    <a:lnTo>
                      <a:pt x="156" y="84"/>
                    </a:lnTo>
                    <a:lnTo>
                      <a:pt x="146" y="90"/>
                    </a:lnTo>
                    <a:lnTo>
                      <a:pt x="136" y="94"/>
                    </a:lnTo>
                    <a:lnTo>
                      <a:pt x="134" y="96"/>
                    </a:lnTo>
                    <a:lnTo>
                      <a:pt x="132" y="96"/>
                    </a:lnTo>
                    <a:lnTo>
                      <a:pt x="132" y="92"/>
                    </a:lnTo>
                    <a:lnTo>
                      <a:pt x="130" y="84"/>
                    </a:lnTo>
                    <a:lnTo>
                      <a:pt x="128" y="78"/>
                    </a:lnTo>
                    <a:lnTo>
                      <a:pt x="124" y="70"/>
                    </a:lnTo>
                    <a:lnTo>
                      <a:pt x="116" y="62"/>
                    </a:lnTo>
                    <a:lnTo>
                      <a:pt x="112" y="60"/>
                    </a:lnTo>
                    <a:lnTo>
                      <a:pt x="106" y="58"/>
                    </a:lnTo>
                    <a:lnTo>
                      <a:pt x="96" y="60"/>
                    </a:lnTo>
                    <a:lnTo>
                      <a:pt x="88" y="64"/>
                    </a:lnTo>
                    <a:lnTo>
                      <a:pt x="80" y="68"/>
                    </a:lnTo>
                    <a:lnTo>
                      <a:pt x="82" y="58"/>
                    </a:lnTo>
                    <a:lnTo>
                      <a:pt x="82" y="54"/>
                    </a:lnTo>
                    <a:lnTo>
                      <a:pt x="80" y="50"/>
                    </a:lnTo>
                    <a:lnTo>
                      <a:pt x="74" y="42"/>
                    </a:lnTo>
                    <a:lnTo>
                      <a:pt x="64" y="38"/>
                    </a:lnTo>
                    <a:lnTo>
                      <a:pt x="58" y="36"/>
                    </a:lnTo>
                    <a:lnTo>
                      <a:pt x="52" y="38"/>
                    </a:lnTo>
                    <a:lnTo>
                      <a:pt x="40" y="40"/>
                    </a:lnTo>
                    <a:lnTo>
                      <a:pt x="30" y="44"/>
                    </a:lnTo>
                    <a:lnTo>
                      <a:pt x="26" y="44"/>
                    </a:lnTo>
                    <a:lnTo>
                      <a:pt x="22" y="44"/>
                    </a:lnTo>
                    <a:lnTo>
                      <a:pt x="20" y="42"/>
                    </a:lnTo>
                    <a:lnTo>
                      <a:pt x="20" y="40"/>
                    </a:lnTo>
                    <a:lnTo>
                      <a:pt x="18" y="34"/>
                    </a:lnTo>
                    <a:lnTo>
                      <a:pt x="16" y="28"/>
                    </a:lnTo>
                    <a:lnTo>
                      <a:pt x="10" y="24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4" y="10"/>
                    </a:lnTo>
                    <a:close/>
                    <a:moveTo>
                      <a:pt x="260" y="90"/>
                    </a:moveTo>
                    <a:lnTo>
                      <a:pt x="260" y="90"/>
                    </a:lnTo>
                    <a:lnTo>
                      <a:pt x="264" y="102"/>
                    </a:lnTo>
                    <a:lnTo>
                      <a:pt x="268" y="106"/>
                    </a:lnTo>
                    <a:lnTo>
                      <a:pt x="274" y="112"/>
                    </a:lnTo>
                    <a:lnTo>
                      <a:pt x="268" y="114"/>
                    </a:lnTo>
                    <a:lnTo>
                      <a:pt x="262" y="118"/>
                    </a:lnTo>
                    <a:lnTo>
                      <a:pt x="258" y="124"/>
                    </a:lnTo>
                    <a:lnTo>
                      <a:pt x="258" y="114"/>
                    </a:lnTo>
                    <a:lnTo>
                      <a:pt x="254" y="106"/>
                    </a:lnTo>
                    <a:lnTo>
                      <a:pt x="248" y="100"/>
                    </a:lnTo>
                    <a:lnTo>
                      <a:pt x="240" y="96"/>
                    </a:lnTo>
                    <a:lnTo>
                      <a:pt x="246" y="96"/>
                    </a:lnTo>
                    <a:lnTo>
                      <a:pt x="252" y="94"/>
                    </a:lnTo>
                    <a:lnTo>
                      <a:pt x="260" y="90"/>
                    </a:lnTo>
                    <a:close/>
                    <a:moveTo>
                      <a:pt x="316" y="64"/>
                    </a:moveTo>
                    <a:lnTo>
                      <a:pt x="316" y="64"/>
                    </a:lnTo>
                    <a:lnTo>
                      <a:pt x="316" y="76"/>
                    </a:lnTo>
                    <a:lnTo>
                      <a:pt x="318" y="86"/>
                    </a:lnTo>
                    <a:lnTo>
                      <a:pt x="318" y="96"/>
                    </a:lnTo>
                    <a:lnTo>
                      <a:pt x="322" y="106"/>
                    </a:lnTo>
                    <a:lnTo>
                      <a:pt x="328" y="112"/>
                    </a:lnTo>
                    <a:lnTo>
                      <a:pt x="334" y="114"/>
                    </a:lnTo>
                    <a:lnTo>
                      <a:pt x="340" y="116"/>
                    </a:lnTo>
                    <a:lnTo>
                      <a:pt x="346" y="114"/>
                    </a:lnTo>
                    <a:lnTo>
                      <a:pt x="356" y="108"/>
                    </a:lnTo>
                    <a:lnTo>
                      <a:pt x="364" y="102"/>
                    </a:lnTo>
                    <a:lnTo>
                      <a:pt x="366" y="94"/>
                    </a:lnTo>
                    <a:lnTo>
                      <a:pt x="366" y="88"/>
                    </a:lnTo>
                    <a:lnTo>
                      <a:pt x="366" y="84"/>
                    </a:lnTo>
                    <a:lnTo>
                      <a:pt x="368" y="84"/>
                    </a:lnTo>
                    <a:lnTo>
                      <a:pt x="368" y="90"/>
                    </a:lnTo>
                    <a:lnTo>
                      <a:pt x="370" y="102"/>
                    </a:lnTo>
                    <a:lnTo>
                      <a:pt x="374" y="114"/>
                    </a:lnTo>
                    <a:lnTo>
                      <a:pt x="376" y="120"/>
                    </a:lnTo>
                    <a:lnTo>
                      <a:pt x="382" y="124"/>
                    </a:lnTo>
                    <a:lnTo>
                      <a:pt x="388" y="128"/>
                    </a:lnTo>
                    <a:lnTo>
                      <a:pt x="398" y="128"/>
                    </a:lnTo>
                    <a:lnTo>
                      <a:pt x="410" y="126"/>
                    </a:lnTo>
                    <a:lnTo>
                      <a:pt x="416" y="124"/>
                    </a:lnTo>
                    <a:lnTo>
                      <a:pt x="420" y="120"/>
                    </a:lnTo>
                    <a:lnTo>
                      <a:pt x="422" y="116"/>
                    </a:lnTo>
                    <a:lnTo>
                      <a:pt x="424" y="112"/>
                    </a:lnTo>
                    <a:lnTo>
                      <a:pt x="426" y="102"/>
                    </a:lnTo>
                    <a:lnTo>
                      <a:pt x="426" y="94"/>
                    </a:lnTo>
                    <a:lnTo>
                      <a:pt x="426" y="90"/>
                    </a:lnTo>
                    <a:lnTo>
                      <a:pt x="428" y="98"/>
                    </a:lnTo>
                    <a:lnTo>
                      <a:pt x="428" y="110"/>
                    </a:lnTo>
                    <a:lnTo>
                      <a:pt x="430" y="118"/>
                    </a:lnTo>
                    <a:lnTo>
                      <a:pt x="432" y="126"/>
                    </a:lnTo>
                    <a:lnTo>
                      <a:pt x="434" y="134"/>
                    </a:lnTo>
                    <a:lnTo>
                      <a:pt x="440" y="138"/>
                    </a:lnTo>
                    <a:lnTo>
                      <a:pt x="444" y="140"/>
                    </a:lnTo>
                    <a:lnTo>
                      <a:pt x="450" y="140"/>
                    </a:lnTo>
                    <a:lnTo>
                      <a:pt x="454" y="138"/>
                    </a:lnTo>
                    <a:lnTo>
                      <a:pt x="462" y="136"/>
                    </a:lnTo>
                    <a:lnTo>
                      <a:pt x="470" y="126"/>
                    </a:lnTo>
                    <a:lnTo>
                      <a:pt x="474" y="116"/>
                    </a:lnTo>
                    <a:lnTo>
                      <a:pt x="476" y="108"/>
                    </a:lnTo>
                    <a:lnTo>
                      <a:pt x="478" y="100"/>
                    </a:lnTo>
                    <a:lnTo>
                      <a:pt x="478" y="90"/>
                    </a:lnTo>
                    <a:lnTo>
                      <a:pt x="480" y="88"/>
                    </a:lnTo>
                    <a:lnTo>
                      <a:pt x="484" y="86"/>
                    </a:lnTo>
                    <a:lnTo>
                      <a:pt x="486" y="92"/>
                    </a:lnTo>
                    <a:lnTo>
                      <a:pt x="484" y="108"/>
                    </a:lnTo>
                    <a:lnTo>
                      <a:pt x="480" y="126"/>
                    </a:lnTo>
                    <a:lnTo>
                      <a:pt x="472" y="144"/>
                    </a:lnTo>
                    <a:lnTo>
                      <a:pt x="464" y="158"/>
                    </a:lnTo>
                    <a:lnTo>
                      <a:pt x="454" y="170"/>
                    </a:lnTo>
                    <a:lnTo>
                      <a:pt x="452" y="162"/>
                    </a:lnTo>
                    <a:lnTo>
                      <a:pt x="450" y="152"/>
                    </a:lnTo>
                    <a:lnTo>
                      <a:pt x="446" y="146"/>
                    </a:lnTo>
                    <a:lnTo>
                      <a:pt x="440" y="140"/>
                    </a:lnTo>
                    <a:lnTo>
                      <a:pt x="432" y="138"/>
                    </a:lnTo>
                    <a:lnTo>
                      <a:pt x="426" y="138"/>
                    </a:lnTo>
                    <a:lnTo>
                      <a:pt x="420" y="140"/>
                    </a:lnTo>
                    <a:lnTo>
                      <a:pt x="406" y="148"/>
                    </a:lnTo>
                    <a:lnTo>
                      <a:pt x="398" y="156"/>
                    </a:lnTo>
                    <a:lnTo>
                      <a:pt x="396" y="154"/>
                    </a:lnTo>
                    <a:lnTo>
                      <a:pt x="392" y="144"/>
                    </a:lnTo>
                    <a:lnTo>
                      <a:pt x="386" y="132"/>
                    </a:lnTo>
                    <a:lnTo>
                      <a:pt x="382" y="126"/>
                    </a:lnTo>
                    <a:lnTo>
                      <a:pt x="376" y="122"/>
                    </a:lnTo>
                    <a:lnTo>
                      <a:pt x="368" y="118"/>
                    </a:lnTo>
                    <a:lnTo>
                      <a:pt x="362" y="116"/>
                    </a:lnTo>
                    <a:lnTo>
                      <a:pt x="352" y="114"/>
                    </a:lnTo>
                    <a:lnTo>
                      <a:pt x="346" y="116"/>
                    </a:lnTo>
                    <a:lnTo>
                      <a:pt x="340" y="120"/>
                    </a:lnTo>
                    <a:lnTo>
                      <a:pt x="334" y="124"/>
                    </a:lnTo>
                    <a:lnTo>
                      <a:pt x="326" y="136"/>
                    </a:lnTo>
                    <a:lnTo>
                      <a:pt x="322" y="146"/>
                    </a:lnTo>
                    <a:lnTo>
                      <a:pt x="316" y="150"/>
                    </a:lnTo>
                    <a:lnTo>
                      <a:pt x="314" y="152"/>
                    </a:lnTo>
                    <a:lnTo>
                      <a:pt x="308" y="152"/>
                    </a:lnTo>
                    <a:lnTo>
                      <a:pt x="306" y="146"/>
                    </a:lnTo>
                    <a:lnTo>
                      <a:pt x="304" y="140"/>
                    </a:lnTo>
                    <a:lnTo>
                      <a:pt x="302" y="128"/>
                    </a:lnTo>
                    <a:lnTo>
                      <a:pt x="300" y="122"/>
                    </a:lnTo>
                    <a:lnTo>
                      <a:pt x="294" y="118"/>
                    </a:lnTo>
                    <a:lnTo>
                      <a:pt x="302" y="116"/>
                    </a:lnTo>
                    <a:lnTo>
                      <a:pt x="308" y="112"/>
                    </a:lnTo>
                    <a:lnTo>
                      <a:pt x="312" y="108"/>
                    </a:lnTo>
                    <a:lnTo>
                      <a:pt x="314" y="102"/>
                    </a:lnTo>
                    <a:lnTo>
                      <a:pt x="316" y="94"/>
                    </a:lnTo>
                    <a:lnTo>
                      <a:pt x="314" y="80"/>
                    </a:lnTo>
                    <a:lnTo>
                      <a:pt x="312" y="70"/>
                    </a:lnTo>
                    <a:lnTo>
                      <a:pt x="314" y="68"/>
                    </a:lnTo>
                    <a:lnTo>
                      <a:pt x="316" y="64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0" name="Freeform 389">
                <a:extLst>
                  <a:ext uri="{FF2B5EF4-FFF2-40B4-BE49-F238E27FC236}">
                    <a16:creationId xmlns:a16="http://schemas.microsoft.com/office/drawing/2014/main" id="{CBB77C63-5ADF-4661-B709-7C5C55C9E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2706"/>
                <a:ext cx="448" cy="320"/>
              </a:xfrm>
              <a:custGeom>
                <a:avLst/>
                <a:gdLst>
                  <a:gd name="T0" fmla="*/ 2 w 448"/>
                  <a:gd name="T1" fmla="*/ 26 h 320"/>
                  <a:gd name="T2" fmla="*/ 14 w 448"/>
                  <a:gd name="T3" fmla="*/ 28 h 320"/>
                  <a:gd name="T4" fmla="*/ 30 w 448"/>
                  <a:gd name="T5" fmla="*/ 48 h 320"/>
                  <a:gd name="T6" fmla="*/ 56 w 448"/>
                  <a:gd name="T7" fmla="*/ 66 h 320"/>
                  <a:gd name="T8" fmla="*/ 84 w 448"/>
                  <a:gd name="T9" fmla="*/ 72 h 320"/>
                  <a:gd name="T10" fmla="*/ 98 w 448"/>
                  <a:gd name="T11" fmla="*/ 94 h 320"/>
                  <a:gd name="T12" fmla="*/ 120 w 448"/>
                  <a:gd name="T13" fmla="*/ 112 h 320"/>
                  <a:gd name="T14" fmla="*/ 138 w 448"/>
                  <a:gd name="T15" fmla="*/ 112 h 320"/>
                  <a:gd name="T16" fmla="*/ 148 w 448"/>
                  <a:gd name="T17" fmla="*/ 120 h 320"/>
                  <a:gd name="T18" fmla="*/ 168 w 448"/>
                  <a:gd name="T19" fmla="*/ 140 h 320"/>
                  <a:gd name="T20" fmla="*/ 198 w 448"/>
                  <a:gd name="T21" fmla="*/ 146 h 320"/>
                  <a:gd name="T22" fmla="*/ 216 w 448"/>
                  <a:gd name="T23" fmla="*/ 144 h 320"/>
                  <a:gd name="T24" fmla="*/ 212 w 448"/>
                  <a:gd name="T25" fmla="*/ 170 h 320"/>
                  <a:gd name="T26" fmla="*/ 234 w 448"/>
                  <a:gd name="T27" fmla="*/ 194 h 320"/>
                  <a:gd name="T28" fmla="*/ 258 w 448"/>
                  <a:gd name="T29" fmla="*/ 196 h 320"/>
                  <a:gd name="T30" fmla="*/ 276 w 448"/>
                  <a:gd name="T31" fmla="*/ 200 h 320"/>
                  <a:gd name="T32" fmla="*/ 284 w 448"/>
                  <a:gd name="T33" fmla="*/ 208 h 320"/>
                  <a:gd name="T34" fmla="*/ 266 w 448"/>
                  <a:gd name="T35" fmla="*/ 206 h 320"/>
                  <a:gd name="T36" fmla="*/ 244 w 448"/>
                  <a:gd name="T37" fmla="*/ 214 h 320"/>
                  <a:gd name="T38" fmla="*/ 238 w 448"/>
                  <a:gd name="T39" fmla="*/ 236 h 320"/>
                  <a:gd name="T40" fmla="*/ 248 w 448"/>
                  <a:gd name="T41" fmla="*/ 260 h 320"/>
                  <a:gd name="T42" fmla="*/ 248 w 448"/>
                  <a:gd name="T43" fmla="*/ 272 h 320"/>
                  <a:gd name="T44" fmla="*/ 242 w 448"/>
                  <a:gd name="T45" fmla="*/ 292 h 320"/>
                  <a:gd name="T46" fmla="*/ 254 w 448"/>
                  <a:gd name="T47" fmla="*/ 314 h 320"/>
                  <a:gd name="T48" fmla="*/ 302 w 448"/>
                  <a:gd name="T49" fmla="*/ 314 h 320"/>
                  <a:gd name="T50" fmla="*/ 318 w 448"/>
                  <a:gd name="T51" fmla="*/ 302 h 320"/>
                  <a:gd name="T52" fmla="*/ 342 w 448"/>
                  <a:gd name="T53" fmla="*/ 296 h 320"/>
                  <a:gd name="T54" fmla="*/ 392 w 448"/>
                  <a:gd name="T55" fmla="*/ 308 h 320"/>
                  <a:gd name="T56" fmla="*/ 434 w 448"/>
                  <a:gd name="T57" fmla="*/ 300 h 320"/>
                  <a:gd name="T58" fmla="*/ 448 w 448"/>
                  <a:gd name="T59" fmla="*/ 278 h 320"/>
                  <a:gd name="T60" fmla="*/ 444 w 448"/>
                  <a:gd name="T61" fmla="*/ 252 h 320"/>
                  <a:gd name="T62" fmla="*/ 422 w 448"/>
                  <a:gd name="T63" fmla="*/ 248 h 320"/>
                  <a:gd name="T64" fmla="*/ 396 w 448"/>
                  <a:gd name="T65" fmla="*/ 252 h 320"/>
                  <a:gd name="T66" fmla="*/ 410 w 448"/>
                  <a:gd name="T67" fmla="*/ 226 h 320"/>
                  <a:gd name="T68" fmla="*/ 408 w 448"/>
                  <a:gd name="T69" fmla="*/ 212 h 320"/>
                  <a:gd name="T70" fmla="*/ 392 w 448"/>
                  <a:gd name="T71" fmla="*/ 188 h 320"/>
                  <a:gd name="T72" fmla="*/ 358 w 448"/>
                  <a:gd name="T73" fmla="*/ 198 h 320"/>
                  <a:gd name="T74" fmla="*/ 338 w 448"/>
                  <a:gd name="T75" fmla="*/ 208 h 320"/>
                  <a:gd name="T76" fmla="*/ 336 w 448"/>
                  <a:gd name="T77" fmla="*/ 200 h 320"/>
                  <a:gd name="T78" fmla="*/ 340 w 448"/>
                  <a:gd name="T79" fmla="*/ 184 h 320"/>
                  <a:gd name="T80" fmla="*/ 332 w 448"/>
                  <a:gd name="T81" fmla="*/ 164 h 320"/>
                  <a:gd name="T82" fmla="*/ 304 w 448"/>
                  <a:gd name="T83" fmla="*/ 150 h 320"/>
                  <a:gd name="T84" fmla="*/ 286 w 448"/>
                  <a:gd name="T85" fmla="*/ 152 h 320"/>
                  <a:gd name="T86" fmla="*/ 284 w 448"/>
                  <a:gd name="T87" fmla="*/ 150 h 320"/>
                  <a:gd name="T88" fmla="*/ 274 w 448"/>
                  <a:gd name="T89" fmla="*/ 128 h 320"/>
                  <a:gd name="T90" fmla="*/ 258 w 448"/>
                  <a:gd name="T91" fmla="*/ 108 h 320"/>
                  <a:gd name="T92" fmla="*/ 232 w 448"/>
                  <a:gd name="T93" fmla="*/ 110 h 320"/>
                  <a:gd name="T94" fmla="*/ 220 w 448"/>
                  <a:gd name="T95" fmla="*/ 94 h 320"/>
                  <a:gd name="T96" fmla="*/ 202 w 448"/>
                  <a:gd name="T97" fmla="*/ 94 h 320"/>
                  <a:gd name="T98" fmla="*/ 178 w 448"/>
                  <a:gd name="T99" fmla="*/ 88 h 320"/>
                  <a:gd name="T100" fmla="*/ 150 w 448"/>
                  <a:gd name="T101" fmla="*/ 68 h 320"/>
                  <a:gd name="T102" fmla="*/ 136 w 448"/>
                  <a:gd name="T103" fmla="*/ 56 h 320"/>
                  <a:gd name="T104" fmla="*/ 116 w 448"/>
                  <a:gd name="T105" fmla="*/ 46 h 320"/>
                  <a:gd name="T106" fmla="*/ 110 w 448"/>
                  <a:gd name="T107" fmla="*/ 38 h 320"/>
                  <a:gd name="T108" fmla="*/ 48 w 448"/>
                  <a:gd name="T109" fmla="*/ 6 h 320"/>
                  <a:gd name="T110" fmla="*/ 36 w 448"/>
                  <a:gd name="T111" fmla="*/ 0 h 3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8" h="320">
                    <a:moveTo>
                      <a:pt x="0" y="18"/>
                    </a:moveTo>
                    <a:lnTo>
                      <a:pt x="0" y="18"/>
                    </a:lnTo>
                    <a:lnTo>
                      <a:pt x="2" y="26"/>
                    </a:lnTo>
                    <a:lnTo>
                      <a:pt x="6" y="26"/>
                    </a:lnTo>
                    <a:lnTo>
                      <a:pt x="14" y="28"/>
                    </a:lnTo>
                    <a:lnTo>
                      <a:pt x="20" y="34"/>
                    </a:lnTo>
                    <a:lnTo>
                      <a:pt x="26" y="40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44" y="62"/>
                    </a:lnTo>
                    <a:lnTo>
                      <a:pt x="56" y="66"/>
                    </a:lnTo>
                    <a:lnTo>
                      <a:pt x="70" y="68"/>
                    </a:lnTo>
                    <a:lnTo>
                      <a:pt x="78" y="68"/>
                    </a:lnTo>
                    <a:lnTo>
                      <a:pt x="84" y="72"/>
                    </a:lnTo>
                    <a:lnTo>
                      <a:pt x="90" y="76"/>
                    </a:lnTo>
                    <a:lnTo>
                      <a:pt x="94" y="84"/>
                    </a:lnTo>
                    <a:lnTo>
                      <a:pt x="98" y="94"/>
                    </a:lnTo>
                    <a:lnTo>
                      <a:pt x="104" y="102"/>
                    </a:lnTo>
                    <a:lnTo>
                      <a:pt x="112" y="108"/>
                    </a:lnTo>
                    <a:lnTo>
                      <a:pt x="120" y="112"/>
                    </a:lnTo>
                    <a:lnTo>
                      <a:pt x="128" y="112"/>
                    </a:lnTo>
                    <a:lnTo>
                      <a:pt x="134" y="112"/>
                    </a:lnTo>
                    <a:lnTo>
                      <a:pt x="138" y="112"/>
                    </a:lnTo>
                    <a:lnTo>
                      <a:pt x="142" y="112"/>
                    </a:lnTo>
                    <a:lnTo>
                      <a:pt x="146" y="116"/>
                    </a:lnTo>
                    <a:lnTo>
                      <a:pt x="148" y="120"/>
                    </a:lnTo>
                    <a:lnTo>
                      <a:pt x="154" y="130"/>
                    </a:lnTo>
                    <a:lnTo>
                      <a:pt x="160" y="136"/>
                    </a:lnTo>
                    <a:lnTo>
                      <a:pt x="168" y="140"/>
                    </a:lnTo>
                    <a:lnTo>
                      <a:pt x="180" y="144"/>
                    </a:lnTo>
                    <a:lnTo>
                      <a:pt x="190" y="146"/>
                    </a:lnTo>
                    <a:lnTo>
                      <a:pt x="198" y="146"/>
                    </a:lnTo>
                    <a:lnTo>
                      <a:pt x="206" y="146"/>
                    </a:lnTo>
                    <a:lnTo>
                      <a:pt x="216" y="144"/>
                    </a:lnTo>
                    <a:lnTo>
                      <a:pt x="212" y="152"/>
                    </a:lnTo>
                    <a:lnTo>
                      <a:pt x="210" y="162"/>
                    </a:lnTo>
                    <a:lnTo>
                      <a:pt x="212" y="170"/>
                    </a:lnTo>
                    <a:lnTo>
                      <a:pt x="216" y="180"/>
                    </a:lnTo>
                    <a:lnTo>
                      <a:pt x="226" y="190"/>
                    </a:lnTo>
                    <a:lnTo>
                      <a:pt x="234" y="194"/>
                    </a:lnTo>
                    <a:lnTo>
                      <a:pt x="242" y="196"/>
                    </a:lnTo>
                    <a:lnTo>
                      <a:pt x="250" y="196"/>
                    </a:lnTo>
                    <a:lnTo>
                      <a:pt x="258" y="196"/>
                    </a:lnTo>
                    <a:lnTo>
                      <a:pt x="266" y="198"/>
                    </a:lnTo>
                    <a:lnTo>
                      <a:pt x="268" y="198"/>
                    </a:lnTo>
                    <a:lnTo>
                      <a:pt x="276" y="200"/>
                    </a:lnTo>
                    <a:lnTo>
                      <a:pt x="284" y="204"/>
                    </a:lnTo>
                    <a:lnTo>
                      <a:pt x="284" y="208"/>
                    </a:lnTo>
                    <a:lnTo>
                      <a:pt x="282" y="210"/>
                    </a:lnTo>
                    <a:lnTo>
                      <a:pt x="278" y="208"/>
                    </a:lnTo>
                    <a:lnTo>
                      <a:pt x="266" y="206"/>
                    </a:lnTo>
                    <a:lnTo>
                      <a:pt x="260" y="206"/>
                    </a:lnTo>
                    <a:lnTo>
                      <a:pt x="252" y="208"/>
                    </a:lnTo>
                    <a:lnTo>
                      <a:pt x="244" y="214"/>
                    </a:lnTo>
                    <a:lnTo>
                      <a:pt x="240" y="224"/>
                    </a:lnTo>
                    <a:lnTo>
                      <a:pt x="238" y="236"/>
                    </a:lnTo>
                    <a:lnTo>
                      <a:pt x="240" y="246"/>
                    </a:lnTo>
                    <a:lnTo>
                      <a:pt x="244" y="254"/>
                    </a:lnTo>
                    <a:lnTo>
                      <a:pt x="248" y="260"/>
                    </a:lnTo>
                    <a:lnTo>
                      <a:pt x="248" y="264"/>
                    </a:lnTo>
                    <a:lnTo>
                      <a:pt x="248" y="268"/>
                    </a:lnTo>
                    <a:lnTo>
                      <a:pt x="248" y="272"/>
                    </a:lnTo>
                    <a:lnTo>
                      <a:pt x="244" y="278"/>
                    </a:lnTo>
                    <a:lnTo>
                      <a:pt x="242" y="284"/>
                    </a:lnTo>
                    <a:lnTo>
                      <a:pt x="242" y="292"/>
                    </a:lnTo>
                    <a:lnTo>
                      <a:pt x="244" y="302"/>
                    </a:lnTo>
                    <a:lnTo>
                      <a:pt x="250" y="310"/>
                    </a:lnTo>
                    <a:lnTo>
                      <a:pt x="254" y="314"/>
                    </a:lnTo>
                    <a:lnTo>
                      <a:pt x="260" y="316"/>
                    </a:lnTo>
                    <a:lnTo>
                      <a:pt x="274" y="320"/>
                    </a:lnTo>
                    <a:lnTo>
                      <a:pt x="288" y="318"/>
                    </a:lnTo>
                    <a:lnTo>
                      <a:pt x="302" y="314"/>
                    </a:lnTo>
                    <a:lnTo>
                      <a:pt x="312" y="308"/>
                    </a:lnTo>
                    <a:lnTo>
                      <a:pt x="318" y="302"/>
                    </a:lnTo>
                    <a:lnTo>
                      <a:pt x="324" y="298"/>
                    </a:lnTo>
                    <a:lnTo>
                      <a:pt x="332" y="296"/>
                    </a:lnTo>
                    <a:lnTo>
                      <a:pt x="342" y="296"/>
                    </a:lnTo>
                    <a:lnTo>
                      <a:pt x="350" y="298"/>
                    </a:lnTo>
                    <a:lnTo>
                      <a:pt x="370" y="302"/>
                    </a:lnTo>
                    <a:lnTo>
                      <a:pt x="392" y="308"/>
                    </a:lnTo>
                    <a:lnTo>
                      <a:pt x="402" y="308"/>
                    </a:lnTo>
                    <a:lnTo>
                      <a:pt x="414" y="308"/>
                    </a:lnTo>
                    <a:lnTo>
                      <a:pt x="424" y="306"/>
                    </a:lnTo>
                    <a:lnTo>
                      <a:pt x="434" y="300"/>
                    </a:lnTo>
                    <a:lnTo>
                      <a:pt x="440" y="292"/>
                    </a:lnTo>
                    <a:lnTo>
                      <a:pt x="448" y="278"/>
                    </a:lnTo>
                    <a:lnTo>
                      <a:pt x="448" y="266"/>
                    </a:lnTo>
                    <a:lnTo>
                      <a:pt x="448" y="260"/>
                    </a:lnTo>
                    <a:lnTo>
                      <a:pt x="444" y="252"/>
                    </a:lnTo>
                    <a:lnTo>
                      <a:pt x="436" y="248"/>
                    </a:lnTo>
                    <a:lnTo>
                      <a:pt x="430" y="246"/>
                    </a:lnTo>
                    <a:lnTo>
                      <a:pt x="422" y="248"/>
                    </a:lnTo>
                    <a:lnTo>
                      <a:pt x="414" y="250"/>
                    </a:lnTo>
                    <a:lnTo>
                      <a:pt x="396" y="252"/>
                    </a:lnTo>
                    <a:lnTo>
                      <a:pt x="402" y="248"/>
                    </a:lnTo>
                    <a:lnTo>
                      <a:pt x="406" y="242"/>
                    </a:lnTo>
                    <a:lnTo>
                      <a:pt x="408" y="234"/>
                    </a:lnTo>
                    <a:lnTo>
                      <a:pt x="410" y="226"/>
                    </a:lnTo>
                    <a:lnTo>
                      <a:pt x="410" y="222"/>
                    </a:lnTo>
                    <a:lnTo>
                      <a:pt x="408" y="212"/>
                    </a:lnTo>
                    <a:lnTo>
                      <a:pt x="404" y="202"/>
                    </a:lnTo>
                    <a:lnTo>
                      <a:pt x="400" y="194"/>
                    </a:lnTo>
                    <a:lnTo>
                      <a:pt x="392" y="188"/>
                    </a:lnTo>
                    <a:lnTo>
                      <a:pt x="382" y="186"/>
                    </a:lnTo>
                    <a:lnTo>
                      <a:pt x="374" y="188"/>
                    </a:lnTo>
                    <a:lnTo>
                      <a:pt x="366" y="192"/>
                    </a:lnTo>
                    <a:lnTo>
                      <a:pt x="358" y="198"/>
                    </a:lnTo>
                    <a:lnTo>
                      <a:pt x="346" y="206"/>
                    </a:lnTo>
                    <a:lnTo>
                      <a:pt x="342" y="208"/>
                    </a:lnTo>
                    <a:lnTo>
                      <a:pt x="338" y="208"/>
                    </a:lnTo>
                    <a:lnTo>
                      <a:pt x="336" y="206"/>
                    </a:lnTo>
                    <a:lnTo>
                      <a:pt x="334" y="204"/>
                    </a:lnTo>
                    <a:lnTo>
                      <a:pt x="336" y="200"/>
                    </a:lnTo>
                    <a:lnTo>
                      <a:pt x="338" y="192"/>
                    </a:lnTo>
                    <a:lnTo>
                      <a:pt x="340" y="184"/>
                    </a:lnTo>
                    <a:lnTo>
                      <a:pt x="338" y="178"/>
                    </a:lnTo>
                    <a:lnTo>
                      <a:pt x="336" y="172"/>
                    </a:lnTo>
                    <a:lnTo>
                      <a:pt x="332" y="164"/>
                    </a:lnTo>
                    <a:lnTo>
                      <a:pt x="326" y="158"/>
                    </a:lnTo>
                    <a:lnTo>
                      <a:pt x="320" y="154"/>
                    </a:lnTo>
                    <a:lnTo>
                      <a:pt x="314" y="152"/>
                    </a:lnTo>
                    <a:lnTo>
                      <a:pt x="304" y="150"/>
                    </a:lnTo>
                    <a:lnTo>
                      <a:pt x="296" y="152"/>
                    </a:lnTo>
                    <a:lnTo>
                      <a:pt x="290" y="154"/>
                    </a:lnTo>
                    <a:lnTo>
                      <a:pt x="286" y="152"/>
                    </a:lnTo>
                    <a:lnTo>
                      <a:pt x="284" y="150"/>
                    </a:lnTo>
                    <a:lnTo>
                      <a:pt x="282" y="148"/>
                    </a:lnTo>
                    <a:lnTo>
                      <a:pt x="280" y="140"/>
                    </a:lnTo>
                    <a:lnTo>
                      <a:pt x="274" y="128"/>
                    </a:lnTo>
                    <a:lnTo>
                      <a:pt x="266" y="116"/>
                    </a:lnTo>
                    <a:lnTo>
                      <a:pt x="258" y="108"/>
                    </a:lnTo>
                    <a:lnTo>
                      <a:pt x="252" y="112"/>
                    </a:lnTo>
                    <a:lnTo>
                      <a:pt x="246" y="114"/>
                    </a:lnTo>
                    <a:lnTo>
                      <a:pt x="240" y="114"/>
                    </a:lnTo>
                    <a:lnTo>
                      <a:pt x="232" y="110"/>
                    </a:lnTo>
                    <a:lnTo>
                      <a:pt x="228" y="108"/>
                    </a:lnTo>
                    <a:lnTo>
                      <a:pt x="224" y="102"/>
                    </a:lnTo>
                    <a:lnTo>
                      <a:pt x="220" y="94"/>
                    </a:lnTo>
                    <a:lnTo>
                      <a:pt x="212" y="92"/>
                    </a:lnTo>
                    <a:lnTo>
                      <a:pt x="202" y="94"/>
                    </a:lnTo>
                    <a:lnTo>
                      <a:pt x="192" y="94"/>
                    </a:lnTo>
                    <a:lnTo>
                      <a:pt x="178" y="88"/>
                    </a:lnTo>
                    <a:lnTo>
                      <a:pt x="176" y="88"/>
                    </a:lnTo>
                    <a:lnTo>
                      <a:pt x="164" y="78"/>
                    </a:lnTo>
                    <a:lnTo>
                      <a:pt x="150" y="68"/>
                    </a:lnTo>
                    <a:lnTo>
                      <a:pt x="140" y="60"/>
                    </a:lnTo>
                    <a:lnTo>
                      <a:pt x="136" y="56"/>
                    </a:lnTo>
                    <a:lnTo>
                      <a:pt x="126" y="54"/>
                    </a:lnTo>
                    <a:lnTo>
                      <a:pt x="120" y="50"/>
                    </a:lnTo>
                    <a:lnTo>
                      <a:pt x="116" y="46"/>
                    </a:lnTo>
                    <a:lnTo>
                      <a:pt x="112" y="38"/>
                    </a:lnTo>
                    <a:lnTo>
                      <a:pt x="110" y="38"/>
                    </a:lnTo>
                    <a:lnTo>
                      <a:pt x="90" y="24"/>
                    </a:lnTo>
                    <a:lnTo>
                      <a:pt x="66" y="12"/>
                    </a:lnTo>
                    <a:lnTo>
                      <a:pt x="48" y="6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1" name="Freeform 390">
                <a:extLst>
                  <a:ext uri="{FF2B5EF4-FFF2-40B4-BE49-F238E27FC236}">
                    <a16:creationId xmlns:a16="http://schemas.microsoft.com/office/drawing/2014/main" id="{78F7CDC8-0572-4037-B320-D24261889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2782"/>
                <a:ext cx="10" cy="10"/>
              </a:xfrm>
              <a:custGeom>
                <a:avLst/>
                <a:gdLst>
                  <a:gd name="T0" fmla="*/ 4 w 10"/>
                  <a:gd name="T1" fmla="*/ 8 h 10"/>
                  <a:gd name="T2" fmla="*/ 4 w 10"/>
                  <a:gd name="T3" fmla="*/ 8 h 10"/>
                  <a:gd name="T4" fmla="*/ 0 w 10"/>
                  <a:gd name="T5" fmla="*/ 0 h 10"/>
                  <a:gd name="T6" fmla="*/ 0 w 10"/>
                  <a:gd name="T7" fmla="*/ 0 h 10"/>
                  <a:gd name="T8" fmla="*/ 10 w 10"/>
                  <a:gd name="T9" fmla="*/ 10 h 10"/>
                  <a:gd name="T10" fmla="*/ 10 w 10"/>
                  <a:gd name="T11" fmla="*/ 10 h 10"/>
                  <a:gd name="T12" fmla="*/ 6 w 10"/>
                  <a:gd name="T13" fmla="*/ 10 h 10"/>
                  <a:gd name="T14" fmla="*/ 4 w 10"/>
                  <a:gd name="T15" fmla="*/ 8 h 10"/>
                  <a:gd name="T16" fmla="*/ 4 w 10"/>
                  <a:gd name="T17" fmla="*/ 8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4" y="8"/>
                    </a:moveTo>
                    <a:lnTo>
                      <a:pt x="4" y="8"/>
                    </a:lnTo>
                    <a:lnTo>
                      <a:pt x="0" y="0"/>
                    </a:lnTo>
                    <a:lnTo>
                      <a:pt x="10" y="10"/>
                    </a:lnTo>
                    <a:lnTo>
                      <a:pt x="6" y="10"/>
                    </a:lnTo>
                    <a:lnTo>
                      <a:pt x="4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2" name="Freeform 391">
                <a:extLst>
                  <a:ext uri="{FF2B5EF4-FFF2-40B4-BE49-F238E27FC236}">
                    <a16:creationId xmlns:a16="http://schemas.microsoft.com/office/drawing/2014/main" id="{1ABBD57D-6B83-45F4-9DEF-54C6C6DA3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2" y="2834"/>
                <a:ext cx="32" cy="42"/>
              </a:xfrm>
              <a:custGeom>
                <a:avLst/>
                <a:gdLst>
                  <a:gd name="T0" fmla="*/ 14 w 32"/>
                  <a:gd name="T1" fmla="*/ 42 h 42"/>
                  <a:gd name="T2" fmla="*/ 14 w 32"/>
                  <a:gd name="T3" fmla="*/ 42 h 42"/>
                  <a:gd name="T4" fmla="*/ 8 w 32"/>
                  <a:gd name="T5" fmla="*/ 40 h 42"/>
                  <a:gd name="T6" fmla="*/ 2 w 32"/>
                  <a:gd name="T7" fmla="*/ 36 h 42"/>
                  <a:gd name="T8" fmla="*/ 2 w 32"/>
                  <a:gd name="T9" fmla="*/ 36 h 42"/>
                  <a:gd name="T10" fmla="*/ 0 w 32"/>
                  <a:gd name="T11" fmla="*/ 34 h 42"/>
                  <a:gd name="T12" fmla="*/ 0 w 32"/>
                  <a:gd name="T13" fmla="*/ 34 h 42"/>
                  <a:gd name="T14" fmla="*/ 4 w 32"/>
                  <a:gd name="T15" fmla="*/ 30 h 42"/>
                  <a:gd name="T16" fmla="*/ 4 w 32"/>
                  <a:gd name="T17" fmla="*/ 30 h 42"/>
                  <a:gd name="T18" fmla="*/ 8 w 32"/>
                  <a:gd name="T19" fmla="*/ 20 h 42"/>
                  <a:gd name="T20" fmla="*/ 10 w 32"/>
                  <a:gd name="T21" fmla="*/ 12 h 42"/>
                  <a:gd name="T22" fmla="*/ 10 w 32"/>
                  <a:gd name="T23" fmla="*/ 12 h 42"/>
                  <a:gd name="T24" fmla="*/ 8 w 32"/>
                  <a:gd name="T25" fmla="*/ 6 h 42"/>
                  <a:gd name="T26" fmla="*/ 4 w 32"/>
                  <a:gd name="T27" fmla="*/ 0 h 42"/>
                  <a:gd name="T28" fmla="*/ 4 w 32"/>
                  <a:gd name="T29" fmla="*/ 0 h 42"/>
                  <a:gd name="T30" fmla="*/ 8 w 32"/>
                  <a:gd name="T31" fmla="*/ 4 h 42"/>
                  <a:gd name="T32" fmla="*/ 16 w 32"/>
                  <a:gd name="T33" fmla="*/ 16 h 42"/>
                  <a:gd name="T34" fmla="*/ 16 w 32"/>
                  <a:gd name="T35" fmla="*/ 16 h 42"/>
                  <a:gd name="T36" fmla="*/ 20 w 32"/>
                  <a:gd name="T37" fmla="*/ 20 h 42"/>
                  <a:gd name="T38" fmla="*/ 20 w 32"/>
                  <a:gd name="T39" fmla="*/ 24 h 42"/>
                  <a:gd name="T40" fmla="*/ 20 w 32"/>
                  <a:gd name="T41" fmla="*/ 24 h 42"/>
                  <a:gd name="T42" fmla="*/ 24 w 32"/>
                  <a:gd name="T43" fmla="*/ 34 h 42"/>
                  <a:gd name="T44" fmla="*/ 32 w 32"/>
                  <a:gd name="T45" fmla="*/ 42 h 42"/>
                  <a:gd name="T46" fmla="*/ 32 w 32"/>
                  <a:gd name="T47" fmla="*/ 42 h 42"/>
                  <a:gd name="T48" fmla="*/ 22 w 32"/>
                  <a:gd name="T49" fmla="*/ 42 h 42"/>
                  <a:gd name="T50" fmla="*/ 14 w 32"/>
                  <a:gd name="T51" fmla="*/ 42 h 42"/>
                  <a:gd name="T52" fmla="*/ 14 w 32"/>
                  <a:gd name="T53" fmla="*/ 42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" h="42">
                    <a:moveTo>
                      <a:pt x="14" y="42"/>
                    </a:moveTo>
                    <a:lnTo>
                      <a:pt x="14" y="42"/>
                    </a:lnTo>
                    <a:lnTo>
                      <a:pt x="8" y="40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4" y="30"/>
                    </a:lnTo>
                    <a:lnTo>
                      <a:pt x="8" y="20"/>
                    </a:lnTo>
                    <a:lnTo>
                      <a:pt x="10" y="12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16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4" y="34"/>
                    </a:lnTo>
                    <a:lnTo>
                      <a:pt x="32" y="42"/>
                    </a:lnTo>
                    <a:lnTo>
                      <a:pt x="22" y="42"/>
                    </a:lnTo>
                    <a:lnTo>
                      <a:pt x="14" y="4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3" name="Freeform 392">
                <a:extLst>
                  <a:ext uri="{FF2B5EF4-FFF2-40B4-BE49-F238E27FC236}">
                    <a16:creationId xmlns:a16="http://schemas.microsoft.com/office/drawing/2014/main" id="{BDC5EBB4-C217-4A1F-8002-3D1617F5D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" y="2886"/>
                <a:ext cx="16" cy="18"/>
              </a:xfrm>
              <a:custGeom>
                <a:avLst/>
                <a:gdLst>
                  <a:gd name="T0" fmla="*/ 16 w 16"/>
                  <a:gd name="T1" fmla="*/ 2 h 18"/>
                  <a:gd name="T2" fmla="*/ 16 w 16"/>
                  <a:gd name="T3" fmla="*/ 2 h 18"/>
                  <a:gd name="T4" fmla="*/ 16 w 16"/>
                  <a:gd name="T5" fmla="*/ 8 h 18"/>
                  <a:gd name="T6" fmla="*/ 14 w 16"/>
                  <a:gd name="T7" fmla="*/ 10 h 18"/>
                  <a:gd name="T8" fmla="*/ 14 w 16"/>
                  <a:gd name="T9" fmla="*/ 10 h 18"/>
                  <a:gd name="T10" fmla="*/ 12 w 16"/>
                  <a:gd name="T11" fmla="*/ 18 h 18"/>
                  <a:gd name="T12" fmla="*/ 12 w 16"/>
                  <a:gd name="T13" fmla="*/ 18 h 18"/>
                  <a:gd name="T14" fmla="*/ 10 w 16"/>
                  <a:gd name="T15" fmla="*/ 12 h 18"/>
                  <a:gd name="T16" fmla="*/ 8 w 16"/>
                  <a:gd name="T17" fmla="*/ 8 h 18"/>
                  <a:gd name="T18" fmla="*/ 0 w 16"/>
                  <a:gd name="T19" fmla="*/ 0 h 18"/>
                  <a:gd name="T20" fmla="*/ 0 w 16"/>
                  <a:gd name="T21" fmla="*/ 0 h 18"/>
                  <a:gd name="T22" fmla="*/ 8 w 16"/>
                  <a:gd name="T23" fmla="*/ 0 h 18"/>
                  <a:gd name="T24" fmla="*/ 12 w 16"/>
                  <a:gd name="T25" fmla="*/ 0 h 18"/>
                  <a:gd name="T26" fmla="*/ 16 w 16"/>
                  <a:gd name="T27" fmla="*/ 2 h 18"/>
                  <a:gd name="T28" fmla="*/ 16 w 16"/>
                  <a:gd name="T29" fmla="*/ 2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" h="18">
                    <a:moveTo>
                      <a:pt x="16" y="2"/>
                    </a:moveTo>
                    <a:lnTo>
                      <a:pt x="16" y="2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2" y="18"/>
                    </a:lnTo>
                    <a:lnTo>
                      <a:pt x="10" y="12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4" name="Freeform 393">
                <a:extLst>
                  <a:ext uri="{FF2B5EF4-FFF2-40B4-BE49-F238E27FC236}">
                    <a16:creationId xmlns:a16="http://schemas.microsoft.com/office/drawing/2014/main" id="{3AA516E0-E314-4065-86CE-00204D867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8" y="2920"/>
                <a:ext cx="102" cy="76"/>
              </a:xfrm>
              <a:custGeom>
                <a:avLst/>
                <a:gdLst>
                  <a:gd name="T0" fmla="*/ 98 w 102"/>
                  <a:gd name="T1" fmla="*/ 22 h 76"/>
                  <a:gd name="T2" fmla="*/ 84 w 102"/>
                  <a:gd name="T3" fmla="*/ 34 h 76"/>
                  <a:gd name="T4" fmla="*/ 82 w 102"/>
                  <a:gd name="T5" fmla="*/ 40 h 76"/>
                  <a:gd name="T6" fmla="*/ 82 w 102"/>
                  <a:gd name="T7" fmla="*/ 42 h 76"/>
                  <a:gd name="T8" fmla="*/ 84 w 102"/>
                  <a:gd name="T9" fmla="*/ 48 h 76"/>
                  <a:gd name="T10" fmla="*/ 82 w 102"/>
                  <a:gd name="T11" fmla="*/ 54 h 76"/>
                  <a:gd name="T12" fmla="*/ 66 w 102"/>
                  <a:gd name="T13" fmla="*/ 56 h 76"/>
                  <a:gd name="T14" fmla="*/ 52 w 102"/>
                  <a:gd name="T15" fmla="*/ 56 h 76"/>
                  <a:gd name="T16" fmla="*/ 42 w 102"/>
                  <a:gd name="T17" fmla="*/ 58 h 76"/>
                  <a:gd name="T18" fmla="*/ 30 w 102"/>
                  <a:gd name="T19" fmla="*/ 66 h 76"/>
                  <a:gd name="T20" fmla="*/ 26 w 102"/>
                  <a:gd name="T21" fmla="*/ 70 h 76"/>
                  <a:gd name="T22" fmla="*/ 18 w 102"/>
                  <a:gd name="T23" fmla="*/ 76 h 76"/>
                  <a:gd name="T24" fmla="*/ 16 w 102"/>
                  <a:gd name="T25" fmla="*/ 76 h 76"/>
                  <a:gd name="T26" fmla="*/ 6 w 102"/>
                  <a:gd name="T27" fmla="*/ 74 h 76"/>
                  <a:gd name="T28" fmla="*/ 4 w 102"/>
                  <a:gd name="T29" fmla="*/ 68 h 76"/>
                  <a:gd name="T30" fmla="*/ 6 w 102"/>
                  <a:gd name="T31" fmla="*/ 66 h 76"/>
                  <a:gd name="T32" fmla="*/ 12 w 102"/>
                  <a:gd name="T33" fmla="*/ 60 h 76"/>
                  <a:gd name="T34" fmla="*/ 16 w 102"/>
                  <a:gd name="T35" fmla="*/ 54 h 76"/>
                  <a:gd name="T36" fmla="*/ 16 w 102"/>
                  <a:gd name="T37" fmla="*/ 52 h 76"/>
                  <a:gd name="T38" fmla="*/ 14 w 102"/>
                  <a:gd name="T39" fmla="*/ 44 h 76"/>
                  <a:gd name="T40" fmla="*/ 8 w 102"/>
                  <a:gd name="T41" fmla="*/ 34 h 76"/>
                  <a:gd name="T42" fmla="*/ 2 w 102"/>
                  <a:gd name="T43" fmla="*/ 30 h 76"/>
                  <a:gd name="T44" fmla="*/ 0 w 102"/>
                  <a:gd name="T45" fmla="*/ 24 h 76"/>
                  <a:gd name="T46" fmla="*/ 6 w 102"/>
                  <a:gd name="T47" fmla="*/ 22 h 76"/>
                  <a:gd name="T48" fmla="*/ 18 w 102"/>
                  <a:gd name="T49" fmla="*/ 22 h 76"/>
                  <a:gd name="T50" fmla="*/ 24 w 102"/>
                  <a:gd name="T51" fmla="*/ 20 h 76"/>
                  <a:gd name="T52" fmla="*/ 34 w 102"/>
                  <a:gd name="T53" fmla="*/ 4 h 76"/>
                  <a:gd name="T54" fmla="*/ 36 w 102"/>
                  <a:gd name="T55" fmla="*/ 0 h 76"/>
                  <a:gd name="T56" fmla="*/ 36 w 102"/>
                  <a:gd name="T57" fmla="*/ 14 h 76"/>
                  <a:gd name="T58" fmla="*/ 42 w 102"/>
                  <a:gd name="T59" fmla="*/ 26 h 76"/>
                  <a:gd name="T60" fmla="*/ 48 w 102"/>
                  <a:gd name="T61" fmla="*/ 28 h 76"/>
                  <a:gd name="T62" fmla="*/ 60 w 102"/>
                  <a:gd name="T63" fmla="*/ 30 h 76"/>
                  <a:gd name="T64" fmla="*/ 72 w 102"/>
                  <a:gd name="T65" fmla="*/ 26 h 76"/>
                  <a:gd name="T66" fmla="*/ 94 w 102"/>
                  <a:gd name="T67" fmla="*/ 12 h 76"/>
                  <a:gd name="T68" fmla="*/ 96 w 102"/>
                  <a:gd name="T69" fmla="*/ 10 h 76"/>
                  <a:gd name="T70" fmla="*/ 102 w 102"/>
                  <a:gd name="T71" fmla="*/ 10 h 76"/>
                  <a:gd name="T72" fmla="*/ 102 w 102"/>
                  <a:gd name="T73" fmla="*/ 18 h 76"/>
                  <a:gd name="T74" fmla="*/ 98 w 102"/>
                  <a:gd name="T75" fmla="*/ 22 h 7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2" h="76">
                    <a:moveTo>
                      <a:pt x="98" y="22"/>
                    </a:moveTo>
                    <a:lnTo>
                      <a:pt x="98" y="22"/>
                    </a:lnTo>
                    <a:lnTo>
                      <a:pt x="88" y="28"/>
                    </a:lnTo>
                    <a:lnTo>
                      <a:pt x="84" y="34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4" y="48"/>
                    </a:lnTo>
                    <a:lnTo>
                      <a:pt x="84" y="52"/>
                    </a:lnTo>
                    <a:lnTo>
                      <a:pt x="82" y="54"/>
                    </a:lnTo>
                    <a:lnTo>
                      <a:pt x="76" y="56"/>
                    </a:lnTo>
                    <a:lnTo>
                      <a:pt x="66" y="56"/>
                    </a:lnTo>
                    <a:lnTo>
                      <a:pt x="52" y="56"/>
                    </a:lnTo>
                    <a:lnTo>
                      <a:pt x="42" y="58"/>
                    </a:lnTo>
                    <a:lnTo>
                      <a:pt x="36" y="62"/>
                    </a:lnTo>
                    <a:lnTo>
                      <a:pt x="30" y="66"/>
                    </a:lnTo>
                    <a:lnTo>
                      <a:pt x="26" y="70"/>
                    </a:lnTo>
                    <a:lnTo>
                      <a:pt x="22" y="74"/>
                    </a:lnTo>
                    <a:lnTo>
                      <a:pt x="18" y="76"/>
                    </a:lnTo>
                    <a:lnTo>
                      <a:pt x="16" y="76"/>
                    </a:lnTo>
                    <a:lnTo>
                      <a:pt x="12" y="76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6" y="66"/>
                    </a:lnTo>
                    <a:lnTo>
                      <a:pt x="10" y="64"/>
                    </a:lnTo>
                    <a:lnTo>
                      <a:pt x="12" y="60"/>
                    </a:lnTo>
                    <a:lnTo>
                      <a:pt x="14" y="58"/>
                    </a:lnTo>
                    <a:lnTo>
                      <a:pt x="16" y="54"/>
                    </a:lnTo>
                    <a:lnTo>
                      <a:pt x="16" y="52"/>
                    </a:lnTo>
                    <a:lnTo>
                      <a:pt x="14" y="44"/>
                    </a:lnTo>
                    <a:lnTo>
                      <a:pt x="10" y="38"/>
                    </a:lnTo>
                    <a:lnTo>
                      <a:pt x="8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6" y="22"/>
                    </a:lnTo>
                    <a:lnTo>
                      <a:pt x="14" y="24"/>
                    </a:lnTo>
                    <a:lnTo>
                      <a:pt x="18" y="22"/>
                    </a:lnTo>
                    <a:lnTo>
                      <a:pt x="24" y="20"/>
                    </a:lnTo>
                    <a:lnTo>
                      <a:pt x="30" y="14"/>
                    </a:lnTo>
                    <a:lnTo>
                      <a:pt x="34" y="4"/>
                    </a:lnTo>
                    <a:lnTo>
                      <a:pt x="36" y="0"/>
                    </a:lnTo>
                    <a:lnTo>
                      <a:pt x="36" y="14"/>
                    </a:lnTo>
                    <a:lnTo>
                      <a:pt x="40" y="22"/>
                    </a:lnTo>
                    <a:lnTo>
                      <a:pt x="42" y="26"/>
                    </a:lnTo>
                    <a:lnTo>
                      <a:pt x="48" y="28"/>
                    </a:lnTo>
                    <a:lnTo>
                      <a:pt x="54" y="30"/>
                    </a:lnTo>
                    <a:lnTo>
                      <a:pt x="60" y="30"/>
                    </a:lnTo>
                    <a:lnTo>
                      <a:pt x="66" y="30"/>
                    </a:lnTo>
                    <a:lnTo>
                      <a:pt x="72" y="26"/>
                    </a:lnTo>
                    <a:lnTo>
                      <a:pt x="84" y="20"/>
                    </a:lnTo>
                    <a:lnTo>
                      <a:pt x="94" y="12"/>
                    </a:lnTo>
                    <a:lnTo>
                      <a:pt x="96" y="10"/>
                    </a:lnTo>
                    <a:lnTo>
                      <a:pt x="98" y="10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102" y="20"/>
                    </a:lnTo>
                    <a:lnTo>
                      <a:pt x="98" y="2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" name="Freeform 394">
                <a:extLst>
                  <a:ext uri="{FF2B5EF4-FFF2-40B4-BE49-F238E27FC236}">
                    <a16:creationId xmlns:a16="http://schemas.microsoft.com/office/drawing/2014/main" id="{7AC57D3C-461E-4CD0-B2B3-4D6F11397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" y="2724"/>
                <a:ext cx="266" cy="248"/>
              </a:xfrm>
              <a:custGeom>
                <a:avLst/>
                <a:gdLst>
                  <a:gd name="T0" fmla="*/ 12 w 266"/>
                  <a:gd name="T1" fmla="*/ 16 h 248"/>
                  <a:gd name="T2" fmla="*/ 20 w 266"/>
                  <a:gd name="T3" fmla="*/ 20 h 248"/>
                  <a:gd name="T4" fmla="*/ 28 w 266"/>
                  <a:gd name="T5" fmla="*/ 42 h 248"/>
                  <a:gd name="T6" fmla="*/ 22 w 266"/>
                  <a:gd name="T7" fmla="*/ 62 h 248"/>
                  <a:gd name="T8" fmla="*/ 4 w 266"/>
                  <a:gd name="T9" fmla="*/ 80 h 248"/>
                  <a:gd name="T10" fmla="*/ 0 w 266"/>
                  <a:gd name="T11" fmla="*/ 98 h 248"/>
                  <a:gd name="T12" fmla="*/ 4 w 266"/>
                  <a:gd name="T13" fmla="*/ 116 h 248"/>
                  <a:gd name="T14" fmla="*/ 20 w 266"/>
                  <a:gd name="T15" fmla="*/ 124 h 248"/>
                  <a:gd name="T16" fmla="*/ 40 w 266"/>
                  <a:gd name="T17" fmla="*/ 122 h 248"/>
                  <a:gd name="T18" fmla="*/ 26 w 266"/>
                  <a:gd name="T19" fmla="*/ 130 h 248"/>
                  <a:gd name="T20" fmla="*/ 16 w 266"/>
                  <a:gd name="T21" fmla="*/ 142 h 248"/>
                  <a:gd name="T22" fmla="*/ 16 w 266"/>
                  <a:gd name="T23" fmla="*/ 156 h 248"/>
                  <a:gd name="T24" fmla="*/ 26 w 266"/>
                  <a:gd name="T25" fmla="*/ 170 h 248"/>
                  <a:gd name="T26" fmla="*/ 46 w 266"/>
                  <a:gd name="T27" fmla="*/ 176 h 248"/>
                  <a:gd name="T28" fmla="*/ 72 w 266"/>
                  <a:gd name="T29" fmla="*/ 166 h 248"/>
                  <a:gd name="T30" fmla="*/ 76 w 266"/>
                  <a:gd name="T31" fmla="*/ 174 h 248"/>
                  <a:gd name="T32" fmla="*/ 72 w 266"/>
                  <a:gd name="T33" fmla="*/ 192 h 248"/>
                  <a:gd name="T34" fmla="*/ 76 w 266"/>
                  <a:gd name="T35" fmla="*/ 206 h 248"/>
                  <a:gd name="T36" fmla="*/ 84 w 266"/>
                  <a:gd name="T37" fmla="*/ 212 h 248"/>
                  <a:gd name="T38" fmla="*/ 106 w 266"/>
                  <a:gd name="T39" fmla="*/ 208 h 248"/>
                  <a:gd name="T40" fmla="*/ 122 w 266"/>
                  <a:gd name="T41" fmla="*/ 194 h 248"/>
                  <a:gd name="T42" fmla="*/ 128 w 266"/>
                  <a:gd name="T43" fmla="*/ 194 h 248"/>
                  <a:gd name="T44" fmla="*/ 124 w 266"/>
                  <a:gd name="T45" fmla="*/ 200 h 248"/>
                  <a:gd name="T46" fmla="*/ 124 w 266"/>
                  <a:gd name="T47" fmla="*/ 214 h 248"/>
                  <a:gd name="T48" fmla="*/ 140 w 266"/>
                  <a:gd name="T49" fmla="*/ 232 h 248"/>
                  <a:gd name="T50" fmla="*/ 166 w 266"/>
                  <a:gd name="T51" fmla="*/ 240 h 248"/>
                  <a:gd name="T52" fmla="*/ 182 w 266"/>
                  <a:gd name="T53" fmla="*/ 234 h 248"/>
                  <a:gd name="T54" fmla="*/ 200 w 266"/>
                  <a:gd name="T55" fmla="*/ 238 h 248"/>
                  <a:gd name="T56" fmla="*/ 224 w 266"/>
                  <a:gd name="T57" fmla="*/ 246 h 248"/>
                  <a:gd name="T58" fmla="*/ 248 w 266"/>
                  <a:gd name="T59" fmla="*/ 244 h 248"/>
                  <a:gd name="T60" fmla="*/ 258 w 266"/>
                  <a:gd name="T61" fmla="*/ 238 h 248"/>
                  <a:gd name="T62" fmla="*/ 264 w 266"/>
                  <a:gd name="T63" fmla="*/ 224 h 248"/>
                  <a:gd name="T64" fmla="*/ 264 w 266"/>
                  <a:gd name="T65" fmla="*/ 202 h 248"/>
                  <a:gd name="T66" fmla="*/ 256 w 266"/>
                  <a:gd name="T67" fmla="*/ 192 h 248"/>
                  <a:gd name="T68" fmla="*/ 230 w 266"/>
                  <a:gd name="T69" fmla="*/ 188 h 248"/>
                  <a:gd name="T70" fmla="*/ 204 w 266"/>
                  <a:gd name="T71" fmla="*/ 190 h 248"/>
                  <a:gd name="T72" fmla="*/ 200 w 266"/>
                  <a:gd name="T73" fmla="*/ 184 h 248"/>
                  <a:gd name="T74" fmla="*/ 212 w 266"/>
                  <a:gd name="T75" fmla="*/ 164 h 248"/>
                  <a:gd name="T76" fmla="*/ 218 w 266"/>
                  <a:gd name="T77" fmla="*/ 148 h 248"/>
                  <a:gd name="T78" fmla="*/ 216 w 266"/>
                  <a:gd name="T79" fmla="*/ 140 h 248"/>
                  <a:gd name="T80" fmla="*/ 202 w 266"/>
                  <a:gd name="T81" fmla="*/ 124 h 248"/>
                  <a:gd name="T82" fmla="*/ 188 w 266"/>
                  <a:gd name="T83" fmla="*/ 120 h 248"/>
                  <a:gd name="T84" fmla="*/ 164 w 266"/>
                  <a:gd name="T85" fmla="*/ 128 h 248"/>
                  <a:gd name="T86" fmla="*/ 144 w 266"/>
                  <a:gd name="T87" fmla="*/ 142 h 248"/>
                  <a:gd name="T88" fmla="*/ 136 w 266"/>
                  <a:gd name="T89" fmla="*/ 146 h 248"/>
                  <a:gd name="T90" fmla="*/ 134 w 266"/>
                  <a:gd name="T91" fmla="*/ 136 h 248"/>
                  <a:gd name="T92" fmla="*/ 136 w 266"/>
                  <a:gd name="T93" fmla="*/ 118 h 248"/>
                  <a:gd name="T94" fmla="*/ 134 w 266"/>
                  <a:gd name="T95" fmla="*/ 106 h 248"/>
                  <a:gd name="T96" fmla="*/ 126 w 266"/>
                  <a:gd name="T97" fmla="*/ 94 h 248"/>
                  <a:gd name="T98" fmla="*/ 102 w 266"/>
                  <a:gd name="T99" fmla="*/ 88 h 248"/>
                  <a:gd name="T100" fmla="*/ 92 w 266"/>
                  <a:gd name="T101" fmla="*/ 86 h 248"/>
                  <a:gd name="T102" fmla="*/ 94 w 266"/>
                  <a:gd name="T103" fmla="*/ 78 h 248"/>
                  <a:gd name="T104" fmla="*/ 92 w 266"/>
                  <a:gd name="T105" fmla="*/ 56 h 248"/>
                  <a:gd name="T106" fmla="*/ 76 w 266"/>
                  <a:gd name="T107" fmla="*/ 28 h 248"/>
                  <a:gd name="T108" fmla="*/ 62 w 266"/>
                  <a:gd name="T109" fmla="*/ 8 h 24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66" h="248">
                    <a:moveTo>
                      <a:pt x="12" y="16"/>
                    </a:moveTo>
                    <a:lnTo>
                      <a:pt x="12" y="16"/>
                    </a:lnTo>
                    <a:lnTo>
                      <a:pt x="16" y="18"/>
                    </a:lnTo>
                    <a:lnTo>
                      <a:pt x="20" y="20"/>
                    </a:lnTo>
                    <a:lnTo>
                      <a:pt x="22" y="24"/>
                    </a:lnTo>
                    <a:lnTo>
                      <a:pt x="28" y="42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2"/>
                    </a:lnTo>
                    <a:lnTo>
                      <a:pt x="10" y="74"/>
                    </a:lnTo>
                    <a:lnTo>
                      <a:pt x="4" y="80"/>
                    </a:lnTo>
                    <a:lnTo>
                      <a:pt x="0" y="90"/>
                    </a:lnTo>
                    <a:lnTo>
                      <a:pt x="0" y="98"/>
                    </a:lnTo>
                    <a:lnTo>
                      <a:pt x="0" y="104"/>
                    </a:lnTo>
                    <a:lnTo>
                      <a:pt x="2" y="110"/>
                    </a:lnTo>
                    <a:lnTo>
                      <a:pt x="4" y="116"/>
                    </a:lnTo>
                    <a:lnTo>
                      <a:pt x="12" y="120"/>
                    </a:lnTo>
                    <a:lnTo>
                      <a:pt x="20" y="124"/>
                    </a:lnTo>
                    <a:lnTo>
                      <a:pt x="30" y="124"/>
                    </a:lnTo>
                    <a:lnTo>
                      <a:pt x="40" y="122"/>
                    </a:lnTo>
                    <a:lnTo>
                      <a:pt x="26" y="130"/>
                    </a:lnTo>
                    <a:lnTo>
                      <a:pt x="20" y="136"/>
                    </a:lnTo>
                    <a:lnTo>
                      <a:pt x="16" y="142"/>
                    </a:lnTo>
                    <a:lnTo>
                      <a:pt x="16" y="150"/>
                    </a:lnTo>
                    <a:lnTo>
                      <a:pt x="16" y="156"/>
                    </a:lnTo>
                    <a:lnTo>
                      <a:pt x="20" y="162"/>
                    </a:lnTo>
                    <a:lnTo>
                      <a:pt x="26" y="170"/>
                    </a:lnTo>
                    <a:lnTo>
                      <a:pt x="32" y="174"/>
                    </a:lnTo>
                    <a:lnTo>
                      <a:pt x="38" y="176"/>
                    </a:lnTo>
                    <a:lnTo>
                      <a:pt x="46" y="176"/>
                    </a:lnTo>
                    <a:lnTo>
                      <a:pt x="60" y="172"/>
                    </a:lnTo>
                    <a:lnTo>
                      <a:pt x="72" y="166"/>
                    </a:lnTo>
                    <a:lnTo>
                      <a:pt x="78" y="162"/>
                    </a:lnTo>
                    <a:lnTo>
                      <a:pt x="76" y="174"/>
                    </a:lnTo>
                    <a:lnTo>
                      <a:pt x="74" y="184"/>
                    </a:lnTo>
                    <a:lnTo>
                      <a:pt x="72" y="192"/>
                    </a:lnTo>
                    <a:lnTo>
                      <a:pt x="74" y="202"/>
                    </a:lnTo>
                    <a:lnTo>
                      <a:pt x="76" y="206"/>
                    </a:lnTo>
                    <a:lnTo>
                      <a:pt x="80" y="210"/>
                    </a:lnTo>
                    <a:lnTo>
                      <a:pt x="84" y="212"/>
                    </a:lnTo>
                    <a:lnTo>
                      <a:pt x="90" y="214"/>
                    </a:lnTo>
                    <a:lnTo>
                      <a:pt x="98" y="212"/>
                    </a:lnTo>
                    <a:lnTo>
                      <a:pt x="106" y="208"/>
                    </a:lnTo>
                    <a:lnTo>
                      <a:pt x="112" y="202"/>
                    </a:lnTo>
                    <a:lnTo>
                      <a:pt x="122" y="194"/>
                    </a:lnTo>
                    <a:lnTo>
                      <a:pt x="124" y="194"/>
                    </a:lnTo>
                    <a:lnTo>
                      <a:pt x="128" y="194"/>
                    </a:lnTo>
                    <a:lnTo>
                      <a:pt x="126" y="194"/>
                    </a:lnTo>
                    <a:lnTo>
                      <a:pt x="124" y="200"/>
                    </a:lnTo>
                    <a:lnTo>
                      <a:pt x="124" y="208"/>
                    </a:lnTo>
                    <a:lnTo>
                      <a:pt x="124" y="214"/>
                    </a:lnTo>
                    <a:lnTo>
                      <a:pt x="128" y="220"/>
                    </a:lnTo>
                    <a:lnTo>
                      <a:pt x="132" y="226"/>
                    </a:lnTo>
                    <a:lnTo>
                      <a:pt x="140" y="232"/>
                    </a:lnTo>
                    <a:lnTo>
                      <a:pt x="156" y="238"/>
                    </a:lnTo>
                    <a:lnTo>
                      <a:pt x="166" y="240"/>
                    </a:lnTo>
                    <a:lnTo>
                      <a:pt x="176" y="238"/>
                    </a:lnTo>
                    <a:lnTo>
                      <a:pt x="182" y="234"/>
                    </a:lnTo>
                    <a:lnTo>
                      <a:pt x="186" y="232"/>
                    </a:lnTo>
                    <a:lnTo>
                      <a:pt x="200" y="238"/>
                    </a:lnTo>
                    <a:lnTo>
                      <a:pt x="212" y="242"/>
                    </a:lnTo>
                    <a:lnTo>
                      <a:pt x="224" y="246"/>
                    </a:lnTo>
                    <a:lnTo>
                      <a:pt x="236" y="248"/>
                    </a:lnTo>
                    <a:lnTo>
                      <a:pt x="242" y="246"/>
                    </a:lnTo>
                    <a:lnTo>
                      <a:pt x="248" y="244"/>
                    </a:lnTo>
                    <a:lnTo>
                      <a:pt x="252" y="242"/>
                    </a:lnTo>
                    <a:lnTo>
                      <a:pt x="258" y="238"/>
                    </a:lnTo>
                    <a:lnTo>
                      <a:pt x="262" y="232"/>
                    </a:lnTo>
                    <a:lnTo>
                      <a:pt x="264" y="224"/>
                    </a:lnTo>
                    <a:lnTo>
                      <a:pt x="266" y="216"/>
                    </a:lnTo>
                    <a:lnTo>
                      <a:pt x="266" y="208"/>
                    </a:lnTo>
                    <a:lnTo>
                      <a:pt x="264" y="202"/>
                    </a:lnTo>
                    <a:lnTo>
                      <a:pt x="260" y="196"/>
                    </a:lnTo>
                    <a:lnTo>
                      <a:pt x="256" y="192"/>
                    </a:lnTo>
                    <a:lnTo>
                      <a:pt x="252" y="190"/>
                    </a:lnTo>
                    <a:lnTo>
                      <a:pt x="242" y="188"/>
                    </a:lnTo>
                    <a:lnTo>
                      <a:pt x="230" y="188"/>
                    </a:lnTo>
                    <a:lnTo>
                      <a:pt x="218" y="188"/>
                    </a:lnTo>
                    <a:lnTo>
                      <a:pt x="204" y="190"/>
                    </a:lnTo>
                    <a:lnTo>
                      <a:pt x="202" y="188"/>
                    </a:lnTo>
                    <a:lnTo>
                      <a:pt x="200" y="184"/>
                    </a:lnTo>
                    <a:lnTo>
                      <a:pt x="204" y="176"/>
                    </a:lnTo>
                    <a:lnTo>
                      <a:pt x="212" y="164"/>
                    </a:lnTo>
                    <a:lnTo>
                      <a:pt x="216" y="156"/>
                    </a:lnTo>
                    <a:lnTo>
                      <a:pt x="218" y="148"/>
                    </a:lnTo>
                    <a:lnTo>
                      <a:pt x="218" y="146"/>
                    </a:lnTo>
                    <a:lnTo>
                      <a:pt x="216" y="140"/>
                    </a:lnTo>
                    <a:lnTo>
                      <a:pt x="212" y="134"/>
                    </a:lnTo>
                    <a:lnTo>
                      <a:pt x="208" y="130"/>
                    </a:lnTo>
                    <a:lnTo>
                      <a:pt x="202" y="124"/>
                    </a:lnTo>
                    <a:lnTo>
                      <a:pt x="196" y="122"/>
                    </a:lnTo>
                    <a:lnTo>
                      <a:pt x="188" y="120"/>
                    </a:lnTo>
                    <a:lnTo>
                      <a:pt x="182" y="120"/>
                    </a:lnTo>
                    <a:lnTo>
                      <a:pt x="176" y="122"/>
                    </a:lnTo>
                    <a:lnTo>
                      <a:pt x="164" y="128"/>
                    </a:lnTo>
                    <a:lnTo>
                      <a:pt x="154" y="136"/>
                    </a:lnTo>
                    <a:lnTo>
                      <a:pt x="144" y="142"/>
                    </a:lnTo>
                    <a:lnTo>
                      <a:pt x="140" y="144"/>
                    </a:lnTo>
                    <a:lnTo>
                      <a:pt x="136" y="146"/>
                    </a:lnTo>
                    <a:lnTo>
                      <a:pt x="134" y="144"/>
                    </a:lnTo>
                    <a:lnTo>
                      <a:pt x="132" y="142"/>
                    </a:lnTo>
                    <a:lnTo>
                      <a:pt x="134" y="136"/>
                    </a:lnTo>
                    <a:lnTo>
                      <a:pt x="136" y="128"/>
                    </a:lnTo>
                    <a:lnTo>
                      <a:pt x="136" y="118"/>
                    </a:lnTo>
                    <a:lnTo>
                      <a:pt x="136" y="112"/>
                    </a:lnTo>
                    <a:lnTo>
                      <a:pt x="134" y="106"/>
                    </a:lnTo>
                    <a:lnTo>
                      <a:pt x="130" y="98"/>
                    </a:lnTo>
                    <a:lnTo>
                      <a:pt x="126" y="94"/>
                    </a:lnTo>
                    <a:lnTo>
                      <a:pt x="120" y="90"/>
                    </a:lnTo>
                    <a:lnTo>
                      <a:pt x="114" y="88"/>
                    </a:lnTo>
                    <a:lnTo>
                      <a:pt x="102" y="88"/>
                    </a:lnTo>
                    <a:lnTo>
                      <a:pt x="94" y="90"/>
                    </a:lnTo>
                    <a:lnTo>
                      <a:pt x="92" y="86"/>
                    </a:lnTo>
                    <a:lnTo>
                      <a:pt x="94" y="78"/>
                    </a:lnTo>
                    <a:lnTo>
                      <a:pt x="94" y="68"/>
                    </a:lnTo>
                    <a:lnTo>
                      <a:pt x="92" y="56"/>
                    </a:lnTo>
                    <a:lnTo>
                      <a:pt x="90" y="48"/>
                    </a:lnTo>
                    <a:lnTo>
                      <a:pt x="86" y="42"/>
                    </a:lnTo>
                    <a:lnTo>
                      <a:pt x="76" y="28"/>
                    </a:lnTo>
                    <a:lnTo>
                      <a:pt x="66" y="14"/>
                    </a:lnTo>
                    <a:lnTo>
                      <a:pt x="62" y="8"/>
                    </a:lnTo>
                    <a:lnTo>
                      <a:pt x="6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6" name="Freeform 395">
                <a:extLst>
                  <a:ext uri="{FF2B5EF4-FFF2-40B4-BE49-F238E27FC236}">
                    <a16:creationId xmlns:a16="http://schemas.microsoft.com/office/drawing/2014/main" id="{48EC3431-E8AB-4A35-9E16-75AAD3309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2770"/>
                <a:ext cx="42" cy="54"/>
              </a:xfrm>
              <a:custGeom>
                <a:avLst/>
                <a:gdLst>
                  <a:gd name="T0" fmla="*/ 12 w 42"/>
                  <a:gd name="T1" fmla="*/ 50 h 54"/>
                  <a:gd name="T2" fmla="*/ 12 w 42"/>
                  <a:gd name="T3" fmla="*/ 50 h 54"/>
                  <a:gd name="T4" fmla="*/ 0 w 42"/>
                  <a:gd name="T5" fmla="*/ 50 h 54"/>
                  <a:gd name="T6" fmla="*/ 0 w 42"/>
                  <a:gd name="T7" fmla="*/ 50 h 54"/>
                  <a:gd name="T8" fmla="*/ 4 w 42"/>
                  <a:gd name="T9" fmla="*/ 44 h 54"/>
                  <a:gd name="T10" fmla="*/ 12 w 42"/>
                  <a:gd name="T11" fmla="*/ 38 h 54"/>
                  <a:gd name="T12" fmla="*/ 12 w 42"/>
                  <a:gd name="T13" fmla="*/ 38 h 54"/>
                  <a:gd name="T14" fmla="*/ 20 w 42"/>
                  <a:gd name="T15" fmla="*/ 30 h 54"/>
                  <a:gd name="T16" fmla="*/ 26 w 42"/>
                  <a:gd name="T17" fmla="*/ 24 h 54"/>
                  <a:gd name="T18" fmla="*/ 30 w 42"/>
                  <a:gd name="T19" fmla="*/ 14 h 54"/>
                  <a:gd name="T20" fmla="*/ 30 w 42"/>
                  <a:gd name="T21" fmla="*/ 4 h 54"/>
                  <a:gd name="T22" fmla="*/ 30 w 42"/>
                  <a:gd name="T23" fmla="*/ 4 h 54"/>
                  <a:gd name="T24" fmla="*/ 30 w 42"/>
                  <a:gd name="T25" fmla="*/ 0 h 54"/>
                  <a:gd name="T26" fmla="*/ 30 w 42"/>
                  <a:gd name="T27" fmla="*/ 0 h 54"/>
                  <a:gd name="T28" fmla="*/ 38 w 42"/>
                  <a:gd name="T29" fmla="*/ 10 h 54"/>
                  <a:gd name="T30" fmla="*/ 38 w 42"/>
                  <a:gd name="T31" fmla="*/ 10 h 54"/>
                  <a:gd name="T32" fmla="*/ 40 w 42"/>
                  <a:gd name="T33" fmla="*/ 16 h 54"/>
                  <a:gd name="T34" fmla="*/ 40 w 42"/>
                  <a:gd name="T35" fmla="*/ 22 h 54"/>
                  <a:gd name="T36" fmla="*/ 40 w 42"/>
                  <a:gd name="T37" fmla="*/ 22 h 54"/>
                  <a:gd name="T38" fmla="*/ 40 w 42"/>
                  <a:gd name="T39" fmla="*/ 30 h 54"/>
                  <a:gd name="T40" fmla="*/ 40 w 42"/>
                  <a:gd name="T41" fmla="*/ 30 h 54"/>
                  <a:gd name="T42" fmla="*/ 40 w 42"/>
                  <a:gd name="T43" fmla="*/ 40 h 54"/>
                  <a:gd name="T44" fmla="*/ 40 w 42"/>
                  <a:gd name="T45" fmla="*/ 40 h 54"/>
                  <a:gd name="T46" fmla="*/ 42 w 42"/>
                  <a:gd name="T47" fmla="*/ 54 h 54"/>
                  <a:gd name="T48" fmla="*/ 42 w 42"/>
                  <a:gd name="T49" fmla="*/ 54 h 54"/>
                  <a:gd name="T50" fmla="*/ 34 w 42"/>
                  <a:gd name="T51" fmla="*/ 50 h 54"/>
                  <a:gd name="T52" fmla="*/ 26 w 42"/>
                  <a:gd name="T53" fmla="*/ 50 h 54"/>
                  <a:gd name="T54" fmla="*/ 12 w 42"/>
                  <a:gd name="T55" fmla="*/ 50 h 54"/>
                  <a:gd name="T56" fmla="*/ 12 w 42"/>
                  <a:gd name="T57" fmla="*/ 50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2" h="54">
                    <a:moveTo>
                      <a:pt x="12" y="50"/>
                    </a:moveTo>
                    <a:lnTo>
                      <a:pt x="12" y="50"/>
                    </a:lnTo>
                    <a:lnTo>
                      <a:pt x="0" y="50"/>
                    </a:lnTo>
                    <a:lnTo>
                      <a:pt x="4" y="44"/>
                    </a:lnTo>
                    <a:lnTo>
                      <a:pt x="12" y="38"/>
                    </a:lnTo>
                    <a:lnTo>
                      <a:pt x="20" y="30"/>
                    </a:lnTo>
                    <a:lnTo>
                      <a:pt x="26" y="24"/>
                    </a:lnTo>
                    <a:lnTo>
                      <a:pt x="30" y="14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38" y="10"/>
                    </a:lnTo>
                    <a:lnTo>
                      <a:pt x="40" y="16"/>
                    </a:lnTo>
                    <a:lnTo>
                      <a:pt x="40" y="22"/>
                    </a:lnTo>
                    <a:lnTo>
                      <a:pt x="40" y="30"/>
                    </a:lnTo>
                    <a:lnTo>
                      <a:pt x="40" y="40"/>
                    </a:lnTo>
                    <a:lnTo>
                      <a:pt x="42" y="54"/>
                    </a:lnTo>
                    <a:lnTo>
                      <a:pt x="34" y="50"/>
                    </a:lnTo>
                    <a:lnTo>
                      <a:pt x="26" y="50"/>
                    </a:lnTo>
                    <a:lnTo>
                      <a:pt x="12" y="5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7" name="Freeform 396">
                <a:extLst>
                  <a:ext uri="{FF2B5EF4-FFF2-40B4-BE49-F238E27FC236}">
                    <a16:creationId xmlns:a16="http://schemas.microsoft.com/office/drawing/2014/main" id="{9865C756-9BA3-423D-9D49-CA56DCB37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2840"/>
                <a:ext cx="48" cy="60"/>
              </a:xfrm>
              <a:custGeom>
                <a:avLst/>
                <a:gdLst>
                  <a:gd name="T0" fmla="*/ 32 w 48"/>
                  <a:gd name="T1" fmla="*/ 60 h 60"/>
                  <a:gd name="T2" fmla="*/ 32 w 48"/>
                  <a:gd name="T3" fmla="*/ 60 h 60"/>
                  <a:gd name="T4" fmla="*/ 34 w 48"/>
                  <a:gd name="T5" fmla="*/ 44 h 60"/>
                  <a:gd name="T6" fmla="*/ 34 w 48"/>
                  <a:gd name="T7" fmla="*/ 44 h 60"/>
                  <a:gd name="T8" fmla="*/ 34 w 48"/>
                  <a:gd name="T9" fmla="*/ 34 h 60"/>
                  <a:gd name="T10" fmla="*/ 30 w 48"/>
                  <a:gd name="T11" fmla="*/ 26 h 60"/>
                  <a:gd name="T12" fmla="*/ 30 w 48"/>
                  <a:gd name="T13" fmla="*/ 26 h 60"/>
                  <a:gd name="T14" fmla="*/ 24 w 48"/>
                  <a:gd name="T15" fmla="*/ 20 h 60"/>
                  <a:gd name="T16" fmla="*/ 16 w 48"/>
                  <a:gd name="T17" fmla="*/ 16 h 60"/>
                  <a:gd name="T18" fmla="*/ 8 w 48"/>
                  <a:gd name="T19" fmla="*/ 18 h 60"/>
                  <a:gd name="T20" fmla="*/ 0 w 48"/>
                  <a:gd name="T21" fmla="*/ 20 h 60"/>
                  <a:gd name="T22" fmla="*/ 0 w 48"/>
                  <a:gd name="T23" fmla="*/ 20 h 60"/>
                  <a:gd name="T24" fmla="*/ 4 w 48"/>
                  <a:gd name="T25" fmla="*/ 16 h 60"/>
                  <a:gd name="T26" fmla="*/ 8 w 48"/>
                  <a:gd name="T27" fmla="*/ 10 h 60"/>
                  <a:gd name="T28" fmla="*/ 8 w 48"/>
                  <a:gd name="T29" fmla="*/ 10 h 60"/>
                  <a:gd name="T30" fmla="*/ 8 w 48"/>
                  <a:gd name="T31" fmla="*/ 4 h 60"/>
                  <a:gd name="T32" fmla="*/ 8 w 48"/>
                  <a:gd name="T33" fmla="*/ 4 h 60"/>
                  <a:gd name="T34" fmla="*/ 8 w 48"/>
                  <a:gd name="T35" fmla="*/ 0 h 60"/>
                  <a:gd name="T36" fmla="*/ 8 w 48"/>
                  <a:gd name="T37" fmla="*/ 0 h 60"/>
                  <a:gd name="T38" fmla="*/ 14 w 48"/>
                  <a:gd name="T39" fmla="*/ 2 h 60"/>
                  <a:gd name="T40" fmla="*/ 18 w 48"/>
                  <a:gd name="T41" fmla="*/ 2 h 60"/>
                  <a:gd name="T42" fmla="*/ 28 w 48"/>
                  <a:gd name="T43" fmla="*/ 0 h 60"/>
                  <a:gd name="T44" fmla="*/ 28 w 48"/>
                  <a:gd name="T45" fmla="*/ 0 h 60"/>
                  <a:gd name="T46" fmla="*/ 40 w 48"/>
                  <a:gd name="T47" fmla="*/ 0 h 60"/>
                  <a:gd name="T48" fmla="*/ 40 w 48"/>
                  <a:gd name="T49" fmla="*/ 0 h 60"/>
                  <a:gd name="T50" fmla="*/ 40 w 48"/>
                  <a:gd name="T51" fmla="*/ 0 h 60"/>
                  <a:gd name="T52" fmla="*/ 40 w 48"/>
                  <a:gd name="T53" fmla="*/ 0 h 60"/>
                  <a:gd name="T54" fmla="*/ 40 w 48"/>
                  <a:gd name="T55" fmla="*/ 2 h 60"/>
                  <a:gd name="T56" fmla="*/ 40 w 48"/>
                  <a:gd name="T57" fmla="*/ 2 h 60"/>
                  <a:gd name="T58" fmla="*/ 38 w 48"/>
                  <a:gd name="T59" fmla="*/ 14 h 60"/>
                  <a:gd name="T60" fmla="*/ 38 w 48"/>
                  <a:gd name="T61" fmla="*/ 14 h 60"/>
                  <a:gd name="T62" fmla="*/ 36 w 48"/>
                  <a:gd name="T63" fmla="*/ 22 h 60"/>
                  <a:gd name="T64" fmla="*/ 36 w 48"/>
                  <a:gd name="T65" fmla="*/ 30 h 60"/>
                  <a:gd name="T66" fmla="*/ 36 w 48"/>
                  <a:gd name="T67" fmla="*/ 30 h 60"/>
                  <a:gd name="T68" fmla="*/ 36 w 48"/>
                  <a:gd name="T69" fmla="*/ 38 h 60"/>
                  <a:gd name="T70" fmla="*/ 40 w 48"/>
                  <a:gd name="T71" fmla="*/ 46 h 60"/>
                  <a:gd name="T72" fmla="*/ 40 w 48"/>
                  <a:gd name="T73" fmla="*/ 46 h 60"/>
                  <a:gd name="T74" fmla="*/ 48 w 48"/>
                  <a:gd name="T75" fmla="*/ 52 h 60"/>
                  <a:gd name="T76" fmla="*/ 48 w 48"/>
                  <a:gd name="T77" fmla="*/ 52 h 60"/>
                  <a:gd name="T78" fmla="*/ 40 w 48"/>
                  <a:gd name="T79" fmla="*/ 54 h 60"/>
                  <a:gd name="T80" fmla="*/ 32 w 48"/>
                  <a:gd name="T81" fmla="*/ 60 h 60"/>
                  <a:gd name="T82" fmla="*/ 32 w 48"/>
                  <a:gd name="T83" fmla="*/ 60 h 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8" h="60">
                    <a:moveTo>
                      <a:pt x="32" y="60"/>
                    </a:moveTo>
                    <a:lnTo>
                      <a:pt x="32" y="60"/>
                    </a:lnTo>
                    <a:lnTo>
                      <a:pt x="34" y="44"/>
                    </a:lnTo>
                    <a:lnTo>
                      <a:pt x="34" y="34"/>
                    </a:lnTo>
                    <a:lnTo>
                      <a:pt x="30" y="26"/>
                    </a:lnTo>
                    <a:lnTo>
                      <a:pt x="24" y="20"/>
                    </a:lnTo>
                    <a:lnTo>
                      <a:pt x="16" y="16"/>
                    </a:lnTo>
                    <a:lnTo>
                      <a:pt x="8" y="18"/>
                    </a:lnTo>
                    <a:lnTo>
                      <a:pt x="0" y="20"/>
                    </a:lnTo>
                    <a:lnTo>
                      <a:pt x="4" y="16"/>
                    </a:lnTo>
                    <a:lnTo>
                      <a:pt x="8" y="10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38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40" y="46"/>
                    </a:lnTo>
                    <a:lnTo>
                      <a:pt x="48" y="52"/>
                    </a:lnTo>
                    <a:lnTo>
                      <a:pt x="40" y="54"/>
                    </a:lnTo>
                    <a:lnTo>
                      <a:pt x="32" y="6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8" name="Freeform 397">
                <a:extLst>
                  <a:ext uri="{FF2B5EF4-FFF2-40B4-BE49-F238E27FC236}">
                    <a16:creationId xmlns:a16="http://schemas.microsoft.com/office/drawing/2014/main" id="{BBCA06DF-264E-4501-AEF6-3304D4B76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8" y="2870"/>
                <a:ext cx="48" cy="66"/>
              </a:xfrm>
              <a:custGeom>
                <a:avLst/>
                <a:gdLst>
                  <a:gd name="T0" fmla="*/ 42 w 48"/>
                  <a:gd name="T1" fmla="*/ 12 h 66"/>
                  <a:gd name="T2" fmla="*/ 42 w 48"/>
                  <a:gd name="T3" fmla="*/ 12 h 66"/>
                  <a:gd name="T4" fmla="*/ 32 w 48"/>
                  <a:gd name="T5" fmla="*/ 26 h 66"/>
                  <a:gd name="T6" fmla="*/ 28 w 48"/>
                  <a:gd name="T7" fmla="*/ 32 h 66"/>
                  <a:gd name="T8" fmla="*/ 26 w 48"/>
                  <a:gd name="T9" fmla="*/ 40 h 66"/>
                  <a:gd name="T10" fmla="*/ 26 w 48"/>
                  <a:gd name="T11" fmla="*/ 40 h 66"/>
                  <a:gd name="T12" fmla="*/ 28 w 48"/>
                  <a:gd name="T13" fmla="*/ 46 h 66"/>
                  <a:gd name="T14" fmla="*/ 28 w 48"/>
                  <a:gd name="T15" fmla="*/ 46 h 66"/>
                  <a:gd name="T16" fmla="*/ 30 w 48"/>
                  <a:gd name="T17" fmla="*/ 54 h 66"/>
                  <a:gd name="T18" fmla="*/ 36 w 48"/>
                  <a:gd name="T19" fmla="*/ 60 h 66"/>
                  <a:gd name="T20" fmla="*/ 36 w 48"/>
                  <a:gd name="T21" fmla="*/ 60 h 66"/>
                  <a:gd name="T22" fmla="*/ 26 w 48"/>
                  <a:gd name="T23" fmla="*/ 64 h 66"/>
                  <a:gd name="T24" fmla="*/ 26 w 48"/>
                  <a:gd name="T25" fmla="*/ 64 h 66"/>
                  <a:gd name="T26" fmla="*/ 22 w 48"/>
                  <a:gd name="T27" fmla="*/ 66 h 66"/>
                  <a:gd name="T28" fmla="*/ 12 w 48"/>
                  <a:gd name="T29" fmla="*/ 62 h 66"/>
                  <a:gd name="T30" fmla="*/ 12 w 48"/>
                  <a:gd name="T31" fmla="*/ 62 h 66"/>
                  <a:gd name="T32" fmla="*/ 10 w 48"/>
                  <a:gd name="T33" fmla="*/ 60 h 66"/>
                  <a:gd name="T34" fmla="*/ 10 w 48"/>
                  <a:gd name="T35" fmla="*/ 60 h 66"/>
                  <a:gd name="T36" fmla="*/ 10 w 48"/>
                  <a:gd name="T37" fmla="*/ 58 h 66"/>
                  <a:gd name="T38" fmla="*/ 10 w 48"/>
                  <a:gd name="T39" fmla="*/ 58 h 66"/>
                  <a:gd name="T40" fmla="*/ 12 w 48"/>
                  <a:gd name="T41" fmla="*/ 54 h 66"/>
                  <a:gd name="T42" fmla="*/ 12 w 48"/>
                  <a:gd name="T43" fmla="*/ 46 h 66"/>
                  <a:gd name="T44" fmla="*/ 12 w 48"/>
                  <a:gd name="T45" fmla="*/ 46 h 66"/>
                  <a:gd name="T46" fmla="*/ 12 w 48"/>
                  <a:gd name="T47" fmla="*/ 40 h 66"/>
                  <a:gd name="T48" fmla="*/ 10 w 48"/>
                  <a:gd name="T49" fmla="*/ 36 h 66"/>
                  <a:gd name="T50" fmla="*/ 6 w 48"/>
                  <a:gd name="T51" fmla="*/ 30 h 66"/>
                  <a:gd name="T52" fmla="*/ 0 w 48"/>
                  <a:gd name="T53" fmla="*/ 26 h 66"/>
                  <a:gd name="T54" fmla="*/ 0 w 48"/>
                  <a:gd name="T55" fmla="*/ 26 h 66"/>
                  <a:gd name="T56" fmla="*/ 8 w 48"/>
                  <a:gd name="T57" fmla="*/ 24 h 66"/>
                  <a:gd name="T58" fmla="*/ 14 w 48"/>
                  <a:gd name="T59" fmla="*/ 20 h 66"/>
                  <a:gd name="T60" fmla="*/ 28 w 48"/>
                  <a:gd name="T61" fmla="*/ 10 h 66"/>
                  <a:gd name="T62" fmla="*/ 28 w 48"/>
                  <a:gd name="T63" fmla="*/ 10 h 66"/>
                  <a:gd name="T64" fmla="*/ 40 w 48"/>
                  <a:gd name="T65" fmla="*/ 2 h 66"/>
                  <a:gd name="T66" fmla="*/ 44 w 48"/>
                  <a:gd name="T67" fmla="*/ 0 h 66"/>
                  <a:gd name="T68" fmla="*/ 46 w 48"/>
                  <a:gd name="T69" fmla="*/ 2 h 66"/>
                  <a:gd name="T70" fmla="*/ 46 w 48"/>
                  <a:gd name="T71" fmla="*/ 2 h 66"/>
                  <a:gd name="T72" fmla="*/ 48 w 48"/>
                  <a:gd name="T73" fmla="*/ 4 h 66"/>
                  <a:gd name="T74" fmla="*/ 46 w 48"/>
                  <a:gd name="T75" fmla="*/ 8 h 66"/>
                  <a:gd name="T76" fmla="*/ 42 w 48"/>
                  <a:gd name="T77" fmla="*/ 12 h 66"/>
                  <a:gd name="T78" fmla="*/ 42 w 48"/>
                  <a:gd name="T79" fmla="*/ 12 h 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8" h="66">
                    <a:moveTo>
                      <a:pt x="42" y="12"/>
                    </a:moveTo>
                    <a:lnTo>
                      <a:pt x="42" y="12"/>
                    </a:lnTo>
                    <a:lnTo>
                      <a:pt x="32" y="26"/>
                    </a:lnTo>
                    <a:lnTo>
                      <a:pt x="28" y="32"/>
                    </a:lnTo>
                    <a:lnTo>
                      <a:pt x="26" y="40"/>
                    </a:lnTo>
                    <a:lnTo>
                      <a:pt x="28" y="46"/>
                    </a:lnTo>
                    <a:lnTo>
                      <a:pt x="30" y="54"/>
                    </a:lnTo>
                    <a:lnTo>
                      <a:pt x="36" y="60"/>
                    </a:lnTo>
                    <a:lnTo>
                      <a:pt x="26" y="64"/>
                    </a:lnTo>
                    <a:lnTo>
                      <a:pt x="22" y="66"/>
                    </a:lnTo>
                    <a:lnTo>
                      <a:pt x="12" y="62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2" y="54"/>
                    </a:lnTo>
                    <a:lnTo>
                      <a:pt x="12" y="46"/>
                    </a:lnTo>
                    <a:lnTo>
                      <a:pt x="12" y="40"/>
                    </a:lnTo>
                    <a:lnTo>
                      <a:pt x="10" y="36"/>
                    </a:lnTo>
                    <a:lnTo>
                      <a:pt x="6" y="30"/>
                    </a:lnTo>
                    <a:lnTo>
                      <a:pt x="0" y="26"/>
                    </a:lnTo>
                    <a:lnTo>
                      <a:pt x="8" y="24"/>
                    </a:lnTo>
                    <a:lnTo>
                      <a:pt x="14" y="20"/>
                    </a:lnTo>
                    <a:lnTo>
                      <a:pt x="28" y="10"/>
                    </a:lnTo>
                    <a:lnTo>
                      <a:pt x="40" y="2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48" y="4"/>
                    </a:lnTo>
                    <a:lnTo>
                      <a:pt x="46" y="8"/>
                    </a:lnTo>
                    <a:lnTo>
                      <a:pt x="42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9" name="Freeform 398">
                <a:extLst>
                  <a:ext uri="{FF2B5EF4-FFF2-40B4-BE49-F238E27FC236}">
                    <a16:creationId xmlns:a16="http://schemas.microsoft.com/office/drawing/2014/main" id="{3B7CC106-CE8D-42EE-B120-8E19D2240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4" y="2938"/>
                <a:ext cx="22" cy="6"/>
              </a:xfrm>
              <a:custGeom>
                <a:avLst/>
                <a:gdLst>
                  <a:gd name="T0" fmla="*/ 20 w 22"/>
                  <a:gd name="T1" fmla="*/ 2 h 6"/>
                  <a:gd name="T2" fmla="*/ 20 w 22"/>
                  <a:gd name="T3" fmla="*/ 2 h 6"/>
                  <a:gd name="T4" fmla="*/ 18 w 22"/>
                  <a:gd name="T5" fmla="*/ 6 h 6"/>
                  <a:gd name="T6" fmla="*/ 18 w 22"/>
                  <a:gd name="T7" fmla="*/ 6 h 6"/>
                  <a:gd name="T8" fmla="*/ 16 w 22"/>
                  <a:gd name="T9" fmla="*/ 6 h 6"/>
                  <a:gd name="T10" fmla="*/ 10 w 22"/>
                  <a:gd name="T11" fmla="*/ 6 h 6"/>
                  <a:gd name="T12" fmla="*/ 0 w 22"/>
                  <a:gd name="T13" fmla="*/ 2 h 6"/>
                  <a:gd name="T14" fmla="*/ 0 w 22"/>
                  <a:gd name="T15" fmla="*/ 2 h 6"/>
                  <a:gd name="T16" fmla="*/ 4 w 22"/>
                  <a:gd name="T17" fmla="*/ 2 h 6"/>
                  <a:gd name="T18" fmla="*/ 4 w 22"/>
                  <a:gd name="T19" fmla="*/ 2 h 6"/>
                  <a:gd name="T20" fmla="*/ 12 w 22"/>
                  <a:gd name="T21" fmla="*/ 0 h 6"/>
                  <a:gd name="T22" fmla="*/ 22 w 22"/>
                  <a:gd name="T23" fmla="*/ 0 h 6"/>
                  <a:gd name="T24" fmla="*/ 22 w 22"/>
                  <a:gd name="T25" fmla="*/ 0 h 6"/>
                  <a:gd name="T26" fmla="*/ 20 w 22"/>
                  <a:gd name="T27" fmla="*/ 2 h 6"/>
                  <a:gd name="T28" fmla="*/ 20 w 22"/>
                  <a:gd name="T29" fmla="*/ 2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2" h="6">
                    <a:moveTo>
                      <a:pt x="20" y="2"/>
                    </a:moveTo>
                    <a:lnTo>
                      <a:pt x="20" y="2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0" y="6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20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0" name="Freeform 399">
                <a:extLst>
                  <a:ext uri="{FF2B5EF4-FFF2-40B4-BE49-F238E27FC236}">
                    <a16:creationId xmlns:a16="http://schemas.microsoft.com/office/drawing/2014/main" id="{C0660120-F103-4CBD-9061-AFA52131A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588"/>
                <a:ext cx="60" cy="58"/>
              </a:xfrm>
              <a:custGeom>
                <a:avLst/>
                <a:gdLst>
                  <a:gd name="T0" fmla="*/ 30 w 60"/>
                  <a:gd name="T1" fmla="*/ 48 h 58"/>
                  <a:gd name="T2" fmla="*/ 30 w 60"/>
                  <a:gd name="T3" fmla="*/ 48 h 58"/>
                  <a:gd name="T4" fmla="*/ 32 w 60"/>
                  <a:gd name="T5" fmla="*/ 56 h 58"/>
                  <a:gd name="T6" fmla="*/ 36 w 60"/>
                  <a:gd name="T7" fmla="*/ 58 h 58"/>
                  <a:gd name="T8" fmla="*/ 40 w 60"/>
                  <a:gd name="T9" fmla="*/ 58 h 58"/>
                  <a:gd name="T10" fmla="*/ 46 w 60"/>
                  <a:gd name="T11" fmla="*/ 54 h 58"/>
                  <a:gd name="T12" fmla="*/ 46 w 60"/>
                  <a:gd name="T13" fmla="*/ 54 h 58"/>
                  <a:gd name="T14" fmla="*/ 56 w 60"/>
                  <a:gd name="T15" fmla="*/ 44 h 58"/>
                  <a:gd name="T16" fmla="*/ 58 w 60"/>
                  <a:gd name="T17" fmla="*/ 38 h 58"/>
                  <a:gd name="T18" fmla="*/ 60 w 60"/>
                  <a:gd name="T19" fmla="*/ 36 h 58"/>
                  <a:gd name="T20" fmla="*/ 58 w 60"/>
                  <a:gd name="T21" fmla="*/ 34 h 58"/>
                  <a:gd name="T22" fmla="*/ 58 w 60"/>
                  <a:gd name="T23" fmla="*/ 34 h 58"/>
                  <a:gd name="T24" fmla="*/ 52 w 60"/>
                  <a:gd name="T25" fmla="*/ 26 h 58"/>
                  <a:gd name="T26" fmla="*/ 44 w 60"/>
                  <a:gd name="T27" fmla="*/ 10 h 58"/>
                  <a:gd name="T28" fmla="*/ 44 w 60"/>
                  <a:gd name="T29" fmla="*/ 10 h 58"/>
                  <a:gd name="T30" fmla="*/ 42 w 60"/>
                  <a:gd name="T31" fmla="*/ 4 h 58"/>
                  <a:gd name="T32" fmla="*/ 38 w 60"/>
                  <a:gd name="T33" fmla="*/ 0 h 58"/>
                  <a:gd name="T34" fmla="*/ 34 w 60"/>
                  <a:gd name="T35" fmla="*/ 0 h 58"/>
                  <a:gd name="T36" fmla="*/ 28 w 60"/>
                  <a:gd name="T37" fmla="*/ 4 h 58"/>
                  <a:gd name="T38" fmla="*/ 28 w 60"/>
                  <a:gd name="T39" fmla="*/ 4 h 58"/>
                  <a:gd name="T40" fmla="*/ 22 w 60"/>
                  <a:gd name="T41" fmla="*/ 8 h 58"/>
                  <a:gd name="T42" fmla="*/ 14 w 60"/>
                  <a:gd name="T43" fmla="*/ 10 h 58"/>
                  <a:gd name="T44" fmla="*/ 8 w 60"/>
                  <a:gd name="T45" fmla="*/ 12 h 58"/>
                  <a:gd name="T46" fmla="*/ 4 w 60"/>
                  <a:gd name="T47" fmla="*/ 14 h 58"/>
                  <a:gd name="T48" fmla="*/ 2 w 60"/>
                  <a:gd name="T49" fmla="*/ 18 h 58"/>
                  <a:gd name="T50" fmla="*/ 2 w 60"/>
                  <a:gd name="T51" fmla="*/ 18 h 58"/>
                  <a:gd name="T52" fmla="*/ 0 w 60"/>
                  <a:gd name="T53" fmla="*/ 24 h 58"/>
                  <a:gd name="T54" fmla="*/ 0 w 60"/>
                  <a:gd name="T55" fmla="*/ 30 h 58"/>
                  <a:gd name="T56" fmla="*/ 2 w 60"/>
                  <a:gd name="T57" fmla="*/ 36 h 58"/>
                  <a:gd name="T58" fmla="*/ 10 w 60"/>
                  <a:gd name="T59" fmla="*/ 40 h 58"/>
                  <a:gd name="T60" fmla="*/ 10 w 60"/>
                  <a:gd name="T61" fmla="*/ 40 h 58"/>
                  <a:gd name="T62" fmla="*/ 22 w 60"/>
                  <a:gd name="T63" fmla="*/ 44 h 58"/>
                  <a:gd name="T64" fmla="*/ 26 w 60"/>
                  <a:gd name="T65" fmla="*/ 46 h 58"/>
                  <a:gd name="T66" fmla="*/ 30 w 60"/>
                  <a:gd name="T67" fmla="*/ 48 h 58"/>
                  <a:gd name="T68" fmla="*/ 30 w 60"/>
                  <a:gd name="T69" fmla="*/ 48 h 5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0" h="58">
                    <a:moveTo>
                      <a:pt x="30" y="48"/>
                    </a:moveTo>
                    <a:lnTo>
                      <a:pt x="30" y="48"/>
                    </a:lnTo>
                    <a:lnTo>
                      <a:pt x="32" y="56"/>
                    </a:lnTo>
                    <a:lnTo>
                      <a:pt x="36" y="58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6" y="44"/>
                    </a:lnTo>
                    <a:lnTo>
                      <a:pt x="58" y="38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2" y="26"/>
                    </a:lnTo>
                    <a:lnTo>
                      <a:pt x="44" y="10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28" y="4"/>
                    </a:lnTo>
                    <a:lnTo>
                      <a:pt x="22" y="8"/>
                    </a:lnTo>
                    <a:lnTo>
                      <a:pt x="14" y="10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10" y="40"/>
                    </a:lnTo>
                    <a:lnTo>
                      <a:pt x="22" y="44"/>
                    </a:lnTo>
                    <a:lnTo>
                      <a:pt x="26" y="46"/>
                    </a:lnTo>
                    <a:lnTo>
                      <a:pt x="30" y="48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1" name="Freeform 400">
                <a:extLst>
                  <a:ext uri="{FF2B5EF4-FFF2-40B4-BE49-F238E27FC236}">
                    <a16:creationId xmlns:a16="http://schemas.microsoft.com/office/drawing/2014/main" id="{15A3DE31-6797-40AB-8EBF-77A8A43EB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62"/>
                <a:ext cx="578" cy="232"/>
              </a:xfrm>
              <a:custGeom>
                <a:avLst/>
                <a:gdLst>
                  <a:gd name="T0" fmla="*/ 8 w 578"/>
                  <a:gd name="T1" fmla="*/ 34 h 232"/>
                  <a:gd name="T2" fmla="*/ 48 w 578"/>
                  <a:gd name="T3" fmla="*/ 60 h 232"/>
                  <a:gd name="T4" fmla="*/ 60 w 578"/>
                  <a:gd name="T5" fmla="*/ 76 h 232"/>
                  <a:gd name="T6" fmla="*/ 76 w 578"/>
                  <a:gd name="T7" fmla="*/ 98 h 232"/>
                  <a:gd name="T8" fmla="*/ 114 w 578"/>
                  <a:gd name="T9" fmla="*/ 96 h 232"/>
                  <a:gd name="T10" fmla="*/ 116 w 578"/>
                  <a:gd name="T11" fmla="*/ 110 h 232"/>
                  <a:gd name="T12" fmla="*/ 136 w 578"/>
                  <a:gd name="T13" fmla="*/ 134 h 232"/>
                  <a:gd name="T14" fmla="*/ 160 w 578"/>
                  <a:gd name="T15" fmla="*/ 122 h 232"/>
                  <a:gd name="T16" fmla="*/ 170 w 578"/>
                  <a:gd name="T17" fmla="*/ 122 h 232"/>
                  <a:gd name="T18" fmla="*/ 170 w 578"/>
                  <a:gd name="T19" fmla="*/ 136 h 232"/>
                  <a:gd name="T20" fmla="*/ 188 w 578"/>
                  <a:gd name="T21" fmla="*/ 156 h 232"/>
                  <a:gd name="T22" fmla="*/ 218 w 578"/>
                  <a:gd name="T23" fmla="*/ 148 h 232"/>
                  <a:gd name="T24" fmla="*/ 230 w 578"/>
                  <a:gd name="T25" fmla="*/ 146 h 232"/>
                  <a:gd name="T26" fmla="*/ 232 w 578"/>
                  <a:gd name="T27" fmla="*/ 174 h 232"/>
                  <a:gd name="T28" fmla="*/ 260 w 578"/>
                  <a:gd name="T29" fmla="*/ 190 h 232"/>
                  <a:gd name="T30" fmla="*/ 282 w 578"/>
                  <a:gd name="T31" fmla="*/ 178 h 232"/>
                  <a:gd name="T32" fmla="*/ 296 w 578"/>
                  <a:gd name="T33" fmla="*/ 150 h 232"/>
                  <a:gd name="T34" fmla="*/ 298 w 578"/>
                  <a:gd name="T35" fmla="*/ 156 h 232"/>
                  <a:gd name="T36" fmla="*/ 298 w 578"/>
                  <a:gd name="T37" fmla="*/ 188 h 232"/>
                  <a:gd name="T38" fmla="*/ 320 w 578"/>
                  <a:gd name="T39" fmla="*/ 210 h 232"/>
                  <a:gd name="T40" fmla="*/ 342 w 578"/>
                  <a:gd name="T41" fmla="*/ 192 h 232"/>
                  <a:gd name="T42" fmla="*/ 348 w 578"/>
                  <a:gd name="T43" fmla="*/ 192 h 232"/>
                  <a:gd name="T44" fmla="*/ 384 w 578"/>
                  <a:gd name="T45" fmla="*/ 212 h 232"/>
                  <a:gd name="T46" fmla="*/ 410 w 578"/>
                  <a:gd name="T47" fmla="*/ 188 h 232"/>
                  <a:gd name="T48" fmla="*/ 428 w 578"/>
                  <a:gd name="T49" fmla="*/ 178 h 232"/>
                  <a:gd name="T50" fmla="*/ 448 w 578"/>
                  <a:gd name="T51" fmla="*/ 210 h 232"/>
                  <a:gd name="T52" fmla="*/ 470 w 578"/>
                  <a:gd name="T53" fmla="*/ 216 h 232"/>
                  <a:gd name="T54" fmla="*/ 486 w 578"/>
                  <a:gd name="T55" fmla="*/ 202 h 232"/>
                  <a:gd name="T56" fmla="*/ 496 w 578"/>
                  <a:gd name="T57" fmla="*/ 218 h 232"/>
                  <a:gd name="T58" fmla="*/ 518 w 578"/>
                  <a:gd name="T59" fmla="*/ 232 h 232"/>
                  <a:gd name="T60" fmla="*/ 550 w 578"/>
                  <a:gd name="T61" fmla="*/ 206 h 232"/>
                  <a:gd name="T62" fmla="*/ 576 w 578"/>
                  <a:gd name="T63" fmla="*/ 136 h 232"/>
                  <a:gd name="T64" fmla="*/ 566 w 578"/>
                  <a:gd name="T65" fmla="*/ 92 h 232"/>
                  <a:gd name="T66" fmla="*/ 532 w 578"/>
                  <a:gd name="T67" fmla="*/ 94 h 232"/>
                  <a:gd name="T68" fmla="*/ 514 w 578"/>
                  <a:gd name="T69" fmla="*/ 106 h 232"/>
                  <a:gd name="T70" fmla="*/ 488 w 578"/>
                  <a:gd name="T71" fmla="*/ 92 h 232"/>
                  <a:gd name="T72" fmla="*/ 468 w 578"/>
                  <a:gd name="T73" fmla="*/ 104 h 232"/>
                  <a:gd name="T74" fmla="*/ 466 w 578"/>
                  <a:gd name="T75" fmla="*/ 126 h 232"/>
                  <a:gd name="T76" fmla="*/ 464 w 578"/>
                  <a:gd name="T77" fmla="*/ 132 h 232"/>
                  <a:gd name="T78" fmla="*/ 462 w 578"/>
                  <a:gd name="T79" fmla="*/ 120 h 232"/>
                  <a:gd name="T80" fmla="*/ 448 w 578"/>
                  <a:gd name="T81" fmla="*/ 88 h 232"/>
                  <a:gd name="T82" fmla="*/ 416 w 578"/>
                  <a:gd name="T83" fmla="*/ 92 h 232"/>
                  <a:gd name="T84" fmla="*/ 406 w 578"/>
                  <a:gd name="T85" fmla="*/ 80 h 232"/>
                  <a:gd name="T86" fmla="*/ 384 w 578"/>
                  <a:gd name="T87" fmla="*/ 66 h 232"/>
                  <a:gd name="T88" fmla="*/ 356 w 578"/>
                  <a:gd name="T89" fmla="*/ 82 h 232"/>
                  <a:gd name="T90" fmla="*/ 354 w 578"/>
                  <a:gd name="T91" fmla="*/ 114 h 232"/>
                  <a:gd name="T92" fmla="*/ 354 w 578"/>
                  <a:gd name="T93" fmla="*/ 116 h 232"/>
                  <a:gd name="T94" fmla="*/ 340 w 578"/>
                  <a:gd name="T95" fmla="*/ 94 h 232"/>
                  <a:gd name="T96" fmla="*/ 314 w 578"/>
                  <a:gd name="T97" fmla="*/ 96 h 232"/>
                  <a:gd name="T98" fmla="*/ 308 w 578"/>
                  <a:gd name="T99" fmla="*/ 90 h 232"/>
                  <a:gd name="T100" fmla="*/ 292 w 578"/>
                  <a:gd name="T101" fmla="*/ 58 h 232"/>
                  <a:gd name="T102" fmla="*/ 266 w 578"/>
                  <a:gd name="T103" fmla="*/ 58 h 232"/>
                  <a:gd name="T104" fmla="*/ 256 w 578"/>
                  <a:gd name="T105" fmla="*/ 90 h 232"/>
                  <a:gd name="T106" fmla="*/ 234 w 578"/>
                  <a:gd name="T107" fmla="*/ 58 h 232"/>
                  <a:gd name="T108" fmla="*/ 208 w 578"/>
                  <a:gd name="T109" fmla="*/ 54 h 232"/>
                  <a:gd name="T110" fmla="*/ 192 w 578"/>
                  <a:gd name="T111" fmla="*/ 66 h 232"/>
                  <a:gd name="T112" fmla="*/ 180 w 578"/>
                  <a:gd name="T113" fmla="*/ 40 h 232"/>
                  <a:gd name="T114" fmla="*/ 156 w 578"/>
                  <a:gd name="T115" fmla="*/ 26 h 232"/>
                  <a:gd name="T116" fmla="*/ 124 w 578"/>
                  <a:gd name="T117" fmla="*/ 36 h 232"/>
                  <a:gd name="T118" fmla="*/ 116 w 578"/>
                  <a:gd name="T119" fmla="*/ 22 h 232"/>
                  <a:gd name="T120" fmla="*/ 90 w 578"/>
                  <a:gd name="T121" fmla="*/ 4 h 232"/>
                  <a:gd name="T122" fmla="*/ 60 w 578"/>
                  <a:gd name="T123" fmla="*/ 16 h 232"/>
                  <a:gd name="T124" fmla="*/ 36 w 578"/>
                  <a:gd name="T125" fmla="*/ 10 h 2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78" h="232">
                    <a:moveTo>
                      <a:pt x="2" y="32"/>
                    </a:moveTo>
                    <a:lnTo>
                      <a:pt x="2" y="32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8" y="34"/>
                    </a:lnTo>
                    <a:lnTo>
                      <a:pt x="18" y="36"/>
                    </a:lnTo>
                    <a:lnTo>
                      <a:pt x="32" y="42"/>
                    </a:lnTo>
                    <a:lnTo>
                      <a:pt x="42" y="50"/>
                    </a:lnTo>
                    <a:lnTo>
                      <a:pt x="48" y="60"/>
                    </a:lnTo>
                    <a:lnTo>
                      <a:pt x="52" y="68"/>
                    </a:lnTo>
                    <a:lnTo>
                      <a:pt x="58" y="72"/>
                    </a:lnTo>
                    <a:lnTo>
                      <a:pt x="60" y="76"/>
                    </a:lnTo>
                    <a:lnTo>
                      <a:pt x="62" y="82"/>
                    </a:lnTo>
                    <a:lnTo>
                      <a:pt x="64" y="86"/>
                    </a:lnTo>
                    <a:lnTo>
                      <a:pt x="68" y="92"/>
                    </a:lnTo>
                    <a:lnTo>
                      <a:pt x="76" y="98"/>
                    </a:lnTo>
                    <a:lnTo>
                      <a:pt x="86" y="100"/>
                    </a:lnTo>
                    <a:lnTo>
                      <a:pt x="96" y="100"/>
                    </a:lnTo>
                    <a:lnTo>
                      <a:pt x="106" y="98"/>
                    </a:lnTo>
                    <a:lnTo>
                      <a:pt x="114" y="96"/>
                    </a:lnTo>
                    <a:lnTo>
                      <a:pt x="120" y="94"/>
                    </a:lnTo>
                    <a:lnTo>
                      <a:pt x="116" y="102"/>
                    </a:lnTo>
                    <a:lnTo>
                      <a:pt x="116" y="110"/>
                    </a:lnTo>
                    <a:lnTo>
                      <a:pt x="118" y="118"/>
                    </a:lnTo>
                    <a:lnTo>
                      <a:pt x="122" y="126"/>
                    </a:lnTo>
                    <a:lnTo>
                      <a:pt x="130" y="132"/>
                    </a:lnTo>
                    <a:lnTo>
                      <a:pt x="136" y="134"/>
                    </a:lnTo>
                    <a:lnTo>
                      <a:pt x="142" y="134"/>
                    </a:lnTo>
                    <a:lnTo>
                      <a:pt x="150" y="130"/>
                    </a:lnTo>
                    <a:lnTo>
                      <a:pt x="160" y="122"/>
                    </a:lnTo>
                    <a:lnTo>
                      <a:pt x="168" y="116"/>
                    </a:lnTo>
                    <a:lnTo>
                      <a:pt x="170" y="118"/>
                    </a:lnTo>
                    <a:lnTo>
                      <a:pt x="170" y="122"/>
                    </a:lnTo>
                    <a:lnTo>
                      <a:pt x="170" y="126"/>
                    </a:lnTo>
                    <a:lnTo>
                      <a:pt x="170" y="130"/>
                    </a:lnTo>
                    <a:lnTo>
                      <a:pt x="170" y="136"/>
                    </a:lnTo>
                    <a:lnTo>
                      <a:pt x="172" y="144"/>
                    </a:lnTo>
                    <a:lnTo>
                      <a:pt x="176" y="150"/>
                    </a:lnTo>
                    <a:lnTo>
                      <a:pt x="182" y="154"/>
                    </a:lnTo>
                    <a:lnTo>
                      <a:pt x="188" y="156"/>
                    </a:lnTo>
                    <a:lnTo>
                      <a:pt x="192" y="158"/>
                    </a:lnTo>
                    <a:lnTo>
                      <a:pt x="202" y="156"/>
                    </a:lnTo>
                    <a:lnTo>
                      <a:pt x="210" y="152"/>
                    </a:lnTo>
                    <a:lnTo>
                      <a:pt x="218" y="148"/>
                    </a:lnTo>
                    <a:lnTo>
                      <a:pt x="224" y="142"/>
                    </a:lnTo>
                    <a:lnTo>
                      <a:pt x="232" y="140"/>
                    </a:lnTo>
                    <a:lnTo>
                      <a:pt x="230" y="146"/>
                    </a:lnTo>
                    <a:lnTo>
                      <a:pt x="228" y="152"/>
                    </a:lnTo>
                    <a:lnTo>
                      <a:pt x="228" y="160"/>
                    </a:lnTo>
                    <a:lnTo>
                      <a:pt x="228" y="168"/>
                    </a:lnTo>
                    <a:lnTo>
                      <a:pt x="232" y="174"/>
                    </a:lnTo>
                    <a:lnTo>
                      <a:pt x="236" y="180"/>
                    </a:lnTo>
                    <a:lnTo>
                      <a:pt x="244" y="184"/>
                    </a:lnTo>
                    <a:lnTo>
                      <a:pt x="252" y="188"/>
                    </a:lnTo>
                    <a:lnTo>
                      <a:pt x="260" y="190"/>
                    </a:lnTo>
                    <a:lnTo>
                      <a:pt x="266" y="188"/>
                    </a:lnTo>
                    <a:lnTo>
                      <a:pt x="272" y="186"/>
                    </a:lnTo>
                    <a:lnTo>
                      <a:pt x="278" y="182"/>
                    </a:lnTo>
                    <a:lnTo>
                      <a:pt x="282" y="178"/>
                    </a:lnTo>
                    <a:lnTo>
                      <a:pt x="288" y="168"/>
                    </a:lnTo>
                    <a:lnTo>
                      <a:pt x="292" y="158"/>
                    </a:lnTo>
                    <a:lnTo>
                      <a:pt x="294" y="150"/>
                    </a:lnTo>
                    <a:lnTo>
                      <a:pt x="296" y="150"/>
                    </a:lnTo>
                    <a:lnTo>
                      <a:pt x="298" y="152"/>
                    </a:lnTo>
                    <a:lnTo>
                      <a:pt x="298" y="156"/>
                    </a:lnTo>
                    <a:lnTo>
                      <a:pt x="298" y="166"/>
                    </a:lnTo>
                    <a:lnTo>
                      <a:pt x="298" y="178"/>
                    </a:lnTo>
                    <a:lnTo>
                      <a:pt x="298" y="188"/>
                    </a:lnTo>
                    <a:lnTo>
                      <a:pt x="302" y="198"/>
                    </a:lnTo>
                    <a:lnTo>
                      <a:pt x="304" y="202"/>
                    </a:lnTo>
                    <a:lnTo>
                      <a:pt x="308" y="206"/>
                    </a:lnTo>
                    <a:lnTo>
                      <a:pt x="314" y="208"/>
                    </a:lnTo>
                    <a:lnTo>
                      <a:pt x="320" y="210"/>
                    </a:lnTo>
                    <a:lnTo>
                      <a:pt x="328" y="210"/>
                    </a:lnTo>
                    <a:lnTo>
                      <a:pt x="334" y="206"/>
                    </a:lnTo>
                    <a:lnTo>
                      <a:pt x="340" y="200"/>
                    </a:lnTo>
                    <a:lnTo>
                      <a:pt x="342" y="192"/>
                    </a:lnTo>
                    <a:lnTo>
                      <a:pt x="346" y="190"/>
                    </a:lnTo>
                    <a:lnTo>
                      <a:pt x="348" y="190"/>
                    </a:lnTo>
                    <a:lnTo>
                      <a:pt x="348" y="192"/>
                    </a:lnTo>
                    <a:lnTo>
                      <a:pt x="356" y="200"/>
                    </a:lnTo>
                    <a:lnTo>
                      <a:pt x="368" y="208"/>
                    </a:lnTo>
                    <a:lnTo>
                      <a:pt x="376" y="210"/>
                    </a:lnTo>
                    <a:lnTo>
                      <a:pt x="384" y="212"/>
                    </a:lnTo>
                    <a:lnTo>
                      <a:pt x="390" y="210"/>
                    </a:lnTo>
                    <a:lnTo>
                      <a:pt x="396" y="206"/>
                    </a:lnTo>
                    <a:lnTo>
                      <a:pt x="406" y="198"/>
                    </a:lnTo>
                    <a:lnTo>
                      <a:pt x="410" y="188"/>
                    </a:lnTo>
                    <a:lnTo>
                      <a:pt x="418" y="178"/>
                    </a:lnTo>
                    <a:lnTo>
                      <a:pt x="420" y="176"/>
                    </a:lnTo>
                    <a:lnTo>
                      <a:pt x="422" y="176"/>
                    </a:lnTo>
                    <a:lnTo>
                      <a:pt x="428" y="178"/>
                    </a:lnTo>
                    <a:lnTo>
                      <a:pt x="432" y="180"/>
                    </a:lnTo>
                    <a:lnTo>
                      <a:pt x="438" y="194"/>
                    </a:lnTo>
                    <a:lnTo>
                      <a:pt x="442" y="202"/>
                    </a:lnTo>
                    <a:lnTo>
                      <a:pt x="448" y="210"/>
                    </a:lnTo>
                    <a:lnTo>
                      <a:pt x="452" y="214"/>
                    </a:lnTo>
                    <a:lnTo>
                      <a:pt x="458" y="216"/>
                    </a:lnTo>
                    <a:lnTo>
                      <a:pt x="464" y="218"/>
                    </a:lnTo>
                    <a:lnTo>
                      <a:pt x="470" y="216"/>
                    </a:lnTo>
                    <a:lnTo>
                      <a:pt x="476" y="212"/>
                    </a:lnTo>
                    <a:lnTo>
                      <a:pt x="482" y="206"/>
                    </a:lnTo>
                    <a:lnTo>
                      <a:pt x="486" y="202"/>
                    </a:lnTo>
                    <a:lnTo>
                      <a:pt x="488" y="200"/>
                    </a:lnTo>
                    <a:lnTo>
                      <a:pt x="490" y="200"/>
                    </a:lnTo>
                    <a:lnTo>
                      <a:pt x="494" y="204"/>
                    </a:lnTo>
                    <a:lnTo>
                      <a:pt x="496" y="218"/>
                    </a:lnTo>
                    <a:lnTo>
                      <a:pt x="500" y="224"/>
                    </a:lnTo>
                    <a:lnTo>
                      <a:pt x="504" y="230"/>
                    </a:lnTo>
                    <a:lnTo>
                      <a:pt x="510" y="232"/>
                    </a:lnTo>
                    <a:lnTo>
                      <a:pt x="518" y="232"/>
                    </a:lnTo>
                    <a:lnTo>
                      <a:pt x="524" y="230"/>
                    </a:lnTo>
                    <a:lnTo>
                      <a:pt x="530" y="226"/>
                    </a:lnTo>
                    <a:lnTo>
                      <a:pt x="540" y="216"/>
                    </a:lnTo>
                    <a:lnTo>
                      <a:pt x="550" y="206"/>
                    </a:lnTo>
                    <a:lnTo>
                      <a:pt x="558" y="196"/>
                    </a:lnTo>
                    <a:lnTo>
                      <a:pt x="564" y="182"/>
                    </a:lnTo>
                    <a:lnTo>
                      <a:pt x="570" y="168"/>
                    </a:lnTo>
                    <a:lnTo>
                      <a:pt x="574" y="152"/>
                    </a:lnTo>
                    <a:lnTo>
                      <a:pt x="576" y="136"/>
                    </a:lnTo>
                    <a:lnTo>
                      <a:pt x="578" y="122"/>
                    </a:lnTo>
                    <a:lnTo>
                      <a:pt x="576" y="108"/>
                    </a:lnTo>
                    <a:lnTo>
                      <a:pt x="572" y="98"/>
                    </a:lnTo>
                    <a:lnTo>
                      <a:pt x="566" y="92"/>
                    </a:lnTo>
                    <a:lnTo>
                      <a:pt x="560" y="90"/>
                    </a:lnTo>
                    <a:lnTo>
                      <a:pt x="552" y="88"/>
                    </a:lnTo>
                    <a:lnTo>
                      <a:pt x="542" y="90"/>
                    </a:lnTo>
                    <a:lnTo>
                      <a:pt x="532" y="94"/>
                    </a:lnTo>
                    <a:lnTo>
                      <a:pt x="526" y="100"/>
                    </a:lnTo>
                    <a:lnTo>
                      <a:pt x="520" y="106"/>
                    </a:lnTo>
                    <a:lnTo>
                      <a:pt x="518" y="114"/>
                    </a:lnTo>
                    <a:lnTo>
                      <a:pt x="514" y="106"/>
                    </a:lnTo>
                    <a:lnTo>
                      <a:pt x="510" y="98"/>
                    </a:lnTo>
                    <a:lnTo>
                      <a:pt x="500" y="94"/>
                    </a:lnTo>
                    <a:lnTo>
                      <a:pt x="494" y="92"/>
                    </a:lnTo>
                    <a:lnTo>
                      <a:pt x="488" y="92"/>
                    </a:lnTo>
                    <a:lnTo>
                      <a:pt x="480" y="94"/>
                    </a:lnTo>
                    <a:lnTo>
                      <a:pt x="476" y="96"/>
                    </a:lnTo>
                    <a:lnTo>
                      <a:pt x="472" y="100"/>
                    </a:lnTo>
                    <a:lnTo>
                      <a:pt x="468" y="104"/>
                    </a:lnTo>
                    <a:lnTo>
                      <a:pt x="466" y="112"/>
                    </a:lnTo>
                    <a:lnTo>
                      <a:pt x="464" y="122"/>
                    </a:lnTo>
                    <a:lnTo>
                      <a:pt x="466" y="126"/>
                    </a:lnTo>
                    <a:lnTo>
                      <a:pt x="466" y="132"/>
                    </a:lnTo>
                    <a:lnTo>
                      <a:pt x="464" y="132"/>
                    </a:lnTo>
                    <a:lnTo>
                      <a:pt x="462" y="132"/>
                    </a:lnTo>
                    <a:lnTo>
                      <a:pt x="462" y="120"/>
                    </a:lnTo>
                    <a:lnTo>
                      <a:pt x="460" y="104"/>
                    </a:lnTo>
                    <a:lnTo>
                      <a:pt x="458" y="98"/>
                    </a:lnTo>
                    <a:lnTo>
                      <a:pt x="452" y="92"/>
                    </a:lnTo>
                    <a:lnTo>
                      <a:pt x="448" y="88"/>
                    </a:lnTo>
                    <a:lnTo>
                      <a:pt x="442" y="86"/>
                    </a:lnTo>
                    <a:lnTo>
                      <a:pt x="430" y="88"/>
                    </a:lnTo>
                    <a:lnTo>
                      <a:pt x="422" y="90"/>
                    </a:lnTo>
                    <a:lnTo>
                      <a:pt x="416" y="92"/>
                    </a:lnTo>
                    <a:lnTo>
                      <a:pt x="412" y="96"/>
                    </a:lnTo>
                    <a:lnTo>
                      <a:pt x="410" y="100"/>
                    </a:lnTo>
                    <a:lnTo>
                      <a:pt x="408" y="90"/>
                    </a:lnTo>
                    <a:lnTo>
                      <a:pt x="406" y="80"/>
                    </a:lnTo>
                    <a:lnTo>
                      <a:pt x="402" y="72"/>
                    </a:lnTo>
                    <a:lnTo>
                      <a:pt x="396" y="66"/>
                    </a:lnTo>
                    <a:lnTo>
                      <a:pt x="390" y="66"/>
                    </a:lnTo>
                    <a:lnTo>
                      <a:pt x="384" y="66"/>
                    </a:lnTo>
                    <a:lnTo>
                      <a:pt x="376" y="68"/>
                    </a:lnTo>
                    <a:lnTo>
                      <a:pt x="366" y="72"/>
                    </a:lnTo>
                    <a:lnTo>
                      <a:pt x="362" y="78"/>
                    </a:lnTo>
                    <a:lnTo>
                      <a:pt x="356" y="82"/>
                    </a:lnTo>
                    <a:lnTo>
                      <a:pt x="354" y="88"/>
                    </a:lnTo>
                    <a:lnTo>
                      <a:pt x="352" y="100"/>
                    </a:lnTo>
                    <a:lnTo>
                      <a:pt x="354" y="114"/>
                    </a:lnTo>
                    <a:lnTo>
                      <a:pt x="354" y="120"/>
                    </a:lnTo>
                    <a:lnTo>
                      <a:pt x="354" y="116"/>
                    </a:lnTo>
                    <a:lnTo>
                      <a:pt x="350" y="104"/>
                    </a:lnTo>
                    <a:lnTo>
                      <a:pt x="346" y="98"/>
                    </a:lnTo>
                    <a:lnTo>
                      <a:pt x="340" y="94"/>
                    </a:lnTo>
                    <a:lnTo>
                      <a:pt x="332" y="90"/>
                    </a:lnTo>
                    <a:lnTo>
                      <a:pt x="326" y="92"/>
                    </a:lnTo>
                    <a:lnTo>
                      <a:pt x="320" y="94"/>
                    </a:lnTo>
                    <a:lnTo>
                      <a:pt x="314" y="96"/>
                    </a:lnTo>
                    <a:lnTo>
                      <a:pt x="310" y="98"/>
                    </a:lnTo>
                    <a:lnTo>
                      <a:pt x="310" y="96"/>
                    </a:lnTo>
                    <a:lnTo>
                      <a:pt x="308" y="90"/>
                    </a:lnTo>
                    <a:lnTo>
                      <a:pt x="308" y="82"/>
                    </a:lnTo>
                    <a:lnTo>
                      <a:pt x="306" y="74"/>
                    </a:lnTo>
                    <a:lnTo>
                      <a:pt x="300" y="66"/>
                    </a:lnTo>
                    <a:lnTo>
                      <a:pt x="292" y="58"/>
                    </a:lnTo>
                    <a:lnTo>
                      <a:pt x="284" y="54"/>
                    </a:lnTo>
                    <a:lnTo>
                      <a:pt x="278" y="52"/>
                    </a:lnTo>
                    <a:lnTo>
                      <a:pt x="272" y="54"/>
                    </a:lnTo>
                    <a:lnTo>
                      <a:pt x="266" y="58"/>
                    </a:lnTo>
                    <a:lnTo>
                      <a:pt x="264" y="64"/>
                    </a:lnTo>
                    <a:lnTo>
                      <a:pt x="260" y="74"/>
                    </a:lnTo>
                    <a:lnTo>
                      <a:pt x="260" y="84"/>
                    </a:lnTo>
                    <a:lnTo>
                      <a:pt x="256" y="90"/>
                    </a:lnTo>
                    <a:lnTo>
                      <a:pt x="250" y="80"/>
                    </a:lnTo>
                    <a:lnTo>
                      <a:pt x="240" y="64"/>
                    </a:lnTo>
                    <a:lnTo>
                      <a:pt x="234" y="58"/>
                    </a:lnTo>
                    <a:lnTo>
                      <a:pt x="226" y="54"/>
                    </a:lnTo>
                    <a:lnTo>
                      <a:pt x="216" y="52"/>
                    </a:lnTo>
                    <a:lnTo>
                      <a:pt x="208" y="54"/>
                    </a:lnTo>
                    <a:lnTo>
                      <a:pt x="202" y="56"/>
                    </a:lnTo>
                    <a:lnTo>
                      <a:pt x="200" y="60"/>
                    </a:lnTo>
                    <a:lnTo>
                      <a:pt x="196" y="68"/>
                    </a:lnTo>
                    <a:lnTo>
                      <a:pt x="192" y="66"/>
                    </a:lnTo>
                    <a:lnTo>
                      <a:pt x="190" y="64"/>
                    </a:lnTo>
                    <a:lnTo>
                      <a:pt x="186" y="56"/>
                    </a:lnTo>
                    <a:lnTo>
                      <a:pt x="184" y="48"/>
                    </a:lnTo>
                    <a:lnTo>
                      <a:pt x="180" y="40"/>
                    </a:lnTo>
                    <a:lnTo>
                      <a:pt x="174" y="32"/>
                    </a:lnTo>
                    <a:lnTo>
                      <a:pt x="170" y="30"/>
                    </a:lnTo>
                    <a:lnTo>
                      <a:pt x="164" y="28"/>
                    </a:lnTo>
                    <a:lnTo>
                      <a:pt x="156" y="26"/>
                    </a:lnTo>
                    <a:lnTo>
                      <a:pt x="150" y="28"/>
                    </a:lnTo>
                    <a:lnTo>
                      <a:pt x="142" y="32"/>
                    </a:lnTo>
                    <a:lnTo>
                      <a:pt x="136" y="34"/>
                    </a:lnTo>
                    <a:lnTo>
                      <a:pt x="124" y="36"/>
                    </a:lnTo>
                    <a:lnTo>
                      <a:pt x="120" y="34"/>
                    </a:lnTo>
                    <a:lnTo>
                      <a:pt x="118" y="28"/>
                    </a:lnTo>
                    <a:lnTo>
                      <a:pt x="116" y="22"/>
                    </a:lnTo>
                    <a:lnTo>
                      <a:pt x="110" y="14"/>
                    </a:lnTo>
                    <a:lnTo>
                      <a:pt x="104" y="8"/>
                    </a:lnTo>
                    <a:lnTo>
                      <a:pt x="98" y="6"/>
                    </a:lnTo>
                    <a:lnTo>
                      <a:pt x="90" y="4"/>
                    </a:lnTo>
                    <a:lnTo>
                      <a:pt x="80" y="4"/>
                    </a:lnTo>
                    <a:lnTo>
                      <a:pt x="74" y="6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2" y="14"/>
                    </a:lnTo>
                    <a:lnTo>
                      <a:pt x="40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2" name="Freeform 401">
                <a:extLst>
                  <a:ext uri="{FF2B5EF4-FFF2-40B4-BE49-F238E27FC236}">
                    <a16:creationId xmlns:a16="http://schemas.microsoft.com/office/drawing/2014/main" id="{C2766F66-55B9-4828-BB07-C8C8FCCF4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650"/>
                <a:ext cx="38" cy="42"/>
              </a:xfrm>
              <a:custGeom>
                <a:avLst/>
                <a:gdLst>
                  <a:gd name="T0" fmla="*/ 22 w 38"/>
                  <a:gd name="T1" fmla="*/ 10 h 42"/>
                  <a:gd name="T2" fmla="*/ 22 w 38"/>
                  <a:gd name="T3" fmla="*/ 10 h 42"/>
                  <a:gd name="T4" fmla="*/ 14 w 38"/>
                  <a:gd name="T5" fmla="*/ 8 h 42"/>
                  <a:gd name="T6" fmla="*/ 12 w 38"/>
                  <a:gd name="T7" fmla="*/ 4 h 42"/>
                  <a:gd name="T8" fmla="*/ 8 w 38"/>
                  <a:gd name="T9" fmla="*/ 0 h 42"/>
                  <a:gd name="T10" fmla="*/ 4 w 38"/>
                  <a:gd name="T11" fmla="*/ 2 h 42"/>
                  <a:gd name="T12" fmla="*/ 4 w 38"/>
                  <a:gd name="T13" fmla="*/ 2 h 42"/>
                  <a:gd name="T14" fmla="*/ 2 w 38"/>
                  <a:gd name="T15" fmla="*/ 4 h 42"/>
                  <a:gd name="T16" fmla="*/ 0 w 38"/>
                  <a:gd name="T17" fmla="*/ 8 h 42"/>
                  <a:gd name="T18" fmla="*/ 0 w 38"/>
                  <a:gd name="T19" fmla="*/ 14 h 42"/>
                  <a:gd name="T20" fmla="*/ 6 w 38"/>
                  <a:gd name="T21" fmla="*/ 28 h 42"/>
                  <a:gd name="T22" fmla="*/ 6 w 38"/>
                  <a:gd name="T23" fmla="*/ 28 h 42"/>
                  <a:gd name="T24" fmla="*/ 8 w 38"/>
                  <a:gd name="T25" fmla="*/ 34 h 42"/>
                  <a:gd name="T26" fmla="*/ 12 w 38"/>
                  <a:gd name="T27" fmla="*/ 38 h 42"/>
                  <a:gd name="T28" fmla="*/ 18 w 38"/>
                  <a:gd name="T29" fmla="*/ 42 h 42"/>
                  <a:gd name="T30" fmla="*/ 24 w 38"/>
                  <a:gd name="T31" fmla="*/ 40 h 42"/>
                  <a:gd name="T32" fmla="*/ 24 w 38"/>
                  <a:gd name="T33" fmla="*/ 40 h 42"/>
                  <a:gd name="T34" fmla="*/ 34 w 38"/>
                  <a:gd name="T35" fmla="*/ 36 h 42"/>
                  <a:gd name="T36" fmla="*/ 36 w 38"/>
                  <a:gd name="T37" fmla="*/ 34 h 42"/>
                  <a:gd name="T38" fmla="*/ 38 w 38"/>
                  <a:gd name="T39" fmla="*/ 30 h 42"/>
                  <a:gd name="T40" fmla="*/ 38 w 38"/>
                  <a:gd name="T41" fmla="*/ 30 h 42"/>
                  <a:gd name="T42" fmla="*/ 38 w 38"/>
                  <a:gd name="T43" fmla="*/ 26 h 42"/>
                  <a:gd name="T44" fmla="*/ 36 w 38"/>
                  <a:gd name="T45" fmla="*/ 20 h 42"/>
                  <a:gd name="T46" fmla="*/ 30 w 38"/>
                  <a:gd name="T47" fmla="*/ 16 h 42"/>
                  <a:gd name="T48" fmla="*/ 22 w 38"/>
                  <a:gd name="T49" fmla="*/ 10 h 42"/>
                  <a:gd name="T50" fmla="*/ 22 w 38"/>
                  <a:gd name="T51" fmla="*/ 10 h 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8" h="42">
                    <a:moveTo>
                      <a:pt x="22" y="10"/>
                    </a:moveTo>
                    <a:lnTo>
                      <a:pt x="22" y="10"/>
                    </a:lnTo>
                    <a:lnTo>
                      <a:pt x="14" y="8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18" y="42"/>
                    </a:lnTo>
                    <a:lnTo>
                      <a:pt x="24" y="40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8" y="30"/>
                    </a:lnTo>
                    <a:lnTo>
                      <a:pt x="38" y="26"/>
                    </a:lnTo>
                    <a:lnTo>
                      <a:pt x="36" y="20"/>
                    </a:lnTo>
                    <a:lnTo>
                      <a:pt x="30" y="1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3" name="Freeform 402">
                <a:extLst>
                  <a:ext uri="{FF2B5EF4-FFF2-40B4-BE49-F238E27FC236}">
                    <a16:creationId xmlns:a16="http://schemas.microsoft.com/office/drawing/2014/main" id="{5A565A3B-FD98-4DFA-873E-9EEF591F3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634"/>
                <a:ext cx="20" cy="18"/>
              </a:xfrm>
              <a:custGeom>
                <a:avLst/>
                <a:gdLst>
                  <a:gd name="T0" fmla="*/ 0 w 20"/>
                  <a:gd name="T1" fmla="*/ 2 h 18"/>
                  <a:gd name="T2" fmla="*/ 0 w 20"/>
                  <a:gd name="T3" fmla="*/ 2 h 18"/>
                  <a:gd name="T4" fmla="*/ 0 w 20"/>
                  <a:gd name="T5" fmla="*/ 6 h 18"/>
                  <a:gd name="T6" fmla="*/ 0 w 20"/>
                  <a:gd name="T7" fmla="*/ 10 h 18"/>
                  <a:gd name="T8" fmla="*/ 4 w 20"/>
                  <a:gd name="T9" fmla="*/ 12 h 18"/>
                  <a:gd name="T10" fmla="*/ 8 w 20"/>
                  <a:gd name="T11" fmla="*/ 14 h 18"/>
                  <a:gd name="T12" fmla="*/ 8 w 20"/>
                  <a:gd name="T13" fmla="*/ 14 h 18"/>
                  <a:gd name="T14" fmla="*/ 16 w 20"/>
                  <a:gd name="T15" fmla="*/ 18 h 18"/>
                  <a:gd name="T16" fmla="*/ 18 w 20"/>
                  <a:gd name="T17" fmla="*/ 18 h 18"/>
                  <a:gd name="T18" fmla="*/ 20 w 20"/>
                  <a:gd name="T19" fmla="*/ 16 h 18"/>
                  <a:gd name="T20" fmla="*/ 20 w 20"/>
                  <a:gd name="T21" fmla="*/ 16 h 18"/>
                  <a:gd name="T22" fmla="*/ 18 w 20"/>
                  <a:gd name="T23" fmla="*/ 10 h 18"/>
                  <a:gd name="T24" fmla="*/ 12 w 20"/>
                  <a:gd name="T25" fmla="*/ 4 h 18"/>
                  <a:gd name="T26" fmla="*/ 6 w 20"/>
                  <a:gd name="T27" fmla="*/ 0 h 18"/>
                  <a:gd name="T28" fmla="*/ 2 w 20"/>
                  <a:gd name="T29" fmla="*/ 0 h 18"/>
                  <a:gd name="T30" fmla="*/ 0 w 20"/>
                  <a:gd name="T31" fmla="*/ 2 h 18"/>
                  <a:gd name="T32" fmla="*/ 0 w 20"/>
                  <a:gd name="T33" fmla="*/ 2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" h="1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8" y="14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18" y="10"/>
                    </a:lnTo>
                    <a:lnTo>
                      <a:pt x="12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4" name="Freeform 403">
                <a:extLst>
                  <a:ext uri="{FF2B5EF4-FFF2-40B4-BE49-F238E27FC236}">
                    <a16:creationId xmlns:a16="http://schemas.microsoft.com/office/drawing/2014/main" id="{A31528C9-1B45-42A9-879E-DD5630995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2632"/>
                <a:ext cx="16" cy="14"/>
              </a:xfrm>
              <a:custGeom>
                <a:avLst/>
                <a:gdLst>
                  <a:gd name="T0" fmla="*/ 4 w 16"/>
                  <a:gd name="T1" fmla="*/ 12 h 14"/>
                  <a:gd name="T2" fmla="*/ 4 w 16"/>
                  <a:gd name="T3" fmla="*/ 12 h 14"/>
                  <a:gd name="T4" fmla="*/ 8 w 16"/>
                  <a:gd name="T5" fmla="*/ 14 h 14"/>
                  <a:gd name="T6" fmla="*/ 10 w 16"/>
                  <a:gd name="T7" fmla="*/ 14 h 14"/>
                  <a:gd name="T8" fmla="*/ 14 w 16"/>
                  <a:gd name="T9" fmla="*/ 12 h 14"/>
                  <a:gd name="T10" fmla="*/ 16 w 16"/>
                  <a:gd name="T11" fmla="*/ 8 h 14"/>
                  <a:gd name="T12" fmla="*/ 16 w 16"/>
                  <a:gd name="T13" fmla="*/ 8 h 14"/>
                  <a:gd name="T14" fmla="*/ 14 w 16"/>
                  <a:gd name="T15" fmla="*/ 4 h 14"/>
                  <a:gd name="T16" fmla="*/ 10 w 16"/>
                  <a:gd name="T17" fmla="*/ 2 h 14"/>
                  <a:gd name="T18" fmla="*/ 6 w 16"/>
                  <a:gd name="T19" fmla="*/ 0 h 14"/>
                  <a:gd name="T20" fmla="*/ 2 w 16"/>
                  <a:gd name="T21" fmla="*/ 2 h 14"/>
                  <a:gd name="T22" fmla="*/ 2 w 16"/>
                  <a:gd name="T23" fmla="*/ 2 h 14"/>
                  <a:gd name="T24" fmla="*/ 0 w 16"/>
                  <a:gd name="T25" fmla="*/ 4 h 14"/>
                  <a:gd name="T26" fmla="*/ 0 w 16"/>
                  <a:gd name="T27" fmla="*/ 6 h 14"/>
                  <a:gd name="T28" fmla="*/ 4 w 16"/>
                  <a:gd name="T29" fmla="*/ 12 h 14"/>
                  <a:gd name="T30" fmla="*/ 4 w 16"/>
                  <a:gd name="T31" fmla="*/ 12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6" h="14">
                    <a:moveTo>
                      <a:pt x="4" y="12"/>
                    </a:moveTo>
                    <a:lnTo>
                      <a:pt x="4" y="12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6" y="8"/>
                    </a:lnTo>
                    <a:lnTo>
                      <a:pt x="14" y="4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12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5" name="Freeform 404">
                <a:extLst>
                  <a:ext uri="{FF2B5EF4-FFF2-40B4-BE49-F238E27FC236}">
                    <a16:creationId xmlns:a16="http://schemas.microsoft.com/office/drawing/2014/main" id="{8C93ACB8-F5B3-4FC5-AF3B-F6EE98CF1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0" y="2670"/>
                <a:ext cx="22" cy="36"/>
              </a:xfrm>
              <a:custGeom>
                <a:avLst/>
                <a:gdLst>
                  <a:gd name="T0" fmla="*/ 6 w 22"/>
                  <a:gd name="T1" fmla="*/ 36 h 36"/>
                  <a:gd name="T2" fmla="*/ 6 w 22"/>
                  <a:gd name="T3" fmla="*/ 36 h 36"/>
                  <a:gd name="T4" fmla="*/ 14 w 22"/>
                  <a:gd name="T5" fmla="*/ 36 h 36"/>
                  <a:gd name="T6" fmla="*/ 18 w 22"/>
                  <a:gd name="T7" fmla="*/ 32 h 36"/>
                  <a:gd name="T8" fmla="*/ 22 w 22"/>
                  <a:gd name="T9" fmla="*/ 26 h 36"/>
                  <a:gd name="T10" fmla="*/ 22 w 22"/>
                  <a:gd name="T11" fmla="*/ 18 h 36"/>
                  <a:gd name="T12" fmla="*/ 22 w 22"/>
                  <a:gd name="T13" fmla="*/ 18 h 36"/>
                  <a:gd name="T14" fmla="*/ 20 w 22"/>
                  <a:gd name="T15" fmla="*/ 12 h 36"/>
                  <a:gd name="T16" fmla="*/ 16 w 22"/>
                  <a:gd name="T17" fmla="*/ 4 h 36"/>
                  <a:gd name="T18" fmla="*/ 14 w 22"/>
                  <a:gd name="T19" fmla="*/ 0 h 36"/>
                  <a:gd name="T20" fmla="*/ 12 w 22"/>
                  <a:gd name="T21" fmla="*/ 0 h 36"/>
                  <a:gd name="T22" fmla="*/ 10 w 22"/>
                  <a:gd name="T23" fmla="*/ 2 h 36"/>
                  <a:gd name="T24" fmla="*/ 10 w 22"/>
                  <a:gd name="T25" fmla="*/ 2 h 36"/>
                  <a:gd name="T26" fmla="*/ 6 w 22"/>
                  <a:gd name="T27" fmla="*/ 6 h 36"/>
                  <a:gd name="T28" fmla="*/ 6 w 22"/>
                  <a:gd name="T29" fmla="*/ 10 h 36"/>
                  <a:gd name="T30" fmla="*/ 4 w 22"/>
                  <a:gd name="T31" fmla="*/ 16 h 36"/>
                  <a:gd name="T32" fmla="*/ 2 w 22"/>
                  <a:gd name="T33" fmla="*/ 22 h 36"/>
                  <a:gd name="T34" fmla="*/ 2 w 22"/>
                  <a:gd name="T35" fmla="*/ 22 h 36"/>
                  <a:gd name="T36" fmla="*/ 0 w 22"/>
                  <a:gd name="T37" fmla="*/ 28 h 36"/>
                  <a:gd name="T38" fmla="*/ 0 w 22"/>
                  <a:gd name="T39" fmla="*/ 32 h 36"/>
                  <a:gd name="T40" fmla="*/ 2 w 22"/>
                  <a:gd name="T41" fmla="*/ 36 h 36"/>
                  <a:gd name="T42" fmla="*/ 6 w 22"/>
                  <a:gd name="T43" fmla="*/ 36 h 36"/>
                  <a:gd name="T44" fmla="*/ 6 w 22"/>
                  <a:gd name="T45" fmla="*/ 36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" h="36">
                    <a:moveTo>
                      <a:pt x="6" y="36"/>
                    </a:moveTo>
                    <a:lnTo>
                      <a:pt x="6" y="36"/>
                    </a:lnTo>
                    <a:lnTo>
                      <a:pt x="14" y="36"/>
                    </a:lnTo>
                    <a:lnTo>
                      <a:pt x="18" y="32"/>
                    </a:lnTo>
                    <a:lnTo>
                      <a:pt x="22" y="26"/>
                    </a:lnTo>
                    <a:lnTo>
                      <a:pt x="22" y="18"/>
                    </a:lnTo>
                    <a:lnTo>
                      <a:pt x="20" y="12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6" y="36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" name="Freeform 405">
                <a:extLst>
                  <a:ext uri="{FF2B5EF4-FFF2-40B4-BE49-F238E27FC236}">
                    <a16:creationId xmlns:a16="http://schemas.microsoft.com/office/drawing/2014/main" id="{A81469CC-EE17-4466-97A8-D2714409B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" y="2706"/>
                <a:ext cx="10" cy="8"/>
              </a:xfrm>
              <a:custGeom>
                <a:avLst/>
                <a:gdLst>
                  <a:gd name="T0" fmla="*/ 10 w 10"/>
                  <a:gd name="T1" fmla="*/ 0 h 8"/>
                  <a:gd name="T2" fmla="*/ 10 w 10"/>
                  <a:gd name="T3" fmla="*/ 0 h 8"/>
                  <a:gd name="T4" fmla="*/ 10 w 10"/>
                  <a:gd name="T5" fmla="*/ 4 h 8"/>
                  <a:gd name="T6" fmla="*/ 8 w 10"/>
                  <a:gd name="T7" fmla="*/ 6 h 8"/>
                  <a:gd name="T8" fmla="*/ 6 w 10"/>
                  <a:gd name="T9" fmla="*/ 8 h 8"/>
                  <a:gd name="T10" fmla="*/ 0 w 10"/>
                  <a:gd name="T11" fmla="*/ 8 h 8"/>
                  <a:gd name="T12" fmla="*/ 0 w 10"/>
                  <a:gd name="T13" fmla="*/ 8 h 8"/>
                  <a:gd name="T14" fmla="*/ 0 w 10"/>
                  <a:gd name="T15" fmla="*/ 8 h 8"/>
                  <a:gd name="T16" fmla="*/ 0 w 10"/>
                  <a:gd name="T17" fmla="*/ 6 h 8"/>
                  <a:gd name="T18" fmla="*/ 2 w 10"/>
                  <a:gd name="T19" fmla="*/ 2 h 8"/>
                  <a:gd name="T20" fmla="*/ 6 w 10"/>
                  <a:gd name="T21" fmla="*/ 0 h 8"/>
                  <a:gd name="T22" fmla="*/ 10 w 10"/>
                  <a:gd name="T23" fmla="*/ 0 h 8"/>
                  <a:gd name="T24" fmla="*/ 10 w 10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" name="Freeform 406">
                <a:extLst>
                  <a:ext uri="{FF2B5EF4-FFF2-40B4-BE49-F238E27FC236}">
                    <a16:creationId xmlns:a16="http://schemas.microsoft.com/office/drawing/2014/main" id="{80158FC8-BEA5-47EB-908A-575207322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" y="2552"/>
                <a:ext cx="10" cy="10"/>
              </a:xfrm>
              <a:custGeom>
                <a:avLst/>
                <a:gdLst>
                  <a:gd name="T0" fmla="*/ 4 w 10"/>
                  <a:gd name="T1" fmla="*/ 0 h 10"/>
                  <a:gd name="T2" fmla="*/ 4 w 10"/>
                  <a:gd name="T3" fmla="*/ 0 h 10"/>
                  <a:gd name="T4" fmla="*/ 0 w 10"/>
                  <a:gd name="T5" fmla="*/ 6 h 10"/>
                  <a:gd name="T6" fmla="*/ 0 w 10"/>
                  <a:gd name="T7" fmla="*/ 8 h 10"/>
                  <a:gd name="T8" fmla="*/ 4 w 10"/>
                  <a:gd name="T9" fmla="*/ 10 h 10"/>
                  <a:gd name="T10" fmla="*/ 4 w 10"/>
                  <a:gd name="T11" fmla="*/ 10 h 10"/>
                  <a:gd name="T12" fmla="*/ 6 w 10"/>
                  <a:gd name="T13" fmla="*/ 10 h 10"/>
                  <a:gd name="T14" fmla="*/ 8 w 10"/>
                  <a:gd name="T15" fmla="*/ 8 h 10"/>
                  <a:gd name="T16" fmla="*/ 10 w 10"/>
                  <a:gd name="T17" fmla="*/ 4 h 10"/>
                  <a:gd name="T18" fmla="*/ 8 w 10"/>
                  <a:gd name="T19" fmla="*/ 0 h 10"/>
                  <a:gd name="T20" fmla="*/ 6 w 10"/>
                  <a:gd name="T21" fmla="*/ 0 h 10"/>
                  <a:gd name="T22" fmla="*/ 4 w 10"/>
                  <a:gd name="T23" fmla="*/ 0 h 10"/>
                  <a:gd name="T24" fmla="*/ 4 w 10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" name="Freeform 407">
                <a:extLst>
                  <a:ext uri="{FF2B5EF4-FFF2-40B4-BE49-F238E27FC236}">
                    <a16:creationId xmlns:a16="http://schemas.microsoft.com/office/drawing/2014/main" id="{6A7B3AB7-85C2-4784-8D1E-3B074EF88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1554"/>
                <a:ext cx="120" cy="506"/>
              </a:xfrm>
              <a:custGeom>
                <a:avLst/>
                <a:gdLst>
                  <a:gd name="T0" fmla="*/ 0 w 120"/>
                  <a:gd name="T1" fmla="*/ 506 h 506"/>
                  <a:gd name="T2" fmla="*/ 0 w 120"/>
                  <a:gd name="T3" fmla="*/ 506 h 506"/>
                  <a:gd name="T4" fmla="*/ 28 w 120"/>
                  <a:gd name="T5" fmla="*/ 500 h 506"/>
                  <a:gd name="T6" fmla="*/ 56 w 120"/>
                  <a:gd name="T7" fmla="*/ 498 h 506"/>
                  <a:gd name="T8" fmla="*/ 56 w 120"/>
                  <a:gd name="T9" fmla="*/ 498 h 506"/>
                  <a:gd name="T10" fmla="*/ 56 w 120"/>
                  <a:gd name="T11" fmla="*/ 472 h 506"/>
                  <a:gd name="T12" fmla="*/ 56 w 120"/>
                  <a:gd name="T13" fmla="*/ 448 h 506"/>
                  <a:gd name="T14" fmla="*/ 56 w 120"/>
                  <a:gd name="T15" fmla="*/ 428 h 506"/>
                  <a:gd name="T16" fmla="*/ 56 w 120"/>
                  <a:gd name="T17" fmla="*/ 428 h 506"/>
                  <a:gd name="T18" fmla="*/ 58 w 120"/>
                  <a:gd name="T19" fmla="*/ 382 h 506"/>
                  <a:gd name="T20" fmla="*/ 62 w 120"/>
                  <a:gd name="T21" fmla="*/ 340 h 506"/>
                  <a:gd name="T22" fmla="*/ 68 w 120"/>
                  <a:gd name="T23" fmla="*/ 302 h 506"/>
                  <a:gd name="T24" fmla="*/ 78 w 120"/>
                  <a:gd name="T25" fmla="*/ 264 h 506"/>
                  <a:gd name="T26" fmla="*/ 80 w 120"/>
                  <a:gd name="T27" fmla="*/ 256 h 506"/>
                  <a:gd name="T28" fmla="*/ 80 w 120"/>
                  <a:gd name="T29" fmla="*/ 256 h 506"/>
                  <a:gd name="T30" fmla="*/ 94 w 120"/>
                  <a:gd name="T31" fmla="*/ 214 h 506"/>
                  <a:gd name="T32" fmla="*/ 106 w 120"/>
                  <a:gd name="T33" fmla="*/ 168 h 506"/>
                  <a:gd name="T34" fmla="*/ 116 w 120"/>
                  <a:gd name="T35" fmla="*/ 124 h 506"/>
                  <a:gd name="T36" fmla="*/ 118 w 120"/>
                  <a:gd name="T37" fmla="*/ 100 h 506"/>
                  <a:gd name="T38" fmla="*/ 120 w 120"/>
                  <a:gd name="T39" fmla="*/ 76 h 506"/>
                  <a:gd name="T40" fmla="*/ 120 w 120"/>
                  <a:gd name="T41" fmla="*/ 76 h 506"/>
                  <a:gd name="T42" fmla="*/ 120 w 120"/>
                  <a:gd name="T43" fmla="*/ 46 h 506"/>
                  <a:gd name="T44" fmla="*/ 120 w 120"/>
                  <a:gd name="T45" fmla="*/ 16 h 506"/>
                  <a:gd name="T46" fmla="*/ 120 w 120"/>
                  <a:gd name="T47" fmla="*/ 16 h 506"/>
                  <a:gd name="T48" fmla="*/ 120 w 120"/>
                  <a:gd name="T49" fmla="*/ 8 h 506"/>
                  <a:gd name="T50" fmla="*/ 120 w 120"/>
                  <a:gd name="T51" fmla="*/ 8 h 506"/>
                  <a:gd name="T52" fmla="*/ 96 w 120"/>
                  <a:gd name="T53" fmla="*/ 4 h 506"/>
                  <a:gd name="T54" fmla="*/ 72 w 120"/>
                  <a:gd name="T55" fmla="*/ 0 h 506"/>
                  <a:gd name="T56" fmla="*/ 72 w 120"/>
                  <a:gd name="T57" fmla="*/ 0 h 506"/>
                  <a:gd name="T58" fmla="*/ 66 w 120"/>
                  <a:gd name="T59" fmla="*/ 0 h 506"/>
                  <a:gd name="T60" fmla="*/ 66 w 120"/>
                  <a:gd name="T61" fmla="*/ 0 h 506"/>
                  <a:gd name="T62" fmla="*/ 66 w 120"/>
                  <a:gd name="T63" fmla="*/ 18 h 506"/>
                  <a:gd name="T64" fmla="*/ 66 w 120"/>
                  <a:gd name="T65" fmla="*/ 18 h 506"/>
                  <a:gd name="T66" fmla="*/ 68 w 120"/>
                  <a:gd name="T67" fmla="*/ 46 h 506"/>
                  <a:gd name="T68" fmla="*/ 66 w 120"/>
                  <a:gd name="T69" fmla="*/ 74 h 506"/>
                  <a:gd name="T70" fmla="*/ 66 w 120"/>
                  <a:gd name="T71" fmla="*/ 74 h 506"/>
                  <a:gd name="T72" fmla="*/ 66 w 120"/>
                  <a:gd name="T73" fmla="*/ 96 h 506"/>
                  <a:gd name="T74" fmla="*/ 62 w 120"/>
                  <a:gd name="T75" fmla="*/ 116 h 506"/>
                  <a:gd name="T76" fmla="*/ 54 w 120"/>
                  <a:gd name="T77" fmla="*/ 158 h 506"/>
                  <a:gd name="T78" fmla="*/ 42 w 120"/>
                  <a:gd name="T79" fmla="*/ 198 h 506"/>
                  <a:gd name="T80" fmla="*/ 30 w 120"/>
                  <a:gd name="T81" fmla="*/ 240 h 506"/>
                  <a:gd name="T82" fmla="*/ 28 w 120"/>
                  <a:gd name="T83" fmla="*/ 248 h 506"/>
                  <a:gd name="T84" fmla="*/ 28 w 120"/>
                  <a:gd name="T85" fmla="*/ 248 h 506"/>
                  <a:gd name="T86" fmla="*/ 16 w 120"/>
                  <a:gd name="T87" fmla="*/ 288 h 506"/>
                  <a:gd name="T88" fmla="*/ 8 w 120"/>
                  <a:gd name="T89" fmla="*/ 332 h 506"/>
                  <a:gd name="T90" fmla="*/ 4 w 120"/>
                  <a:gd name="T91" fmla="*/ 378 h 506"/>
                  <a:gd name="T92" fmla="*/ 2 w 120"/>
                  <a:gd name="T93" fmla="*/ 428 h 506"/>
                  <a:gd name="T94" fmla="*/ 2 w 120"/>
                  <a:gd name="T95" fmla="*/ 450 h 506"/>
                  <a:gd name="T96" fmla="*/ 2 w 120"/>
                  <a:gd name="T97" fmla="*/ 450 h 506"/>
                  <a:gd name="T98" fmla="*/ 4 w 120"/>
                  <a:gd name="T99" fmla="*/ 478 h 506"/>
                  <a:gd name="T100" fmla="*/ 2 w 120"/>
                  <a:gd name="T101" fmla="*/ 492 h 506"/>
                  <a:gd name="T102" fmla="*/ 0 w 120"/>
                  <a:gd name="T103" fmla="*/ 504 h 506"/>
                  <a:gd name="T104" fmla="*/ 0 w 120"/>
                  <a:gd name="T105" fmla="*/ 504 h 506"/>
                  <a:gd name="T106" fmla="*/ 0 w 120"/>
                  <a:gd name="T107" fmla="*/ 506 h 506"/>
                  <a:gd name="T108" fmla="*/ 0 w 120"/>
                  <a:gd name="T109" fmla="*/ 506 h 5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20" h="506">
                    <a:moveTo>
                      <a:pt x="0" y="506"/>
                    </a:moveTo>
                    <a:lnTo>
                      <a:pt x="0" y="506"/>
                    </a:lnTo>
                    <a:lnTo>
                      <a:pt x="28" y="500"/>
                    </a:lnTo>
                    <a:lnTo>
                      <a:pt x="56" y="498"/>
                    </a:lnTo>
                    <a:lnTo>
                      <a:pt x="56" y="472"/>
                    </a:lnTo>
                    <a:lnTo>
                      <a:pt x="56" y="448"/>
                    </a:lnTo>
                    <a:lnTo>
                      <a:pt x="56" y="428"/>
                    </a:lnTo>
                    <a:lnTo>
                      <a:pt x="58" y="382"/>
                    </a:lnTo>
                    <a:lnTo>
                      <a:pt x="62" y="340"/>
                    </a:lnTo>
                    <a:lnTo>
                      <a:pt x="68" y="302"/>
                    </a:lnTo>
                    <a:lnTo>
                      <a:pt x="78" y="264"/>
                    </a:lnTo>
                    <a:lnTo>
                      <a:pt x="80" y="256"/>
                    </a:lnTo>
                    <a:lnTo>
                      <a:pt x="94" y="214"/>
                    </a:lnTo>
                    <a:lnTo>
                      <a:pt x="106" y="168"/>
                    </a:lnTo>
                    <a:lnTo>
                      <a:pt x="116" y="124"/>
                    </a:lnTo>
                    <a:lnTo>
                      <a:pt x="118" y="100"/>
                    </a:lnTo>
                    <a:lnTo>
                      <a:pt x="120" y="76"/>
                    </a:lnTo>
                    <a:lnTo>
                      <a:pt x="120" y="46"/>
                    </a:lnTo>
                    <a:lnTo>
                      <a:pt x="120" y="16"/>
                    </a:lnTo>
                    <a:lnTo>
                      <a:pt x="120" y="8"/>
                    </a:lnTo>
                    <a:lnTo>
                      <a:pt x="96" y="4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68" y="46"/>
                    </a:lnTo>
                    <a:lnTo>
                      <a:pt x="66" y="74"/>
                    </a:lnTo>
                    <a:lnTo>
                      <a:pt x="66" y="96"/>
                    </a:lnTo>
                    <a:lnTo>
                      <a:pt x="62" y="116"/>
                    </a:lnTo>
                    <a:lnTo>
                      <a:pt x="54" y="158"/>
                    </a:lnTo>
                    <a:lnTo>
                      <a:pt x="42" y="198"/>
                    </a:lnTo>
                    <a:lnTo>
                      <a:pt x="30" y="240"/>
                    </a:lnTo>
                    <a:lnTo>
                      <a:pt x="28" y="248"/>
                    </a:lnTo>
                    <a:lnTo>
                      <a:pt x="16" y="288"/>
                    </a:lnTo>
                    <a:lnTo>
                      <a:pt x="8" y="332"/>
                    </a:lnTo>
                    <a:lnTo>
                      <a:pt x="4" y="378"/>
                    </a:lnTo>
                    <a:lnTo>
                      <a:pt x="2" y="428"/>
                    </a:lnTo>
                    <a:lnTo>
                      <a:pt x="2" y="450"/>
                    </a:lnTo>
                    <a:lnTo>
                      <a:pt x="4" y="478"/>
                    </a:lnTo>
                    <a:lnTo>
                      <a:pt x="2" y="492"/>
                    </a:lnTo>
                    <a:lnTo>
                      <a:pt x="0" y="504"/>
                    </a:lnTo>
                    <a:lnTo>
                      <a:pt x="0" y="506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" name="Freeform 408">
                <a:extLst>
                  <a:ext uri="{FF2B5EF4-FFF2-40B4-BE49-F238E27FC236}">
                    <a16:creationId xmlns:a16="http://schemas.microsoft.com/office/drawing/2014/main" id="{753557D4-CAC9-4535-B849-7A89A4202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20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" name="Freeform 409">
                <a:extLst>
                  <a:ext uri="{FF2B5EF4-FFF2-40B4-BE49-F238E27FC236}">
                    <a16:creationId xmlns:a16="http://schemas.microsoft.com/office/drawing/2014/main" id="{34784555-4D7F-4E74-AFF0-E3CD05E46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" y="2628"/>
                <a:ext cx="26" cy="38"/>
              </a:xfrm>
              <a:custGeom>
                <a:avLst/>
                <a:gdLst>
                  <a:gd name="T0" fmla="*/ 0 w 26"/>
                  <a:gd name="T1" fmla="*/ 38 h 38"/>
                  <a:gd name="T2" fmla="*/ 0 w 26"/>
                  <a:gd name="T3" fmla="*/ 38 h 38"/>
                  <a:gd name="T4" fmla="*/ 16 w 26"/>
                  <a:gd name="T5" fmla="*/ 18 h 38"/>
                  <a:gd name="T6" fmla="*/ 22 w 26"/>
                  <a:gd name="T7" fmla="*/ 8 h 38"/>
                  <a:gd name="T8" fmla="*/ 26 w 2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8">
                    <a:moveTo>
                      <a:pt x="0" y="38"/>
                    </a:moveTo>
                    <a:lnTo>
                      <a:pt x="0" y="38"/>
                    </a:lnTo>
                    <a:lnTo>
                      <a:pt x="16" y="18"/>
                    </a:lnTo>
                    <a:lnTo>
                      <a:pt x="22" y="8"/>
                    </a:lnTo>
                    <a:lnTo>
                      <a:pt x="2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" name="Freeform 410">
                <a:extLst>
                  <a:ext uri="{FF2B5EF4-FFF2-40B4-BE49-F238E27FC236}">
                    <a16:creationId xmlns:a16="http://schemas.microsoft.com/office/drawing/2014/main" id="{23AD7D5C-89C1-4EA3-8BA7-878ADAB58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2696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6 w 18"/>
                  <a:gd name="T5" fmla="*/ 8 h 12"/>
                  <a:gd name="T6" fmla="*/ 6 w 18"/>
                  <a:gd name="T7" fmla="*/ 8 h 12"/>
                  <a:gd name="T8" fmla="*/ 18 w 1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" name="Freeform 411">
                <a:extLst>
                  <a:ext uri="{FF2B5EF4-FFF2-40B4-BE49-F238E27FC236}">
                    <a16:creationId xmlns:a16="http://schemas.microsoft.com/office/drawing/2014/main" id="{84F2C357-6F05-44EA-A69E-BAA0312D3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" y="1580"/>
                <a:ext cx="830" cy="1956"/>
              </a:xfrm>
              <a:custGeom>
                <a:avLst/>
                <a:gdLst>
                  <a:gd name="T0" fmla="*/ 532 w 830"/>
                  <a:gd name="T1" fmla="*/ 830 h 1956"/>
                  <a:gd name="T2" fmla="*/ 616 w 830"/>
                  <a:gd name="T3" fmla="*/ 766 h 1956"/>
                  <a:gd name="T4" fmla="*/ 662 w 830"/>
                  <a:gd name="T5" fmla="*/ 768 h 1956"/>
                  <a:gd name="T6" fmla="*/ 706 w 830"/>
                  <a:gd name="T7" fmla="*/ 782 h 1956"/>
                  <a:gd name="T8" fmla="*/ 768 w 830"/>
                  <a:gd name="T9" fmla="*/ 774 h 1956"/>
                  <a:gd name="T10" fmla="*/ 782 w 830"/>
                  <a:gd name="T11" fmla="*/ 664 h 1956"/>
                  <a:gd name="T12" fmla="*/ 668 w 830"/>
                  <a:gd name="T13" fmla="*/ 552 h 1956"/>
                  <a:gd name="T14" fmla="*/ 216 w 830"/>
                  <a:gd name="T15" fmla="*/ 714 h 1956"/>
                  <a:gd name="T16" fmla="*/ 104 w 830"/>
                  <a:gd name="T17" fmla="*/ 1062 h 1956"/>
                  <a:gd name="T18" fmla="*/ 86 w 830"/>
                  <a:gd name="T19" fmla="*/ 1108 h 1956"/>
                  <a:gd name="T20" fmla="*/ 78 w 830"/>
                  <a:gd name="T21" fmla="*/ 1176 h 1956"/>
                  <a:gd name="T22" fmla="*/ 86 w 830"/>
                  <a:gd name="T23" fmla="*/ 1226 h 1956"/>
                  <a:gd name="T24" fmla="*/ 78 w 830"/>
                  <a:gd name="T25" fmla="*/ 1314 h 1956"/>
                  <a:gd name="T26" fmla="*/ 84 w 830"/>
                  <a:gd name="T27" fmla="*/ 1384 h 1956"/>
                  <a:gd name="T28" fmla="*/ 90 w 830"/>
                  <a:gd name="T29" fmla="*/ 1448 h 1956"/>
                  <a:gd name="T30" fmla="*/ 106 w 830"/>
                  <a:gd name="T31" fmla="*/ 1496 h 1956"/>
                  <a:gd name="T32" fmla="*/ 138 w 830"/>
                  <a:gd name="T33" fmla="*/ 1610 h 1956"/>
                  <a:gd name="T34" fmla="*/ 198 w 830"/>
                  <a:gd name="T35" fmla="*/ 1676 h 1956"/>
                  <a:gd name="T36" fmla="*/ 222 w 830"/>
                  <a:gd name="T37" fmla="*/ 1734 h 1956"/>
                  <a:gd name="T38" fmla="*/ 254 w 830"/>
                  <a:gd name="T39" fmla="*/ 1776 h 1956"/>
                  <a:gd name="T40" fmla="*/ 340 w 830"/>
                  <a:gd name="T41" fmla="*/ 1830 h 1956"/>
                  <a:gd name="T42" fmla="*/ 390 w 830"/>
                  <a:gd name="T43" fmla="*/ 1888 h 1956"/>
                  <a:gd name="T44" fmla="*/ 286 w 830"/>
                  <a:gd name="T45" fmla="*/ 1858 h 1956"/>
                  <a:gd name="T46" fmla="*/ 226 w 830"/>
                  <a:gd name="T47" fmla="*/ 1760 h 1956"/>
                  <a:gd name="T48" fmla="*/ 136 w 830"/>
                  <a:gd name="T49" fmla="*/ 1696 h 1956"/>
                  <a:gd name="T50" fmla="*/ 82 w 830"/>
                  <a:gd name="T51" fmla="*/ 1574 h 1956"/>
                  <a:gd name="T52" fmla="*/ 56 w 830"/>
                  <a:gd name="T53" fmla="*/ 1460 h 1956"/>
                  <a:gd name="T54" fmla="*/ 38 w 830"/>
                  <a:gd name="T55" fmla="*/ 1332 h 1956"/>
                  <a:gd name="T56" fmla="*/ 38 w 830"/>
                  <a:gd name="T57" fmla="*/ 1170 h 1956"/>
                  <a:gd name="T58" fmla="*/ 96 w 830"/>
                  <a:gd name="T59" fmla="*/ 946 h 1956"/>
                  <a:gd name="T60" fmla="*/ 196 w 830"/>
                  <a:gd name="T61" fmla="*/ 648 h 1956"/>
                  <a:gd name="T62" fmla="*/ 390 w 830"/>
                  <a:gd name="T63" fmla="*/ 144 h 1956"/>
                  <a:gd name="T64" fmla="*/ 330 w 830"/>
                  <a:gd name="T65" fmla="*/ 222 h 1956"/>
                  <a:gd name="T66" fmla="*/ 112 w 830"/>
                  <a:gd name="T67" fmla="*/ 736 h 1956"/>
                  <a:gd name="T68" fmla="*/ 34 w 830"/>
                  <a:gd name="T69" fmla="*/ 1042 h 1956"/>
                  <a:gd name="T70" fmla="*/ 22 w 830"/>
                  <a:gd name="T71" fmla="*/ 1244 h 1956"/>
                  <a:gd name="T72" fmla="*/ 24 w 830"/>
                  <a:gd name="T73" fmla="*/ 1414 h 1956"/>
                  <a:gd name="T74" fmla="*/ 30 w 830"/>
                  <a:gd name="T75" fmla="*/ 1552 h 1956"/>
                  <a:gd name="T76" fmla="*/ 84 w 830"/>
                  <a:gd name="T77" fmla="*/ 1704 h 1956"/>
                  <a:gd name="T78" fmla="*/ 154 w 830"/>
                  <a:gd name="T79" fmla="*/ 1802 h 1956"/>
                  <a:gd name="T80" fmla="*/ 234 w 830"/>
                  <a:gd name="T81" fmla="*/ 1862 h 1956"/>
                  <a:gd name="T82" fmla="*/ 320 w 830"/>
                  <a:gd name="T83" fmla="*/ 1916 h 1956"/>
                  <a:gd name="T84" fmla="*/ 440 w 830"/>
                  <a:gd name="T85" fmla="*/ 1952 h 1956"/>
                  <a:gd name="T86" fmla="*/ 460 w 830"/>
                  <a:gd name="T87" fmla="*/ 1886 h 1956"/>
                  <a:gd name="T88" fmla="*/ 410 w 830"/>
                  <a:gd name="T89" fmla="*/ 1828 h 1956"/>
                  <a:gd name="T90" fmla="*/ 328 w 830"/>
                  <a:gd name="T91" fmla="*/ 1780 h 1956"/>
                  <a:gd name="T92" fmla="*/ 292 w 830"/>
                  <a:gd name="T93" fmla="*/ 1706 h 1956"/>
                  <a:gd name="T94" fmla="*/ 256 w 830"/>
                  <a:gd name="T95" fmla="*/ 1654 h 1956"/>
                  <a:gd name="T96" fmla="*/ 214 w 830"/>
                  <a:gd name="T97" fmla="*/ 1578 h 1956"/>
                  <a:gd name="T98" fmla="*/ 164 w 830"/>
                  <a:gd name="T99" fmla="*/ 1566 h 1956"/>
                  <a:gd name="T100" fmla="*/ 170 w 830"/>
                  <a:gd name="T101" fmla="*/ 1502 h 1956"/>
                  <a:gd name="T102" fmla="*/ 170 w 830"/>
                  <a:gd name="T103" fmla="*/ 1486 h 1956"/>
                  <a:gd name="T104" fmla="*/ 160 w 830"/>
                  <a:gd name="T105" fmla="*/ 1414 h 1956"/>
                  <a:gd name="T106" fmla="*/ 112 w 830"/>
                  <a:gd name="T107" fmla="*/ 1328 h 1956"/>
                  <a:gd name="T108" fmla="*/ 108 w 830"/>
                  <a:gd name="T109" fmla="*/ 1242 h 1956"/>
                  <a:gd name="T110" fmla="*/ 104 w 830"/>
                  <a:gd name="T111" fmla="*/ 1174 h 1956"/>
                  <a:gd name="T112" fmla="*/ 130 w 830"/>
                  <a:gd name="T113" fmla="*/ 1116 h 1956"/>
                  <a:gd name="T114" fmla="*/ 176 w 830"/>
                  <a:gd name="T115" fmla="*/ 1062 h 1956"/>
                  <a:gd name="T116" fmla="*/ 162 w 830"/>
                  <a:gd name="T117" fmla="*/ 990 h 1956"/>
                  <a:gd name="T118" fmla="*/ 222 w 830"/>
                  <a:gd name="T119" fmla="*/ 1000 h 1956"/>
                  <a:gd name="T120" fmla="*/ 242 w 830"/>
                  <a:gd name="T121" fmla="*/ 1070 h 1956"/>
                  <a:gd name="T122" fmla="*/ 288 w 830"/>
                  <a:gd name="T123" fmla="*/ 1160 h 19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30" h="1956">
                    <a:moveTo>
                      <a:pt x="532" y="916"/>
                    </a:moveTo>
                    <a:lnTo>
                      <a:pt x="532" y="916"/>
                    </a:lnTo>
                    <a:lnTo>
                      <a:pt x="540" y="896"/>
                    </a:lnTo>
                    <a:lnTo>
                      <a:pt x="548" y="876"/>
                    </a:lnTo>
                    <a:lnTo>
                      <a:pt x="550" y="868"/>
                    </a:lnTo>
                    <a:lnTo>
                      <a:pt x="550" y="860"/>
                    </a:lnTo>
                    <a:lnTo>
                      <a:pt x="548" y="854"/>
                    </a:lnTo>
                    <a:lnTo>
                      <a:pt x="544" y="848"/>
                    </a:lnTo>
                    <a:lnTo>
                      <a:pt x="540" y="846"/>
                    </a:lnTo>
                    <a:lnTo>
                      <a:pt x="536" y="846"/>
                    </a:lnTo>
                    <a:lnTo>
                      <a:pt x="528" y="846"/>
                    </a:lnTo>
                    <a:lnTo>
                      <a:pt x="524" y="844"/>
                    </a:lnTo>
                    <a:lnTo>
                      <a:pt x="524" y="838"/>
                    </a:lnTo>
                    <a:lnTo>
                      <a:pt x="524" y="834"/>
                    </a:lnTo>
                    <a:lnTo>
                      <a:pt x="526" y="832"/>
                    </a:lnTo>
                    <a:lnTo>
                      <a:pt x="528" y="830"/>
                    </a:lnTo>
                    <a:lnTo>
                      <a:pt x="532" y="830"/>
                    </a:lnTo>
                    <a:lnTo>
                      <a:pt x="542" y="828"/>
                    </a:lnTo>
                    <a:lnTo>
                      <a:pt x="546" y="826"/>
                    </a:lnTo>
                    <a:lnTo>
                      <a:pt x="550" y="824"/>
                    </a:lnTo>
                    <a:lnTo>
                      <a:pt x="552" y="820"/>
                    </a:lnTo>
                    <a:lnTo>
                      <a:pt x="562" y="804"/>
                    </a:lnTo>
                    <a:lnTo>
                      <a:pt x="564" y="800"/>
                    </a:lnTo>
                    <a:lnTo>
                      <a:pt x="568" y="796"/>
                    </a:lnTo>
                    <a:lnTo>
                      <a:pt x="572" y="794"/>
                    </a:lnTo>
                    <a:lnTo>
                      <a:pt x="578" y="794"/>
                    </a:lnTo>
                    <a:lnTo>
                      <a:pt x="588" y="796"/>
                    </a:lnTo>
                    <a:lnTo>
                      <a:pt x="598" y="796"/>
                    </a:lnTo>
                    <a:lnTo>
                      <a:pt x="602" y="794"/>
                    </a:lnTo>
                    <a:lnTo>
                      <a:pt x="606" y="790"/>
                    </a:lnTo>
                    <a:lnTo>
                      <a:pt x="610" y="784"/>
                    </a:lnTo>
                    <a:lnTo>
                      <a:pt x="614" y="776"/>
                    </a:lnTo>
                    <a:lnTo>
                      <a:pt x="616" y="766"/>
                    </a:lnTo>
                    <a:lnTo>
                      <a:pt x="616" y="756"/>
                    </a:lnTo>
                    <a:lnTo>
                      <a:pt x="614" y="746"/>
                    </a:lnTo>
                    <a:lnTo>
                      <a:pt x="610" y="734"/>
                    </a:lnTo>
                    <a:lnTo>
                      <a:pt x="610" y="732"/>
                    </a:lnTo>
                    <a:lnTo>
                      <a:pt x="614" y="742"/>
                    </a:lnTo>
                    <a:lnTo>
                      <a:pt x="618" y="754"/>
                    </a:lnTo>
                    <a:lnTo>
                      <a:pt x="620" y="766"/>
                    </a:lnTo>
                    <a:lnTo>
                      <a:pt x="624" y="776"/>
                    </a:lnTo>
                    <a:lnTo>
                      <a:pt x="630" y="782"/>
                    </a:lnTo>
                    <a:lnTo>
                      <a:pt x="634" y="784"/>
                    </a:lnTo>
                    <a:lnTo>
                      <a:pt x="638" y="786"/>
                    </a:lnTo>
                    <a:lnTo>
                      <a:pt x="644" y="786"/>
                    </a:lnTo>
                    <a:lnTo>
                      <a:pt x="648" y="784"/>
                    </a:lnTo>
                    <a:lnTo>
                      <a:pt x="654" y="780"/>
                    </a:lnTo>
                    <a:lnTo>
                      <a:pt x="658" y="774"/>
                    </a:lnTo>
                    <a:lnTo>
                      <a:pt x="662" y="768"/>
                    </a:lnTo>
                    <a:lnTo>
                      <a:pt x="666" y="758"/>
                    </a:lnTo>
                    <a:lnTo>
                      <a:pt x="670" y="744"/>
                    </a:lnTo>
                    <a:lnTo>
                      <a:pt x="674" y="728"/>
                    </a:lnTo>
                    <a:lnTo>
                      <a:pt x="680" y="710"/>
                    </a:lnTo>
                    <a:lnTo>
                      <a:pt x="680" y="714"/>
                    </a:lnTo>
                    <a:lnTo>
                      <a:pt x="680" y="726"/>
                    </a:lnTo>
                    <a:lnTo>
                      <a:pt x="678" y="736"/>
                    </a:lnTo>
                    <a:lnTo>
                      <a:pt x="676" y="746"/>
                    </a:lnTo>
                    <a:lnTo>
                      <a:pt x="674" y="758"/>
                    </a:lnTo>
                    <a:lnTo>
                      <a:pt x="676" y="764"/>
                    </a:lnTo>
                    <a:lnTo>
                      <a:pt x="678" y="772"/>
                    </a:lnTo>
                    <a:lnTo>
                      <a:pt x="682" y="776"/>
                    </a:lnTo>
                    <a:lnTo>
                      <a:pt x="690" y="780"/>
                    </a:lnTo>
                    <a:lnTo>
                      <a:pt x="698" y="782"/>
                    </a:lnTo>
                    <a:lnTo>
                      <a:pt x="706" y="782"/>
                    </a:lnTo>
                    <a:lnTo>
                      <a:pt x="712" y="782"/>
                    </a:lnTo>
                    <a:lnTo>
                      <a:pt x="718" y="780"/>
                    </a:lnTo>
                    <a:lnTo>
                      <a:pt x="726" y="774"/>
                    </a:lnTo>
                    <a:lnTo>
                      <a:pt x="730" y="766"/>
                    </a:lnTo>
                    <a:lnTo>
                      <a:pt x="734" y="760"/>
                    </a:lnTo>
                    <a:lnTo>
                      <a:pt x="738" y="756"/>
                    </a:lnTo>
                    <a:lnTo>
                      <a:pt x="740" y="752"/>
                    </a:lnTo>
                    <a:lnTo>
                      <a:pt x="740" y="744"/>
                    </a:lnTo>
                    <a:lnTo>
                      <a:pt x="740" y="740"/>
                    </a:lnTo>
                    <a:lnTo>
                      <a:pt x="742" y="742"/>
                    </a:lnTo>
                    <a:lnTo>
                      <a:pt x="744" y="748"/>
                    </a:lnTo>
                    <a:lnTo>
                      <a:pt x="746" y="754"/>
                    </a:lnTo>
                    <a:lnTo>
                      <a:pt x="748" y="762"/>
                    </a:lnTo>
                    <a:lnTo>
                      <a:pt x="752" y="768"/>
                    </a:lnTo>
                    <a:lnTo>
                      <a:pt x="760" y="772"/>
                    </a:lnTo>
                    <a:lnTo>
                      <a:pt x="768" y="774"/>
                    </a:lnTo>
                    <a:lnTo>
                      <a:pt x="776" y="774"/>
                    </a:lnTo>
                    <a:lnTo>
                      <a:pt x="786" y="772"/>
                    </a:lnTo>
                    <a:lnTo>
                      <a:pt x="794" y="768"/>
                    </a:lnTo>
                    <a:lnTo>
                      <a:pt x="806" y="760"/>
                    </a:lnTo>
                    <a:lnTo>
                      <a:pt x="816" y="750"/>
                    </a:lnTo>
                    <a:lnTo>
                      <a:pt x="822" y="738"/>
                    </a:lnTo>
                    <a:lnTo>
                      <a:pt x="826" y="726"/>
                    </a:lnTo>
                    <a:lnTo>
                      <a:pt x="828" y="714"/>
                    </a:lnTo>
                    <a:lnTo>
                      <a:pt x="830" y="700"/>
                    </a:lnTo>
                    <a:lnTo>
                      <a:pt x="830" y="692"/>
                    </a:lnTo>
                    <a:lnTo>
                      <a:pt x="828" y="684"/>
                    </a:lnTo>
                    <a:lnTo>
                      <a:pt x="824" y="678"/>
                    </a:lnTo>
                    <a:lnTo>
                      <a:pt x="818" y="670"/>
                    </a:lnTo>
                    <a:lnTo>
                      <a:pt x="814" y="666"/>
                    </a:lnTo>
                    <a:lnTo>
                      <a:pt x="810" y="664"/>
                    </a:lnTo>
                    <a:lnTo>
                      <a:pt x="800" y="662"/>
                    </a:lnTo>
                    <a:lnTo>
                      <a:pt x="790" y="662"/>
                    </a:lnTo>
                    <a:lnTo>
                      <a:pt x="782" y="664"/>
                    </a:lnTo>
                    <a:lnTo>
                      <a:pt x="776" y="664"/>
                    </a:lnTo>
                    <a:lnTo>
                      <a:pt x="774" y="664"/>
                    </a:lnTo>
                    <a:lnTo>
                      <a:pt x="772" y="660"/>
                    </a:lnTo>
                    <a:lnTo>
                      <a:pt x="774" y="658"/>
                    </a:lnTo>
                    <a:lnTo>
                      <a:pt x="780" y="652"/>
                    </a:lnTo>
                    <a:lnTo>
                      <a:pt x="784" y="644"/>
                    </a:lnTo>
                    <a:lnTo>
                      <a:pt x="790" y="634"/>
                    </a:lnTo>
                    <a:lnTo>
                      <a:pt x="790" y="624"/>
                    </a:lnTo>
                    <a:lnTo>
                      <a:pt x="790" y="614"/>
                    </a:lnTo>
                    <a:lnTo>
                      <a:pt x="786" y="606"/>
                    </a:lnTo>
                    <a:lnTo>
                      <a:pt x="780" y="598"/>
                    </a:lnTo>
                    <a:lnTo>
                      <a:pt x="774" y="592"/>
                    </a:lnTo>
                    <a:lnTo>
                      <a:pt x="758" y="584"/>
                    </a:lnTo>
                    <a:lnTo>
                      <a:pt x="742" y="578"/>
                    </a:lnTo>
                    <a:lnTo>
                      <a:pt x="736" y="574"/>
                    </a:lnTo>
                    <a:lnTo>
                      <a:pt x="698" y="560"/>
                    </a:lnTo>
                    <a:lnTo>
                      <a:pt x="668" y="552"/>
                    </a:lnTo>
                    <a:lnTo>
                      <a:pt x="636" y="544"/>
                    </a:lnTo>
                    <a:lnTo>
                      <a:pt x="602" y="540"/>
                    </a:lnTo>
                    <a:lnTo>
                      <a:pt x="580" y="538"/>
                    </a:lnTo>
                    <a:lnTo>
                      <a:pt x="560" y="540"/>
                    </a:lnTo>
                    <a:lnTo>
                      <a:pt x="538" y="542"/>
                    </a:lnTo>
                    <a:lnTo>
                      <a:pt x="516" y="544"/>
                    </a:lnTo>
                    <a:lnTo>
                      <a:pt x="472" y="554"/>
                    </a:lnTo>
                    <a:lnTo>
                      <a:pt x="428" y="568"/>
                    </a:lnTo>
                    <a:lnTo>
                      <a:pt x="400" y="576"/>
                    </a:lnTo>
                    <a:lnTo>
                      <a:pt x="372" y="588"/>
                    </a:lnTo>
                    <a:lnTo>
                      <a:pt x="346" y="602"/>
                    </a:lnTo>
                    <a:lnTo>
                      <a:pt x="322" y="618"/>
                    </a:lnTo>
                    <a:lnTo>
                      <a:pt x="296" y="634"/>
                    </a:lnTo>
                    <a:lnTo>
                      <a:pt x="274" y="652"/>
                    </a:lnTo>
                    <a:lnTo>
                      <a:pt x="254" y="672"/>
                    </a:lnTo>
                    <a:lnTo>
                      <a:pt x="234" y="694"/>
                    </a:lnTo>
                    <a:lnTo>
                      <a:pt x="230" y="698"/>
                    </a:lnTo>
                    <a:lnTo>
                      <a:pt x="216" y="714"/>
                    </a:lnTo>
                    <a:lnTo>
                      <a:pt x="204" y="732"/>
                    </a:lnTo>
                    <a:lnTo>
                      <a:pt x="192" y="752"/>
                    </a:lnTo>
                    <a:lnTo>
                      <a:pt x="182" y="770"/>
                    </a:lnTo>
                    <a:lnTo>
                      <a:pt x="162" y="824"/>
                    </a:lnTo>
                    <a:lnTo>
                      <a:pt x="142" y="874"/>
                    </a:lnTo>
                    <a:lnTo>
                      <a:pt x="142" y="876"/>
                    </a:lnTo>
                    <a:lnTo>
                      <a:pt x="134" y="894"/>
                    </a:lnTo>
                    <a:lnTo>
                      <a:pt x="128" y="914"/>
                    </a:lnTo>
                    <a:lnTo>
                      <a:pt x="122" y="936"/>
                    </a:lnTo>
                    <a:lnTo>
                      <a:pt x="118" y="958"/>
                    </a:lnTo>
                    <a:lnTo>
                      <a:pt x="112" y="984"/>
                    </a:lnTo>
                    <a:lnTo>
                      <a:pt x="110" y="994"/>
                    </a:lnTo>
                    <a:lnTo>
                      <a:pt x="104" y="1014"/>
                    </a:lnTo>
                    <a:lnTo>
                      <a:pt x="100" y="1034"/>
                    </a:lnTo>
                    <a:lnTo>
                      <a:pt x="98" y="1048"/>
                    </a:lnTo>
                    <a:lnTo>
                      <a:pt x="100" y="1056"/>
                    </a:lnTo>
                    <a:lnTo>
                      <a:pt x="104" y="1062"/>
                    </a:lnTo>
                    <a:lnTo>
                      <a:pt x="108" y="1068"/>
                    </a:lnTo>
                    <a:lnTo>
                      <a:pt x="112" y="1072"/>
                    </a:lnTo>
                    <a:lnTo>
                      <a:pt x="122" y="1076"/>
                    </a:lnTo>
                    <a:lnTo>
                      <a:pt x="134" y="1076"/>
                    </a:lnTo>
                    <a:lnTo>
                      <a:pt x="144" y="1076"/>
                    </a:lnTo>
                    <a:lnTo>
                      <a:pt x="152" y="1076"/>
                    </a:lnTo>
                    <a:lnTo>
                      <a:pt x="146" y="1078"/>
                    </a:lnTo>
                    <a:lnTo>
                      <a:pt x="134" y="1080"/>
                    </a:lnTo>
                    <a:lnTo>
                      <a:pt x="120" y="1080"/>
                    </a:lnTo>
                    <a:lnTo>
                      <a:pt x="106" y="1082"/>
                    </a:lnTo>
                    <a:lnTo>
                      <a:pt x="100" y="1084"/>
                    </a:lnTo>
                    <a:lnTo>
                      <a:pt x="94" y="1088"/>
                    </a:lnTo>
                    <a:lnTo>
                      <a:pt x="90" y="1096"/>
                    </a:lnTo>
                    <a:lnTo>
                      <a:pt x="88" y="1104"/>
                    </a:lnTo>
                    <a:lnTo>
                      <a:pt x="86" y="1108"/>
                    </a:lnTo>
                    <a:lnTo>
                      <a:pt x="88" y="1116"/>
                    </a:lnTo>
                    <a:lnTo>
                      <a:pt x="90" y="1124"/>
                    </a:lnTo>
                    <a:lnTo>
                      <a:pt x="94" y="1128"/>
                    </a:lnTo>
                    <a:lnTo>
                      <a:pt x="100" y="1132"/>
                    </a:lnTo>
                    <a:lnTo>
                      <a:pt x="112" y="1138"/>
                    </a:lnTo>
                    <a:lnTo>
                      <a:pt x="124" y="1142"/>
                    </a:lnTo>
                    <a:lnTo>
                      <a:pt x="136" y="1146"/>
                    </a:lnTo>
                    <a:lnTo>
                      <a:pt x="136" y="1148"/>
                    </a:lnTo>
                    <a:lnTo>
                      <a:pt x="130" y="1148"/>
                    </a:lnTo>
                    <a:lnTo>
                      <a:pt x="122" y="1148"/>
                    </a:lnTo>
                    <a:lnTo>
                      <a:pt x="110" y="1146"/>
                    </a:lnTo>
                    <a:lnTo>
                      <a:pt x="96" y="1148"/>
                    </a:lnTo>
                    <a:lnTo>
                      <a:pt x="90" y="1150"/>
                    </a:lnTo>
                    <a:lnTo>
                      <a:pt x="86" y="1154"/>
                    </a:lnTo>
                    <a:lnTo>
                      <a:pt x="80" y="1160"/>
                    </a:lnTo>
                    <a:lnTo>
                      <a:pt x="78" y="1170"/>
                    </a:lnTo>
                    <a:lnTo>
                      <a:pt x="78" y="1176"/>
                    </a:lnTo>
                    <a:lnTo>
                      <a:pt x="78" y="1184"/>
                    </a:lnTo>
                    <a:lnTo>
                      <a:pt x="82" y="1190"/>
                    </a:lnTo>
                    <a:lnTo>
                      <a:pt x="86" y="1194"/>
                    </a:lnTo>
                    <a:lnTo>
                      <a:pt x="90" y="1198"/>
                    </a:lnTo>
                    <a:lnTo>
                      <a:pt x="100" y="1204"/>
                    </a:lnTo>
                    <a:lnTo>
                      <a:pt x="110" y="1206"/>
                    </a:lnTo>
                    <a:lnTo>
                      <a:pt x="120" y="1208"/>
                    </a:lnTo>
                    <a:lnTo>
                      <a:pt x="122" y="1210"/>
                    </a:lnTo>
                    <a:lnTo>
                      <a:pt x="124" y="1212"/>
                    </a:lnTo>
                    <a:lnTo>
                      <a:pt x="124" y="1214"/>
                    </a:lnTo>
                    <a:lnTo>
                      <a:pt x="114" y="1216"/>
                    </a:lnTo>
                    <a:lnTo>
                      <a:pt x="106" y="1216"/>
                    </a:lnTo>
                    <a:lnTo>
                      <a:pt x="98" y="1218"/>
                    </a:lnTo>
                    <a:lnTo>
                      <a:pt x="90" y="1222"/>
                    </a:lnTo>
                    <a:lnTo>
                      <a:pt x="86" y="1226"/>
                    </a:lnTo>
                    <a:lnTo>
                      <a:pt x="84" y="1232"/>
                    </a:lnTo>
                    <a:lnTo>
                      <a:pt x="82" y="1244"/>
                    </a:lnTo>
                    <a:lnTo>
                      <a:pt x="82" y="1250"/>
                    </a:lnTo>
                    <a:lnTo>
                      <a:pt x="84" y="1256"/>
                    </a:lnTo>
                    <a:lnTo>
                      <a:pt x="90" y="1264"/>
                    </a:lnTo>
                    <a:lnTo>
                      <a:pt x="98" y="1270"/>
                    </a:lnTo>
                    <a:lnTo>
                      <a:pt x="106" y="1276"/>
                    </a:lnTo>
                    <a:lnTo>
                      <a:pt x="116" y="1282"/>
                    </a:lnTo>
                    <a:lnTo>
                      <a:pt x="118" y="1286"/>
                    </a:lnTo>
                    <a:lnTo>
                      <a:pt x="118" y="1288"/>
                    </a:lnTo>
                    <a:lnTo>
                      <a:pt x="116" y="1290"/>
                    </a:lnTo>
                    <a:lnTo>
                      <a:pt x="112" y="1292"/>
                    </a:lnTo>
                    <a:lnTo>
                      <a:pt x="102" y="1296"/>
                    </a:lnTo>
                    <a:lnTo>
                      <a:pt x="94" y="1300"/>
                    </a:lnTo>
                    <a:lnTo>
                      <a:pt x="86" y="1306"/>
                    </a:lnTo>
                    <a:lnTo>
                      <a:pt x="78" y="1314"/>
                    </a:lnTo>
                    <a:lnTo>
                      <a:pt x="76" y="1320"/>
                    </a:lnTo>
                    <a:lnTo>
                      <a:pt x="76" y="1326"/>
                    </a:lnTo>
                    <a:lnTo>
                      <a:pt x="76" y="1336"/>
                    </a:lnTo>
                    <a:lnTo>
                      <a:pt x="78" y="1340"/>
                    </a:lnTo>
                    <a:lnTo>
                      <a:pt x="82" y="1344"/>
                    </a:lnTo>
                    <a:lnTo>
                      <a:pt x="90" y="1350"/>
                    </a:lnTo>
                    <a:lnTo>
                      <a:pt x="100" y="1354"/>
                    </a:lnTo>
                    <a:lnTo>
                      <a:pt x="110" y="1354"/>
                    </a:lnTo>
                    <a:lnTo>
                      <a:pt x="114" y="1356"/>
                    </a:lnTo>
                    <a:lnTo>
                      <a:pt x="116" y="1356"/>
                    </a:lnTo>
                    <a:lnTo>
                      <a:pt x="112" y="1358"/>
                    </a:lnTo>
                    <a:lnTo>
                      <a:pt x="102" y="1360"/>
                    </a:lnTo>
                    <a:lnTo>
                      <a:pt x="94" y="1366"/>
                    </a:lnTo>
                    <a:lnTo>
                      <a:pt x="86" y="1374"/>
                    </a:lnTo>
                    <a:lnTo>
                      <a:pt x="84" y="1378"/>
                    </a:lnTo>
                    <a:lnTo>
                      <a:pt x="84" y="1384"/>
                    </a:lnTo>
                    <a:lnTo>
                      <a:pt x="84" y="1388"/>
                    </a:lnTo>
                    <a:lnTo>
                      <a:pt x="86" y="1396"/>
                    </a:lnTo>
                    <a:lnTo>
                      <a:pt x="90" y="1400"/>
                    </a:lnTo>
                    <a:lnTo>
                      <a:pt x="94" y="1404"/>
                    </a:lnTo>
                    <a:lnTo>
                      <a:pt x="100" y="1406"/>
                    </a:lnTo>
                    <a:lnTo>
                      <a:pt x="110" y="1408"/>
                    </a:lnTo>
                    <a:lnTo>
                      <a:pt x="120" y="1406"/>
                    </a:lnTo>
                    <a:lnTo>
                      <a:pt x="126" y="1406"/>
                    </a:lnTo>
                    <a:lnTo>
                      <a:pt x="132" y="1406"/>
                    </a:lnTo>
                    <a:lnTo>
                      <a:pt x="120" y="1412"/>
                    </a:lnTo>
                    <a:lnTo>
                      <a:pt x="110" y="1416"/>
                    </a:lnTo>
                    <a:lnTo>
                      <a:pt x="100" y="1422"/>
                    </a:lnTo>
                    <a:lnTo>
                      <a:pt x="96" y="1426"/>
                    </a:lnTo>
                    <a:lnTo>
                      <a:pt x="92" y="1430"/>
                    </a:lnTo>
                    <a:lnTo>
                      <a:pt x="90" y="1436"/>
                    </a:lnTo>
                    <a:lnTo>
                      <a:pt x="90" y="1442"/>
                    </a:lnTo>
                    <a:lnTo>
                      <a:pt x="90" y="1448"/>
                    </a:lnTo>
                    <a:lnTo>
                      <a:pt x="92" y="1456"/>
                    </a:lnTo>
                    <a:lnTo>
                      <a:pt x="96" y="1462"/>
                    </a:lnTo>
                    <a:lnTo>
                      <a:pt x="102" y="1466"/>
                    </a:lnTo>
                    <a:lnTo>
                      <a:pt x="108" y="1466"/>
                    </a:lnTo>
                    <a:lnTo>
                      <a:pt x="122" y="1468"/>
                    </a:lnTo>
                    <a:lnTo>
                      <a:pt x="136" y="1466"/>
                    </a:lnTo>
                    <a:lnTo>
                      <a:pt x="146" y="1464"/>
                    </a:lnTo>
                    <a:lnTo>
                      <a:pt x="156" y="1464"/>
                    </a:lnTo>
                    <a:lnTo>
                      <a:pt x="144" y="1468"/>
                    </a:lnTo>
                    <a:lnTo>
                      <a:pt x="132" y="1472"/>
                    </a:lnTo>
                    <a:lnTo>
                      <a:pt x="120" y="1478"/>
                    </a:lnTo>
                    <a:lnTo>
                      <a:pt x="114" y="1484"/>
                    </a:lnTo>
                    <a:lnTo>
                      <a:pt x="110" y="1490"/>
                    </a:lnTo>
                    <a:lnTo>
                      <a:pt x="106" y="1496"/>
                    </a:lnTo>
                    <a:lnTo>
                      <a:pt x="104" y="1506"/>
                    </a:lnTo>
                    <a:lnTo>
                      <a:pt x="104" y="1516"/>
                    </a:lnTo>
                    <a:lnTo>
                      <a:pt x="106" y="1530"/>
                    </a:lnTo>
                    <a:lnTo>
                      <a:pt x="110" y="1538"/>
                    </a:lnTo>
                    <a:lnTo>
                      <a:pt x="116" y="1544"/>
                    </a:lnTo>
                    <a:lnTo>
                      <a:pt x="122" y="1548"/>
                    </a:lnTo>
                    <a:lnTo>
                      <a:pt x="132" y="1552"/>
                    </a:lnTo>
                    <a:lnTo>
                      <a:pt x="142" y="1552"/>
                    </a:lnTo>
                    <a:lnTo>
                      <a:pt x="138" y="1558"/>
                    </a:lnTo>
                    <a:lnTo>
                      <a:pt x="134" y="1568"/>
                    </a:lnTo>
                    <a:lnTo>
                      <a:pt x="130" y="1578"/>
                    </a:lnTo>
                    <a:lnTo>
                      <a:pt x="130" y="1588"/>
                    </a:lnTo>
                    <a:lnTo>
                      <a:pt x="130" y="1596"/>
                    </a:lnTo>
                    <a:lnTo>
                      <a:pt x="132" y="1602"/>
                    </a:lnTo>
                    <a:lnTo>
                      <a:pt x="138" y="1610"/>
                    </a:lnTo>
                    <a:lnTo>
                      <a:pt x="144" y="1614"/>
                    </a:lnTo>
                    <a:lnTo>
                      <a:pt x="152" y="1618"/>
                    </a:lnTo>
                    <a:lnTo>
                      <a:pt x="160" y="1620"/>
                    </a:lnTo>
                    <a:lnTo>
                      <a:pt x="170" y="1618"/>
                    </a:lnTo>
                    <a:lnTo>
                      <a:pt x="176" y="1614"/>
                    </a:lnTo>
                    <a:lnTo>
                      <a:pt x="168" y="1634"/>
                    </a:lnTo>
                    <a:lnTo>
                      <a:pt x="166" y="1642"/>
                    </a:lnTo>
                    <a:lnTo>
                      <a:pt x="164" y="1652"/>
                    </a:lnTo>
                    <a:lnTo>
                      <a:pt x="164" y="1656"/>
                    </a:lnTo>
                    <a:lnTo>
                      <a:pt x="166" y="1662"/>
                    </a:lnTo>
                    <a:lnTo>
                      <a:pt x="168" y="1668"/>
                    </a:lnTo>
                    <a:lnTo>
                      <a:pt x="172" y="1676"/>
                    </a:lnTo>
                    <a:lnTo>
                      <a:pt x="176" y="1678"/>
                    </a:lnTo>
                    <a:lnTo>
                      <a:pt x="180" y="1680"/>
                    </a:lnTo>
                    <a:lnTo>
                      <a:pt x="184" y="1682"/>
                    </a:lnTo>
                    <a:lnTo>
                      <a:pt x="188" y="1680"/>
                    </a:lnTo>
                    <a:lnTo>
                      <a:pt x="198" y="1676"/>
                    </a:lnTo>
                    <a:lnTo>
                      <a:pt x="204" y="1670"/>
                    </a:lnTo>
                    <a:lnTo>
                      <a:pt x="212" y="1664"/>
                    </a:lnTo>
                    <a:lnTo>
                      <a:pt x="220" y="1654"/>
                    </a:lnTo>
                    <a:lnTo>
                      <a:pt x="224" y="1652"/>
                    </a:lnTo>
                    <a:lnTo>
                      <a:pt x="228" y="1650"/>
                    </a:lnTo>
                    <a:lnTo>
                      <a:pt x="230" y="1652"/>
                    </a:lnTo>
                    <a:lnTo>
                      <a:pt x="230" y="1654"/>
                    </a:lnTo>
                    <a:lnTo>
                      <a:pt x="230" y="1656"/>
                    </a:lnTo>
                    <a:lnTo>
                      <a:pt x="228" y="1662"/>
                    </a:lnTo>
                    <a:lnTo>
                      <a:pt x="220" y="1672"/>
                    </a:lnTo>
                    <a:lnTo>
                      <a:pt x="210" y="1688"/>
                    </a:lnTo>
                    <a:lnTo>
                      <a:pt x="206" y="1698"/>
                    </a:lnTo>
                    <a:lnTo>
                      <a:pt x="206" y="1708"/>
                    </a:lnTo>
                    <a:lnTo>
                      <a:pt x="206" y="1714"/>
                    </a:lnTo>
                    <a:lnTo>
                      <a:pt x="208" y="1722"/>
                    </a:lnTo>
                    <a:lnTo>
                      <a:pt x="214" y="1728"/>
                    </a:lnTo>
                    <a:lnTo>
                      <a:pt x="222" y="1734"/>
                    </a:lnTo>
                    <a:lnTo>
                      <a:pt x="228" y="1738"/>
                    </a:lnTo>
                    <a:lnTo>
                      <a:pt x="234" y="1740"/>
                    </a:lnTo>
                    <a:lnTo>
                      <a:pt x="240" y="1738"/>
                    </a:lnTo>
                    <a:lnTo>
                      <a:pt x="246" y="1736"/>
                    </a:lnTo>
                    <a:lnTo>
                      <a:pt x="256" y="1730"/>
                    </a:lnTo>
                    <a:lnTo>
                      <a:pt x="262" y="1722"/>
                    </a:lnTo>
                    <a:lnTo>
                      <a:pt x="268" y="1716"/>
                    </a:lnTo>
                    <a:lnTo>
                      <a:pt x="264" y="1722"/>
                    </a:lnTo>
                    <a:lnTo>
                      <a:pt x="260" y="1730"/>
                    </a:lnTo>
                    <a:lnTo>
                      <a:pt x="250" y="1742"/>
                    </a:lnTo>
                    <a:lnTo>
                      <a:pt x="248" y="1750"/>
                    </a:lnTo>
                    <a:lnTo>
                      <a:pt x="246" y="1758"/>
                    </a:lnTo>
                    <a:lnTo>
                      <a:pt x="248" y="1762"/>
                    </a:lnTo>
                    <a:lnTo>
                      <a:pt x="250" y="1768"/>
                    </a:lnTo>
                    <a:lnTo>
                      <a:pt x="254" y="1776"/>
                    </a:lnTo>
                    <a:lnTo>
                      <a:pt x="260" y="1782"/>
                    </a:lnTo>
                    <a:lnTo>
                      <a:pt x="268" y="1784"/>
                    </a:lnTo>
                    <a:lnTo>
                      <a:pt x="276" y="1784"/>
                    </a:lnTo>
                    <a:lnTo>
                      <a:pt x="282" y="1782"/>
                    </a:lnTo>
                    <a:lnTo>
                      <a:pt x="294" y="1774"/>
                    </a:lnTo>
                    <a:lnTo>
                      <a:pt x="300" y="1770"/>
                    </a:lnTo>
                    <a:lnTo>
                      <a:pt x="300" y="1780"/>
                    </a:lnTo>
                    <a:lnTo>
                      <a:pt x="300" y="1792"/>
                    </a:lnTo>
                    <a:lnTo>
                      <a:pt x="300" y="1804"/>
                    </a:lnTo>
                    <a:lnTo>
                      <a:pt x="302" y="1816"/>
                    </a:lnTo>
                    <a:lnTo>
                      <a:pt x="306" y="1826"/>
                    </a:lnTo>
                    <a:lnTo>
                      <a:pt x="310" y="1830"/>
                    </a:lnTo>
                    <a:lnTo>
                      <a:pt x="314" y="1834"/>
                    </a:lnTo>
                    <a:lnTo>
                      <a:pt x="320" y="1836"/>
                    </a:lnTo>
                    <a:lnTo>
                      <a:pt x="326" y="1836"/>
                    </a:lnTo>
                    <a:lnTo>
                      <a:pt x="334" y="1834"/>
                    </a:lnTo>
                    <a:lnTo>
                      <a:pt x="340" y="1830"/>
                    </a:lnTo>
                    <a:lnTo>
                      <a:pt x="346" y="1824"/>
                    </a:lnTo>
                    <a:lnTo>
                      <a:pt x="350" y="1820"/>
                    </a:lnTo>
                    <a:lnTo>
                      <a:pt x="352" y="1830"/>
                    </a:lnTo>
                    <a:lnTo>
                      <a:pt x="356" y="1844"/>
                    </a:lnTo>
                    <a:lnTo>
                      <a:pt x="360" y="1856"/>
                    </a:lnTo>
                    <a:lnTo>
                      <a:pt x="366" y="1864"/>
                    </a:lnTo>
                    <a:lnTo>
                      <a:pt x="370" y="1866"/>
                    </a:lnTo>
                    <a:lnTo>
                      <a:pt x="376" y="1866"/>
                    </a:lnTo>
                    <a:lnTo>
                      <a:pt x="380" y="1864"/>
                    </a:lnTo>
                    <a:lnTo>
                      <a:pt x="384" y="1862"/>
                    </a:lnTo>
                    <a:lnTo>
                      <a:pt x="390" y="1856"/>
                    </a:lnTo>
                    <a:lnTo>
                      <a:pt x="388" y="1872"/>
                    </a:lnTo>
                    <a:lnTo>
                      <a:pt x="390" y="1880"/>
                    </a:lnTo>
                    <a:lnTo>
                      <a:pt x="390" y="1888"/>
                    </a:lnTo>
                    <a:lnTo>
                      <a:pt x="382" y="1888"/>
                    </a:lnTo>
                    <a:lnTo>
                      <a:pt x="372" y="1890"/>
                    </a:lnTo>
                    <a:lnTo>
                      <a:pt x="362" y="1894"/>
                    </a:lnTo>
                    <a:lnTo>
                      <a:pt x="354" y="1898"/>
                    </a:lnTo>
                    <a:lnTo>
                      <a:pt x="350" y="1890"/>
                    </a:lnTo>
                    <a:lnTo>
                      <a:pt x="348" y="1882"/>
                    </a:lnTo>
                    <a:lnTo>
                      <a:pt x="344" y="1872"/>
                    </a:lnTo>
                    <a:lnTo>
                      <a:pt x="338" y="1860"/>
                    </a:lnTo>
                    <a:lnTo>
                      <a:pt x="330" y="1852"/>
                    </a:lnTo>
                    <a:lnTo>
                      <a:pt x="324" y="1850"/>
                    </a:lnTo>
                    <a:lnTo>
                      <a:pt x="318" y="1848"/>
                    </a:lnTo>
                    <a:lnTo>
                      <a:pt x="308" y="1848"/>
                    </a:lnTo>
                    <a:lnTo>
                      <a:pt x="300" y="1850"/>
                    </a:lnTo>
                    <a:lnTo>
                      <a:pt x="286" y="1858"/>
                    </a:lnTo>
                    <a:lnTo>
                      <a:pt x="284" y="1856"/>
                    </a:lnTo>
                    <a:lnTo>
                      <a:pt x="278" y="1838"/>
                    </a:lnTo>
                    <a:lnTo>
                      <a:pt x="274" y="1828"/>
                    </a:lnTo>
                    <a:lnTo>
                      <a:pt x="270" y="1820"/>
                    </a:lnTo>
                    <a:lnTo>
                      <a:pt x="262" y="1812"/>
                    </a:lnTo>
                    <a:lnTo>
                      <a:pt x="252" y="1810"/>
                    </a:lnTo>
                    <a:lnTo>
                      <a:pt x="250" y="1810"/>
                    </a:lnTo>
                    <a:lnTo>
                      <a:pt x="252" y="1802"/>
                    </a:lnTo>
                    <a:lnTo>
                      <a:pt x="252" y="1792"/>
                    </a:lnTo>
                    <a:lnTo>
                      <a:pt x="252" y="1786"/>
                    </a:lnTo>
                    <a:lnTo>
                      <a:pt x="250" y="1778"/>
                    </a:lnTo>
                    <a:lnTo>
                      <a:pt x="246" y="1772"/>
                    </a:lnTo>
                    <a:lnTo>
                      <a:pt x="240" y="1766"/>
                    </a:lnTo>
                    <a:lnTo>
                      <a:pt x="234" y="1762"/>
                    </a:lnTo>
                    <a:lnTo>
                      <a:pt x="226" y="1760"/>
                    </a:lnTo>
                    <a:lnTo>
                      <a:pt x="218" y="1760"/>
                    </a:lnTo>
                    <a:lnTo>
                      <a:pt x="212" y="1762"/>
                    </a:lnTo>
                    <a:lnTo>
                      <a:pt x="202" y="1770"/>
                    </a:lnTo>
                    <a:lnTo>
                      <a:pt x="194" y="1776"/>
                    </a:lnTo>
                    <a:lnTo>
                      <a:pt x="190" y="1780"/>
                    </a:lnTo>
                    <a:lnTo>
                      <a:pt x="192" y="1770"/>
                    </a:lnTo>
                    <a:lnTo>
                      <a:pt x="196" y="1756"/>
                    </a:lnTo>
                    <a:lnTo>
                      <a:pt x="198" y="1740"/>
                    </a:lnTo>
                    <a:lnTo>
                      <a:pt x="196" y="1724"/>
                    </a:lnTo>
                    <a:lnTo>
                      <a:pt x="194" y="1718"/>
                    </a:lnTo>
                    <a:lnTo>
                      <a:pt x="188" y="1710"/>
                    </a:lnTo>
                    <a:lnTo>
                      <a:pt x="182" y="1702"/>
                    </a:lnTo>
                    <a:lnTo>
                      <a:pt x="174" y="1698"/>
                    </a:lnTo>
                    <a:lnTo>
                      <a:pt x="168" y="1694"/>
                    </a:lnTo>
                    <a:lnTo>
                      <a:pt x="160" y="1692"/>
                    </a:lnTo>
                    <a:lnTo>
                      <a:pt x="146" y="1694"/>
                    </a:lnTo>
                    <a:lnTo>
                      <a:pt x="136" y="1696"/>
                    </a:lnTo>
                    <a:lnTo>
                      <a:pt x="126" y="1698"/>
                    </a:lnTo>
                    <a:lnTo>
                      <a:pt x="124" y="1698"/>
                    </a:lnTo>
                    <a:lnTo>
                      <a:pt x="122" y="1696"/>
                    </a:lnTo>
                    <a:lnTo>
                      <a:pt x="120" y="1690"/>
                    </a:lnTo>
                    <a:lnTo>
                      <a:pt x="122" y="1674"/>
                    </a:lnTo>
                    <a:lnTo>
                      <a:pt x="126" y="1660"/>
                    </a:lnTo>
                    <a:lnTo>
                      <a:pt x="130" y="1640"/>
                    </a:lnTo>
                    <a:lnTo>
                      <a:pt x="132" y="1622"/>
                    </a:lnTo>
                    <a:lnTo>
                      <a:pt x="132" y="1612"/>
                    </a:lnTo>
                    <a:lnTo>
                      <a:pt x="128" y="1604"/>
                    </a:lnTo>
                    <a:lnTo>
                      <a:pt x="124" y="1596"/>
                    </a:lnTo>
                    <a:lnTo>
                      <a:pt x="118" y="1590"/>
                    </a:lnTo>
                    <a:lnTo>
                      <a:pt x="106" y="1582"/>
                    </a:lnTo>
                    <a:lnTo>
                      <a:pt x="94" y="1578"/>
                    </a:lnTo>
                    <a:lnTo>
                      <a:pt x="82" y="1574"/>
                    </a:lnTo>
                    <a:lnTo>
                      <a:pt x="72" y="1572"/>
                    </a:lnTo>
                    <a:lnTo>
                      <a:pt x="66" y="1570"/>
                    </a:lnTo>
                    <a:lnTo>
                      <a:pt x="66" y="1568"/>
                    </a:lnTo>
                    <a:lnTo>
                      <a:pt x="66" y="1566"/>
                    </a:lnTo>
                    <a:lnTo>
                      <a:pt x="68" y="1558"/>
                    </a:lnTo>
                    <a:lnTo>
                      <a:pt x="74" y="1548"/>
                    </a:lnTo>
                    <a:lnTo>
                      <a:pt x="86" y="1528"/>
                    </a:lnTo>
                    <a:lnTo>
                      <a:pt x="90" y="1518"/>
                    </a:lnTo>
                    <a:lnTo>
                      <a:pt x="92" y="1506"/>
                    </a:lnTo>
                    <a:lnTo>
                      <a:pt x="92" y="1498"/>
                    </a:lnTo>
                    <a:lnTo>
                      <a:pt x="88" y="1490"/>
                    </a:lnTo>
                    <a:lnTo>
                      <a:pt x="84" y="1480"/>
                    </a:lnTo>
                    <a:lnTo>
                      <a:pt x="76" y="1472"/>
                    </a:lnTo>
                    <a:lnTo>
                      <a:pt x="62" y="1464"/>
                    </a:lnTo>
                    <a:lnTo>
                      <a:pt x="56" y="1460"/>
                    </a:lnTo>
                    <a:lnTo>
                      <a:pt x="52" y="1458"/>
                    </a:lnTo>
                    <a:lnTo>
                      <a:pt x="50" y="1452"/>
                    </a:lnTo>
                    <a:lnTo>
                      <a:pt x="48" y="1448"/>
                    </a:lnTo>
                    <a:lnTo>
                      <a:pt x="50" y="1442"/>
                    </a:lnTo>
                    <a:lnTo>
                      <a:pt x="54" y="1436"/>
                    </a:lnTo>
                    <a:lnTo>
                      <a:pt x="64" y="1422"/>
                    </a:lnTo>
                    <a:lnTo>
                      <a:pt x="66" y="1414"/>
                    </a:lnTo>
                    <a:lnTo>
                      <a:pt x="68" y="1402"/>
                    </a:lnTo>
                    <a:lnTo>
                      <a:pt x="70" y="1396"/>
                    </a:lnTo>
                    <a:lnTo>
                      <a:pt x="68" y="1380"/>
                    </a:lnTo>
                    <a:lnTo>
                      <a:pt x="62" y="1366"/>
                    </a:lnTo>
                    <a:lnTo>
                      <a:pt x="54" y="1358"/>
                    </a:lnTo>
                    <a:lnTo>
                      <a:pt x="48" y="1350"/>
                    </a:lnTo>
                    <a:lnTo>
                      <a:pt x="40" y="1340"/>
                    </a:lnTo>
                    <a:lnTo>
                      <a:pt x="38" y="1336"/>
                    </a:lnTo>
                    <a:lnTo>
                      <a:pt x="38" y="1332"/>
                    </a:lnTo>
                    <a:lnTo>
                      <a:pt x="38" y="1330"/>
                    </a:lnTo>
                    <a:lnTo>
                      <a:pt x="40" y="1318"/>
                    </a:lnTo>
                    <a:lnTo>
                      <a:pt x="48" y="1304"/>
                    </a:lnTo>
                    <a:lnTo>
                      <a:pt x="58" y="1282"/>
                    </a:lnTo>
                    <a:lnTo>
                      <a:pt x="60" y="1270"/>
                    </a:lnTo>
                    <a:lnTo>
                      <a:pt x="62" y="1256"/>
                    </a:lnTo>
                    <a:lnTo>
                      <a:pt x="62" y="1248"/>
                    </a:lnTo>
                    <a:lnTo>
                      <a:pt x="60" y="1236"/>
                    </a:lnTo>
                    <a:lnTo>
                      <a:pt x="56" y="1224"/>
                    </a:lnTo>
                    <a:lnTo>
                      <a:pt x="48" y="1206"/>
                    </a:lnTo>
                    <a:lnTo>
                      <a:pt x="40" y="1190"/>
                    </a:lnTo>
                    <a:lnTo>
                      <a:pt x="38" y="1182"/>
                    </a:lnTo>
                    <a:lnTo>
                      <a:pt x="38" y="1172"/>
                    </a:lnTo>
                    <a:lnTo>
                      <a:pt x="38" y="1170"/>
                    </a:lnTo>
                    <a:lnTo>
                      <a:pt x="38" y="1166"/>
                    </a:lnTo>
                    <a:lnTo>
                      <a:pt x="42" y="1160"/>
                    </a:lnTo>
                    <a:lnTo>
                      <a:pt x="52" y="1150"/>
                    </a:lnTo>
                    <a:lnTo>
                      <a:pt x="60" y="1140"/>
                    </a:lnTo>
                    <a:lnTo>
                      <a:pt x="68" y="1130"/>
                    </a:lnTo>
                    <a:lnTo>
                      <a:pt x="76" y="1116"/>
                    </a:lnTo>
                    <a:lnTo>
                      <a:pt x="76" y="1108"/>
                    </a:lnTo>
                    <a:lnTo>
                      <a:pt x="78" y="1100"/>
                    </a:lnTo>
                    <a:lnTo>
                      <a:pt x="76" y="1080"/>
                    </a:lnTo>
                    <a:lnTo>
                      <a:pt x="74" y="1064"/>
                    </a:lnTo>
                    <a:lnTo>
                      <a:pt x="72" y="1044"/>
                    </a:lnTo>
                    <a:lnTo>
                      <a:pt x="72" y="1034"/>
                    </a:lnTo>
                    <a:lnTo>
                      <a:pt x="76" y="1022"/>
                    </a:lnTo>
                    <a:lnTo>
                      <a:pt x="84" y="1004"/>
                    </a:lnTo>
                    <a:lnTo>
                      <a:pt x="90" y="986"/>
                    </a:lnTo>
                    <a:lnTo>
                      <a:pt x="96" y="946"/>
                    </a:lnTo>
                    <a:lnTo>
                      <a:pt x="98" y="934"/>
                    </a:lnTo>
                    <a:lnTo>
                      <a:pt x="100" y="924"/>
                    </a:lnTo>
                    <a:lnTo>
                      <a:pt x="104" y="916"/>
                    </a:lnTo>
                    <a:lnTo>
                      <a:pt x="114" y="896"/>
                    </a:lnTo>
                    <a:lnTo>
                      <a:pt x="124" y="874"/>
                    </a:lnTo>
                    <a:lnTo>
                      <a:pt x="128" y="862"/>
                    </a:lnTo>
                    <a:lnTo>
                      <a:pt x="132" y="850"/>
                    </a:lnTo>
                    <a:lnTo>
                      <a:pt x="136" y="828"/>
                    </a:lnTo>
                    <a:lnTo>
                      <a:pt x="138" y="804"/>
                    </a:lnTo>
                    <a:lnTo>
                      <a:pt x="140" y="776"/>
                    </a:lnTo>
                    <a:lnTo>
                      <a:pt x="142" y="764"/>
                    </a:lnTo>
                    <a:lnTo>
                      <a:pt x="146" y="754"/>
                    </a:lnTo>
                    <a:lnTo>
                      <a:pt x="160" y="728"/>
                    </a:lnTo>
                    <a:lnTo>
                      <a:pt x="178" y="690"/>
                    </a:lnTo>
                    <a:lnTo>
                      <a:pt x="188" y="670"/>
                    </a:lnTo>
                    <a:lnTo>
                      <a:pt x="196" y="648"/>
                    </a:lnTo>
                    <a:lnTo>
                      <a:pt x="210" y="614"/>
                    </a:lnTo>
                    <a:lnTo>
                      <a:pt x="218" y="596"/>
                    </a:lnTo>
                    <a:lnTo>
                      <a:pt x="228" y="576"/>
                    </a:lnTo>
                    <a:lnTo>
                      <a:pt x="246" y="544"/>
                    </a:lnTo>
                    <a:lnTo>
                      <a:pt x="266" y="508"/>
                    </a:lnTo>
                    <a:lnTo>
                      <a:pt x="276" y="480"/>
                    </a:lnTo>
                    <a:lnTo>
                      <a:pt x="286" y="454"/>
                    </a:lnTo>
                    <a:lnTo>
                      <a:pt x="302" y="400"/>
                    </a:lnTo>
                    <a:lnTo>
                      <a:pt x="318" y="350"/>
                    </a:lnTo>
                    <a:lnTo>
                      <a:pt x="326" y="330"/>
                    </a:lnTo>
                    <a:lnTo>
                      <a:pt x="334" y="314"/>
                    </a:lnTo>
                    <a:lnTo>
                      <a:pt x="348" y="288"/>
                    </a:lnTo>
                    <a:lnTo>
                      <a:pt x="358" y="260"/>
                    </a:lnTo>
                    <a:lnTo>
                      <a:pt x="366" y="232"/>
                    </a:lnTo>
                    <a:lnTo>
                      <a:pt x="372" y="204"/>
                    </a:lnTo>
                    <a:lnTo>
                      <a:pt x="380" y="174"/>
                    </a:lnTo>
                    <a:lnTo>
                      <a:pt x="390" y="144"/>
                    </a:lnTo>
                    <a:lnTo>
                      <a:pt x="414" y="80"/>
                    </a:lnTo>
                    <a:lnTo>
                      <a:pt x="430" y="40"/>
                    </a:lnTo>
                    <a:lnTo>
                      <a:pt x="444" y="2"/>
                    </a:lnTo>
                    <a:lnTo>
                      <a:pt x="444" y="0"/>
                    </a:lnTo>
                    <a:lnTo>
                      <a:pt x="426" y="12"/>
                    </a:lnTo>
                    <a:lnTo>
                      <a:pt x="410" y="26"/>
                    </a:lnTo>
                    <a:lnTo>
                      <a:pt x="396" y="42"/>
                    </a:lnTo>
                    <a:lnTo>
                      <a:pt x="382" y="60"/>
                    </a:lnTo>
                    <a:lnTo>
                      <a:pt x="380" y="66"/>
                    </a:lnTo>
                    <a:lnTo>
                      <a:pt x="366" y="98"/>
                    </a:lnTo>
                    <a:lnTo>
                      <a:pt x="354" y="132"/>
                    </a:lnTo>
                    <a:lnTo>
                      <a:pt x="344" y="164"/>
                    </a:lnTo>
                    <a:lnTo>
                      <a:pt x="336" y="196"/>
                    </a:lnTo>
                    <a:lnTo>
                      <a:pt x="330" y="222"/>
                    </a:lnTo>
                    <a:lnTo>
                      <a:pt x="322" y="248"/>
                    </a:lnTo>
                    <a:lnTo>
                      <a:pt x="314" y="272"/>
                    </a:lnTo>
                    <a:lnTo>
                      <a:pt x="302" y="294"/>
                    </a:lnTo>
                    <a:lnTo>
                      <a:pt x="292" y="312"/>
                    </a:lnTo>
                    <a:lnTo>
                      <a:pt x="284" y="336"/>
                    </a:lnTo>
                    <a:lnTo>
                      <a:pt x="266" y="390"/>
                    </a:lnTo>
                    <a:lnTo>
                      <a:pt x="244" y="458"/>
                    </a:lnTo>
                    <a:lnTo>
                      <a:pt x="230" y="494"/>
                    </a:lnTo>
                    <a:lnTo>
                      <a:pt x="216" y="526"/>
                    </a:lnTo>
                    <a:lnTo>
                      <a:pt x="192" y="566"/>
                    </a:lnTo>
                    <a:lnTo>
                      <a:pt x="182" y="584"/>
                    </a:lnTo>
                    <a:lnTo>
                      <a:pt x="174" y="602"/>
                    </a:lnTo>
                    <a:lnTo>
                      <a:pt x="160" y="636"/>
                    </a:lnTo>
                    <a:lnTo>
                      <a:pt x="152" y="656"/>
                    </a:lnTo>
                    <a:lnTo>
                      <a:pt x="144" y="674"/>
                    </a:lnTo>
                    <a:lnTo>
                      <a:pt x="126" y="710"/>
                    </a:lnTo>
                    <a:lnTo>
                      <a:pt x="112" y="736"/>
                    </a:lnTo>
                    <a:lnTo>
                      <a:pt x="106" y="752"/>
                    </a:lnTo>
                    <a:lnTo>
                      <a:pt x="102" y="768"/>
                    </a:lnTo>
                    <a:lnTo>
                      <a:pt x="100" y="802"/>
                    </a:lnTo>
                    <a:lnTo>
                      <a:pt x="98" y="824"/>
                    </a:lnTo>
                    <a:lnTo>
                      <a:pt x="96" y="842"/>
                    </a:lnTo>
                    <a:lnTo>
                      <a:pt x="90" y="860"/>
                    </a:lnTo>
                    <a:lnTo>
                      <a:pt x="80" y="880"/>
                    </a:lnTo>
                    <a:lnTo>
                      <a:pt x="70" y="902"/>
                    </a:lnTo>
                    <a:lnTo>
                      <a:pt x="64" y="914"/>
                    </a:lnTo>
                    <a:lnTo>
                      <a:pt x="62" y="928"/>
                    </a:lnTo>
                    <a:lnTo>
                      <a:pt x="60" y="940"/>
                    </a:lnTo>
                    <a:lnTo>
                      <a:pt x="54" y="976"/>
                    </a:lnTo>
                    <a:lnTo>
                      <a:pt x="48" y="992"/>
                    </a:lnTo>
                    <a:lnTo>
                      <a:pt x="42" y="1006"/>
                    </a:lnTo>
                    <a:lnTo>
                      <a:pt x="36" y="1026"/>
                    </a:lnTo>
                    <a:lnTo>
                      <a:pt x="34" y="1042"/>
                    </a:lnTo>
                    <a:lnTo>
                      <a:pt x="34" y="1058"/>
                    </a:lnTo>
                    <a:lnTo>
                      <a:pt x="36" y="1072"/>
                    </a:lnTo>
                    <a:lnTo>
                      <a:pt x="40" y="1086"/>
                    </a:lnTo>
                    <a:lnTo>
                      <a:pt x="40" y="1100"/>
                    </a:lnTo>
                    <a:lnTo>
                      <a:pt x="40" y="1106"/>
                    </a:lnTo>
                    <a:lnTo>
                      <a:pt x="36" y="1110"/>
                    </a:lnTo>
                    <a:lnTo>
                      <a:pt x="26" y="1122"/>
                    </a:lnTo>
                    <a:lnTo>
                      <a:pt x="12" y="1136"/>
                    </a:lnTo>
                    <a:lnTo>
                      <a:pt x="6" y="1146"/>
                    </a:lnTo>
                    <a:lnTo>
                      <a:pt x="2" y="1154"/>
                    </a:lnTo>
                    <a:lnTo>
                      <a:pt x="0" y="1178"/>
                    </a:lnTo>
                    <a:lnTo>
                      <a:pt x="2" y="1190"/>
                    </a:lnTo>
                    <a:lnTo>
                      <a:pt x="4" y="1202"/>
                    </a:lnTo>
                    <a:lnTo>
                      <a:pt x="14" y="1222"/>
                    </a:lnTo>
                    <a:lnTo>
                      <a:pt x="20" y="1236"/>
                    </a:lnTo>
                    <a:lnTo>
                      <a:pt x="22" y="1244"/>
                    </a:lnTo>
                    <a:lnTo>
                      <a:pt x="24" y="1252"/>
                    </a:lnTo>
                    <a:lnTo>
                      <a:pt x="24" y="1262"/>
                    </a:lnTo>
                    <a:lnTo>
                      <a:pt x="22" y="1270"/>
                    </a:lnTo>
                    <a:lnTo>
                      <a:pt x="14" y="1286"/>
                    </a:lnTo>
                    <a:lnTo>
                      <a:pt x="6" y="1306"/>
                    </a:lnTo>
                    <a:lnTo>
                      <a:pt x="2" y="1316"/>
                    </a:lnTo>
                    <a:lnTo>
                      <a:pt x="0" y="1328"/>
                    </a:lnTo>
                    <a:lnTo>
                      <a:pt x="0" y="1336"/>
                    </a:lnTo>
                    <a:lnTo>
                      <a:pt x="2" y="1344"/>
                    </a:lnTo>
                    <a:lnTo>
                      <a:pt x="6" y="1358"/>
                    </a:lnTo>
                    <a:lnTo>
                      <a:pt x="14" y="1368"/>
                    </a:lnTo>
                    <a:lnTo>
                      <a:pt x="20" y="1376"/>
                    </a:lnTo>
                    <a:lnTo>
                      <a:pt x="30" y="1386"/>
                    </a:lnTo>
                    <a:lnTo>
                      <a:pt x="32" y="1392"/>
                    </a:lnTo>
                    <a:lnTo>
                      <a:pt x="32" y="1400"/>
                    </a:lnTo>
                    <a:lnTo>
                      <a:pt x="30" y="1406"/>
                    </a:lnTo>
                    <a:lnTo>
                      <a:pt x="24" y="1414"/>
                    </a:lnTo>
                    <a:lnTo>
                      <a:pt x="16" y="1424"/>
                    </a:lnTo>
                    <a:lnTo>
                      <a:pt x="14" y="1430"/>
                    </a:lnTo>
                    <a:lnTo>
                      <a:pt x="12" y="1438"/>
                    </a:lnTo>
                    <a:lnTo>
                      <a:pt x="10" y="1446"/>
                    </a:lnTo>
                    <a:lnTo>
                      <a:pt x="12" y="1456"/>
                    </a:lnTo>
                    <a:lnTo>
                      <a:pt x="16" y="1466"/>
                    </a:lnTo>
                    <a:lnTo>
                      <a:pt x="22" y="1478"/>
                    </a:lnTo>
                    <a:lnTo>
                      <a:pt x="26" y="1484"/>
                    </a:lnTo>
                    <a:lnTo>
                      <a:pt x="32" y="1490"/>
                    </a:lnTo>
                    <a:lnTo>
                      <a:pt x="44" y="1496"/>
                    </a:lnTo>
                    <a:lnTo>
                      <a:pt x="52" y="1500"/>
                    </a:lnTo>
                    <a:lnTo>
                      <a:pt x="54" y="1504"/>
                    </a:lnTo>
                    <a:lnTo>
                      <a:pt x="54" y="1508"/>
                    </a:lnTo>
                    <a:lnTo>
                      <a:pt x="52" y="1516"/>
                    </a:lnTo>
                    <a:lnTo>
                      <a:pt x="44" y="1528"/>
                    </a:lnTo>
                    <a:lnTo>
                      <a:pt x="34" y="1544"/>
                    </a:lnTo>
                    <a:lnTo>
                      <a:pt x="30" y="1552"/>
                    </a:lnTo>
                    <a:lnTo>
                      <a:pt x="28" y="1560"/>
                    </a:lnTo>
                    <a:lnTo>
                      <a:pt x="28" y="1574"/>
                    </a:lnTo>
                    <a:lnTo>
                      <a:pt x="30" y="1584"/>
                    </a:lnTo>
                    <a:lnTo>
                      <a:pt x="36" y="1592"/>
                    </a:lnTo>
                    <a:lnTo>
                      <a:pt x="42" y="1598"/>
                    </a:lnTo>
                    <a:lnTo>
                      <a:pt x="50" y="1604"/>
                    </a:lnTo>
                    <a:lnTo>
                      <a:pt x="58" y="1608"/>
                    </a:lnTo>
                    <a:lnTo>
                      <a:pt x="74" y="1612"/>
                    </a:lnTo>
                    <a:lnTo>
                      <a:pt x="86" y="1614"/>
                    </a:lnTo>
                    <a:lnTo>
                      <a:pt x="92" y="1616"/>
                    </a:lnTo>
                    <a:lnTo>
                      <a:pt x="94" y="1620"/>
                    </a:lnTo>
                    <a:lnTo>
                      <a:pt x="94" y="1624"/>
                    </a:lnTo>
                    <a:lnTo>
                      <a:pt x="94" y="1632"/>
                    </a:lnTo>
                    <a:lnTo>
                      <a:pt x="90" y="1650"/>
                    </a:lnTo>
                    <a:lnTo>
                      <a:pt x="86" y="1668"/>
                    </a:lnTo>
                    <a:lnTo>
                      <a:pt x="82" y="1686"/>
                    </a:lnTo>
                    <a:lnTo>
                      <a:pt x="82" y="1694"/>
                    </a:lnTo>
                    <a:lnTo>
                      <a:pt x="84" y="1704"/>
                    </a:lnTo>
                    <a:lnTo>
                      <a:pt x="88" y="1712"/>
                    </a:lnTo>
                    <a:lnTo>
                      <a:pt x="92" y="1720"/>
                    </a:lnTo>
                    <a:lnTo>
                      <a:pt x="100" y="1726"/>
                    </a:lnTo>
                    <a:lnTo>
                      <a:pt x="106" y="1732"/>
                    </a:lnTo>
                    <a:lnTo>
                      <a:pt x="114" y="1734"/>
                    </a:lnTo>
                    <a:lnTo>
                      <a:pt x="122" y="1736"/>
                    </a:lnTo>
                    <a:lnTo>
                      <a:pt x="136" y="1736"/>
                    </a:lnTo>
                    <a:lnTo>
                      <a:pt x="146" y="1732"/>
                    </a:lnTo>
                    <a:lnTo>
                      <a:pt x="156" y="1730"/>
                    </a:lnTo>
                    <a:lnTo>
                      <a:pt x="160" y="1732"/>
                    </a:lnTo>
                    <a:lnTo>
                      <a:pt x="160" y="1738"/>
                    </a:lnTo>
                    <a:lnTo>
                      <a:pt x="160" y="1744"/>
                    </a:lnTo>
                    <a:lnTo>
                      <a:pt x="156" y="1760"/>
                    </a:lnTo>
                    <a:lnTo>
                      <a:pt x="154" y="1774"/>
                    </a:lnTo>
                    <a:lnTo>
                      <a:pt x="152" y="1788"/>
                    </a:lnTo>
                    <a:lnTo>
                      <a:pt x="152" y="1796"/>
                    </a:lnTo>
                    <a:lnTo>
                      <a:pt x="154" y="1802"/>
                    </a:lnTo>
                    <a:lnTo>
                      <a:pt x="160" y="1810"/>
                    </a:lnTo>
                    <a:lnTo>
                      <a:pt x="166" y="1816"/>
                    </a:lnTo>
                    <a:lnTo>
                      <a:pt x="172" y="1820"/>
                    </a:lnTo>
                    <a:lnTo>
                      <a:pt x="178" y="1822"/>
                    </a:lnTo>
                    <a:lnTo>
                      <a:pt x="184" y="1822"/>
                    </a:lnTo>
                    <a:lnTo>
                      <a:pt x="190" y="1822"/>
                    </a:lnTo>
                    <a:lnTo>
                      <a:pt x="202" y="1818"/>
                    </a:lnTo>
                    <a:lnTo>
                      <a:pt x="210" y="1812"/>
                    </a:lnTo>
                    <a:lnTo>
                      <a:pt x="208" y="1824"/>
                    </a:lnTo>
                    <a:lnTo>
                      <a:pt x="206" y="1836"/>
                    </a:lnTo>
                    <a:lnTo>
                      <a:pt x="206" y="1844"/>
                    </a:lnTo>
                    <a:lnTo>
                      <a:pt x="208" y="1850"/>
                    </a:lnTo>
                    <a:lnTo>
                      <a:pt x="212" y="1856"/>
                    </a:lnTo>
                    <a:lnTo>
                      <a:pt x="220" y="1860"/>
                    </a:lnTo>
                    <a:lnTo>
                      <a:pt x="228" y="1862"/>
                    </a:lnTo>
                    <a:lnTo>
                      <a:pt x="234" y="1862"/>
                    </a:lnTo>
                    <a:lnTo>
                      <a:pt x="240" y="1862"/>
                    </a:lnTo>
                    <a:lnTo>
                      <a:pt x="246" y="1858"/>
                    </a:lnTo>
                    <a:lnTo>
                      <a:pt x="248" y="1868"/>
                    </a:lnTo>
                    <a:lnTo>
                      <a:pt x="252" y="1874"/>
                    </a:lnTo>
                    <a:lnTo>
                      <a:pt x="256" y="1884"/>
                    </a:lnTo>
                    <a:lnTo>
                      <a:pt x="260" y="1890"/>
                    </a:lnTo>
                    <a:lnTo>
                      <a:pt x="266" y="1894"/>
                    </a:lnTo>
                    <a:lnTo>
                      <a:pt x="272" y="1898"/>
                    </a:lnTo>
                    <a:lnTo>
                      <a:pt x="282" y="1898"/>
                    </a:lnTo>
                    <a:lnTo>
                      <a:pt x="292" y="1896"/>
                    </a:lnTo>
                    <a:lnTo>
                      <a:pt x="300" y="1894"/>
                    </a:lnTo>
                    <a:lnTo>
                      <a:pt x="306" y="1888"/>
                    </a:lnTo>
                    <a:lnTo>
                      <a:pt x="310" y="1886"/>
                    </a:lnTo>
                    <a:lnTo>
                      <a:pt x="312" y="1894"/>
                    </a:lnTo>
                    <a:lnTo>
                      <a:pt x="316" y="1904"/>
                    </a:lnTo>
                    <a:lnTo>
                      <a:pt x="320" y="1916"/>
                    </a:lnTo>
                    <a:lnTo>
                      <a:pt x="328" y="1926"/>
                    </a:lnTo>
                    <a:lnTo>
                      <a:pt x="334" y="1930"/>
                    </a:lnTo>
                    <a:lnTo>
                      <a:pt x="340" y="1932"/>
                    </a:lnTo>
                    <a:lnTo>
                      <a:pt x="348" y="1934"/>
                    </a:lnTo>
                    <a:lnTo>
                      <a:pt x="358" y="1934"/>
                    </a:lnTo>
                    <a:lnTo>
                      <a:pt x="366" y="1932"/>
                    </a:lnTo>
                    <a:lnTo>
                      <a:pt x="374" y="1930"/>
                    </a:lnTo>
                    <a:lnTo>
                      <a:pt x="378" y="1940"/>
                    </a:lnTo>
                    <a:lnTo>
                      <a:pt x="382" y="1944"/>
                    </a:lnTo>
                    <a:lnTo>
                      <a:pt x="388" y="1948"/>
                    </a:lnTo>
                    <a:lnTo>
                      <a:pt x="396" y="1950"/>
                    </a:lnTo>
                    <a:lnTo>
                      <a:pt x="404" y="1954"/>
                    </a:lnTo>
                    <a:lnTo>
                      <a:pt x="412" y="1954"/>
                    </a:lnTo>
                    <a:lnTo>
                      <a:pt x="422" y="1950"/>
                    </a:lnTo>
                    <a:lnTo>
                      <a:pt x="430" y="1952"/>
                    </a:lnTo>
                    <a:lnTo>
                      <a:pt x="432" y="1952"/>
                    </a:lnTo>
                    <a:lnTo>
                      <a:pt x="440" y="1952"/>
                    </a:lnTo>
                    <a:lnTo>
                      <a:pt x="448" y="1954"/>
                    </a:lnTo>
                    <a:lnTo>
                      <a:pt x="458" y="1956"/>
                    </a:lnTo>
                    <a:lnTo>
                      <a:pt x="468" y="1954"/>
                    </a:lnTo>
                    <a:lnTo>
                      <a:pt x="478" y="1950"/>
                    </a:lnTo>
                    <a:lnTo>
                      <a:pt x="488" y="1942"/>
                    </a:lnTo>
                    <a:lnTo>
                      <a:pt x="496" y="1932"/>
                    </a:lnTo>
                    <a:lnTo>
                      <a:pt x="502" y="1922"/>
                    </a:lnTo>
                    <a:lnTo>
                      <a:pt x="502" y="1910"/>
                    </a:lnTo>
                    <a:lnTo>
                      <a:pt x="502" y="1904"/>
                    </a:lnTo>
                    <a:lnTo>
                      <a:pt x="498" y="1898"/>
                    </a:lnTo>
                    <a:lnTo>
                      <a:pt x="494" y="1894"/>
                    </a:lnTo>
                    <a:lnTo>
                      <a:pt x="490" y="1890"/>
                    </a:lnTo>
                    <a:lnTo>
                      <a:pt x="480" y="1888"/>
                    </a:lnTo>
                    <a:lnTo>
                      <a:pt x="472" y="1888"/>
                    </a:lnTo>
                    <a:lnTo>
                      <a:pt x="466" y="1890"/>
                    </a:lnTo>
                    <a:lnTo>
                      <a:pt x="460" y="1894"/>
                    </a:lnTo>
                    <a:lnTo>
                      <a:pt x="460" y="1886"/>
                    </a:lnTo>
                    <a:lnTo>
                      <a:pt x="460" y="1878"/>
                    </a:lnTo>
                    <a:lnTo>
                      <a:pt x="456" y="1870"/>
                    </a:lnTo>
                    <a:lnTo>
                      <a:pt x="452" y="1866"/>
                    </a:lnTo>
                    <a:lnTo>
                      <a:pt x="444" y="1864"/>
                    </a:lnTo>
                    <a:lnTo>
                      <a:pt x="438" y="1864"/>
                    </a:lnTo>
                    <a:lnTo>
                      <a:pt x="432" y="1866"/>
                    </a:lnTo>
                    <a:lnTo>
                      <a:pt x="422" y="1872"/>
                    </a:lnTo>
                    <a:lnTo>
                      <a:pt x="416" y="1876"/>
                    </a:lnTo>
                    <a:lnTo>
                      <a:pt x="416" y="1874"/>
                    </a:lnTo>
                    <a:lnTo>
                      <a:pt x="416" y="1860"/>
                    </a:lnTo>
                    <a:lnTo>
                      <a:pt x="418" y="1846"/>
                    </a:lnTo>
                    <a:lnTo>
                      <a:pt x="416" y="1836"/>
                    </a:lnTo>
                    <a:lnTo>
                      <a:pt x="414" y="1832"/>
                    </a:lnTo>
                    <a:lnTo>
                      <a:pt x="410" y="1828"/>
                    </a:lnTo>
                    <a:lnTo>
                      <a:pt x="404" y="1822"/>
                    </a:lnTo>
                    <a:lnTo>
                      <a:pt x="396" y="1822"/>
                    </a:lnTo>
                    <a:lnTo>
                      <a:pt x="386" y="1822"/>
                    </a:lnTo>
                    <a:lnTo>
                      <a:pt x="380" y="1824"/>
                    </a:lnTo>
                    <a:lnTo>
                      <a:pt x="378" y="1824"/>
                    </a:lnTo>
                    <a:lnTo>
                      <a:pt x="372" y="1804"/>
                    </a:lnTo>
                    <a:lnTo>
                      <a:pt x="366" y="1788"/>
                    </a:lnTo>
                    <a:lnTo>
                      <a:pt x="362" y="1782"/>
                    </a:lnTo>
                    <a:lnTo>
                      <a:pt x="358" y="1778"/>
                    </a:lnTo>
                    <a:lnTo>
                      <a:pt x="352" y="1774"/>
                    </a:lnTo>
                    <a:lnTo>
                      <a:pt x="346" y="1772"/>
                    </a:lnTo>
                    <a:lnTo>
                      <a:pt x="336" y="1774"/>
                    </a:lnTo>
                    <a:lnTo>
                      <a:pt x="332" y="1776"/>
                    </a:lnTo>
                    <a:lnTo>
                      <a:pt x="328" y="1778"/>
                    </a:lnTo>
                    <a:lnTo>
                      <a:pt x="328" y="1780"/>
                    </a:lnTo>
                    <a:lnTo>
                      <a:pt x="326" y="1770"/>
                    </a:lnTo>
                    <a:lnTo>
                      <a:pt x="324" y="1760"/>
                    </a:lnTo>
                    <a:lnTo>
                      <a:pt x="320" y="1752"/>
                    </a:lnTo>
                    <a:lnTo>
                      <a:pt x="314" y="1746"/>
                    </a:lnTo>
                    <a:lnTo>
                      <a:pt x="308" y="1744"/>
                    </a:lnTo>
                    <a:lnTo>
                      <a:pt x="302" y="1742"/>
                    </a:lnTo>
                    <a:lnTo>
                      <a:pt x="292" y="1744"/>
                    </a:lnTo>
                    <a:lnTo>
                      <a:pt x="284" y="1748"/>
                    </a:lnTo>
                    <a:lnTo>
                      <a:pt x="278" y="1754"/>
                    </a:lnTo>
                    <a:lnTo>
                      <a:pt x="274" y="1756"/>
                    </a:lnTo>
                    <a:lnTo>
                      <a:pt x="280" y="1746"/>
                    </a:lnTo>
                    <a:lnTo>
                      <a:pt x="290" y="1732"/>
                    </a:lnTo>
                    <a:lnTo>
                      <a:pt x="294" y="1724"/>
                    </a:lnTo>
                    <a:lnTo>
                      <a:pt x="294" y="1716"/>
                    </a:lnTo>
                    <a:lnTo>
                      <a:pt x="294" y="1712"/>
                    </a:lnTo>
                    <a:lnTo>
                      <a:pt x="292" y="1706"/>
                    </a:lnTo>
                    <a:lnTo>
                      <a:pt x="290" y="1702"/>
                    </a:lnTo>
                    <a:lnTo>
                      <a:pt x="286" y="1696"/>
                    </a:lnTo>
                    <a:lnTo>
                      <a:pt x="280" y="1692"/>
                    </a:lnTo>
                    <a:lnTo>
                      <a:pt x="274" y="1690"/>
                    </a:lnTo>
                    <a:lnTo>
                      <a:pt x="268" y="1688"/>
                    </a:lnTo>
                    <a:lnTo>
                      <a:pt x="262" y="1690"/>
                    </a:lnTo>
                    <a:lnTo>
                      <a:pt x="256" y="1692"/>
                    </a:lnTo>
                    <a:lnTo>
                      <a:pt x="248" y="1698"/>
                    </a:lnTo>
                    <a:lnTo>
                      <a:pt x="240" y="1706"/>
                    </a:lnTo>
                    <a:lnTo>
                      <a:pt x="236" y="1710"/>
                    </a:lnTo>
                    <a:lnTo>
                      <a:pt x="234" y="1710"/>
                    </a:lnTo>
                    <a:lnTo>
                      <a:pt x="232" y="1708"/>
                    </a:lnTo>
                    <a:lnTo>
                      <a:pt x="234" y="1700"/>
                    </a:lnTo>
                    <a:lnTo>
                      <a:pt x="242" y="1688"/>
                    </a:lnTo>
                    <a:lnTo>
                      <a:pt x="252" y="1672"/>
                    </a:lnTo>
                    <a:lnTo>
                      <a:pt x="254" y="1664"/>
                    </a:lnTo>
                    <a:lnTo>
                      <a:pt x="256" y="1654"/>
                    </a:lnTo>
                    <a:lnTo>
                      <a:pt x="256" y="1648"/>
                    </a:lnTo>
                    <a:lnTo>
                      <a:pt x="254" y="1642"/>
                    </a:lnTo>
                    <a:lnTo>
                      <a:pt x="250" y="1636"/>
                    </a:lnTo>
                    <a:lnTo>
                      <a:pt x="240" y="1628"/>
                    </a:lnTo>
                    <a:lnTo>
                      <a:pt x="232" y="1624"/>
                    </a:lnTo>
                    <a:lnTo>
                      <a:pt x="226" y="1622"/>
                    </a:lnTo>
                    <a:lnTo>
                      <a:pt x="220" y="1624"/>
                    </a:lnTo>
                    <a:lnTo>
                      <a:pt x="214" y="1626"/>
                    </a:lnTo>
                    <a:lnTo>
                      <a:pt x="202" y="1634"/>
                    </a:lnTo>
                    <a:lnTo>
                      <a:pt x="192" y="1644"/>
                    </a:lnTo>
                    <a:lnTo>
                      <a:pt x="198" y="1632"/>
                    </a:lnTo>
                    <a:lnTo>
                      <a:pt x="204" y="1620"/>
                    </a:lnTo>
                    <a:lnTo>
                      <a:pt x="212" y="1602"/>
                    </a:lnTo>
                    <a:lnTo>
                      <a:pt x="214" y="1594"/>
                    </a:lnTo>
                    <a:lnTo>
                      <a:pt x="216" y="1586"/>
                    </a:lnTo>
                    <a:lnTo>
                      <a:pt x="214" y="1578"/>
                    </a:lnTo>
                    <a:lnTo>
                      <a:pt x="208" y="1572"/>
                    </a:lnTo>
                    <a:lnTo>
                      <a:pt x="204" y="1568"/>
                    </a:lnTo>
                    <a:lnTo>
                      <a:pt x="198" y="1566"/>
                    </a:lnTo>
                    <a:lnTo>
                      <a:pt x="190" y="1566"/>
                    </a:lnTo>
                    <a:lnTo>
                      <a:pt x="184" y="1568"/>
                    </a:lnTo>
                    <a:lnTo>
                      <a:pt x="178" y="1570"/>
                    </a:lnTo>
                    <a:lnTo>
                      <a:pt x="174" y="1572"/>
                    </a:lnTo>
                    <a:lnTo>
                      <a:pt x="168" y="1580"/>
                    </a:lnTo>
                    <a:lnTo>
                      <a:pt x="166" y="1586"/>
                    </a:lnTo>
                    <a:lnTo>
                      <a:pt x="162" y="1592"/>
                    </a:lnTo>
                    <a:lnTo>
                      <a:pt x="158" y="1592"/>
                    </a:lnTo>
                    <a:lnTo>
                      <a:pt x="156" y="1588"/>
                    </a:lnTo>
                    <a:lnTo>
                      <a:pt x="158" y="1576"/>
                    </a:lnTo>
                    <a:lnTo>
                      <a:pt x="162" y="1570"/>
                    </a:lnTo>
                    <a:lnTo>
                      <a:pt x="164" y="1566"/>
                    </a:lnTo>
                    <a:lnTo>
                      <a:pt x="172" y="1558"/>
                    </a:lnTo>
                    <a:lnTo>
                      <a:pt x="178" y="1552"/>
                    </a:lnTo>
                    <a:lnTo>
                      <a:pt x="184" y="1546"/>
                    </a:lnTo>
                    <a:lnTo>
                      <a:pt x="188" y="1536"/>
                    </a:lnTo>
                    <a:lnTo>
                      <a:pt x="190" y="1524"/>
                    </a:lnTo>
                    <a:lnTo>
                      <a:pt x="190" y="1520"/>
                    </a:lnTo>
                    <a:lnTo>
                      <a:pt x="190" y="1518"/>
                    </a:lnTo>
                    <a:lnTo>
                      <a:pt x="190" y="1520"/>
                    </a:lnTo>
                    <a:lnTo>
                      <a:pt x="188" y="1512"/>
                    </a:lnTo>
                    <a:lnTo>
                      <a:pt x="184" y="1506"/>
                    </a:lnTo>
                    <a:lnTo>
                      <a:pt x="178" y="1504"/>
                    </a:lnTo>
                    <a:lnTo>
                      <a:pt x="170" y="1502"/>
                    </a:lnTo>
                    <a:lnTo>
                      <a:pt x="156" y="1502"/>
                    </a:lnTo>
                    <a:lnTo>
                      <a:pt x="148" y="1504"/>
                    </a:lnTo>
                    <a:lnTo>
                      <a:pt x="142" y="1508"/>
                    </a:lnTo>
                    <a:lnTo>
                      <a:pt x="140" y="1512"/>
                    </a:lnTo>
                    <a:lnTo>
                      <a:pt x="136" y="1518"/>
                    </a:lnTo>
                    <a:lnTo>
                      <a:pt x="134" y="1520"/>
                    </a:lnTo>
                    <a:lnTo>
                      <a:pt x="132" y="1518"/>
                    </a:lnTo>
                    <a:lnTo>
                      <a:pt x="130" y="1516"/>
                    </a:lnTo>
                    <a:lnTo>
                      <a:pt x="132" y="1510"/>
                    </a:lnTo>
                    <a:lnTo>
                      <a:pt x="132" y="1508"/>
                    </a:lnTo>
                    <a:lnTo>
                      <a:pt x="132" y="1504"/>
                    </a:lnTo>
                    <a:lnTo>
                      <a:pt x="136" y="1500"/>
                    </a:lnTo>
                    <a:lnTo>
                      <a:pt x="142" y="1498"/>
                    </a:lnTo>
                    <a:lnTo>
                      <a:pt x="150" y="1494"/>
                    </a:lnTo>
                    <a:lnTo>
                      <a:pt x="160" y="1492"/>
                    </a:lnTo>
                    <a:lnTo>
                      <a:pt x="170" y="1486"/>
                    </a:lnTo>
                    <a:lnTo>
                      <a:pt x="176" y="1484"/>
                    </a:lnTo>
                    <a:lnTo>
                      <a:pt x="180" y="1478"/>
                    </a:lnTo>
                    <a:lnTo>
                      <a:pt x="182" y="1472"/>
                    </a:lnTo>
                    <a:lnTo>
                      <a:pt x="182" y="1466"/>
                    </a:lnTo>
                    <a:lnTo>
                      <a:pt x="182" y="1458"/>
                    </a:lnTo>
                    <a:lnTo>
                      <a:pt x="178" y="1450"/>
                    </a:lnTo>
                    <a:lnTo>
                      <a:pt x="174" y="1444"/>
                    </a:lnTo>
                    <a:lnTo>
                      <a:pt x="168" y="1440"/>
                    </a:lnTo>
                    <a:lnTo>
                      <a:pt x="160" y="1438"/>
                    </a:lnTo>
                    <a:lnTo>
                      <a:pt x="144" y="1438"/>
                    </a:lnTo>
                    <a:lnTo>
                      <a:pt x="132" y="1440"/>
                    </a:lnTo>
                    <a:lnTo>
                      <a:pt x="120" y="1440"/>
                    </a:lnTo>
                    <a:lnTo>
                      <a:pt x="130" y="1436"/>
                    </a:lnTo>
                    <a:lnTo>
                      <a:pt x="140" y="1432"/>
                    </a:lnTo>
                    <a:lnTo>
                      <a:pt x="150" y="1426"/>
                    </a:lnTo>
                    <a:lnTo>
                      <a:pt x="156" y="1418"/>
                    </a:lnTo>
                    <a:lnTo>
                      <a:pt x="160" y="1414"/>
                    </a:lnTo>
                    <a:lnTo>
                      <a:pt x="160" y="1408"/>
                    </a:lnTo>
                    <a:lnTo>
                      <a:pt x="158" y="1398"/>
                    </a:lnTo>
                    <a:lnTo>
                      <a:pt x="154" y="1390"/>
                    </a:lnTo>
                    <a:lnTo>
                      <a:pt x="148" y="1384"/>
                    </a:lnTo>
                    <a:lnTo>
                      <a:pt x="140" y="1380"/>
                    </a:lnTo>
                    <a:lnTo>
                      <a:pt x="134" y="1380"/>
                    </a:lnTo>
                    <a:lnTo>
                      <a:pt x="138" y="1376"/>
                    </a:lnTo>
                    <a:lnTo>
                      <a:pt x="144" y="1374"/>
                    </a:lnTo>
                    <a:lnTo>
                      <a:pt x="148" y="1368"/>
                    </a:lnTo>
                    <a:lnTo>
                      <a:pt x="150" y="1362"/>
                    </a:lnTo>
                    <a:lnTo>
                      <a:pt x="150" y="1356"/>
                    </a:lnTo>
                    <a:lnTo>
                      <a:pt x="148" y="1348"/>
                    </a:lnTo>
                    <a:lnTo>
                      <a:pt x="146" y="1340"/>
                    </a:lnTo>
                    <a:lnTo>
                      <a:pt x="138" y="1334"/>
                    </a:lnTo>
                    <a:lnTo>
                      <a:pt x="130" y="1330"/>
                    </a:lnTo>
                    <a:lnTo>
                      <a:pt x="112" y="1328"/>
                    </a:lnTo>
                    <a:lnTo>
                      <a:pt x="104" y="1326"/>
                    </a:lnTo>
                    <a:lnTo>
                      <a:pt x="112" y="1322"/>
                    </a:lnTo>
                    <a:lnTo>
                      <a:pt x="120" y="1318"/>
                    </a:lnTo>
                    <a:lnTo>
                      <a:pt x="130" y="1314"/>
                    </a:lnTo>
                    <a:lnTo>
                      <a:pt x="136" y="1308"/>
                    </a:lnTo>
                    <a:lnTo>
                      <a:pt x="142" y="1298"/>
                    </a:lnTo>
                    <a:lnTo>
                      <a:pt x="144" y="1292"/>
                    </a:lnTo>
                    <a:lnTo>
                      <a:pt x="146" y="1284"/>
                    </a:lnTo>
                    <a:lnTo>
                      <a:pt x="144" y="1278"/>
                    </a:lnTo>
                    <a:lnTo>
                      <a:pt x="142" y="1274"/>
                    </a:lnTo>
                    <a:lnTo>
                      <a:pt x="136" y="1264"/>
                    </a:lnTo>
                    <a:lnTo>
                      <a:pt x="128" y="1258"/>
                    </a:lnTo>
                    <a:lnTo>
                      <a:pt x="120" y="1252"/>
                    </a:lnTo>
                    <a:lnTo>
                      <a:pt x="110" y="1246"/>
                    </a:lnTo>
                    <a:lnTo>
                      <a:pt x="108" y="1242"/>
                    </a:lnTo>
                    <a:lnTo>
                      <a:pt x="116" y="1242"/>
                    </a:lnTo>
                    <a:lnTo>
                      <a:pt x="130" y="1240"/>
                    </a:lnTo>
                    <a:lnTo>
                      <a:pt x="138" y="1238"/>
                    </a:lnTo>
                    <a:lnTo>
                      <a:pt x="144" y="1232"/>
                    </a:lnTo>
                    <a:lnTo>
                      <a:pt x="148" y="1224"/>
                    </a:lnTo>
                    <a:lnTo>
                      <a:pt x="150" y="1214"/>
                    </a:lnTo>
                    <a:lnTo>
                      <a:pt x="150" y="1208"/>
                    </a:lnTo>
                    <a:lnTo>
                      <a:pt x="148" y="1202"/>
                    </a:lnTo>
                    <a:lnTo>
                      <a:pt x="144" y="1196"/>
                    </a:lnTo>
                    <a:lnTo>
                      <a:pt x="140" y="1190"/>
                    </a:lnTo>
                    <a:lnTo>
                      <a:pt x="136" y="1188"/>
                    </a:lnTo>
                    <a:lnTo>
                      <a:pt x="126" y="1182"/>
                    </a:lnTo>
                    <a:lnTo>
                      <a:pt x="116" y="1180"/>
                    </a:lnTo>
                    <a:lnTo>
                      <a:pt x="110" y="1178"/>
                    </a:lnTo>
                    <a:lnTo>
                      <a:pt x="104" y="1176"/>
                    </a:lnTo>
                    <a:lnTo>
                      <a:pt x="104" y="1174"/>
                    </a:lnTo>
                    <a:lnTo>
                      <a:pt x="112" y="1174"/>
                    </a:lnTo>
                    <a:lnTo>
                      <a:pt x="118" y="1174"/>
                    </a:lnTo>
                    <a:lnTo>
                      <a:pt x="136" y="1174"/>
                    </a:lnTo>
                    <a:lnTo>
                      <a:pt x="146" y="1174"/>
                    </a:lnTo>
                    <a:lnTo>
                      <a:pt x="154" y="1168"/>
                    </a:lnTo>
                    <a:lnTo>
                      <a:pt x="160" y="1160"/>
                    </a:lnTo>
                    <a:lnTo>
                      <a:pt x="164" y="1148"/>
                    </a:lnTo>
                    <a:lnTo>
                      <a:pt x="164" y="1146"/>
                    </a:lnTo>
                    <a:lnTo>
                      <a:pt x="162" y="1138"/>
                    </a:lnTo>
                    <a:lnTo>
                      <a:pt x="160" y="1134"/>
                    </a:lnTo>
                    <a:lnTo>
                      <a:pt x="156" y="1128"/>
                    </a:lnTo>
                    <a:lnTo>
                      <a:pt x="152" y="1124"/>
                    </a:lnTo>
                    <a:lnTo>
                      <a:pt x="142" y="1120"/>
                    </a:lnTo>
                    <a:lnTo>
                      <a:pt x="130" y="1116"/>
                    </a:lnTo>
                    <a:lnTo>
                      <a:pt x="116" y="1112"/>
                    </a:lnTo>
                    <a:lnTo>
                      <a:pt x="114" y="1110"/>
                    </a:lnTo>
                    <a:lnTo>
                      <a:pt x="114" y="1108"/>
                    </a:lnTo>
                    <a:lnTo>
                      <a:pt x="122" y="1106"/>
                    </a:lnTo>
                    <a:lnTo>
                      <a:pt x="132" y="1106"/>
                    </a:lnTo>
                    <a:lnTo>
                      <a:pt x="146" y="1108"/>
                    </a:lnTo>
                    <a:lnTo>
                      <a:pt x="152" y="1106"/>
                    </a:lnTo>
                    <a:lnTo>
                      <a:pt x="160" y="1104"/>
                    </a:lnTo>
                    <a:lnTo>
                      <a:pt x="168" y="1102"/>
                    </a:lnTo>
                    <a:lnTo>
                      <a:pt x="172" y="1096"/>
                    </a:lnTo>
                    <a:lnTo>
                      <a:pt x="178" y="1090"/>
                    </a:lnTo>
                    <a:lnTo>
                      <a:pt x="180" y="1080"/>
                    </a:lnTo>
                    <a:lnTo>
                      <a:pt x="180" y="1074"/>
                    </a:lnTo>
                    <a:lnTo>
                      <a:pt x="178" y="1066"/>
                    </a:lnTo>
                    <a:lnTo>
                      <a:pt x="176" y="1062"/>
                    </a:lnTo>
                    <a:lnTo>
                      <a:pt x="172" y="1056"/>
                    </a:lnTo>
                    <a:lnTo>
                      <a:pt x="166" y="1052"/>
                    </a:lnTo>
                    <a:lnTo>
                      <a:pt x="158" y="1050"/>
                    </a:lnTo>
                    <a:lnTo>
                      <a:pt x="142" y="1050"/>
                    </a:lnTo>
                    <a:lnTo>
                      <a:pt x="132" y="1050"/>
                    </a:lnTo>
                    <a:lnTo>
                      <a:pt x="128" y="1050"/>
                    </a:lnTo>
                    <a:lnTo>
                      <a:pt x="126" y="1048"/>
                    </a:lnTo>
                    <a:lnTo>
                      <a:pt x="126" y="1044"/>
                    </a:lnTo>
                    <a:lnTo>
                      <a:pt x="126" y="1038"/>
                    </a:lnTo>
                    <a:lnTo>
                      <a:pt x="128" y="1024"/>
                    </a:lnTo>
                    <a:lnTo>
                      <a:pt x="132" y="1014"/>
                    </a:lnTo>
                    <a:lnTo>
                      <a:pt x="134" y="1012"/>
                    </a:lnTo>
                    <a:lnTo>
                      <a:pt x="142" y="1010"/>
                    </a:lnTo>
                    <a:lnTo>
                      <a:pt x="150" y="1008"/>
                    </a:lnTo>
                    <a:lnTo>
                      <a:pt x="154" y="1004"/>
                    </a:lnTo>
                    <a:lnTo>
                      <a:pt x="162" y="990"/>
                    </a:lnTo>
                    <a:lnTo>
                      <a:pt x="164" y="984"/>
                    </a:lnTo>
                    <a:lnTo>
                      <a:pt x="160" y="998"/>
                    </a:lnTo>
                    <a:lnTo>
                      <a:pt x="156" y="1012"/>
                    </a:lnTo>
                    <a:lnTo>
                      <a:pt x="154" y="1026"/>
                    </a:lnTo>
                    <a:lnTo>
                      <a:pt x="156" y="1034"/>
                    </a:lnTo>
                    <a:lnTo>
                      <a:pt x="158" y="1040"/>
                    </a:lnTo>
                    <a:lnTo>
                      <a:pt x="160" y="1046"/>
                    </a:lnTo>
                    <a:lnTo>
                      <a:pt x="166" y="1050"/>
                    </a:lnTo>
                    <a:lnTo>
                      <a:pt x="174" y="1056"/>
                    </a:lnTo>
                    <a:lnTo>
                      <a:pt x="184" y="1056"/>
                    </a:lnTo>
                    <a:lnTo>
                      <a:pt x="192" y="1050"/>
                    </a:lnTo>
                    <a:lnTo>
                      <a:pt x="198" y="1044"/>
                    </a:lnTo>
                    <a:lnTo>
                      <a:pt x="204" y="1034"/>
                    </a:lnTo>
                    <a:lnTo>
                      <a:pt x="210" y="1022"/>
                    </a:lnTo>
                    <a:lnTo>
                      <a:pt x="216" y="1010"/>
                    </a:lnTo>
                    <a:lnTo>
                      <a:pt x="222" y="1000"/>
                    </a:lnTo>
                    <a:lnTo>
                      <a:pt x="218" y="1010"/>
                    </a:lnTo>
                    <a:lnTo>
                      <a:pt x="212" y="1020"/>
                    </a:lnTo>
                    <a:lnTo>
                      <a:pt x="204" y="1036"/>
                    </a:lnTo>
                    <a:lnTo>
                      <a:pt x="200" y="1046"/>
                    </a:lnTo>
                    <a:lnTo>
                      <a:pt x="200" y="1054"/>
                    </a:lnTo>
                    <a:lnTo>
                      <a:pt x="202" y="1064"/>
                    </a:lnTo>
                    <a:lnTo>
                      <a:pt x="204" y="1068"/>
                    </a:lnTo>
                    <a:lnTo>
                      <a:pt x="208" y="1072"/>
                    </a:lnTo>
                    <a:lnTo>
                      <a:pt x="212" y="1074"/>
                    </a:lnTo>
                    <a:lnTo>
                      <a:pt x="218" y="1076"/>
                    </a:lnTo>
                    <a:lnTo>
                      <a:pt x="226" y="1078"/>
                    </a:lnTo>
                    <a:lnTo>
                      <a:pt x="234" y="1074"/>
                    </a:lnTo>
                    <a:lnTo>
                      <a:pt x="242" y="1070"/>
                    </a:lnTo>
                    <a:lnTo>
                      <a:pt x="256" y="1052"/>
                    </a:lnTo>
                    <a:lnTo>
                      <a:pt x="262" y="1044"/>
                    </a:lnTo>
                    <a:lnTo>
                      <a:pt x="270" y="1038"/>
                    </a:lnTo>
                    <a:lnTo>
                      <a:pt x="266" y="1048"/>
                    </a:lnTo>
                    <a:lnTo>
                      <a:pt x="262" y="1058"/>
                    </a:lnTo>
                    <a:lnTo>
                      <a:pt x="260" y="1068"/>
                    </a:lnTo>
                    <a:lnTo>
                      <a:pt x="264" y="1092"/>
                    </a:lnTo>
                    <a:lnTo>
                      <a:pt x="268" y="1118"/>
                    </a:lnTo>
                    <a:lnTo>
                      <a:pt x="270" y="1136"/>
                    </a:lnTo>
                    <a:lnTo>
                      <a:pt x="272" y="1144"/>
                    </a:lnTo>
                    <a:lnTo>
                      <a:pt x="276" y="1150"/>
                    </a:lnTo>
                    <a:lnTo>
                      <a:pt x="282" y="1156"/>
                    </a:lnTo>
                    <a:lnTo>
                      <a:pt x="288" y="1160"/>
                    </a:lnTo>
                    <a:lnTo>
                      <a:pt x="296" y="1160"/>
                    </a:lnTo>
                    <a:lnTo>
                      <a:pt x="306" y="116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" name="Freeform 412">
                <a:extLst>
                  <a:ext uri="{FF2B5EF4-FFF2-40B4-BE49-F238E27FC236}">
                    <a16:creationId xmlns:a16="http://schemas.microsoft.com/office/drawing/2014/main" id="{FCE18354-F92B-44BF-A25F-04FA4F66F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2524"/>
                <a:ext cx="26" cy="60"/>
              </a:xfrm>
              <a:custGeom>
                <a:avLst/>
                <a:gdLst>
                  <a:gd name="T0" fmla="*/ 0 w 26"/>
                  <a:gd name="T1" fmla="*/ 60 h 60"/>
                  <a:gd name="T2" fmla="*/ 0 w 26"/>
                  <a:gd name="T3" fmla="*/ 60 h 60"/>
                  <a:gd name="T4" fmla="*/ 14 w 26"/>
                  <a:gd name="T5" fmla="*/ 32 h 60"/>
                  <a:gd name="T6" fmla="*/ 20 w 26"/>
                  <a:gd name="T7" fmla="*/ 16 h 60"/>
                  <a:gd name="T8" fmla="*/ 26 w 26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60">
                    <a:moveTo>
                      <a:pt x="0" y="60"/>
                    </a:moveTo>
                    <a:lnTo>
                      <a:pt x="0" y="60"/>
                    </a:lnTo>
                    <a:lnTo>
                      <a:pt x="14" y="32"/>
                    </a:lnTo>
                    <a:lnTo>
                      <a:pt x="20" y="16"/>
                    </a:lnTo>
                    <a:lnTo>
                      <a:pt x="2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" name="Freeform 413">
                <a:extLst>
                  <a:ext uri="{FF2B5EF4-FFF2-40B4-BE49-F238E27FC236}">
                    <a16:creationId xmlns:a16="http://schemas.microsoft.com/office/drawing/2014/main" id="{3B4B34D4-FA8E-4A85-B8EC-03DD54D75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3476"/>
                <a:ext cx="68" cy="32"/>
              </a:xfrm>
              <a:custGeom>
                <a:avLst/>
                <a:gdLst>
                  <a:gd name="T0" fmla="*/ 2 w 68"/>
                  <a:gd name="T1" fmla="*/ 6 h 32"/>
                  <a:gd name="T2" fmla="*/ 2 w 68"/>
                  <a:gd name="T3" fmla="*/ 6 h 32"/>
                  <a:gd name="T4" fmla="*/ 8 w 68"/>
                  <a:gd name="T5" fmla="*/ 8 h 32"/>
                  <a:gd name="T6" fmla="*/ 16 w 68"/>
                  <a:gd name="T7" fmla="*/ 6 h 32"/>
                  <a:gd name="T8" fmla="*/ 28 w 68"/>
                  <a:gd name="T9" fmla="*/ 0 h 32"/>
                  <a:gd name="T10" fmla="*/ 28 w 68"/>
                  <a:gd name="T11" fmla="*/ 0 h 32"/>
                  <a:gd name="T12" fmla="*/ 30 w 68"/>
                  <a:gd name="T13" fmla="*/ 6 h 32"/>
                  <a:gd name="T14" fmla="*/ 32 w 68"/>
                  <a:gd name="T15" fmla="*/ 12 h 32"/>
                  <a:gd name="T16" fmla="*/ 36 w 68"/>
                  <a:gd name="T17" fmla="*/ 18 h 32"/>
                  <a:gd name="T18" fmla="*/ 42 w 68"/>
                  <a:gd name="T19" fmla="*/ 22 h 32"/>
                  <a:gd name="T20" fmla="*/ 42 w 68"/>
                  <a:gd name="T21" fmla="*/ 22 h 32"/>
                  <a:gd name="T22" fmla="*/ 52 w 68"/>
                  <a:gd name="T23" fmla="*/ 24 h 32"/>
                  <a:gd name="T24" fmla="*/ 58 w 68"/>
                  <a:gd name="T25" fmla="*/ 24 h 32"/>
                  <a:gd name="T26" fmla="*/ 64 w 68"/>
                  <a:gd name="T27" fmla="*/ 22 h 32"/>
                  <a:gd name="T28" fmla="*/ 68 w 68"/>
                  <a:gd name="T29" fmla="*/ 20 h 32"/>
                  <a:gd name="T30" fmla="*/ 68 w 68"/>
                  <a:gd name="T31" fmla="*/ 20 h 32"/>
                  <a:gd name="T32" fmla="*/ 64 w 68"/>
                  <a:gd name="T33" fmla="*/ 26 h 32"/>
                  <a:gd name="T34" fmla="*/ 58 w 68"/>
                  <a:gd name="T35" fmla="*/ 30 h 32"/>
                  <a:gd name="T36" fmla="*/ 58 w 68"/>
                  <a:gd name="T37" fmla="*/ 30 h 32"/>
                  <a:gd name="T38" fmla="*/ 54 w 68"/>
                  <a:gd name="T39" fmla="*/ 32 h 32"/>
                  <a:gd name="T40" fmla="*/ 50 w 68"/>
                  <a:gd name="T41" fmla="*/ 32 h 32"/>
                  <a:gd name="T42" fmla="*/ 50 w 68"/>
                  <a:gd name="T43" fmla="*/ 32 h 32"/>
                  <a:gd name="T44" fmla="*/ 48 w 68"/>
                  <a:gd name="T45" fmla="*/ 28 h 32"/>
                  <a:gd name="T46" fmla="*/ 48 w 68"/>
                  <a:gd name="T47" fmla="*/ 28 h 32"/>
                  <a:gd name="T48" fmla="*/ 42 w 68"/>
                  <a:gd name="T49" fmla="*/ 24 h 32"/>
                  <a:gd name="T50" fmla="*/ 38 w 68"/>
                  <a:gd name="T51" fmla="*/ 22 h 32"/>
                  <a:gd name="T52" fmla="*/ 28 w 68"/>
                  <a:gd name="T53" fmla="*/ 20 h 32"/>
                  <a:gd name="T54" fmla="*/ 28 w 68"/>
                  <a:gd name="T55" fmla="*/ 20 h 32"/>
                  <a:gd name="T56" fmla="*/ 26 w 68"/>
                  <a:gd name="T57" fmla="*/ 18 h 32"/>
                  <a:gd name="T58" fmla="*/ 26 w 68"/>
                  <a:gd name="T59" fmla="*/ 18 h 32"/>
                  <a:gd name="T60" fmla="*/ 18 w 68"/>
                  <a:gd name="T61" fmla="*/ 16 h 32"/>
                  <a:gd name="T62" fmla="*/ 18 w 68"/>
                  <a:gd name="T63" fmla="*/ 16 h 32"/>
                  <a:gd name="T64" fmla="*/ 10 w 68"/>
                  <a:gd name="T65" fmla="*/ 16 h 32"/>
                  <a:gd name="T66" fmla="*/ 2 w 68"/>
                  <a:gd name="T67" fmla="*/ 20 h 32"/>
                  <a:gd name="T68" fmla="*/ 2 w 68"/>
                  <a:gd name="T69" fmla="*/ 20 h 32"/>
                  <a:gd name="T70" fmla="*/ 2 w 68"/>
                  <a:gd name="T71" fmla="*/ 16 h 32"/>
                  <a:gd name="T72" fmla="*/ 2 w 68"/>
                  <a:gd name="T73" fmla="*/ 16 h 32"/>
                  <a:gd name="T74" fmla="*/ 0 w 68"/>
                  <a:gd name="T75" fmla="*/ 6 h 32"/>
                  <a:gd name="T76" fmla="*/ 0 w 68"/>
                  <a:gd name="T77" fmla="*/ 6 h 32"/>
                  <a:gd name="T78" fmla="*/ 2 w 68"/>
                  <a:gd name="T79" fmla="*/ 6 h 32"/>
                  <a:gd name="T80" fmla="*/ 2 w 68"/>
                  <a:gd name="T81" fmla="*/ 6 h 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8" h="32">
                    <a:moveTo>
                      <a:pt x="2" y="6"/>
                    </a:moveTo>
                    <a:lnTo>
                      <a:pt x="2" y="6"/>
                    </a:lnTo>
                    <a:lnTo>
                      <a:pt x="8" y="8"/>
                    </a:lnTo>
                    <a:lnTo>
                      <a:pt x="16" y="6"/>
                    </a:lnTo>
                    <a:lnTo>
                      <a:pt x="28" y="0"/>
                    </a:lnTo>
                    <a:lnTo>
                      <a:pt x="30" y="6"/>
                    </a:lnTo>
                    <a:lnTo>
                      <a:pt x="32" y="12"/>
                    </a:lnTo>
                    <a:lnTo>
                      <a:pt x="36" y="18"/>
                    </a:lnTo>
                    <a:lnTo>
                      <a:pt x="42" y="22"/>
                    </a:lnTo>
                    <a:lnTo>
                      <a:pt x="52" y="24"/>
                    </a:lnTo>
                    <a:lnTo>
                      <a:pt x="58" y="24"/>
                    </a:lnTo>
                    <a:lnTo>
                      <a:pt x="64" y="22"/>
                    </a:lnTo>
                    <a:lnTo>
                      <a:pt x="68" y="20"/>
                    </a:lnTo>
                    <a:lnTo>
                      <a:pt x="64" y="26"/>
                    </a:lnTo>
                    <a:lnTo>
                      <a:pt x="58" y="30"/>
                    </a:lnTo>
                    <a:lnTo>
                      <a:pt x="54" y="32"/>
                    </a:lnTo>
                    <a:lnTo>
                      <a:pt x="50" y="32"/>
                    </a:lnTo>
                    <a:lnTo>
                      <a:pt x="48" y="28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28" y="20"/>
                    </a:lnTo>
                    <a:lnTo>
                      <a:pt x="26" y="18"/>
                    </a:lnTo>
                    <a:lnTo>
                      <a:pt x="18" y="16"/>
                    </a:lnTo>
                    <a:lnTo>
                      <a:pt x="10" y="16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0" y="6"/>
                    </a:lnTo>
                    <a:lnTo>
                      <a:pt x="2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5" name="Freeform 414">
                <a:extLst>
                  <a:ext uri="{FF2B5EF4-FFF2-40B4-BE49-F238E27FC236}">
                    <a16:creationId xmlns:a16="http://schemas.microsoft.com/office/drawing/2014/main" id="{B5E44098-ACEA-431C-AE75-8DABDDF21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2146"/>
                <a:ext cx="172" cy="162"/>
              </a:xfrm>
              <a:custGeom>
                <a:avLst/>
                <a:gdLst>
                  <a:gd name="T0" fmla="*/ 76 w 172"/>
                  <a:gd name="T1" fmla="*/ 4 h 162"/>
                  <a:gd name="T2" fmla="*/ 112 w 172"/>
                  <a:gd name="T3" fmla="*/ 0 h 162"/>
                  <a:gd name="T4" fmla="*/ 146 w 172"/>
                  <a:gd name="T5" fmla="*/ 0 h 162"/>
                  <a:gd name="T6" fmla="*/ 168 w 172"/>
                  <a:gd name="T7" fmla="*/ 4 h 162"/>
                  <a:gd name="T8" fmla="*/ 170 w 172"/>
                  <a:gd name="T9" fmla="*/ 14 h 162"/>
                  <a:gd name="T10" fmla="*/ 168 w 172"/>
                  <a:gd name="T11" fmla="*/ 22 h 162"/>
                  <a:gd name="T12" fmla="*/ 172 w 172"/>
                  <a:gd name="T13" fmla="*/ 34 h 162"/>
                  <a:gd name="T14" fmla="*/ 154 w 172"/>
                  <a:gd name="T15" fmla="*/ 28 h 162"/>
                  <a:gd name="T16" fmla="*/ 138 w 172"/>
                  <a:gd name="T17" fmla="*/ 32 h 162"/>
                  <a:gd name="T18" fmla="*/ 130 w 172"/>
                  <a:gd name="T19" fmla="*/ 42 h 162"/>
                  <a:gd name="T20" fmla="*/ 128 w 172"/>
                  <a:gd name="T21" fmla="*/ 50 h 162"/>
                  <a:gd name="T22" fmla="*/ 118 w 172"/>
                  <a:gd name="T23" fmla="*/ 48 h 162"/>
                  <a:gd name="T24" fmla="*/ 106 w 172"/>
                  <a:gd name="T25" fmla="*/ 44 h 162"/>
                  <a:gd name="T26" fmla="*/ 88 w 172"/>
                  <a:gd name="T27" fmla="*/ 56 h 162"/>
                  <a:gd name="T28" fmla="*/ 82 w 172"/>
                  <a:gd name="T29" fmla="*/ 72 h 162"/>
                  <a:gd name="T30" fmla="*/ 90 w 172"/>
                  <a:gd name="T31" fmla="*/ 90 h 162"/>
                  <a:gd name="T32" fmla="*/ 104 w 172"/>
                  <a:gd name="T33" fmla="*/ 104 h 162"/>
                  <a:gd name="T34" fmla="*/ 118 w 172"/>
                  <a:gd name="T35" fmla="*/ 118 h 162"/>
                  <a:gd name="T36" fmla="*/ 92 w 172"/>
                  <a:gd name="T37" fmla="*/ 100 h 162"/>
                  <a:gd name="T38" fmla="*/ 64 w 172"/>
                  <a:gd name="T39" fmla="*/ 90 h 162"/>
                  <a:gd name="T40" fmla="*/ 52 w 172"/>
                  <a:gd name="T41" fmla="*/ 96 h 162"/>
                  <a:gd name="T42" fmla="*/ 44 w 172"/>
                  <a:gd name="T43" fmla="*/ 114 h 162"/>
                  <a:gd name="T44" fmla="*/ 48 w 172"/>
                  <a:gd name="T45" fmla="*/ 128 h 162"/>
                  <a:gd name="T46" fmla="*/ 60 w 172"/>
                  <a:gd name="T47" fmla="*/ 148 h 162"/>
                  <a:gd name="T48" fmla="*/ 60 w 172"/>
                  <a:gd name="T49" fmla="*/ 156 h 162"/>
                  <a:gd name="T50" fmla="*/ 60 w 172"/>
                  <a:gd name="T51" fmla="*/ 156 h 162"/>
                  <a:gd name="T52" fmla="*/ 48 w 172"/>
                  <a:gd name="T53" fmla="*/ 146 h 162"/>
                  <a:gd name="T54" fmla="*/ 26 w 172"/>
                  <a:gd name="T55" fmla="*/ 142 h 162"/>
                  <a:gd name="T56" fmla="*/ 18 w 172"/>
                  <a:gd name="T57" fmla="*/ 150 h 162"/>
                  <a:gd name="T58" fmla="*/ 8 w 172"/>
                  <a:gd name="T59" fmla="*/ 154 h 162"/>
                  <a:gd name="T60" fmla="*/ 10 w 172"/>
                  <a:gd name="T61" fmla="*/ 146 h 162"/>
                  <a:gd name="T62" fmla="*/ 26 w 172"/>
                  <a:gd name="T63" fmla="*/ 140 h 162"/>
                  <a:gd name="T64" fmla="*/ 36 w 172"/>
                  <a:gd name="T65" fmla="*/ 122 h 162"/>
                  <a:gd name="T66" fmla="*/ 36 w 172"/>
                  <a:gd name="T67" fmla="*/ 120 h 162"/>
                  <a:gd name="T68" fmla="*/ 30 w 172"/>
                  <a:gd name="T69" fmla="*/ 106 h 162"/>
                  <a:gd name="T70" fmla="*/ 14 w 172"/>
                  <a:gd name="T71" fmla="*/ 100 h 162"/>
                  <a:gd name="T72" fmla="*/ 28 w 172"/>
                  <a:gd name="T73" fmla="*/ 90 h 162"/>
                  <a:gd name="T74" fmla="*/ 46 w 172"/>
                  <a:gd name="T75" fmla="*/ 80 h 162"/>
                  <a:gd name="T76" fmla="*/ 54 w 172"/>
                  <a:gd name="T77" fmla="*/ 66 h 162"/>
                  <a:gd name="T78" fmla="*/ 56 w 172"/>
                  <a:gd name="T79" fmla="*/ 56 h 162"/>
                  <a:gd name="T80" fmla="*/ 50 w 172"/>
                  <a:gd name="T81" fmla="*/ 42 h 162"/>
                  <a:gd name="T82" fmla="*/ 30 w 172"/>
                  <a:gd name="T83" fmla="*/ 22 h 162"/>
                  <a:gd name="T84" fmla="*/ 30 w 172"/>
                  <a:gd name="T85" fmla="*/ 22 h 162"/>
                  <a:gd name="T86" fmla="*/ 42 w 172"/>
                  <a:gd name="T87" fmla="*/ 12 h 1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72" h="162">
                    <a:moveTo>
                      <a:pt x="56" y="8"/>
                    </a:moveTo>
                    <a:lnTo>
                      <a:pt x="76" y="4"/>
                    </a:lnTo>
                    <a:lnTo>
                      <a:pt x="112" y="0"/>
                    </a:lnTo>
                    <a:lnTo>
                      <a:pt x="128" y="0"/>
                    </a:lnTo>
                    <a:lnTo>
                      <a:pt x="146" y="0"/>
                    </a:lnTo>
                    <a:lnTo>
                      <a:pt x="160" y="2"/>
                    </a:lnTo>
                    <a:lnTo>
                      <a:pt x="168" y="4"/>
                    </a:lnTo>
                    <a:lnTo>
                      <a:pt x="172" y="8"/>
                    </a:lnTo>
                    <a:lnTo>
                      <a:pt x="172" y="12"/>
                    </a:lnTo>
                    <a:lnTo>
                      <a:pt x="170" y="14"/>
                    </a:lnTo>
                    <a:lnTo>
                      <a:pt x="168" y="22"/>
                    </a:lnTo>
                    <a:lnTo>
                      <a:pt x="170" y="28"/>
                    </a:lnTo>
                    <a:lnTo>
                      <a:pt x="172" y="34"/>
                    </a:lnTo>
                    <a:lnTo>
                      <a:pt x="166" y="30"/>
                    </a:lnTo>
                    <a:lnTo>
                      <a:pt x="160" y="28"/>
                    </a:lnTo>
                    <a:lnTo>
                      <a:pt x="154" y="28"/>
                    </a:lnTo>
                    <a:lnTo>
                      <a:pt x="146" y="28"/>
                    </a:lnTo>
                    <a:lnTo>
                      <a:pt x="138" y="32"/>
                    </a:lnTo>
                    <a:lnTo>
                      <a:pt x="134" y="34"/>
                    </a:lnTo>
                    <a:lnTo>
                      <a:pt x="130" y="38"/>
                    </a:lnTo>
                    <a:lnTo>
                      <a:pt x="130" y="42"/>
                    </a:lnTo>
                    <a:lnTo>
                      <a:pt x="128" y="50"/>
                    </a:lnTo>
                    <a:lnTo>
                      <a:pt x="128" y="54"/>
                    </a:lnTo>
                    <a:lnTo>
                      <a:pt x="118" y="48"/>
                    </a:lnTo>
                    <a:lnTo>
                      <a:pt x="112" y="46"/>
                    </a:lnTo>
                    <a:lnTo>
                      <a:pt x="106" y="44"/>
                    </a:lnTo>
                    <a:lnTo>
                      <a:pt x="98" y="46"/>
                    </a:lnTo>
                    <a:lnTo>
                      <a:pt x="92" y="50"/>
                    </a:lnTo>
                    <a:lnTo>
                      <a:pt x="88" y="56"/>
                    </a:lnTo>
                    <a:lnTo>
                      <a:pt x="84" y="64"/>
                    </a:lnTo>
                    <a:lnTo>
                      <a:pt x="82" y="72"/>
                    </a:lnTo>
                    <a:lnTo>
                      <a:pt x="84" y="82"/>
                    </a:lnTo>
                    <a:lnTo>
                      <a:pt x="90" y="90"/>
                    </a:lnTo>
                    <a:lnTo>
                      <a:pt x="98" y="98"/>
                    </a:lnTo>
                    <a:lnTo>
                      <a:pt x="104" y="104"/>
                    </a:lnTo>
                    <a:lnTo>
                      <a:pt x="112" y="110"/>
                    </a:lnTo>
                    <a:lnTo>
                      <a:pt x="118" y="118"/>
                    </a:lnTo>
                    <a:lnTo>
                      <a:pt x="104" y="108"/>
                    </a:lnTo>
                    <a:lnTo>
                      <a:pt x="92" y="100"/>
                    </a:lnTo>
                    <a:lnTo>
                      <a:pt x="78" y="92"/>
                    </a:lnTo>
                    <a:lnTo>
                      <a:pt x="72" y="92"/>
                    </a:lnTo>
                    <a:lnTo>
                      <a:pt x="64" y="90"/>
                    </a:lnTo>
                    <a:lnTo>
                      <a:pt x="58" y="92"/>
                    </a:lnTo>
                    <a:lnTo>
                      <a:pt x="52" y="96"/>
                    </a:lnTo>
                    <a:lnTo>
                      <a:pt x="48" y="102"/>
                    </a:lnTo>
                    <a:lnTo>
                      <a:pt x="46" y="106"/>
                    </a:lnTo>
                    <a:lnTo>
                      <a:pt x="44" y="114"/>
                    </a:lnTo>
                    <a:lnTo>
                      <a:pt x="44" y="122"/>
                    </a:lnTo>
                    <a:lnTo>
                      <a:pt x="48" y="128"/>
                    </a:lnTo>
                    <a:lnTo>
                      <a:pt x="54" y="140"/>
                    </a:lnTo>
                    <a:lnTo>
                      <a:pt x="60" y="148"/>
                    </a:lnTo>
                    <a:lnTo>
                      <a:pt x="60" y="152"/>
                    </a:lnTo>
                    <a:lnTo>
                      <a:pt x="60" y="156"/>
                    </a:lnTo>
                    <a:lnTo>
                      <a:pt x="52" y="150"/>
                    </a:lnTo>
                    <a:lnTo>
                      <a:pt x="48" y="146"/>
                    </a:lnTo>
                    <a:lnTo>
                      <a:pt x="42" y="142"/>
                    </a:lnTo>
                    <a:lnTo>
                      <a:pt x="34" y="140"/>
                    </a:lnTo>
                    <a:lnTo>
                      <a:pt x="26" y="142"/>
                    </a:lnTo>
                    <a:lnTo>
                      <a:pt x="22" y="144"/>
                    </a:lnTo>
                    <a:lnTo>
                      <a:pt x="18" y="150"/>
                    </a:lnTo>
                    <a:lnTo>
                      <a:pt x="12" y="162"/>
                    </a:lnTo>
                    <a:lnTo>
                      <a:pt x="8" y="154"/>
                    </a:lnTo>
                    <a:lnTo>
                      <a:pt x="0" y="150"/>
                    </a:lnTo>
                    <a:lnTo>
                      <a:pt x="10" y="146"/>
                    </a:lnTo>
                    <a:lnTo>
                      <a:pt x="18" y="144"/>
                    </a:lnTo>
                    <a:lnTo>
                      <a:pt x="26" y="140"/>
                    </a:lnTo>
                    <a:lnTo>
                      <a:pt x="34" y="134"/>
                    </a:lnTo>
                    <a:lnTo>
                      <a:pt x="36" y="128"/>
                    </a:lnTo>
                    <a:lnTo>
                      <a:pt x="36" y="122"/>
                    </a:lnTo>
                    <a:lnTo>
                      <a:pt x="36" y="120"/>
                    </a:lnTo>
                    <a:lnTo>
                      <a:pt x="34" y="112"/>
                    </a:lnTo>
                    <a:lnTo>
                      <a:pt x="30" y="106"/>
                    </a:lnTo>
                    <a:lnTo>
                      <a:pt x="26" y="102"/>
                    </a:lnTo>
                    <a:lnTo>
                      <a:pt x="22" y="100"/>
                    </a:lnTo>
                    <a:lnTo>
                      <a:pt x="14" y="100"/>
                    </a:lnTo>
                    <a:lnTo>
                      <a:pt x="18" y="94"/>
                    </a:lnTo>
                    <a:lnTo>
                      <a:pt x="28" y="90"/>
                    </a:lnTo>
                    <a:lnTo>
                      <a:pt x="36" y="86"/>
                    </a:lnTo>
                    <a:lnTo>
                      <a:pt x="46" y="80"/>
                    </a:lnTo>
                    <a:lnTo>
                      <a:pt x="50" y="76"/>
                    </a:lnTo>
                    <a:lnTo>
                      <a:pt x="52" y="72"/>
                    </a:lnTo>
                    <a:lnTo>
                      <a:pt x="54" y="66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4" y="48"/>
                    </a:lnTo>
                    <a:lnTo>
                      <a:pt x="50" y="42"/>
                    </a:lnTo>
                    <a:lnTo>
                      <a:pt x="38" y="30"/>
                    </a:lnTo>
                    <a:lnTo>
                      <a:pt x="30" y="22"/>
                    </a:lnTo>
                    <a:lnTo>
                      <a:pt x="32" y="18"/>
                    </a:lnTo>
                    <a:lnTo>
                      <a:pt x="34" y="14"/>
                    </a:lnTo>
                    <a:lnTo>
                      <a:pt x="42" y="12"/>
                    </a:lnTo>
                    <a:lnTo>
                      <a:pt x="56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6" name="Freeform 415">
                <a:extLst>
                  <a:ext uri="{FF2B5EF4-FFF2-40B4-BE49-F238E27FC236}">
                    <a16:creationId xmlns:a16="http://schemas.microsoft.com/office/drawing/2014/main" id="{A80194D6-686A-4498-A03E-5301E63B9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2226"/>
                <a:ext cx="112" cy="192"/>
              </a:xfrm>
              <a:custGeom>
                <a:avLst/>
                <a:gdLst>
                  <a:gd name="T0" fmla="*/ 28 w 112"/>
                  <a:gd name="T1" fmla="*/ 12 h 192"/>
                  <a:gd name="T2" fmla="*/ 36 w 112"/>
                  <a:gd name="T3" fmla="*/ 10 h 192"/>
                  <a:gd name="T4" fmla="*/ 48 w 112"/>
                  <a:gd name="T5" fmla="*/ 18 h 192"/>
                  <a:gd name="T6" fmla="*/ 62 w 112"/>
                  <a:gd name="T7" fmla="*/ 18 h 192"/>
                  <a:gd name="T8" fmla="*/ 84 w 112"/>
                  <a:gd name="T9" fmla="*/ 10 h 192"/>
                  <a:gd name="T10" fmla="*/ 104 w 112"/>
                  <a:gd name="T11" fmla="*/ 0 h 192"/>
                  <a:gd name="T12" fmla="*/ 104 w 112"/>
                  <a:gd name="T13" fmla="*/ 4 h 192"/>
                  <a:gd name="T14" fmla="*/ 100 w 112"/>
                  <a:gd name="T15" fmla="*/ 10 h 192"/>
                  <a:gd name="T16" fmla="*/ 76 w 112"/>
                  <a:gd name="T17" fmla="*/ 26 h 192"/>
                  <a:gd name="T18" fmla="*/ 58 w 112"/>
                  <a:gd name="T19" fmla="*/ 50 h 192"/>
                  <a:gd name="T20" fmla="*/ 58 w 112"/>
                  <a:gd name="T21" fmla="*/ 60 h 192"/>
                  <a:gd name="T22" fmla="*/ 62 w 112"/>
                  <a:gd name="T23" fmla="*/ 72 h 192"/>
                  <a:gd name="T24" fmla="*/ 78 w 112"/>
                  <a:gd name="T25" fmla="*/ 78 h 192"/>
                  <a:gd name="T26" fmla="*/ 100 w 112"/>
                  <a:gd name="T27" fmla="*/ 70 h 192"/>
                  <a:gd name="T28" fmla="*/ 110 w 112"/>
                  <a:gd name="T29" fmla="*/ 66 h 192"/>
                  <a:gd name="T30" fmla="*/ 98 w 112"/>
                  <a:gd name="T31" fmla="*/ 74 h 192"/>
                  <a:gd name="T32" fmla="*/ 76 w 112"/>
                  <a:gd name="T33" fmla="*/ 96 h 192"/>
                  <a:gd name="T34" fmla="*/ 74 w 112"/>
                  <a:gd name="T35" fmla="*/ 108 h 192"/>
                  <a:gd name="T36" fmla="*/ 76 w 112"/>
                  <a:gd name="T37" fmla="*/ 116 h 192"/>
                  <a:gd name="T38" fmla="*/ 84 w 112"/>
                  <a:gd name="T39" fmla="*/ 132 h 192"/>
                  <a:gd name="T40" fmla="*/ 102 w 112"/>
                  <a:gd name="T41" fmla="*/ 140 h 192"/>
                  <a:gd name="T42" fmla="*/ 104 w 112"/>
                  <a:gd name="T43" fmla="*/ 144 h 192"/>
                  <a:gd name="T44" fmla="*/ 94 w 112"/>
                  <a:gd name="T45" fmla="*/ 152 h 192"/>
                  <a:gd name="T46" fmla="*/ 92 w 112"/>
                  <a:gd name="T47" fmla="*/ 160 h 192"/>
                  <a:gd name="T48" fmla="*/ 98 w 112"/>
                  <a:gd name="T49" fmla="*/ 172 h 192"/>
                  <a:gd name="T50" fmla="*/ 112 w 112"/>
                  <a:gd name="T51" fmla="*/ 192 h 192"/>
                  <a:gd name="T52" fmla="*/ 112 w 112"/>
                  <a:gd name="T53" fmla="*/ 192 h 192"/>
                  <a:gd name="T54" fmla="*/ 88 w 112"/>
                  <a:gd name="T55" fmla="*/ 180 h 192"/>
                  <a:gd name="T56" fmla="*/ 68 w 112"/>
                  <a:gd name="T57" fmla="*/ 182 h 192"/>
                  <a:gd name="T58" fmla="*/ 78 w 112"/>
                  <a:gd name="T59" fmla="*/ 166 h 192"/>
                  <a:gd name="T60" fmla="*/ 78 w 112"/>
                  <a:gd name="T61" fmla="*/ 152 h 192"/>
                  <a:gd name="T62" fmla="*/ 72 w 112"/>
                  <a:gd name="T63" fmla="*/ 142 h 192"/>
                  <a:gd name="T64" fmla="*/ 60 w 112"/>
                  <a:gd name="T65" fmla="*/ 136 h 192"/>
                  <a:gd name="T66" fmla="*/ 44 w 112"/>
                  <a:gd name="T67" fmla="*/ 140 h 192"/>
                  <a:gd name="T68" fmla="*/ 72 w 112"/>
                  <a:gd name="T69" fmla="*/ 110 h 192"/>
                  <a:gd name="T70" fmla="*/ 74 w 112"/>
                  <a:gd name="T71" fmla="*/ 98 h 192"/>
                  <a:gd name="T72" fmla="*/ 68 w 112"/>
                  <a:gd name="T73" fmla="*/ 82 h 192"/>
                  <a:gd name="T74" fmla="*/ 50 w 112"/>
                  <a:gd name="T75" fmla="*/ 70 h 192"/>
                  <a:gd name="T76" fmla="*/ 28 w 112"/>
                  <a:gd name="T77" fmla="*/ 76 h 192"/>
                  <a:gd name="T78" fmla="*/ 6 w 112"/>
                  <a:gd name="T79" fmla="*/ 94 h 192"/>
                  <a:gd name="T80" fmla="*/ 20 w 112"/>
                  <a:gd name="T81" fmla="*/ 78 h 192"/>
                  <a:gd name="T82" fmla="*/ 22 w 112"/>
                  <a:gd name="T83" fmla="*/ 68 h 192"/>
                  <a:gd name="T84" fmla="*/ 18 w 112"/>
                  <a:gd name="T85" fmla="*/ 54 h 192"/>
                  <a:gd name="T86" fmla="*/ 4 w 112"/>
                  <a:gd name="T87" fmla="*/ 42 h 192"/>
                  <a:gd name="T88" fmla="*/ 0 w 112"/>
                  <a:gd name="T89" fmla="*/ 36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2" h="192">
                    <a:moveTo>
                      <a:pt x="2" y="34"/>
                    </a:moveTo>
                    <a:lnTo>
                      <a:pt x="2" y="34"/>
                    </a:lnTo>
                    <a:lnTo>
                      <a:pt x="28" y="12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42" y="14"/>
                    </a:lnTo>
                    <a:lnTo>
                      <a:pt x="48" y="18"/>
                    </a:lnTo>
                    <a:lnTo>
                      <a:pt x="52" y="20"/>
                    </a:lnTo>
                    <a:lnTo>
                      <a:pt x="58" y="20"/>
                    </a:lnTo>
                    <a:lnTo>
                      <a:pt x="62" y="18"/>
                    </a:lnTo>
                    <a:lnTo>
                      <a:pt x="74" y="14"/>
                    </a:lnTo>
                    <a:lnTo>
                      <a:pt x="84" y="10"/>
                    </a:lnTo>
                    <a:lnTo>
                      <a:pt x="94" y="4"/>
                    </a:lnTo>
                    <a:lnTo>
                      <a:pt x="104" y="0"/>
                    </a:lnTo>
                    <a:lnTo>
                      <a:pt x="104" y="2"/>
                    </a:lnTo>
                    <a:lnTo>
                      <a:pt x="104" y="4"/>
                    </a:lnTo>
                    <a:lnTo>
                      <a:pt x="102" y="6"/>
                    </a:lnTo>
                    <a:lnTo>
                      <a:pt x="100" y="10"/>
                    </a:lnTo>
                    <a:lnTo>
                      <a:pt x="86" y="20"/>
                    </a:lnTo>
                    <a:lnTo>
                      <a:pt x="76" y="26"/>
                    </a:lnTo>
                    <a:lnTo>
                      <a:pt x="68" y="34"/>
                    </a:lnTo>
                    <a:lnTo>
                      <a:pt x="60" y="44"/>
                    </a:lnTo>
                    <a:lnTo>
                      <a:pt x="58" y="50"/>
                    </a:lnTo>
                    <a:lnTo>
                      <a:pt x="58" y="56"/>
                    </a:lnTo>
                    <a:lnTo>
                      <a:pt x="58" y="60"/>
                    </a:lnTo>
                    <a:lnTo>
                      <a:pt x="60" y="66"/>
                    </a:lnTo>
                    <a:lnTo>
                      <a:pt x="62" y="72"/>
                    </a:lnTo>
                    <a:lnTo>
                      <a:pt x="70" y="76"/>
                    </a:lnTo>
                    <a:lnTo>
                      <a:pt x="78" y="78"/>
                    </a:lnTo>
                    <a:lnTo>
                      <a:pt x="84" y="78"/>
                    </a:lnTo>
                    <a:lnTo>
                      <a:pt x="92" y="74"/>
                    </a:lnTo>
                    <a:lnTo>
                      <a:pt x="100" y="70"/>
                    </a:lnTo>
                    <a:lnTo>
                      <a:pt x="110" y="66"/>
                    </a:lnTo>
                    <a:lnTo>
                      <a:pt x="106" y="68"/>
                    </a:lnTo>
                    <a:lnTo>
                      <a:pt x="98" y="74"/>
                    </a:lnTo>
                    <a:lnTo>
                      <a:pt x="90" y="80"/>
                    </a:lnTo>
                    <a:lnTo>
                      <a:pt x="82" y="86"/>
                    </a:lnTo>
                    <a:lnTo>
                      <a:pt x="76" y="96"/>
                    </a:lnTo>
                    <a:lnTo>
                      <a:pt x="74" y="102"/>
                    </a:lnTo>
                    <a:lnTo>
                      <a:pt x="74" y="108"/>
                    </a:lnTo>
                    <a:lnTo>
                      <a:pt x="76" y="116"/>
                    </a:lnTo>
                    <a:lnTo>
                      <a:pt x="78" y="124"/>
                    </a:lnTo>
                    <a:lnTo>
                      <a:pt x="80" y="128"/>
                    </a:lnTo>
                    <a:lnTo>
                      <a:pt x="84" y="132"/>
                    </a:lnTo>
                    <a:lnTo>
                      <a:pt x="94" y="136"/>
                    </a:lnTo>
                    <a:lnTo>
                      <a:pt x="102" y="140"/>
                    </a:lnTo>
                    <a:lnTo>
                      <a:pt x="108" y="142"/>
                    </a:lnTo>
                    <a:lnTo>
                      <a:pt x="104" y="144"/>
                    </a:lnTo>
                    <a:lnTo>
                      <a:pt x="98" y="148"/>
                    </a:lnTo>
                    <a:lnTo>
                      <a:pt x="94" y="152"/>
                    </a:lnTo>
                    <a:lnTo>
                      <a:pt x="92" y="156"/>
                    </a:lnTo>
                    <a:lnTo>
                      <a:pt x="92" y="160"/>
                    </a:lnTo>
                    <a:lnTo>
                      <a:pt x="94" y="166"/>
                    </a:lnTo>
                    <a:lnTo>
                      <a:pt x="98" y="172"/>
                    </a:lnTo>
                    <a:lnTo>
                      <a:pt x="104" y="180"/>
                    </a:lnTo>
                    <a:lnTo>
                      <a:pt x="112" y="192"/>
                    </a:lnTo>
                    <a:lnTo>
                      <a:pt x="106" y="188"/>
                    </a:lnTo>
                    <a:lnTo>
                      <a:pt x="100" y="186"/>
                    </a:lnTo>
                    <a:lnTo>
                      <a:pt x="88" y="180"/>
                    </a:lnTo>
                    <a:lnTo>
                      <a:pt x="78" y="180"/>
                    </a:lnTo>
                    <a:lnTo>
                      <a:pt x="68" y="182"/>
                    </a:lnTo>
                    <a:lnTo>
                      <a:pt x="76" y="172"/>
                    </a:lnTo>
                    <a:lnTo>
                      <a:pt x="78" y="166"/>
                    </a:lnTo>
                    <a:lnTo>
                      <a:pt x="80" y="160"/>
                    </a:lnTo>
                    <a:lnTo>
                      <a:pt x="78" y="152"/>
                    </a:lnTo>
                    <a:lnTo>
                      <a:pt x="76" y="146"/>
                    </a:lnTo>
                    <a:lnTo>
                      <a:pt x="72" y="142"/>
                    </a:lnTo>
                    <a:lnTo>
                      <a:pt x="68" y="140"/>
                    </a:lnTo>
                    <a:lnTo>
                      <a:pt x="60" y="136"/>
                    </a:lnTo>
                    <a:lnTo>
                      <a:pt x="52" y="138"/>
                    </a:lnTo>
                    <a:lnTo>
                      <a:pt x="44" y="140"/>
                    </a:lnTo>
                    <a:lnTo>
                      <a:pt x="54" y="132"/>
                    </a:lnTo>
                    <a:lnTo>
                      <a:pt x="64" y="122"/>
                    </a:lnTo>
                    <a:lnTo>
                      <a:pt x="72" y="110"/>
                    </a:lnTo>
                    <a:lnTo>
                      <a:pt x="74" y="106"/>
                    </a:lnTo>
                    <a:lnTo>
                      <a:pt x="74" y="98"/>
                    </a:lnTo>
                    <a:lnTo>
                      <a:pt x="72" y="90"/>
                    </a:lnTo>
                    <a:lnTo>
                      <a:pt x="68" y="82"/>
                    </a:lnTo>
                    <a:lnTo>
                      <a:pt x="64" y="76"/>
                    </a:lnTo>
                    <a:lnTo>
                      <a:pt x="60" y="74"/>
                    </a:lnTo>
                    <a:lnTo>
                      <a:pt x="50" y="70"/>
                    </a:lnTo>
                    <a:lnTo>
                      <a:pt x="40" y="72"/>
                    </a:lnTo>
                    <a:lnTo>
                      <a:pt x="28" y="76"/>
                    </a:lnTo>
                    <a:lnTo>
                      <a:pt x="18" y="84"/>
                    </a:lnTo>
                    <a:lnTo>
                      <a:pt x="6" y="94"/>
                    </a:lnTo>
                    <a:lnTo>
                      <a:pt x="14" y="86"/>
                    </a:lnTo>
                    <a:lnTo>
                      <a:pt x="20" y="78"/>
                    </a:lnTo>
                    <a:lnTo>
                      <a:pt x="22" y="72"/>
                    </a:lnTo>
                    <a:lnTo>
                      <a:pt x="22" y="68"/>
                    </a:lnTo>
                    <a:lnTo>
                      <a:pt x="22" y="60"/>
                    </a:lnTo>
                    <a:lnTo>
                      <a:pt x="18" y="54"/>
                    </a:lnTo>
                    <a:lnTo>
                      <a:pt x="10" y="46"/>
                    </a:lnTo>
                    <a:lnTo>
                      <a:pt x="4" y="42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2" y="3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7" name="Freeform 416">
                <a:extLst>
                  <a:ext uri="{FF2B5EF4-FFF2-40B4-BE49-F238E27FC236}">
                    <a16:creationId xmlns:a16="http://schemas.microsoft.com/office/drawing/2014/main" id="{625FFE13-9F71-4F51-AF7B-FA3DA7D5E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432"/>
                <a:ext cx="30" cy="20"/>
              </a:xfrm>
              <a:custGeom>
                <a:avLst/>
                <a:gdLst>
                  <a:gd name="T0" fmla="*/ 28 w 30"/>
                  <a:gd name="T1" fmla="*/ 16 h 20"/>
                  <a:gd name="T2" fmla="*/ 28 w 30"/>
                  <a:gd name="T3" fmla="*/ 16 h 20"/>
                  <a:gd name="T4" fmla="*/ 26 w 30"/>
                  <a:gd name="T5" fmla="*/ 20 h 20"/>
                  <a:gd name="T6" fmla="*/ 26 w 30"/>
                  <a:gd name="T7" fmla="*/ 20 h 20"/>
                  <a:gd name="T8" fmla="*/ 18 w 30"/>
                  <a:gd name="T9" fmla="*/ 18 h 20"/>
                  <a:gd name="T10" fmla="*/ 18 w 30"/>
                  <a:gd name="T11" fmla="*/ 18 h 20"/>
                  <a:gd name="T12" fmla="*/ 10 w 30"/>
                  <a:gd name="T13" fmla="*/ 16 h 20"/>
                  <a:gd name="T14" fmla="*/ 0 w 30"/>
                  <a:gd name="T15" fmla="*/ 16 h 20"/>
                  <a:gd name="T16" fmla="*/ 0 w 30"/>
                  <a:gd name="T17" fmla="*/ 16 h 20"/>
                  <a:gd name="T18" fmla="*/ 4 w 30"/>
                  <a:gd name="T19" fmla="*/ 14 h 20"/>
                  <a:gd name="T20" fmla="*/ 4 w 30"/>
                  <a:gd name="T21" fmla="*/ 14 h 20"/>
                  <a:gd name="T22" fmla="*/ 10 w 30"/>
                  <a:gd name="T23" fmla="*/ 4 h 20"/>
                  <a:gd name="T24" fmla="*/ 14 w 30"/>
                  <a:gd name="T25" fmla="*/ 2 h 20"/>
                  <a:gd name="T26" fmla="*/ 18 w 30"/>
                  <a:gd name="T27" fmla="*/ 0 h 20"/>
                  <a:gd name="T28" fmla="*/ 18 w 30"/>
                  <a:gd name="T29" fmla="*/ 0 h 20"/>
                  <a:gd name="T30" fmla="*/ 28 w 30"/>
                  <a:gd name="T31" fmla="*/ 4 h 20"/>
                  <a:gd name="T32" fmla="*/ 30 w 30"/>
                  <a:gd name="T33" fmla="*/ 6 h 20"/>
                  <a:gd name="T34" fmla="*/ 30 w 30"/>
                  <a:gd name="T35" fmla="*/ 6 h 20"/>
                  <a:gd name="T36" fmla="*/ 30 w 30"/>
                  <a:gd name="T37" fmla="*/ 8 h 20"/>
                  <a:gd name="T38" fmla="*/ 28 w 30"/>
                  <a:gd name="T39" fmla="*/ 16 h 20"/>
                  <a:gd name="T40" fmla="*/ 28 w 30"/>
                  <a:gd name="T41" fmla="*/ 16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" h="20">
                    <a:moveTo>
                      <a:pt x="28" y="16"/>
                    </a:moveTo>
                    <a:lnTo>
                      <a:pt x="28" y="16"/>
                    </a:lnTo>
                    <a:lnTo>
                      <a:pt x="26" y="20"/>
                    </a:lnTo>
                    <a:lnTo>
                      <a:pt x="18" y="18"/>
                    </a:lnTo>
                    <a:lnTo>
                      <a:pt x="10" y="16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28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8" name="Freeform 417">
                <a:extLst>
                  <a:ext uri="{FF2B5EF4-FFF2-40B4-BE49-F238E27FC236}">
                    <a16:creationId xmlns:a16="http://schemas.microsoft.com/office/drawing/2014/main" id="{5240772D-FA53-4755-9F5E-F9CEF8F59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" y="2452"/>
                <a:ext cx="168" cy="166"/>
              </a:xfrm>
              <a:custGeom>
                <a:avLst/>
                <a:gdLst>
                  <a:gd name="T0" fmla="*/ 164 w 168"/>
                  <a:gd name="T1" fmla="*/ 146 h 166"/>
                  <a:gd name="T2" fmla="*/ 150 w 168"/>
                  <a:gd name="T3" fmla="*/ 156 h 166"/>
                  <a:gd name="T4" fmla="*/ 144 w 168"/>
                  <a:gd name="T5" fmla="*/ 150 h 166"/>
                  <a:gd name="T6" fmla="*/ 134 w 168"/>
                  <a:gd name="T7" fmla="*/ 142 h 166"/>
                  <a:gd name="T8" fmla="*/ 120 w 168"/>
                  <a:gd name="T9" fmla="*/ 138 h 166"/>
                  <a:gd name="T10" fmla="*/ 96 w 168"/>
                  <a:gd name="T11" fmla="*/ 156 h 166"/>
                  <a:gd name="T12" fmla="*/ 88 w 168"/>
                  <a:gd name="T13" fmla="*/ 166 h 166"/>
                  <a:gd name="T14" fmla="*/ 90 w 168"/>
                  <a:gd name="T15" fmla="*/ 162 h 166"/>
                  <a:gd name="T16" fmla="*/ 104 w 168"/>
                  <a:gd name="T17" fmla="*/ 126 h 166"/>
                  <a:gd name="T18" fmla="*/ 100 w 168"/>
                  <a:gd name="T19" fmla="*/ 114 h 166"/>
                  <a:gd name="T20" fmla="*/ 90 w 168"/>
                  <a:gd name="T21" fmla="*/ 104 h 166"/>
                  <a:gd name="T22" fmla="*/ 68 w 168"/>
                  <a:gd name="T23" fmla="*/ 102 h 166"/>
                  <a:gd name="T24" fmla="*/ 58 w 168"/>
                  <a:gd name="T25" fmla="*/ 106 h 166"/>
                  <a:gd name="T26" fmla="*/ 38 w 168"/>
                  <a:gd name="T27" fmla="*/ 140 h 166"/>
                  <a:gd name="T28" fmla="*/ 38 w 168"/>
                  <a:gd name="T29" fmla="*/ 142 h 166"/>
                  <a:gd name="T30" fmla="*/ 44 w 168"/>
                  <a:gd name="T31" fmla="*/ 122 h 166"/>
                  <a:gd name="T32" fmla="*/ 44 w 168"/>
                  <a:gd name="T33" fmla="*/ 100 h 166"/>
                  <a:gd name="T34" fmla="*/ 32 w 168"/>
                  <a:gd name="T35" fmla="*/ 82 h 166"/>
                  <a:gd name="T36" fmla="*/ 20 w 168"/>
                  <a:gd name="T37" fmla="*/ 80 h 166"/>
                  <a:gd name="T38" fmla="*/ 4 w 168"/>
                  <a:gd name="T39" fmla="*/ 84 h 166"/>
                  <a:gd name="T40" fmla="*/ 0 w 168"/>
                  <a:gd name="T41" fmla="*/ 90 h 166"/>
                  <a:gd name="T42" fmla="*/ 8 w 168"/>
                  <a:gd name="T43" fmla="*/ 54 h 166"/>
                  <a:gd name="T44" fmla="*/ 22 w 168"/>
                  <a:gd name="T45" fmla="*/ 12 h 166"/>
                  <a:gd name="T46" fmla="*/ 34 w 168"/>
                  <a:gd name="T47" fmla="*/ 6 h 166"/>
                  <a:gd name="T48" fmla="*/ 44 w 168"/>
                  <a:gd name="T49" fmla="*/ 0 h 166"/>
                  <a:gd name="T50" fmla="*/ 38 w 168"/>
                  <a:gd name="T51" fmla="*/ 24 h 166"/>
                  <a:gd name="T52" fmla="*/ 38 w 168"/>
                  <a:gd name="T53" fmla="*/ 44 h 166"/>
                  <a:gd name="T54" fmla="*/ 44 w 168"/>
                  <a:gd name="T55" fmla="*/ 54 h 166"/>
                  <a:gd name="T56" fmla="*/ 62 w 168"/>
                  <a:gd name="T57" fmla="*/ 64 h 166"/>
                  <a:gd name="T58" fmla="*/ 72 w 168"/>
                  <a:gd name="T59" fmla="*/ 62 h 166"/>
                  <a:gd name="T60" fmla="*/ 74 w 168"/>
                  <a:gd name="T61" fmla="*/ 68 h 166"/>
                  <a:gd name="T62" fmla="*/ 74 w 168"/>
                  <a:gd name="T63" fmla="*/ 84 h 166"/>
                  <a:gd name="T64" fmla="*/ 86 w 168"/>
                  <a:gd name="T65" fmla="*/ 102 h 166"/>
                  <a:gd name="T66" fmla="*/ 100 w 168"/>
                  <a:gd name="T67" fmla="*/ 106 h 166"/>
                  <a:gd name="T68" fmla="*/ 110 w 168"/>
                  <a:gd name="T69" fmla="*/ 104 h 166"/>
                  <a:gd name="T70" fmla="*/ 126 w 168"/>
                  <a:gd name="T71" fmla="*/ 80 h 166"/>
                  <a:gd name="T72" fmla="*/ 136 w 168"/>
                  <a:gd name="T73" fmla="*/ 62 h 166"/>
                  <a:gd name="T74" fmla="*/ 138 w 168"/>
                  <a:gd name="T75" fmla="*/ 72 h 166"/>
                  <a:gd name="T76" fmla="*/ 128 w 168"/>
                  <a:gd name="T77" fmla="*/ 94 h 166"/>
                  <a:gd name="T78" fmla="*/ 126 w 168"/>
                  <a:gd name="T79" fmla="*/ 106 h 166"/>
                  <a:gd name="T80" fmla="*/ 136 w 168"/>
                  <a:gd name="T81" fmla="*/ 120 h 166"/>
                  <a:gd name="T82" fmla="*/ 146 w 168"/>
                  <a:gd name="T83" fmla="*/ 124 h 166"/>
                  <a:gd name="T84" fmla="*/ 158 w 168"/>
                  <a:gd name="T85" fmla="*/ 122 h 166"/>
                  <a:gd name="T86" fmla="*/ 168 w 168"/>
                  <a:gd name="T87" fmla="*/ 134 h 1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68" h="166">
                    <a:moveTo>
                      <a:pt x="168" y="140"/>
                    </a:moveTo>
                    <a:lnTo>
                      <a:pt x="168" y="140"/>
                    </a:lnTo>
                    <a:lnTo>
                      <a:pt x="164" y="146"/>
                    </a:lnTo>
                    <a:lnTo>
                      <a:pt x="160" y="152"/>
                    </a:lnTo>
                    <a:lnTo>
                      <a:pt x="154" y="156"/>
                    </a:lnTo>
                    <a:lnTo>
                      <a:pt x="150" y="156"/>
                    </a:lnTo>
                    <a:lnTo>
                      <a:pt x="148" y="154"/>
                    </a:lnTo>
                    <a:lnTo>
                      <a:pt x="144" y="150"/>
                    </a:lnTo>
                    <a:lnTo>
                      <a:pt x="140" y="144"/>
                    </a:lnTo>
                    <a:lnTo>
                      <a:pt x="134" y="142"/>
                    </a:lnTo>
                    <a:lnTo>
                      <a:pt x="130" y="140"/>
                    </a:lnTo>
                    <a:lnTo>
                      <a:pt x="120" y="138"/>
                    </a:lnTo>
                    <a:lnTo>
                      <a:pt x="112" y="142"/>
                    </a:lnTo>
                    <a:lnTo>
                      <a:pt x="104" y="148"/>
                    </a:lnTo>
                    <a:lnTo>
                      <a:pt x="96" y="156"/>
                    </a:lnTo>
                    <a:lnTo>
                      <a:pt x="88" y="164"/>
                    </a:lnTo>
                    <a:lnTo>
                      <a:pt x="88" y="166"/>
                    </a:lnTo>
                    <a:lnTo>
                      <a:pt x="90" y="162"/>
                    </a:lnTo>
                    <a:lnTo>
                      <a:pt x="98" y="146"/>
                    </a:lnTo>
                    <a:lnTo>
                      <a:pt x="102" y="136"/>
                    </a:lnTo>
                    <a:lnTo>
                      <a:pt x="104" y="126"/>
                    </a:lnTo>
                    <a:lnTo>
                      <a:pt x="102" y="120"/>
                    </a:lnTo>
                    <a:lnTo>
                      <a:pt x="100" y="114"/>
                    </a:lnTo>
                    <a:lnTo>
                      <a:pt x="96" y="110"/>
                    </a:lnTo>
                    <a:lnTo>
                      <a:pt x="90" y="104"/>
                    </a:lnTo>
                    <a:lnTo>
                      <a:pt x="84" y="102"/>
                    </a:lnTo>
                    <a:lnTo>
                      <a:pt x="78" y="100"/>
                    </a:lnTo>
                    <a:lnTo>
                      <a:pt x="68" y="102"/>
                    </a:lnTo>
                    <a:lnTo>
                      <a:pt x="64" y="104"/>
                    </a:lnTo>
                    <a:lnTo>
                      <a:pt x="58" y="106"/>
                    </a:lnTo>
                    <a:lnTo>
                      <a:pt x="50" y="116"/>
                    </a:lnTo>
                    <a:lnTo>
                      <a:pt x="44" y="128"/>
                    </a:lnTo>
                    <a:lnTo>
                      <a:pt x="38" y="140"/>
                    </a:lnTo>
                    <a:lnTo>
                      <a:pt x="38" y="142"/>
                    </a:lnTo>
                    <a:lnTo>
                      <a:pt x="40" y="134"/>
                    </a:lnTo>
                    <a:lnTo>
                      <a:pt x="44" y="122"/>
                    </a:lnTo>
                    <a:lnTo>
                      <a:pt x="46" y="108"/>
                    </a:lnTo>
                    <a:lnTo>
                      <a:pt x="44" y="100"/>
                    </a:lnTo>
                    <a:lnTo>
                      <a:pt x="42" y="94"/>
                    </a:lnTo>
                    <a:lnTo>
                      <a:pt x="38" y="88"/>
                    </a:lnTo>
                    <a:lnTo>
                      <a:pt x="32" y="82"/>
                    </a:lnTo>
                    <a:lnTo>
                      <a:pt x="26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84"/>
                    </a:lnTo>
                    <a:lnTo>
                      <a:pt x="0" y="90"/>
                    </a:lnTo>
                    <a:lnTo>
                      <a:pt x="8" y="54"/>
                    </a:lnTo>
                    <a:lnTo>
                      <a:pt x="18" y="22"/>
                    </a:lnTo>
                    <a:lnTo>
                      <a:pt x="22" y="12"/>
                    </a:lnTo>
                    <a:lnTo>
                      <a:pt x="26" y="6"/>
                    </a:lnTo>
                    <a:lnTo>
                      <a:pt x="30" y="6"/>
                    </a:lnTo>
                    <a:lnTo>
                      <a:pt x="34" y="6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38" y="16"/>
                    </a:lnTo>
                    <a:lnTo>
                      <a:pt x="38" y="24"/>
                    </a:lnTo>
                    <a:lnTo>
                      <a:pt x="36" y="32"/>
                    </a:lnTo>
                    <a:lnTo>
                      <a:pt x="38" y="44"/>
                    </a:lnTo>
                    <a:lnTo>
                      <a:pt x="40" y="48"/>
                    </a:lnTo>
                    <a:lnTo>
                      <a:pt x="44" y="54"/>
                    </a:lnTo>
                    <a:lnTo>
                      <a:pt x="50" y="60"/>
                    </a:lnTo>
                    <a:lnTo>
                      <a:pt x="56" y="62"/>
                    </a:lnTo>
                    <a:lnTo>
                      <a:pt x="62" y="64"/>
                    </a:lnTo>
                    <a:lnTo>
                      <a:pt x="66" y="64"/>
                    </a:lnTo>
                    <a:lnTo>
                      <a:pt x="72" y="62"/>
                    </a:lnTo>
                    <a:lnTo>
                      <a:pt x="78" y="58"/>
                    </a:lnTo>
                    <a:lnTo>
                      <a:pt x="74" y="68"/>
                    </a:lnTo>
                    <a:lnTo>
                      <a:pt x="74" y="78"/>
                    </a:lnTo>
                    <a:lnTo>
                      <a:pt x="74" y="84"/>
                    </a:lnTo>
                    <a:lnTo>
                      <a:pt x="76" y="90"/>
                    </a:lnTo>
                    <a:lnTo>
                      <a:pt x="80" y="96"/>
                    </a:lnTo>
                    <a:lnTo>
                      <a:pt x="86" y="102"/>
                    </a:lnTo>
                    <a:lnTo>
                      <a:pt x="94" y="106"/>
                    </a:lnTo>
                    <a:lnTo>
                      <a:pt x="100" y="106"/>
                    </a:lnTo>
                    <a:lnTo>
                      <a:pt x="104" y="106"/>
                    </a:lnTo>
                    <a:lnTo>
                      <a:pt x="110" y="104"/>
                    </a:lnTo>
                    <a:lnTo>
                      <a:pt x="114" y="100"/>
                    </a:lnTo>
                    <a:lnTo>
                      <a:pt x="120" y="92"/>
                    </a:lnTo>
                    <a:lnTo>
                      <a:pt x="126" y="80"/>
                    </a:lnTo>
                    <a:lnTo>
                      <a:pt x="132" y="66"/>
                    </a:lnTo>
                    <a:lnTo>
                      <a:pt x="136" y="62"/>
                    </a:lnTo>
                    <a:lnTo>
                      <a:pt x="140" y="62"/>
                    </a:lnTo>
                    <a:lnTo>
                      <a:pt x="140" y="64"/>
                    </a:lnTo>
                    <a:lnTo>
                      <a:pt x="138" y="72"/>
                    </a:lnTo>
                    <a:lnTo>
                      <a:pt x="130" y="86"/>
                    </a:lnTo>
                    <a:lnTo>
                      <a:pt x="128" y="94"/>
                    </a:lnTo>
                    <a:lnTo>
                      <a:pt x="126" y="102"/>
                    </a:lnTo>
                    <a:lnTo>
                      <a:pt x="126" y="106"/>
                    </a:lnTo>
                    <a:lnTo>
                      <a:pt x="128" y="112"/>
                    </a:lnTo>
                    <a:lnTo>
                      <a:pt x="132" y="116"/>
                    </a:lnTo>
                    <a:lnTo>
                      <a:pt x="136" y="120"/>
                    </a:lnTo>
                    <a:lnTo>
                      <a:pt x="142" y="122"/>
                    </a:lnTo>
                    <a:lnTo>
                      <a:pt x="146" y="124"/>
                    </a:lnTo>
                    <a:lnTo>
                      <a:pt x="156" y="124"/>
                    </a:lnTo>
                    <a:lnTo>
                      <a:pt x="158" y="122"/>
                    </a:lnTo>
                    <a:lnTo>
                      <a:pt x="162" y="124"/>
                    </a:lnTo>
                    <a:lnTo>
                      <a:pt x="166" y="128"/>
                    </a:lnTo>
                    <a:lnTo>
                      <a:pt x="168" y="134"/>
                    </a:lnTo>
                    <a:lnTo>
                      <a:pt x="168" y="14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9" name="Freeform 418">
                <a:extLst>
                  <a:ext uri="{FF2B5EF4-FFF2-40B4-BE49-F238E27FC236}">
                    <a16:creationId xmlns:a16="http://schemas.microsoft.com/office/drawing/2014/main" id="{0D2C9828-C883-481F-B9D5-3008CEDB2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" y="2296"/>
                <a:ext cx="170" cy="254"/>
              </a:xfrm>
              <a:custGeom>
                <a:avLst/>
                <a:gdLst>
                  <a:gd name="T0" fmla="*/ 160 w 170"/>
                  <a:gd name="T1" fmla="*/ 254 h 254"/>
                  <a:gd name="T2" fmla="*/ 144 w 170"/>
                  <a:gd name="T3" fmla="*/ 252 h 254"/>
                  <a:gd name="T4" fmla="*/ 134 w 170"/>
                  <a:gd name="T5" fmla="*/ 242 h 254"/>
                  <a:gd name="T6" fmla="*/ 126 w 170"/>
                  <a:gd name="T7" fmla="*/ 236 h 254"/>
                  <a:gd name="T8" fmla="*/ 112 w 170"/>
                  <a:gd name="T9" fmla="*/ 238 h 254"/>
                  <a:gd name="T10" fmla="*/ 122 w 170"/>
                  <a:gd name="T11" fmla="*/ 210 h 254"/>
                  <a:gd name="T12" fmla="*/ 122 w 170"/>
                  <a:gd name="T13" fmla="*/ 194 h 254"/>
                  <a:gd name="T14" fmla="*/ 110 w 170"/>
                  <a:gd name="T15" fmla="*/ 174 h 254"/>
                  <a:gd name="T16" fmla="*/ 98 w 170"/>
                  <a:gd name="T17" fmla="*/ 168 h 254"/>
                  <a:gd name="T18" fmla="*/ 88 w 170"/>
                  <a:gd name="T19" fmla="*/ 168 h 254"/>
                  <a:gd name="T20" fmla="*/ 70 w 170"/>
                  <a:gd name="T21" fmla="*/ 184 h 254"/>
                  <a:gd name="T22" fmla="*/ 68 w 170"/>
                  <a:gd name="T23" fmla="*/ 180 h 254"/>
                  <a:gd name="T24" fmla="*/ 64 w 170"/>
                  <a:gd name="T25" fmla="*/ 168 h 254"/>
                  <a:gd name="T26" fmla="*/ 56 w 170"/>
                  <a:gd name="T27" fmla="*/ 160 h 254"/>
                  <a:gd name="T28" fmla="*/ 40 w 170"/>
                  <a:gd name="T29" fmla="*/ 158 h 254"/>
                  <a:gd name="T30" fmla="*/ 26 w 170"/>
                  <a:gd name="T31" fmla="*/ 166 h 254"/>
                  <a:gd name="T32" fmla="*/ 12 w 170"/>
                  <a:gd name="T33" fmla="*/ 186 h 254"/>
                  <a:gd name="T34" fmla="*/ 16 w 170"/>
                  <a:gd name="T35" fmla="*/ 172 h 254"/>
                  <a:gd name="T36" fmla="*/ 30 w 170"/>
                  <a:gd name="T37" fmla="*/ 138 h 254"/>
                  <a:gd name="T38" fmla="*/ 34 w 170"/>
                  <a:gd name="T39" fmla="*/ 120 h 254"/>
                  <a:gd name="T40" fmla="*/ 26 w 170"/>
                  <a:gd name="T41" fmla="*/ 104 h 254"/>
                  <a:gd name="T42" fmla="*/ 8 w 170"/>
                  <a:gd name="T43" fmla="*/ 100 h 254"/>
                  <a:gd name="T44" fmla="*/ 2 w 170"/>
                  <a:gd name="T45" fmla="*/ 102 h 254"/>
                  <a:gd name="T46" fmla="*/ 0 w 170"/>
                  <a:gd name="T47" fmla="*/ 96 h 254"/>
                  <a:gd name="T48" fmla="*/ 8 w 170"/>
                  <a:gd name="T49" fmla="*/ 68 h 254"/>
                  <a:gd name="T50" fmla="*/ 26 w 170"/>
                  <a:gd name="T51" fmla="*/ 36 h 254"/>
                  <a:gd name="T52" fmla="*/ 44 w 170"/>
                  <a:gd name="T53" fmla="*/ 8 h 254"/>
                  <a:gd name="T54" fmla="*/ 60 w 170"/>
                  <a:gd name="T55" fmla="*/ 0 h 254"/>
                  <a:gd name="T56" fmla="*/ 68 w 170"/>
                  <a:gd name="T57" fmla="*/ 4 h 254"/>
                  <a:gd name="T58" fmla="*/ 66 w 170"/>
                  <a:gd name="T59" fmla="*/ 10 h 254"/>
                  <a:gd name="T60" fmla="*/ 38 w 170"/>
                  <a:gd name="T61" fmla="*/ 40 h 254"/>
                  <a:gd name="T62" fmla="*/ 36 w 170"/>
                  <a:gd name="T63" fmla="*/ 52 h 254"/>
                  <a:gd name="T64" fmla="*/ 38 w 170"/>
                  <a:gd name="T65" fmla="*/ 66 h 254"/>
                  <a:gd name="T66" fmla="*/ 54 w 170"/>
                  <a:gd name="T67" fmla="*/ 80 h 254"/>
                  <a:gd name="T68" fmla="*/ 66 w 170"/>
                  <a:gd name="T69" fmla="*/ 80 h 254"/>
                  <a:gd name="T70" fmla="*/ 100 w 170"/>
                  <a:gd name="T71" fmla="*/ 52 h 254"/>
                  <a:gd name="T72" fmla="*/ 124 w 170"/>
                  <a:gd name="T73" fmla="*/ 32 h 254"/>
                  <a:gd name="T74" fmla="*/ 130 w 170"/>
                  <a:gd name="T75" fmla="*/ 28 h 254"/>
                  <a:gd name="T76" fmla="*/ 122 w 170"/>
                  <a:gd name="T77" fmla="*/ 42 h 254"/>
                  <a:gd name="T78" fmla="*/ 96 w 170"/>
                  <a:gd name="T79" fmla="*/ 62 h 254"/>
                  <a:gd name="T80" fmla="*/ 76 w 170"/>
                  <a:gd name="T81" fmla="*/ 88 h 254"/>
                  <a:gd name="T82" fmla="*/ 76 w 170"/>
                  <a:gd name="T83" fmla="*/ 102 h 254"/>
                  <a:gd name="T84" fmla="*/ 84 w 170"/>
                  <a:gd name="T85" fmla="*/ 114 h 254"/>
                  <a:gd name="T86" fmla="*/ 98 w 170"/>
                  <a:gd name="T87" fmla="*/ 120 h 254"/>
                  <a:gd name="T88" fmla="*/ 112 w 170"/>
                  <a:gd name="T89" fmla="*/ 118 h 254"/>
                  <a:gd name="T90" fmla="*/ 100 w 170"/>
                  <a:gd name="T91" fmla="*/ 142 h 254"/>
                  <a:gd name="T92" fmla="*/ 106 w 170"/>
                  <a:gd name="T93" fmla="*/ 158 h 254"/>
                  <a:gd name="T94" fmla="*/ 116 w 170"/>
                  <a:gd name="T95" fmla="*/ 166 h 254"/>
                  <a:gd name="T96" fmla="*/ 130 w 170"/>
                  <a:gd name="T97" fmla="*/ 166 h 254"/>
                  <a:gd name="T98" fmla="*/ 130 w 170"/>
                  <a:gd name="T99" fmla="*/ 168 h 254"/>
                  <a:gd name="T100" fmla="*/ 126 w 170"/>
                  <a:gd name="T101" fmla="*/ 180 h 254"/>
                  <a:gd name="T102" fmla="*/ 136 w 170"/>
                  <a:gd name="T103" fmla="*/ 200 h 254"/>
                  <a:gd name="T104" fmla="*/ 154 w 170"/>
                  <a:gd name="T105" fmla="*/ 214 h 254"/>
                  <a:gd name="T106" fmla="*/ 170 w 170"/>
                  <a:gd name="T107" fmla="*/ 230 h 254"/>
                  <a:gd name="T108" fmla="*/ 168 w 170"/>
                  <a:gd name="T109" fmla="*/ 240 h 2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0" h="254">
                    <a:moveTo>
                      <a:pt x="162" y="250"/>
                    </a:moveTo>
                    <a:lnTo>
                      <a:pt x="162" y="250"/>
                    </a:lnTo>
                    <a:lnTo>
                      <a:pt x="160" y="254"/>
                    </a:lnTo>
                    <a:lnTo>
                      <a:pt x="158" y="254"/>
                    </a:lnTo>
                    <a:lnTo>
                      <a:pt x="150" y="254"/>
                    </a:lnTo>
                    <a:lnTo>
                      <a:pt x="144" y="252"/>
                    </a:lnTo>
                    <a:lnTo>
                      <a:pt x="140" y="250"/>
                    </a:lnTo>
                    <a:lnTo>
                      <a:pt x="134" y="242"/>
                    </a:lnTo>
                    <a:lnTo>
                      <a:pt x="130" y="238"/>
                    </a:lnTo>
                    <a:lnTo>
                      <a:pt x="126" y="236"/>
                    </a:lnTo>
                    <a:lnTo>
                      <a:pt x="118" y="234"/>
                    </a:lnTo>
                    <a:lnTo>
                      <a:pt x="112" y="238"/>
                    </a:lnTo>
                    <a:lnTo>
                      <a:pt x="120" y="220"/>
                    </a:lnTo>
                    <a:lnTo>
                      <a:pt x="122" y="210"/>
                    </a:lnTo>
                    <a:lnTo>
                      <a:pt x="124" y="202"/>
                    </a:lnTo>
                    <a:lnTo>
                      <a:pt x="122" y="194"/>
                    </a:lnTo>
                    <a:lnTo>
                      <a:pt x="120" y="188"/>
                    </a:lnTo>
                    <a:lnTo>
                      <a:pt x="116" y="180"/>
                    </a:lnTo>
                    <a:lnTo>
                      <a:pt x="110" y="174"/>
                    </a:lnTo>
                    <a:lnTo>
                      <a:pt x="104" y="170"/>
                    </a:lnTo>
                    <a:lnTo>
                      <a:pt x="98" y="168"/>
                    </a:lnTo>
                    <a:lnTo>
                      <a:pt x="92" y="168"/>
                    </a:lnTo>
                    <a:lnTo>
                      <a:pt x="88" y="168"/>
                    </a:lnTo>
                    <a:lnTo>
                      <a:pt x="80" y="172"/>
                    </a:lnTo>
                    <a:lnTo>
                      <a:pt x="74" y="176"/>
                    </a:lnTo>
                    <a:lnTo>
                      <a:pt x="70" y="184"/>
                    </a:lnTo>
                    <a:lnTo>
                      <a:pt x="66" y="190"/>
                    </a:lnTo>
                    <a:lnTo>
                      <a:pt x="68" y="180"/>
                    </a:lnTo>
                    <a:lnTo>
                      <a:pt x="66" y="174"/>
                    </a:lnTo>
                    <a:lnTo>
                      <a:pt x="64" y="168"/>
                    </a:lnTo>
                    <a:lnTo>
                      <a:pt x="62" y="164"/>
                    </a:lnTo>
                    <a:lnTo>
                      <a:pt x="56" y="160"/>
                    </a:lnTo>
                    <a:lnTo>
                      <a:pt x="52" y="158"/>
                    </a:lnTo>
                    <a:lnTo>
                      <a:pt x="48" y="156"/>
                    </a:lnTo>
                    <a:lnTo>
                      <a:pt x="40" y="158"/>
                    </a:lnTo>
                    <a:lnTo>
                      <a:pt x="32" y="160"/>
                    </a:lnTo>
                    <a:lnTo>
                      <a:pt x="26" y="166"/>
                    </a:lnTo>
                    <a:lnTo>
                      <a:pt x="16" y="182"/>
                    </a:lnTo>
                    <a:lnTo>
                      <a:pt x="12" y="186"/>
                    </a:lnTo>
                    <a:lnTo>
                      <a:pt x="12" y="180"/>
                    </a:lnTo>
                    <a:lnTo>
                      <a:pt x="16" y="172"/>
                    </a:lnTo>
                    <a:lnTo>
                      <a:pt x="22" y="156"/>
                    </a:lnTo>
                    <a:lnTo>
                      <a:pt x="30" y="138"/>
                    </a:lnTo>
                    <a:lnTo>
                      <a:pt x="34" y="130"/>
                    </a:lnTo>
                    <a:lnTo>
                      <a:pt x="34" y="120"/>
                    </a:lnTo>
                    <a:lnTo>
                      <a:pt x="32" y="112"/>
                    </a:lnTo>
                    <a:lnTo>
                      <a:pt x="30" y="108"/>
                    </a:lnTo>
                    <a:lnTo>
                      <a:pt x="26" y="104"/>
                    </a:lnTo>
                    <a:lnTo>
                      <a:pt x="18" y="100"/>
                    </a:lnTo>
                    <a:lnTo>
                      <a:pt x="8" y="100"/>
                    </a:lnTo>
                    <a:lnTo>
                      <a:pt x="2" y="102"/>
                    </a:lnTo>
                    <a:lnTo>
                      <a:pt x="0" y="100"/>
                    </a:lnTo>
                    <a:lnTo>
                      <a:pt x="0" y="96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6" y="54"/>
                    </a:lnTo>
                    <a:lnTo>
                      <a:pt x="26" y="36"/>
                    </a:lnTo>
                    <a:lnTo>
                      <a:pt x="38" y="18"/>
                    </a:lnTo>
                    <a:lnTo>
                      <a:pt x="44" y="8"/>
                    </a:lnTo>
                    <a:lnTo>
                      <a:pt x="50" y="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68" y="6"/>
                    </a:lnTo>
                    <a:lnTo>
                      <a:pt x="66" y="10"/>
                    </a:lnTo>
                    <a:lnTo>
                      <a:pt x="56" y="18"/>
                    </a:lnTo>
                    <a:lnTo>
                      <a:pt x="46" y="28"/>
                    </a:lnTo>
                    <a:lnTo>
                      <a:pt x="38" y="40"/>
                    </a:lnTo>
                    <a:lnTo>
                      <a:pt x="36" y="46"/>
                    </a:lnTo>
                    <a:lnTo>
                      <a:pt x="36" y="52"/>
                    </a:lnTo>
                    <a:lnTo>
                      <a:pt x="36" y="58"/>
                    </a:lnTo>
                    <a:lnTo>
                      <a:pt x="38" y="66"/>
                    </a:lnTo>
                    <a:lnTo>
                      <a:pt x="42" y="72"/>
                    </a:lnTo>
                    <a:lnTo>
                      <a:pt x="46" y="76"/>
                    </a:lnTo>
                    <a:lnTo>
                      <a:pt x="54" y="80"/>
                    </a:lnTo>
                    <a:lnTo>
                      <a:pt x="60" y="80"/>
                    </a:lnTo>
                    <a:lnTo>
                      <a:pt x="66" y="80"/>
                    </a:lnTo>
                    <a:lnTo>
                      <a:pt x="76" y="74"/>
                    </a:lnTo>
                    <a:lnTo>
                      <a:pt x="88" y="64"/>
                    </a:lnTo>
                    <a:lnTo>
                      <a:pt x="100" y="52"/>
                    </a:lnTo>
                    <a:lnTo>
                      <a:pt x="116" y="38"/>
                    </a:lnTo>
                    <a:lnTo>
                      <a:pt x="124" y="32"/>
                    </a:lnTo>
                    <a:lnTo>
                      <a:pt x="130" y="28"/>
                    </a:lnTo>
                    <a:lnTo>
                      <a:pt x="128" y="34"/>
                    </a:lnTo>
                    <a:lnTo>
                      <a:pt x="122" y="42"/>
                    </a:lnTo>
                    <a:lnTo>
                      <a:pt x="106" y="54"/>
                    </a:lnTo>
                    <a:lnTo>
                      <a:pt x="96" y="62"/>
                    </a:lnTo>
                    <a:lnTo>
                      <a:pt x="86" y="72"/>
                    </a:lnTo>
                    <a:lnTo>
                      <a:pt x="78" y="82"/>
                    </a:lnTo>
                    <a:lnTo>
                      <a:pt x="76" y="88"/>
                    </a:lnTo>
                    <a:lnTo>
                      <a:pt x="74" y="94"/>
                    </a:lnTo>
                    <a:lnTo>
                      <a:pt x="76" y="102"/>
                    </a:lnTo>
                    <a:lnTo>
                      <a:pt x="80" y="108"/>
                    </a:lnTo>
                    <a:lnTo>
                      <a:pt x="84" y="114"/>
                    </a:lnTo>
                    <a:lnTo>
                      <a:pt x="90" y="118"/>
                    </a:lnTo>
                    <a:lnTo>
                      <a:pt x="98" y="120"/>
                    </a:lnTo>
                    <a:lnTo>
                      <a:pt x="104" y="120"/>
                    </a:lnTo>
                    <a:lnTo>
                      <a:pt x="112" y="118"/>
                    </a:lnTo>
                    <a:lnTo>
                      <a:pt x="104" y="130"/>
                    </a:lnTo>
                    <a:lnTo>
                      <a:pt x="102" y="136"/>
                    </a:lnTo>
                    <a:lnTo>
                      <a:pt x="100" y="142"/>
                    </a:lnTo>
                    <a:lnTo>
                      <a:pt x="102" y="150"/>
                    </a:lnTo>
                    <a:lnTo>
                      <a:pt x="106" y="158"/>
                    </a:lnTo>
                    <a:lnTo>
                      <a:pt x="112" y="162"/>
                    </a:lnTo>
                    <a:lnTo>
                      <a:pt x="116" y="166"/>
                    </a:lnTo>
                    <a:lnTo>
                      <a:pt x="124" y="168"/>
                    </a:lnTo>
                    <a:lnTo>
                      <a:pt x="130" y="166"/>
                    </a:lnTo>
                    <a:lnTo>
                      <a:pt x="130" y="168"/>
                    </a:lnTo>
                    <a:lnTo>
                      <a:pt x="126" y="174"/>
                    </a:lnTo>
                    <a:lnTo>
                      <a:pt x="126" y="180"/>
                    </a:lnTo>
                    <a:lnTo>
                      <a:pt x="128" y="184"/>
                    </a:lnTo>
                    <a:lnTo>
                      <a:pt x="128" y="190"/>
                    </a:lnTo>
                    <a:lnTo>
                      <a:pt x="136" y="200"/>
                    </a:lnTo>
                    <a:lnTo>
                      <a:pt x="144" y="206"/>
                    </a:lnTo>
                    <a:lnTo>
                      <a:pt x="154" y="214"/>
                    </a:lnTo>
                    <a:lnTo>
                      <a:pt x="164" y="220"/>
                    </a:lnTo>
                    <a:lnTo>
                      <a:pt x="168" y="226"/>
                    </a:lnTo>
                    <a:lnTo>
                      <a:pt x="170" y="230"/>
                    </a:lnTo>
                    <a:lnTo>
                      <a:pt x="170" y="236"/>
                    </a:lnTo>
                    <a:lnTo>
                      <a:pt x="168" y="240"/>
                    </a:lnTo>
                    <a:lnTo>
                      <a:pt x="162" y="25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0" name="Freeform 419">
                <a:extLst>
                  <a:ext uri="{FF2B5EF4-FFF2-40B4-BE49-F238E27FC236}">
                    <a16:creationId xmlns:a16="http://schemas.microsoft.com/office/drawing/2014/main" id="{EC6234BA-CB39-448F-A711-DEA6AAD0F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2442"/>
                <a:ext cx="54" cy="58"/>
              </a:xfrm>
              <a:custGeom>
                <a:avLst/>
                <a:gdLst>
                  <a:gd name="T0" fmla="*/ 48 w 54"/>
                  <a:gd name="T1" fmla="*/ 38 h 58"/>
                  <a:gd name="T2" fmla="*/ 48 w 54"/>
                  <a:gd name="T3" fmla="*/ 38 h 58"/>
                  <a:gd name="T4" fmla="*/ 46 w 54"/>
                  <a:gd name="T5" fmla="*/ 44 h 58"/>
                  <a:gd name="T6" fmla="*/ 42 w 54"/>
                  <a:gd name="T7" fmla="*/ 52 h 58"/>
                  <a:gd name="T8" fmla="*/ 40 w 54"/>
                  <a:gd name="T9" fmla="*/ 56 h 58"/>
                  <a:gd name="T10" fmla="*/ 36 w 54"/>
                  <a:gd name="T11" fmla="*/ 58 h 58"/>
                  <a:gd name="T12" fmla="*/ 32 w 54"/>
                  <a:gd name="T13" fmla="*/ 58 h 58"/>
                  <a:gd name="T14" fmla="*/ 28 w 54"/>
                  <a:gd name="T15" fmla="*/ 56 h 58"/>
                  <a:gd name="T16" fmla="*/ 28 w 54"/>
                  <a:gd name="T17" fmla="*/ 56 h 58"/>
                  <a:gd name="T18" fmla="*/ 14 w 54"/>
                  <a:gd name="T19" fmla="*/ 46 h 58"/>
                  <a:gd name="T20" fmla="*/ 14 w 54"/>
                  <a:gd name="T21" fmla="*/ 46 h 58"/>
                  <a:gd name="T22" fmla="*/ 6 w 54"/>
                  <a:gd name="T23" fmla="*/ 40 h 58"/>
                  <a:gd name="T24" fmla="*/ 0 w 54"/>
                  <a:gd name="T25" fmla="*/ 34 h 58"/>
                  <a:gd name="T26" fmla="*/ 0 w 54"/>
                  <a:gd name="T27" fmla="*/ 34 h 58"/>
                  <a:gd name="T28" fmla="*/ 0 w 54"/>
                  <a:gd name="T29" fmla="*/ 32 h 58"/>
                  <a:gd name="T30" fmla="*/ 0 w 54"/>
                  <a:gd name="T31" fmla="*/ 32 h 58"/>
                  <a:gd name="T32" fmla="*/ 6 w 54"/>
                  <a:gd name="T33" fmla="*/ 34 h 58"/>
                  <a:gd name="T34" fmla="*/ 6 w 54"/>
                  <a:gd name="T35" fmla="*/ 34 h 58"/>
                  <a:gd name="T36" fmla="*/ 16 w 54"/>
                  <a:gd name="T37" fmla="*/ 36 h 58"/>
                  <a:gd name="T38" fmla="*/ 26 w 54"/>
                  <a:gd name="T39" fmla="*/ 34 h 58"/>
                  <a:gd name="T40" fmla="*/ 32 w 54"/>
                  <a:gd name="T41" fmla="*/ 32 h 58"/>
                  <a:gd name="T42" fmla="*/ 36 w 54"/>
                  <a:gd name="T43" fmla="*/ 30 h 58"/>
                  <a:gd name="T44" fmla="*/ 42 w 54"/>
                  <a:gd name="T45" fmla="*/ 24 h 58"/>
                  <a:gd name="T46" fmla="*/ 46 w 54"/>
                  <a:gd name="T47" fmla="*/ 16 h 58"/>
                  <a:gd name="T48" fmla="*/ 46 w 54"/>
                  <a:gd name="T49" fmla="*/ 16 h 58"/>
                  <a:gd name="T50" fmla="*/ 48 w 54"/>
                  <a:gd name="T51" fmla="*/ 10 h 58"/>
                  <a:gd name="T52" fmla="*/ 50 w 54"/>
                  <a:gd name="T53" fmla="*/ 2 h 58"/>
                  <a:gd name="T54" fmla="*/ 50 w 54"/>
                  <a:gd name="T55" fmla="*/ 2 h 58"/>
                  <a:gd name="T56" fmla="*/ 54 w 54"/>
                  <a:gd name="T57" fmla="*/ 0 h 58"/>
                  <a:gd name="T58" fmla="*/ 54 w 54"/>
                  <a:gd name="T59" fmla="*/ 0 h 58"/>
                  <a:gd name="T60" fmla="*/ 48 w 54"/>
                  <a:gd name="T61" fmla="*/ 38 h 58"/>
                  <a:gd name="T62" fmla="*/ 48 w 54"/>
                  <a:gd name="T63" fmla="*/ 38 h 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4" h="58">
                    <a:moveTo>
                      <a:pt x="48" y="38"/>
                    </a:moveTo>
                    <a:lnTo>
                      <a:pt x="48" y="38"/>
                    </a:lnTo>
                    <a:lnTo>
                      <a:pt x="46" y="44"/>
                    </a:lnTo>
                    <a:lnTo>
                      <a:pt x="42" y="52"/>
                    </a:lnTo>
                    <a:lnTo>
                      <a:pt x="40" y="56"/>
                    </a:lnTo>
                    <a:lnTo>
                      <a:pt x="36" y="58"/>
                    </a:lnTo>
                    <a:lnTo>
                      <a:pt x="32" y="58"/>
                    </a:lnTo>
                    <a:lnTo>
                      <a:pt x="28" y="56"/>
                    </a:lnTo>
                    <a:lnTo>
                      <a:pt x="14" y="46"/>
                    </a:lnTo>
                    <a:lnTo>
                      <a:pt x="6" y="40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6" y="34"/>
                    </a:lnTo>
                    <a:lnTo>
                      <a:pt x="16" y="36"/>
                    </a:lnTo>
                    <a:lnTo>
                      <a:pt x="26" y="34"/>
                    </a:lnTo>
                    <a:lnTo>
                      <a:pt x="32" y="32"/>
                    </a:lnTo>
                    <a:lnTo>
                      <a:pt x="36" y="30"/>
                    </a:lnTo>
                    <a:lnTo>
                      <a:pt x="42" y="24"/>
                    </a:lnTo>
                    <a:lnTo>
                      <a:pt x="46" y="16"/>
                    </a:lnTo>
                    <a:lnTo>
                      <a:pt x="48" y="10"/>
                    </a:lnTo>
                    <a:lnTo>
                      <a:pt x="50" y="2"/>
                    </a:lnTo>
                    <a:lnTo>
                      <a:pt x="54" y="0"/>
                    </a:lnTo>
                    <a:lnTo>
                      <a:pt x="48" y="3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1" name="Freeform 420">
                <a:extLst>
                  <a:ext uri="{FF2B5EF4-FFF2-40B4-BE49-F238E27FC236}">
                    <a16:creationId xmlns:a16="http://schemas.microsoft.com/office/drawing/2014/main" id="{EC9A9F6F-1ADD-463E-BEB9-60E374E55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380"/>
                <a:ext cx="8" cy="16"/>
              </a:xfrm>
              <a:custGeom>
                <a:avLst/>
                <a:gdLst>
                  <a:gd name="T0" fmla="*/ 8 w 8"/>
                  <a:gd name="T1" fmla="*/ 8 h 16"/>
                  <a:gd name="T2" fmla="*/ 8 w 8"/>
                  <a:gd name="T3" fmla="*/ 8 h 16"/>
                  <a:gd name="T4" fmla="*/ 8 w 8"/>
                  <a:gd name="T5" fmla="*/ 16 h 16"/>
                  <a:gd name="T6" fmla="*/ 8 w 8"/>
                  <a:gd name="T7" fmla="*/ 16 h 16"/>
                  <a:gd name="T8" fmla="*/ 0 w 8"/>
                  <a:gd name="T9" fmla="*/ 8 h 16"/>
                  <a:gd name="T10" fmla="*/ 0 w 8"/>
                  <a:gd name="T11" fmla="*/ 8 h 16"/>
                  <a:gd name="T12" fmla="*/ 4 w 8"/>
                  <a:gd name="T13" fmla="*/ 4 h 16"/>
                  <a:gd name="T14" fmla="*/ 8 w 8"/>
                  <a:gd name="T15" fmla="*/ 0 h 16"/>
                  <a:gd name="T16" fmla="*/ 8 w 8"/>
                  <a:gd name="T17" fmla="*/ 0 h 16"/>
                  <a:gd name="T18" fmla="*/ 8 w 8"/>
                  <a:gd name="T19" fmla="*/ 2 h 16"/>
                  <a:gd name="T20" fmla="*/ 8 w 8"/>
                  <a:gd name="T21" fmla="*/ 2 h 16"/>
                  <a:gd name="T22" fmla="*/ 8 w 8"/>
                  <a:gd name="T23" fmla="*/ 8 h 16"/>
                  <a:gd name="T24" fmla="*/ 8 w 8"/>
                  <a:gd name="T25" fmla="*/ 8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" h="16">
                    <a:moveTo>
                      <a:pt x="8" y="8"/>
                    </a:moveTo>
                    <a:lnTo>
                      <a:pt x="8" y="8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2" name="Freeform 421">
                <a:extLst>
                  <a:ext uri="{FF2B5EF4-FFF2-40B4-BE49-F238E27FC236}">
                    <a16:creationId xmlns:a16="http://schemas.microsoft.com/office/drawing/2014/main" id="{538039F9-2864-4BE9-9AB9-C6D3A4CE4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2172"/>
                <a:ext cx="112" cy="176"/>
              </a:xfrm>
              <a:custGeom>
                <a:avLst/>
                <a:gdLst>
                  <a:gd name="T0" fmla="*/ 60 w 112"/>
                  <a:gd name="T1" fmla="*/ 150 h 176"/>
                  <a:gd name="T2" fmla="*/ 44 w 112"/>
                  <a:gd name="T3" fmla="*/ 156 h 176"/>
                  <a:gd name="T4" fmla="*/ 40 w 112"/>
                  <a:gd name="T5" fmla="*/ 162 h 176"/>
                  <a:gd name="T6" fmla="*/ 38 w 112"/>
                  <a:gd name="T7" fmla="*/ 174 h 176"/>
                  <a:gd name="T8" fmla="*/ 38 w 112"/>
                  <a:gd name="T9" fmla="*/ 176 h 176"/>
                  <a:gd name="T10" fmla="*/ 22 w 112"/>
                  <a:gd name="T11" fmla="*/ 168 h 176"/>
                  <a:gd name="T12" fmla="*/ 14 w 112"/>
                  <a:gd name="T13" fmla="*/ 166 h 176"/>
                  <a:gd name="T14" fmla="*/ 12 w 112"/>
                  <a:gd name="T15" fmla="*/ 162 h 176"/>
                  <a:gd name="T16" fmla="*/ 14 w 112"/>
                  <a:gd name="T17" fmla="*/ 160 h 176"/>
                  <a:gd name="T18" fmla="*/ 26 w 112"/>
                  <a:gd name="T19" fmla="*/ 150 h 176"/>
                  <a:gd name="T20" fmla="*/ 32 w 112"/>
                  <a:gd name="T21" fmla="*/ 144 h 176"/>
                  <a:gd name="T22" fmla="*/ 46 w 112"/>
                  <a:gd name="T23" fmla="*/ 130 h 176"/>
                  <a:gd name="T24" fmla="*/ 48 w 112"/>
                  <a:gd name="T25" fmla="*/ 118 h 176"/>
                  <a:gd name="T26" fmla="*/ 48 w 112"/>
                  <a:gd name="T27" fmla="*/ 114 h 176"/>
                  <a:gd name="T28" fmla="*/ 46 w 112"/>
                  <a:gd name="T29" fmla="*/ 106 h 176"/>
                  <a:gd name="T30" fmla="*/ 40 w 112"/>
                  <a:gd name="T31" fmla="*/ 96 h 176"/>
                  <a:gd name="T32" fmla="*/ 32 w 112"/>
                  <a:gd name="T33" fmla="*/ 92 h 176"/>
                  <a:gd name="T34" fmla="*/ 18 w 112"/>
                  <a:gd name="T35" fmla="*/ 92 h 176"/>
                  <a:gd name="T36" fmla="*/ 28 w 112"/>
                  <a:gd name="T37" fmla="*/ 86 h 176"/>
                  <a:gd name="T38" fmla="*/ 40 w 112"/>
                  <a:gd name="T39" fmla="*/ 68 h 176"/>
                  <a:gd name="T40" fmla="*/ 42 w 112"/>
                  <a:gd name="T41" fmla="*/ 58 h 176"/>
                  <a:gd name="T42" fmla="*/ 40 w 112"/>
                  <a:gd name="T43" fmla="*/ 46 h 176"/>
                  <a:gd name="T44" fmla="*/ 34 w 112"/>
                  <a:gd name="T45" fmla="*/ 34 h 176"/>
                  <a:gd name="T46" fmla="*/ 26 w 112"/>
                  <a:gd name="T47" fmla="*/ 30 h 176"/>
                  <a:gd name="T48" fmla="*/ 4 w 112"/>
                  <a:gd name="T49" fmla="*/ 30 h 176"/>
                  <a:gd name="T50" fmla="*/ 2 w 112"/>
                  <a:gd name="T51" fmla="*/ 30 h 176"/>
                  <a:gd name="T52" fmla="*/ 4 w 112"/>
                  <a:gd name="T53" fmla="*/ 26 h 176"/>
                  <a:gd name="T54" fmla="*/ 34 w 112"/>
                  <a:gd name="T55" fmla="*/ 12 h 176"/>
                  <a:gd name="T56" fmla="*/ 66 w 112"/>
                  <a:gd name="T57" fmla="*/ 0 h 176"/>
                  <a:gd name="T58" fmla="*/ 76 w 112"/>
                  <a:gd name="T59" fmla="*/ 2 h 176"/>
                  <a:gd name="T60" fmla="*/ 104 w 112"/>
                  <a:gd name="T61" fmla="*/ 24 h 176"/>
                  <a:gd name="T62" fmla="*/ 112 w 112"/>
                  <a:gd name="T63" fmla="*/ 32 h 176"/>
                  <a:gd name="T64" fmla="*/ 112 w 112"/>
                  <a:gd name="T65" fmla="*/ 32 h 176"/>
                  <a:gd name="T66" fmla="*/ 112 w 112"/>
                  <a:gd name="T67" fmla="*/ 36 h 176"/>
                  <a:gd name="T68" fmla="*/ 102 w 112"/>
                  <a:gd name="T69" fmla="*/ 40 h 176"/>
                  <a:gd name="T70" fmla="*/ 84 w 112"/>
                  <a:gd name="T71" fmla="*/ 50 h 176"/>
                  <a:gd name="T72" fmla="*/ 72 w 112"/>
                  <a:gd name="T73" fmla="*/ 64 h 176"/>
                  <a:gd name="T74" fmla="*/ 70 w 112"/>
                  <a:gd name="T75" fmla="*/ 70 h 176"/>
                  <a:gd name="T76" fmla="*/ 68 w 112"/>
                  <a:gd name="T77" fmla="*/ 80 h 176"/>
                  <a:gd name="T78" fmla="*/ 72 w 112"/>
                  <a:gd name="T79" fmla="*/ 94 h 176"/>
                  <a:gd name="T80" fmla="*/ 78 w 112"/>
                  <a:gd name="T81" fmla="*/ 98 h 176"/>
                  <a:gd name="T82" fmla="*/ 70 w 112"/>
                  <a:gd name="T83" fmla="*/ 102 h 176"/>
                  <a:gd name="T84" fmla="*/ 60 w 112"/>
                  <a:gd name="T85" fmla="*/ 114 h 176"/>
                  <a:gd name="T86" fmla="*/ 56 w 112"/>
                  <a:gd name="T87" fmla="*/ 124 h 176"/>
                  <a:gd name="T88" fmla="*/ 56 w 112"/>
                  <a:gd name="T89" fmla="*/ 126 h 176"/>
                  <a:gd name="T90" fmla="*/ 60 w 112"/>
                  <a:gd name="T91" fmla="*/ 140 h 176"/>
                  <a:gd name="T92" fmla="*/ 70 w 112"/>
                  <a:gd name="T93" fmla="*/ 148 h 176"/>
                  <a:gd name="T94" fmla="*/ 60 w 112"/>
                  <a:gd name="T95" fmla="*/ 15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2" h="176">
                    <a:moveTo>
                      <a:pt x="60" y="150"/>
                    </a:moveTo>
                    <a:lnTo>
                      <a:pt x="60" y="150"/>
                    </a:lnTo>
                    <a:lnTo>
                      <a:pt x="50" y="154"/>
                    </a:lnTo>
                    <a:lnTo>
                      <a:pt x="44" y="156"/>
                    </a:lnTo>
                    <a:lnTo>
                      <a:pt x="40" y="162"/>
                    </a:lnTo>
                    <a:lnTo>
                      <a:pt x="38" y="174"/>
                    </a:lnTo>
                    <a:lnTo>
                      <a:pt x="38" y="176"/>
                    </a:lnTo>
                    <a:lnTo>
                      <a:pt x="30" y="170"/>
                    </a:lnTo>
                    <a:lnTo>
                      <a:pt x="22" y="168"/>
                    </a:lnTo>
                    <a:lnTo>
                      <a:pt x="14" y="166"/>
                    </a:lnTo>
                    <a:lnTo>
                      <a:pt x="12" y="162"/>
                    </a:lnTo>
                    <a:lnTo>
                      <a:pt x="14" y="160"/>
                    </a:lnTo>
                    <a:lnTo>
                      <a:pt x="16" y="156"/>
                    </a:lnTo>
                    <a:lnTo>
                      <a:pt x="26" y="150"/>
                    </a:lnTo>
                    <a:lnTo>
                      <a:pt x="32" y="144"/>
                    </a:lnTo>
                    <a:lnTo>
                      <a:pt x="40" y="138"/>
                    </a:lnTo>
                    <a:lnTo>
                      <a:pt x="46" y="130"/>
                    </a:lnTo>
                    <a:lnTo>
                      <a:pt x="48" y="124"/>
                    </a:lnTo>
                    <a:lnTo>
                      <a:pt x="48" y="118"/>
                    </a:lnTo>
                    <a:lnTo>
                      <a:pt x="48" y="114"/>
                    </a:lnTo>
                    <a:lnTo>
                      <a:pt x="46" y="106"/>
                    </a:lnTo>
                    <a:lnTo>
                      <a:pt x="44" y="102"/>
                    </a:lnTo>
                    <a:lnTo>
                      <a:pt x="40" y="96"/>
                    </a:lnTo>
                    <a:lnTo>
                      <a:pt x="32" y="92"/>
                    </a:lnTo>
                    <a:lnTo>
                      <a:pt x="26" y="92"/>
                    </a:lnTo>
                    <a:lnTo>
                      <a:pt x="18" y="92"/>
                    </a:lnTo>
                    <a:lnTo>
                      <a:pt x="28" y="86"/>
                    </a:lnTo>
                    <a:lnTo>
                      <a:pt x="34" y="78"/>
                    </a:lnTo>
                    <a:lnTo>
                      <a:pt x="40" y="68"/>
                    </a:lnTo>
                    <a:lnTo>
                      <a:pt x="42" y="58"/>
                    </a:lnTo>
                    <a:lnTo>
                      <a:pt x="40" y="46"/>
                    </a:lnTo>
                    <a:lnTo>
                      <a:pt x="38" y="40"/>
                    </a:lnTo>
                    <a:lnTo>
                      <a:pt x="34" y="34"/>
                    </a:lnTo>
                    <a:lnTo>
                      <a:pt x="26" y="30"/>
                    </a:lnTo>
                    <a:lnTo>
                      <a:pt x="14" y="28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28"/>
                    </a:lnTo>
                    <a:lnTo>
                      <a:pt x="4" y="26"/>
                    </a:lnTo>
                    <a:lnTo>
                      <a:pt x="34" y="12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6" y="2"/>
                    </a:lnTo>
                    <a:lnTo>
                      <a:pt x="88" y="10"/>
                    </a:lnTo>
                    <a:lnTo>
                      <a:pt x="104" y="24"/>
                    </a:lnTo>
                    <a:lnTo>
                      <a:pt x="112" y="32"/>
                    </a:lnTo>
                    <a:lnTo>
                      <a:pt x="112" y="36"/>
                    </a:lnTo>
                    <a:lnTo>
                      <a:pt x="102" y="40"/>
                    </a:lnTo>
                    <a:lnTo>
                      <a:pt x="92" y="44"/>
                    </a:lnTo>
                    <a:lnTo>
                      <a:pt x="84" y="50"/>
                    </a:lnTo>
                    <a:lnTo>
                      <a:pt x="76" y="58"/>
                    </a:lnTo>
                    <a:lnTo>
                      <a:pt x="72" y="64"/>
                    </a:lnTo>
                    <a:lnTo>
                      <a:pt x="70" y="70"/>
                    </a:lnTo>
                    <a:lnTo>
                      <a:pt x="68" y="80"/>
                    </a:lnTo>
                    <a:lnTo>
                      <a:pt x="70" y="86"/>
                    </a:lnTo>
                    <a:lnTo>
                      <a:pt x="72" y="94"/>
                    </a:lnTo>
                    <a:lnTo>
                      <a:pt x="78" y="98"/>
                    </a:lnTo>
                    <a:lnTo>
                      <a:pt x="70" y="102"/>
                    </a:lnTo>
                    <a:lnTo>
                      <a:pt x="64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56" y="126"/>
                    </a:lnTo>
                    <a:lnTo>
                      <a:pt x="58" y="134"/>
                    </a:lnTo>
                    <a:lnTo>
                      <a:pt x="60" y="140"/>
                    </a:lnTo>
                    <a:lnTo>
                      <a:pt x="64" y="144"/>
                    </a:lnTo>
                    <a:lnTo>
                      <a:pt x="70" y="148"/>
                    </a:lnTo>
                    <a:lnTo>
                      <a:pt x="60" y="15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3" name="Freeform 422">
                <a:extLst>
                  <a:ext uri="{FF2B5EF4-FFF2-40B4-BE49-F238E27FC236}">
                    <a16:creationId xmlns:a16="http://schemas.microsoft.com/office/drawing/2014/main" id="{F983742A-6341-4F66-AD26-DEB316ECC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" y="2414"/>
                <a:ext cx="8" cy="32"/>
              </a:xfrm>
              <a:custGeom>
                <a:avLst/>
                <a:gdLst>
                  <a:gd name="T0" fmla="*/ 6 w 8"/>
                  <a:gd name="T1" fmla="*/ 24 h 32"/>
                  <a:gd name="T2" fmla="*/ 6 w 8"/>
                  <a:gd name="T3" fmla="*/ 24 h 32"/>
                  <a:gd name="T4" fmla="*/ 4 w 8"/>
                  <a:gd name="T5" fmla="*/ 28 h 32"/>
                  <a:gd name="T6" fmla="*/ 4 w 8"/>
                  <a:gd name="T7" fmla="*/ 28 h 32"/>
                  <a:gd name="T8" fmla="*/ 2 w 8"/>
                  <a:gd name="T9" fmla="*/ 32 h 32"/>
                  <a:gd name="T10" fmla="*/ 0 w 8"/>
                  <a:gd name="T11" fmla="*/ 32 h 32"/>
                  <a:gd name="T12" fmla="*/ 0 w 8"/>
                  <a:gd name="T13" fmla="*/ 32 h 32"/>
                  <a:gd name="T14" fmla="*/ 0 w 8"/>
                  <a:gd name="T15" fmla="*/ 28 h 32"/>
                  <a:gd name="T16" fmla="*/ 0 w 8"/>
                  <a:gd name="T17" fmla="*/ 28 h 32"/>
                  <a:gd name="T18" fmla="*/ 4 w 8"/>
                  <a:gd name="T19" fmla="*/ 0 h 32"/>
                  <a:gd name="T20" fmla="*/ 4 w 8"/>
                  <a:gd name="T21" fmla="*/ 0 h 32"/>
                  <a:gd name="T22" fmla="*/ 6 w 8"/>
                  <a:gd name="T23" fmla="*/ 6 h 32"/>
                  <a:gd name="T24" fmla="*/ 6 w 8"/>
                  <a:gd name="T25" fmla="*/ 6 h 32"/>
                  <a:gd name="T26" fmla="*/ 8 w 8"/>
                  <a:gd name="T27" fmla="*/ 12 h 32"/>
                  <a:gd name="T28" fmla="*/ 8 w 8"/>
                  <a:gd name="T29" fmla="*/ 18 h 32"/>
                  <a:gd name="T30" fmla="*/ 6 w 8"/>
                  <a:gd name="T31" fmla="*/ 24 h 32"/>
                  <a:gd name="T32" fmla="*/ 6 w 8"/>
                  <a:gd name="T33" fmla="*/ 24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32">
                    <a:moveTo>
                      <a:pt x="6" y="24"/>
                    </a:moveTo>
                    <a:lnTo>
                      <a:pt x="6" y="24"/>
                    </a:lnTo>
                    <a:lnTo>
                      <a:pt x="4" y="28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4" y="0"/>
                    </a:lnTo>
                    <a:lnTo>
                      <a:pt x="6" y="6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6" y="2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4" name="Freeform 423">
                <a:extLst>
                  <a:ext uri="{FF2B5EF4-FFF2-40B4-BE49-F238E27FC236}">
                    <a16:creationId xmlns:a16="http://schemas.microsoft.com/office/drawing/2014/main" id="{D2B3F941-EC0F-4472-AF33-F30ABCC2F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8" y="2346"/>
                <a:ext cx="20" cy="52"/>
              </a:xfrm>
              <a:custGeom>
                <a:avLst/>
                <a:gdLst>
                  <a:gd name="T0" fmla="*/ 4 w 20"/>
                  <a:gd name="T1" fmla="*/ 52 h 52"/>
                  <a:gd name="T2" fmla="*/ 4 w 20"/>
                  <a:gd name="T3" fmla="*/ 52 h 52"/>
                  <a:gd name="T4" fmla="*/ 4 w 20"/>
                  <a:gd name="T5" fmla="*/ 44 h 52"/>
                  <a:gd name="T6" fmla="*/ 4 w 20"/>
                  <a:gd name="T7" fmla="*/ 44 h 52"/>
                  <a:gd name="T8" fmla="*/ 6 w 20"/>
                  <a:gd name="T9" fmla="*/ 36 h 52"/>
                  <a:gd name="T10" fmla="*/ 6 w 20"/>
                  <a:gd name="T11" fmla="*/ 36 h 52"/>
                  <a:gd name="T12" fmla="*/ 4 w 20"/>
                  <a:gd name="T13" fmla="*/ 22 h 52"/>
                  <a:gd name="T14" fmla="*/ 2 w 20"/>
                  <a:gd name="T15" fmla="*/ 10 h 52"/>
                  <a:gd name="T16" fmla="*/ 2 w 20"/>
                  <a:gd name="T17" fmla="*/ 10 h 52"/>
                  <a:gd name="T18" fmla="*/ 0 w 20"/>
                  <a:gd name="T19" fmla="*/ 2 h 52"/>
                  <a:gd name="T20" fmla="*/ 0 w 20"/>
                  <a:gd name="T21" fmla="*/ 2 h 52"/>
                  <a:gd name="T22" fmla="*/ 12 w 20"/>
                  <a:gd name="T23" fmla="*/ 0 h 52"/>
                  <a:gd name="T24" fmla="*/ 12 w 20"/>
                  <a:gd name="T25" fmla="*/ 0 h 52"/>
                  <a:gd name="T26" fmla="*/ 6 w 20"/>
                  <a:gd name="T27" fmla="*/ 8 h 52"/>
                  <a:gd name="T28" fmla="*/ 6 w 20"/>
                  <a:gd name="T29" fmla="*/ 18 h 52"/>
                  <a:gd name="T30" fmla="*/ 6 w 20"/>
                  <a:gd name="T31" fmla="*/ 18 h 52"/>
                  <a:gd name="T32" fmla="*/ 6 w 20"/>
                  <a:gd name="T33" fmla="*/ 20 h 52"/>
                  <a:gd name="T34" fmla="*/ 6 w 20"/>
                  <a:gd name="T35" fmla="*/ 20 h 52"/>
                  <a:gd name="T36" fmla="*/ 6 w 20"/>
                  <a:gd name="T37" fmla="*/ 26 h 52"/>
                  <a:gd name="T38" fmla="*/ 10 w 20"/>
                  <a:gd name="T39" fmla="*/ 32 h 52"/>
                  <a:gd name="T40" fmla="*/ 20 w 20"/>
                  <a:gd name="T41" fmla="*/ 42 h 52"/>
                  <a:gd name="T42" fmla="*/ 20 w 20"/>
                  <a:gd name="T43" fmla="*/ 42 h 52"/>
                  <a:gd name="T44" fmla="*/ 10 w 20"/>
                  <a:gd name="T45" fmla="*/ 46 h 52"/>
                  <a:gd name="T46" fmla="*/ 6 w 20"/>
                  <a:gd name="T47" fmla="*/ 48 h 52"/>
                  <a:gd name="T48" fmla="*/ 4 w 20"/>
                  <a:gd name="T49" fmla="*/ 52 h 52"/>
                  <a:gd name="T50" fmla="*/ 4 w 20"/>
                  <a:gd name="T51" fmla="*/ 52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0" h="52">
                    <a:moveTo>
                      <a:pt x="4" y="52"/>
                    </a:moveTo>
                    <a:lnTo>
                      <a:pt x="4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4" y="22"/>
                    </a:lnTo>
                    <a:lnTo>
                      <a:pt x="2" y="10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6" y="8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10" y="32"/>
                    </a:lnTo>
                    <a:lnTo>
                      <a:pt x="20" y="42"/>
                    </a:lnTo>
                    <a:lnTo>
                      <a:pt x="10" y="46"/>
                    </a:lnTo>
                    <a:lnTo>
                      <a:pt x="6" y="48"/>
                    </a:lnTo>
                    <a:lnTo>
                      <a:pt x="4" y="5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5" name="Freeform 424">
                <a:extLst>
                  <a:ext uri="{FF2B5EF4-FFF2-40B4-BE49-F238E27FC236}">
                    <a16:creationId xmlns:a16="http://schemas.microsoft.com/office/drawing/2014/main" id="{424E7BC7-A62B-4096-964F-8B1E08ED7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" y="2328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0 w 8"/>
                  <a:gd name="T3" fmla="*/ 8 h 8"/>
                  <a:gd name="T4" fmla="*/ 4 w 8"/>
                  <a:gd name="T5" fmla="*/ 0 h 8"/>
                  <a:gd name="T6" fmla="*/ 4 w 8"/>
                  <a:gd name="T7" fmla="*/ 0 h 8"/>
                  <a:gd name="T8" fmla="*/ 8 w 8"/>
                  <a:gd name="T9" fmla="*/ 8 h 8"/>
                  <a:gd name="T10" fmla="*/ 8 w 8"/>
                  <a:gd name="T11" fmla="*/ 8 h 8"/>
                  <a:gd name="T12" fmla="*/ 8 w 8"/>
                  <a:gd name="T13" fmla="*/ 8 h 8"/>
                  <a:gd name="T14" fmla="*/ 8 w 8"/>
                  <a:gd name="T15" fmla="*/ 8 h 8"/>
                  <a:gd name="T16" fmla="*/ 0 w 8"/>
                  <a:gd name="T17" fmla="*/ 8 h 8"/>
                  <a:gd name="T18" fmla="*/ 0 w 8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4" y="0"/>
                    </a:lnTo>
                    <a:lnTo>
                      <a:pt x="8" y="8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6" name="Freeform 425">
                <a:extLst>
                  <a:ext uri="{FF2B5EF4-FFF2-40B4-BE49-F238E27FC236}">
                    <a16:creationId xmlns:a16="http://schemas.microsoft.com/office/drawing/2014/main" id="{4898F3CB-90C9-4041-B739-41A8C65FB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2160"/>
                <a:ext cx="338" cy="290"/>
              </a:xfrm>
              <a:custGeom>
                <a:avLst/>
                <a:gdLst>
                  <a:gd name="T0" fmla="*/ 322 w 338"/>
                  <a:gd name="T1" fmla="*/ 160 h 290"/>
                  <a:gd name="T2" fmla="*/ 304 w 338"/>
                  <a:gd name="T3" fmla="*/ 164 h 290"/>
                  <a:gd name="T4" fmla="*/ 294 w 338"/>
                  <a:gd name="T5" fmla="*/ 142 h 290"/>
                  <a:gd name="T6" fmla="*/ 264 w 338"/>
                  <a:gd name="T7" fmla="*/ 132 h 290"/>
                  <a:gd name="T8" fmla="*/ 246 w 338"/>
                  <a:gd name="T9" fmla="*/ 152 h 290"/>
                  <a:gd name="T10" fmla="*/ 248 w 338"/>
                  <a:gd name="T11" fmla="*/ 162 h 290"/>
                  <a:gd name="T12" fmla="*/ 240 w 338"/>
                  <a:gd name="T13" fmla="*/ 176 h 290"/>
                  <a:gd name="T14" fmla="*/ 242 w 338"/>
                  <a:gd name="T15" fmla="*/ 134 h 290"/>
                  <a:gd name="T16" fmla="*/ 228 w 338"/>
                  <a:gd name="T17" fmla="*/ 104 h 290"/>
                  <a:gd name="T18" fmla="*/ 206 w 338"/>
                  <a:gd name="T19" fmla="*/ 102 h 290"/>
                  <a:gd name="T20" fmla="*/ 182 w 338"/>
                  <a:gd name="T21" fmla="*/ 140 h 290"/>
                  <a:gd name="T22" fmla="*/ 174 w 338"/>
                  <a:gd name="T23" fmla="*/ 152 h 290"/>
                  <a:gd name="T24" fmla="*/ 148 w 338"/>
                  <a:gd name="T25" fmla="*/ 124 h 290"/>
                  <a:gd name="T26" fmla="*/ 118 w 338"/>
                  <a:gd name="T27" fmla="*/ 144 h 290"/>
                  <a:gd name="T28" fmla="*/ 122 w 338"/>
                  <a:gd name="T29" fmla="*/ 174 h 290"/>
                  <a:gd name="T30" fmla="*/ 122 w 338"/>
                  <a:gd name="T31" fmla="*/ 190 h 290"/>
                  <a:gd name="T32" fmla="*/ 104 w 338"/>
                  <a:gd name="T33" fmla="*/ 186 h 290"/>
                  <a:gd name="T34" fmla="*/ 70 w 338"/>
                  <a:gd name="T35" fmla="*/ 212 h 290"/>
                  <a:gd name="T36" fmla="*/ 50 w 338"/>
                  <a:gd name="T37" fmla="*/ 224 h 290"/>
                  <a:gd name="T38" fmla="*/ 34 w 338"/>
                  <a:gd name="T39" fmla="*/ 244 h 290"/>
                  <a:gd name="T40" fmla="*/ 22 w 338"/>
                  <a:gd name="T41" fmla="*/ 278 h 290"/>
                  <a:gd name="T42" fmla="*/ 2 w 338"/>
                  <a:gd name="T43" fmla="*/ 290 h 290"/>
                  <a:gd name="T44" fmla="*/ 8 w 338"/>
                  <a:gd name="T45" fmla="*/ 264 h 290"/>
                  <a:gd name="T46" fmla="*/ 18 w 338"/>
                  <a:gd name="T47" fmla="*/ 256 h 290"/>
                  <a:gd name="T48" fmla="*/ 32 w 338"/>
                  <a:gd name="T49" fmla="*/ 240 h 290"/>
                  <a:gd name="T50" fmla="*/ 22 w 338"/>
                  <a:gd name="T51" fmla="*/ 220 h 290"/>
                  <a:gd name="T52" fmla="*/ 18 w 338"/>
                  <a:gd name="T53" fmla="*/ 216 h 290"/>
                  <a:gd name="T54" fmla="*/ 50 w 338"/>
                  <a:gd name="T55" fmla="*/ 206 h 290"/>
                  <a:gd name="T56" fmla="*/ 54 w 338"/>
                  <a:gd name="T57" fmla="*/ 188 h 290"/>
                  <a:gd name="T58" fmla="*/ 26 w 338"/>
                  <a:gd name="T59" fmla="*/ 158 h 290"/>
                  <a:gd name="T60" fmla="*/ 52 w 338"/>
                  <a:gd name="T61" fmla="*/ 168 h 290"/>
                  <a:gd name="T62" fmla="*/ 74 w 338"/>
                  <a:gd name="T63" fmla="*/ 148 h 290"/>
                  <a:gd name="T64" fmla="*/ 64 w 338"/>
                  <a:gd name="T65" fmla="*/ 110 h 290"/>
                  <a:gd name="T66" fmla="*/ 78 w 338"/>
                  <a:gd name="T67" fmla="*/ 116 h 290"/>
                  <a:gd name="T68" fmla="*/ 120 w 338"/>
                  <a:gd name="T69" fmla="*/ 130 h 290"/>
                  <a:gd name="T70" fmla="*/ 134 w 338"/>
                  <a:gd name="T71" fmla="*/ 112 h 290"/>
                  <a:gd name="T72" fmla="*/ 132 w 338"/>
                  <a:gd name="T73" fmla="*/ 96 h 290"/>
                  <a:gd name="T74" fmla="*/ 158 w 338"/>
                  <a:gd name="T75" fmla="*/ 98 h 290"/>
                  <a:gd name="T76" fmla="*/ 164 w 338"/>
                  <a:gd name="T77" fmla="*/ 72 h 290"/>
                  <a:gd name="T78" fmla="*/ 174 w 338"/>
                  <a:gd name="T79" fmla="*/ 72 h 290"/>
                  <a:gd name="T80" fmla="*/ 196 w 338"/>
                  <a:gd name="T81" fmla="*/ 62 h 290"/>
                  <a:gd name="T82" fmla="*/ 196 w 338"/>
                  <a:gd name="T83" fmla="*/ 28 h 290"/>
                  <a:gd name="T84" fmla="*/ 188 w 338"/>
                  <a:gd name="T85" fmla="*/ 6 h 290"/>
                  <a:gd name="T86" fmla="*/ 210 w 338"/>
                  <a:gd name="T87" fmla="*/ 2 h 290"/>
                  <a:gd name="T88" fmla="*/ 266 w 338"/>
                  <a:gd name="T89" fmla="*/ 22 h 290"/>
                  <a:gd name="T90" fmla="*/ 298 w 338"/>
                  <a:gd name="T91" fmla="*/ 44 h 290"/>
                  <a:gd name="T92" fmla="*/ 288 w 338"/>
                  <a:gd name="T93" fmla="*/ 60 h 290"/>
                  <a:gd name="T94" fmla="*/ 276 w 338"/>
                  <a:gd name="T95" fmla="*/ 96 h 290"/>
                  <a:gd name="T96" fmla="*/ 302 w 338"/>
                  <a:gd name="T97" fmla="*/ 114 h 290"/>
                  <a:gd name="T98" fmla="*/ 324 w 338"/>
                  <a:gd name="T99" fmla="*/ 110 h 290"/>
                  <a:gd name="T100" fmla="*/ 338 w 338"/>
                  <a:gd name="T101" fmla="*/ 122 h 2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38" h="290">
                    <a:moveTo>
                      <a:pt x="334" y="140"/>
                    </a:moveTo>
                    <a:lnTo>
                      <a:pt x="334" y="140"/>
                    </a:lnTo>
                    <a:lnTo>
                      <a:pt x="332" y="148"/>
                    </a:lnTo>
                    <a:lnTo>
                      <a:pt x="328" y="154"/>
                    </a:lnTo>
                    <a:lnTo>
                      <a:pt x="322" y="160"/>
                    </a:lnTo>
                    <a:lnTo>
                      <a:pt x="316" y="164"/>
                    </a:lnTo>
                    <a:lnTo>
                      <a:pt x="310" y="166"/>
                    </a:lnTo>
                    <a:lnTo>
                      <a:pt x="306" y="166"/>
                    </a:lnTo>
                    <a:lnTo>
                      <a:pt x="304" y="164"/>
                    </a:lnTo>
                    <a:lnTo>
                      <a:pt x="302" y="156"/>
                    </a:lnTo>
                    <a:lnTo>
                      <a:pt x="298" y="146"/>
                    </a:lnTo>
                    <a:lnTo>
                      <a:pt x="294" y="142"/>
                    </a:lnTo>
                    <a:lnTo>
                      <a:pt x="290" y="138"/>
                    </a:lnTo>
                    <a:lnTo>
                      <a:pt x="286" y="136"/>
                    </a:lnTo>
                    <a:lnTo>
                      <a:pt x="278" y="134"/>
                    </a:lnTo>
                    <a:lnTo>
                      <a:pt x="264" y="132"/>
                    </a:lnTo>
                    <a:lnTo>
                      <a:pt x="258" y="134"/>
                    </a:lnTo>
                    <a:lnTo>
                      <a:pt x="252" y="138"/>
                    </a:lnTo>
                    <a:lnTo>
                      <a:pt x="248" y="144"/>
                    </a:lnTo>
                    <a:lnTo>
                      <a:pt x="246" y="152"/>
                    </a:lnTo>
                    <a:lnTo>
                      <a:pt x="248" y="158"/>
                    </a:lnTo>
                    <a:lnTo>
                      <a:pt x="248" y="162"/>
                    </a:lnTo>
                    <a:lnTo>
                      <a:pt x="244" y="168"/>
                    </a:lnTo>
                    <a:lnTo>
                      <a:pt x="240" y="174"/>
                    </a:lnTo>
                    <a:lnTo>
                      <a:pt x="240" y="176"/>
                    </a:lnTo>
                    <a:lnTo>
                      <a:pt x="238" y="168"/>
                    </a:lnTo>
                    <a:lnTo>
                      <a:pt x="238" y="162"/>
                    </a:lnTo>
                    <a:lnTo>
                      <a:pt x="240" y="148"/>
                    </a:lnTo>
                    <a:lnTo>
                      <a:pt x="242" y="134"/>
                    </a:lnTo>
                    <a:lnTo>
                      <a:pt x="240" y="126"/>
                    </a:lnTo>
                    <a:lnTo>
                      <a:pt x="238" y="118"/>
                    </a:lnTo>
                    <a:lnTo>
                      <a:pt x="234" y="110"/>
                    </a:lnTo>
                    <a:lnTo>
                      <a:pt x="228" y="104"/>
                    </a:lnTo>
                    <a:lnTo>
                      <a:pt x="222" y="102"/>
                    </a:lnTo>
                    <a:lnTo>
                      <a:pt x="218" y="102"/>
                    </a:lnTo>
                    <a:lnTo>
                      <a:pt x="212" y="102"/>
                    </a:lnTo>
                    <a:lnTo>
                      <a:pt x="206" y="102"/>
                    </a:lnTo>
                    <a:lnTo>
                      <a:pt x="202" y="106"/>
                    </a:lnTo>
                    <a:lnTo>
                      <a:pt x="196" y="110"/>
                    </a:lnTo>
                    <a:lnTo>
                      <a:pt x="188" y="124"/>
                    </a:lnTo>
                    <a:lnTo>
                      <a:pt x="182" y="140"/>
                    </a:lnTo>
                    <a:lnTo>
                      <a:pt x="178" y="158"/>
                    </a:lnTo>
                    <a:lnTo>
                      <a:pt x="176" y="162"/>
                    </a:lnTo>
                    <a:lnTo>
                      <a:pt x="174" y="152"/>
                    </a:lnTo>
                    <a:lnTo>
                      <a:pt x="170" y="142"/>
                    </a:lnTo>
                    <a:lnTo>
                      <a:pt x="164" y="132"/>
                    </a:lnTo>
                    <a:lnTo>
                      <a:pt x="156" y="126"/>
                    </a:lnTo>
                    <a:lnTo>
                      <a:pt x="148" y="124"/>
                    </a:lnTo>
                    <a:lnTo>
                      <a:pt x="138" y="124"/>
                    </a:lnTo>
                    <a:lnTo>
                      <a:pt x="128" y="130"/>
                    </a:lnTo>
                    <a:lnTo>
                      <a:pt x="122" y="136"/>
                    </a:lnTo>
                    <a:lnTo>
                      <a:pt x="118" y="144"/>
                    </a:lnTo>
                    <a:lnTo>
                      <a:pt x="118" y="152"/>
                    </a:lnTo>
                    <a:lnTo>
                      <a:pt x="120" y="164"/>
                    </a:lnTo>
                    <a:lnTo>
                      <a:pt x="122" y="174"/>
                    </a:lnTo>
                    <a:lnTo>
                      <a:pt x="124" y="186"/>
                    </a:lnTo>
                    <a:lnTo>
                      <a:pt x="122" y="190"/>
                    </a:lnTo>
                    <a:lnTo>
                      <a:pt x="110" y="186"/>
                    </a:lnTo>
                    <a:lnTo>
                      <a:pt x="104" y="186"/>
                    </a:lnTo>
                    <a:lnTo>
                      <a:pt x="94" y="188"/>
                    </a:lnTo>
                    <a:lnTo>
                      <a:pt x="86" y="192"/>
                    </a:lnTo>
                    <a:lnTo>
                      <a:pt x="78" y="202"/>
                    </a:lnTo>
                    <a:lnTo>
                      <a:pt x="70" y="212"/>
                    </a:lnTo>
                    <a:lnTo>
                      <a:pt x="64" y="224"/>
                    </a:lnTo>
                    <a:lnTo>
                      <a:pt x="62" y="224"/>
                    </a:lnTo>
                    <a:lnTo>
                      <a:pt x="50" y="224"/>
                    </a:lnTo>
                    <a:lnTo>
                      <a:pt x="46" y="226"/>
                    </a:lnTo>
                    <a:lnTo>
                      <a:pt x="40" y="232"/>
                    </a:lnTo>
                    <a:lnTo>
                      <a:pt x="36" y="238"/>
                    </a:lnTo>
                    <a:lnTo>
                      <a:pt x="34" y="244"/>
                    </a:lnTo>
                    <a:lnTo>
                      <a:pt x="32" y="256"/>
                    </a:lnTo>
                    <a:lnTo>
                      <a:pt x="28" y="272"/>
                    </a:lnTo>
                    <a:lnTo>
                      <a:pt x="22" y="278"/>
                    </a:lnTo>
                    <a:lnTo>
                      <a:pt x="16" y="282"/>
                    </a:lnTo>
                    <a:lnTo>
                      <a:pt x="6" y="290"/>
                    </a:lnTo>
                    <a:lnTo>
                      <a:pt x="4" y="290"/>
                    </a:lnTo>
                    <a:lnTo>
                      <a:pt x="2" y="290"/>
                    </a:lnTo>
                    <a:lnTo>
                      <a:pt x="0" y="290"/>
                    </a:lnTo>
                    <a:lnTo>
                      <a:pt x="0" y="284"/>
                    </a:lnTo>
                    <a:lnTo>
                      <a:pt x="6" y="274"/>
                    </a:lnTo>
                    <a:lnTo>
                      <a:pt x="8" y="264"/>
                    </a:lnTo>
                    <a:lnTo>
                      <a:pt x="6" y="256"/>
                    </a:lnTo>
                    <a:lnTo>
                      <a:pt x="12" y="256"/>
                    </a:lnTo>
                    <a:lnTo>
                      <a:pt x="18" y="256"/>
                    </a:lnTo>
                    <a:lnTo>
                      <a:pt x="24" y="254"/>
                    </a:lnTo>
                    <a:lnTo>
                      <a:pt x="28" y="250"/>
                    </a:lnTo>
                    <a:lnTo>
                      <a:pt x="30" y="244"/>
                    </a:lnTo>
                    <a:lnTo>
                      <a:pt x="32" y="240"/>
                    </a:lnTo>
                    <a:lnTo>
                      <a:pt x="30" y="230"/>
                    </a:lnTo>
                    <a:lnTo>
                      <a:pt x="26" y="224"/>
                    </a:lnTo>
                    <a:lnTo>
                      <a:pt x="22" y="220"/>
                    </a:lnTo>
                    <a:lnTo>
                      <a:pt x="16" y="216"/>
                    </a:lnTo>
                    <a:lnTo>
                      <a:pt x="14" y="214"/>
                    </a:lnTo>
                    <a:lnTo>
                      <a:pt x="18" y="216"/>
                    </a:lnTo>
                    <a:lnTo>
                      <a:pt x="24" y="216"/>
                    </a:lnTo>
                    <a:lnTo>
                      <a:pt x="34" y="214"/>
                    </a:lnTo>
                    <a:lnTo>
                      <a:pt x="42" y="210"/>
                    </a:lnTo>
                    <a:lnTo>
                      <a:pt x="50" y="206"/>
                    </a:lnTo>
                    <a:lnTo>
                      <a:pt x="54" y="198"/>
                    </a:lnTo>
                    <a:lnTo>
                      <a:pt x="54" y="194"/>
                    </a:lnTo>
                    <a:lnTo>
                      <a:pt x="54" y="188"/>
                    </a:lnTo>
                    <a:lnTo>
                      <a:pt x="50" y="182"/>
                    </a:lnTo>
                    <a:lnTo>
                      <a:pt x="40" y="172"/>
                    </a:lnTo>
                    <a:lnTo>
                      <a:pt x="30" y="164"/>
                    </a:lnTo>
                    <a:lnTo>
                      <a:pt x="26" y="158"/>
                    </a:lnTo>
                    <a:lnTo>
                      <a:pt x="36" y="166"/>
                    </a:lnTo>
                    <a:lnTo>
                      <a:pt x="44" y="168"/>
                    </a:lnTo>
                    <a:lnTo>
                      <a:pt x="52" y="168"/>
                    </a:lnTo>
                    <a:lnTo>
                      <a:pt x="60" y="166"/>
                    </a:lnTo>
                    <a:lnTo>
                      <a:pt x="64" y="162"/>
                    </a:lnTo>
                    <a:lnTo>
                      <a:pt x="70" y="158"/>
                    </a:lnTo>
                    <a:lnTo>
                      <a:pt x="74" y="148"/>
                    </a:lnTo>
                    <a:lnTo>
                      <a:pt x="76" y="140"/>
                    </a:lnTo>
                    <a:lnTo>
                      <a:pt x="74" y="130"/>
                    </a:lnTo>
                    <a:lnTo>
                      <a:pt x="72" y="124"/>
                    </a:lnTo>
                    <a:lnTo>
                      <a:pt x="64" y="110"/>
                    </a:lnTo>
                    <a:lnTo>
                      <a:pt x="60" y="106"/>
                    </a:lnTo>
                    <a:lnTo>
                      <a:pt x="78" y="116"/>
                    </a:lnTo>
                    <a:lnTo>
                      <a:pt x="88" y="124"/>
                    </a:lnTo>
                    <a:lnTo>
                      <a:pt x="98" y="130"/>
                    </a:lnTo>
                    <a:lnTo>
                      <a:pt x="110" y="132"/>
                    </a:lnTo>
                    <a:lnTo>
                      <a:pt x="114" y="132"/>
                    </a:lnTo>
                    <a:lnTo>
                      <a:pt x="120" y="130"/>
                    </a:lnTo>
                    <a:lnTo>
                      <a:pt x="124" y="128"/>
                    </a:lnTo>
                    <a:lnTo>
                      <a:pt x="128" y="126"/>
                    </a:lnTo>
                    <a:lnTo>
                      <a:pt x="130" y="120"/>
                    </a:lnTo>
                    <a:lnTo>
                      <a:pt x="134" y="112"/>
                    </a:lnTo>
                    <a:lnTo>
                      <a:pt x="134" y="106"/>
                    </a:lnTo>
                    <a:lnTo>
                      <a:pt x="132" y="96"/>
                    </a:lnTo>
                    <a:lnTo>
                      <a:pt x="138" y="100"/>
                    </a:lnTo>
                    <a:lnTo>
                      <a:pt x="144" y="102"/>
                    </a:lnTo>
                    <a:lnTo>
                      <a:pt x="150" y="100"/>
                    </a:lnTo>
                    <a:lnTo>
                      <a:pt x="158" y="98"/>
                    </a:lnTo>
                    <a:lnTo>
                      <a:pt x="162" y="94"/>
                    </a:lnTo>
                    <a:lnTo>
                      <a:pt x="164" y="90"/>
                    </a:lnTo>
                    <a:lnTo>
                      <a:pt x="166" y="82"/>
                    </a:lnTo>
                    <a:lnTo>
                      <a:pt x="164" y="72"/>
                    </a:lnTo>
                    <a:lnTo>
                      <a:pt x="160" y="64"/>
                    </a:lnTo>
                    <a:lnTo>
                      <a:pt x="166" y="70"/>
                    </a:lnTo>
                    <a:lnTo>
                      <a:pt x="174" y="72"/>
                    </a:lnTo>
                    <a:lnTo>
                      <a:pt x="180" y="72"/>
                    </a:lnTo>
                    <a:lnTo>
                      <a:pt x="186" y="70"/>
                    </a:lnTo>
                    <a:lnTo>
                      <a:pt x="192" y="66"/>
                    </a:lnTo>
                    <a:lnTo>
                      <a:pt x="196" y="62"/>
                    </a:lnTo>
                    <a:lnTo>
                      <a:pt x="200" y="56"/>
                    </a:lnTo>
                    <a:lnTo>
                      <a:pt x="202" y="50"/>
                    </a:lnTo>
                    <a:lnTo>
                      <a:pt x="204" y="44"/>
                    </a:lnTo>
                    <a:lnTo>
                      <a:pt x="202" y="38"/>
                    </a:lnTo>
                    <a:lnTo>
                      <a:pt x="196" y="28"/>
                    </a:lnTo>
                    <a:lnTo>
                      <a:pt x="192" y="20"/>
                    </a:lnTo>
                    <a:lnTo>
                      <a:pt x="188" y="14"/>
                    </a:lnTo>
                    <a:lnTo>
                      <a:pt x="186" y="10"/>
                    </a:lnTo>
                    <a:lnTo>
                      <a:pt x="188" y="6"/>
                    </a:lnTo>
                    <a:lnTo>
                      <a:pt x="190" y="2"/>
                    </a:lnTo>
                    <a:lnTo>
                      <a:pt x="194" y="0"/>
                    </a:lnTo>
                    <a:lnTo>
                      <a:pt x="200" y="0"/>
                    </a:lnTo>
                    <a:lnTo>
                      <a:pt x="204" y="0"/>
                    </a:lnTo>
                    <a:lnTo>
                      <a:pt x="210" y="2"/>
                    </a:lnTo>
                    <a:lnTo>
                      <a:pt x="234" y="10"/>
                    </a:lnTo>
                    <a:lnTo>
                      <a:pt x="260" y="20"/>
                    </a:lnTo>
                    <a:lnTo>
                      <a:pt x="266" y="22"/>
                    </a:lnTo>
                    <a:lnTo>
                      <a:pt x="286" y="32"/>
                    </a:lnTo>
                    <a:lnTo>
                      <a:pt x="294" y="36"/>
                    </a:lnTo>
                    <a:lnTo>
                      <a:pt x="298" y="40"/>
                    </a:lnTo>
                    <a:lnTo>
                      <a:pt x="298" y="44"/>
                    </a:lnTo>
                    <a:lnTo>
                      <a:pt x="298" y="48"/>
                    </a:lnTo>
                    <a:lnTo>
                      <a:pt x="296" y="52"/>
                    </a:lnTo>
                    <a:lnTo>
                      <a:pt x="288" y="60"/>
                    </a:lnTo>
                    <a:lnTo>
                      <a:pt x="282" y="68"/>
                    </a:lnTo>
                    <a:lnTo>
                      <a:pt x="276" y="78"/>
                    </a:lnTo>
                    <a:lnTo>
                      <a:pt x="274" y="82"/>
                    </a:lnTo>
                    <a:lnTo>
                      <a:pt x="274" y="88"/>
                    </a:lnTo>
                    <a:lnTo>
                      <a:pt x="276" y="96"/>
                    </a:lnTo>
                    <a:lnTo>
                      <a:pt x="282" y="102"/>
                    </a:lnTo>
                    <a:lnTo>
                      <a:pt x="286" y="106"/>
                    </a:lnTo>
                    <a:lnTo>
                      <a:pt x="292" y="110"/>
                    </a:lnTo>
                    <a:lnTo>
                      <a:pt x="302" y="114"/>
                    </a:lnTo>
                    <a:lnTo>
                      <a:pt x="312" y="112"/>
                    </a:lnTo>
                    <a:lnTo>
                      <a:pt x="322" y="110"/>
                    </a:lnTo>
                    <a:lnTo>
                      <a:pt x="324" y="110"/>
                    </a:lnTo>
                    <a:lnTo>
                      <a:pt x="328" y="110"/>
                    </a:lnTo>
                    <a:lnTo>
                      <a:pt x="330" y="110"/>
                    </a:lnTo>
                    <a:lnTo>
                      <a:pt x="334" y="112"/>
                    </a:lnTo>
                    <a:lnTo>
                      <a:pt x="336" y="118"/>
                    </a:lnTo>
                    <a:lnTo>
                      <a:pt x="338" y="122"/>
                    </a:lnTo>
                    <a:lnTo>
                      <a:pt x="334" y="14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7" name="Freeform 426">
                <a:extLst>
                  <a:ext uri="{FF2B5EF4-FFF2-40B4-BE49-F238E27FC236}">
                    <a16:creationId xmlns:a16="http://schemas.microsoft.com/office/drawing/2014/main" id="{EEB08D3B-3777-4D71-BE9A-CFC55862E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308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8" name="Freeform 427">
                <a:extLst>
                  <a:ext uri="{FF2B5EF4-FFF2-40B4-BE49-F238E27FC236}">
                    <a16:creationId xmlns:a16="http://schemas.microsoft.com/office/drawing/2014/main" id="{0ECE1742-C14F-4317-BDD9-CC3B3EE08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1564"/>
                <a:ext cx="296" cy="698"/>
              </a:xfrm>
              <a:custGeom>
                <a:avLst/>
                <a:gdLst>
                  <a:gd name="T0" fmla="*/ 270 w 296"/>
                  <a:gd name="T1" fmla="*/ 12 h 698"/>
                  <a:gd name="T2" fmla="*/ 232 w 296"/>
                  <a:gd name="T3" fmla="*/ 108 h 698"/>
                  <a:gd name="T4" fmla="*/ 226 w 296"/>
                  <a:gd name="T5" fmla="*/ 130 h 698"/>
                  <a:gd name="T6" fmla="*/ 210 w 296"/>
                  <a:gd name="T7" fmla="*/ 196 h 698"/>
                  <a:gd name="T8" fmla="*/ 204 w 296"/>
                  <a:gd name="T9" fmla="*/ 224 h 698"/>
                  <a:gd name="T10" fmla="*/ 188 w 296"/>
                  <a:gd name="T11" fmla="*/ 280 h 698"/>
                  <a:gd name="T12" fmla="*/ 162 w 296"/>
                  <a:gd name="T13" fmla="*/ 332 h 698"/>
                  <a:gd name="T14" fmla="*/ 146 w 296"/>
                  <a:gd name="T15" fmla="*/ 362 h 698"/>
                  <a:gd name="T16" fmla="*/ 132 w 296"/>
                  <a:gd name="T17" fmla="*/ 392 h 698"/>
                  <a:gd name="T18" fmla="*/ 118 w 296"/>
                  <a:gd name="T19" fmla="*/ 446 h 698"/>
                  <a:gd name="T20" fmla="*/ 112 w 296"/>
                  <a:gd name="T21" fmla="*/ 466 h 698"/>
                  <a:gd name="T22" fmla="*/ 108 w 296"/>
                  <a:gd name="T23" fmla="*/ 486 h 698"/>
                  <a:gd name="T24" fmla="*/ 92 w 296"/>
                  <a:gd name="T25" fmla="*/ 518 h 698"/>
                  <a:gd name="T26" fmla="*/ 78 w 296"/>
                  <a:gd name="T27" fmla="*/ 542 h 698"/>
                  <a:gd name="T28" fmla="*/ 76 w 296"/>
                  <a:gd name="T29" fmla="*/ 546 h 698"/>
                  <a:gd name="T30" fmla="*/ 66 w 296"/>
                  <a:gd name="T31" fmla="*/ 570 h 698"/>
                  <a:gd name="T32" fmla="*/ 40 w 296"/>
                  <a:gd name="T33" fmla="*/ 614 h 698"/>
                  <a:gd name="T34" fmla="*/ 26 w 296"/>
                  <a:gd name="T35" fmla="*/ 634 h 698"/>
                  <a:gd name="T36" fmla="*/ 14 w 296"/>
                  <a:gd name="T37" fmla="*/ 664 h 698"/>
                  <a:gd name="T38" fmla="*/ 0 w 296"/>
                  <a:gd name="T39" fmla="*/ 698 h 698"/>
                  <a:gd name="T40" fmla="*/ 24 w 296"/>
                  <a:gd name="T41" fmla="*/ 670 h 698"/>
                  <a:gd name="T42" fmla="*/ 60 w 296"/>
                  <a:gd name="T43" fmla="*/ 622 h 698"/>
                  <a:gd name="T44" fmla="*/ 58 w 296"/>
                  <a:gd name="T45" fmla="*/ 636 h 698"/>
                  <a:gd name="T46" fmla="*/ 86 w 296"/>
                  <a:gd name="T47" fmla="*/ 602 h 698"/>
                  <a:gd name="T48" fmla="*/ 92 w 296"/>
                  <a:gd name="T49" fmla="*/ 570 h 698"/>
                  <a:gd name="T50" fmla="*/ 94 w 296"/>
                  <a:gd name="T51" fmla="*/ 558 h 698"/>
                  <a:gd name="T52" fmla="*/ 110 w 296"/>
                  <a:gd name="T53" fmla="*/ 528 h 698"/>
                  <a:gd name="T54" fmla="*/ 120 w 296"/>
                  <a:gd name="T55" fmla="*/ 512 h 698"/>
                  <a:gd name="T56" fmla="*/ 128 w 296"/>
                  <a:gd name="T57" fmla="*/ 492 h 698"/>
                  <a:gd name="T58" fmla="*/ 138 w 296"/>
                  <a:gd name="T59" fmla="*/ 450 h 698"/>
                  <a:gd name="T60" fmla="*/ 144 w 296"/>
                  <a:gd name="T61" fmla="*/ 424 h 698"/>
                  <a:gd name="T62" fmla="*/ 152 w 296"/>
                  <a:gd name="T63" fmla="*/ 400 h 698"/>
                  <a:gd name="T64" fmla="*/ 180 w 296"/>
                  <a:gd name="T65" fmla="*/ 344 h 698"/>
                  <a:gd name="T66" fmla="*/ 194 w 296"/>
                  <a:gd name="T67" fmla="*/ 318 h 698"/>
                  <a:gd name="T68" fmla="*/ 218 w 296"/>
                  <a:gd name="T69" fmla="*/ 258 h 698"/>
                  <a:gd name="T70" fmla="*/ 230 w 296"/>
                  <a:gd name="T71" fmla="*/ 200 h 698"/>
                  <a:gd name="T72" fmla="*/ 240 w 296"/>
                  <a:gd name="T73" fmla="*/ 158 h 698"/>
                  <a:gd name="T74" fmla="*/ 252 w 296"/>
                  <a:gd name="T75" fmla="*/ 116 h 698"/>
                  <a:gd name="T76" fmla="*/ 270 w 296"/>
                  <a:gd name="T77" fmla="*/ 74 h 698"/>
                  <a:gd name="T78" fmla="*/ 296 w 296"/>
                  <a:gd name="T79" fmla="*/ 0 h 698"/>
                  <a:gd name="T80" fmla="*/ 284 w 296"/>
                  <a:gd name="T81" fmla="*/ 4 h 698"/>
                  <a:gd name="T82" fmla="*/ 270 w 296"/>
                  <a:gd name="T83" fmla="*/ 12 h 6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96" h="698">
                    <a:moveTo>
                      <a:pt x="270" y="12"/>
                    </a:moveTo>
                    <a:lnTo>
                      <a:pt x="270" y="12"/>
                    </a:lnTo>
                    <a:lnTo>
                      <a:pt x="250" y="66"/>
                    </a:lnTo>
                    <a:lnTo>
                      <a:pt x="232" y="108"/>
                    </a:lnTo>
                    <a:lnTo>
                      <a:pt x="226" y="130"/>
                    </a:lnTo>
                    <a:lnTo>
                      <a:pt x="220" y="152"/>
                    </a:lnTo>
                    <a:lnTo>
                      <a:pt x="210" y="196"/>
                    </a:lnTo>
                    <a:lnTo>
                      <a:pt x="204" y="224"/>
                    </a:lnTo>
                    <a:lnTo>
                      <a:pt x="196" y="252"/>
                    </a:lnTo>
                    <a:lnTo>
                      <a:pt x="188" y="280"/>
                    </a:lnTo>
                    <a:lnTo>
                      <a:pt x="176" y="308"/>
                    </a:lnTo>
                    <a:lnTo>
                      <a:pt x="162" y="332"/>
                    </a:lnTo>
                    <a:lnTo>
                      <a:pt x="146" y="362"/>
                    </a:lnTo>
                    <a:lnTo>
                      <a:pt x="132" y="392"/>
                    </a:lnTo>
                    <a:lnTo>
                      <a:pt x="124" y="418"/>
                    </a:lnTo>
                    <a:lnTo>
                      <a:pt x="118" y="446"/>
                    </a:lnTo>
                    <a:lnTo>
                      <a:pt x="112" y="466"/>
                    </a:lnTo>
                    <a:lnTo>
                      <a:pt x="108" y="486"/>
                    </a:lnTo>
                    <a:lnTo>
                      <a:pt x="100" y="502"/>
                    </a:lnTo>
                    <a:lnTo>
                      <a:pt x="92" y="518"/>
                    </a:lnTo>
                    <a:lnTo>
                      <a:pt x="78" y="542"/>
                    </a:lnTo>
                    <a:lnTo>
                      <a:pt x="76" y="546"/>
                    </a:lnTo>
                    <a:lnTo>
                      <a:pt x="66" y="570"/>
                    </a:lnTo>
                    <a:lnTo>
                      <a:pt x="54" y="592"/>
                    </a:lnTo>
                    <a:lnTo>
                      <a:pt x="40" y="614"/>
                    </a:lnTo>
                    <a:lnTo>
                      <a:pt x="26" y="634"/>
                    </a:lnTo>
                    <a:lnTo>
                      <a:pt x="14" y="664"/>
                    </a:lnTo>
                    <a:lnTo>
                      <a:pt x="0" y="698"/>
                    </a:lnTo>
                    <a:lnTo>
                      <a:pt x="24" y="670"/>
                    </a:lnTo>
                    <a:lnTo>
                      <a:pt x="42" y="646"/>
                    </a:lnTo>
                    <a:lnTo>
                      <a:pt x="60" y="622"/>
                    </a:lnTo>
                    <a:lnTo>
                      <a:pt x="58" y="636"/>
                    </a:lnTo>
                    <a:lnTo>
                      <a:pt x="86" y="602"/>
                    </a:lnTo>
                    <a:lnTo>
                      <a:pt x="92" y="570"/>
                    </a:lnTo>
                    <a:lnTo>
                      <a:pt x="94" y="558"/>
                    </a:lnTo>
                    <a:lnTo>
                      <a:pt x="98" y="548"/>
                    </a:lnTo>
                    <a:lnTo>
                      <a:pt x="110" y="528"/>
                    </a:lnTo>
                    <a:lnTo>
                      <a:pt x="120" y="512"/>
                    </a:lnTo>
                    <a:lnTo>
                      <a:pt x="128" y="492"/>
                    </a:lnTo>
                    <a:lnTo>
                      <a:pt x="134" y="472"/>
                    </a:lnTo>
                    <a:lnTo>
                      <a:pt x="138" y="450"/>
                    </a:lnTo>
                    <a:lnTo>
                      <a:pt x="144" y="424"/>
                    </a:lnTo>
                    <a:lnTo>
                      <a:pt x="152" y="400"/>
                    </a:lnTo>
                    <a:lnTo>
                      <a:pt x="166" y="372"/>
                    </a:lnTo>
                    <a:lnTo>
                      <a:pt x="180" y="344"/>
                    </a:lnTo>
                    <a:lnTo>
                      <a:pt x="194" y="318"/>
                    </a:lnTo>
                    <a:lnTo>
                      <a:pt x="208" y="288"/>
                    </a:lnTo>
                    <a:lnTo>
                      <a:pt x="218" y="258"/>
                    </a:lnTo>
                    <a:lnTo>
                      <a:pt x="224" y="230"/>
                    </a:lnTo>
                    <a:lnTo>
                      <a:pt x="230" y="200"/>
                    </a:lnTo>
                    <a:lnTo>
                      <a:pt x="240" y="158"/>
                    </a:lnTo>
                    <a:lnTo>
                      <a:pt x="246" y="136"/>
                    </a:lnTo>
                    <a:lnTo>
                      <a:pt x="252" y="116"/>
                    </a:lnTo>
                    <a:lnTo>
                      <a:pt x="270" y="74"/>
                    </a:lnTo>
                    <a:lnTo>
                      <a:pt x="284" y="38"/>
                    </a:lnTo>
                    <a:lnTo>
                      <a:pt x="296" y="0"/>
                    </a:lnTo>
                    <a:lnTo>
                      <a:pt x="284" y="4"/>
                    </a:lnTo>
                    <a:lnTo>
                      <a:pt x="270" y="12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9" name="Freeform 428">
                <a:extLst>
                  <a:ext uri="{FF2B5EF4-FFF2-40B4-BE49-F238E27FC236}">
                    <a16:creationId xmlns:a16="http://schemas.microsoft.com/office/drawing/2014/main" id="{A6D088FE-9BDF-4669-BBAF-57F35410C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0" y="1572"/>
                <a:ext cx="74" cy="490"/>
              </a:xfrm>
              <a:custGeom>
                <a:avLst/>
                <a:gdLst>
                  <a:gd name="T0" fmla="*/ 46 w 74"/>
                  <a:gd name="T1" fmla="*/ 206 h 490"/>
                  <a:gd name="T2" fmla="*/ 46 w 74"/>
                  <a:gd name="T3" fmla="*/ 206 h 490"/>
                  <a:gd name="T4" fmla="*/ 36 w 74"/>
                  <a:gd name="T5" fmla="*/ 160 h 490"/>
                  <a:gd name="T6" fmla="*/ 32 w 74"/>
                  <a:gd name="T7" fmla="*/ 136 h 490"/>
                  <a:gd name="T8" fmla="*/ 30 w 74"/>
                  <a:gd name="T9" fmla="*/ 110 h 490"/>
                  <a:gd name="T10" fmla="*/ 28 w 74"/>
                  <a:gd name="T11" fmla="*/ 84 h 490"/>
                  <a:gd name="T12" fmla="*/ 28 w 74"/>
                  <a:gd name="T13" fmla="*/ 60 h 490"/>
                  <a:gd name="T14" fmla="*/ 30 w 74"/>
                  <a:gd name="T15" fmla="*/ 36 h 490"/>
                  <a:gd name="T16" fmla="*/ 34 w 74"/>
                  <a:gd name="T17" fmla="*/ 12 h 490"/>
                  <a:gd name="T18" fmla="*/ 34 w 74"/>
                  <a:gd name="T19" fmla="*/ 12 h 490"/>
                  <a:gd name="T20" fmla="*/ 10 w 74"/>
                  <a:gd name="T21" fmla="*/ 0 h 490"/>
                  <a:gd name="T22" fmla="*/ 10 w 74"/>
                  <a:gd name="T23" fmla="*/ 0 h 490"/>
                  <a:gd name="T24" fmla="*/ 4 w 74"/>
                  <a:gd name="T25" fmla="*/ 26 h 490"/>
                  <a:gd name="T26" fmla="*/ 2 w 74"/>
                  <a:gd name="T27" fmla="*/ 52 h 490"/>
                  <a:gd name="T28" fmla="*/ 0 w 74"/>
                  <a:gd name="T29" fmla="*/ 80 h 490"/>
                  <a:gd name="T30" fmla="*/ 2 w 74"/>
                  <a:gd name="T31" fmla="*/ 108 h 490"/>
                  <a:gd name="T32" fmla="*/ 6 w 74"/>
                  <a:gd name="T33" fmla="*/ 136 h 490"/>
                  <a:gd name="T34" fmla="*/ 10 w 74"/>
                  <a:gd name="T35" fmla="*/ 162 h 490"/>
                  <a:gd name="T36" fmla="*/ 20 w 74"/>
                  <a:gd name="T37" fmla="*/ 212 h 490"/>
                  <a:gd name="T38" fmla="*/ 20 w 74"/>
                  <a:gd name="T39" fmla="*/ 212 h 490"/>
                  <a:gd name="T40" fmla="*/ 34 w 74"/>
                  <a:gd name="T41" fmla="*/ 278 h 490"/>
                  <a:gd name="T42" fmla="*/ 44 w 74"/>
                  <a:gd name="T43" fmla="*/ 344 h 490"/>
                  <a:gd name="T44" fmla="*/ 48 w 74"/>
                  <a:gd name="T45" fmla="*/ 414 h 490"/>
                  <a:gd name="T46" fmla="*/ 48 w 74"/>
                  <a:gd name="T47" fmla="*/ 486 h 490"/>
                  <a:gd name="T48" fmla="*/ 48 w 74"/>
                  <a:gd name="T49" fmla="*/ 486 h 490"/>
                  <a:gd name="T50" fmla="*/ 74 w 74"/>
                  <a:gd name="T51" fmla="*/ 490 h 490"/>
                  <a:gd name="T52" fmla="*/ 74 w 74"/>
                  <a:gd name="T53" fmla="*/ 490 h 490"/>
                  <a:gd name="T54" fmla="*/ 74 w 74"/>
                  <a:gd name="T55" fmla="*/ 414 h 490"/>
                  <a:gd name="T56" fmla="*/ 70 w 74"/>
                  <a:gd name="T57" fmla="*/ 344 h 490"/>
                  <a:gd name="T58" fmla="*/ 66 w 74"/>
                  <a:gd name="T59" fmla="*/ 310 h 490"/>
                  <a:gd name="T60" fmla="*/ 60 w 74"/>
                  <a:gd name="T61" fmla="*/ 274 h 490"/>
                  <a:gd name="T62" fmla="*/ 46 w 74"/>
                  <a:gd name="T63" fmla="*/ 206 h 490"/>
                  <a:gd name="T64" fmla="*/ 46 w 74"/>
                  <a:gd name="T65" fmla="*/ 206 h 49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4" h="490">
                    <a:moveTo>
                      <a:pt x="46" y="206"/>
                    </a:moveTo>
                    <a:lnTo>
                      <a:pt x="46" y="206"/>
                    </a:lnTo>
                    <a:lnTo>
                      <a:pt x="36" y="160"/>
                    </a:lnTo>
                    <a:lnTo>
                      <a:pt x="32" y="136"/>
                    </a:lnTo>
                    <a:lnTo>
                      <a:pt x="30" y="110"/>
                    </a:lnTo>
                    <a:lnTo>
                      <a:pt x="28" y="84"/>
                    </a:lnTo>
                    <a:lnTo>
                      <a:pt x="28" y="60"/>
                    </a:lnTo>
                    <a:lnTo>
                      <a:pt x="30" y="36"/>
                    </a:lnTo>
                    <a:lnTo>
                      <a:pt x="34" y="12"/>
                    </a:lnTo>
                    <a:lnTo>
                      <a:pt x="10" y="0"/>
                    </a:lnTo>
                    <a:lnTo>
                      <a:pt x="4" y="26"/>
                    </a:lnTo>
                    <a:lnTo>
                      <a:pt x="2" y="52"/>
                    </a:lnTo>
                    <a:lnTo>
                      <a:pt x="0" y="80"/>
                    </a:lnTo>
                    <a:lnTo>
                      <a:pt x="2" y="108"/>
                    </a:lnTo>
                    <a:lnTo>
                      <a:pt x="6" y="136"/>
                    </a:lnTo>
                    <a:lnTo>
                      <a:pt x="10" y="162"/>
                    </a:lnTo>
                    <a:lnTo>
                      <a:pt x="20" y="212"/>
                    </a:lnTo>
                    <a:lnTo>
                      <a:pt x="34" y="278"/>
                    </a:lnTo>
                    <a:lnTo>
                      <a:pt x="44" y="344"/>
                    </a:lnTo>
                    <a:lnTo>
                      <a:pt x="48" y="414"/>
                    </a:lnTo>
                    <a:lnTo>
                      <a:pt x="48" y="486"/>
                    </a:lnTo>
                    <a:lnTo>
                      <a:pt x="74" y="490"/>
                    </a:lnTo>
                    <a:lnTo>
                      <a:pt x="74" y="414"/>
                    </a:lnTo>
                    <a:lnTo>
                      <a:pt x="70" y="344"/>
                    </a:lnTo>
                    <a:lnTo>
                      <a:pt x="66" y="310"/>
                    </a:lnTo>
                    <a:lnTo>
                      <a:pt x="60" y="274"/>
                    </a:lnTo>
                    <a:lnTo>
                      <a:pt x="46" y="206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0" name="Freeform 429">
                <a:extLst>
                  <a:ext uri="{FF2B5EF4-FFF2-40B4-BE49-F238E27FC236}">
                    <a16:creationId xmlns:a16="http://schemas.microsoft.com/office/drawing/2014/main" id="{50B78F88-BCE4-4D63-A3BD-76E57FC71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" y="1564"/>
                <a:ext cx="74" cy="488"/>
              </a:xfrm>
              <a:custGeom>
                <a:avLst/>
                <a:gdLst>
                  <a:gd name="T0" fmla="*/ 0 w 74"/>
                  <a:gd name="T1" fmla="*/ 488 h 488"/>
                  <a:gd name="T2" fmla="*/ 0 w 74"/>
                  <a:gd name="T3" fmla="*/ 488 h 488"/>
                  <a:gd name="T4" fmla="*/ 16 w 74"/>
                  <a:gd name="T5" fmla="*/ 486 h 488"/>
                  <a:gd name="T6" fmla="*/ 16 w 74"/>
                  <a:gd name="T7" fmla="*/ 468 h 488"/>
                  <a:gd name="T8" fmla="*/ 16 w 74"/>
                  <a:gd name="T9" fmla="*/ 468 h 488"/>
                  <a:gd name="T10" fmla="*/ 16 w 74"/>
                  <a:gd name="T11" fmla="*/ 406 h 488"/>
                  <a:gd name="T12" fmla="*/ 16 w 74"/>
                  <a:gd name="T13" fmla="*/ 376 h 488"/>
                  <a:gd name="T14" fmla="*/ 18 w 74"/>
                  <a:gd name="T15" fmla="*/ 344 h 488"/>
                  <a:gd name="T16" fmla="*/ 22 w 74"/>
                  <a:gd name="T17" fmla="*/ 314 h 488"/>
                  <a:gd name="T18" fmla="*/ 26 w 74"/>
                  <a:gd name="T19" fmla="*/ 284 h 488"/>
                  <a:gd name="T20" fmla="*/ 34 w 74"/>
                  <a:gd name="T21" fmla="*/ 254 h 488"/>
                  <a:gd name="T22" fmla="*/ 44 w 74"/>
                  <a:gd name="T23" fmla="*/ 224 h 488"/>
                  <a:gd name="T24" fmla="*/ 44 w 74"/>
                  <a:gd name="T25" fmla="*/ 224 h 488"/>
                  <a:gd name="T26" fmla="*/ 52 w 74"/>
                  <a:gd name="T27" fmla="*/ 202 h 488"/>
                  <a:gd name="T28" fmla="*/ 58 w 74"/>
                  <a:gd name="T29" fmla="*/ 178 h 488"/>
                  <a:gd name="T30" fmla="*/ 64 w 74"/>
                  <a:gd name="T31" fmla="*/ 150 h 488"/>
                  <a:gd name="T32" fmla="*/ 68 w 74"/>
                  <a:gd name="T33" fmla="*/ 122 h 488"/>
                  <a:gd name="T34" fmla="*/ 72 w 74"/>
                  <a:gd name="T35" fmla="*/ 64 h 488"/>
                  <a:gd name="T36" fmla="*/ 74 w 74"/>
                  <a:gd name="T37" fmla="*/ 6 h 488"/>
                  <a:gd name="T38" fmla="*/ 74 w 74"/>
                  <a:gd name="T39" fmla="*/ 6 h 488"/>
                  <a:gd name="T40" fmla="*/ 58 w 74"/>
                  <a:gd name="T41" fmla="*/ 0 h 488"/>
                  <a:gd name="T42" fmla="*/ 58 w 74"/>
                  <a:gd name="T43" fmla="*/ 0 h 488"/>
                  <a:gd name="T44" fmla="*/ 56 w 74"/>
                  <a:gd name="T45" fmla="*/ 58 h 488"/>
                  <a:gd name="T46" fmla="*/ 52 w 74"/>
                  <a:gd name="T47" fmla="*/ 116 h 488"/>
                  <a:gd name="T48" fmla="*/ 48 w 74"/>
                  <a:gd name="T49" fmla="*/ 144 h 488"/>
                  <a:gd name="T50" fmla="*/ 44 w 74"/>
                  <a:gd name="T51" fmla="*/ 172 h 488"/>
                  <a:gd name="T52" fmla="*/ 38 w 74"/>
                  <a:gd name="T53" fmla="*/ 196 h 488"/>
                  <a:gd name="T54" fmla="*/ 30 w 74"/>
                  <a:gd name="T55" fmla="*/ 218 h 488"/>
                  <a:gd name="T56" fmla="*/ 30 w 74"/>
                  <a:gd name="T57" fmla="*/ 218 h 488"/>
                  <a:gd name="T58" fmla="*/ 20 w 74"/>
                  <a:gd name="T59" fmla="*/ 248 h 488"/>
                  <a:gd name="T60" fmla="*/ 12 w 74"/>
                  <a:gd name="T61" fmla="*/ 280 h 488"/>
                  <a:gd name="T62" fmla="*/ 6 w 74"/>
                  <a:gd name="T63" fmla="*/ 310 h 488"/>
                  <a:gd name="T64" fmla="*/ 2 w 74"/>
                  <a:gd name="T65" fmla="*/ 342 h 488"/>
                  <a:gd name="T66" fmla="*/ 0 w 74"/>
                  <a:gd name="T67" fmla="*/ 374 h 488"/>
                  <a:gd name="T68" fmla="*/ 0 w 74"/>
                  <a:gd name="T69" fmla="*/ 406 h 488"/>
                  <a:gd name="T70" fmla="*/ 0 w 74"/>
                  <a:gd name="T71" fmla="*/ 468 h 488"/>
                  <a:gd name="T72" fmla="*/ 0 w 74"/>
                  <a:gd name="T73" fmla="*/ 488 h 4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" h="488">
                    <a:moveTo>
                      <a:pt x="0" y="488"/>
                    </a:moveTo>
                    <a:lnTo>
                      <a:pt x="0" y="488"/>
                    </a:lnTo>
                    <a:lnTo>
                      <a:pt x="16" y="486"/>
                    </a:lnTo>
                    <a:lnTo>
                      <a:pt x="16" y="468"/>
                    </a:lnTo>
                    <a:lnTo>
                      <a:pt x="16" y="406"/>
                    </a:lnTo>
                    <a:lnTo>
                      <a:pt x="16" y="376"/>
                    </a:lnTo>
                    <a:lnTo>
                      <a:pt x="18" y="344"/>
                    </a:lnTo>
                    <a:lnTo>
                      <a:pt x="22" y="314"/>
                    </a:lnTo>
                    <a:lnTo>
                      <a:pt x="26" y="284"/>
                    </a:lnTo>
                    <a:lnTo>
                      <a:pt x="34" y="254"/>
                    </a:lnTo>
                    <a:lnTo>
                      <a:pt x="44" y="224"/>
                    </a:lnTo>
                    <a:lnTo>
                      <a:pt x="52" y="202"/>
                    </a:lnTo>
                    <a:lnTo>
                      <a:pt x="58" y="178"/>
                    </a:lnTo>
                    <a:lnTo>
                      <a:pt x="64" y="150"/>
                    </a:lnTo>
                    <a:lnTo>
                      <a:pt x="68" y="122"/>
                    </a:lnTo>
                    <a:lnTo>
                      <a:pt x="72" y="64"/>
                    </a:lnTo>
                    <a:lnTo>
                      <a:pt x="74" y="6"/>
                    </a:lnTo>
                    <a:lnTo>
                      <a:pt x="58" y="0"/>
                    </a:lnTo>
                    <a:lnTo>
                      <a:pt x="56" y="58"/>
                    </a:lnTo>
                    <a:lnTo>
                      <a:pt x="52" y="116"/>
                    </a:lnTo>
                    <a:lnTo>
                      <a:pt x="48" y="144"/>
                    </a:lnTo>
                    <a:lnTo>
                      <a:pt x="44" y="172"/>
                    </a:lnTo>
                    <a:lnTo>
                      <a:pt x="38" y="196"/>
                    </a:lnTo>
                    <a:lnTo>
                      <a:pt x="30" y="218"/>
                    </a:lnTo>
                    <a:lnTo>
                      <a:pt x="20" y="248"/>
                    </a:lnTo>
                    <a:lnTo>
                      <a:pt x="12" y="280"/>
                    </a:lnTo>
                    <a:lnTo>
                      <a:pt x="6" y="310"/>
                    </a:lnTo>
                    <a:lnTo>
                      <a:pt x="2" y="342"/>
                    </a:lnTo>
                    <a:lnTo>
                      <a:pt x="0" y="374"/>
                    </a:lnTo>
                    <a:lnTo>
                      <a:pt x="0" y="406"/>
                    </a:lnTo>
                    <a:lnTo>
                      <a:pt x="0" y="468"/>
                    </a:lnTo>
                    <a:lnTo>
                      <a:pt x="0" y="488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1" name="Freeform 430">
                <a:extLst>
                  <a:ext uri="{FF2B5EF4-FFF2-40B4-BE49-F238E27FC236}">
                    <a16:creationId xmlns:a16="http://schemas.microsoft.com/office/drawing/2014/main" id="{40E92F93-2450-4E48-91FB-51C985E522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6" y="1554"/>
                <a:ext cx="454" cy="566"/>
              </a:xfrm>
              <a:custGeom>
                <a:avLst/>
                <a:gdLst>
                  <a:gd name="T0" fmla="*/ 46 w 454"/>
                  <a:gd name="T1" fmla="*/ 542 h 566"/>
                  <a:gd name="T2" fmla="*/ 72 w 454"/>
                  <a:gd name="T3" fmla="*/ 478 h 566"/>
                  <a:gd name="T4" fmla="*/ 110 w 454"/>
                  <a:gd name="T5" fmla="*/ 442 h 566"/>
                  <a:gd name="T6" fmla="*/ 146 w 454"/>
                  <a:gd name="T7" fmla="*/ 424 h 566"/>
                  <a:gd name="T8" fmla="*/ 158 w 454"/>
                  <a:gd name="T9" fmla="*/ 506 h 566"/>
                  <a:gd name="T10" fmla="*/ 224 w 454"/>
                  <a:gd name="T11" fmla="*/ 484 h 566"/>
                  <a:gd name="T12" fmla="*/ 278 w 454"/>
                  <a:gd name="T13" fmla="*/ 438 h 566"/>
                  <a:gd name="T14" fmla="*/ 358 w 454"/>
                  <a:gd name="T15" fmla="*/ 370 h 566"/>
                  <a:gd name="T16" fmla="*/ 374 w 454"/>
                  <a:gd name="T17" fmla="*/ 348 h 566"/>
                  <a:gd name="T18" fmla="*/ 396 w 454"/>
                  <a:gd name="T19" fmla="*/ 400 h 566"/>
                  <a:gd name="T20" fmla="*/ 416 w 454"/>
                  <a:gd name="T21" fmla="*/ 498 h 566"/>
                  <a:gd name="T22" fmla="*/ 454 w 454"/>
                  <a:gd name="T23" fmla="*/ 504 h 566"/>
                  <a:gd name="T24" fmla="*/ 426 w 454"/>
                  <a:gd name="T25" fmla="*/ 372 h 566"/>
                  <a:gd name="T26" fmla="*/ 394 w 454"/>
                  <a:gd name="T27" fmla="*/ 248 h 566"/>
                  <a:gd name="T28" fmla="*/ 400 w 454"/>
                  <a:gd name="T29" fmla="*/ 182 h 566"/>
                  <a:gd name="T30" fmla="*/ 384 w 454"/>
                  <a:gd name="T31" fmla="*/ 80 h 566"/>
                  <a:gd name="T32" fmla="*/ 358 w 454"/>
                  <a:gd name="T33" fmla="*/ 106 h 566"/>
                  <a:gd name="T34" fmla="*/ 342 w 454"/>
                  <a:gd name="T35" fmla="*/ 110 h 566"/>
                  <a:gd name="T36" fmla="*/ 298 w 454"/>
                  <a:gd name="T37" fmla="*/ 82 h 566"/>
                  <a:gd name="T38" fmla="*/ 238 w 454"/>
                  <a:gd name="T39" fmla="*/ 36 h 566"/>
                  <a:gd name="T40" fmla="*/ 222 w 454"/>
                  <a:gd name="T41" fmla="*/ 0 h 566"/>
                  <a:gd name="T42" fmla="*/ 176 w 454"/>
                  <a:gd name="T43" fmla="*/ 18 h 566"/>
                  <a:gd name="T44" fmla="*/ 166 w 454"/>
                  <a:gd name="T45" fmla="*/ 70 h 566"/>
                  <a:gd name="T46" fmla="*/ 116 w 454"/>
                  <a:gd name="T47" fmla="*/ 184 h 566"/>
                  <a:gd name="T48" fmla="*/ 112 w 454"/>
                  <a:gd name="T49" fmla="*/ 264 h 566"/>
                  <a:gd name="T50" fmla="*/ 140 w 454"/>
                  <a:gd name="T51" fmla="*/ 358 h 566"/>
                  <a:gd name="T52" fmla="*/ 134 w 454"/>
                  <a:gd name="T53" fmla="*/ 380 h 566"/>
                  <a:gd name="T54" fmla="*/ 100 w 454"/>
                  <a:gd name="T55" fmla="*/ 398 h 566"/>
                  <a:gd name="T56" fmla="*/ 82 w 454"/>
                  <a:gd name="T57" fmla="*/ 398 h 566"/>
                  <a:gd name="T58" fmla="*/ 82 w 454"/>
                  <a:gd name="T59" fmla="*/ 286 h 566"/>
                  <a:gd name="T60" fmla="*/ 76 w 454"/>
                  <a:gd name="T61" fmla="*/ 190 h 566"/>
                  <a:gd name="T62" fmla="*/ 98 w 454"/>
                  <a:gd name="T63" fmla="*/ 52 h 566"/>
                  <a:gd name="T64" fmla="*/ 36 w 454"/>
                  <a:gd name="T65" fmla="*/ 134 h 566"/>
                  <a:gd name="T66" fmla="*/ 36 w 454"/>
                  <a:gd name="T67" fmla="*/ 230 h 566"/>
                  <a:gd name="T68" fmla="*/ 40 w 454"/>
                  <a:gd name="T69" fmla="*/ 294 h 566"/>
                  <a:gd name="T70" fmla="*/ 34 w 454"/>
                  <a:gd name="T71" fmla="*/ 420 h 566"/>
                  <a:gd name="T72" fmla="*/ 0 w 454"/>
                  <a:gd name="T73" fmla="*/ 566 h 566"/>
                  <a:gd name="T74" fmla="*/ 304 w 454"/>
                  <a:gd name="T75" fmla="*/ 272 h 566"/>
                  <a:gd name="T76" fmla="*/ 312 w 454"/>
                  <a:gd name="T77" fmla="*/ 214 h 566"/>
                  <a:gd name="T78" fmla="*/ 300 w 454"/>
                  <a:gd name="T79" fmla="*/ 138 h 566"/>
                  <a:gd name="T80" fmla="*/ 328 w 454"/>
                  <a:gd name="T81" fmla="*/ 154 h 566"/>
                  <a:gd name="T82" fmla="*/ 354 w 454"/>
                  <a:gd name="T83" fmla="*/ 222 h 566"/>
                  <a:gd name="T84" fmla="*/ 324 w 454"/>
                  <a:gd name="T85" fmla="*/ 342 h 566"/>
                  <a:gd name="T86" fmla="*/ 308 w 454"/>
                  <a:gd name="T87" fmla="*/ 346 h 566"/>
                  <a:gd name="T88" fmla="*/ 296 w 454"/>
                  <a:gd name="T89" fmla="*/ 328 h 566"/>
                  <a:gd name="T90" fmla="*/ 284 w 454"/>
                  <a:gd name="T91" fmla="*/ 382 h 566"/>
                  <a:gd name="T92" fmla="*/ 208 w 454"/>
                  <a:gd name="T93" fmla="*/ 436 h 566"/>
                  <a:gd name="T94" fmla="*/ 198 w 454"/>
                  <a:gd name="T95" fmla="*/ 432 h 566"/>
                  <a:gd name="T96" fmla="*/ 188 w 454"/>
                  <a:gd name="T97" fmla="*/ 372 h 566"/>
                  <a:gd name="T98" fmla="*/ 184 w 454"/>
                  <a:gd name="T99" fmla="*/ 330 h 566"/>
                  <a:gd name="T100" fmla="*/ 232 w 454"/>
                  <a:gd name="T101" fmla="*/ 340 h 566"/>
                  <a:gd name="T102" fmla="*/ 286 w 454"/>
                  <a:gd name="T103" fmla="*/ 370 h 566"/>
                  <a:gd name="T104" fmla="*/ 284 w 454"/>
                  <a:gd name="T105" fmla="*/ 382 h 566"/>
                  <a:gd name="T106" fmla="*/ 208 w 454"/>
                  <a:gd name="T107" fmla="*/ 84 h 566"/>
                  <a:gd name="T108" fmla="*/ 238 w 454"/>
                  <a:gd name="T109" fmla="*/ 96 h 566"/>
                  <a:gd name="T110" fmla="*/ 272 w 454"/>
                  <a:gd name="T111" fmla="*/ 164 h 566"/>
                  <a:gd name="T112" fmla="*/ 278 w 454"/>
                  <a:gd name="T113" fmla="*/ 238 h 566"/>
                  <a:gd name="T114" fmla="*/ 264 w 454"/>
                  <a:gd name="T115" fmla="*/ 300 h 566"/>
                  <a:gd name="T116" fmla="*/ 252 w 454"/>
                  <a:gd name="T117" fmla="*/ 312 h 566"/>
                  <a:gd name="T118" fmla="*/ 192 w 454"/>
                  <a:gd name="T119" fmla="*/ 300 h 566"/>
                  <a:gd name="T120" fmla="*/ 158 w 454"/>
                  <a:gd name="T121" fmla="*/ 268 h 566"/>
                  <a:gd name="T122" fmla="*/ 152 w 454"/>
                  <a:gd name="T123" fmla="*/ 220 h 566"/>
                  <a:gd name="T124" fmla="*/ 186 w 454"/>
                  <a:gd name="T125" fmla="*/ 128 h 56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54" h="566">
                    <a:moveTo>
                      <a:pt x="0" y="566"/>
                    </a:moveTo>
                    <a:lnTo>
                      <a:pt x="0" y="566"/>
                    </a:lnTo>
                    <a:lnTo>
                      <a:pt x="18" y="556"/>
                    </a:lnTo>
                    <a:lnTo>
                      <a:pt x="46" y="542"/>
                    </a:lnTo>
                    <a:lnTo>
                      <a:pt x="50" y="528"/>
                    </a:lnTo>
                    <a:lnTo>
                      <a:pt x="54" y="514"/>
                    </a:lnTo>
                    <a:lnTo>
                      <a:pt x="60" y="500"/>
                    </a:lnTo>
                    <a:lnTo>
                      <a:pt x="72" y="478"/>
                    </a:lnTo>
                    <a:lnTo>
                      <a:pt x="80" y="466"/>
                    </a:lnTo>
                    <a:lnTo>
                      <a:pt x="90" y="458"/>
                    </a:lnTo>
                    <a:lnTo>
                      <a:pt x="110" y="442"/>
                    </a:lnTo>
                    <a:lnTo>
                      <a:pt x="130" y="432"/>
                    </a:lnTo>
                    <a:lnTo>
                      <a:pt x="142" y="426"/>
                    </a:lnTo>
                    <a:lnTo>
                      <a:pt x="146" y="424"/>
                    </a:lnTo>
                    <a:lnTo>
                      <a:pt x="150" y="426"/>
                    </a:lnTo>
                    <a:lnTo>
                      <a:pt x="154" y="430"/>
                    </a:lnTo>
                    <a:lnTo>
                      <a:pt x="154" y="434"/>
                    </a:lnTo>
                    <a:lnTo>
                      <a:pt x="158" y="506"/>
                    </a:lnTo>
                    <a:lnTo>
                      <a:pt x="188" y="500"/>
                    </a:lnTo>
                    <a:lnTo>
                      <a:pt x="218" y="498"/>
                    </a:lnTo>
                    <a:lnTo>
                      <a:pt x="224" y="484"/>
                    </a:lnTo>
                    <a:lnTo>
                      <a:pt x="232" y="474"/>
                    </a:lnTo>
                    <a:lnTo>
                      <a:pt x="242" y="462"/>
                    </a:lnTo>
                    <a:lnTo>
                      <a:pt x="254" y="454"/>
                    </a:lnTo>
                    <a:lnTo>
                      <a:pt x="278" y="438"/>
                    </a:lnTo>
                    <a:lnTo>
                      <a:pt x="304" y="422"/>
                    </a:lnTo>
                    <a:lnTo>
                      <a:pt x="326" y="404"/>
                    </a:lnTo>
                    <a:lnTo>
                      <a:pt x="338" y="394"/>
                    </a:lnTo>
                    <a:lnTo>
                      <a:pt x="348" y="382"/>
                    </a:lnTo>
                    <a:lnTo>
                      <a:pt x="358" y="370"/>
                    </a:lnTo>
                    <a:lnTo>
                      <a:pt x="366" y="354"/>
                    </a:lnTo>
                    <a:lnTo>
                      <a:pt x="368" y="352"/>
                    </a:lnTo>
                    <a:lnTo>
                      <a:pt x="372" y="348"/>
                    </a:lnTo>
                    <a:lnTo>
                      <a:pt x="374" y="348"/>
                    </a:lnTo>
                    <a:lnTo>
                      <a:pt x="376" y="350"/>
                    </a:lnTo>
                    <a:lnTo>
                      <a:pt x="380" y="354"/>
                    </a:lnTo>
                    <a:lnTo>
                      <a:pt x="382" y="362"/>
                    </a:lnTo>
                    <a:lnTo>
                      <a:pt x="396" y="400"/>
                    </a:lnTo>
                    <a:lnTo>
                      <a:pt x="406" y="438"/>
                    </a:lnTo>
                    <a:lnTo>
                      <a:pt x="412" y="458"/>
                    </a:lnTo>
                    <a:lnTo>
                      <a:pt x="414" y="478"/>
                    </a:lnTo>
                    <a:lnTo>
                      <a:pt x="416" y="498"/>
                    </a:lnTo>
                    <a:lnTo>
                      <a:pt x="416" y="518"/>
                    </a:lnTo>
                    <a:lnTo>
                      <a:pt x="454" y="530"/>
                    </a:lnTo>
                    <a:lnTo>
                      <a:pt x="454" y="504"/>
                    </a:lnTo>
                    <a:lnTo>
                      <a:pt x="452" y="480"/>
                    </a:lnTo>
                    <a:lnTo>
                      <a:pt x="448" y="454"/>
                    </a:lnTo>
                    <a:lnTo>
                      <a:pt x="442" y="428"/>
                    </a:lnTo>
                    <a:lnTo>
                      <a:pt x="426" y="372"/>
                    </a:lnTo>
                    <a:lnTo>
                      <a:pt x="404" y="314"/>
                    </a:lnTo>
                    <a:lnTo>
                      <a:pt x="398" y="292"/>
                    </a:lnTo>
                    <a:lnTo>
                      <a:pt x="394" y="268"/>
                    </a:lnTo>
                    <a:lnTo>
                      <a:pt x="394" y="248"/>
                    </a:lnTo>
                    <a:lnTo>
                      <a:pt x="396" y="234"/>
                    </a:lnTo>
                    <a:lnTo>
                      <a:pt x="398" y="204"/>
                    </a:lnTo>
                    <a:lnTo>
                      <a:pt x="400" y="182"/>
                    </a:lnTo>
                    <a:lnTo>
                      <a:pt x="400" y="158"/>
                    </a:lnTo>
                    <a:lnTo>
                      <a:pt x="402" y="104"/>
                    </a:lnTo>
                    <a:lnTo>
                      <a:pt x="384" y="80"/>
                    </a:lnTo>
                    <a:lnTo>
                      <a:pt x="364" y="56"/>
                    </a:lnTo>
                    <a:lnTo>
                      <a:pt x="360" y="100"/>
                    </a:lnTo>
                    <a:lnTo>
                      <a:pt x="358" y="106"/>
                    </a:lnTo>
                    <a:lnTo>
                      <a:pt x="356" y="110"/>
                    </a:lnTo>
                    <a:lnTo>
                      <a:pt x="352" y="112"/>
                    </a:lnTo>
                    <a:lnTo>
                      <a:pt x="350" y="114"/>
                    </a:lnTo>
                    <a:lnTo>
                      <a:pt x="346" y="112"/>
                    </a:lnTo>
                    <a:lnTo>
                      <a:pt x="342" y="110"/>
                    </a:lnTo>
                    <a:lnTo>
                      <a:pt x="324" y="98"/>
                    </a:lnTo>
                    <a:lnTo>
                      <a:pt x="310" y="90"/>
                    </a:lnTo>
                    <a:lnTo>
                      <a:pt x="298" y="82"/>
                    </a:lnTo>
                    <a:lnTo>
                      <a:pt x="272" y="68"/>
                    </a:lnTo>
                    <a:lnTo>
                      <a:pt x="262" y="62"/>
                    </a:lnTo>
                    <a:lnTo>
                      <a:pt x="252" y="54"/>
                    </a:lnTo>
                    <a:lnTo>
                      <a:pt x="244" y="46"/>
                    </a:lnTo>
                    <a:lnTo>
                      <a:pt x="238" y="36"/>
                    </a:lnTo>
                    <a:lnTo>
                      <a:pt x="232" y="26"/>
                    </a:lnTo>
                    <a:lnTo>
                      <a:pt x="228" y="12"/>
                    </a:lnTo>
                    <a:lnTo>
                      <a:pt x="226" y="6"/>
                    </a:lnTo>
                    <a:lnTo>
                      <a:pt x="222" y="0"/>
                    </a:lnTo>
                    <a:lnTo>
                      <a:pt x="198" y="2"/>
                    </a:lnTo>
                    <a:lnTo>
                      <a:pt x="178" y="6"/>
                    </a:lnTo>
                    <a:lnTo>
                      <a:pt x="176" y="18"/>
                    </a:lnTo>
                    <a:lnTo>
                      <a:pt x="174" y="46"/>
                    </a:lnTo>
                    <a:lnTo>
                      <a:pt x="170" y="58"/>
                    </a:lnTo>
                    <a:lnTo>
                      <a:pt x="166" y="70"/>
                    </a:lnTo>
                    <a:lnTo>
                      <a:pt x="148" y="108"/>
                    </a:lnTo>
                    <a:lnTo>
                      <a:pt x="132" y="138"/>
                    </a:lnTo>
                    <a:lnTo>
                      <a:pt x="120" y="168"/>
                    </a:lnTo>
                    <a:lnTo>
                      <a:pt x="116" y="184"/>
                    </a:lnTo>
                    <a:lnTo>
                      <a:pt x="112" y="200"/>
                    </a:lnTo>
                    <a:lnTo>
                      <a:pt x="110" y="218"/>
                    </a:lnTo>
                    <a:lnTo>
                      <a:pt x="110" y="238"/>
                    </a:lnTo>
                    <a:lnTo>
                      <a:pt x="112" y="264"/>
                    </a:lnTo>
                    <a:lnTo>
                      <a:pt x="118" y="290"/>
                    </a:lnTo>
                    <a:lnTo>
                      <a:pt x="124" y="314"/>
                    </a:lnTo>
                    <a:lnTo>
                      <a:pt x="132" y="338"/>
                    </a:lnTo>
                    <a:lnTo>
                      <a:pt x="140" y="358"/>
                    </a:lnTo>
                    <a:lnTo>
                      <a:pt x="140" y="368"/>
                    </a:lnTo>
                    <a:lnTo>
                      <a:pt x="140" y="374"/>
                    </a:lnTo>
                    <a:lnTo>
                      <a:pt x="138" y="378"/>
                    </a:lnTo>
                    <a:lnTo>
                      <a:pt x="134" y="380"/>
                    </a:lnTo>
                    <a:lnTo>
                      <a:pt x="124" y="386"/>
                    </a:lnTo>
                    <a:lnTo>
                      <a:pt x="112" y="394"/>
                    </a:lnTo>
                    <a:lnTo>
                      <a:pt x="100" y="398"/>
                    </a:lnTo>
                    <a:lnTo>
                      <a:pt x="88" y="406"/>
                    </a:lnTo>
                    <a:lnTo>
                      <a:pt x="82" y="408"/>
                    </a:lnTo>
                    <a:lnTo>
                      <a:pt x="80" y="406"/>
                    </a:lnTo>
                    <a:lnTo>
                      <a:pt x="82" y="398"/>
                    </a:lnTo>
                    <a:lnTo>
                      <a:pt x="86" y="370"/>
                    </a:lnTo>
                    <a:lnTo>
                      <a:pt x="88" y="342"/>
                    </a:lnTo>
                    <a:lnTo>
                      <a:pt x="86" y="314"/>
                    </a:lnTo>
                    <a:lnTo>
                      <a:pt x="82" y="286"/>
                    </a:lnTo>
                    <a:lnTo>
                      <a:pt x="78" y="258"/>
                    </a:lnTo>
                    <a:lnTo>
                      <a:pt x="78" y="230"/>
                    </a:lnTo>
                    <a:lnTo>
                      <a:pt x="76" y="190"/>
                    </a:lnTo>
                    <a:lnTo>
                      <a:pt x="78" y="160"/>
                    </a:lnTo>
                    <a:lnTo>
                      <a:pt x="82" y="126"/>
                    </a:lnTo>
                    <a:lnTo>
                      <a:pt x="88" y="88"/>
                    </a:lnTo>
                    <a:lnTo>
                      <a:pt x="98" y="52"/>
                    </a:lnTo>
                    <a:lnTo>
                      <a:pt x="80" y="70"/>
                    </a:lnTo>
                    <a:lnTo>
                      <a:pt x="64" y="90"/>
                    </a:lnTo>
                    <a:lnTo>
                      <a:pt x="50" y="112"/>
                    </a:lnTo>
                    <a:lnTo>
                      <a:pt x="36" y="134"/>
                    </a:lnTo>
                    <a:lnTo>
                      <a:pt x="34" y="166"/>
                    </a:lnTo>
                    <a:lnTo>
                      <a:pt x="34" y="194"/>
                    </a:lnTo>
                    <a:lnTo>
                      <a:pt x="36" y="230"/>
                    </a:lnTo>
                    <a:lnTo>
                      <a:pt x="36" y="262"/>
                    </a:lnTo>
                    <a:lnTo>
                      <a:pt x="38" y="278"/>
                    </a:lnTo>
                    <a:lnTo>
                      <a:pt x="40" y="294"/>
                    </a:lnTo>
                    <a:lnTo>
                      <a:pt x="44" y="316"/>
                    </a:lnTo>
                    <a:lnTo>
                      <a:pt x="44" y="338"/>
                    </a:lnTo>
                    <a:lnTo>
                      <a:pt x="44" y="358"/>
                    </a:lnTo>
                    <a:lnTo>
                      <a:pt x="42" y="378"/>
                    </a:lnTo>
                    <a:lnTo>
                      <a:pt x="34" y="420"/>
                    </a:lnTo>
                    <a:lnTo>
                      <a:pt x="22" y="462"/>
                    </a:lnTo>
                    <a:lnTo>
                      <a:pt x="8" y="514"/>
                    </a:lnTo>
                    <a:lnTo>
                      <a:pt x="4" y="540"/>
                    </a:lnTo>
                    <a:lnTo>
                      <a:pt x="0" y="566"/>
                    </a:lnTo>
                    <a:close/>
                    <a:moveTo>
                      <a:pt x="294" y="316"/>
                    </a:moveTo>
                    <a:lnTo>
                      <a:pt x="294" y="316"/>
                    </a:lnTo>
                    <a:lnTo>
                      <a:pt x="298" y="294"/>
                    </a:lnTo>
                    <a:lnTo>
                      <a:pt x="304" y="272"/>
                    </a:lnTo>
                    <a:lnTo>
                      <a:pt x="310" y="242"/>
                    </a:lnTo>
                    <a:lnTo>
                      <a:pt x="312" y="228"/>
                    </a:lnTo>
                    <a:lnTo>
                      <a:pt x="312" y="214"/>
                    </a:lnTo>
                    <a:lnTo>
                      <a:pt x="308" y="180"/>
                    </a:lnTo>
                    <a:lnTo>
                      <a:pt x="304" y="160"/>
                    </a:lnTo>
                    <a:lnTo>
                      <a:pt x="300" y="140"/>
                    </a:lnTo>
                    <a:lnTo>
                      <a:pt x="300" y="138"/>
                    </a:lnTo>
                    <a:lnTo>
                      <a:pt x="302" y="138"/>
                    </a:lnTo>
                    <a:lnTo>
                      <a:pt x="304" y="136"/>
                    </a:lnTo>
                    <a:lnTo>
                      <a:pt x="306" y="138"/>
                    </a:lnTo>
                    <a:lnTo>
                      <a:pt x="328" y="154"/>
                    </a:lnTo>
                    <a:lnTo>
                      <a:pt x="344" y="166"/>
                    </a:lnTo>
                    <a:lnTo>
                      <a:pt x="352" y="178"/>
                    </a:lnTo>
                    <a:lnTo>
                      <a:pt x="356" y="188"/>
                    </a:lnTo>
                    <a:lnTo>
                      <a:pt x="354" y="222"/>
                    </a:lnTo>
                    <a:lnTo>
                      <a:pt x="350" y="256"/>
                    </a:lnTo>
                    <a:lnTo>
                      <a:pt x="344" y="290"/>
                    </a:lnTo>
                    <a:lnTo>
                      <a:pt x="332" y="322"/>
                    </a:lnTo>
                    <a:lnTo>
                      <a:pt x="324" y="342"/>
                    </a:lnTo>
                    <a:lnTo>
                      <a:pt x="318" y="348"/>
                    </a:lnTo>
                    <a:lnTo>
                      <a:pt x="314" y="348"/>
                    </a:lnTo>
                    <a:lnTo>
                      <a:pt x="310" y="348"/>
                    </a:lnTo>
                    <a:lnTo>
                      <a:pt x="308" y="346"/>
                    </a:lnTo>
                    <a:lnTo>
                      <a:pt x="304" y="342"/>
                    </a:lnTo>
                    <a:lnTo>
                      <a:pt x="298" y="336"/>
                    </a:lnTo>
                    <a:lnTo>
                      <a:pt x="296" y="328"/>
                    </a:lnTo>
                    <a:lnTo>
                      <a:pt x="294" y="322"/>
                    </a:lnTo>
                    <a:lnTo>
                      <a:pt x="294" y="316"/>
                    </a:lnTo>
                    <a:close/>
                    <a:moveTo>
                      <a:pt x="284" y="382"/>
                    </a:moveTo>
                    <a:lnTo>
                      <a:pt x="284" y="382"/>
                    </a:lnTo>
                    <a:lnTo>
                      <a:pt x="256" y="402"/>
                    </a:lnTo>
                    <a:lnTo>
                      <a:pt x="230" y="418"/>
                    </a:lnTo>
                    <a:lnTo>
                      <a:pt x="218" y="426"/>
                    </a:lnTo>
                    <a:lnTo>
                      <a:pt x="208" y="436"/>
                    </a:lnTo>
                    <a:lnTo>
                      <a:pt x="206" y="438"/>
                    </a:lnTo>
                    <a:lnTo>
                      <a:pt x="202" y="440"/>
                    </a:lnTo>
                    <a:lnTo>
                      <a:pt x="198" y="438"/>
                    </a:lnTo>
                    <a:lnTo>
                      <a:pt x="198" y="432"/>
                    </a:lnTo>
                    <a:lnTo>
                      <a:pt x="196" y="410"/>
                    </a:lnTo>
                    <a:lnTo>
                      <a:pt x="192" y="392"/>
                    </a:lnTo>
                    <a:lnTo>
                      <a:pt x="188" y="372"/>
                    </a:lnTo>
                    <a:lnTo>
                      <a:pt x="178" y="336"/>
                    </a:lnTo>
                    <a:lnTo>
                      <a:pt x="176" y="332"/>
                    </a:lnTo>
                    <a:lnTo>
                      <a:pt x="178" y="330"/>
                    </a:lnTo>
                    <a:lnTo>
                      <a:pt x="184" y="330"/>
                    </a:lnTo>
                    <a:lnTo>
                      <a:pt x="200" y="334"/>
                    </a:lnTo>
                    <a:lnTo>
                      <a:pt x="218" y="338"/>
                    </a:lnTo>
                    <a:lnTo>
                      <a:pt x="232" y="340"/>
                    </a:lnTo>
                    <a:lnTo>
                      <a:pt x="246" y="344"/>
                    </a:lnTo>
                    <a:lnTo>
                      <a:pt x="260" y="350"/>
                    </a:lnTo>
                    <a:lnTo>
                      <a:pt x="274" y="358"/>
                    </a:lnTo>
                    <a:lnTo>
                      <a:pt x="286" y="370"/>
                    </a:lnTo>
                    <a:lnTo>
                      <a:pt x="288" y="374"/>
                    </a:lnTo>
                    <a:lnTo>
                      <a:pt x="288" y="378"/>
                    </a:lnTo>
                    <a:lnTo>
                      <a:pt x="286" y="380"/>
                    </a:lnTo>
                    <a:lnTo>
                      <a:pt x="284" y="382"/>
                    </a:lnTo>
                    <a:close/>
                    <a:moveTo>
                      <a:pt x="186" y="128"/>
                    </a:moveTo>
                    <a:lnTo>
                      <a:pt x="186" y="128"/>
                    </a:lnTo>
                    <a:lnTo>
                      <a:pt x="206" y="88"/>
                    </a:lnTo>
                    <a:lnTo>
                      <a:pt x="208" y="84"/>
                    </a:lnTo>
                    <a:lnTo>
                      <a:pt x="212" y="82"/>
                    </a:lnTo>
                    <a:lnTo>
                      <a:pt x="216" y="80"/>
                    </a:lnTo>
                    <a:lnTo>
                      <a:pt x="222" y="84"/>
                    </a:lnTo>
                    <a:lnTo>
                      <a:pt x="238" y="96"/>
                    </a:lnTo>
                    <a:lnTo>
                      <a:pt x="250" y="108"/>
                    </a:lnTo>
                    <a:lnTo>
                      <a:pt x="258" y="122"/>
                    </a:lnTo>
                    <a:lnTo>
                      <a:pt x="266" y="142"/>
                    </a:lnTo>
                    <a:lnTo>
                      <a:pt x="272" y="164"/>
                    </a:lnTo>
                    <a:lnTo>
                      <a:pt x="278" y="188"/>
                    </a:lnTo>
                    <a:lnTo>
                      <a:pt x="280" y="216"/>
                    </a:lnTo>
                    <a:lnTo>
                      <a:pt x="280" y="226"/>
                    </a:lnTo>
                    <a:lnTo>
                      <a:pt x="278" y="238"/>
                    </a:lnTo>
                    <a:lnTo>
                      <a:pt x="272" y="264"/>
                    </a:lnTo>
                    <a:lnTo>
                      <a:pt x="268" y="282"/>
                    </a:lnTo>
                    <a:lnTo>
                      <a:pt x="264" y="300"/>
                    </a:lnTo>
                    <a:lnTo>
                      <a:pt x="264" y="304"/>
                    </a:lnTo>
                    <a:lnTo>
                      <a:pt x="262" y="310"/>
                    </a:lnTo>
                    <a:lnTo>
                      <a:pt x="258" y="312"/>
                    </a:lnTo>
                    <a:lnTo>
                      <a:pt x="252" y="312"/>
                    </a:lnTo>
                    <a:lnTo>
                      <a:pt x="238" y="308"/>
                    </a:lnTo>
                    <a:lnTo>
                      <a:pt x="224" y="306"/>
                    </a:lnTo>
                    <a:lnTo>
                      <a:pt x="206" y="302"/>
                    </a:lnTo>
                    <a:lnTo>
                      <a:pt x="192" y="300"/>
                    </a:lnTo>
                    <a:lnTo>
                      <a:pt x="180" y="294"/>
                    </a:lnTo>
                    <a:lnTo>
                      <a:pt x="168" y="286"/>
                    </a:lnTo>
                    <a:lnTo>
                      <a:pt x="162" y="276"/>
                    </a:lnTo>
                    <a:lnTo>
                      <a:pt x="158" y="268"/>
                    </a:lnTo>
                    <a:lnTo>
                      <a:pt x="154" y="258"/>
                    </a:lnTo>
                    <a:lnTo>
                      <a:pt x="152" y="236"/>
                    </a:lnTo>
                    <a:lnTo>
                      <a:pt x="152" y="220"/>
                    </a:lnTo>
                    <a:lnTo>
                      <a:pt x="154" y="206"/>
                    </a:lnTo>
                    <a:lnTo>
                      <a:pt x="158" y="194"/>
                    </a:lnTo>
                    <a:lnTo>
                      <a:pt x="162" y="180"/>
                    </a:lnTo>
                    <a:lnTo>
                      <a:pt x="172" y="154"/>
                    </a:lnTo>
                    <a:lnTo>
                      <a:pt x="186" y="128"/>
                    </a:lnTo>
                    <a:close/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2" name="Freeform 431">
                <a:extLst>
                  <a:ext uri="{FF2B5EF4-FFF2-40B4-BE49-F238E27FC236}">
                    <a16:creationId xmlns:a16="http://schemas.microsoft.com/office/drawing/2014/main" id="{3D7E86CB-2B81-4F94-8DA2-3EEEC078D1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6" y="1554"/>
                <a:ext cx="454" cy="566"/>
              </a:xfrm>
              <a:custGeom>
                <a:avLst/>
                <a:gdLst>
                  <a:gd name="T0" fmla="*/ 46 w 454"/>
                  <a:gd name="T1" fmla="*/ 542 h 566"/>
                  <a:gd name="T2" fmla="*/ 72 w 454"/>
                  <a:gd name="T3" fmla="*/ 478 h 566"/>
                  <a:gd name="T4" fmla="*/ 110 w 454"/>
                  <a:gd name="T5" fmla="*/ 442 h 566"/>
                  <a:gd name="T6" fmla="*/ 146 w 454"/>
                  <a:gd name="T7" fmla="*/ 424 h 566"/>
                  <a:gd name="T8" fmla="*/ 158 w 454"/>
                  <a:gd name="T9" fmla="*/ 506 h 566"/>
                  <a:gd name="T10" fmla="*/ 224 w 454"/>
                  <a:gd name="T11" fmla="*/ 484 h 566"/>
                  <a:gd name="T12" fmla="*/ 278 w 454"/>
                  <a:gd name="T13" fmla="*/ 438 h 566"/>
                  <a:gd name="T14" fmla="*/ 358 w 454"/>
                  <a:gd name="T15" fmla="*/ 370 h 566"/>
                  <a:gd name="T16" fmla="*/ 374 w 454"/>
                  <a:gd name="T17" fmla="*/ 348 h 566"/>
                  <a:gd name="T18" fmla="*/ 396 w 454"/>
                  <a:gd name="T19" fmla="*/ 400 h 566"/>
                  <a:gd name="T20" fmla="*/ 416 w 454"/>
                  <a:gd name="T21" fmla="*/ 498 h 566"/>
                  <a:gd name="T22" fmla="*/ 454 w 454"/>
                  <a:gd name="T23" fmla="*/ 504 h 566"/>
                  <a:gd name="T24" fmla="*/ 426 w 454"/>
                  <a:gd name="T25" fmla="*/ 372 h 566"/>
                  <a:gd name="T26" fmla="*/ 394 w 454"/>
                  <a:gd name="T27" fmla="*/ 248 h 566"/>
                  <a:gd name="T28" fmla="*/ 400 w 454"/>
                  <a:gd name="T29" fmla="*/ 182 h 566"/>
                  <a:gd name="T30" fmla="*/ 384 w 454"/>
                  <a:gd name="T31" fmla="*/ 80 h 566"/>
                  <a:gd name="T32" fmla="*/ 358 w 454"/>
                  <a:gd name="T33" fmla="*/ 106 h 566"/>
                  <a:gd name="T34" fmla="*/ 342 w 454"/>
                  <a:gd name="T35" fmla="*/ 110 h 566"/>
                  <a:gd name="T36" fmla="*/ 298 w 454"/>
                  <a:gd name="T37" fmla="*/ 82 h 566"/>
                  <a:gd name="T38" fmla="*/ 238 w 454"/>
                  <a:gd name="T39" fmla="*/ 36 h 566"/>
                  <a:gd name="T40" fmla="*/ 222 w 454"/>
                  <a:gd name="T41" fmla="*/ 0 h 566"/>
                  <a:gd name="T42" fmla="*/ 176 w 454"/>
                  <a:gd name="T43" fmla="*/ 18 h 566"/>
                  <a:gd name="T44" fmla="*/ 166 w 454"/>
                  <a:gd name="T45" fmla="*/ 70 h 566"/>
                  <a:gd name="T46" fmla="*/ 116 w 454"/>
                  <a:gd name="T47" fmla="*/ 184 h 566"/>
                  <a:gd name="T48" fmla="*/ 112 w 454"/>
                  <a:gd name="T49" fmla="*/ 264 h 566"/>
                  <a:gd name="T50" fmla="*/ 140 w 454"/>
                  <a:gd name="T51" fmla="*/ 358 h 566"/>
                  <a:gd name="T52" fmla="*/ 134 w 454"/>
                  <a:gd name="T53" fmla="*/ 380 h 566"/>
                  <a:gd name="T54" fmla="*/ 100 w 454"/>
                  <a:gd name="T55" fmla="*/ 398 h 566"/>
                  <a:gd name="T56" fmla="*/ 82 w 454"/>
                  <a:gd name="T57" fmla="*/ 398 h 566"/>
                  <a:gd name="T58" fmla="*/ 82 w 454"/>
                  <a:gd name="T59" fmla="*/ 286 h 566"/>
                  <a:gd name="T60" fmla="*/ 76 w 454"/>
                  <a:gd name="T61" fmla="*/ 190 h 566"/>
                  <a:gd name="T62" fmla="*/ 98 w 454"/>
                  <a:gd name="T63" fmla="*/ 52 h 566"/>
                  <a:gd name="T64" fmla="*/ 36 w 454"/>
                  <a:gd name="T65" fmla="*/ 134 h 566"/>
                  <a:gd name="T66" fmla="*/ 36 w 454"/>
                  <a:gd name="T67" fmla="*/ 230 h 566"/>
                  <a:gd name="T68" fmla="*/ 40 w 454"/>
                  <a:gd name="T69" fmla="*/ 294 h 566"/>
                  <a:gd name="T70" fmla="*/ 34 w 454"/>
                  <a:gd name="T71" fmla="*/ 420 h 566"/>
                  <a:gd name="T72" fmla="*/ 0 w 454"/>
                  <a:gd name="T73" fmla="*/ 566 h 566"/>
                  <a:gd name="T74" fmla="*/ 304 w 454"/>
                  <a:gd name="T75" fmla="*/ 272 h 566"/>
                  <a:gd name="T76" fmla="*/ 312 w 454"/>
                  <a:gd name="T77" fmla="*/ 214 h 566"/>
                  <a:gd name="T78" fmla="*/ 300 w 454"/>
                  <a:gd name="T79" fmla="*/ 138 h 566"/>
                  <a:gd name="T80" fmla="*/ 328 w 454"/>
                  <a:gd name="T81" fmla="*/ 154 h 566"/>
                  <a:gd name="T82" fmla="*/ 354 w 454"/>
                  <a:gd name="T83" fmla="*/ 222 h 566"/>
                  <a:gd name="T84" fmla="*/ 324 w 454"/>
                  <a:gd name="T85" fmla="*/ 342 h 566"/>
                  <a:gd name="T86" fmla="*/ 308 w 454"/>
                  <a:gd name="T87" fmla="*/ 346 h 566"/>
                  <a:gd name="T88" fmla="*/ 296 w 454"/>
                  <a:gd name="T89" fmla="*/ 328 h 566"/>
                  <a:gd name="T90" fmla="*/ 284 w 454"/>
                  <a:gd name="T91" fmla="*/ 382 h 566"/>
                  <a:gd name="T92" fmla="*/ 208 w 454"/>
                  <a:gd name="T93" fmla="*/ 436 h 566"/>
                  <a:gd name="T94" fmla="*/ 198 w 454"/>
                  <a:gd name="T95" fmla="*/ 432 h 566"/>
                  <a:gd name="T96" fmla="*/ 188 w 454"/>
                  <a:gd name="T97" fmla="*/ 372 h 566"/>
                  <a:gd name="T98" fmla="*/ 184 w 454"/>
                  <a:gd name="T99" fmla="*/ 330 h 566"/>
                  <a:gd name="T100" fmla="*/ 232 w 454"/>
                  <a:gd name="T101" fmla="*/ 340 h 566"/>
                  <a:gd name="T102" fmla="*/ 286 w 454"/>
                  <a:gd name="T103" fmla="*/ 370 h 566"/>
                  <a:gd name="T104" fmla="*/ 284 w 454"/>
                  <a:gd name="T105" fmla="*/ 382 h 566"/>
                  <a:gd name="T106" fmla="*/ 208 w 454"/>
                  <a:gd name="T107" fmla="*/ 84 h 566"/>
                  <a:gd name="T108" fmla="*/ 238 w 454"/>
                  <a:gd name="T109" fmla="*/ 96 h 566"/>
                  <a:gd name="T110" fmla="*/ 272 w 454"/>
                  <a:gd name="T111" fmla="*/ 164 h 566"/>
                  <a:gd name="T112" fmla="*/ 278 w 454"/>
                  <a:gd name="T113" fmla="*/ 238 h 566"/>
                  <a:gd name="T114" fmla="*/ 264 w 454"/>
                  <a:gd name="T115" fmla="*/ 300 h 566"/>
                  <a:gd name="T116" fmla="*/ 252 w 454"/>
                  <a:gd name="T117" fmla="*/ 312 h 566"/>
                  <a:gd name="T118" fmla="*/ 192 w 454"/>
                  <a:gd name="T119" fmla="*/ 300 h 566"/>
                  <a:gd name="T120" fmla="*/ 158 w 454"/>
                  <a:gd name="T121" fmla="*/ 268 h 566"/>
                  <a:gd name="T122" fmla="*/ 152 w 454"/>
                  <a:gd name="T123" fmla="*/ 220 h 566"/>
                  <a:gd name="T124" fmla="*/ 186 w 454"/>
                  <a:gd name="T125" fmla="*/ 128 h 56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54" h="566">
                    <a:moveTo>
                      <a:pt x="0" y="566"/>
                    </a:moveTo>
                    <a:lnTo>
                      <a:pt x="0" y="566"/>
                    </a:lnTo>
                    <a:lnTo>
                      <a:pt x="18" y="556"/>
                    </a:lnTo>
                    <a:lnTo>
                      <a:pt x="46" y="542"/>
                    </a:lnTo>
                    <a:lnTo>
                      <a:pt x="50" y="528"/>
                    </a:lnTo>
                    <a:lnTo>
                      <a:pt x="54" y="514"/>
                    </a:lnTo>
                    <a:lnTo>
                      <a:pt x="60" y="500"/>
                    </a:lnTo>
                    <a:lnTo>
                      <a:pt x="72" y="478"/>
                    </a:lnTo>
                    <a:lnTo>
                      <a:pt x="80" y="466"/>
                    </a:lnTo>
                    <a:lnTo>
                      <a:pt x="90" y="458"/>
                    </a:lnTo>
                    <a:lnTo>
                      <a:pt x="110" y="442"/>
                    </a:lnTo>
                    <a:lnTo>
                      <a:pt x="130" y="432"/>
                    </a:lnTo>
                    <a:lnTo>
                      <a:pt x="142" y="426"/>
                    </a:lnTo>
                    <a:lnTo>
                      <a:pt x="146" y="424"/>
                    </a:lnTo>
                    <a:lnTo>
                      <a:pt x="150" y="426"/>
                    </a:lnTo>
                    <a:lnTo>
                      <a:pt x="154" y="430"/>
                    </a:lnTo>
                    <a:lnTo>
                      <a:pt x="154" y="434"/>
                    </a:lnTo>
                    <a:lnTo>
                      <a:pt x="158" y="506"/>
                    </a:lnTo>
                    <a:lnTo>
                      <a:pt x="188" y="500"/>
                    </a:lnTo>
                    <a:lnTo>
                      <a:pt x="218" y="498"/>
                    </a:lnTo>
                    <a:lnTo>
                      <a:pt x="224" y="484"/>
                    </a:lnTo>
                    <a:lnTo>
                      <a:pt x="232" y="474"/>
                    </a:lnTo>
                    <a:lnTo>
                      <a:pt x="242" y="462"/>
                    </a:lnTo>
                    <a:lnTo>
                      <a:pt x="254" y="454"/>
                    </a:lnTo>
                    <a:lnTo>
                      <a:pt x="278" y="438"/>
                    </a:lnTo>
                    <a:lnTo>
                      <a:pt x="304" y="422"/>
                    </a:lnTo>
                    <a:lnTo>
                      <a:pt x="326" y="404"/>
                    </a:lnTo>
                    <a:lnTo>
                      <a:pt x="338" y="394"/>
                    </a:lnTo>
                    <a:lnTo>
                      <a:pt x="348" y="382"/>
                    </a:lnTo>
                    <a:lnTo>
                      <a:pt x="358" y="370"/>
                    </a:lnTo>
                    <a:lnTo>
                      <a:pt x="366" y="354"/>
                    </a:lnTo>
                    <a:lnTo>
                      <a:pt x="368" y="352"/>
                    </a:lnTo>
                    <a:lnTo>
                      <a:pt x="372" y="348"/>
                    </a:lnTo>
                    <a:lnTo>
                      <a:pt x="374" y="348"/>
                    </a:lnTo>
                    <a:lnTo>
                      <a:pt x="376" y="350"/>
                    </a:lnTo>
                    <a:lnTo>
                      <a:pt x="380" y="354"/>
                    </a:lnTo>
                    <a:lnTo>
                      <a:pt x="382" y="362"/>
                    </a:lnTo>
                    <a:lnTo>
                      <a:pt x="396" y="400"/>
                    </a:lnTo>
                    <a:lnTo>
                      <a:pt x="406" y="438"/>
                    </a:lnTo>
                    <a:lnTo>
                      <a:pt x="412" y="458"/>
                    </a:lnTo>
                    <a:lnTo>
                      <a:pt x="414" y="478"/>
                    </a:lnTo>
                    <a:lnTo>
                      <a:pt x="416" y="498"/>
                    </a:lnTo>
                    <a:lnTo>
                      <a:pt x="416" y="518"/>
                    </a:lnTo>
                    <a:lnTo>
                      <a:pt x="454" y="530"/>
                    </a:lnTo>
                    <a:lnTo>
                      <a:pt x="454" y="504"/>
                    </a:lnTo>
                    <a:lnTo>
                      <a:pt x="452" y="480"/>
                    </a:lnTo>
                    <a:lnTo>
                      <a:pt x="448" y="454"/>
                    </a:lnTo>
                    <a:lnTo>
                      <a:pt x="442" y="428"/>
                    </a:lnTo>
                    <a:lnTo>
                      <a:pt x="426" y="372"/>
                    </a:lnTo>
                    <a:lnTo>
                      <a:pt x="404" y="314"/>
                    </a:lnTo>
                    <a:lnTo>
                      <a:pt x="398" y="292"/>
                    </a:lnTo>
                    <a:lnTo>
                      <a:pt x="394" y="268"/>
                    </a:lnTo>
                    <a:lnTo>
                      <a:pt x="394" y="248"/>
                    </a:lnTo>
                    <a:lnTo>
                      <a:pt x="396" y="234"/>
                    </a:lnTo>
                    <a:lnTo>
                      <a:pt x="398" y="204"/>
                    </a:lnTo>
                    <a:lnTo>
                      <a:pt x="400" y="182"/>
                    </a:lnTo>
                    <a:lnTo>
                      <a:pt x="400" y="158"/>
                    </a:lnTo>
                    <a:lnTo>
                      <a:pt x="402" y="104"/>
                    </a:lnTo>
                    <a:lnTo>
                      <a:pt x="384" y="80"/>
                    </a:lnTo>
                    <a:lnTo>
                      <a:pt x="364" y="56"/>
                    </a:lnTo>
                    <a:lnTo>
                      <a:pt x="360" y="100"/>
                    </a:lnTo>
                    <a:lnTo>
                      <a:pt x="358" y="106"/>
                    </a:lnTo>
                    <a:lnTo>
                      <a:pt x="356" y="110"/>
                    </a:lnTo>
                    <a:lnTo>
                      <a:pt x="352" y="112"/>
                    </a:lnTo>
                    <a:lnTo>
                      <a:pt x="350" y="114"/>
                    </a:lnTo>
                    <a:lnTo>
                      <a:pt x="346" y="112"/>
                    </a:lnTo>
                    <a:lnTo>
                      <a:pt x="342" y="110"/>
                    </a:lnTo>
                    <a:lnTo>
                      <a:pt x="324" y="98"/>
                    </a:lnTo>
                    <a:lnTo>
                      <a:pt x="310" y="90"/>
                    </a:lnTo>
                    <a:lnTo>
                      <a:pt x="298" y="82"/>
                    </a:lnTo>
                    <a:lnTo>
                      <a:pt x="272" y="68"/>
                    </a:lnTo>
                    <a:lnTo>
                      <a:pt x="262" y="62"/>
                    </a:lnTo>
                    <a:lnTo>
                      <a:pt x="252" y="54"/>
                    </a:lnTo>
                    <a:lnTo>
                      <a:pt x="244" y="46"/>
                    </a:lnTo>
                    <a:lnTo>
                      <a:pt x="238" y="36"/>
                    </a:lnTo>
                    <a:lnTo>
                      <a:pt x="232" y="26"/>
                    </a:lnTo>
                    <a:lnTo>
                      <a:pt x="228" y="12"/>
                    </a:lnTo>
                    <a:lnTo>
                      <a:pt x="226" y="6"/>
                    </a:lnTo>
                    <a:lnTo>
                      <a:pt x="222" y="0"/>
                    </a:lnTo>
                    <a:lnTo>
                      <a:pt x="198" y="2"/>
                    </a:lnTo>
                    <a:lnTo>
                      <a:pt x="178" y="6"/>
                    </a:lnTo>
                    <a:lnTo>
                      <a:pt x="176" y="18"/>
                    </a:lnTo>
                    <a:lnTo>
                      <a:pt x="174" y="46"/>
                    </a:lnTo>
                    <a:lnTo>
                      <a:pt x="170" y="58"/>
                    </a:lnTo>
                    <a:lnTo>
                      <a:pt x="166" y="70"/>
                    </a:lnTo>
                    <a:lnTo>
                      <a:pt x="148" y="108"/>
                    </a:lnTo>
                    <a:lnTo>
                      <a:pt x="132" y="138"/>
                    </a:lnTo>
                    <a:lnTo>
                      <a:pt x="120" y="168"/>
                    </a:lnTo>
                    <a:lnTo>
                      <a:pt x="116" y="184"/>
                    </a:lnTo>
                    <a:lnTo>
                      <a:pt x="112" y="200"/>
                    </a:lnTo>
                    <a:lnTo>
                      <a:pt x="110" y="218"/>
                    </a:lnTo>
                    <a:lnTo>
                      <a:pt x="110" y="238"/>
                    </a:lnTo>
                    <a:lnTo>
                      <a:pt x="112" y="264"/>
                    </a:lnTo>
                    <a:lnTo>
                      <a:pt x="118" y="290"/>
                    </a:lnTo>
                    <a:lnTo>
                      <a:pt x="124" y="314"/>
                    </a:lnTo>
                    <a:lnTo>
                      <a:pt x="132" y="338"/>
                    </a:lnTo>
                    <a:lnTo>
                      <a:pt x="140" y="358"/>
                    </a:lnTo>
                    <a:lnTo>
                      <a:pt x="140" y="368"/>
                    </a:lnTo>
                    <a:lnTo>
                      <a:pt x="140" y="374"/>
                    </a:lnTo>
                    <a:lnTo>
                      <a:pt x="138" y="378"/>
                    </a:lnTo>
                    <a:lnTo>
                      <a:pt x="134" y="380"/>
                    </a:lnTo>
                    <a:lnTo>
                      <a:pt x="124" y="386"/>
                    </a:lnTo>
                    <a:lnTo>
                      <a:pt x="112" y="394"/>
                    </a:lnTo>
                    <a:lnTo>
                      <a:pt x="100" y="398"/>
                    </a:lnTo>
                    <a:lnTo>
                      <a:pt x="88" y="406"/>
                    </a:lnTo>
                    <a:lnTo>
                      <a:pt x="82" y="408"/>
                    </a:lnTo>
                    <a:lnTo>
                      <a:pt x="80" y="406"/>
                    </a:lnTo>
                    <a:lnTo>
                      <a:pt x="82" y="398"/>
                    </a:lnTo>
                    <a:lnTo>
                      <a:pt x="86" y="370"/>
                    </a:lnTo>
                    <a:lnTo>
                      <a:pt x="88" y="342"/>
                    </a:lnTo>
                    <a:lnTo>
                      <a:pt x="86" y="314"/>
                    </a:lnTo>
                    <a:lnTo>
                      <a:pt x="82" y="286"/>
                    </a:lnTo>
                    <a:lnTo>
                      <a:pt x="78" y="258"/>
                    </a:lnTo>
                    <a:lnTo>
                      <a:pt x="78" y="230"/>
                    </a:lnTo>
                    <a:lnTo>
                      <a:pt x="76" y="190"/>
                    </a:lnTo>
                    <a:lnTo>
                      <a:pt x="78" y="160"/>
                    </a:lnTo>
                    <a:lnTo>
                      <a:pt x="82" y="126"/>
                    </a:lnTo>
                    <a:lnTo>
                      <a:pt x="88" y="88"/>
                    </a:lnTo>
                    <a:lnTo>
                      <a:pt x="98" y="52"/>
                    </a:lnTo>
                    <a:lnTo>
                      <a:pt x="80" y="70"/>
                    </a:lnTo>
                    <a:lnTo>
                      <a:pt x="64" y="90"/>
                    </a:lnTo>
                    <a:lnTo>
                      <a:pt x="50" y="112"/>
                    </a:lnTo>
                    <a:lnTo>
                      <a:pt x="36" y="134"/>
                    </a:lnTo>
                    <a:lnTo>
                      <a:pt x="34" y="166"/>
                    </a:lnTo>
                    <a:lnTo>
                      <a:pt x="34" y="194"/>
                    </a:lnTo>
                    <a:lnTo>
                      <a:pt x="36" y="230"/>
                    </a:lnTo>
                    <a:lnTo>
                      <a:pt x="36" y="262"/>
                    </a:lnTo>
                    <a:lnTo>
                      <a:pt x="38" y="278"/>
                    </a:lnTo>
                    <a:lnTo>
                      <a:pt x="40" y="294"/>
                    </a:lnTo>
                    <a:lnTo>
                      <a:pt x="44" y="316"/>
                    </a:lnTo>
                    <a:lnTo>
                      <a:pt x="44" y="338"/>
                    </a:lnTo>
                    <a:lnTo>
                      <a:pt x="44" y="358"/>
                    </a:lnTo>
                    <a:lnTo>
                      <a:pt x="42" y="378"/>
                    </a:lnTo>
                    <a:lnTo>
                      <a:pt x="34" y="420"/>
                    </a:lnTo>
                    <a:lnTo>
                      <a:pt x="22" y="462"/>
                    </a:lnTo>
                    <a:lnTo>
                      <a:pt x="8" y="514"/>
                    </a:lnTo>
                    <a:lnTo>
                      <a:pt x="4" y="540"/>
                    </a:lnTo>
                    <a:lnTo>
                      <a:pt x="0" y="566"/>
                    </a:lnTo>
                    <a:close/>
                    <a:moveTo>
                      <a:pt x="294" y="316"/>
                    </a:moveTo>
                    <a:lnTo>
                      <a:pt x="294" y="316"/>
                    </a:lnTo>
                    <a:lnTo>
                      <a:pt x="298" y="294"/>
                    </a:lnTo>
                    <a:lnTo>
                      <a:pt x="304" y="272"/>
                    </a:lnTo>
                    <a:lnTo>
                      <a:pt x="310" y="242"/>
                    </a:lnTo>
                    <a:lnTo>
                      <a:pt x="312" y="228"/>
                    </a:lnTo>
                    <a:lnTo>
                      <a:pt x="312" y="214"/>
                    </a:lnTo>
                    <a:lnTo>
                      <a:pt x="308" y="180"/>
                    </a:lnTo>
                    <a:lnTo>
                      <a:pt x="304" y="160"/>
                    </a:lnTo>
                    <a:lnTo>
                      <a:pt x="300" y="140"/>
                    </a:lnTo>
                    <a:lnTo>
                      <a:pt x="300" y="138"/>
                    </a:lnTo>
                    <a:lnTo>
                      <a:pt x="302" y="138"/>
                    </a:lnTo>
                    <a:lnTo>
                      <a:pt x="304" y="136"/>
                    </a:lnTo>
                    <a:lnTo>
                      <a:pt x="306" y="138"/>
                    </a:lnTo>
                    <a:lnTo>
                      <a:pt x="328" y="154"/>
                    </a:lnTo>
                    <a:lnTo>
                      <a:pt x="344" y="166"/>
                    </a:lnTo>
                    <a:lnTo>
                      <a:pt x="352" y="178"/>
                    </a:lnTo>
                    <a:lnTo>
                      <a:pt x="356" y="188"/>
                    </a:lnTo>
                    <a:lnTo>
                      <a:pt x="354" y="222"/>
                    </a:lnTo>
                    <a:lnTo>
                      <a:pt x="350" y="256"/>
                    </a:lnTo>
                    <a:lnTo>
                      <a:pt x="344" y="290"/>
                    </a:lnTo>
                    <a:lnTo>
                      <a:pt x="332" y="322"/>
                    </a:lnTo>
                    <a:lnTo>
                      <a:pt x="324" y="342"/>
                    </a:lnTo>
                    <a:lnTo>
                      <a:pt x="318" y="348"/>
                    </a:lnTo>
                    <a:lnTo>
                      <a:pt x="314" y="348"/>
                    </a:lnTo>
                    <a:lnTo>
                      <a:pt x="310" y="348"/>
                    </a:lnTo>
                    <a:lnTo>
                      <a:pt x="308" y="346"/>
                    </a:lnTo>
                    <a:lnTo>
                      <a:pt x="304" y="342"/>
                    </a:lnTo>
                    <a:lnTo>
                      <a:pt x="298" y="336"/>
                    </a:lnTo>
                    <a:lnTo>
                      <a:pt x="296" y="328"/>
                    </a:lnTo>
                    <a:lnTo>
                      <a:pt x="294" y="322"/>
                    </a:lnTo>
                    <a:lnTo>
                      <a:pt x="294" y="316"/>
                    </a:lnTo>
                    <a:close/>
                    <a:moveTo>
                      <a:pt x="284" y="382"/>
                    </a:moveTo>
                    <a:lnTo>
                      <a:pt x="284" y="382"/>
                    </a:lnTo>
                    <a:lnTo>
                      <a:pt x="256" y="402"/>
                    </a:lnTo>
                    <a:lnTo>
                      <a:pt x="230" y="418"/>
                    </a:lnTo>
                    <a:lnTo>
                      <a:pt x="218" y="426"/>
                    </a:lnTo>
                    <a:lnTo>
                      <a:pt x="208" y="436"/>
                    </a:lnTo>
                    <a:lnTo>
                      <a:pt x="206" y="438"/>
                    </a:lnTo>
                    <a:lnTo>
                      <a:pt x="202" y="440"/>
                    </a:lnTo>
                    <a:lnTo>
                      <a:pt x="198" y="438"/>
                    </a:lnTo>
                    <a:lnTo>
                      <a:pt x="198" y="432"/>
                    </a:lnTo>
                    <a:lnTo>
                      <a:pt x="196" y="410"/>
                    </a:lnTo>
                    <a:lnTo>
                      <a:pt x="192" y="392"/>
                    </a:lnTo>
                    <a:lnTo>
                      <a:pt x="188" y="372"/>
                    </a:lnTo>
                    <a:lnTo>
                      <a:pt x="178" y="336"/>
                    </a:lnTo>
                    <a:lnTo>
                      <a:pt x="176" y="332"/>
                    </a:lnTo>
                    <a:lnTo>
                      <a:pt x="178" y="330"/>
                    </a:lnTo>
                    <a:lnTo>
                      <a:pt x="184" y="330"/>
                    </a:lnTo>
                    <a:lnTo>
                      <a:pt x="200" y="334"/>
                    </a:lnTo>
                    <a:lnTo>
                      <a:pt x="218" y="338"/>
                    </a:lnTo>
                    <a:lnTo>
                      <a:pt x="232" y="340"/>
                    </a:lnTo>
                    <a:lnTo>
                      <a:pt x="246" y="344"/>
                    </a:lnTo>
                    <a:lnTo>
                      <a:pt x="260" y="350"/>
                    </a:lnTo>
                    <a:lnTo>
                      <a:pt x="274" y="358"/>
                    </a:lnTo>
                    <a:lnTo>
                      <a:pt x="286" y="370"/>
                    </a:lnTo>
                    <a:lnTo>
                      <a:pt x="288" y="374"/>
                    </a:lnTo>
                    <a:lnTo>
                      <a:pt x="288" y="378"/>
                    </a:lnTo>
                    <a:lnTo>
                      <a:pt x="286" y="380"/>
                    </a:lnTo>
                    <a:lnTo>
                      <a:pt x="284" y="382"/>
                    </a:lnTo>
                    <a:close/>
                    <a:moveTo>
                      <a:pt x="186" y="128"/>
                    </a:moveTo>
                    <a:lnTo>
                      <a:pt x="186" y="128"/>
                    </a:lnTo>
                    <a:lnTo>
                      <a:pt x="206" y="88"/>
                    </a:lnTo>
                    <a:lnTo>
                      <a:pt x="208" y="84"/>
                    </a:lnTo>
                    <a:lnTo>
                      <a:pt x="212" y="82"/>
                    </a:lnTo>
                    <a:lnTo>
                      <a:pt x="216" y="80"/>
                    </a:lnTo>
                    <a:lnTo>
                      <a:pt x="222" y="84"/>
                    </a:lnTo>
                    <a:lnTo>
                      <a:pt x="238" y="96"/>
                    </a:lnTo>
                    <a:lnTo>
                      <a:pt x="250" y="108"/>
                    </a:lnTo>
                    <a:lnTo>
                      <a:pt x="258" y="122"/>
                    </a:lnTo>
                    <a:lnTo>
                      <a:pt x="266" y="142"/>
                    </a:lnTo>
                    <a:lnTo>
                      <a:pt x="272" y="164"/>
                    </a:lnTo>
                    <a:lnTo>
                      <a:pt x="278" y="188"/>
                    </a:lnTo>
                    <a:lnTo>
                      <a:pt x="280" y="216"/>
                    </a:lnTo>
                    <a:lnTo>
                      <a:pt x="280" y="226"/>
                    </a:lnTo>
                    <a:lnTo>
                      <a:pt x="278" y="238"/>
                    </a:lnTo>
                    <a:lnTo>
                      <a:pt x="272" y="264"/>
                    </a:lnTo>
                    <a:lnTo>
                      <a:pt x="268" y="282"/>
                    </a:lnTo>
                    <a:lnTo>
                      <a:pt x="264" y="300"/>
                    </a:lnTo>
                    <a:lnTo>
                      <a:pt x="264" y="304"/>
                    </a:lnTo>
                    <a:lnTo>
                      <a:pt x="262" y="310"/>
                    </a:lnTo>
                    <a:lnTo>
                      <a:pt x="258" y="312"/>
                    </a:lnTo>
                    <a:lnTo>
                      <a:pt x="252" y="312"/>
                    </a:lnTo>
                    <a:lnTo>
                      <a:pt x="238" y="308"/>
                    </a:lnTo>
                    <a:lnTo>
                      <a:pt x="224" y="306"/>
                    </a:lnTo>
                    <a:lnTo>
                      <a:pt x="206" y="302"/>
                    </a:lnTo>
                    <a:lnTo>
                      <a:pt x="192" y="300"/>
                    </a:lnTo>
                    <a:lnTo>
                      <a:pt x="180" y="294"/>
                    </a:lnTo>
                    <a:lnTo>
                      <a:pt x="168" y="286"/>
                    </a:lnTo>
                    <a:lnTo>
                      <a:pt x="162" y="276"/>
                    </a:lnTo>
                    <a:lnTo>
                      <a:pt x="158" y="268"/>
                    </a:lnTo>
                    <a:lnTo>
                      <a:pt x="154" y="258"/>
                    </a:lnTo>
                    <a:lnTo>
                      <a:pt x="152" y="236"/>
                    </a:lnTo>
                    <a:lnTo>
                      <a:pt x="152" y="220"/>
                    </a:lnTo>
                    <a:lnTo>
                      <a:pt x="154" y="206"/>
                    </a:lnTo>
                    <a:lnTo>
                      <a:pt x="158" y="194"/>
                    </a:lnTo>
                    <a:lnTo>
                      <a:pt x="162" y="180"/>
                    </a:lnTo>
                    <a:lnTo>
                      <a:pt x="172" y="154"/>
                    </a:lnTo>
                    <a:lnTo>
                      <a:pt x="186" y="128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3" name="Freeform 432">
                <a:extLst>
                  <a:ext uri="{FF2B5EF4-FFF2-40B4-BE49-F238E27FC236}">
                    <a16:creationId xmlns:a16="http://schemas.microsoft.com/office/drawing/2014/main" id="{89E72272-E06B-423D-9B4D-23F99713D3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6" y="1554"/>
                <a:ext cx="454" cy="566"/>
              </a:xfrm>
              <a:custGeom>
                <a:avLst/>
                <a:gdLst>
                  <a:gd name="T0" fmla="*/ 46 w 454"/>
                  <a:gd name="T1" fmla="*/ 542 h 566"/>
                  <a:gd name="T2" fmla="*/ 72 w 454"/>
                  <a:gd name="T3" fmla="*/ 478 h 566"/>
                  <a:gd name="T4" fmla="*/ 110 w 454"/>
                  <a:gd name="T5" fmla="*/ 442 h 566"/>
                  <a:gd name="T6" fmla="*/ 146 w 454"/>
                  <a:gd name="T7" fmla="*/ 424 h 566"/>
                  <a:gd name="T8" fmla="*/ 158 w 454"/>
                  <a:gd name="T9" fmla="*/ 506 h 566"/>
                  <a:gd name="T10" fmla="*/ 224 w 454"/>
                  <a:gd name="T11" fmla="*/ 484 h 566"/>
                  <a:gd name="T12" fmla="*/ 278 w 454"/>
                  <a:gd name="T13" fmla="*/ 438 h 566"/>
                  <a:gd name="T14" fmla="*/ 358 w 454"/>
                  <a:gd name="T15" fmla="*/ 370 h 566"/>
                  <a:gd name="T16" fmla="*/ 374 w 454"/>
                  <a:gd name="T17" fmla="*/ 348 h 566"/>
                  <a:gd name="T18" fmla="*/ 396 w 454"/>
                  <a:gd name="T19" fmla="*/ 400 h 566"/>
                  <a:gd name="T20" fmla="*/ 416 w 454"/>
                  <a:gd name="T21" fmla="*/ 498 h 566"/>
                  <a:gd name="T22" fmla="*/ 454 w 454"/>
                  <a:gd name="T23" fmla="*/ 504 h 566"/>
                  <a:gd name="T24" fmla="*/ 426 w 454"/>
                  <a:gd name="T25" fmla="*/ 372 h 566"/>
                  <a:gd name="T26" fmla="*/ 394 w 454"/>
                  <a:gd name="T27" fmla="*/ 248 h 566"/>
                  <a:gd name="T28" fmla="*/ 400 w 454"/>
                  <a:gd name="T29" fmla="*/ 182 h 566"/>
                  <a:gd name="T30" fmla="*/ 384 w 454"/>
                  <a:gd name="T31" fmla="*/ 80 h 566"/>
                  <a:gd name="T32" fmla="*/ 358 w 454"/>
                  <a:gd name="T33" fmla="*/ 106 h 566"/>
                  <a:gd name="T34" fmla="*/ 342 w 454"/>
                  <a:gd name="T35" fmla="*/ 110 h 566"/>
                  <a:gd name="T36" fmla="*/ 298 w 454"/>
                  <a:gd name="T37" fmla="*/ 82 h 566"/>
                  <a:gd name="T38" fmla="*/ 238 w 454"/>
                  <a:gd name="T39" fmla="*/ 36 h 566"/>
                  <a:gd name="T40" fmla="*/ 222 w 454"/>
                  <a:gd name="T41" fmla="*/ 0 h 566"/>
                  <a:gd name="T42" fmla="*/ 176 w 454"/>
                  <a:gd name="T43" fmla="*/ 18 h 566"/>
                  <a:gd name="T44" fmla="*/ 166 w 454"/>
                  <a:gd name="T45" fmla="*/ 70 h 566"/>
                  <a:gd name="T46" fmla="*/ 116 w 454"/>
                  <a:gd name="T47" fmla="*/ 184 h 566"/>
                  <a:gd name="T48" fmla="*/ 112 w 454"/>
                  <a:gd name="T49" fmla="*/ 264 h 566"/>
                  <a:gd name="T50" fmla="*/ 140 w 454"/>
                  <a:gd name="T51" fmla="*/ 358 h 566"/>
                  <a:gd name="T52" fmla="*/ 134 w 454"/>
                  <a:gd name="T53" fmla="*/ 380 h 566"/>
                  <a:gd name="T54" fmla="*/ 100 w 454"/>
                  <a:gd name="T55" fmla="*/ 398 h 566"/>
                  <a:gd name="T56" fmla="*/ 82 w 454"/>
                  <a:gd name="T57" fmla="*/ 398 h 566"/>
                  <a:gd name="T58" fmla="*/ 82 w 454"/>
                  <a:gd name="T59" fmla="*/ 286 h 566"/>
                  <a:gd name="T60" fmla="*/ 76 w 454"/>
                  <a:gd name="T61" fmla="*/ 190 h 566"/>
                  <a:gd name="T62" fmla="*/ 98 w 454"/>
                  <a:gd name="T63" fmla="*/ 52 h 566"/>
                  <a:gd name="T64" fmla="*/ 36 w 454"/>
                  <a:gd name="T65" fmla="*/ 134 h 566"/>
                  <a:gd name="T66" fmla="*/ 36 w 454"/>
                  <a:gd name="T67" fmla="*/ 230 h 566"/>
                  <a:gd name="T68" fmla="*/ 40 w 454"/>
                  <a:gd name="T69" fmla="*/ 294 h 566"/>
                  <a:gd name="T70" fmla="*/ 34 w 454"/>
                  <a:gd name="T71" fmla="*/ 420 h 566"/>
                  <a:gd name="T72" fmla="*/ 0 w 454"/>
                  <a:gd name="T73" fmla="*/ 566 h 566"/>
                  <a:gd name="T74" fmla="*/ 304 w 454"/>
                  <a:gd name="T75" fmla="*/ 272 h 566"/>
                  <a:gd name="T76" fmla="*/ 312 w 454"/>
                  <a:gd name="T77" fmla="*/ 214 h 566"/>
                  <a:gd name="T78" fmla="*/ 300 w 454"/>
                  <a:gd name="T79" fmla="*/ 138 h 566"/>
                  <a:gd name="T80" fmla="*/ 328 w 454"/>
                  <a:gd name="T81" fmla="*/ 154 h 566"/>
                  <a:gd name="T82" fmla="*/ 354 w 454"/>
                  <a:gd name="T83" fmla="*/ 222 h 566"/>
                  <a:gd name="T84" fmla="*/ 324 w 454"/>
                  <a:gd name="T85" fmla="*/ 342 h 566"/>
                  <a:gd name="T86" fmla="*/ 308 w 454"/>
                  <a:gd name="T87" fmla="*/ 346 h 566"/>
                  <a:gd name="T88" fmla="*/ 296 w 454"/>
                  <a:gd name="T89" fmla="*/ 328 h 566"/>
                  <a:gd name="T90" fmla="*/ 284 w 454"/>
                  <a:gd name="T91" fmla="*/ 382 h 566"/>
                  <a:gd name="T92" fmla="*/ 208 w 454"/>
                  <a:gd name="T93" fmla="*/ 436 h 566"/>
                  <a:gd name="T94" fmla="*/ 198 w 454"/>
                  <a:gd name="T95" fmla="*/ 432 h 566"/>
                  <a:gd name="T96" fmla="*/ 188 w 454"/>
                  <a:gd name="T97" fmla="*/ 372 h 566"/>
                  <a:gd name="T98" fmla="*/ 184 w 454"/>
                  <a:gd name="T99" fmla="*/ 330 h 566"/>
                  <a:gd name="T100" fmla="*/ 232 w 454"/>
                  <a:gd name="T101" fmla="*/ 340 h 566"/>
                  <a:gd name="T102" fmla="*/ 286 w 454"/>
                  <a:gd name="T103" fmla="*/ 370 h 566"/>
                  <a:gd name="T104" fmla="*/ 284 w 454"/>
                  <a:gd name="T105" fmla="*/ 382 h 566"/>
                  <a:gd name="T106" fmla="*/ 208 w 454"/>
                  <a:gd name="T107" fmla="*/ 84 h 566"/>
                  <a:gd name="T108" fmla="*/ 238 w 454"/>
                  <a:gd name="T109" fmla="*/ 96 h 566"/>
                  <a:gd name="T110" fmla="*/ 272 w 454"/>
                  <a:gd name="T111" fmla="*/ 164 h 566"/>
                  <a:gd name="T112" fmla="*/ 278 w 454"/>
                  <a:gd name="T113" fmla="*/ 238 h 566"/>
                  <a:gd name="T114" fmla="*/ 264 w 454"/>
                  <a:gd name="T115" fmla="*/ 300 h 566"/>
                  <a:gd name="T116" fmla="*/ 252 w 454"/>
                  <a:gd name="T117" fmla="*/ 312 h 566"/>
                  <a:gd name="T118" fmla="*/ 192 w 454"/>
                  <a:gd name="T119" fmla="*/ 300 h 566"/>
                  <a:gd name="T120" fmla="*/ 158 w 454"/>
                  <a:gd name="T121" fmla="*/ 268 h 566"/>
                  <a:gd name="T122" fmla="*/ 152 w 454"/>
                  <a:gd name="T123" fmla="*/ 220 h 566"/>
                  <a:gd name="T124" fmla="*/ 186 w 454"/>
                  <a:gd name="T125" fmla="*/ 128 h 56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54" h="566">
                    <a:moveTo>
                      <a:pt x="0" y="566"/>
                    </a:moveTo>
                    <a:lnTo>
                      <a:pt x="0" y="566"/>
                    </a:lnTo>
                    <a:lnTo>
                      <a:pt x="18" y="556"/>
                    </a:lnTo>
                    <a:lnTo>
                      <a:pt x="46" y="542"/>
                    </a:lnTo>
                    <a:lnTo>
                      <a:pt x="50" y="528"/>
                    </a:lnTo>
                    <a:lnTo>
                      <a:pt x="54" y="514"/>
                    </a:lnTo>
                    <a:lnTo>
                      <a:pt x="60" y="500"/>
                    </a:lnTo>
                    <a:lnTo>
                      <a:pt x="72" y="478"/>
                    </a:lnTo>
                    <a:lnTo>
                      <a:pt x="80" y="466"/>
                    </a:lnTo>
                    <a:lnTo>
                      <a:pt x="90" y="458"/>
                    </a:lnTo>
                    <a:lnTo>
                      <a:pt x="110" y="442"/>
                    </a:lnTo>
                    <a:lnTo>
                      <a:pt x="130" y="432"/>
                    </a:lnTo>
                    <a:lnTo>
                      <a:pt x="142" y="426"/>
                    </a:lnTo>
                    <a:lnTo>
                      <a:pt x="146" y="424"/>
                    </a:lnTo>
                    <a:lnTo>
                      <a:pt x="150" y="426"/>
                    </a:lnTo>
                    <a:lnTo>
                      <a:pt x="154" y="430"/>
                    </a:lnTo>
                    <a:lnTo>
                      <a:pt x="154" y="434"/>
                    </a:lnTo>
                    <a:lnTo>
                      <a:pt x="158" y="506"/>
                    </a:lnTo>
                    <a:lnTo>
                      <a:pt x="188" y="500"/>
                    </a:lnTo>
                    <a:lnTo>
                      <a:pt x="218" y="498"/>
                    </a:lnTo>
                    <a:lnTo>
                      <a:pt x="224" y="484"/>
                    </a:lnTo>
                    <a:lnTo>
                      <a:pt x="232" y="474"/>
                    </a:lnTo>
                    <a:lnTo>
                      <a:pt x="242" y="462"/>
                    </a:lnTo>
                    <a:lnTo>
                      <a:pt x="254" y="454"/>
                    </a:lnTo>
                    <a:lnTo>
                      <a:pt x="278" y="438"/>
                    </a:lnTo>
                    <a:lnTo>
                      <a:pt x="304" y="422"/>
                    </a:lnTo>
                    <a:lnTo>
                      <a:pt x="326" y="404"/>
                    </a:lnTo>
                    <a:lnTo>
                      <a:pt x="338" y="394"/>
                    </a:lnTo>
                    <a:lnTo>
                      <a:pt x="348" y="382"/>
                    </a:lnTo>
                    <a:lnTo>
                      <a:pt x="358" y="370"/>
                    </a:lnTo>
                    <a:lnTo>
                      <a:pt x="366" y="354"/>
                    </a:lnTo>
                    <a:lnTo>
                      <a:pt x="368" y="352"/>
                    </a:lnTo>
                    <a:lnTo>
                      <a:pt x="372" y="348"/>
                    </a:lnTo>
                    <a:lnTo>
                      <a:pt x="374" y="348"/>
                    </a:lnTo>
                    <a:lnTo>
                      <a:pt x="376" y="350"/>
                    </a:lnTo>
                    <a:lnTo>
                      <a:pt x="380" y="354"/>
                    </a:lnTo>
                    <a:lnTo>
                      <a:pt x="382" y="362"/>
                    </a:lnTo>
                    <a:lnTo>
                      <a:pt x="396" y="400"/>
                    </a:lnTo>
                    <a:lnTo>
                      <a:pt x="406" y="438"/>
                    </a:lnTo>
                    <a:lnTo>
                      <a:pt x="412" y="458"/>
                    </a:lnTo>
                    <a:lnTo>
                      <a:pt x="414" y="478"/>
                    </a:lnTo>
                    <a:lnTo>
                      <a:pt x="416" y="498"/>
                    </a:lnTo>
                    <a:lnTo>
                      <a:pt x="416" y="518"/>
                    </a:lnTo>
                    <a:lnTo>
                      <a:pt x="454" y="530"/>
                    </a:lnTo>
                    <a:lnTo>
                      <a:pt x="454" y="504"/>
                    </a:lnTo>
                    <a:lnTo>
                      <a:pt x="452" y="480"/>
                    </a:lnTo>
                    <a:lnTo>
                      <a:pt x="448" y="454"/>
                    </a:lnTo>
                    <a:lnTo>
                      <a:pt x="442" y="428"/>
                    </a:lnTo>
                    <a:lnTo>
                      <a:pt x="426" y="372"/>
                    </a:lnTo>
                    <a:lnTo>
                      <a:pt x="404" y="314"/>
                    </a:lnTo>
                    <a:lnTo>
                      <a:pt x="398" y="292"/>
                    </a:lnTo>
                    <a:lnTo>
                      <a:pt x="394" y="268"/>
                    </a:lnTo>
                    <a:lnTo>
                      <a:pt x="394" y="248"/>
                    </a:lnTo>
                    <a:lnTo>
                      <a:pt x="396" y="234"/>
                    </a:lnTo>
                    <a:lnTo>
                      <a:pt x="398" y="204"/>
                    </a:lnTo>
                    <a:lnTo>
                      <a:pt x="400" y="182"/>
                    </a:lnTo>
                    <a:lnTo>
                      <a:pt x="400" y="158"/>
                    </a:lnTo>
                    <a:lnTo>
                      <a:pt x="402" y="104"/>
                    </a:lnTo>
                    <a:lnTo>
                      <a:pt x="384" y="80"/>
                    </a:lnTo>
                    <a:lnTo>
                      <a:pt x="364" y="56"/>
                    </a:lnTo>
                    <a:lnTo>
                      <a:pt x="360" y="100"/>
                    </a:lnTo>
                    <a:lnTo>
                      <a:pt x="358" y="106"/>
                    </a:lnTo>
                    <a:lnTo>
                      <a:pt x="356" y="110"/>
                    </a:lnTo>
                    <a:lnTo>
                      <a:pt x="352" y="112"/>
                    </a:lnTo>
                    <a:lnTo>
                      <a:pt x="350" y="114"/>
                    </a:lnTo>
                    <a:lnTo>
                      <a:pt x="346" y="112"/>
                    </a:lnTo>
                    <a:lnTo>
                      <a:pt x="342" y="110"/>
                    </a:lnTo>
                    <a:lnTo>
                      <a:pt x="324" y="98"/>
                    </a:lnTo>
                    <a:lnTo>
                      <a:pt x="310" y="90"/>
                    </a:lnTo>
                    <a:lnTo>
                      <a:pt x="298" y="82"/>
                    </a:lnTo>
                    <a:lnTo>
                      <a:pt x="272" y="68"/>
                    </a:lnTo>
                    <a:lnTo>
                      <a:pt x="262" y="62"/>
                    </a:lnTo>
                    <a:lnTo>
                      <a:pt x="252" y="54"/>
                    </a:lnTo>
                    <a:lnTo>
                      <a:pt x="244" y="46"/>
                    </a:lnTo>
                    <a:lnTo>
                      <a:pt x="238" y="36"/>
                    </a:lnTo>
                    <a:lnTo>
                      <a:pt x="232" y="26"/>
                    </a:lnTo>
                    <a:lnTo>
                      <a:pt x="228" y="12"/>
                    </a:lnTo>
                    <a:lnTo>
                      <a:pt x="226" y="6"/>
                    </a:lnTo>
                    <a:lnTo>
                      <a:pt x="222" y="0"/>
                    </a:lnTo>
                    <a:lnTo>
                      <a:pt x="198" y="2"/>
                    </a:lnTo>
                    <a:lnTo>
                      <a:pt x="178" y="6"/>
                    </a:lnTo>
                    <a:lnTo>
                      <a:pt x="176" y="18"/>
                    </a:lnTo>
                    <a:lnTo>
                      <a:pt x="174" y="46"/>
                    </a:lnTo>
                    <a:lnTo>
                      <a:pt x="170" y="58"/>
                    </a:lnTo>
                    <a:lnTo>
                      <a:pt x="166" y="70"/>
                    </a:lnTo>
                    <a:lnTo>
                      <a:pt x="148" y="108"/>
                    </a:lnTo>
                    <a:lnTo>
                      <a:pt x="132" y="138"/>
                    </a:lnTo>
                    <a:lnTo>
                      <a:pt x="120" y="168"/>
                    </a:lnTo>
                    <a:lnTo>
                      <a:pt x="116" y="184"/>
                    </a:lnTo>
                    <a:lnTo>
                      <a:pt x="112" y="200"/>
                    </a:lnTo>
                    <a:lnTo>
                      <a:pt x="110" y="218"/>
                    </a:lnTo>
                    <a:lnTo>
                      <a:pt x="110" y="238"/>
                    </a:lnTo>
                    <a:lnTo>
                      <a:pt x="112" y="264"/>
                    </a:lnTo>
                    <a:lnTo>
                      <a:pt x="118" y="290"/>
                    </a:lnTo>
                    <a:lnTo>
                      <a:pt x="124" y="314"/>
                    </a:lnTo>
                    <a:lnTo>
                      <a:pt x="132" y="338"/>
                    </a:lnTo>
                    <a:lnTo>
                      <a:pt x="140" y="358"/>
                    </a:lnTo>
                    <a:lnTo>
                      <a:pt x="140" y="368"/>
                    </a:lnTo>
                    <a:lnTo>
                      <a:pt x="140" y="374"/>
                    </a:lnTo>
                    <a:lnTo>
                      <a:pt x="138" y="378"/>
                    </a:lnTo>
                    <a:lnTo>
                      <a:pt x="134" y="380"/>
                    </a:lnTo>
                    <a:lnTo>
                      <a:pt x="124" y="386"/>
                    </a:lnTo>
                    <a:lnTo>
                      <a:pt x="112" y="394"/>
                    </a:lnTo>
                    <a:lnTo>
                      <a:pt x="100" y="398"/>
                    </a:lnTo>
                    <a:lnTo>
                      <a:pt x="88" y="406"/>
                    </a:lnTo>
                    <a:lnTo>
                      <a:pt x="82" y="408"/>
                    </a:lnTo>
                    <a:lnTo>
                      <a:pt x="80" y="406"/>
                    </a:lnTo>
                    <a:lnTo>
                      <a:pt x="82" y="398"/>
                    </a:lnTo>
                    <a:lnTo>
                      <a:pt x="86" y="370"/>
                    </a:lnTo>
                    <a:lnTo>
                      <a:pt x="88" y="342"/>
                    </a:lnTo>
                    <a:lnTo>
                      <a:pt x="86" y="314"/>
                    </a:lnTo>
                    <a:lnTo>
                      <a:pt x="82" y="286"/>
                    </a:lnTo>
                    <a:lnTo>
                      <a:pt x="78" y="258"/>
                    </a:lnTo>
                    <a:lnTo>
                      <a:pt x="78" y="230"/>
                    </a:lnTo>
                    <a:lnTo>
                      <a:pt x="76" y="190"/>
                    </a:lnTo>
                    <a:lnTo>
                      <a:pt x="78" y="160"/>
                    </a:lnTo>
                    <a:lnTo>
                      <a:pt x="82" y="126"/>
                    </a:lnTo>
                    <a:lnTo>
                      <a:pt x="88" y="88"/>
                    </a:lnTo>
                    <a:lnTo>
                      <a:pt x="98" y="52"/>
                    </a:lnTo>
                    <a:lnTo>
                      <a:pt x="80" y="70"/>
                    </a:lnTo>
                    <a:lnTo>
                      <a:pt x="64" y="90"/>
                    </a:lnTo>
                    <a:lnTo>
                      <a:pt x="50" y="112"/>
                    </a:lnTo>
                    <a:lnTo>
                      <a:pt x="36" y="134"/>
                    </a:lnTo>
                    <a:lnTo>
                      <a:pt x="34" y="166"/>
                    </a:lnTo>
                    <a:lnTo>
                      <a:pt x="34" y="194"/>
                    </a:lnTo>
                    <a:lnTo>
                      <a:pt x="36" y="230"/>
                    </a:lnTo>
                    <a:lnTo>
                      <a:pt x="36" y="262"/>
                    </a:lnTo>
                    <a:lnTo>
                      <a:pt x="38" y="278"/>
                    </a:lnTo>
                    <a:lnTo>
                      <a:pt x="40" y="294"/>
                    </a:lnTo>
                    <a:lnTo>
                      <a:pt x="44" y="316"/>
                    </a:lnTo>
                    <a:lnTo>
                      <a:pt x="44" y="338"/>
                    </a:lnTo>
                    <a:lnTo>
                      <a:pt x="44" y="358"/>
                    </a:lnTo>
                    <a:lnTo>
                      <a:pt x="42" y="378"/>
                    </a:lnTo>
                    <a:lnTo>
                      <a:pt x="34" y="420"/>
                    </a:lnTo>
                    <a:lnTo>
                      <a:pt x="22" y="462"/>
                    </a:lnTo>
                    <a:lnTo>
                      <a:pt x="8" y="514"/>
                    </a:lnTo>
                    <a:lnTo>
                      <a:pt x="4" y="540"/>
                    </a:lnTo>
                    <a:lnTo>
                      <a:pt x="0" y="566"/>
                    </a:lnTo>
                    <a:close/>
                    <a:moveTo>
                      <a:pt x="294" y="316"/>
                    </a:moveTo>
                    <a:lnTo>
                      <a:pt x="294" y="316"/>
                    </a:lnTo>
                    <a:lnTo>
                      <a:pt x="298" y="294"/>
                    </a:lnTo>
                    <a:lnTo>
                      <a:pt x="304" y="272"/>
                    </a:lnTo>
                    <a:lnTo>
                      <a:pt x="310" y="242"/>
                    </a:lnTo>
                    <a:lnTo>
                      <a:pt x="312" y="228"/>
                    </a:lnTo>
                    <a:lnTo>
                      <a:pt x="312" y="214"/>
                    </a:lnTo>
                    <a:lnTo>
                      <a:pt x="308" y="180"/>
                    </a:lnTo>
                    <a:lnTo>
                      <a:pt x="304" y="160"/>
                    </a:lnTo>
                    <a:lnTo>
                      <a:pt x="300" y="140"/>
                    </a:lnTo>
                    <a:lnTo>
                      <a:pt x="300" y="138"/>
                    </a:lnTo>
                    <a:lnTo>
                      <a:pt x="302" y="138"/>
                    </a:lnTo>
                    <a:lnTo>
                      <a:pt x="304" y="136"/>
                    </a:lnTo>
                    <a:lnTo>
                      <a:pt x="306" y="138"/>
                    </a:lnTo>
                    <a:lnTo>
                      <a:pt x="328" y="154"/>
                    </a:lnTo>
                    <a:lnTo>
                      <a:pt x="344" y="166"/>
                    </a:lnTo>
                    <a:lnTo>
                      <a:pt x="352" y="178"/>
                    </a:lnTo>
                    <a:lnTo>
                      <a:pt x="356" y="188"/>
                    </a:lnTo>
                    <a:lnTo>
                      <a:pt x="354" y="222"/>
                    </a:lnTo>
                    <a:lnTo>
                      <a:pt x="350" y="256"/>
                    </a:lnTo>
                    <a:lnTo>
                      <a:pt x="344" y="290"/>
                    </a:lnTo>
                    <a:lnTo>
                      <a:pt x="332" y="322"/>
                    </a:lnTo>
                    <a:lnTo>
                      <a:pt x="324" y="342"/>
                    </a:lnTo>
                    <a:lnTo>
                      <a:pt x="318" y="348"/>
                    </a:lnTo>
                    <a:lnTo>
                      <a:pt x="314" y="348"/>
                    </a:lnTo>
                    <a:lnTo>
                      <a:pt x="310" y="348"/>
                    </a:lnTo>
                    <a:lnTo>
                      <a:pt x="308" y="346"/>
                    </a:lnTo>
                    <a:lnTo>
                      <a:pt x="304" y="342"/>
                    </a:lnTo>
                    <a:lnTo>
                      <a:pt x="298" y="336"/>
                    </a:lnTo>
                    <a:lnTo>
                      <a:pt x="296" y="328"/>
                    </a:lnTo>
                    <a:lnTo>
                      <a:pt x="294" y="322"/>
                    </a:lnTo>
                    <a:lnTo>
                      <a:pt x="294" y="316"/>
                    </a:lnTo>
                    <a:close/>
                    <a:moveTo>
                      <a:pt x="284" y="382"/>
                    </a:moveTo>
                    <a:lnTo>
                      <a:pt x="284" y="382"/>
                    </a:lnTo>
                    <a:lnTo>
                      <a:pt x="256" y="402"/>
                    </a:lnTo>
                    <a:lnTo>
                      <a:pt x="230" y="418"/>
                    </a:lnTo>
                    <a:lnTo>
                      <a:pt x="218" y="426"/>
                    </a:lnTo>
                    <a:lnTo>
                      <a:pt x="208" y="436"/>
                    </a:lnTo>
                    <a:lnTo>
                      <a:pt x="206" y="438"/>
                    </a:lnTo>
                    <a:lnTo>
                      <a:pt x="202" y="440"/>
                    </a:lnTo>
                    <a:lnTo>
                      <a:pt x="198" y="438"/>
                    </a:lnTo>
                    <a:lnTo>
                      <a:pt x="198" y="432"/>
                    </a:lnTo>
                    <a:lnTo>
                      <a:pt x="196" y="410"/>
                    </a:lnTo>
                    <a:lnTo>
                      <a:pt x="192" y="392"/>
                    </a:lnTo>
                    <a:lnTo>
                      <a:pt x="188" y="372"/>
                    </a:lnTo>
                    <a:lnTo>
                      <a:pt x="178" y="336"/>
                    </a:lnTo>
                    <a:lnTo>
                      <a:pt x="176" y="332"/>
                    </a:lnTo>
                    <a:lnTo>
                      <a:pt x="178" y="330"/>
                    </a:lnTo>
                    <a:lnTo>
                      <a:pt x="184" y="330"/>
                    </a:lnTo>
                    <a:lnTo>
                      <a:pt x="200" y="334"/>
                    </a:lnTo>
                    <a:lnTo>
                      <a:pt x="218" y="338"/>
                    </a:lnTo>
                    <a:lnTo>
                      <a:pt x="232" y="340"/>
                    </a:lnTo>
                    <a:lnTo>
                      <a:pt x="246" y="344"/>
                    </a:lnTo>
                    <a:lnTo>
                      <a:pt x="260" y="350"/>
                    </a:lnTo>
                    <a:lnTo>
                      <a:pt x="274" y="358"/>
                    </a:lnTo>
                    <a:lnTo>
                      <a:pt x="286" y="370"/>
                    </a:lnTo>
                    <a:lnTo>
                      <a:pt x="288" y="374"/>
                    </a:lnTo>
                    <a:lnTo>
                      <a:pt x="288" y="378"/>
                    </a:lnTo>
                    <a:lnTo>
                      <a:pt x="286" y="380"/>
                    </a:lnTo>
                    <a:lnTo>
                      <a:pt x="284" y="382"/>
                    </a:lnTo>
                    <a:close/>
                    <a:moveTo>
                      <a:pt x="186" y="128"/>
                    </a:moveTo>
                    <a:lnTo>
                      <a:pt x="186" y="128"/>
                    </a:lnTo>
                    <a:lnTo>
                      <a:pt x="206" y="88"/>
                    </a:lnTo>
                    <a:lnTo>
                      <a:pt x="208" y="84"/>
                    </a:lnTo>
                    <a:lnTo>
                      <a:pt x="212" y="82"/>
                    </a:lnTo>
                    <a:lnTo>
                      <a:pt x="216" y="80"/>
                    </a:lnTo>
                    <a:lnTo>
                      <a:pt x="222" y="84"/>
                    </a:lnTo>
                    <a:lnTo>
                      <a:pt x="238" y="96"/>
                    </a:lnTo>
                    <a:lnTo>
                      <a:pt x="250" y="108"/>
                    </a:lnTo>
                    <a:lnTo>
                      <a:pt x="258" y="122"/>
                    </a:lnTo>
                    <a:lnTo>
                      <a:pt x="266" y="142"/>
                    </a:lnTo>
                    <a:lnTo>
                      <a:pt x="272" y="164"/>
                    </a:lnTo>
                    <a:lnTo>
                      <a:pt x="278" y="188"/>
                    </a:lnTo>
                    <a:lnTo>
                      <a:pt x="280" y="216"/>
                    </a:lnTo>
                    <a:lnTo>
                      <a:pt x="280" y="226"/>
                    </a:lnTo>
                    <a:lnTo>
                      <a:pt x="278" y="238"/>
                    </a:lnTo>
                    <a:lnTo>
                      <a:pt x="272" y="264"/>
                    </a:lnTo>
                    <a:lnTo>
                      <a:pt x="268" y="282"/>
                    </a:lnTo>
                    <a:lnTo>
                      <a:pt x="264" y="300"/>
                    </a:lnTo>
                    <a:lnTo>
                      <a:pt x="264" y="304"/>
                    </a:lnTo>
                    <a:lnTo>
                      <a:pt x="262" y="310"/>
                    </a:lnTo>
                    <a:lnTo>
                      <a:pt x="258" y="312"/>
                    </a:lnTo>
                    <a:lnTo>
                      <a:pt x="252" y="312"/>
                    </a:lnTo>
                    <a:lnTo>
                      <a:pt x="238" y="308"/>
                    </a:lnTo>
                    <a:lnTo>
                      <a:pt x="224" y="306"/>
                    </a:lnTo>
                    <a:lnTo>
                      <a:pt x="206" y="302"/>
                    </a:lnTo>
                    <a:lnTo>
                      <a:pt x="192" y="300"/>
                    </a:lnTo>
                    <a:lnTo>
                      <a:pt x="180" y="294"/>
                    </a:lnTo>
                    <a:lnTo>
                      <a:pt x="168" y="286"/>
                    </a:lnTo>
                    <a:lnTo>
                      <a:pt x="162" y="276"/>
                    </a:lnTo>
                    <a:lnTo>
                      <a:pt x="158" y="268"/>
                    </a:lnTo>
                    <a:lnTo>
                      <a:pt x="154" y="258"/>
                    </a:lnTo>
                    <a:lnTo>
                      <a:pt x="152" y="236"/>
                    </a:lnTo>
                    <a:lnTo>
                      <a:pt x="152" y="220"/>
                    </a:lnTo>
                    <a:lnTo>
                      <a:pt x="154" y="206"/>
                    </a:lnTo>
                    <a:lnTo>
                      <a:pt x="158" y="194"/>
                    </a:lnTo>
                    <a:lnTo>
                      <a:pt x="162" y="180"/>
                    </a:lnTo>
                    <a:lnTo>
                      <a:pt x="172" y="154"/>
                    </a:lnTo>
                    <a:lnTo>
                      <a:pt x="186" y="128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4" name="Freeform 433">
                <a:extLst>
                  <a:ext uri="{FF2B5EF4-FFF2-40B4-BE49-F238E27FC236}">
                    <a16:creationId xmlns:a16="http://schemas.microsoft.com/office/drawing/2014/main" id="{2351E05E-9D39-422E-9613-A5FEDC008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2734"/>
                <a:ext cx="14" cy="18"/>
              </a:xfrm>
              <a:custGeom>
                <a:avLst/>
                <a:gdLst>
                  <a:gd name="T0" fmla="*/ 0 w 14"/>
                  <a:gd name="T1" fmla="*/ 10 h 18"/>
                  <a:gd name="T2" fmla="*/ 0 w 14"/>
                  <a:gd name="T3" fmla="*/ 10 h 18"/>
                  <a:gd name="T4" fmla="*/ 4 w 14"/>
                  <a:gd name="T5" fmla="*/ 4 h 18"/>
                  <a:gd name="T6" fmla="*/ 8 w 14"/>
                  <a:gd name="T7" fmla="*/ 2 h 18"/>
                  <a:gd name="T8" fmla="*/ 12 w 14"/>
                  <a:gd name="T9" fmla="*/ 0 h 18"/>
                  <a:gd name="T10" fmla="*/ 12 w 14"/>
                  <a:gd name="T11" fmla="*/ 0 h 18"/>
                  <a:gd name="T12" fmla="*/ 14 w 14"/>
                  <a:gd name="T13" fmla="*/ 2 h 18"/>
                  <a:gd name="T14" fmla="*/ 14 w 14"/>
                  <a:gd name="T15" fmla="*/ 4 h 18"/>
                  <a:gd name="T16" fmla="*/ 12 w 14"/>
                  <a:gd name="T17" fmla="*/ 10 h 18"/>
                  <a:gd name="T18" fmla="*/ 6 w 14"/>
                  <a:gd name="T19" fmla="*/ 18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18">
                    <a:moveTo>
                      <a:pt x="0" y="10"/>
                    </a:moveTo>
                    <a:lnTo>
                      <a:pt x="0" y="10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6" y="18"/>
                    </a:lnTo>
                  </a:path>
                </a:pathLst>
              </a:custGeom>
              <a:noFill/>
              <a:ln w="6350">
                <a:solidFill>
                  <a:srgbClr val="DCBEC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5" name="Freeform 434">
                <a:extLst>
                  <a:ext uri="{FF2B5EF4-FFF2-40B4-BE49-F238E27FC236}">
                    <a16:creationId xmlns:a16="http://schemas.microsoft.com/office/drawing/2014/main" id="{F9B952A2-5D9C-4954-A796-C79E2CD03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6" y="297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4 w 6"/>
                  <a:gd name="T5" fmla="*/ 2 h 6"/>
                  <a:gd name="T6" fmla="*/ 6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6"/>
                    </a:lnTo>
                  </a:path>
                </a:pathLst>
              </a:custGeom>
              <a:noFill/>
              <a:ln w="6350">
                <a:solidFill>
                  <a:srgbClr val="DCBEC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6" name="Line 435">
                <a:extLst>
                  <a:ext uri="{FF2B5EF4-FFF2-40B4-BE49-F238E27FC236}">
                    <a16:creationId xmlns:a16="http://schemas.microsoft.com/office/drawing/2014/main" id="{1F75DF7D-A96C-4937-8D82-23E4FC585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58" y="2792"/>
                <a:ext cx="756" cy="132"/>
              </a:xfrm>
              <a:prstGeom prst="line">
                <a:avLst/>
              </a:prstGeom>
              <a:noFill/>
              <a:ln w="6350">
                <a:solidFill>
                  <a:srgbClr val="58585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7" name="Line 436">
                <a:extLst>
                  <a:ext uri="{FF2B5EF4-FFF2-40B4-BE49-F238E27FC236}">
                    <a16:creationId xmlns:a16="http://schemas.microsoft.com/office/drawing/2014/main" id="{BA3FDB95-FCED-435A-8AE6-55084C4A4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68" y="2798"/>
                <a:ext cx="734" cy="13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8" name="Freeform 437">
                <a:extLst>
                  <a:ext uri="{FF2B5EF4-FFF2-40B4-BE49-F238E27FC236}">
                    <a16:creationId xmlns:a16="http://schemas.microsoft.com/office/drawing/2014/main" id="{93F0839C-816E-4BE8-8CD0-2CA58F198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0" y="1752"/>
                <a:ext cx="36" cy="144"/>
              </a:xfrm>
              <a:custGeom>
                <a:avLst/>
                <a:gdLst>
                  <a:gd name="T0" fmla="*/ 34 w 36"/>
                  <a:gd name="T1" fmla="*/ 0 h 144"/>
                  <a:gd name="T2" fmla="*/ 34 w 36"/>
                  <a:gd name="T3" fmla="*/ 0 h 144"/>
                  <a:gd name="T4" fmla="*/ 34 w 36"/>
                  <a:gd name="T5" fmla="*/ 12 h 144"/>
                  <a:gd name="T6" fmla="*/ 36 w 36"/>
                  <a:gd name="T7" fmla="*/ 28 h 144"/>
                  <a:gd name="T8" fmla="*/ 34 w 36"/>
                  <a:gd name="T9" fmla="*/ 46 h 144"/>
                  <a:gd name="T10" fmla="*/ 32 w 36"/>
                  <a:gd name="T11" fmla="*/ 68 h 144"/>
                  <a:gd name="T12" fmla="*/ 26 w 36"/>
                  <a:gd name="T13" fmla="*/ 88 h 144"/>
                  <a:gd name="T14" fmla="*/ 20 w 36"/>
                  <a:gd name="T15" fmla="*/ 108 h 144"/>
                  <a:gd name="T16" fmla="*/ 12 w 36"/>
                  <a:gd name="T17" fmla="*/ 128 h 144"/>
                  <a:gd name="T18" fmla="*/ 0 w 36"/>
                  <a:gd name="T19" fmla="*/ 144 h 144"/>
                  <a:gd name="T20" fmla="*/ 0 w 36"/>
                  <a:gd name="T21" fmla="*/ 144 h 144"/>
                  <a:gd name="T22" fmla="*/ 6 w 36"/>
                  <a:gd name="T23" fmla="*/ 132 h 144"/>
                  <a:gd name="T24" fmla="*/ 12 w 36"/>
                  <a:gd name="T25" fmla="*/ 118 h 144"/>
                  <a:gd name="T26" fmla="*/ 22 w 36"/>
                  <a:gd name="T27" fmla="*/ 78 h 144"/>
                  <a:gd name="T28" fmla="*/ 30 w 36"/>
                  <a:gd name="T29" fmla="*/ 36 h 144"/>
                  <a:gd name="T30" fmla="*/ 32 w 36"/>
                  <a:gd name="T31" fmla="*/ 16 h 144"/>
                  <a:gd name="T32" fmla="*/ 34 w 36"/>
                  <a:gd name="T33" fmla="*/ 0 h 144"/>
                  <a:gd name="T34" fmla="*/ 34 w 36"/>
                  <a:gd name="T35" fmla="*/ 0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6" h="144">
                    <a:moveTo>
                      <a:pt x="34" y="0"/>
                    </a:moveTo>
                    <a:lnTo>
                      <a:pt x="34" y="0"/>
                    </a:lnTo>
                    <a:lnTo>
                      <a:pt x="34" y="12"/>
                    </a:lnTo>
                    <a:lnTo>
                      <a:pt x="36" y="28"/>
                    </a:lnTo>
                    <a:lnTo>
                      <a:pt x="34" y="46"/>
                    </a:lnTo>
                    <a:lnTo>
                      <a:pt x="32" y="68"/>
                    </a:lnTo>
                    <a:lnTo>
                      <a:pt x="26" y="88"/>
                    </a:lnTo>
                    <a:lnTo>
                      <a:pt x="20" y="108"/>
                    </a:lnTo>
                    <a:lnTo>
                      <a:pt x="12" y="128"/>
                    </a:lnTo>
                    <a:lnTo>
                      <a:pt x="0" y="144"/>
                    </a:lnTo>
                    <a:lnTo>
                      <a:pt x="6" y="132"/>
                    </a:lnTo>
                    <a:lnTo>
                      <a:pt x="12" y="118"/>
                    </a:lnTo>
                    <a:lnTo>
                      <a:pt x="22" y="78"/>
                    </a:lnTo>
                    <a:lnTo>
                      <a:pt x="30" y="36"/>
                    </a:lnTo>
                    <a:lnTo>
                      <a:pt x="32" y="1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9" name="Freeform 438">
                <a:extLst>
                  <a:ext uri="{FF2B5EF4-FFF2-40B4-BE49-F238E27FC236}">
                    <a16:creationId xmlns:a16="http://schemas.microsoft.com/office/drawing/2014/main" id="{AA32F2B2-6B68-4EE4-A342-705EA97C4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1948"/>
                <a:ext cx="72" cy="50"/>
              </a:xfrm>
              <a:custGeom>
                <a:avLst/>
                <a:gdLst>
                  <a:gd name="T0" fmla="*/ 0 w 72"/>
                  <a:gd name="T1" fmla="*/ 50 h 50"/>
                  <a:gd name="T2" fmla="*/ 0 w 72"/>
                  <a:gd name="T3" fmla="*/ 50 h 50"/>
                  <a:gd name="T4" fmla="*/ 16 w 72"/>
                  <a:gd name="T5" fmla="*/ 34 h 50"/>
                  <a:gd name="T6" fmla="*/ 36 w 72"/>
                  <a:gd name="T7" fmla="*/ 20 h 50"/>
                  <a:gd name="T8" fmla="*/ 72 w 72"/>
                  <a:gd name="T9" fmla="*/ 0 h 50"/>
                  <a:gd name="T10" fmla="*/ 0 w 72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50">
                    <a:moveTo>
                      <a:pt x="0" y="50"/>
                    </a:moveTo>
                    <a:lnTo>
                      <a:pt x="0" y="50"/>
                    </a:lnTo>
                    <a:lnTo>
                      <a:pt x="16" y="34"/>
                    </a:lnTo>
                    <a:lnTo>
                      <a:pt x="36" y="20"/>
                    </a:lnTo>
                    <a:lnTo>
                      <a:pt x="72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0" name="Freeform 439">
                <a:extLst>
                  <a:ext uri="{FF2B5EF4-FFF2-40B4-BE49-F238E27FC236}">
                    <a16:creationId xmlns:a16="http://schemas.microsoft.com/office/drawing/2014/main" id="{F8224977-6EDF-40F6-95BC-45DB28DC9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1948"/>
                <a:ext cx="72" cy="50"/>
              </a:xfrm>
              <a:custGeom>
                <a:avLst/>
                <a:gdLst>
                  <a:gd name="T0" fmla="*/ 0 w 72"/>
                  <a:gd name="T1" fmla="*/ 50 h 50"/>
                  <a:gd name="T2" fmla="*/ 0 w 72"/>
                  <a:gd name="T3" fmla="*/ 50 h 50"/>
                  <a:gd name="T4" fmla="*/ 16 w 72"/>
                  <a:gd name="T5" fmla="*/ 34 h 50"/>
                  <a:gd name="T6" fmla="*/ 36 w 72"/>
                  <a:gd name="T7" fmla="*/ 20 h 50"/>
                  <a:gd name="T8" fmla="*/ 72 w 72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50">
                    <a:moveTo>
                      <a:pt x="0" y="50"/>
                    </a:moveTo>
                    <a:lnTo>
                      <a:pt x="0" y="50"/>
                    </a:lnTo>
                    <a:lnTo>
                      <a:pt x="16" y="34"/>
                    </a:lnTo>
                    <a:lnTo>
                      <a:pt x="36" y="20"/>
                    </a:lnTo>
                    <a:lnTo>
                      <a:pt x="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1" name="Freeform 440">
                <a:extLst>
                  <a:ext uri="{FF2B5EF4-FFF2-40B4-BE49-F238E27FC236}">
                    <a16:creationId xmlns:a16="http://schemas.microsoft.com/office/drawing/2014/main" id="{77B9A474-9FE1-4CB5-A55F-2C508D05F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" y="1932"/>
                <a:ext cx="34" cy="136"/>
              </a:xfrm>
              <a:custGeom>
                <a:avLst/>
                <a:gdLst>
                  <a:gd name="T0" fmla="*/ 0 w 34"/>
                  <a:gd name="T1" fmla="*/ 0 h 136"/>
                  <a:gd name="T2" fmla="*/ 0 w 34"/>
                  <a:gd name="T3" fmla="*/ 0 h 136"/>
                  <a:gd name="T4" fmla="*/ 8 w 34"/>
                  <a:gd name="T5" fmla="*/ 12 h 136"/>
                  <a:gd name="T6" fmla="*/ 16 w 34"/>
                  <a:gd name="T7" fmla="*/ 30 h 136"/>
                  <a:gd name="T8" fmla="*/ 22 w 34"/>
                  <a:gd name="T9" fmla="*/ 48 h 136"/>
                  <a:gd name="T10" fmla="*/ 26 w 34"/>
                  <a:gd name="T11" fmla="*/ 68 h 136"/>
                  <a:gd name="T12" fmla="*/ 30 w 34"/>
                  <a:gd name="T13" fmla="*/ 86 h 136"/>
                  <a:gd name="T14" fmla="*/ 32 w 34"/>
                  <a:gd name="T15" fmla="*/ 106 h 136"/>
                  <a:gd name="T16" fmla="*/ 34 w 34"/>
                  <a:gd name="T17" fmla="*/ 122 h 136"/>
                  <a:gd name="T18" fmla="*/ 34 w 34"/>
                  <a:gd name="T19" fmla="*/ 136 h 136"/>
                  <a:gd name="T20" fmla="*/ 34 w 34"/>
                  <a:gd name="T21" fmla="*/ 136 h 136"/>
                  <a:gd name="T22" fmla="*/ 30 w 34"/>
                  <a:gd name="T23" fmla="*/ 108 h 136"/>
                  <a:gd name="T24" fmla="*/ 22 w 34"/>
                  <a:gd name="T25" fmla="*/ 68 h 136"/>
                  <a:gd name="T26" fmla="*/ 12 w 34"/>
                  <a:gd name="T27" fmla="*/ 28 h 136"/>
                  <a:gd name="T28" fmla="*/ 6 w 34"/>
                  <a:gd name="T29" fmla="*/ 12 h 136"/>
                  <a:gd name="T30" fmla="*/ 0 w 34"/>
                  <a:gd name="T31" fmla="*/ 0 h 136"/>
                  <a:gd name="T32" fmla="*/ 0 w 34"/>
                  <a:gd name="T33" fmla="*/ 0 h 1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136">
                    <a:moveTo>
                      <a:pt x="0" y="0"/>
                    </a:moveTo>
                    <a:lnTo>
                      <a:pt x="0" y="0"/>
                    </a:lnTo>
                    <a:lnTo>
                      <a:pt x="8" y="12"/>
                    </a:lnTo>
                    <a:lnTo>
                      <a:pt x="16" y="30"/>
                    </a:lnTo>
                    <a:lnTo>
                      <a:pt x="22" y="48"/>
                    </a:lnTo>
                    <a:lnTo>
                      <a:pt x="26" y="68"/>
                    </a:lnTo>
                    <a:lnTo>
                      <a:pt x="30" y="86"/>
                    </a:lnTo>
                    <a:lnTo>
                      <a:pt x="32" y="106"/>
                    </a:lnTo>
                    <a:lnTo>
                      <a:pt x="34" y="122"/>
                    </a:lnTo>
                    <a:lnTo>
                      <a:pt x="34" y="136"/>
                    </a:lnTo>
                    <a:lnTo>
                      <a:pt x="30" y="108"/>
                    </a:lnTo>
                    <a:lnTo>
                      <a:pt x="22" y="68"/>
                    </a:lnTo>
                    <a:lnTo>
                      <a:pt x="12" y="28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2" name="Freeform 441">
                <a:extLst>
                  <a:ext uri="{FF2B5EF4-FFF2-40B4-BE49-F238E27FC236}">
                    <a16:creationId xmlns:a16="http://schemas.microsoft.com/office/drawing/2014/main" id="{5673BD15-EB71-4B63-8913-D40CB5646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4" y="1604"/>
                <a:ext cx="64" cy="252"/>
              </a:xfrm>
              <a:custGeom>
                <a:avLst/>
                <a:gdLst>
                  <a:gd name="T0" fmla="*/ 64 w 64"/>
                  <a:gd name="T1" fmla="*/ 0 h 252"/>
                  <a:gd name="T2" fmla="*/ 64 w 64"/>
                  <a:gd name="T3" fmla="*/ 0 h 252"/>
                  <a:gd name="T4" fmla="*/ 60 w 64"/>
                  <a:gd name="T5" fmla="*/ 18 h 252"/>
                  <a:gd name="T6" fmla="*/ 54 w 64"/>
                  <a:gd name="T7" fmla="*/ 32 h 252"/>
                  <a:gd name="T8" fmla="*/ 32 w 64"/>
                  <a:gd name="T9" fmla="*/ 76 h 252"/>
                  <a:gd name="T10" fmla="*/ 32 w 64"/>
                  <a:gd name="T11" fmla="*/ 76 h 252"/>
                  <a:gd name="T12" fmla="*/ 24 w 64"/>
                  <a:gd name="T13" fmla="*/ 90 h 252"/>
                  <a:gd name="T14" fmla="*/ 16 w 64"/>
                  <a:gd name="T15" fmla="*/ 108 h 252"/>
                  <a:gd name="T16" fmla="*/ 8 w 64"/>
                  <a:gd name="T17" fmla="*/ 126 h 252"/>
                  <a:gd name="T18" fmla="*/ 4 w 64"/>
                  <a:gd name="T19" fmla="*/ 148 h 252"/>
                  <a:gd name="T20" fmla="*/ 0 w 64"/>
                  <a:gd name="T21" fmla="*/ 170 h 252"/>
                  <a:gd name="T22" fmla="*/ 0 w 64"/>
                  <a:gd name="T23" fmla="*/ 194 h 252"/>
                  <a:gd name="T24" fmla="*/ 4 w 64"/>
                  <a:gd name="T25" fmla="*/ 222 h 252"/>
                  <a:gd name="T26" fmla="*/ 12 w 64"/>
                  <a:gd name="T27" fmla="*/ 252 h 252"/>
                  <a:gd name="T28" fmla="*/ 12 w 64"/>
                  <a:gd name="T29" fmla="*/ 252 h 252"/>
                  <a:gd name="T30" fmla="*/ 8 w 64"/>
                  <a:gd name="T31" fmla="*/ 222 h 252"/>
                  <a:gd name="T32" fmla="*/ 8 w 64"/>
                  <a:gd name="T33" fmla="*/ 186 h 252"/>
                  <a:gd name="T34" fmla="*/ 8 w 64"/>
                  <a:gd name="T35" fmla="*/ 168 h 252"/>
                  <a:gd name="T36" fmla="*/ 12 w 64"/>
                  <a:gd name="T37" fmla="*/ 148 h 252"/>
                  <a:gd name="T38" fmla="*/ 16 w 64"/>
                  <a:gd name="T39" fmla="*/ 130 h 252"/>
                  <a:gd name="T40" fmla="*/ 24 w 64"/>
                  <a:gd name="T41" fmla="*/ 112 h 252"/>
                  <a:gd name="T42" fmla="*/ 24 w 64"/>
                  <a:gd name="T43" fmla="*/ 112 h 252"/>
                  <a:gd name="T44" fmla="*/ 52 w 64"/>
                  <a:gd name="T45" fmla="*/ 50 h 252"/>
                  <a:gd name="T46" fmla="*/ 60 w 64"/>
                  <a:gd name="T47" fmla="*/ 26 h 252"/>
                  <a:gd name="T48" fmla="*/ 62 w 64"/>
                  <a:gd name="T49" fmla="*/ 12 h 252"/>
                  <a:gd name="T50" fmla="*/ 64 w 64"/>
                  <a:gd name="T51" fmla="*/ 0 h 252"/>
                  <a:gd name="T52" fmla="*/ 64 w 64"/>
                  <a:gd name="T53" fmla="*/ 0 h 2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4" h="252">
                    <a:moveTo>
                      <a:pt x="64" y="0"/>
                    </a:moveTo>
                    <a:lnTo>
                      <a:pt x="64" y="0"/>
                    </a:lnTo>
                    <a:lnTo>
                      <a:pt x="60" y="18"/>
                    </a:lnTo>
                    <a:lnTo>
                      <a:pt x="54" y="32"/>
                    </a:lnTo>
                    <a:lnTo>
                      <a:pt x="32" y="76"/>
                    </a:lnTo>
                    <a:lnTo>
                      <a:pt x="24" y="90"/>
                    </a:lnTo>
                    <a:lnTo>
                      <a:pt x="16" y="108"/>
                    </a:lnTo>
                    <a:lnTo>
                      <a:pt x="8" y="126"/>
                    </a:lnTo>
                    <a:lnTo>
                      <a:pt x="4" y="148"/>
                    </a:lnTo>
                    <a:lnTo>
                      <a:pt x="0" y="170"/>
                    </a:lnTo>
                    <a:lnTo>
                      <a:pt x="0" y="194"/>
                    </a:lnTo>
                    <a:lnTo>
                      <a:pt x="4" y="222"/>
                    </a:lnTo>
                    <a:lnTo>
                      <a:pt x="12" y="252"/>
                    </a:lnTo>
                    <a:lnTo>
                      <a:pt x="8" y="222"/>
                    </a:lnTo>
                    <a:lnTo>
                      <a:pt x="8" y="186"/>
                    </a:lnTo>
                    <a:lnTo>
                      <a:pt x="8" y="168"/>
                    </a:lnTo>
                    <a:lnTo>
                      <a:pt x="12" y="148"/>
                    </a:lnTo>
                    <a:lnTo>
                      <a:pt x="16" y="130"/>
                    </a:lnTo>
                    <a:lnTo>
                      <a:pt x="24" y="112"/>
                    </a:lnTo>
                    <a:lnTo>
                      <a:pt x="52" y="50"/>
                    </a:lnTo>
                    <a:lnTo>
                      <a:pt x="60" y="26"/>
                    </a:lnTo>
                    <a:lnTo>
                      <a:pt x="62" y="1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3" name="Freeform 442">
                <a:extLst>
                  <a:ext uri="{FF2B5EF4-FFF2-40B4-BE49-F238E27FC236}">
                    <a16:creationId xmlns:a16="http://schemas.microsoft.com/office/drawing/2014/main" id="{79D33E52-48C5-42C2-BED3-1C99F3227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1714"/>
                <a:ext cx="20" cy="146"/>
              </a:xfrm>
              <a:custGeom>
                <a:avLst/>
                <a:gdLst>
                  <a:gd name="T0" fmla="*/ 6 w 20"/>
                  <a:gd name="T1" fmla="*/ 0 h 146"/>
                  <a:gd name="T2" fmla="*/ 6 w 20"/>
                  <a:gd name="T3" fmla="*/ 0 h 146"/>
                  <a:gd name="T4" fmla="*/ 12 w 20"/>
                  <a:gd name="T5" fmla="*/ 18 h 146"/>
                  <a:gd name="T6" fmla="*/ 18 w 20"/>
                  <a:gd name="T7" fmla="*/ 32 h 146"/>
                  <a:gd name="T8" fmla="*/ 20 w 20"/>
                  <a:gd name="T9" fmla="*/ 46 h 146"/>
                  <a:gd name="T10" fmla="*/ 20 w 20"/>
                  <a:gd name="T11" fmla="*/ 60 h 146"/>
                  <a:gd name="T12" fmla="*/ 20 w 20"/>
                  <a:gd name="T13" fmla="*/ 60 h 146"/>
                  <a:gd name="T14" fmla="*/ 16 w 20"/>
                  <a:gd name="T15" fmla="*/ 82 h 146"/>
                  <a:gd name="T16" fmla="*/ 10 w 20"/>
                  <a:gd name="T17" fmla="*/ 108 h 146"/>
                  <a:gd name="T18" fmla="*/ 0 w 20"/>
                  <a:gd name="T19" fmla="*/ 146 h 146"/>
                  <a:gd name="T20" fmla="*/ 0 w 20"/>
                  <a:gd name="T21" fmla="*/ 146 h 146"/>
                  <a:gd name="T22" fmla="*/ 2 w 20"/>
                  <a:gd name="T23" fmla="*/ 126 h 146"/>
                  <a:gd name="T24" fmla="*/ 6 w 20"/>
                  <a:gd name="T25" fmla="*/ 104 h 146"/>
                  <a:gd name="T26" fmla="*/ 10 w 20"/>
                  <a:gd name="T27" fmla="*/ 82 h 146"/>
                  <a:gd name="T28" fmla="*/ 14 w 20"/>
                  <a:gd name="T29" fmla="*/ 62 h 146"/>
                  <a:gd name="T30" fmla="*/ 14 w 20"/>
                  <a:gd name="T31" fmla="*/ 62 h 146"/>
                  <a:gd name="T32" fmla="*/ 12 w 20"/>
                  <a:gd name="T33" fmla="*/ 42 h 146"/>
                  <a:gd name="T34" fmla="*/ 10 w 20"/>
                  <a:gd name="T35" fmla="*/ 22 h 146"/>
                  <a:gd name="T36" fmla="*/ 6 w 20"/>
                  <a:gd name="T37" fmla="*/ 0 h 146"/>
                  <a:gd name="T38" fmla="*/ 6 w 20"/>
                  <a:gd name="T39" fmla="*/ 0 h 14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" h="146">
                    <a:moveTo>
                      <a:pt x="6" y="0"/>
                    </a:moveTo>
                    <a:lnTo>
                      <a:pt x="6" y="0"/>
                    </a:lnTo>
                    <a:lnTo>
                      <a:pt x="12" y="18"/>
                    </a:lnTo>
                    <a:lnTo>
                      <a:pt x="18" y="32"/>
                    </a:lnTo>
                    <a:lnTo>
                      <a:pt x="20" y="46"/>
                    </a:lnTo>
                    <a:lnTo>
                      <a:pt x="20" y="60"/>
                    </a:lnTo>
                    <a:lnTo>
                      <a:pt x="16" y="82"/>
                    </a:lnTo>
                    <a:lnTo>
                      <a:pt x="10" y="108"/>
                    </a:lnTo>
                    <a:lnTo>
                      <a:pt x="0" y="146"/>
                    </a:lnTo>
                    <a:lnTo>
                      <a:pt x="2" y="126"/>
                    </a:lnTo>
                    <a:lnTo>
                      <a:pt x="6" y="104"/>
                    </a:lnTo>
                    <a:lnTo>
                      <a:pt x="10" y="82"/>
                    </a:lnTo>
                    <a:lnTo>
                      <a:pt x="14" y="62"/>
                    </a:lnTo>
                    <a:lnTo>
                      <a:pt x="12" y="42"/>
                    </a:lnTo>
                    <a:lnTo>
                      <a:pt x="10" y="2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4" name="Freeform 443">
                <a:extLst>
                  <a:ext uri="{FF2B5EF4-FFF2-40B4-BE49-F238E27FC236}">
                    <a16:creationId xmlns:a16="http://schemas.microsoft.com/office/drawing/2014/main" id="{0CEB5CDB-0802-474E-B5C9-B950A2385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1762"/>
                <a:ext cx="42" cy="308"/>
              </a:xfrm>
              <a:custGeom>
                <a:avLst/>
                <a:gdLst>
                  <a:gd name="T0" fmla="*/ 26 w 42"/>
                  <a:gd name="T1" fmla="*/ 0 h 308"/>
                  <a:gd name="T2" fmla="*/ 26 w 42"/>
                  <a:gd name="T3" fmla="*/ 0 h 308"/>
                  <a:gd name="T4" fmla="*/ 24 w 42"/>
                  <a:gd name="T5" fmla="*/ 44 h 308"/>
                  <a:gd name="T6" fmla="*/ 26 w 42"/>
                  <a:gd name="T7" fmla="*/ 64 h 308"/>
                  <a:gd name="T8" fmla="*/ 30 w 42"/>
                  <a:gd name="T9" fmla="*/ 84 h 308"/>
                  <a:gd name="T10" fmla="*/ 30 w 42"/>
                  <a:gd name="T11" fmla="*/ 84 h 308"/>
                  <a:gd name="T12" fmla="*/ 34 w 42"/>
                  <a:gd name="T13" fmla="*/ 106 h 308"/>
                  <a:gd name="T14" fmla="*/ 34 w 42"/>
                  <a:gd name="T15" fmla="*/ 134 h 308"/>
                  <a:gd name="T16" fmla="*/ 32 w 42"/>
                  <a:gd name="T17" fmla="*/ 164 h 308"/>
                  <a:gd name="T18" fmla="*/ 28 w 42"/>
                  <a:gd name="T19" fmla="*/ 194 h 308"/>
                  <a:gd name="T20" fmla="*/ 28 w 42"/>
                  <a:gd name="T21" fmla="*/ 194 h 308"/>
                  <a:gd name="T22" fmla="*/ 20 w 42"/>
                  <a:gd name="T23" fmla="*/ 224 h 308"/>
                  <a:gd name="T24" fmla="*/ 12 w 42"/>
                  <a:gd name="T25" fmla="*/ 254 h 308"/>
                  <a:gd name="T26" fmla="*/ 4 w 42"/>
                  <a:gd name="T27" fmla="*/ 282 h 308"/>
                  <a:gd name="T28" fmla="*/ 0 w 42"/>
                  <a:gd name="T29" fmla="*/ 308 h 308"/>
                  <a:gd name="T30" fmla="*/ 0 w 42"/>
                  <a:gd name="T31" fmla="*/ 308 h 308"/>
                  <a:gd name="T32" fmla="*/ 8 w 42"/>
                  <a:gd name="T33" fmla="*/ 278 h 308"/>
                  <a:gd name="T34" fmla="*/ 20 w 42"/>
                  <a:gd name="T35" fmla="*/ 248 h 308"/>
                  <a:gd name="T36" fmla="*/ 30 w 42"/>
                  <a:gd name="T37" fmla="*/ 216 h 308"/>
                  <a:gd name="T38" fmla="*/ 38 w 42"/>
                  <a:gd name="T39" fmla="*/ 182 h 308"/>
                  <a:gd name="T40" fmla="*/ 38 w 42"/>
                  <a:gd name="T41" fmla="*/ 182 h 308"/>
                  <a:gd name="T42" fmla="*/ 42 w 42"/>
                  <a:gd name="T43" fmla="*/ 152 h 308"/>
                  <a:gd name="T44" fmla="*/ 42 w 42"/>
                  <a:gd name="T45" fmla="*/ 132 h 308"/>
                  <a:gd name="T46" fmla="*/ 42 w 42"/>
                  <a:gd name="T47" fmla="*/ 114 h 308"/>
                  <a:gd name="T48" fmla="*/ 40 w 42"/>
                  <a:gd name="T49" fmla="*/ 92 h 308"/>
                  <a:gd name="T50" fmla="*/ 40 w 42"/>
                  <a:gd name="T51" fmla="*/ 92 h 308"/>
                  <a:gd name="T52" fmla="*/ 30 w 42"/>
                  <a:gd name="T53" fmla="*/ 38 h 308"/>
                  <a:gd name="T54" fmla="*/ 26 w 42"/>
                  <a:gd name="T55" fmla="*/ 0 h 308"/>
                  <a:gd name="T56" fmla="*/ 26 w 42"/>
                  <a:gd name="T57" fmla="*/ 0 h 3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2" h="308">
                    <a:moveTo>
                      <a:pt x="26" y="0"/>
                    </a:moveTo>
                    <a:lnTo>
                      <a:pt x="26" y="0"/>
                    </a:lnTo>
                    <a:lnTo>
                      <a:pt x="24" y="44"/>
                    </a:lnTo>
                    <a:lnTo>
                      <a:pt x="26" y="64"/>
                    </a:lnTo>
                    <a:lnTo>
                      <a:pt x="30" y="84"/>
                    </a:lnTo>
                    <a:lnTo>
                      <a:pt x="34" y="106"/>
                    </a:lnTo>
                    <a:lnTo>
                      <a:pt x="34" y="134"/>
                    </a:lnTo>
                    <a:lnTo>
                      <a:pt x="32" y="164"/>
                    </a:lnTo>
                    <a:lnTo>
                      <a:pt x="28" y="194"/>
                    </a:lnTo>
                    <a:lnTo>
                      <a:pt x="20" y="224"/>
                    </a:lnTo>
                    <a:lnTo>
                      <a:pt x="12" y="254"/>
                    </a:lnTo>
                    <a:lnTo>
                      <a:pt x="4" y="282"/>
                    </a:lnTo>
                    <a:lnTo>
                      <a:pt x="0" y="308"/>
                    </a:lnTo>
                    <a:lnTo>
                      <a:pt x="8" y="278"/>
                    </a:lnTo>
                    <a:lnTo>
                      <a:pt x="20" y="248"/>
                    </a:lnTo>
                    <a:lnTo>
                      <a:pt x="30" y="216"/>
                    </a:lnTo>
                    <a:lnTo>
                      <a:pt x="38" y="182"/>
                    </a:lnTo>
                    <a:lnTo>
                      <a:pt x="42" y="152"/>
                    </a:lnTo>
                    <a:lnTo>
                      <a:pt x="42" y="132"/>
                    </a:lnTo>
                    <a:lnTo>
                      <a:pt x="42" y="114"/>
                    </a:lnTo>
                    <a:lnTo>
                      <a:pt x="40" y="92"/>
                    </a:lnTo>
                    <a:lnTo>
                      <a:pt x="30" y="3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5" name="Freeform 444">
                <a:extLst>
                  <a:ext uri="{FF2B5EF4-FFF2-40B4-BE49-F238E27FC236}">
                    <a16:creationId xmlns:a16="http://schemas.microsoft.com/office/drawing/2014/main" id="{E3B4D2A2-E3A5-4210-910B-7CD4249F9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6" y="1686"/>
                <a:ext cx="40" cy="136"/>
              </a:xfrm>
              <a:custGeom>
                <a:avLst/>
                <a:gdLst>
                  <a:gd name="T0" fmla="*/ 40 w 40"/>
                  <a:gd name="T1" fmla="*/ 0 h 136"/>
                  <a:gd name="T2" fmla="*/ 40 w 40"/>
                  <a:gd name="T3" fmla="*/ 0 h 136"/>
                  <a:gd name="T4" fmla="*/ 38 w 40"/>
                  <a:gd name="T5" fmla="*/ 10 h 136"/>
                  <a:gd name="T6" fmla="*/ 36 w 40"/>
                  <a:gd name="T7" fmla="*/ 24 h 136"/>
                  <a:gd name="T8" fmla="*/ 28 w 40"/>
                  <a:gd name="T9" fmla="*/ 62 h 136"/>
                  <a:gd name="T10" fmla="*/ 14 w 40"/>
                  <a:gd name="T11" fmla="*/ 102 h 136"/>
                  <a:gd name="T12" fmla="*/ 0 w 40"/>
                  <a:gd name="T13" fmla="*/ 136 h 136"/>
                  <a:gd name="T14" fmla="*/ 40 w 40"/>
                  <a:gd name="T15" fmla="*/ 0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0" h="136">
                    <a:moveTo>
                      <a:pt x="40" y="0"/>
                    </a:moveTo>
                    <a:lnTo>
                      <a:pt x="40" y="0"/>
                    </a:lnTo>
                    <a:lnTo>
                      <a:pt x="38" y="10"/>
                    </a:lnTo>
                    <a:lnTo>
                      <a:pt x="36" y="24"/>
                    </a:lnTo>
                    <a:lnTo>
                      <a:pt x="28" y="62"/>
                    </a:lnTo>
                    <a:lnTo>
                      <a:pt x="14" y="102"/>
                    </a:lnTo>
                    <a:lnTo>
                      <a:pt x="0" y="13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6" name="Freeform 445">
                <a:extLst>
                  <a:ext uri="{FF2B5EF4-FFF2-40B4-BE49-F238E27FC236}">
                    <a16:creationId xmlns:a16="http://schemas.microsoft.com/office/drawing/2014/main" id="{6552E1F9-CDD3-4CD2-822D-79CDC6B85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6" y="1686"/>
                <a:ext cx="40" cy="136"/>
              </a:xfrm>
              <a:custGeom>
                <a:avLst/>
                <a:gdLst>
                  <a:gd name="T0" fmla="*/ 40 w 40"/>
                  <a:gd name="T1" fmla="*/ 0 h 136"/>
                  <a:gd name="T2" fmla="*/ 40 w 40"/>
                  <a:gd name="T3" fmla="*/ 0 h 136"/>
                  <a:gd name="T4" fmla="*/ 38 w 40"/>
                  <a:gd name="T5" fmla="*/ 10 h 136"/>
                  <a:gd name="T6" fmla="*/ 36 w 40"/>
                  <a:gd name="T7" fmla="*/ 24 h 136"/>
                  <a:gd name="T8" fmla="*/ 28 w 40"/>
                  <a:gd name="T9" fmla="*/ 62 h 136"/>
                  <a:gd name="T10" fmla="*/ 14 w 40"/>
                  <a:gd name="T11" fmla="*/ 102 h 136"/>
                  <a:gd name="T12" fmla="*/ 0 w 40"/>
                  <a:gd name="T13" fmla="*/ 136 h 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136">
                    <a:moveTo>
                      <a:pt x="40" y="0"/>
                    </a:moveTo>
                    <a:lnTo>
                      <a:pt x="40" y="0"/>
                    </a:lnTo>
                    <a:lnTo>
                      <a:pt x="38" y="10"/>
                    </a:lnTo>
                    <a:lnTo>
                      <a:pt x="36" y="24"/>
                    </a:lnTo>
                    <a:lnTo>
                      <a:pt x="28" y="62"/>
                    </a:lnTo>
                    <a:lnTo>
                      <a:pt x="14" y="102"/>
                    </a:lnTo>
                    <a:lnTo>
                      <a:pt x="0" y="1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7" name="Freeform 446">
                <a:extLst>
                  <a:ext uri="{FF2B5EF4-FFF2-40B4-BE49-F238E27FC236}">
                    <a16:creationId xmlns:a16="http://schemas.microsoft.com/office/drawing/2014/main" id="{E9B27D15-215E-4AAB-8B41-05F14E746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" y="1970"/>
                <a:ext cx="4" cy="74"/>
              </a:xfrm>
              <a:custGeom>
                <a:avLst/>
                <a:gdLst>
                  <a:gd name="T0" fmla="*/ 0 w 4"/>
                  <a:gd name="T1" fmla="*/ 0 h 74"/>
                  <a:gd name="T2" fmla="*/ 0 w 4"/>
                  <a:gd name="T3" fmla="*/ 0 h 74"/>
                  <a:gd name="T4" fmla="*/ 2 w 4"/>
                  <a:gd name="T5" fmla="*/ 22 h 74"/>
                  <a:gd name="T6" fmla="*/ 4 w 4"/>
                  <a:gd name="T7" fmla="*/ 44 h 74"/>
                  <a:gd name="T8" fmla="*/ 4 w 4"/>
                  <a:gd name="T9" fmla="*/ 64 h 74"/>
                  <a:gd name="T10" fmla="*/ 2 w 4"/>
                  <a:gd name="T11" fmla="*/ 74 h 74"/>
                  <a:gd name="T12" fmla="*/ 0 w 4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74">
                    <a:moveTo>
                      <a:pt x="0" y="0"/>
                    </a:moveTo>
                    <a:lnTo>
                      <a:pt x="0" y="0"/>
                    </a:lnTo>
                    <a:lnTo>
                      <a:pt x="2" y="22"/>
                    </a:lnTo>
                    <a:lnTo>
                      <a:pt x="4" y="44"/>
                    </a:lnTo>
                    <a:lnTo>
                      <a:pt x="4" y="64"/>
                    </a:lnTo>
                    <a:lnTo>
                      <a:pt x="2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8" name="Freeform 447">
                <a:extLst>
                  <a:ext uri="{FF2B5EF4-FFF2-40B4-BE49-F238E27FC236}">
                    <a16:creationId xmlns:a16="http://schemas.microsoft.com/office/drawing/2014/main" id="{9B6336D1-07BF-44A0-BD46-F3A7225BD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" y="1970"/>
                <a:ext cx="4" cy="74"/>
              </a:xfrm>
              <a:custGeom>
                <a:avLst/>
                <a:gdLst>
                  <a:gd name="T0" fmla="*/ 0 w 4"/>
                  <a:gd name="T1" fmla="*/ 0 h 74"/>
                  <a:gd name="T2" fmla="*/ 0 w 4"/>
                  <a:gd name="T3" fmla="*/ 0 h 74"/>
                  <a:gd name="T4" fmla="*/ 2 w 4"/>
                  <a:gd name="T5" fmla="*/ 22 h 74"/>
                  <a:gd name="T6" fmla="*/ 4 w 4"/>
                  <a:gd name="T7" fmla="*/ 44 h 74"/>
                  <a:gd name="T8" fmla="*/ 4 w 4"/>
                  <a:gd name="T9" fmla="*/ 64 h 74"/>
                  <a:gd name="T10" fmla="*/ 2 w 4"/>
                  <a:gd name="T11" fmla="*/ 74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74">
                    <a:moveTo>
                      <a:pt x="0" y="0"/>
                    </a:moveTo>
                    <a:lnTo>
                      <a:pt x="0" y="0"/>
                    </a:lnTo>
                    <a:lnTo>
                      <a:pt x="2" y="22"/>
                    </a:lnTo>
                    <a:lnTo>
                      <a:pt x="4" y="44"/>
                    </a:lnTo>
                    <a:lnTo>
                      <a:pt x="4" y="64"/>
                    </a:lnTo>
                    <a:lnTo>
                      <a:pt x="2" y="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9" name="Freeform 448">
                <a:extLst>
                  <a:ext uri="{FF2B5EF4-FFF2-40B4-BE49-F238E27FC236}">
                    <a16:creationId xmlns:a16="http://schemas.microsoft.com/office/drawing/2014/main" id="{2A4F0B34-5C8A-47F7-85CB-CA21F24FE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" y="2054"/>
                <a:ext cx="138" cy="308"/>
              </a:xfrm>
              <a:custGeom>
                <a:avLst/>
                <a:gdLst>
                  <a:gd name="T0" fmla="*/ 138 w 138"/>
                  <a:gd name="T1" fmla="*/ 0 h 308"/>
                  <a:gd name="T2" fmla="*/ 138 w 138"/>
                  <a:gd name="T3" fmla="*/ 0 h 308"/>
                  <a:gd name="T4" fmla="*/ 130 w 138"/>
                  <a:gd name="T5" fmla="*/ 18 h 308"/>
                  <a:gd name="T6" fmla="*/ 122 w 138"/>
                  <a:gd name="T7" fmla="*/ 38 h 308"/>
                  <a:gd name="T8" fmla="*/ 98 w 138"/>
                  <a:gd name="T9" fmla="*/ 80 h 308"/>
                  <a:gd name="T10" fmla="*/ 98 w 138"/>
                  <a:gd name="T11" fmla="*/ 80 h 308"/>
                  <a:gd name="T12" fmla="*/ 74 w 138"/>
                  <a:gd name="T13" fmla="*/ 120 h 308"/>
                  <a:gd name="T14" fmla="*/ 66 w 138"/>
                  <a:gd name="T15" fmla="*/ 140 h 308"/>
                  <a:gd name="T16" fmla="*/ 60 w 138"/>
                  <a:gd name="T17" fmla="*/ 158 h 308"/>
                  <a:gd name="T18" fmla="*/ 60 w 138"/>
                  <a:gd name="T19" fmla="*/ 158 h 308"/>
                  <a:gd name="T20" fmla="*/ 56 w 138"/>
                  <a:gd name="T21" fmla="*/ 172 h 308"/>
                  <a:gd name="T22" fmla="*/ 48 w 138"/>
                  <a:gd name="T23" fmla="*/ 190 h 308"/>
                  <a:gd name="T24" fmla="*/ 30 w 138"/>
                  <a:gd name="T25" fmla="*/ 226 h 308"/>
                  <a:gd name="T26" fmla="*/ 30 w 138"/>
                  <a:gd name="T27" fmla="*/ 226 h 308"/>
                  <a:gd name="T28" fmla="*/ 20 w 138"/>
                  <a:gd name="T29" fmla="*/ 246 h 308"/>
                  <a:gd name="T30" fmla="*/ 8 w 138"/>
                  <a:gd name="T31" fmla="*/ 266 h 308"/>
                  <a:gd name="T32" fmla="*/ 2 w 138"/>
                  <a:gd name="T33" fmla="*/ 286 h 308"/>
                  <a:gd name="T34" fmla="*/ 0 w 138"/>
                  <a:gd name="T35" fmla="*/ 296 h 308"/>
                  <a:gd name="T36" fmla="*/ 0 w 138"/>
                  <a:gd name="T37" fmla="*/ 308 h 308"/>
                  <a:gd name="T38" fmla="*/ 0 w 138"/>
                  <a:gd name="T39" fmla="*/ 308 h 308"/>
                  <a:gd name="T40" fmla="*/ 0 w 138"/>
                  <a:gd name="T41" fmla="*/ 298 h 308"/>
                  <a:gd name="T42" fmla="*/ 4 w 138"/>
                  <a:gd name="T43" fmla="*/ 288 h 308"/>
                  <a:gd name="T44" fmla="*/ 14 w 138"/>
                  <a:gd name="T45" fmla="*/ 266 h 308"/>
                  <a:gd name="T46" fmla="*/ 38 w 138"/>
                  <a:gd name="T47" fmla="*/ 228 h 308"/>
                  <a:gd name="T48" fmla="*/ 38 w 138"/>
                  <a:gd name="T49" fmla="*/ 228 h 308"/>
                  <a:gd name="T50" fmla="*/ 56 w 138"/>
                  <a:gd name="T51" fmla="*/ 196 h 308"/>
                  <a:gd name="T52" fmla="*/ 64 w 138"/>
                  <a:gd name="T53" fmla="*/ 178 h 308"/>
                  <a:gd name="T54" fmla="*/ 72 w 138"/>
                  <a:gd name="T55" fmla="*/ 158 h 308"/>
                  <a:gd name="T56" fmla="*/ 72 w 138"/>
                  <a:gd name="T57" fmla="*/ 158 h 308"/>
                  <a:gd name="T58" fmla="*/ 78 w 138"/>
                  <a:gd name="T59" fmla="*/ 136 h 308"/>
                  <a:gd name="T60" fmla="*/ 86 w 138"/>
                  <a:gd name="T61" fmla="*/ 116 h 308"/>
                  <a:gd name="T62" fmla="*/ 96 w 138"/>
                  <a:gd name="T63" fmla="*/ 96 h 308"/>
                  <a:gd name="T64" fmla="*/ 106 w 138"/>
                  <a:gd name="T65" fmla="*/ 80 h 308"/>
                  <a:gd name="T66" fmla="*/ 106 w 138"/>
                  <a:gd name="T67" fmla="*/ 80 h 308"/>
                  <a:gd name="T68" fmla="*/ 116 w 138"/>
                  <a:gd name="T69" fmla="*/ 60 h 308"/>
                  <a:gd name="T70" fmla="*/ 124 w 138"/>
                  <a:gd name="T71" fmla="*/ 38 h 308"/>
                  <a:gd name="T72" fmla="*/ 138 w 138"/>
                  <a:gd name="T73" fmla="*/ 0 h 308"/>
                  <a:gd name="T74" fmla="*/ 138 w 138"/>
                  <a:gd name="T75" fmla="*/ 0 h 3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38" h="308">
                    <a:moveTo>
                      <a:pt x="138" y="0"/>
                    </a:moveTo>
                    <a:lnTo>
                      <a:pt x="138" y="0"/>
                    </a:lnTo>
                    <a:lnTo>
                      <a:pt x="130" y="18"/>
                    </a:lnTo>
                    <a:lnTo>
                      <a:pt x="122" y="38"/>
                    </a:lnTo>
                    <a:lnTo>
                      <a:pt x="98" y="80"/>
                    </a:lnTo>
                    <a:lnTo>
                      <a:pt x="74" y="120"/>
                    </a:lnTo>
                    <a:lnTo>
                      <a:pt x="66" y="140"/>
                    </a:lnTo>
                    <a:lnTo>
                      <a:pt x="60" y="158"/>
                    </a:lnTo>
                    <a:lnTo>
                      <a:pt x="56" y="172"/>
                    </a:lnTo>
                    <a:lnTo>
                      <a:pt x="48" y="190"/>
                    </a:lnTo>
                    <a:lnTo>
                      <a:pt x="30" y="226"/>
                    </a:lnTo>
                    <a:lnTo>
                      <a:pt x="20" y="246"/>
                    </a:lnTo>
                    <a:lnTo>
                      <a:pt x="8" y="266"/>
                    </a:lnTo>
                    <a:lnTo>
                      <a:pt x="2" y="286"/>
                    </a:lnTo>
                    <a:lnTo>
                      <a:pt x="0" y="296"/>
                    </a:lnTo>
                    <a:lnTo>
                      <a:pt x="0" y="308"/>
                    </a:lnTo>
                    <a:lnTo>
                      <a:pt x="0" y="298"/>
                    </a:lnTo>
                    <a:lnTo>
                      <a:pt x="4" y="288"/>
                    </a:lnTo>
                    <a:lnTo>
                      <a:pt x="14" y="266"/>
                    </a:lnTo>
                    <a:lnTo>
                      <a:pt x="38" y="228"/>
                    </a:lnTo>
                    <a:lnTo>
                      <a:pt x="56" y="196"/>
                    </a:lnTo>
                    <a:lnTo>
                      <a:pt x="64" y="178"/>
                    </a:lnTo>
                    <a:lnTo>
                      <a:pt x="72" y="158"/>
                    </a:lnTo>
                    <a:lnTo>
                      <a:pt x="78" y="136"/>
                    </a:lnTo>
                    <a:lnTo>
                      <a:pt x="86" y="116"/>
                    </a:lnTo>
                    <a:lnTo>
                      <a:pt x="96" y="96"/>
                    </a:lnTo>
                    <a:lnTo>
                      <a:pt x="106" y="80"/>
                    </a:lnTo>
                    <a:lnTo>
                      <a:pt x="116" y="60"/>
                    </a:lnTo>
                    <a:lnTo>
                      <a:pt x="124" y="38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0" name="Freeform 449">
                <a:extLst>
                  <a:ext uri="{FF2B5EF4-FFF2-40B4-BE49-F238E27FC236}">
                    <a16:creationId xmlns:a16="http://schemas.microsoft.com/office/drawing/2014/main" id="{9012EB47-2906-4CC9-AA3E-B880CBC51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592"/>
                <a:ext cx="54" cy="154"/>
              </a:xfrm>
              <a:custGeom>
                <a:avLst/>
                <a:gdLst>
                  <a:gd name="T0" fmla="*/ 46 w 54"/>
                  <a:gd name="T1" fmla="*/ 0 h 154"/>
                  <a:gd name="T2" fmla="*/ 46 w 54"/>
                  <a:gd name="T3" fmla="*/ 0 h 154"/>
                  <a:gd name="T4" fmla="*/ 40 w 54"/>
                  <a:gd name="T5" fmla="*/ 12 h 154"/>
                  <a:gd name="T6" fmla="*/ 36 w 54"/>
                  <a:gd name="T7" fmla="*/ 24 h 154"/>
                  <a:gd name="T8" fmla="*/ 36 w 54"/>
                  <a:gd name="T9" fmla="*/ 36 h 154"/>
                  <a:gd name="T10" fmla="*/ 40 w 54"/>
                  <a:gd name="T11" fmla="*/ 50 h 154"/>
                  <a:gd name="T12" fmla="*/ 40 w 54"/>
                  <a:gd name="T13" fmla="*/ 50 h 154"/>
                  <a:gd name="T14" fmla="*/ 42 w 54"/>
                  <a:gd name="T15" fmla="*/ 66 h 154"/>
                  <a:gd name="T16" fmla="*/ 44 w 54"/>
                  <a:gd name="T17" fmla="*/ 80 h 154"/>
                  <a:gd name="T18" fmla="*/ 44 w 54"/>
                  <a:gd name="T19" fmla="*/ 86 h 154"/>
                  <a:gd name="T20" fmla="*/ 42 w 54"/>
                  <a:gd name="T21" fmla="*/ 94 h 154"/>
                  <a:gd name="T22" fmla="*/ 38 w 54"/>
                  <a:gd name="T23" fmla="*/ 100 h 154"/>
                  <a:gd name="T24" fmla="*/ 34 w 54"/>
                  <a:gd name="T25" fmla="*/ 108 h 154"/>
                  <a:gd name="T26" fmla="*/ 34 w 54"/>
                  <a:gd name="T27" fmla="*/ 108 h 154"/>
                  <a:gd name="T28" fmla="*/ 12 w 54"/>
                  <a:gd name="T29" fmla="*/ 130 h 154"/>
                  <a:gd name="T30" fmla="*/ 4 w 54"/>
                  <a:gd name="T31" fmla="*/ 142 h 154"/>
                  <a:gd name="T32" fmla="*/ 2 w 54"/>
                  <a:gd name="T33" fmla="*/ 148 h 154"/>
                  <a:gd name="T34" fmla="*/ 0 w 54"/>
                  <a:gd name="T35" fmla="*/ 154 h 154"/>
                  <a:gd name="T36" fmla="*/ 0 w 54"/>
                  <a:gd name="T37" fmla="*/ 154 h 154"/>
                  <a:gd name="T38" fmla="*/ 6 w 54"/>
                  <a:gd name="T39" fmla="*/ 144 h 154"/>
                  <a:gd name="T40" fmla="*/ 14 w 54"/>
                  <a:gd name="T41" fmla="*/ 134 h 154"/>
                  <a:gd name="T42" fmla="*/ 38 w 54"/>
                  <a:gd name="T43" fmla="*/ 116 h 154"/>
                  <a:gd name="T44" fmla="*/ 38 w 54"/>
                  <a:gd name="T45" fmla="*/ 116 h 154"/>
                  <a:gd name="T46" fmla="*/ 44 w 54"/>
                  <a:gd name="T47" fmla="*/ 110 h 154"/>
                  <a:gd name="T48" fmla="*/ 48 w 54"/>
                  <a:gd name="T49" fmla="*/ 104 h 154"/>
                  <a:gd name="T50" fmla="*/ 52 w 54"/>
                  <a:gd name="T51" fmla="*/ 92 h 154"/>
                  <a:gd name="T52" fmla="*/ 54 w 54"/>
                  <a:gd name="T53" fmla="*/ 80 h 154"/>
                  <a:gd name="T54" fmla="*/ 52 w 54"/>
                  <a:gd name="T55" fmla="*/ 68 h 154"/>
                  <a:gd name="T56" fmla="*/ 52 w 54"/>
                  <a:gd name="T57" fmla="*/ 68 h 154"/>
                  <a:gd name="T58" fmla="*/ 44 w 54"/>
                  <a:gd name="T59" fmla="*/ 36 h 154"/>
                  <a:gd name="T60" fmla="*/ 42 w 54"/>
                  <a:gd name="T61" fmla="*/ 26 h 154"/>
                  <a:gd name="T62" fmla="*/ 42 w 54"/>
                  <a:gd name="T63" fmla="*/ 18 h 154"/>
                  <a:gd name="T64" fmla="*/ 42 w 54"/>
                  <a:gd name="T65" fmla="*/ 8 h 154"/>
                  <a:gd name="T66" fmla="*/ 46 w 54"/>
                  <a:gd name="T67" fmla="*/ 0 h 154"/>
                  <a:gd name="T68" fmla="*/ 46 w 54"/>
                  <a:gd name="T69" fmla="*/ 0 h 1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4" h="154">
                    <a:moveTo>
                      <a:pt x="46" y="0"/>
                    </a:moveTo>
                    <a:lnTo>
                      <a:pt x="46" y="0"/>
                    </a:lnTo>
                    <a:lnTo>
                      <a:pt x="40" y="12"/>
                    </a:lnTo>
                    <a:lnTo>
                      <a:pt x="36" y="24"/>
                    </a:lnTo>
                    <a:lnTo>
                      <a:pt x="36" y="36"/>
                    </a:lnTo>
                    <a:lnTo>
                      <a:pt x="40" y="50"/>
                    </a:lnTo>
                    <a:lnTo>
                      <a:pt x="42" y="66"/>
                    </a:lnTo>
                    <a:lnTo>
                      <a:pt x="44" y="80"/>
                    </a:lnTo>
                    <a:lnTo>
                      <a:pt x="44" y="86"/>
                    </a:lnTo>
                    <a:lnTo>
                      <a:pt x="42" y="94"/>
                    </a:lnTo>
                    <a:lnTo>
                      <a:pt x="38" y="100"/>
                    </a:lnTo>
                    <a:lnTo>
                      <a:pt x="34" y="108"/>
                    </a:lnTo>
                    <a:lnTo>
                      <a:pt x="12" y="130"/>
                    </a:lnTo>
                    <a:lnTo>
                      <a:pt x="4" y="142"/>
                    </a:lnTo>
                    <a:lnTo>
                      <a:pt x="2" y="148"/>
                    </a:lnTo>
                    <a:lnTo>
                      <a:pt x="0" y="154"/>
                    </a:lnTo>
                    <a:lnTo>
                      <a:pt x="6" y="144"/>
                    </a:lnTo>
                    <a:lnTo>
                      <a:pt x="14" y="134"/>
                    </a:lnTo>
                    <a:lnTo>
                      <a:pt x="38" y="116"/>
                    </a:lnTo>
                    <a:lnTo>
                      <a:pt x="44" y="110"/>
                    </a:lnTo>
                    <a:lnTo>
                      <a:pt x="48" y="104"/>
                    </a:lnTo>
                    <a:lnTo>
                      <a:pt x="52" y="92"/>
                    </a:lnTo>
                    <a:lnTo>
                      <a:pt x="54" y="80"/>
                    </a:lnTo>
                    <a:lnTo>
                      <a:pt x="52" y="68"/>
                    </a:lnTo>
                    <a:lnTo>
                      <a:pt x="44" y="36"/>
                    </a:lnTo>
                    <a:lnTo>
                      <a:pt x="42" y="26"/>
                    </a:lnTo>
                    <a:lnTo>
                      <a:pt x="42" y="18"/>
                    </a:lnTo>
                    <a:lnTo>
                      <a:pt x="42" y="8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1" name="Freeform 450">
                <a:extLst>
                  <a:ext uri="{FF2B5EF4-FFF2-40B4-BE49-F238E27FC236}">
                    <a16:creationId xmlns:a16="http://schemas.microsoft.com/office/drawing/2014/main" id="{9DD6F995-17C1-424C-8191-095148BDE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2962"/>
                <a:ext cx="24" cy="92"/>
              </a:xfrm>
              <a:custGeom>
                <a:avLst/>
                <a:gdLst>
                  <a:gd name="T0" fmla="*/ 18 w 24"/>
                  <a:gd name="T1" fmla="*/ 0 h 92"/>
                  <a:gd name="T2" fmla="*/ 18 w 24"/>
                  <a:gd name="T3" fmla="*/ 0 h 92"/>
                  <a:gd name="T4" fmla="*/ 20 w 24"/>
                  <a:gd name="T5" fmla="*/ 10 h 92"/>
                  <a:gd name="T6" fmla="*/ 20 w 24"/>
                  <a:gd name="T7" fmla="*/ 22 h 92"/>
                  <a:gd name="T8" fmla="*/ 16 w 24"/>
                  <a:gd name="T9" fmla="*/ 32 h 92"/>
                  <a:gd name="T10" fmla="*/ 10 w 24"/>
                  <a:gd name="T11" fmla="*/ 42 h 92"/>
                  <a:gd name="T12" fmla="*/ 10 w 24"/>
                  <a:gd name="T13" fmla="*/ 42 h 92"/>
                  <a:gd name="T14" fmla="*/ 4 w 24"/>
                  <a:gd name="T15" fmla="*/ 52 h 92"/>
                  <a:gd name="T16" fmla="*/ 0 w 24"/>
                  <a:gd name="T17" fmla="*/ 64 h 92"/>
                  <a:gd name="T18" fmla="*/ 0 w 24"/>
                  <a:gd name="T19" fmla="*/ 70 h 92"/>
                  <a:gd name="T20" fmla="*/ 2 w 24"/>
                  <a:gd name="T21" fmla="*/ 78 h 92"/>
                  <a:gd name="T22" fmla="*/ 4 w 24"/>
                  <a:gd name="T23" fmla="*/ 86 h 92"/>
                  <a:gd name="T24" fmla="*/ 10 w 24"/>
                  <a:gd name="T25" fmla="*/ 92 h 92"/>
                  <a:gd name="T26" fmla="*/ 10 w 24"/>
                  <a:gd name="T27" fmla="*/ 92 h 92"/>
                  <a:gd name="T28" fmla="*/ 4 w 24"/>
                  <a:gd name="T29" fmla="*/ 80 h 92"/>
                  <a:gd name="T30" fmla="*/ 4 w 24"/>
                  <a:gd name="T31" fmla="*/ 70 h 92"/>
                  <a:gd name="T32" fmla="*/ 6 w 24"/>
                  <a:gd name="T33" fmla="*/ 58 h 92"/>
                  <a:gd name="T34" fmla="*/ 14 w 24"/>
                  <a:gd name="T35" fmla="*/ 46 h 92"/>
                  <a:gd name="T36" fmla="*/ 14 w 24"/>
                  <a:gd name="T37" fmla="*/ 46 h 92"/>
                  <a:gd name="T38" fmla="*/ 20 w 24"/>
                  <a:gd name="T39" fmla="*/ 34 h 92"/>
                  <a:gd name="T40" fmla="*/ 24 w 24"/>
                  <a:gd name="T41" fmla="*/ 24 h 92"/>
                  <a:gd name="T42" fmla="*/ 22 w 24"/>
                  <a:gd name="T43" fmla="*/ 12 h 92"/>
                  <a:gd name="T44" fmla="*/ 18 w 24"/>
                  <a:gd name="T45" fmla="*/ 0 h 92"/>
                  <a:gd name="T46" fmla="*/ 18 w 24"/>
                  <a:gd name="T47" fmla="*/ 0 h 9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4" h="92">
                    <a:moveTo>
                      <a:pt x="18" y="0"/>
                    </a:moveTo>
                    <a:lnTo>
                      <a:pt x="18" y="0"/>
                    </a:lnTo>
                    <a:lnTo>
                      <a:pt x="20" y="10"/>
                    </a:lnTo>
                    <a:lnTo>
                      <a:pt x="20" y="22"/>
                    </a:lnTo>
                    <a:lnTo>
                      <a:pt x="16" y="32"/>
                    </a:lnTo>
                    <a:lnTo>
                      <a:pt x="10" y="42"/>
                    </a:lnTo>
                    <a:lnTo>
                      <a:pt x="4" y="52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2" y="78"/>
                    </a:lnTo>
                    <a:lnTo>
                      <a:pt x="4" y="86"/>
                    </a:lnTo>
                    <a:lnTo>
                      <a:pt x="10" y="92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8"/>
                    </a:lnTo>
                    <a:lnTo>
                      <a:pt x="14" y="46"/>
                    </a:lnTo>
                    <a:lnTo>
                      <a:pt x="20" y="34"/>
                    </a:lnTo>
                    <a:lnTo>
                      <a:pt x="24" y="24"/>
                    </a:lnTo>
                    <a:lnTo>
                      <a:pt x="2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2" name="Freeform 451">
                <a:extLst>
                  <a:ext uri="{FF2B5EF4-FFF2-40B4-BE49-F238E27FC236}">
                    <a16:creationId xmlns:a16="http://schemas.microsoft.com/office/drawing/2014/main" id="{350BC780-C1D4-41A9-8B0B-DA18F6635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6" y="2122"/>
                <a:ext cx="442" cy="90"/>
              </a:xfrm>
              <a:custGeom>
                <a:avLst/>
                <a:gdLst>
                  <a:gd name="T0" fmla="*/ 0 w 442"/>
                  <a:gd name="T1" fmla="*/ 90 h 90"/>
                  <a:gd name="T2" fmla="*/ 0 w 442"/>
                  <a:gd name="T3" fmla="*/ 90 h 90"/>
                  <a:gd name="T4" fmla="*/ 12 w 442"/>
                  <a:gd name="T5" fmla="*/ 78 h 90"/>
                  <a:gd name="T6" fmla="*/ 28 w 442"/>
                  <a:gd name="T7" fmla="*/ 68 h 90"/>
                  <a:gd name="T8" fmla="*/ 66 w 442"/>
                  <a:gd name="T9" fmla="*/ 50 h 90"/>
                  <a:gd name="T10" fmla="*/ 104 w 442"/>
                  <a:gd name="T11" fmla="*/ 34 h 90"/>
                  <a:gd name="T12" fmla="*/ 122 w 442"/>
                  <a:gd name="T13" fmla="*/ 28 h 90"/>
                  <a:gd name="T14" fmla="*/ 140 w 442"/>
                  <a:gd name="T15" fmla="*/ 24 h 90"/>
                  <a:gd name="T16" fmla="*/ 140 w 442"/>
                  <a:gd name="T17" fmla="*/ 24 h 90"/>
                  <a:gd name="T18" fmla="*/ 174 w 442"/>
                  <a:gd name="T19" fmla="*/ 16 h 90"/>
                  <a:gd name="T20" fmla="*/ 208 w 442"/>
                  <a:gd name="T21" fmla="*/ 8 h 90"/>
                  <a:gd name="T22" fmla="*/ 224 w 442"/>
                  <a:gd name="T23" fmla="*/ 4 h 90"/>
                  <a:gd name="T24" fmla="*/ 242 w 442"/>
                  <a:gd name="T25" fmla="*/ 2 h 90"/>
                  <a:gd name="T26" fmla="*/ 262 w 442"/>
                  <a:gd name="T27" fmla="*/ 0 h 90"/>
                  <a:gd name="T28" fmla="*/ 282 w 442"/>
                  <a:gd name="T29" fmla="*/ 2 h 90"/>
                  <a:gd name="T30" fmla="*/ 282 w 442"/>
                  <a:gd name="T31" fmla="*/ 2 h 90"/>
                  <a:gd name="T32" fmla="*/ 326 w 442"/>
                  <a:gd name="T33" fmla="*/ 10 h 90"/>
                  <a:gd name="T34" fmla="*/ 368 w 442"/>
                  <a:gd name="T35" fmla="*/ 20 h 90"/>
                  <a:gd name="T36" fmla="*/ 410 w 442"/>
                  <a:gd name="T37" fmla="*/ 34 h 90"/>
                  <a:gd name="T38" fmla="*/ 442 w 442"/>
                  <a:gd name="T39" fmla="*/ 50 h 90"/>
                  <a:gd name="T40" fmla="*/ 442 w 442"/>
                  <a:gd name="T41" fmla="*/ 50 h 90"/>
                  <a:gd name="T42" fmla="*/ 410 w 442"/>
                  <a:gd name="T43" fmla="*/ 38 h 90"/>
                  <a:gd name="T44" fmla="*/ 366 w 442"/>
                  <a:gd name="T45" fmla="*/ 24 h 90"/>
                  <a:gd name="T46" fmla="*/ 320 w 442"/>
                  <a:gd name="T47" fmla="*/ 12 h 90"/>
                  <a:gd name="T48" fmla="*/ 298 w 442"/>
                  <a:gd name="T49" fmla="*/ 10 h 90"/>
                  <a:gd name="T50" fmla="*/ 278 w 442"/>
                  <a:gd name="T51" fmla="*/ 8 h 90"/>
                  <a:gd name="T52" fmla="*/ 278 w 442"/>
                  <a:gd name="T53" fmla="*/ 8 h 90"/>
                  <a:gd name="T54" fmla="*/ 260 w 442"/>
                  <a:gd name="T55" fmla="*/ 8 h 90"/>
                  <a:gd name="T56" fmla="*/ 240 w 442"/>
                  <a:gd name="T57" fmla="*/ 10 h 90"/>
                  <a:gd name="T58" fmla="*/ 200 w 442"/>
                  <a:gd name="T59" fmla="*/ 16 h 90"/>
                  <a:gd name="T60" fmla="*/ 164 w 442"/>
                  <a:gd name="T61" fmla="*/ 24 h 90"/>
                  <a:gd name="T62" fmla="*/ 138 w 442"/>
                  <a:gd name="T63" fmla="*/ 32 h 90"/>
                  <a:gd name="T64" fmla="*/ 138 w 442"/>
                  <a:gd name="T65" fmla="*/ 32 h 90"/>
                  <a:gd name="T66" fmla="*/ 116 w 442"/>
                  <a:gd name="T67" fmla="*/ 36 h 90"/>
                  <a:gd name="T68" fmla="*/ 90 w 442"/>
                  <a:gd name="T69" fmla="*/ 44 h 90"/>
                  <a:gd name="T70" fmla="*/ 52 w 442"/>
                  <a:gd name="T71" fmla="*/ 60 h 90"/>
                  <a:gd name="T72" fmla="*/ 0 w 442"/>
                  <a:gd name="T73" fmla="*/ 90 h 90"/>
                  <a:gd name="T74" fmla="*/ 0 w 442"/>
                  <a:gd name="T75" fmla="*/ 90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42" h="90">
                    <a:moveTo>
                      <a:pt x="0" y="90"/>
                    </a:moveTo>
                    <a:lnTo>
                      <a:pt x="0" y="90"/>
                    </a:lnTo>
                    <a:lnTo>
                      <a:pt x="12" y="78"/>
                    </a:lnTo>
                    <a:lnTo>
                      <a:pt x="28" y="68"/>
                    </a:lnTo>
                    <a:lnTo>
                      <a:pt x="66" y="50"/>
                    </a:lnTo>
                    <a:lnTo>
                      <a:pt x="104" y="34"/>
                    </a:lnTo>
                    <a:lnTo>
                      <a:pt x="122" y="28"/>
                    </a:lnTo>
                    <a:lnTo>
                      <a:pt x="140" y="24"/>
                    </a:lnTo>
                    <a:lnTo>
                      <a:pt x="174" y="16"/>
                    </a:lnTo>
                    <a:lnTo>
                      <a:pt x="208" y="8"/>
                    </a:lnTo>
                    <a:lnTo>
                      <a:pt x="224" y="4"/>
                    </a:lnTo>
                    <a:lnTo>
                      <a:pt x="242" y="2"/>
                    </a:lnTo>
                    <a:lnTo>
                      <a:pt x="262" y="0"/>
                    </a:lnTo>
                    <a:lnTo>
                      <a:pt x="282" y="2"/>
                    </a:lnTo>
                    <a:lnTo>
                      <a:pt x="326" y="10"/>
                    </a:lnTo>
                    <a:lnTo>
                      <a:pt x="368" y="20"/>
                    </a:lnTo>
                    <a:lnTo>
                      <a:pt x="410" y="34"/>
                    </a:lnTo>
                    <a:lnTo>
                      <a:pt x="442" y="50"/>
                    </a:lnTo>
                    <a:lnTo>
                      <a:pt x="410" y="38"/>
                    </a:lnTo>
                    <a:lnTo>
                      <a:pt x="366" y="24"/>
                    </a:lnTo>
                    <a:lnTo>
                      <a:pt x="320" y="12"/>
                    </a:lnTo>
                    <a:lnTo>
                      <a:pt x="298" y="10"/>
                    </a:lnTo>
                    <a:lnTo>
                      <a:pt x="278" y="8"/>
                    </a:lnTo>
                    <a:lnTo>
                      <a:pt x="260" y="8"/>
                    </a:lnTo>
                    <a:lnTo>
                      <a:pt x="240" y="10"/>
                    </a:lnTo>
                    <a:lnTo>
                      <a:pt x="200" y="16"/>
                    </a:lnTo>
                    <a:lnTo>
                      <a:pt x="164" y="24"/>
                    </a:lnTo>
                    <a:lnTo>
                      <a:pt x="138" y="32"/>
                    </a:lnTo>
                    <a:lnTo>
                      <a:pt x="116" y="36"/>
                    </a:lnTo>
                    <a:lnTo>
                      <a:pt x="90" y="44"/>
                    </a:lnTo>
                    <a:lnTo>
                      <a:pt x="52" y="6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3" name="Freeform 452">
                <a:extLst>
                  <a:ext uri="{FF2B5EF4-FFF2-40B4-BE49-F238E27FC236}">
                    <a16:creationId xmlns:a16="http://schemas.microsoft.com/office/drawing/2014/main" id="{24CF4B5A-C7E5-4F00-AB86-132CC4E1D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314"/>
                <a:ext cx="46" cy="40"/>
              </a:xfrm>
              <a:custGeom>
                <a:avLst/>
                <a:gdLst>
                  <a:gd name="T0" fmla="*/ 0 w 46"/>
                  <a:gd name="T1" fmla="*/ 40 h 40"/>
                  <a:gd name="T2" fmla="*/ 0 w 46"/>
                  <a:gd name="T3" fmla="*/ 40 h 40"/>
                  <a:gd name="T4" fmla="*/ 6 w 46"/>
                  <a:gd name="T5" fmla="*/ 38 h 40"/>
                  <a:gd name="T6" fmla="*/ 12 w 46"/>
                  <a:gd name="T7" fmla="*/ 34 h 40"/>
                  <a:gd name="T8" fmla="*/ 26 w 46"/>
                  <a:gd name="T9" fmla="*/ 22 h 40"/>
                  <a:gd name="T10" fmla="*/ 38 w 46"/>
                  <a:gd name="T11" fmla="*/ 10 h 40"/>
                  <a:gd name="T12" fmla="*/ 46 w 46"/>
                  <a:gd name="T13" fmla="*/ 0 h 40"/>
                  <a:gd name="T14" fmla="*/ 0 w 46"/>
                  <a:gd name="T15" fmla="*/ 40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" h="40">
                    <a:moveTo>
                      <a:pt x="0" y="40"/>
                    </a:moveTo>
                    <a:lnTo>
                      <a:pt x="0" y="40"/>
                    </a:lnTo>
                    <a:lnTo>
                      <a:pt x="6" y="38"/>
                    </a:lnTo>
                    <a:lnTo>
                      <a:pt x="12" y="34"/>
                    </a:lnTo>
                    <a:lnTo>
                      <a:pt x="26" y="22"/>
                    </a:lnTo>
                    <a:lnTo>
                      <a:pt x="38" y="10"/>
                    </a:lnTo>
                    <a:lnTo>
                      <a:pt x="46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4" name="Freeform 453">
                <a:extLst>
                  <a:ext uri="{FF2B5EF4-FFF2-40B4-BE49-F238E27FC236}">
                    <a16:creationId xmlns:a16="http://schemas.microsoft.com/office/drawing/2014/main" id="{D11806B3-A3A0-47DB-B6E1-A92ED8A5E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314"/>
                <a:ext cx="46" cy="40"/>
              </a:xfrm>
              <a:custGeom>
                <a:avLst/>
                <a:gdLst>
                  <a:gd name="T0" fmla="*/ 0 w 46"/>
                  <a:gd name="T1" fmla="*/ 40 h 40"/>
                  <a:gd name="T2" fmla="*/ 0 w 46"/>
                  <a:gd name="T3" fmla="*/ 40 h 40"/>
                  <a:gd name="T4" fmla="*/ 6 w 46"/>
                  <a:gd name="T5" fmla="*/ 38 h 40"/>
                  <a:gd name="T6" fmla="*/ 12 w 46"/>
                  <a:gd name="T7" fmla="*/ 34 h 40"/>
                  <a:gd name="T8" fmla="*/ 26 w 46"/>
                  <a:gd name="T9" fmla="*/ 22 h 40"/>
                  <a:gd name="T10" fmla="*/ 38 w 46"/>
                  <a:gd name="T11" fmla="*/ 10 h 40"/>
                  <a:gd name="T12" fmla="*/ 46 w 4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40">
                    <a:moveTo>
                      <a:pt x="0" y="40"/>
                    </a:moveTo>
                    <a:lnTo>
                      <a:pt x="0" y="40"/>
                    </a:lnTo>
                    <a:lnTo>
                      <a:pt x="6" y="38"/>
                    </a:lnTo>
                    <a:lnTo>
                      <a:pt x="12" y="34"/>
                    </a:lnTo>
                    <a:lnTo>
                      <a:pt x="26" y="22"/>
                    </a:lnTo>
                    <a:lnTo>
                      <a:pt x="38" y="10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5" name="Freeform 454">
                <a:extLst>
                  <a:ext uri="{FF2B5EF4-FFF2-40B4-BE49-F238E27FC236}">
                    <a16:creationId xmlns:a16="http://schemas.microsoft.com/office/drawing/2014/main" id="{C3B3B2FB-EDDF-4D3E-8811-8176148DC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" y="2336"/>
                <a:ext cx="30" cy="28"/>
              </a:xfrm>
              <a:custGeom>
                <a:avLst/>
                <a:gdLst>
                  <a:gd name="T0" fmla="*/ 0 w 30"/>
                  <a:gd name="T1" fmla="*/ 28 h 28"/>
                  <a:gd name="T2" fmla="*/ 0 w 30"/>
                  <a:gd name="T3" fmla="*/ 28 h 28"/>
                  <a:gd name="T4" fmla="*/ 10 w 30"/>
                  <a:gd name="T5" fmla="*/ 20 h 28"/>
                  <a:gd name="T6" fmla="*/ 20 w 30"/>
                  <a:gd name="T7" fmla="*/ 12 h 28"/>
                  <a:gd name="T8" fmla="*/ 26 w 30"/>
                  <a:gd name="T9" fmla="*/ 6 h 28"/>
                  <a:gd name="T10" fmla="*/ 30 w 30"/>
                  <a:gd name="T11" fmla="*/ 0 h 28"/>
                  <a:gd name="T12" fmla="*/ 0 w 30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0" y="28"/>
                    </a:moveTo>
                    <a:lnTo>
                      <a:pt x="0" y="28"/>
                    </a:lnTo>
                    <a:lnTo>
                      <a:pt x="10" y="20"/>
                    </a:lnTo>
                    <a:lnTo>
                      <a:pt x="20" y="12"/>
                    </a:lnTo>
                    <a:lnTo>
                      <a:pt x="26" y="6"/>
                    </a:lnTo>
                    <a:lnTo>
                      <a:pt x="3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6" name="Freeform 455">
                <a:extLst>
                  <a:ext uri="{FF2B5EF4-FFF2-40B4-BE49-F238E27FC236}">
                    <a16:creationId xmlns:a16="http://schemas.microsoft.com/office/drawing/2014/main" id="{D79A0623-1510-4951-AEA0-89728B38F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" y="2336"/>
                <a:ext cx="30" cy="28"/>
              </a:xfrm>
              <a:custGeom>
                <a:avLst/>
                <a:gdLst>
                  <a:gd name="T0" fmla="*/ 0 w 30"/>
                  <a:gd name="T1" fmla="*/ 28 h 28"/>
                  <a:gd name="T2" fmla="*/ 0 w 30"/>
                  <a:gd name="T3" fmla="*/ 28 h 28"/>
                  <a:gd name="T4" fmla="*/ 10 w 30"/>
                  <a:gd name="T5" fmla="*/ 20 h 28"/>
                  <a:gd name="T6" fmla="*/ 20 w 30"/>
                  <a:gd name="T7" fmla="*/ 12 h 28"/>
                  <a:gd name="T8" fmla="*/ 26 w 30"/>
                  <a:gd name="T9" fmla="*/ 6 h 28"/>
                  <a:gd name="T10" fmla="*/ 30 w 30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28">
                    <a:moveTo>
                      <a:pt x="0" y="28"/>
                    </a:moveTo>
                    <a:lnTo>
                      <a:pt x="0" y="28"/>
                    </a:lnTo>
                    <a:lnTo>
                      <a:pt x="10" y="20"/>
                    </a:lnTo>
                    <a:lnTo>
                      <a:pt x="20" y="12"/>
                    </a:lnTo>
                    <a:lnTo>
                      <a:pt x="26" y="6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5" name="Freeform 457">
              <a:extLst>
                <a:ext uri="{FF2B5EF4-FFF2-40B4-BE49-F238E27FC236}">
                  <a16:creationId xmlns:a16="http://schemas.microsoft.com/office/drawing/2014/main" id="{F2F61A51-D2B0-4985-B27C-E37AF9487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2374"/>
              <a:ext cx="32" cy="20"/>
            </a:xfrm>
            <a:custGeom>
              <a:avLst/>
              <a:gdLst>
                <a:gd name="T0" fmla="*/ 0 w 32"/>
                <a:gd name="T1" fmla="*/ 20 h 20"/>
                <a:gd name="T2" fmla="*/ 0 w 32"/>
                <a:gd name="T3" fmla="*/ 20 h 20"/>
                <a:gd name="T4" fmla="*/ 10 w 32"/>
                <a:gd name="T5" fmla="*/ 16 h 20"/>
                <a:gd name="T6" fmla="*/ 18 w 32"/>
                <a:gd name="T7" fmla="*/ 10 h 20"/>
                <a:gd name="T8" fmla="*/ 32 w 32"/>
                <a:gd name="T9" fmla="*/ 0 h 20"/>
                <a:gd name="T10" fmla="*/ 0 w 32"/>
                <a:gd name="T11" fmla="*/ 2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0">
                  <a:moveTo>
                    <a:pt x="0" y="20"/>
                  </a:moveTo>
                  <a:lnTo>
                    <a:pt x="0" y="20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32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458">
              <a:extLst>
                <a:ext uri="{FF2B5EF4-FFF2-40B4-BE49-F238E27FC236}">
                  <a16:creationId xmlns:a16="http://schemas.microsoft.com/office/drawing/2014/main" id="{4270465D-4F51-4EE5-92D1-A669C98DF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2374"/>
              <a:ext cx="32" cy="20"/>
            </a:xfrm>
            <a:custGeom>
              <a:avLst/>
              <a:gdLst>
                <a:gd name="T0" fmla="*/ 0 w 32"/>
                <a:gd name="T1" fmla="*/ 20 h 20"/>
                <a:gd name="T2" fmla="*/ 0 w 32"/>
                <a:gd name="T3" fmla="*/ 20 h 20"/>
                <a:gd name="T4" fmla="*/ 10 w 32"/>
                <a:gd name="T5" fmla="*/ 16 h 20"/>
                <a:gd name="T6" fmla="*/ 18 w 32"/>
                <a:gd name="T7" fmla="*/ 10 h 20"/>
                <a:gd name="T8" fmla="*/ 32 w 3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0">
                  <a:moveTo>
                    <a:pt x="0" y="20"/>
                  </a:moveTo>
                  <a:lnTo>
                    <a:pt x="0" y="20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459">
              <a:extLst>
                <a:ext uri="{FF2B5EF4-FFF2-40B4-BE49-F238E27FC236}">
                  <a16:creationId xmlns:a16="http://schemas.microsoft.com/office/drawing/2014/main" id="{56652D8B-1CAF-4CA3-9462-37BE8E144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420"/>
              <a:ext cx="24" cy="20"/>
            </a:xfrm>
            <a:custGeom>
              <a:avLst/>
              <a:gdLst>
                <a:gd name="T0" fmla="*/ 0 w 24"/>
                <a:gd name="T1" fmla="*/ 20 h 20"/>
                <a:gd name="T2" fmla="*/ 0 w 24"/>
                <a:gd name="T3" fmla="*/ 20 h 20"/>
                <a:gd name="T4" fmla="*/ 10 w 24"/>
                <a:gd name="T5" fmla="*/ 14 h 20"/>
                <a:gd name="T6" fmla="*/ 16 w 24"/>
                <a:gd name="T7" fmla="*/ 8 h 20"/>
                <a:gd name="T8" fmla="*/ 24 w 24"/>
                <a:gd name="T9" fmla="*/ 0 h 20"/>
                <a:gd name="T10" fmla="*/ 0 w 24"/>
                <a:gd name="T11" fmla="*/ 2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20">
                  <a:moveTo>
                    <a:pt x="0" y="20"/>
                  </a:moveTo>
                  <a:lnTo>
                    <a:pt x="0" y="20"/>
                  </a:lnTo>
                  <a:lnTo>
                    <a:pt x="10" y="1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460">
              <a:extLst>
                <a:ext uri="{FF2B5EF4-FFF2-40B4-BE49-F238E27FC236}">
                  <a16:creationId xmlns:a16="http://schemas.microsoft.com/office/drawing/2014/main" id="{C3A41307-FB1E-453C-AF87-9F6892676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420"/>
              <a:ext cx="24" cy="20"/>
            </a:xfrm>
            <a:custGeom>
              <a:avLst/>
              <a:gdLst>
                <a:gd name="T0" fmla="*/ 0 w 24"/>
                <a:gd name="T1" fmla="*/ 20 h 20"/>
                <a:gd name="T2" fmla="*/ 0 w 24"/>
                <a:gd name="T3" fmla="*/ 20 h 20"/>
                <a:gd name="T4" fmla="*/ 10 w 24"/>
                <a:gd name="T5" fmla="*/ 14 h 20"/>
                <a:gd name="T6" fmla="*/ 16 w 24"/>
                <a:gd name="T7" fmla="*/ 8 h 20"/>
                <a:gd name="T8" fmla="*/ 24 w 2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0">
                  <a:moveTo>
                    <a:pt x="0" y="20"/>
                  </a:moveTo>
                  <a:lnTo>
                    <a:pt x="0" y="20"/>
                  </a:lnTo>
                  <a:lnTo>
                    <a:pt x="10" y="14"/>
                  </a:lnTo>
                  <a:lnTo>
                    <a:pt x="16" y="8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461">
              <a:extLst>
                <a:ext uri="{FF2B5EF4-FFF2-40B4-BE49-F238E27FC236}">
                  <a16:creationId xmlns:a16="http://schemas.microsoft.com/office/drawing/2014/main" id="{9A0977A3-C969-4085-954A-02DC93454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" y="2272"/>
              <a:ext cx="34" cy="6"/>
            </a:xfrm>
            <a:custGeom>
              <a:avLst/>
              <a:gdLst>
                <a:gd name="T0" fmla="*/ 0 w 34"/>
                <a:gd name="T1" fmla="*/ 6 h 6"/>
                <a:gd name="T2" fmla="*/ 0 w 34"/>
                <a:gd name="T3" fmla="*/ 6 h 6"/>
                <a:gd name="T4" fmla="*/ 8 w 34"/>
                <a:gd name="T5" fmla="*/ 2 h 6"/>
                <a:gd name="T6" fmla="*/ 18 w 34"/>
                <a:gd name="T7" fmla="*/ 0 h 6"/>
                <a:gd name="T8" fmla="*/ 28 w 34"/>
                <a:gd name="T9" fmla="*/ 0 h 6"/>
                <a:gd name="T10" fmla="*/ 34 w 34"/>
                <a:gd name="T11" fmla="*/ 0 h 6"/>
                <a:gd name="T12" fmla="*/ 0 w 34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0" y="6"/>
                  </a:lnTo>
                  <a:lnTo>
                    <a:pt x="8" y="2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462">
              <a:extLst>
                <a:ext uri="{FF2B5EF4-FFF2-40B4-BE49-F238E27FC236}">
                  <a16:creationId xmlns:a16="http://schemas.microsoft.com/office/drawing/2014/main" id="{E9F92316-9D6B-40F9-B000-7AA8790B1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" y="2272"/>
              <a:ext cx="34" cy="6"/>
            </a:xfrm>
            <a:custGeom>
              <a:avLst/>
              <a:gdLst>
                <a:gd name="T0" fmla="*/ 0 w 34"/>
                <a:gd name="T1" fmla="*/ 6 h 6"/>
                <a:gd name="T2" fmla="*/ 0 w 34"/>
                <a:gd name="T3" fmla="*/ 6 h 6"/>
                <a:gd name="T4" fmla="*/ 8 w 34"/>
                <a:gd name="T5" fmla="*/ 2 h 6"/>
                <a:gd name="T6" fmla="*/ 18 w 34"/>
                <a:gd name="T7" fmla="*/ 0 h 6"/>
                <a:gd name="T8" fmla="*/ 28 w 34"/>
                <a:gd name="T9" fmla="*/ 0 h 6"/>
                <a:gd name="T10" fmla="*/ 34 w 3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0" y="6"/>
                  </a:lnTo>
                  <a:lnTo>
                    <a:pt x="8" y="2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463">
              <a:extLst>
                <a:ext uri="{FF2B5EF4-FFF2-40B4-BE49-F238E27FC236}">
                  <a16:creationId xmlns:a16="http://schemas.microsoft.com/office/drawing/2014/main" id="{4ECAA578-8ED2-493D-81AC-0229B0EB0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2216"/>
              <a:ext cx="28" cy="38"/>
            </a:xfrm>
            <a:custGeom>
              <a:avLst/>
              <a:gdLst>
                <a:gd name="T0" fmla="*/ 28 w 28"/>
                <a:gd name="T1" fmla="*/ 0 h 38"/>
                <a:gd name="T2" fmla="*/ 28 w 28"/>
                <a:gd name="T3" fmla="*/ 0 h 38"/>
                <a:gd name="T4" fmla="*/ 16 w 28"/>
                <a:gd name="T5" fmla="*/ 8 h 38"/>
                <a:gd name="T6" fmla="*/ 6 w 28"/>
                <a:gd name="T7" fmla="*/ 18 h 38"/>
                <a:gd name="T8" fmla="*/ 0 w 28"/>
                <a:gd name="T9" fmla="*/ 28 h 38"/>
                <a:gd name="T10" fmla="*/ 0 w 28"/>
                <a:gd name="T11" fmla="*/ 34 h 38"/>
                <a:gd name="T12" fmla="*/ 0 w 28"/>
                <a:gd name="T13" fmla="*/ 38 h 38"/>
                <a:gd name="T14" fmla="*/ 0 w 28"/>
                <a:gd name="T15" fmla="*/ 38 h 38"/>
                <a:gd name="T16" fmla="*/ 4 w 28"/>
                <a:gd name="T17" fmla="*/ 26 h 38"/>
                <a:gd name="T18" fmla="*/ 12 w 28"/>
                <a:gd name="T19" fmla="*/ 14 h 38"/>
                <a:gd name="T20" fmla="*/ 22 w 28"/>
                <a:gd name="T21" fmla="*/ 4 h 38"/>
                <a:gd name="T22" fmla="*/ 28 w 28"/>
                <a:gd name="T23" fmla="*/ 0 h 38"/>
                <a:gd name="T24" fmla="*/ 28 w 28"/>
                <a:gd name="T25" fmla="*/ 0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38">
                  <a:moveTo>
                    <a:pt x="28" y="0"/>
                  </a:moveTo>
                  <a:lnTo>
                    <a:pt x="28" y="0"/>
                  </a:lnTo>
                  <a:lnTo>
                    <a:pt x="16" y="8"/>
                  </a:lnTo>
                  <a:lnTo>
                    <a:pt x="6" y="1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4" y="26"/>
                  </a:lnTo>
                  <a:lnTo>
                    <a:pt x="12" y="14"/>
                  </a:lnTo>
                  <a:lnTo>
                    <a:pt x="22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464">
              <a:extLst>
                <a:ext uri="{FF2B5EF4-FFF2-40B4-BE49-F238E27FC236}">
                  <a16:creationId xmlns:a16="http://schemas.microsoft.com/office/drawing/2014/main" id="{E8B073DF-D915-466C-9656-308EA2779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2200"/>
              <a:ext cx="14" cy="22"/>
            </a:xfrm>
            <a:custGeom>
              <a:avLst/>
              <a:gdLst>
                <a:gd name="T0" fmla="*/ 14 w 14"/>
                <a:gd name="T1" fmla="*/ 0 h 22"/>
                <a:gd name="T2" fmla="*/ 14 w 14"/>
                <a:gd name="T3" fmla="*/ 0 h 22"/>
                <a:gd name="T4" fmla="*/ 6 w 14"/>
                <a:gd name="T5" fmla="*/ 4 h 22"/>
                <a:gd name="T6" fmla="*/ 2 w 14"/>
                <a:gd name="T7" fmla="*/ 8 h 22"/>
                <a:gd name="T8" fmla="*/ 0 w 14"/>
                <a:gd name="T9" fmla="*/ 14 h 22"/>
                <a:gd name="T10" fmla="*/ 0 w 14"/>
                <a:gd name="T11" fmla="*/ 22 h 22"/>
                <a:gd name="T12" fmla="*/ 0 w 14"/>
                <a:gd name="T13" fmla="*/ 22 h 22"/>
                <a:gd name="T14" fmla="*/ 4 w 14"/>
                <a:gd name="T15" fmla="*/ 14 h 22"/>
                <a:gd name="T16" fmla="*/ 8 w 14"/>
                <a:gd name="T17" fmla="*/ 6 h 22"/>
                <a:gd name="T18" fmla="*/ 14 w 14"/>
                <a:gd name="T19" fmla="*/ 0 h 22"/>
                <a:gd name="T20" fmla="*/ 14 w 14"/>
                <a:gd name="T21" fmla="*/ 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22">
                  <a:moveTo>
                    <a:pt x="14" y="0"/>
                  </a:moveTo>
                  <a:lnTo>
                    <a:pt x="14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8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465">
              <a:extLst>
                <a:ext uri="{FF2B5EF4-FFF2-40B4-BE49-F238E27FC236}">
                  <a16:creationId xmlns:a16="http://schemas.microsoft.com/office/drawing/2014/main" id="{722D2ACC-5E29-4751-B35F-4777C72EE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2432"/>
              <a:ext cx="14" cy="62"/>
            </a:xfrm>
            <a:custGeom>
              <a:avLst/>
              <a:gdLst>
                <a:gd name="T0" fmla="*/ 14 w 14"/>
                <a:gd name="T1" fmla="*/ 0 h 62"/>
                <a:gd name="T2" fmla="*/ 14 w 14"/>
                <a:gd name="T3" fmla="*/ 0 h 62"/>
                <a:gd name="T4" fmla="*/ 4 w 14"/>
                <a:gd name="T5" fmla="*/ 30 h 62"/>
                <a:gd name="T6" fmla="*/ 0 w 14"/>
                <a:gd name="T7" fmla="*/ 48 h 62"/>
                <a:gd name="T8" fmla="*/ 0 w 14"/>
                <a:gd name="T9" fmla="*/ 54 h 62"/>
                <a:gd name="T10" fmla="*/ 2 w 14"/>
                <a:gd name="T11" fmla="*/ 62 h 62"/>
                <a:gd name="T12" fmla="*/ 14 w 14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62">
                  <a:moveTo>
                    <a:pt x="14" y="0"/>
                  </a:moveTo>
                  <a:lnTo>
                    <a:pt x="14" y="0"/>
                  </a:lnTo>
                  <a:lnTo>
                    <a:pt x="4" y="30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2" y="6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466">
              <a:extLst>
                <a:ext uri="{FF2B5EF4-FFF2-40B4-BE49-F238E27FC236}">
                  <a16:creationId xmlns:a16="http://schemas.microsoft.com/office/drawing/2014/main" id="{EDC1E9AB-BB54-4C07-9E8E-91E481F01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2432"/>
              <a:ext cx="14" cy="62"/>
            </a:xfrm>
            <a:custGeom>
              <a:avLst/>
              <a:gdLst>
                <a:gd name="T0" fmla="*/ 14 w 14"/>
                <a:gd name="T1" fmla="*/ 0 h 62"/>
                <a:gd name="T2" fmla="*/ 14 w 14"/>
                <a:gd name="T3" fmla="*/ 0 h 62"/>
                <a:gd name="T4" fmla="*/ 4 w 14"/>
                <a:gd name="T5" fmla="*/ 30 h 62"/>
                <a:gd name="T6" fmla="*/ 0 w 14"/>
                <a:gd name="T7" fmla="*/ 48 h 62"/>
                <a:gd name="T8" fmla="*/ 0 w 14"/>
                <a:gd name="T9" fmla="*/ 54 h 62"/>
                <a:gd name="T10" fmla="*/ 2 w 14"/>
                <a:gd name="T11" fmla="*/ 62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62">
                  <a:moveTo>
                    <a:pt x="14" y="0"/>
                  </a:moveTo>
                  <a:lnTo>
                    <a:pt x="14" y="0"/>
                  </a:lnTo>
                  <a:lnTo>
                    <a:pt x="4" y="30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2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467">
              <a:extLst>
                <a:ext uri="{FF2B5EF4-FFF2-40B4-BE49-F238E27FC236}">
                  <a16:creationId xmlns:a16="http://schemas.microsoft.com/office/drawing/2014/main" id="{20BB20E3-128C-4DA2-A249-B7AF76171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" y="2460"/>
              <a:ext cx="22" cy="16"/>
            </a:xfrm>
            <a:custGeom>
              <a:avLst/>
              <a:gdLst>
                <a:gd name="T0" fmla="*/ 0 w 22"/>
                <a:gd name="T1" fmla="*/ 16 h 16"/>
                <a:gd name="T2" fmla="*/ 0 w 22"/>
                <a:gd name="T3" fmla="*/ 16 h 16"/>
                <a:gd name="T4" fmla="*/ 4 w 22"/>
                <a:gd name="T5" fmla="*/ 8 h 16"/>
                <a:gd name="T6" fmla="*/ 10 w 22"/>
                <a:gd name="T7" fmla="*/ 2 h 16"/>
                <a:gd name="T8" fmla="*/ 16 w 22"/>
                <a:gd name="T9" fmla="*/ 0 h 16"/>
                <a:gd name="T10" fmla="*/ 22 w 22"/>
                <a:gd name="T11" fmla="*/ 0 h 16"/>
                <a:gd name="T12" fmla="*/ 0 w 22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6">
                  <a:moveTo>
                    <a:pt x="0" y="16"/>
                  </a:moveTo>
                  <a:lnTo>
                    <a:pt x="0" y="16"/>
                  </a:lnTo>
                  <a:lnTo>
                    <a:pt x="4" y="8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468">
              <a:extLst>
                <a:ext uri="{FF2B5EF4-FFF2-40B4-BE49-F238E27FC236}">
                  <a16:creationId xmlns:a16="http://schemas.microsoft.com/office/drawing/2014/main" id="{C8978ACA-6CAF-4ED2-B97D-E165D6DF5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" y="2460"/>
              <a:ext cx="22" cy="16"/>
            </a:xfrm>
            <a:custGeom>
              <a:avLst/>
              <a:gdLst>
                <a:gd name="T0" fmla="*/ 0 w 22"/>
                <a:gd name="T1" fmla="*/ 16 h 16"/>
                <a:gd name="T2" fmla="*/ 0 w 22"/>
                <a:gd name="T3" fmla="*/ 16 h 16"/>
                <a:gd name="T4" fmla="*/ 4 w 22"/>
                <a:gd name="T5" fmla="*/ 8 h 16"/>
                <a:gd name="T6" fmla="*/ 10 w 22"/>
                <a:gd name="T7" fmla="*/ 2 h 16"/>
                <a:gd name="T8" fmla="*/ 16 w 22"/>
                <a:gd name="T9" fmla="*/ 0 h 16"/>
                <a:gd name="T10" fmla="*/ 22 w 22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6">
                  <a:moveTo>
                    <a:pt x="0" y="16"/>
                  </a:moveTo>
                  <a:lnTo>
                    <a:pt x="0" y="16"/>
                  </a:lnTo>
                  <a:lnTo>
                    <a:pt x="4" y="8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469">
              <a:extLst>
                <a:ext uri="{FF2B5EF4-FFF2-40B4-BE49-F238E27FC236}">
                  <a16:creationId xmlns:a16="http://schemas.microsoft.com/office/drawing/2014/main" id="{7AAF2413-783B-4BE3-80F2-C3ED2F849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2472"/>
              <a:ext cx="26" cy="36"/>
            </a:xfrm>
            <a:custGeom>
              <a:avLst/>
              <a:gdLst>
                <a:gd name="T0" fmla="*/ 0 w 26"/>
                <a:gd name="T1" fmla="*/ 36 h 36"/>
                <a:gd name="T2" fmla="*/ 0 w 26"/>
                <a:gd name="T3" fmla="*/ 36 h 36"/>
                <a:gd name="T4" fmla="*/ 6 w 26"/>
                <a:gd name="T5" fmla="*/ 18 h 36"/>
                <a:gd name="T6" fmla="*/ 14 w 26"/>
                <a:gd name="T7" fmla="*/ 8 h 36"/>
                <a:gd name="T8" fmla="*/ 20 w 26"/>
                <a:gd name="T9" fmla="*/ 2 h 36"/>
                <a:gd name="T10" fmla="*/ 26 w 26"/>
                <a:gd name="T11" fmla="*/ 0 h 36"/>
                <a:gd name="T12" fmla="*/ 0 w 26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0" y="36"/>
                  </a:lnTo>
                  <a:lnTo>
                    <a:pt x="6" y="18"/>
                  </a:lnTo>
                  <a:lnTo>
                    <a:pt x="14" y="8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470">
              <a:extLst>
                <a:ext uri="{FF2B5EF4-FFF2-40B4-BE49-F238E27FC236}">
                  <a16:creationId xmlns:a16="http://schemas.microsoft.com/office/drawing/2014/main" id="{9E008F41-FA28-4F65-AE93-3DB7FE44B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2472"/>
              <a:ext cx="26" cy="36"/>
            </a:xfrm>
            <a:custGeom>
              <a:avLst/>
              <a:gdLst>
                <a:gd name="T0" fmla="*/ 0 w 26"/>
                <a:gd name="T1" fmla="*/ 36 h 36"/>
                <a:gd name="T2" fmla="*/ 0 w 26"/>
                <a:gd name="T3" fmla="*/ 36 h 36"/>
                <a:gd name="T4" fmla="*/ 6 w 26"/>
                <a:gd name="T5" fmla="*/ 18 h 36"/>
                <a:gd name="T6" fmla="*/ 14 w 26"/>
                <a:gd name="T7" fmla="*/ 8 h 36"/>
                <a:gd name="T8" fmla="*/ 20 w 26"/>
                <a:gd name="T9" fmla="*/ 2 h 36"/>
                <a:gd name="T10" fmla="*/ 26 w 26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0" y="36"/>
                  </a:lnTo>
                  <a:lnTo>
                    <a:pt x="6" y="18"/>
                  </a:lnTo>
                  <a:lnTo>
                    <a:pt x="14" y="8"/>
                  </a:lnTo>
                  <a:lnTo>
                    <a:pt x="20" y="2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471">
              <a:extLst>
                <a:ext uri="{FF2B5EF4-FFF2-40B4-BE49-F238E27FC236}">
                  <a16:creationId xmlns:a16="http://schemas.microsoft.com/office/drawing/2014/main" id="{A35932A3-E5EF-4669-A0E3-0428C84BD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2558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0 w 26"/>
                <a:gd name="T3" fmla="*/ 34 h 34"/>
                <a:gd name="T4" fmla="*/ 4 w 26"/>
                <a:gd name="T5" fmla="*/ 22 h 34"/>
                <a:gd name="T6" fmla="*/ 12 w 26"/>
                <a:gd name="T7" fmla="*/ 12 h 34"/>
                <a:gd name="T8" fmla="*/ 20 w 26"/>
                <a:gd name="T9" fmla="*/ 4 h 34"/>
                <a:gd name="T10" fmla="*/ 26 w 26"/>
                <a:gd name="T11" fmla="*/ 0 h 34"/>
                <a:gd name="T12" fmla="*/ 0 w 26"/>
                <a:gd name="T13" fmla="*/ 34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lnTo>
                    <a:pt x="0" y="34"/>
                  </a:lnTo>
                  <a:lnTo>
                    <a:pt x="4" y="22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472">
              <a:extLst>
                <a:ext uri="{FF2B5EF4-FFF2-40B4-BE49-F238E27FC236}">
                  <a16:creationId xmlns:a16="http://schemas.microsoft.com/office/drawing/2014/main" id="{A3B17E09-38CD-4A18-BE83-1F83F3DCC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2558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0 w 26"/>
                <a:gd name="T3" fmla="*/ 34 h 34"/>
                <a:gd name="T4" fmla="*/ 4 w 26"/>
                <a:gd name="T5" fmla="*/ 22 h 34"/>
                <a:gd name="T6" fmla="*/ 12 w 26"/>
                <a:gd name="T7" fmla="*/ 12 h 34"/>
                <a:gd name="T8" fmla="*/ 20 w 26"/>
                <a:gd name="T9" fmla="*/ 4 h 34"/>
                <a:gd name="T10" fmla="*/ 26 w 2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lnTo>
                    <a:pt x="0" y="34"/>
                  </a:lnTo>
                  <a:lnTo>
                    <a:pt x="4" y="22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473">
              <a:extLst>
                <a:ext uri="{FF2B5EF4-FFF2-40B4-BE49-F238E27FC236}">
                  <a16:creationId xmlns:a16="http://schemas.microsoft.com/office/drawing/2014/main" id="{8BF500D5-7F66-4116-9BD5-15400B02A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590"/>
              <a:ext cx="14" cy="36"/>
            </a:xfrm>
            <a:custGeom>
              <a:avLst/>
              <a:gdLst>
                <a:gd name="T0" fmla="*/ 0 w 14"/>
                <a:gd name="T1" fmla="*/ 36 h 36"/>
                <a:gd name="T2" fmla="*/ 0 w 14"/>
                <a:gd name="T3" fmla="*/ 36 h 36"/>
                <a:gd name="T4" fmla="*/ 2 w 14"/>
                <a:gd name="T5" fmla="*/ 24 h 36"/>
                <a:gd name="T6" fmla="*/ 6 w 14"/>
                <a:gd name="T7" fmla="*/ 14 h 36"/>
                <a:gd name="T8" fmla="*/ 14 w 14"/>
                <a:gd name="T9" fmla="*/ 0 h 36"/>
                <a:gd name="T10" fmla="*/ 0 w 14"/>
                <a:gd name="T11" fmla="*/ 3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36">
                  <a:moveTo>
                    <a:pt x="0" y="36"/>
                  </a:moveTo>
                  <a:lnTo>
                    <a:pt x="0" y="36"/>
                  </a:lnTo>
                  <a:lnTo>
                    <a:pt x="2" y="24"/>
                  </a:lnTo>
                  <a:lnTo>
                    <a:pt x="6" y="14"/>
                  </a:lnTo>
                  <a:lnTo>
                    <a:pt x="14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474">
              <a:extLst>
                <a:ext uri="{FF2B5EF4-FFF2-40B4-BE49-F238E27FC236}">
                  <a16:creationId xmlns:a16="http://schemas.microsoft.com/office/drawing/2014/main" id="{FAC4CCAC-825C-4CD2-AE26-E2C80D625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590"/>
              <a:ext cx="14" cy="36"/>
            </a:xfrm>
            <a:custGeom>
              <a:avLst/>
              <a:gdLst>
                <a:gd name="T0" fmla="*/ 0 w 14"/>
                <a:gd name="T1" fmla="*/ 36 h 36"/>
                <a:gd name="T2" fmla="*/ 0 w 14"/>
                <a:gd name="T3" fmla="*/ 36 h 36"/>
                <a:gd name="T4" fmla="*/ 2 w 14"/>
                <a:gd name="T5" fmla="*/ 24 h 36"/>
                <a:gd name="T6" fmla="*/ 6 w 14"/>
                <a:gd name="T7" fmla="*/ 14 h 36"/>
                <a:gd name="T8" fmla="*/ 14 w 14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36">
                  <a:moveTo>
                    <a:pt x="0" y="36"/>
                  </a:moveTo>
                  <a:lnTo>
                    <a:pt x="0" y="36"/>
                  </a:lnTo>
                  <a:lnTo>
                    <a:pt x="2" y="24"/>
                  </a:lnTo>
                  <a:lnTo>
                    <a:pt x="6" y="14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475">
              <a:extLst>
                <a:ext uri="{FF2B5EF4-FFF2-40B4-BE49-F238E27FC236}">
                  <a16:creationId xmlns:a16="http://schemas.microsoft.com/office/drawing/2014/main" id="{B79189F4-6B19-4604-BAD7-E9716C1A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664"/>
              <a:ext cx="42" cy="14"/>
            </a:xfrm>
            <a:custGeom>
              <a:avLst/>
              <a:gdLst>
                <a:gd name="T0" fmla="*/ 0 w 42"/>
                <a:gd name="T1" fmla="*/ 14 h 14"/>
                <a:gd name="T2" fmla="*/ 0 w 42"/>
                <a:gd name="T3" fmla="*/ 14 h 14"/>
                <a:gd name="T4" fmla="*/ 2 w 42"/>
                <a:gd name="T5" fmla="*/ 8 h 14"/>
                <a:gd name="T6" fmla="*/ 4 w 42"/>
                <a:gd name="T7" fmla="*/ 6 h 14"/>
                <a:gd name="T8" fmla="*/ 14 w 42"/>
                <a:gd name="T9" fmla="*/ 2 h 14"/>
                <a:gd name="T10" fmla="*/ 26 w 42"/>
                <a:gd name="T11" fmla="*/ 0 h 14"/>
                <a:gd name="T12" fmla="*/ 42 w 42"/>
                <a:gd name="T13" fmla="*/ 0 h 14"/>
                <a:gd name="T14" fmla="*/ 42 w 42"/>
                <a:gd name="T15" fmla="*/ 0 h 14"/>
                <a:gd name="T16" fmla="*/ 18 w 42"/>
                <a:gd name="T17" fmla="*/ 6 h 14"/>
                <a:gd name="T18" fmla="*/ 6 w 42"/>
                <a:gd name="T19" fmla="*/ 10 h 14"/>
                <a:gd name="T20" fmla="*/ 0 w 42"/>
                <a:gd name="T21" fmla="*/ 14 h 14"/>
                <a:gd name="T22" fmla="*/ 0 w 42"/>
                <a:gd name="T23" fmla="*/ 14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" h="14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6"/>
                  </a:lnTo>
                  <a:lnTo>
                    <a:pt x="14" y="2"/>
                  </a:lnTo>
                  <a:lnTo>
                    <a:pt x="26" y="0"/>
                  </a:lnTo>
                  <a:lnTo>
                    <a:pt x="42" y="0"/>
                  </a:lnTo>
                  <a:lnTo>
                    <a:pt x="18" y="6"/>
                  </a:lnTo>
                  <a:lnTo>
                    <a:pt x="6" y="1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476">
              <a:extLst>
                <a:ext uri="{FF2B5EF4-FFF2-40B4-BE49-F238E27FC236}">
                  <a16:creationId xmlns:a16="http://schemas.microsoft.com/office/drawing/2014/main" id="{E7F22A5C-32FA-4800-AD60-2E1CE35EB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2732"/>
              <a:ext cx="40" cy="14"/>
            </a:xfrm>
            <a:custGeom>
              <a:avLst/>
              <a:gdLst>
                <a:gd name="T0" fmla="*/ 0 w 40"/>
                <a:gd name="T1" fmla="*/ 14 h 14"/>
                <a:gd name="T2" fmla="*/ 0 w 40"/>
                <a:gd name="T3" fmla="*/ 14 h 14"/>
                <a:gd name="T4" fmla="*/ 0 w 40"/>
                <a:gd name="T5" fmla="*/ 8 h 14"/>
                <a:gd name="T6" fmla="*/ 4 w 40"/>
                <a:gd name="T7" fmla="*/ 6 h 14"/>
                <a:gd name="T8" fmla="*/ 12 w 40"/>
                <a:gd name="T9" fmla="*/ 2 h 14"/>
                <a:gd name="T10" fmla="*/ 26 w 40"/>
                <a:gd name="T11" fmla="*/ 0 h 14"/>
                <a:gd name="T12" fmla="*/ 40 w 40"/>
                <a:gd name="T13" fmla="*/ 0 h 14"/>
                <a:gd name="T14" fmla="*/ 40 w 40"/>
                <a:gd name="T15" fmla="*/ 0 h 14"/>
                <a:gd name="T16" fmla="*/ 16 w 40"/>
                <a:gd name="T17" fmla="*/ 6 h 14"/>
                <a:gd name="T18" fmla="*/ 4 w 40"/>
                <a:gd name="T19" fmla="*/ 10 h 14"/>
                <a:gd name="T20" fmla="*/ 0 w 40"/>
                <a:gd name="T21" fmla="*/ 14 h 14"/>
                <a:gd name="T22" fmla="*/ 0 w 40"/>
                <a:gd name="T23" fmla="*/ 14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14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6"/>
                  </a:lnTo>
                  <a:lnTo>
                    <a:pt x="12" y="2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16" y="6"/>
                  </a:lnTo>
                  <a:lnTo>
                    <a:pt x="4" y="1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477">
              <a:extLst>
                <a:ext uri="{FF2B5EF4-FFF2-40B4-BE49-F238E27FC236}">
                  <a16:creationId xmlns:a16="http://schemas.microsoft.com/office/drawing/2014/main" id="{FDC9F12D-EC91-4CBB-9546-C02547E3E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2880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24 h 24"/>
                <a:gd name="T4" fmla="*/ 0 w 36"/>
                <a:gd name="T5" fmla="*/ 20 h 24"/>
                <a:gd name="T6" fmla="*/ 2 w 36"/>
                <a:gd name="T7" fmla="*/ 16 h 24"/>
                <a:gd name="T8" fmla="*/ 10 w 36"/>
                <a:gd name="T9" fmla="*/ 10 h 24"/>
                <a:gd name="T10" fmla="*/ 20 w 36"/>
                <a:gd name="T11" fmla="*/ 4 h 24"/>
                <a:gd name="T12" fmla="*/ 36 w 36"/>
                <a:gd name="T13" fmla="*/ 0 h 24"/>
                <a:gd name="T14" fmla="*/ 36 w 36"/>
                <a:gd name="T15" fmla="*/ 0 h 24"/>
                <a:gd name="T16" fmla="*/ 14 w 36"/>
                <a:gd name="T17" fmla="*/ 12 h 24"/>
                <a:gd name="T18" fmla="*/ 4 w 36"/>
                <a:gd name="T19" fmla="*/ 18 h 24"/>
                <a:gd name="T20" fmla="*/ 0 w 36"/>
                <a:gd name="T21" fmla="*/ 24 h 24"/>
                <a:gd name="T22" fmla="*/ 0 w 36"/>
                <a:gd name="T23" fmla="*/ 24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36" y="0"/>
                  </a:lnTo>
                  <a:lnTo>
                    <a:pt x="14" y="12"/>
                  </a:lnTo>
                  <a:lnTo>
                    <a:pt x="4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Freeform 478">
              <a:extLst>
                <a:ext uri="{FF2B5EF4-FFF2-40B4-BE49-F238E27FC236}">
                  <a16:creationId xmlns:a16="http://schemas.microsoft.com/office/drawing/2014/main" id="{8D0659F9-D58D-4843-8F56-1EA0A71A4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2996"/>
              <a:ext cx="36" cy="26"/>
            </a:xfrm>
            <a:custGeom>
              <a:avLst/>
              <a:gdLst>
                <a:gd name="T0" fmla="*/ 0 w 36"/>
                <a:gd name="T1" fmla="*/ 26 h 26"/>
                <a:gd name="T2" fmla="*/ 0 w 36"/>
                <a:gd name="T3" fmla="*/ 26 h 26"/>
                <a:gd name="T4" fmla="*/ 2 w 36"/>
                <a:gd name="T5" fmla="*/ 20 h 26"/>
                <a:gd name="T6" fmla="*/ 4 w 36"/>
                <a:gd name="T7" fmla="*/ 16 h 26"/>
                <a:gd name="T8" fmla="*/ 10 w 36"/>
                <a:gd name="T9" fmla="*/ 10 h 26"/>
                <a:gd name="T10" fmla="*/ 22 w 36"/>
                <a:gd name="T11" fmla="*/ 4 h 26"/>
                <a:gd name="T12" fmla="*/ 36 w 36"/>
                <a:gd name="T13" fmla="*/ 0 h 26"/>
                <a:gd name="T14" fmla="*/ 36 w 36"/>
                <a:gd name="T15" fmla="*/ 0 h 26"/>
                <a:gd name="T16" fmla="*/ 14 w 36"/>
                <a:gd name="T17" fmla="*/ 12 h 26"/>
                <a:gd name="T18" fmla="*/ 6 w 36"/>
                <a:gd name="T19" fmla="*/ 20 h 26"/>
                <a:gd name="T20" fmla="*/ 0 w 36"/>
                <a:gd name="T21" fmla="*/ 26 h 26"/>
                <a:gd name="T22" fmla="*/ 0 w 36"/>
                <a:gd name="T23" fmla="*/ 26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" h="26">
                  <a:moveTo>
                    <a:pt x="0" y="26"/>
                  </a:moveTo>
                  <a:lnTo>
                    <a:pt x="0" y="26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10" y="10"/>
                  </a:lnTo>
                  <a:lnTo>
                    <a:pt x="22" y="4"/>
                  </a:lnTo>
                  <a:lnTo>
                    <a:pt x="36" y="0"/>
                  </a:lnTo>
                  <a:lnTo>
                    <a:pt x="14" y="12"/>
                  </a:lnTo>
                  <a:lnTo>
                    <a:pt x="6" y="2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Freeform 479">
              <a:extLst>
                <a:ext uri="{FF2B5EF4-FFF2-40B4-BE49-F238E27FC236}">
                  <a16:creationId xmlns:a16="http://schemas.microsoft.com/office/drawing/2014/main" id="{942EA8B1-49E1-4784-822A-3FB335854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3282"/>
              <a:ext cx="58" cy="10"/>
            </a:xfrm>
            <a:custGeom>
              <a:avLst/>
              <a:gdLst>
                <a:gd name="T0" fmla="*/ 0 w 58"/>
                <a:gd name="T1" fmla="*/ 4 h 10"/>
                <a:gd name="T2" fmla="*/ 0 w 58"/>
                <a:gd name="T3" fmla="*/ 4 h 10"/>
                <a:gd name="T4" fmla="*/ 12 w 58"/>
                <a:gd name="T5" fmla="*/ 0 h 10"/>
                <a:gd name="T6" fmla="*/ 28 w 58"/>
                <a:gd name="T7" fmla="*/ 0 h 10"/>
                <a:gd name="T8" fmla="*/ 36 w 58"/>
                <a:gd name="T9" fmla="*/ 0 h 10"/>
                <a:gd name="T10" fmla="*/ 44 w 58"/>
                <a:gd name="T11" fmla="*/ 0 h 10"/>
                <a:gd name="T12" fmla="*/ 52 w 58"/>
                <a:gd name="T13" fmla="*/ 4 h 10"/>
                <a:gd name="T14" fmla="*/ 58 w 58"/>
                <a:gd name="T15" fmla="*/ 10 h 10"/>
                <a:gd name="T16" fmla="*/ 58 w 58"/>
                <a:gd name="T17" fmla="*/ 10 h 10"/>
                <a:gd name="T18" fmla="*/ 52 w 58"/>
                <a:gd name="T19" fmla="*/ 6 h 10"/>
                <a:gd name="T20" fmla="*/ 46 w 58"/>
                <a:gd name="T21" fmla="*/ 4 h 10"/>
                <a:gd name="T22" fmla="*/ 38 w 58"/>
                <a:gd name="T23" fmla="*/ 4 h 10"/>
                <a:gd name="T24" fmla="*/ 30 w 58"/>
                <a:gd name="T25" fmla="*/ 4 h 10"/>
                <a:gd name="T26" fmla="*/ 30 w 58"/>
                <a:gd name="T27" fmla="*/ 4 h 10"/>
                <a:gd name="T28" fmla="*/ 16 w 58"/>
                <a:gd name="T29" fmla="*/ 4 h 10"/>
                <a:gd name="T30" fmla="*/ 0 w 58"/>
                <a:gd name="T31" fmla="*/ 4 h 10"/>
                <a:gd name="T32" fmla="*/ 0 w 58"/>
                <a:gd name="T33" fmla="*/ 4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10">
                  <a:moveTo>
                    <a:pt x="0" y="4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58" y="10"/>
                  </a:lnTo>
                  <a:lnTo>
                    <a:pt x="52" y="6"/>
                  </a:lnTo>
                  <a:lnTo>
                    <a:pt x="46" y="4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1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Freeform 480">
              <a:extLst>
                <a:ext uri="{FF2B5EF4-FFF2-40B4-BE49-F238E27FC236}">
                  <a16:creationId xmlns:a16="http://schemas.microsoft.com/office/drawing/2014/main" id="{C54DD933-4F3E-478F-82B6-C7FB11560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" y="3346"/>
              <a:ext cx="44" cy="14"/>
            </a:xfrm>
            <a:custGeom>
              <a:avLst/>
              <a:gdLst>
                <a:gd name="T0" fmla="*/ 0 w 44"/>
                <a:gd name="T1" fmla="*/ 14 h 14"/>
                <a:gd name="T2" fmla="*/ 0 w 44"/>
                <a:gd name="T3" fmla="*/ 14 h 14"/>
                <a:gd name="T4" fmla="*/ 6 w 44"/>
                <a:gd name="T5" fmla="*/ 8 h 14"/>
                <a:gd name="T6" fmla="*/ 12 w 44"/>
                <a:gd name="T7" fmla="*/ 4 h 14"/>
                <a:gd name="T8" fmla="*/ 26 w 44"/>
                <a:gd name="T9" fmla="*/ 0 h 14"/>
                <a:gd name="T10" fmla="*/ 36 w 44"/>
                <a:gd name="T11" fmla="*/ 0 h 14"/>
                <a:gd name="T12" fmla="*/ 42 w 44"/>
                <a:gd name="T13" fmla="*/ 2 h 14"/>
                <a:gd name="T14" fmla="*/ 44 w 44"/>
                <a:gd name="T15" fmla="*/ 6 h 14"/>
                <a:gd name="T16" fmla="*/ 44 w 44"/>
                <a:gd name="T17" fmla="*/ 6 h 14"/>
                <a:gd name="T18" fmla="*/ 40 w 44"/>
                <a:gd name="T19" fmla="*/ 4 h 14"/>
                <a:gd name="T20" fmla="*/ 34 w 44"/>
                <a:gd name="T21" fmla="*/ 4 h 14"/>
                <a:gd name="T22" fmla="*/ 20 w 44"/>
                <a:gd name="T23" fmla="*/ 4 h 14"/>
                <a:gd name="T24" fmla="*/ 8 w 44"/>
                <a:gd name="T25" fmla="*/ 8 h 14"/>
                <a:gd name="T26" fmla="*/ 0 w 44"/>
                <a:gd name="T27" fmla="*/ 14 h 14"/>
                <a:gd name="T28" fmla="*/ 0 w 44"/>
                <a:gd name="T29" fmla="*/ 14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" h="14">
                  <a:moveTo>
                    <a:pt x="0" y="14"/>
                  </a:moveTo>
                  <a:lnTo>
                    <a:pt x="0" y="14"/>
                  </a:lnTo>
                  <a:lnTo>
                    <a:pt x="6" y="8"/>
                  </a:lnTo>
                  <a:lnTo>
                    <a:pt x="12" y="4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0" y="4"/>
                  </a:lnTo>
                  <a:lnTo>
                    <a:pt x="8" y="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481">
              <a:extLst>
                <a:ext uri="{FF2B5EF4-FFF2-40B4-BE49-F238E27FC236}">
                  <a16:creationId xmlns:a16="http://schemas.microsoft.com/office/drawing/2014/main" id="{633CADC0-8D24-4677-8F9F-19D6DA95D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3432"/>
              <a:ext cx="44" cy="14"/>
            </a:xfrm>
            <a:custGeom>
              <a:avLst/>
              <a:gdLst>
                <a:gd name="T0" fmla="*/ 0 w 44"/>
                <a:gd name="T1" fmla="*/ 14 h 14"/>
                <a:gd name="T2" fmla="*/ 0 w 44"/>
                <a:gd name="T3" fmla="*/ 14 h 14"/>
                <a:gd name="T4" fmla="*/ 10 w 44"/>
                <a:gd name="T5" fmla="*/ 6 h 14"/>
                <a:gd name="T6" fmla="*/ 22 w 44"/>
                <a:gd name="T7" fmla="*/ 2 h 14"/>
                <a:gd name="T8" fmla="*/ 34 w 44"/>
                <a:gd name="T9" fmla="*/ 0 h 14"/>
                <a:gd name="T10" fmla="*/ 40 w 44"/>
                <a:gd name="T11" fmla="*/ 2 h 14"/>
                <a:gd name="T12" fmla="*/ 44 w 44"/>
                <a:gd name="T13" fmla="*/ 4 h 14"/>
                <a:gd name="T14" fmla="*/ 44 w 44"/>
                <a:gd name="T15" fmla="*/ 4 h 14"/>
                <a:gd name="T16" fmla="*/ 32 w 44"/>
                <a:gd name="T17" fmla="*/ 4 h 14"/>
                <a:gd name="T18" fmla="*/ 20 w 44"/>
                <a:gd name="T19" fmla="*/ 6 h 14"/>
                <a:gd name="T20" fmla="*/ 8 w 44"/>
                <a:gd name="T21" fmla="*/ 8 h 14"/>
                <a:gd name="T22" fmla="*/ 0 w 44"/>
                <a:gd name="T23" fmla="*/ 14 h 14"/>
                <a:gd name="T24" fmla="*/ 0 w 44"/>
                <a:gd name="T25" fmla="*/ 14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14">
                  <a:moveTo>
                    <a:pt x="0" y="14"/>
                  </a:moveTo>
                  <a:lnTo>
                    <a:pt x="0" y="14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4" y="4"/>
                  </a:lnTo>
                  <a:lnTo>
                    <a:pt x="32" y="4"/>
                  </a:lnTo>
                  <a:lnTo>
                    <a:pt x="20" y="6"/>
                  </a:lnTo>
                  <a:lnTo>
                    <a:pt x="8" y="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482">
              <a:extLst>
                <a:ext uri="{FF2B5EF4-FFF2-40B4-BE49-F238E27FC236}">
                  <a16:creationId xmlns:a16="http://schemas.microsoft.com/office/drawing/2014/main" id="{CD5F5A07-D58F-4580-838B-E04B57F6A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3476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10 w 30"/>
                <a:gd name="T5" fmla="*/ 0 h 6"/>
                <a:gd name="T6" fmla="*/ 20 w 30"/>
                <a:gd name="T7" fmla="*/ 0 h 6"/>
                <a:gd name="T8" fmla="*/ 30 w 30"/>
                <a:gd name="T9" fmla="*/ 0 h 6"/>
                <a:gd name="T10" fmla="*/ 0 w 3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483">
              <a:extLst>
                <a:ext uri="{FF2B5EF4-FFF2-40B4-BE49-F238E27FC236}">
                  <a16:creationId xmlns:a16="http://schemas.microsoft.com/office/drawing/2014/main" id="{C9F00189-C338-4616-8018-498BAFF12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3476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10 w 30"/>
                <a:gd name="T5" fmla="*/ 0 h 6"/>
                <a:gd name="T6" fmla="*/ 20 w 30"/>
                <a:gd name="T7" fmla="*/ 0 h 6"/>
                <a:gd name="T8" fmla="*/ 30 w 30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484">
              <a:extLst>
                <a:ext uri="{FF2B5EF4-FFF2-40B4-BE49-F238E27FC236}">
                  <a16:creationId xmlns:a16="http://schemas.microsoft.com/office/drawing/2014/main" id="{8BFB2A5D-4CFE-4B23-A076-D5DF66905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358"/>
              <a:ext cx="22" cy="28"/>
            </a:xfrm>
            <a:custGeom>
              <a:avLst/>
              <a:gdLst>
                <a:gd name="T0" fmla="*/ 22 w 22"/>
                <a:gd name="T1" fmla="*/ 0 h 28"/>
                <a:gd name="T2" fmla="*/ 22 w 22"/>
                <a:gd name="T3" fmla="*/ 0 h 28"/>
                <a:gd name="T4" fmla="*/ 14 w 22"/>
                <a:gd name="T5" fmla="*/ 2 h 28"/>
                <a:gd name="T6" fmla="*/ 8 w 22"/>
                <a:gd name="T7" fmla="*/ 4 h 28"/>
                <a:gd name="T8" fmla="*/ 4 w 22"/>
                <a:gd name="T9" fmla="*/ 8 h 28"/>
                <a:gd name="T10" fmla="*/ 2 w 22"/>
                <a:gd name="T11" fmla="*/ 12 h 28"/>
                <a:gd name="T12" fmla="*/ 0 w 22"/>
                <a:gd name="T13" fmla="*/ 28 h 28"/>
                <a:gd name="T14" fmla="*/ 0 w 22"/>
                <a:gd name="T15" fmla="*/ 28 h 28"/>
                <a:gd name="T16" fmla="*/ 4 w 22"/>
                <a:gd name="T17" fmla="*/ 18 h 28"/>
                <a:gd name="T18" fmla="*/ 10 w 22"/>
                <a:gd name="T19" fmla="*/ 10 h 28"/>
                <a:gd name="T20" fmla="*/ 16 w 22"/>
                <a:gd name="T21" fmla="*/ 2 h 28"/>
                <a:gd name="T22" fmla="*/ 20 w 22"/>
                <a:gd name="T23" fmla="*/ 2 h 28"/>
                <a:gd name="T24" fmla="*/ 22 w 22"/>
                <a:gd name="T25" fmla="*/ 0 h 28"/>
                <a:gd name="T26" fmla="*/ 22 w 22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28">
                  <a:moveTo>
                    <a:pt x="22" y="0"/>
                  </a:moveTo>
                  <a:lnTo>
                    <a:pt x="22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6" y="2"/>
                  </a:lnTo>
                  <a:lnTo>
                    <a:pt x="20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485">
              <a:extLst>
                <a:ext uri="{FF2B5EF4-FFF2-40B4-BE49-F238E27FC236}">
                  <a16:creationId xmlns:a16="http://schemas.microsoft.com/office/drawing/2014/main" id="{6FDE4822-C849-48E8-8112-B8A27DDDD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" y="3244"/>
              <a:ext cx="22" cy="44"/>
            </a:xfrm>
            <a:custGeom>
              <a:avLst/>
              <a:gdLst>
                <a:gd name="T0" fmla="*/ 0 w 22"/>
                <a:gd name="T1" fmla="*/ 44 h 44"/>
                <a:gd name="T2" fmla="*/ 0 w 22"/>
                <a:gd name="T3" fmla="*/ 44 h 44"/>
                <a:gd name="T4" fmla="*/ 2 w 22"/>
                <a:gd name="T5" fmla="*/ 32 h 44"/>
                <a:gd name="T6" fmla="*/ 8 w 22"/>
                <a:gd name="T7" fmla="*/ 20 h 44"/>
                <a:gd name="T8" fmla="*/ 22 w 22"/>
                <a:gd name="T9" fmla="*/ 0 h 44"/>
                <a:gd name="T10" fmla="*/ 0 w 22"/>
                <a:gd name="T11" fmla="*/ 44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44">
                  <a:moveTo>
                    <a:pt x="0" y="44"/>
                  </a:moveTo>
                  <a:lnTo>
                    <a:pt x="0" y="44"/>
                  </a:lnTo>
                  <a:lnTo>
                    <a:pt x="2" y="32"/>
                  </a:lnTo>
                  <a:lnTo>
                    <a:pt x="8" y="20"/>
                  </a:lnTo>
                  <a:lnTo>
                    <a:pt x="22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486">
              <a:extLst>
                <a:ext uri="{FF2B5EF4-FFF2-40B4-BE49-F238E27FC236}">
                  <a16:creationId xmlns:a16="http://schemas.microsoft.com/office/drawing/2014/main" id="{D949B41F-5077-48C7-9ADD-E675E56E7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" y="3244"/>
              <a:ext cx="22" cy="44"/>
            </a:xfrm>
            <a:custGeom>
              <a:avLst/>
              <a:gdLst>
                <a:gd name="T0" fmla="*/ 0 w 22"/>
                <a:gd name="T1" fmla="*/ 44 h 44"/>
                <a:gd name="T2" fmla="*/ 0 w 22"/>
                <a:gd name="T3" fmla="*/ 44 h 44"/>
                <a:gd name="T4" fmla="*/ 2 w 22"/>
                <a:gd name="T5" fmla="*/ 32 h 44"/>
                <a:gd name="T6" fmla="*/ 8 w 22"/>
                <a:gd name="T7" fmla="*/ 20 h 44"/>
                <a:gd name="T8" fmla="*/ 22 w 2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44">
                  <a:moveTo>
                    <a:pt x="0" y="44"/>
                  </a:moveTo>
                  <a:lnTo>
                    <a:pt x="0" y="44"/>
                  </a:lnTo>
                  <a:lnTo>
                    <a:pt x="2" y="32"/>
                  </a:lnTo>
                  <a:lnTo>
                    <a:pt x="8" y="20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487">
              <a:extLst>
                <a:ext uri="{FF2B5EF4-FFF2-40B4-BE49-F238E27FC236}">
                  <a16:creationId xmlns:a16="http://schemas.microsoft.com/office/drawing/2014/main" id="{069BC8FF-02E8-4118-833A-931654BD3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" y="3184"/>
              <a:ext cx="20" cy="44"/>
            </a:xfrm>
            <a:custGeom>
              <a:avLst/>
              <a:gdLst>
                <a:gd name="T0" fmla="*/ 0 w 20"/>
                <a:gd name="T1" fmla="*/ 44 h 44"/>
                <a:gd name="T2" fmla="*/ 0 w 20"/>
                <a:gd name="T3" fmla="*/ 44 h 44"/>
                <a:gd name="T4" fmla="*/ 2 w 20"/>
                <a:gd name="T5" fmla="*/ 30 h 44"/>
                <a:gd name="T6" fmla="*/ 8 w 20"/>
                <a:gd name="T7" fmla="*/ 16 h 44"/>
                <a:gd name="T8" fmla="*/ 14 w 20"/>
                <a:gd name="T9" fmla="*/ 6 h 44"/>
                <a:gd name="T10" fmla="*/ 20 w 20"/>
                <a:gd name="T11" fmla="*/ 0 h 44"/>
                <a:gd name="T12" fmla="*/ 0 w 20"/>
                <a:gd name="T13" fmla="*/ 44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44">
                  <a:moveTo>
                    <a:pt x="0" y="44"/>
                  </a:moveTo>
                  <a:lnTo>
                    <a:pt x="0" y="44"/>
                  </a:lnTo>
                  <a:lnTo>
                    <a:pt x="2" y="30"/>
                  </a:lnTo>
                  <a:lnTo>
                    <a:pt x="8" y="16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488">
              <a:extLst>
                <a:ext uri="{FF2B5EF4-FFF2-40B4-BE49-F238E27FC236}">
                  <a16:creationId xmlns:a16="http://schemas.microsoft.com/office/drawing/2014/main" id="{CFF41B16-401D-4E36-840C-E8DB01547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" y="3184"/>
              <a:ext cx="20" cy="44"/>
            </a:xfrm>
            <a:custGeom>
              <a:avLst/>
              <a:gdLst>
                <a:gd name="T0" fmla="*/ 0 w 20"/>
                <a:gd name="T1" fmla="*/ 44 h 44"/>
                <a:gd name="T2" fmla="*/ 0 w 20"/>
                <a:gd name="T3" fmla="*/ 44 h 44"/>
                <a:gd name="T4" fmla="*/ 2 w 20"/>
                <a:gd name="T5" fmla="*/ 30 h 44"/>
                <a:gd name="T6" fmla="*/ 8 w 20"/>
                <a:gd name="T7" fmla="*/ 16 h 44"/>
                <a:gd name="T8" fmla="*/ 14 w 20"/>
                <a:gd name="T9" fmla="*/ 6 h 44"/>
                <a:gd name="T10" fmla="*/ 20 w 20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44">
                  <a:moveTo>
                    <a:pt x="0" y="44"/>
                  </a:moveTo>
                  <a:lnTo>
                    <a:pt x="0" y="44"/>
                  </a:lnTo>
                  <a:lnTo>
                    <a:pt x="2" y="30"/>
                  </a:lnTo>
                  <a:lnTo>
                    <a:pt x="8" y="16"/>
                  </a:lnTo>
                  <a:lnTo>
                    <a:pt x="14" y="6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Freeform 489">
              <a:extLst>
                <a:ext uri="{FF2B5EF4-FFF2-40B4-BE49-F238E27FC236}">
                  <a16:creationId xmlns:a16="http://schemas.microsoft.com/office/drawing/2014/main" id="{22D7BAF7-7DE1-4713-BE25-E307F8D9E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2530"/>
              <a:ext cx="12" cy="52"/>
            </a:xfrm>
            <a:custGeom>
              <a:avLst/>
              <a:gdLst>
                <a:gd name="T0" fmla="*/ 0 w 12"/>
                <a:gd name="T1" fmla="*/ 6 h 52"/>
                <a:gd name="T2" fmla="*/ 0 w 12"/>
                <a:gd name="T3" fmla="*/ 6 h 52"/>
                <a:gd name="T4" fmla="*/ 2 w 12"/>
                <a:gd name="T5" fmla="*/ 18 h 52"/>
                <a:gd name="T6" fmla="*/ 6 w 12"/>
                <a:gd name="T7" fmla="*/ 30 h 52"/>
                <a:gd name="T8" fmla="*/ 8 w 12"/>
                <a:gd name="T9" fmla="*/ 40 h 52"/>
                <a:gd name="T10" fmla="*/ 6 w 12"/>
                <a:gd name="T11" fmla="*/ 46 h 52"/>
                <a:gd name="T12" fmla="*/ 4 w 12"/>
                <a:gd name="T13" fmla="*/ 52 h 52"/>
                <a:gd name="T14" fmla="*/ 4 w 12"/>
                <a:gd name="T15" fmla="*/ 52 h 52"/>
                <a:gd name="T16" fmla="*/ 8 w 12"/>
                <a:gd name="T17" fmla="*/ 48 h 52"/>
                <a:gd name="T18" fmla="*/ 10 w 12"/>
                <a:gd name="T19" fmla="*/ 42 h 52"/>
                <a:gd name="T20" fmla="*/ 12 w 12"/>
                <a:gd name="T21" fmla="*/ 34 h 52"/>
                <a:gd name="T22" fmla="*/ 10 w 12"/>
                <a:gd name="T23" fmla="*/ 28 h 52"/>
                <a:gd name="T24" fmla="*/ 10 w 12"/>
                <a:gd name="T25" fmla="*/ 28 h 52"/>
                <a:gd name="T26" fmla="*/ 6 w 12"/>
                <a:gd name="T27" fmla="*/ 14 h 52"/>
                <a:gd name="T28" fmla="*/ 0 w 12"/>
                <a:gd name="T29" fmla="*/ 0 h 52"/>
                <a:gd name="T30" fmla="*/ 0 w 12"/>
                <a:gd name="T31" fmla="*/ 6 h 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" h="52">
                  <a:moveTo>
                    <a:pt x="0" y="6"/>
                  </a:moveTo>
                  <a:lnTo>
                    <a:pt x="0" y="6"/>
                  </a:lnTo>
                  <a:lnTo>
                    <a:pt x="2" y="18"/>
                  </a:lnTo>
                  <a:lnTo>
                    <a:pt x="6" y="30"/>
                  </a:lnTo>
                  <a:lnTo>
                    <a:pt x="8" y="40"/>
                  </a:lnTo>
                  <a:lnTo>
                    <a:pt x="6" y="46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2"/>
                  </a:lnTo>
                  <a:lnTo>
                    <a:pt x="12" y="34"/>
                  </a:lnTo>
                  <a:lnTo>
                    <a:pt x="10" y="28"/>
                  </a:lnTo>
                  <a:lnTo>
                    <a:pt x="6" y="1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Freeform 490">
              <a:extLst>
                <a:ext uri="{FF2B5EF4-FFF2-40B4-BE49-F238E27FC236}">
                  <a16:creationId xmlns:a16="http://schemas.microsoft.com/office/drawing/2014/main" id="{C1C9D67E-241B-4BFD-BB39-318A6DA9C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2530"/>
              <a:ext cx="12" cy="52"/>
            </a:xfrm>
            <a:custGeom>
              <a:avLst/>
              <a:gdLst>
                <a:gd name="T0" fmla="*/ 0 w 12"/>
                <a:gd name="T1" fmla="*/ 6 h 52"/>
                <a:gd name="T2" fmla="*/ 0 w 12"/>
                <a:gd name="T3" fmla="*/ 6 h 52"/>
                <a:gd name="T4" fmla="*/ 2 w 12"/>
                <a:gd name="T5" fmla="*/ 18 h 52"/>
                <a:gd name="T6" fmla="*/ 6 w 12"/>
                <a:gd name="T7" fmla="*/ 30 h 52"/>
                <a:gd name="T8" fmla="*/ 8 w 12"/>
                <a:gd name="T9" fmla="*/ 40 h 52"/>
                <a:gd name="T10" fmla="*/ 6 w 12"/>
                <a:gd name="T11" fmla="*/ 46 h 52"/>
                <a:gd name="T12" fmla="*/ 4 w 12"/>
                <a:gd name="T13" fmla="*/ 52 h 52"/>
                <a:gd name="T14" fmla="*/ 4 w 12"/>
                <a:gd name="T15" fmla="*/ 52 h 52"/>
                <a:gd name="T16" fmla="*/ 8 w 12"/>
                <a:gd name="T17" fmla="*/ 48 h 52"/>
                <a:gd name="T18" fmla="*/ 10 w 12"/>
                <a:gd name="T19" fmla="*/ 42 h 52"/>
                <a:gd name="T20" fmla="*/ 12 w 12"/>
                <a:gd name="T21" fmla="*/ 34 h 52"/>
                <a:gd name="T22" fmla="*/ 10 w 12"/>
                <a:gd name="T23" fmla="*/ 28 h 52"/>
                <a:gd name="T24" fmla="*/ 10 w 12"/>
                <a:gd name="T25" fmla="*/ 28 h 52"/>
                <a:gd name="T26" fmla="*/ 6 w 12"/>
                <a:gd name="T27" fmla="*/ 14 h 52"/>
                <a:gd name="T28" fmla="*/ 0 w 12"/>
                <a:gd name="T29" fmla="*/ 0 h 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" h="52">
                  <a:moveTo>
                    <a:pt x="0" y="6"/>
                  </a:moveTo>
                  <a:lnTo>
                    <a:pt x="0" y="6"/>
                  </a:lnTo>
                  <a:lnTo>
                    <a:pt x="2" y="18"/>
                  </a:lnTo>
                  <a:lnTo>
                    <a:pt x="6" y="30"/>
                  </a:lnTo>
                  <a:lnTo>
                    <a:pt x="8" y="40"/>
                  </a:lnTo>
                  <a:lnTo>
                    <a:pt x="6" y="46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2"/>
                  </a:lnTo>
                  <a:lnTo>
                    <a:pt x="12" y="34"/>
                  </a:lnTo>
                  <a:lnTo>
                    <a:pt x="10" y="28"/>
                  </a:lnTo>
                  <a:lnTo>
                    <a:pt x="6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491">
              <a:extLst>
                <a:ext uri="{FF2B5EF4-FFF2-40B4-BE49-F238E27FC236}">
                  <a16:creationId xmlns:a16="http://schemas.microsoft.com/office/drawing/2014/main" id="{C9AE8957-DAA1-402B-A6E0-52FAF0A12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544"/>
              <a:ext cx="38" cy="42"/>
            </a:xfrm>
            <a:custGeom>
              <a:avLst/>
              <a:gdLst>
                <a:gd name="T0" fmla="*/ 38 w 38"/>
                <a:gd name="T1" fmla="*/ 0 h 42"/>
                <a:gd name="T2" fmla="*/ 38 w 38"/>
                <a:gd name="T3" fmla="*/ 0 h 42"/>
                <a:gd name="T4" fmla="*/ 34 w 38"/>
                <a:gd name="T5" fmla="*/ 14 h 42"/>
                <a:gd name="T6" fmla="*/ 26 w 38"/>
                <a:gd name="T7" fmla="*/ 28 h 42"/>
                <a:gd name="T8" fmla="*/ 26 w 38"/>
                <a:gd name="T9" fmla="*/ 28 h 42"/>
                <a:gd name="T10" fmla="*/ 22 w 38"/>
                <a:gd name="T11" fmla="*/ 32 h 42"/>
                <a:gd name="T12" fmla="*/ 14 w 38"/>
                <a:gd name="T13" fmla="*/ 34 h 42"/>
                <a:gd name="T14" fmla="*/ 14 w 38"/>
                <a:gd name="T15" fmla="*/ 34 h 42"/>
                <a:gd name="T16" fmla="*/ 8 w 38"/>
                <a:gd name="T17" fmla="*/ 38 h 42"/>
                <a:gd name="T18" fmla="*/ 0 w 38"/>
                <a:gd name="T19" fmla="*/ 42 h 42"/>
                <a:gd name="T20" fmla="*/ 0 w 38"/>
                <a:gd name="T21" fmla="*/ 42 h 42"/>
                <a:gd name="T22" fmla="*/ 14 w 38"/>
                <a:gd name="T23" fmla="*/ 40 h 42"/>
                <a:gd name="T24" fmla="*/ 20 w 38"/>
                <a:gd name="T25" fmla="*/ 38 h 42"/>
                <a:gd name="T26" fmla="*/ 26 w 38"/>
                <a:gd name="T27" fmla="*/ 34 h 42"/>
                <a:gd name="T28" fmla="*/ 26 w 38"/>
                <a:gd name="T29" fmla="*/ 34 h 42"/>
                <a:gd name="T30" fmla="*/ 32 w 38"/>
                <a:gd name="T31" fmla="*/ 28 h 42"/>
                <a:gd name="T32" fmla="*/ 34 w 38"/>
                <a:gd name="T33" fmla="*/ 20 h 42"/>
                <a:gd name="T34" fmla="*/ 38 w 38"/>
                <a:gd name="T35" fmla="*/ 2 h 42"/>
                <a:gd name="T36" fmla="*/ 38 w 38"/>
                <a:gd name="T37" fmla="*/ 0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8" h="42">
                  <a:moveTo>
                    <a:pt x="38" y="0"/>
                  </a:moveTo>
                  <a:lnTo>
                    <a:pt x="38" y="0"/>
                  </a:lnTo>
                  <a:lnTo>
                    <a:pt x="34" y="1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4" y="34"/>
                  </a:lnTo>
                  <a:lnTo>
                    <a:pt x="8" y="38"/>
                  </a:lnTo>
                  <a:lnTo>
                    <a:pt x="0" y="42"/>
                  </a:lnTo>
                  <a:lnTo>
                    <a:pt x="14" y="40"/>
                  </a:lnTo>
                  <a:lnTo>
                    <a:pt x="20" y="38"/>
                  </a:lnTo>
                  <a:lnTo>
                    <a:pt x="26" y="34"/>
                  </a:lnTo>
                  <a:lnTo>
                    <a:pt x="32" y="28"/>
                  </a:lnTo>
                  <a:lnTo>
                    <a:pt x="34" y="20"/>
                  </a:lnTo>
                  <a:lnTo>
                    <a:pt x="38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Freeform 492">
              <a:extLst>
                <a:ext uri="{FF2B5EF4-FFF2-40B4-BE49-F238E27FC236}">
                  <a16:creationId xmlns:a16="http://schemas.microsoft.com/office/drawing/2014/main" id="{6448C9BE-0305-44E3-A3F3-B988586B0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544"/>
              <a:ext cx="38" cy="42"/>
            </a:xfrm>
            <a:custGeom>
              <a:avLst/>
              <a:gdLst>
                <a:gd name="T0" fmla="*/ 38 w 38"/>
                <a:gd name="T1" fmla="*/ 0 h 42"/>
                <a:gd name="T2" fmla="*/ 38 w 38"/>
                <a:gd name="T3" fmla="*/ 0 h 42"/>
                <a:gd name="T4" fmla="*/ 34 w 38"/>
                <a:gd name="T5" fmla="*/ 14 h 42"/>
                <a:gd name="T6" fmla="*/ 26 w 38"/>
                <a:gd name="T7" fmla="*/ 28 h 42"/>
                <a:gd name="T8" fmla="*/ 26 w 38"/>
                <a:gd name="T9" fmla="*/ 28 h 42"/>
                <a:gd name="T10" fmla="*/ 22 w 38"/>
                <a:gd name="T11" fmla="*/ 32 h 42"/>
                <a:gd name="T12" fmla="*/ 14 w 38"/>
                <a:gd name="T13" fmla="*/ 34 h 42"/>
                <a:gd name="T14" fmla="*/ 14 w 38"/>
                <a:gd name="T15" fmla="*/ 34 h 42"/>
                <a:gd name="T16" fmla="*/ 8 w 38"/>
                <a:gd name="T17" fmla="*/ 38 h 42"/>
                <a:gd name="T18" fmla="*/ 0 w 38"/>
                <a:gd name="T19" fmla="*/ 42 h 42"/>
                <a:gd name="T20" fmla="*/ 0 w 38"/>
                <a:gd name="T21" fmla="*/ 42 h 42"/>
                <a:gd name="T22" fmla="*/ 14 w 38"/>
                <a:gd name="T23" fmla="*/ 40 h 42"/>
                <a:gd name="T24" fmla="*/ 20 w 38"/>
                <a:gd name="T25" fmla="*/ 38 h 42"/>
                <a:gd name="T26" fmla="*/ 26 w 38"/>
                <a:gd name="T27" fmla="*/ 34 h 42"/>
                <a:gd name="T28" fmla="*/ 26 w 38"/>
                <a:gd name="T29" fmla="*/ 34 h 42"/>
                <a:gd name="T30" fmla="*/ 32 w 38"/>
                <a:gd name="T31" fmla="*/ 28 h 42"/>
                <a:gd name="T32" fmla="*/ 34 w 38"/>
                <a:gd name="T33" fmla="*/ 20 h 42"/>
                <a:gd name="T34" fmla="*/ 38 w 38"/>
                <a:gd name="T35" fmla="*/ 2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8" h="42">
                  <a:moveTo>
                    <a:pt x="38" y="0"/>
                  </a:moveTo>
                  <a:lnTo>
                    <a:pt x="38" y="0"/>
                  </a:lnTo>
                  <a:lnTo>
                    <a:pt x="34" y="1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4" y="34"/>
                  </a:lnTo>
                  <a:lnTo>
                    <a:pt x="8" y="38"/>
                  </a:lnTo>
                  <a:lnTo>
                    <a:pt x="0" y="42"/>
                  </a:lnTo>
                  <a:lnTo>
                    <a:pt x="14" y="40"/>
                  </a:lnTo>
                  <a:lnTo>
                    <a:pt x="20" y="38"/>
                  </a:lnTo>
                  <a:lnTo>
                    <a:pt x="26" y="34"/>
                  </a:lnTo>
                  <a:lnTo>
                    <a:pt x="32" y="28"/>
                  </a:lnTo>
                  <a:lnTo>
                    <a:pt x="34" y="20"/>
                  </a:lnTo>
                  <a:lnTo>
                    <a:pt x="3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Freeform 493">
              <a:extLst>
                <a:ext uri="{FF2B5EF4-FFF2-40B4-BE49-F238E27FC236}">
                  <a16:creationId xmlns:a16="http://schemas.microsoft.com/office/drawing/2014/main" id="{E0489C1C-943C-4DFF-8DCE-461FA7715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2448"/>
              <a:ext cx="18" cy="26"/>
            </a:xfrm>
            <a:custGeom>
              <a:avLst/>
              <a:gdLst>
                <a:gd name="T0" fmla="*/ 0 w 18"/>
                <a:gd name="T1" fmla="*/ 26 h 26"/>
                <a:gd name="T2" fmla="*/ 0 w 18"/>
                <a:gd name="T3" fmla="*/ 26 h 26"/>
                <a:gd name="T4" fmla="*/ 6 w 18"/>
                <a:gd name="T5" fmla="*/ 20 h 26"/>
                <a:gd name="T6" fmla="*/ 12 w 18"/>
                <a:gd name="T7" fmla="*/ 16 h 26"/>
                <a:gd name="T8" fmla="*/ 12 w 18"/>
                <a:gd name="T9" fmla="*/ 16 h 26"/>
                <a:gd name="T10" fmla="*/ 14 w 18"/>
                <a:gd name="T11" fmla="*/ 12 h 26"/>
                <a:gd name="T12" fmla="*/ 16 w 18"/>
                <a:gd name="T13" fmla="*/ 8 h 26"/>
                <a:gd name="T14" fmla="*/ 14 w 18"/>
                <a:gd name="T15" fmla="*/ 0 h 26"/>
                <a:gd name="T16" fmla="*/ 14 w 18"/>
                <a:gd name="T17" fmla="*/ 0 h 26"/>
                <a:gd name="T18" fmla="*/ 16 w 18"/>
                <a:gd name="T19" fmla="*/ 4 h 26"/>
                <a:gd name="T20" fmla="*/ 18 w 18"/>
                <a:gd name="T21" fmla="*/ 8 h 26"/>
                <a:gd name="T22" fmla="*/ 14 w 18"/>
                <a:gd name="T23" fmla="*/ 16 h 26"/>
                <a:gd name="T24" fmla="*/ 10 w 18"/>
                <a:gd name="T25" fmla="*/ 20 h 26"/>
                <a:gd name="T26" fmla="*/ 2 w 18"/>
                <a:gd name="T27" fmla="*/ 22 h 26"/>
                <a:gd name="T28" fmla="*/ 0 w 18"/>
                <a:gd name="T29" fmla="*/ 26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" h="26">
                  <a:moveTo>
                    <a:pt x="0" y="26"/>
                  </a:moveTo>
                  <a:lnTo>
                    <a:pt x="0" y="26"/>
                  </a:lnTo>
                  <a:lnTo>
                    <a:pt x="6" y="20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4" y="16"/>
                  </a:lnTo>
                  <a:lnTo>
                    <a:pt x="10" y="20"/>
                  </a:lnTo>
                  <a:lnTo>
                    <a:pt x="2" y="2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Freeform 494">
              <a:extLst>
                <a:ext uri="{FF2B5EF4-FFF2-40B4-BE49-F238E27FC236}">
                  <a16:creationId xmlns:a16="http://schemas.microsoft.com/office/drawing/2014/main" id="{3C6D7436-5C18-4531-B495-F095272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2448"/>
              <a:ext cx="18" cy="26"/>
            </a:xfrm>
            <a:custGeom>
              <a:avLst/>
              <a:gdLst>
                <a:gd name="T0" fmla="*/ 0 w 18"/>
                <a:gd name="T1" fmla="*/ 26 h 26"/>
                <a:gd name="T2" fmla="*/ 0 w 18"/>
                <a:gd name="T3" fmla="*/ 26 h 26"/>
                <a:gd name="T4" fmla="*/ 6 w 18"/>
                <a:gd name="T5" fmla="*/ 20 h 26"/>
                <a:gd name="T6" fmla="*/ 12 w 18"/>
                <a:gd name="T7" fmla="*/ 16 h 26"/>
                <a:gd name="T8" fmla="*/ 12 w 18"/>
                <a:gd name="T9" fmla="*/ 16 h 26"/>
                <a:gd name="T10" fmla="*/ 14 w 18"/>
                <a:gd name="T11" fmla="*/ 12 h 26"/>
                <a:gd name="T12" fmla="*/ 16 w 18"/>
                <a:gd name="T13" fmla="*/ 8 h 26"/>
                <a:gd name="T14" fmla="*/ 14 w 18"/>
                <a:gd name="T15" fmla="*/ 0 h 26"/>
                <a:gd name="T16" fmla="*/ 14 w 18"/>
                <a:gd name="T17" fmla="*/ 0 h 26"/>
                <a:gd name="T18" fmla="*/ 16 w 18"/>
                <a:gd name="T19" fmla="*/ 4 h 26"/>
                <a:gd name="T20" fmla="*/ 18 w 18"/>
                <a:gd name="T21" fmla="*/ 8 h 26"/>
                <a:gd name="T22" fmla="*/ 14 w 18"/>
                <a:gd name="T23" fmla="*/ 16 h 26"/>
                <a:gd name="T24" fmla="*/ 10 w 18"/>
                <a:gd name="T25" fmla="*/ 20 h 26"/>
                <a:gd name="T26" fmla="*/ 2 w 18"/>
                <a:gd name="T27" fmla="*/ 22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26">
                  <a:moveTo>
                    <a:pt x="0" y="26"/>
                  </a:moveTo>
                  <a:lnTo>
                    <a:pt x="0" y="26"/>
                  </a:lnTo>
                  <a:lnTo>
                    <a:pt x="6" y="20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4" y="16"/>
                  </a:lnTo>
                  <a:lnTo>
                    <a:pt x="10" y="20"/>
                  </a:lnTo>
                  <a:lnTo>
                    <a:pt x="2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Freeform 495">
              <a:extLst>
                <a:ext uri="{FF2B5EF4-FFF2-40B4-BE49-F238E27FC236}">
                  <a16:creationId xmlns:a16="http://schemas.microsoft.com/office/drawing/2014/main" id="{BE2F788A-4072-44D2-AB94-97AB89BCC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2634"/>
              <a:ext cx="14" cy="26"/>
            </a:xfrm>
            <a:custGeom>
              <a:avLst/>
              <a:gdLst>
                <a:gd name="T0" fmla="*/ 0 w 14"/>
                <a:gd name="T1" fmla="*/ 24 h 26"/>
                <a:gd name="T2" fmla="*/ 0 w 14"/>
                <a:gd name="T3" fmla="*/ 24 h 26"/>
                <a:gd name="T4" fmla="*/ 6 w 14"/>
                <a:gd name="T5" fmla="*/ 24 h 26"/>
                <a:gd name="T6" fmla="*/ 8 w 14"/>
                <a:gd name="T7" fmla="*/ 22 h 26"/>
                <a:gd name="T8" fmla="*/ 10 w 14"/>
                <a:gd name="T9" fmla="*/ 18 h 26"/>
                <a:gd name="T10" fmla="*/ 10 w 14"/>
                <a:gd name="T11" fmla="*/ 14 h 26"/>
                <a:gd name="T12" fmla="*/ 8 w 14"/>
                <a:gd name="T13" fmla="*/ 6 h 26"/>
                <a:gd name="T14" fmla="*/ 2 w 14"/>
                <a:gd name="T15" fmla="*/ 0 h 26"/>
                <a:gd name="T16" fmla="*/ 2 w 14"/>
                <a:gd name="T17" fmla="*/ 0 h 26"/>
                <a:gd name="T18" fmla="*/ 10 w 14"/>
                <a:gd name="T19" fmla="*/ 6 h 26"/>
                <a:gd name="T20" fmla="*/ 14 w 14"/>
                <a:gd name="T21" fmla="*/ 12 h 26"/>
                <a:gd name="T22" fmla="*/ 14 w 14"/>
                <a:gd name="T23" fmla="*/ 16 h 26"/>
                <a:gd name="T24" fmla="*/ 14 w 14"/>
                <a:gd name="T25" fmla="*/ 20 h 26"/>
                <a:gd name="T26" fmla="*/ 10 w 14"/>
                <a:gd name="T27" fmla="*/ 22 h 26"/>
                <a:gd name="T28" fmla="*/ 6 w 14"/>
                <a:gd name="T29" fmla="*/ 26 h 26"/>
                <a:gd name="T30" fmla="*/ 0 w 14"/>
                <a:gd name="T31" fmla="*/ 24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" h="26">
                  <a:moveTo>
                    <a:pt x="0" y="24"/>
                  </a:moveTo>
                  <a:lnTo>
                    <a:pt x="0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6"/>
                  </a:lnTo>
                  <a:lnTo>
                    <a:pt x="2" y="0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496">
              <a:extLst>
                <a:ext uri="{FF2B5EF4-FFF2-40B4-BE49-F238E27FC236}">
                  <a16:creationId xmlns:a16="http://schemas.microsoft.com/office/drawing/2014/main" id="{0BF3D1B6-1151-4E40-9075-38636B89F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2634"/>
              <a:ext cx="14" cy="26"/>
            </a:xfrm>
            <a:custGeom>
              <a:avLst/>
              <a:gdLst>
                <a:gd name="T0" fmla="*/ 0 w 14"/>
                <a:gd name="T1" fmla="*/ 24 h 26"/>
                <a:gd name="T2" fmla="*/ 0 w 14"/>
                <a:gd name="T3" fmla="*/ 24 h 26"/>
                <a:gd name="T4" fmla="*/ 6 w 14"/>
                <a:gd name="T5" fmla="*/ 24 h 26"/>
                <a:gd name="T6" fmla="*/ 8 w 14"/>
                <a:gd name="T7" fmla="*/ 22 h 26"/>
                <a:gd name="T8" fmla="*/ 10 w 14"/>
                <a:gd name="T9" fmla="*/ 18 h 26"/>
                <a:gd name="T10" fmla="*/ 10 w 14"/>
                <a:gd name="T11" fmla="*/ 14 h 26"/>
                <a:gd name="T12" fmla="*/ 8 w 14"/>
                <a:gd name="T13" fmla="*/ 6 h 26"/>
                <a:gd name="T14" fmla="*/ 2 w 14"/>
                <a:gd name="T15" fmla="*/ 0 h 26"/>
                <a:gd name="T16" fmla="*/ 2 w 14"/>
                <a:gd name="T17" fmla="*/ 0 h 26"/>
                <a:gd name="T18" fmla="*/ 10 w 14"/>
                <a:gd name="T19" fmla="*/ 6 h 26"/>
                <a:gd name="T20" fmla="*/ 14 w 14"/>
                <a:gd name="T21" fmla="*/ 12 h 26"/>
                <a:gd name="T22" fmla="*/ 14 w 14"/>
                <a:gd name="T23" fmla="*/ 16 h 26"/>
                <a:gd name="T24" fmla="*/ 14 w 14"/>
                <a:gd name="T25" fmla="*/ 20 h 26"/>
                <a:gd name="T26" fmla="*/ 10 w 14"/>
                <a:gd name="T27" fmla="*/ 22 h 26"/>
                <a:gd name="T28" fmla="*/ 6 w 14"/>
                <a:gd name="T29" fmla="*/ 26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" h="26">
                  <a:moveTo>
                    <a:pt x="0" y="24"/>
                  </a:moveTo>
                  <a:lnTo>
                    <a:pt x="0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6"/>
                  </a:lnTo>
                  <a:lnTo>
                    <a:pt x="2" y="0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Freeform 497">
              <a:extLst>
                <a:ext uri="{FF2B5EF4-FFF2-40B4-BE49-F238E27FC236}">
                  <a16:creationId xmlns:a16="http://schemas.microsoft.com/office/drawing/2014/main" id="{9C9C02A9-60AB-4AA8-972D-D9A43D88B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2580"/>
              <a:ext cx="24" cy="38"/>
            </a:xfrm>
            <a:custGeom>
              <a:avLst/>
              <a:gdLst>
                <a:gd name="T0" fmla="*/ 0 w 24"/>
                <a:gd name="T1" fmla="*/ 38 h 38"/>
                <a:gd name="T2" fmla="*/ 0 w 24"/>
                <a:gd name="T3" fmla="*/ 38 h 38"/>
                <a:gd name="T4" fmla="*/ 4 w 24"/>
                <a:gd name="T5" fmla="*/ 34 h 38"/>
                <a:gd name="T6" fmla="*/ 8 w 24"/>
                <a:gd name="T7" fmla="*/ 28 h 38"/>
                <a:gd name="T8" fmla="*/ 18 w 24"/>
                <a:gd name="T9" fmla="*/ 20 h 38"/>
                <a:gd name="T10" fmla="*/ 20 w 24"/>
                <a:gd name="T11" fmla="*/ 14 h 38"/>
                <a:gd name="T12" fmla="*/ 22 w 24"/>
                <a:gd name="T13" fmla="*/ 10 h 38"/>
                <a:gd name="T14" fmla="*/ 22 w 24"/>
                <a:gd name="T15" fmla="*/ 4 h 38"/>
                <a:gd name="T16" fmla="*/ 16 w 24"/>
                <a:gd name="T17" fmla="*/ 0 h 38"/>
                <a:gd name="T18" fmla="*/ 16 w 24"/>
                <a:gd name="T19" fmla="*/ 0 h 38"/>
                <a:gd name="T20" fmla="*/ 20 w 24"/>
                <a:gd name="T21" fmla="*/ 4 h 38"/>
                <a:gd name="T22" fmla="*/ 24 w 24"/>
                <a:gd name="T23" fmla="*/ 8 h 38"/>
                <a:gd name="T24" fmla="*/ 24 w 24"/>
                <a:gd name="T25" fmla="*/ 14 h 38"/>
                <a:gd name="T26" fmla="*/ 22 w 24"/>
                <a:gd name="T27" fmla="*/ 20 h 38"/>
                <a:gd name="T28" fmla="*/ 22 w 24"/>
                <a:gd name="T29" fmla="*/ 20 h 38"/>
                <a:gd name="T30" fmla="*/ 18 w 24"/>
                <a:gd name="T31" fmla="*/ 24 h 38"/>
                <a:gd name="T32" fmla="*/ 14 w 24"/>
                <a:gd name="T33" fmla="*/ 26 h 38"/>
                <a:gd name="T34" fmla="*/ 8 w 24"/>
                <a:gd name="T35" fmla="*/ 28 h 38"/>
                <a:gd name="T36" fmla="*/ 4 w 24"/>
                <a:gd name="T37" fmla="*/ 32 h 38"/>
                <a:gd name="T38" fmla="*/ 0 w 24"/>
                <a:gd name="T39" fmla="*/ 38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" h="38">
                  <a:moveTo>
                    <a:pt x="0" y="38"/>
                  </a:moveTo>
                  <a:lnTo>
                    <a:pt x="0" y="38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14"/>
                  </a:lnTo>
                  <a:lnTo>
                    <a:pt x="22" y="20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8" y="28"/>
                  </a:lnTo>
                  <a:lnTo>
                    <a:pt x="4" y="3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498">
              <a:extLst>
                <a:ext uri="{FF2B5EF4-FFF2-40B4-BE49-F238E27FC236}">
                  <a16:creationId xmlns:a16="http://schemas.microsoft.com/office/drawing/2014/main" id="{AC369318-6CCF-4A47-9696-97CEB1E07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2580"/>
              <a:ext cx="24" cy="38"/>
            </a:xfrm>
            <a:custGeom>
              <a:avLst/>
              <a:gdLst>
                <a:gd name="T0" fmla="*/ 0 w 24"/>
                <a:gd name="T1" fmla="*/ 38 h 38"/>
                <a:gd name="T2" fmla="*/ 0 w 24"/>
                <a:gd name="T3" fmla="*/ 38 h 38"/>
                <a:gd name="T4" fmla="*/ 4 w 24"/>
                <a:gd name="T5" fmla="*/ 34 h 38"/>
                <a:gd name="T6" fmla="*/ 8 w 24"/>
                <a:gd name="T7" fmla="*/ 28 h 38"/>
                <a:gd name="T8" fmla="*/ 18 w 24"/>
                <a:gd name="T9" fmla="*/ 20 h 38"/>
                <a:gd name="T10" fmla="*/ 20 w 24"/>
                <a:gd name="T11" fmla="*/ 14 h 38"/>
                <a:gd name="T12" fmla="*/ 22 w 24"/>
                <a:gd name="T13" fmla="*/ 10 h 38"/>
                <a:gd name="T14" fmla="*/ 22 w 24"/>
                <a:gd name="T15" fmla="*/ 4 h 38"/>
                <a:gd name="T16" fmla="*/ 16 w 24"/>
                <a:gd name="T17" fmla="*/ 0 h 38"/>
                <a:gd name="T18" fmla="*/ 16 w 24"/>
                <a:gd name="T19" fmla="*/ 0 h 38"/>
                <a:gd name="T20" fmla="*/ 20 w 24"/>
                <a:gd name="T21" fmla="*/ 4 h 38"/>
                <a:gd name="T22" fmla="*/ 24 w 24"/>
                <a:gd name="T23" fmla="*/ 8 h 38"/>
                <a:gd name="T24" fmla="*/ 24 w 24"/>
                <a:gd name="T25" fmla="*/ 14 h 38"/>
                <a:gd name="T26" fmla="*/ 22 w 24"/>
                <a:gd name="T27" fmla="*/ 20 h 38"/>
                <a:gd name="T28" fmla="*/ 22 w 24"/>
                <a:gd name="T29" fmla="*/ 20 h 38"/>
                <a:gd name="T30" fmla="*/ 18 w 24"/>
                <a:gd name="T31" fmla="*/ 24 h 38"/>
                <a:gd name="T32" fmla="*/ 14 w 24"/>
                <a:gd name="T33" fmla="*/ 26 h 38"/>
                <a:gd name="T34" fmla="*/ 8 w 24"/>
                <a:gd name="T35" fmla="*/ 28 h 38"/>
                <a:gd name="T36" fmla="*/ 4 w 24"/>
                <a:gd name="T37" fmla="*/ 32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" h="38">
                  <a:moveTo>
                    <a:pt x="0" y="38"/>
                  </a:moveTo>
                  <a:lnTo>
                    <a:pt x="0" y="38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14"/>
                  </a:lnTo>
                  <a:lnTo>
                    <a:pt x="22" y="20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8" y="28"/>
                  </a:lnTo>
                  <a:lnTo>
                    <a:pt x="4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499">
              <a:extLst>
                <a:ext uri="{FF2B5EF4-FFF2-40B4-BE49-F238E27FC236}">
                  <a16:creationId xmlns:a16="http://schemas.microsoft.com/office/drawing/2014/main" id="{3CA78EA6-AB76-4EC2-9E55-5E08CF8B3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508"/>
              <a:ext cx="18" cy="42"/>
            </a:xfrm>
            <a:custGeom>
              <a:avLst/>
              <a:gdLst>
                <a:gd name="T0" fmla="*/ 6 w 18"/>
                <a:gd name="T1" fmla="*/ 40 h 42"/>
                <a:gd name="T2" fmla="*/ 6 w 18"/>
                <a:gd name="T3" fmla="*/ 40 h 42"/>
                <a:gd name="T4" fmla="*/ 6 w 18"/>
                <a:gd name="T5" fmla="*/ 34 h 42"/>
                <a:gd name="T6" fmla="*/ 8 w 18"/>
                <a:gd name="T7" fmla="*/ 28 h 42"/>
                <a:gd name="T8" fmla="*/ 12 w 18"/>
                <a:gd name="T9" fmla="*/ 22 h 42"/>
                <a:gd name="T10" fmla="*/ 12 w 18"/>
                <a:gd name="T11" fmla="*/ 16 h 42"/>
                <a:gd name="T12" fmla="*/ 12 w 18"/>
                <a:gd name="T13" fmla="*/ 16 h 42"/>
                <a:gd name="T14" fmla="*/ 12 w 18"/>
                <a:gd name="T15" fmla="*/ 12 h 42"/>
                <a:gd name="T16" fmla="*/ 8 w 18"/>
                <a:gd name="T17" fmla="*/ 8 h 42"/>
                <a:gd name="T18" fmla="*/ 0 w 18"/>
                <a:gd name="T19" fmla="*/ 0 h 42"/>
                <a:gd name="T20" fmla="*/ 0 w 18"/>
                <a:gd name="T21" fmla="*/ 0 h 42"/>
                <a:gd name="T22" fmla="*/ 10 w 18"/>
                <a:gd name="T23" fmla="*/ 6 h 42"/>
                <a:gd name="T24" fmla="*/ 14 w 18"/>
                <a:gd name="T25" fmla="*/ 10 h 42"/>
                <a:gd name="T26" fmla="*/ 18 w 18"/>
                <a:gd name="T27" fmla="*/ 14 h 42"/>
                <a:gd name="T28" fmla="*/ 18 w 18"/>
                <a:gd name="T29" fmla="*/ 14 h 42"/>
                <a:gd name="T30" fmla="*/ 16 w 18"/>
                <a:gd name="T31" fmla="*/ 20 h 42"/>
                <a:gd name="T32" fmla="*/ 14 w 18"/>
                <a:gd name="T33" fmla="*/ 24 h 42"/>
                <a:gd name="T34" fmla="*/ 14 w 18"/>
                <a:gd name="T35" fmla="*/ 24 h 42"/>
                <a:gd name="T36" fmla="*/ 8 w 18"/>
                <a:gd name="T37" fmla="*/ 34 h 42"/>
                <a:gd name="T38" fmla="*/ 2 w 18"/>
                <a:gd name="T39" fmla="*/ 42 h 42"/>
                <a:gd name="T40" fmla="*/ 6 w 18"/>
                <a:gd name="T41" fmla="*/ 40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" h="42">
                  <a:moveTo>
                    <a:pt x="6" y="40"/>
                  </a:moveTo>
                  <a:lnTo>
                    <a:pt x="6" y="40"/>
                  </a:lnTo>
                  <a:lnTo>
                    <a:pt x="6" y="34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4" y="10"/>
                  </a:lnTo>
                  <a:lnTo>
                    <a:pt x="18" y="14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8" y="34"/>
                  </a:lnTo>
                  <a:lnTo>
                    <a:pt x="2" y="42"/>
                  </a:lnTo>
                  <a:lnTo>
                    <a:pt x="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500">
              <a:extLst>
                <a:ext uri="{FF2B5EF4-FFF2-40B4-BE49-F238E27FC236}">
                  <a16:creationId xmlns:a16="http://schemas.microsoft.com/office/drawing/2014/main" id="{9363783D-BA4B-460D-A113-CE1D2ECF8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508"/>
              <a:ext cx="18" cy="42"/>
            </a:xfrm>
            <a:custGeom>
              <a:avLst/>
              <a:gdLst>
                <a:gd name="T0" fmla="*/ 6 w 18"/>
                <a:gd name="T1" fmla="*/ 40 h 42"/>
                <a:gd name="T2" fmla="*/ 6 w 18"/>
                <a:gd name="T3" fmla="*/ 40 h 42"/>
                <a:gd name="T4" fmla="*/ 6 w 18"/>
                <a:gd name="T5" fmla="*/ 34 h 42"/>
                <a:gd name="T6" fmla="*/ 8 w 18"/>
                <a:gd name="T7" fmla="*/ 28 h 42"/>
                <a:gd name="T8" fmla="*/ 12 w 18"/>
                <a:gd name="T9" fmla="*/ 22 h 42"/>
                <a:gd name="T10" fmla="*/ 12 w 18"/>
                <a:gd name="T11" fmla="*/ 16 h 42"/>
                <a:gd name="T12" fmla="*/ 12 w 18"/>
                <a:gd name="T13" fmla="*/ 16 h 42"/>
                <a:gd name="T14" fmla="*/ 12 w 18"/>
                <a:gd name="T15" fmla="*/ 12 h 42"/>
                <a:gd name="T16" fmla="*/ 8 w 18"/>
                <a:gd name="T17" fmla="*/ 8 h 42"/>
                <a:gd name="T18" fmla="*/ 0 w 18"/>
                <a:gd name="T19" fmla="*/ 0 h 42"/>
                <a:gd name="T20" fmla="*/ 0 w 18"/>
                <a:gd name="T21" fmla="*/ 0 h 42"/>
                <a:gd name="T22" fmla="*/ 10 w 18"/>
                <a:gd name="T23" fmla="*/ 6 h 42"/>
                <a:gd name="T24" fmla="*/ 14 w 18"/>
                <a:gd name="T25" fmla="*/ 10 h 42"/>
                <a:gd name="T26" fmla="*/ 18 w 18"/>
                <a:gd name="T27" fmla="*/ 14 h 42"/>
                <a:gd name="T28" fmla="*/ 18 w 18"/>
                <a:gd name="T29" fmla="*/ 14 h 42"/>
                <a:gd name="T30" fmla="*/ 16 w 18"/>
                <a:gd name="T31" fmla="*/ 20 h 42"/>
                <a:gd name="T32" fmla="*/ 14 w 18"/>
                <a:gd name="T33" fmla="*/ 24 h 42"/>
                <a:gd name="T34" fmla="*/ 14 w 18"/>
                <a:gd name="T35" fmla="*/ 24 h 42"/>
                <a:gd name="T36" fmla="*/ 8 w 18"/>
                <a:gd name="T37" fmla="*/ 34 h 42"/>
                <a:gd name="T38" fmla="*/ 2 w 18"/>
                <a:gd name="T39" fmla="*/ 42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" h="42">
                  <a:moveTo>
                    <a:pt x="6" y="40"/>
                  </a:moveTo>
                  <a:lnTo>
                    <a:pt x="6" y="40"/>
                  </a:lnTo>
                  <a:lnTo>
                    <a:pt x="6" y="34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4" y="10"/>
                  </a:lnTo>
                  <a:lnTo>
                    <a:pt x="18" y="14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8" y="34"/>
                  </a:lnTo>
                  <a:lnTo>
                    <a:pt x="2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Freeform 501">
              <a:extLst>
                <a:ext uri="{FF2B5EF4-FFF2-40B4-BE49-F238E27FC236}">
                  <a16:creationId xmlns:a16="http://schemas.microsoft.com/office/drawing/2014/main" id="{27125FE4-45E2-4D30-A2F8-3784F6FF3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2638"/>
              <a:ext cx="8" cy="42"/>
            </a:xfrm>
            <a:custGeom>
              <a:avLst/>
              <a:gdLst>
                <a:gd name="T0" fmla="*/ 0 w 8"/>
                <a:gd name="T1" fmla="*/ 42 h 42"/>
                <a:gd name="T2" fmla="*/ 0 w 8"/>
                <a:gd name="T3" fmla="*/ 42 h 42"/>
                <a:gd name="T4" fmla="*/ 0 w 8"/>
                <a:gd name="T5" fmla="*/ 30 h 42"/>
                <a:gd name="T6" fmla="*/ 4 w 8"/>
                <a:gd name="T7" fmla="*/ 20 h 42"/>
                <a:gd name="T8" fmla="*/ 6 w 8"/>
                <a:gd name="T9" fmla="*/ 10 h 42"/>
                <a:gd name="T10" fmla="*/ 6 w 8"/>
                <a:gd name="T11" fmla="*/ 6 h 42"/>
                <a:gd name="T12" fmla="*/ 4 w 8"/>
                <a:gd name="T13" fmla="*/ 0 h 42"/>
                <a:gd name="T14" fmla="*/ 4 w 8"/>
                <a:gd name="T15" fmla="*/ 0 h 42"/>
                <a:gd name="T16" fmla="*/ 8 w 8"/>
                <a:gd name="T17" fmla="*/ 8 h 42"/>
                <a:gd name="T18" fmla="*/ 8 w 8"/>
                <a:gd name="T19" fmla="*/ 16 h 42"/>
                <a:gd name="T20" fmla="*/ 8 w 8"/>
                <a:gd name="T21" fmla="*/ 16 h 42"/>
                <a:gd name="T22" fmla="*/ 8 w 8"/>
                <a:gd name="T23" fmla="*/ 22 h 42"/>
                <a:gd name="T24" fmla="*/ 4 w 8"/>
                <a:gd name="T25" fmla="*/ 28 h 42"/>
                <a:gd name="T26" fmla="*/ 2 w 8"/>
                <a:gd name="T27" fmla="*/ 32 h 42"/>
                <a:gd name="T28" fmla="*/ 0 w 8"/>
                <a:gd name="T29" fmla="*/ 38 h 42"/>
                <a:gd name="T30" fmla="*/ 0 w 8"/>
                <a:gd name="T31" fmla="*/ 42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" h="42">
                  <a:moveTo>
                    <a:pt x="0" y="42"/>
                  </a:moveTo>
                  <a:lnTo>
                    <a:pt x="0" y="42"/>
                  </a:lnTo>
                  <a:lnTo>
                    <a:pt x="0" y="30"/>
                  </a:lnTo>
                  <a:lnTo>
                    <a:pt x="4" y="20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8" y="22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Freeform 502">
              <a:extLst>
                <a:ext uri="{FF2B5EF4-FFF2-40B4-BE49-F238E27FC236}">
                  <a16:creationId xmlns:a16="http://schemas.microsoft.com/office/drawing/2014/main" id="{813FC1DA-FB4F-4975-9751-3E9DB6CCE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2638"/>
              <a:ext cx="8" cy="42"/>
            </a:xfrm>
            <a:custGeom>
              <a:avLst/>
              <a:gdLst>
                <a:gd name="T0" fmla="*/ 0 w 8"/>
                <a:gd name="T1" fmla="*/ 42 h 42"/>
                <a:gd name="T2" fmla="*/ 0 w 8"/>
                <a:gd name="T3" fmla="*/ 42 h 42"/>
                <a:gd name="T4" fmla="*/ 0 w 8"/>
                <a:gd name="T5" fmla="*/ 30 h 42"/>
                <a:gd name="T6" fmla="*/ 4 w 8"/>
                <a:gd name="T7" fmla="*/ 20 h 42"/>
                <a:gd name="T8" fmla="*/ 6 w 8"/>
                <a:gd name="T9" fmla="*/ 10 h 42"/>
                <a:gd name="T10" fmla="*/ 6 w 8"/>
                <a:gd name="T11" fmla="*/ 6 h 42"/>
                <a:gd name="T12" fmla="*/ 4 w 8"/>
                <a:gd name="T13" fmla="*/ 0 h 42"/>
                <a:gd name="T14" fmla="*/ 4 w 8"/>
                <a:gd name="T15" fmla="*/ 0 h 42"/>
                <a:gd name="T16" fmla="*/ 8 w 8"/>
                <a:gd name="T17" fmla="*/ 8 h 42"/>
                <a:gd name="T18" fmla="*/ 8 w 8"/>
                <a:gd name="T19" fmla="*/ 16 h 42"/>
                <a:gd name="T20" fmla="*/ 8 w 8"/>
                <a:gd name="T21" fmla="*/ 16 h 42"/>
                <a:gd name="T22" fmla="*/ 8 w 8"/>
                <a:gd name="T23" fmla="*/ 22 h 42"/>
                <a:gd name="T24" fmla="*/ 4 w 8"/>
                <a:gd name="T25" fmla="*/ 28 h 42"/>
                <a:gd name="T26" fmla="*/ 2 w 8"/>
                <a:gd name="T27" fmla="*/ 32 h 42"/>
                <a:gd name="T28" fmla="*/ 0 w 8"/>
                <a:gd name="T29" fmla="*/ 38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42">
                  <a:moveTo>
                    <a:pt x="0" y="42"/>
                  </a:moveTo>
                  <a:lnTo>
                    <a:pt x="0" y="42"/>
                  </a:lnTo>
                  <a:lnTo>
                    <a:pt x="0" y="30"/>
                  </a:lnTo>
                  <a:lnTo>
                    <a:pt x="4" y="20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8" y="22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Freeform 503">
              <a:extLst>
                <a:ext uri="{FF2B5EF4-FFF2-40B4-BE49-F238E27FC236}">
                  <a16:creationId xmlns:a16="http://schemas.microsoft.com/office/drawing/2014/main" id="{A4287FF8-A6AE-45E1-9429-A977C0E9A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682"/>
              <a:ext cx="20" cy="34"/>
            </a:xfrm>
            <a:custGeom>
              <a:avLst/>
              <a:gdLst>
                <a:gd name="T0" fmla="*/ 0 w 20"/>
                <a:gd name="T1" fmla="*/ 32 h 34"/>
                <a:gd name="T2" fmla="*/ 0 w 20"/>
                <a:gd name="T3" fmla="*/ 32 h 34"/>
                <a:gd name="T4" fmla="*/ 6 w 20"/>
                <a:gd name="T5" fmla="*/ 30 h 34"/>
                <a:gd name="T6" fmla="*/ 10 w 20"/>
                <a:gd name="T7" fmla="*/ 28 h 34"/>
                <a:gd name="T8" fmla="*/ 12 w 20"/>
                <a:gd name="T9" fmla="*/ 24 h 34"/>
                <a:gd name="T10" fmla="*/ 14 w 20"/>
                <a:gd name="T11" fmla="*/ 20 h 34"/>
                <a:gd name="T12" fmla="*/ 16 w 20"/>
                <a:gd name="T13" fmla="*/ 10 h 34"/>
                <a:gd name="T14" fmla="*/ 16 w 20"/>
                <a:gd name="T15" fmla="*/ 0 h 34"/>
                <a:gd name="T16" fmla="*/ 16 w 20"/>
                <a:gd name="T17" fmla="*/ 0 h 34"/>
                <a:gd name="T18" fmla="*/ 20 w 20"/>
                <a:gd name="T19" fmla="*/ 8 h 34"/>
                <a:gd name="T20" fmla="*/ 20 w 20"/>
                <a:gd name="T21" fmla="*/ 14 h 34"/>
                <a:gd name="T22" fmla="*/ 20 w 20"/>
                <a:gd name="T23" fmla="*/ 18 h 34"/>
                <a:gd name="T24" fmla="*/ 20 w 20"/>
                <a:gd name="T25" fmla="*/ 18 h 34"/>
                <a:gd name="T26" fmla="*/ 18 w 20"/>
                <a:gd name="T27" fmla="*/ 24 h 34"/>
                <a:gd name="T28" fmla="*/ 14 w 20"/>
                <a:gd name="T29" fmla="*/ 28 h 34"/>
                <a:gd name="T30" fmla="*/ 8 w 20"/>
                <a:gd name="T31" fmla="*/ 32 h 34"/>
                <a:gd name="T32" fmla="*/ 2 w 20"/>
                <a:gd name="T33" fmla="*/ 34 h 34"/>
                <a:gd name="T34" fmla="*/ 0 w 20"/>
                <a:gd name="T35" fmla="*/ 32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" h="34">
                  <a:moveTo>
                    <a:pt x="0" y="32"/>
                  </a:moveTo>
                  <a:lnTo>
                    <a:pt x="0" y="32"/>
                  </a:lnTo>
                  <a:lnTo>
                    <a:pt x="6" y="30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20" y="8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8" y="32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Freeform 504">
              <a:extLst>
                <a:ext uri="{FF2B5EF4-FFF2-40B4-BE49-F238E27FC236}">
                  <a16:creationId xmlns:a16="http://schemas.microsoft.com/office/drawing/2014/main" id="{D657E684-5588-4D7F-B536-9489A55D3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682"/>
              <a:ext cx="20" cy="34"/>
            </a:xfrm>
            <a:custGeom>
              <a:avLst/>
              <a:gdLst>
                <a:gd name="T0" fmla="*/ 0 w 20"/>
                <a:gd name="T1" fmla="*/ 32 h 34"/>
                <a:gd name="T2" fmla="*/ 0 w 20"/>
                <a:gd name="T3" fmla="*/ 32 h 34"/>
                <a:gd name="T4" fmla="*/ 6 w 20"/>
                <a:gd name="T5" fmla="*/ 30 h 34"/>
                <a:gd name="T6" fmla="*/ 10 w 20"/>
                <a:gd name="T7" fmla="*/ 28 h 34"/>
                <a:gd name="T8" fmla="*/ 12 w 20"/>
                <a:gd name="T9" fmla="*/ 24 h 34"/>
                <a:gd name="T10" fmla="*/ 14 w 20"/>
                <a:gd name="T11" fmla="*/ 20 h 34"/>
                <a:gd name="T12" fmla="*/ 16 w 20"/>
                <a:gd name="T13" fmla="*/ 10 h 34"/>
                <a:gd name="T14" fmla="*/ 16 w 20"/>
                <a:gd name="T15" fmla="*/ 0 h 34"/>
                <a:gd name="T16" fmla="*/ 16 w 20"/>
                <a:gd name="T17" fmla="*/ 0 h 34"/>
                <a:gd name="T18" fmla="*/ 20 w 20"/>
                <a:gd name="T19" fmla="*/ 8 h 34"/>
                <a:gd name="T20" fmla="*/ 20 w 20"/>
                <a:gd name="T21" fmla="*/ 14 h 34"/>
                <a:gd name="T22" fmla="*/ 20 w 20"/>
                <a:gd name="T23" fmla="*/ 18 h 34"/>
                <a:gd name="T24" fmla="*/ 20 w 20"/>
                <a:gd name="T25" fmla="*/ 18 h 34"/>
                <a:gd name="T26" fmla="*/ 18 w 20"/>
                <a:gd name="T27" fmla="*/ 24 h 34"/>
                <a:gd name="T28" fmla="*/ 14 w 20"/>
                <a:gd name="T29" fmla="*/ 28 h 34"/>
                <a:gd name="T30" fmla="*/ 8 w 20"/>
                <a:gd name="T31" fmla="*/ 32 h 34"/>
                <a:gd name="T32" fmla="*/ 2 w 20"/>
                <a:gd name="T33" fmla="*/ 3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4">
                  <a:moveTo>
                    <a:pt x="0" y="32"/>
                  </a:moveTo>
                  <a:lnTo>
                    <a:pt x="0" y="32"/>
                  </a:lnTo>
                  <a:lnTo>
                    <a:pt x="6" y="30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20" y="8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8" y="32"/>
                  </a:lnTo>
                  <a:lnTo>
                    <a:pt x="2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Freeform 505">
              <a:extLst>
                <a:ext uri="{FF2B5EF4-FFF2-40B4-BE49-F238E27FC236}">
                  <a16:creationId xmlns:a16="http://schemas.microsoft.com/office/drawing/2014/main" id="{0C465BA7-7577-4D73-9EC8-9CD1E53C0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2472"/>
              <a:ext cx="14" cy="22"/>
            </a:xfrm>
            <a:custGeom>
              <a:avLst/>
              <a:gdLst>
                <a:gd name="T0" fmla="*/ 10 w 14"/>
                <a:gd name="T1" fmla="*/ 0 h 22"/>
                <a:gd name="T2" fmla="*/ 10 w 14"/>
                <a:gd name="T3" fmla="*/ 0 h 22"/>
                <a:gd name="T4" fmla="*/ 12 w 14"/>
                <a:gd name="T5" fmla="*/ 4 h 22"/>
                <a:gd name="T6" fmla="*/ 14 w 14"/>
                <a:gd name="T7" fmla="*/ 6 h 22"/>
                <a:gd name="T8" fmla="*/ 12 w 14"/>
                <a:gd name="T9" fmla="*/ 10 h 22"/>
                <a:gd name="T10" fmla="*/ 12 w 14"/>
                <a:gd name="T11" fmla="*/ 14 h 22"/>
                <a:gd name="T12" fmla="*/ 6 w 14"/>
                <a:gd name="T13" fmla="*/ 18 h 22"/>
                <a:gd name="T14" fmla="*/ 0 w 14"/>
                <a:gd name="T15" fmla="*/ 22 h 22"/>
                <a:gd name="T16" fmla="*/ 0 w 14"/>
                <a:gd name="T17" fmla="*/ 22 h 22"/>
                <a:gd name="T18" fmla="*/ 8 w 14"/>
                <a:gd name="T19" fmla="*/ 20 h 22"/>
                <a:gd name="T20" fmla="*/ 12 w 14"/>
                <a:gd name="T21" fmla="*/ 14 h 22"/>
                <a:gd name="T22" fmla="*/ 14 w 14"/>
                <a:gd name="T23" fmla="*/ 12 h 22"/>
                <a:gd name="T24" fmla="*/ 14 w 14"/>
                <a:gd name="T25" fmla="*/ 8 h 22"/>
                <a:gd name="T26" fmla="*/ 14 w 14"/>
                <a:gd name="T27" fmla="*/ 6 h 22"/>
                <a:gd name="T28" fmla="*/ 10 w 14"/>
                <a:gd name="T29" fmla="*/ 2 h 22"/>
                <a:gd name="T30" fmla="*/ 10 w 14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" h="22">
                  <a:moveTo>
                    <a:pt x="10" y="0"/>
                  </a:moveTo>
                  <a:lnTo>
                    <a:pt x="10" y="0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6" y="18"/>
                  </a:lnTo>
                  <a:lnTo>
                    <a:pt x="0" y="22"/>
                  </a:lnTo>
                  <a:lnTo>
                    <a:pt x="8" y="20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Freeform 506">
              <a:extLst>
                <a:ext uri="{FF2B5EF4-FFF2-40B4-BE49-F238E27FC236}">
                  <a16:creationId xmlns:a16="http://schemas.microsoft.com/office/drawing/2014/main" id="{66CAE04C-06DD-4D3B-9DC6-49688DFFE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2472"/>
              <a:ext cx="14" cy="22"/>
            </a:xfrm>
            <a:custGeom>
              <a:avLst/>
              <a:gdLst>
                <a:gd name="T0" fmla="*/ 10 w 14"/>
                <a:gd name="T1" fmla="*/ 0 h 22"/>
                <a:gd name="T2" fmla="*/ 10 w 14"/>
                <a:gd name="T3" fmla="*/ 0 h 22"/>
                <a:gd name="T4" fmla="*/ 12 w 14"/>
                <a:gd name="T5" fmla="*/ 4 h 22"/>
                <a:gd name="T6" fmla="*/ 14 w 14"/>
                <a:gd name="T7" fmla="*/ 6 h 22"/>
                <a:gd name="T8" fmla="*/ 12 w 14"/>
                <a:gd name="T9" fmla="*/ 10 h 22"/>
                <a:gd name="T10" fmla="*/ 12 w 14"/>
                <a:gd name="T11" fmla="*/ 14 h 22"/>
                <a:gd name="T12" fmla="*/ 6 w 14"/>
                <a:gd name="T13" fmla="*/ 18 h 22"/>
                <a:gd name="T14" fmla="*/ 0 w 14"/>
                <a:gd name="T15" fmla="*/ 22 h 22"/>
                <a:gd name="T16" fmla="*/ 0 w 14"/>
                <a:gd name="T17" fmla="*/ 22 h 22"/>
                <a:gd name="T18" fmla="*/ 8 w 14"/>
                <a:gd name="T19" fmla="*/ 20 h 22"/>
                <a:gd name="T20" fmla="*/ 12 w 14"/>
                <a:gd name="T21" fmla="*/ 14 h 22"/>
                <a:gd name="T22" fmla="*/ 14 w 14"/>
                <a:gd name="T23" fmla="*/ 12 h 22"/>
                <a:gd name="T24" fmla="*/ 14 w 14"/>
                <a:gd name="T25" fmla="*/ 8 h 22"/>
                <a:gd name="T26" fmla="*/ 14 w 14"/>
                <a:gd name="T27" fmla="*/ 6 h 22"/>
                <a:gd name="T28" fmla="*/ 10 w 14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" h="22">
                  <a:moveTo>
                    <a:pt x="10" y="0"/>
                  </a:moveTo>
                  <a:lnTo>
                    <a:pt x="10" y="0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6" y="18"/>
                  </a:lnTo>
                  <a:lnTo>
                    <a:pt x="0" y="22"/>
                  </a:lnTo>
                  <a:lnTo>
                    <a:pt x="8" y="20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Freeform 507">
              <a:extLst>
                <a:ext uri="{FF2B5EF4-FFF2-40B4-BE49-F238E27FC236}">
                  <a16:creationId xmlns:a16="http://schemas.microsoft.com/office/drawing/2014/main" id="{0BA9A97D-1286-407D-9F0A-C7CBE8115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2350"/>
              <a:ext cx="12" cy="30"/>
            </a:xfrm>
            <a:custGeom>
              <a:avLst/>
              <a:gdLst>
                <a:gd name="T0" fmla="*/ 6 w 12"/>
                <a:gd name="T1" fmla="*/ 2 h 30"/>
                <a:gd name="T2" fmla="*/ 6 w 12"/>
                <a:gd name="T3" fmla="*/ 2 h 30"/>
                <a:gd name="T4" fmla="*/ 2 w 12"/>
                <a:gd name="T5" fmla="*/ 8 h 30"/>
                <a:gd name="T6" fmla="*/ 0 w 12"/>
                <a:gd name="T7" fmla="*/ 16 h 30"/>
                <a:gd name="T8" fmla="*/ 0 w 12"/>
                <a:gd name="T9" fmla="*/ 16 h 30"/>
                <a:gd name="T10" fmla="*/ 2 w 12"/>
                <a:gd name="T11" fmla="*/ 20 h 30"/>
                <a:gd name="T12" fmla="*/ 6 w 12"/>
                <a:gd name="T13" fmla="*/ 24 h 30"/>
                <a:gd name="T14" fmla="*/ 12 w 12"/>
                <a:gd name="T15" fmla="*/ 30 h 30"/>
                <a:gd name="T16" fmla="*/ 12 w 12"/>
                <a:gd name="T17" fmla="*/ 30 h 30"/>
                <a:gd name="T18" fmla="*/ 6 w 12"/>
                <a:gd name="T19" fmla="*/ 16 h 30"/>
                <a:gd name="T20" fmla="*/ 4 w 12"/>
                <a:gd name="T21" fmla="*/ 6 h 30"/>
                <a:gd name="T22" fmla="*/ 6 w 12"/>
                <a:gd name="T23" fmla="*/ 2 h 30"/>
                <a:gd name="T24" fmla="*/ 8 w 12"/>
                <a:gd name="T25" fmla="*/ 0 h 30"/>
                <a:gd name="T26" fmla="*/ 6 w 12"/>
                <a:gd name="T27" fmla="*/ 2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30">
                  <a:moveTo>
                    <a:pt x="6" y="2"/>
                  </a:moveTo>
                  <a:lnTo>
                    <a:pt x="6" y="2"/>
                  </a:lnTo>
                  <a:lnTo>
                    <a:pt x="2" y="8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6" y="16"/>
                  </a:lnTo>
                  <a:lnTo>
                    <a:pt x="4" y="6"/>
                  </a:lnTo>
                  <a:lnTo>
                    <a:pt x="6" y="2"/>
                  </a:lnTo>
                  <a:lnTo>
                    <a:pt x="8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Freeform 508">
              <a:extLst>
                <a:ext uri="{FF2B5EF4-FFF2-40B4-BE49-F238E27FC236}">
                  <a16:creationId xmlns:a16="http://schemas.microsoft.com/office/drawing/2014/main" id="{7523C79B-5EFE-44DB-86FB-CA3E14287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2350"/>
              <a:ext cx="12" cy="30"/>
            </a:xfrm>
            <a:custGeom>
              <a:avLst/>
              <a:gdLst>
                <a:gd name="T0" fmla="*/ 6 w 12"/>
                <a:gd name="T1" fmla="*/ 2 h 30"/>
                <a:gd name="T2" fmla="*/ 6 w 12"/>
                <a:gd name="T3" fmla="*/ 2 h 30"/>
                <a:gd name="T4" fmla="*/ 2 w 12"/>
                <a:gd name="T5" fmla="*/ 8 h 30"/>
                <a:gd name="T6" fmla="*/ 0 w 12"/>
                <a:gd name="T7" fmla="*/ 16 h 30"/>
                <a:gd name="T8" fmla="*/ 0 w 12"/>
                <a:gd name="T9" fmla="*/ 16 h 30"/>
                <a:gd name="T10" fmla="*/ 2 w 12"/>
                <a:gd name="T11" fmla="*/ 20 h 30"/>
                <a:gd name="T12" fmla="*/ 6 w 12"/>
                <a:gd name="T13" fmla="*/ 24 h 30"/>
                <a:gd name="T14" fmla="*/ 12 w 12"/>
                <a:gd name="T15" fmla="*/ 30 h 30"/>
                <a:gd name="T16" fmla="*/ 12 w 12"/>
                <a:gd name="T17" fmla="*/ 30 h 30"/>
                <a:gd name="T18" fmla="*/ 6 w 12"/>
                <a:gd name="T19" fmla="*/ 16 h 30"/>
                <a:gd name="T20" fmla="*/ 4 w 12"/>
                <a:gd name="T21" fmla="*/ 6 h 30"/>
                <a:gd name="T22" fmla="*/ 6 w 12"/>
                <a:gd name="T23" fmla="*/ 2 h 30"/>
                <a:gd name="T24" fmla="*/ 8 w 12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30">
                  <a:moveTo>
                    <a:pt x="6" y="2"/>
                  </a:moveTo>
                  <a:lnTo>
                    <a:pt x="6" y="2"/>
                  </a:lnTo>
                  <a:lnTo>
                    <a:pt x="2" y="8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6" y="16"/>
                  </a:lnTo>
                  <a:lnTo>
                    <a:pt x="4" y="6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Freeform 509">
              <a:extLst>
                <a:ext uri="{FF2B5EF4-FFF2-40B4-BE49-F238E27FC236}">
                  <a16:creationId xmlns:a16="http://schemas.microsoft.com/office/drawing/2014/main" id="{A052FB1C-7849-46F7-9E4B-589807B32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2244"/>
              <a:ext cx="14" cy="32"/>
            </a:xfrm>
            <a:custGeom>
              <a:avLst/>
              <a:gdLst>
                <a:gd name="T0" fmla="*/ 10 w 14"/>
                <a:gd name="T1" fmla="*/ 2 h 32"/>
                <a:gd name="T2" fmla="*/ 10 w 14"/>
                <a:gd name="T3" fmla="*/ 2 h 32"/>
                <a:gd name="T4" fmla="*/ 4 w 14"/>
                <a:gd name="T5" fmla="*/ 6 h 32"/>
                <a:gd name="T6" fmla="*/ 2 w 14"/>
                <a:gd name="T7" fmla="*/ 10 h 32"/>
                <a:gd name="T8" fmla="*/ 0 w 14"/>
                <a:gd name="T9" fmla="*/ 14 h 32"/>
                <a:gd name="T10" fmla="*/ 0 w 14"/>
                <a:gd name="T11" fmla="*/ 14 h 32"/>
                <a:gd name="T12" fmla="*/ 0 w 14"/>
                <a:gd name="T13" fmla="*/ 18 h 32"/>
                <a:gd name="T14" fmla="*/ 2 w 14"/>
                <a:gd name="T15" fmla="*/ 22 h 32"/>
                <a:gd name="T16" fmla="*/ 6 w 14"/>
                <a:gd name="T17" fmla="*/ 32 h 32"/>
                <a:gd name="T18" fmla="*/ 6 w 14"/>
                <a:gd name="T19" fmla="*/ 32 h 32"/>
                <a:gd name="T20" fmla="*/ 4 w 14"/>
                <a:gd name="T21" fmla="*/ 24 h 32"/>
                <a:gd name="T22" fmla="*/ 4 w 14"/>
                <a:gd name="T23" fmla="*/ 16 h 32"/>
                <a:gd name="T24" fmla="*/ 4 w 14"/>
                <a:gd name="T25" fmla="*/ 16 h 32"/>
                <a:gd name="T26" fmla="*/ 4 w 14"/>
                <a:gd name="T27" fmla="*/ 10 h 32"/>
                <a:gd name="T28" fmla="*/ 6 w 14"/>
                <a:gd name="T29" fmla="*/ 8 h 32"/>
                <a:gd name="T30" fmla="*/ 14 w 14"/>
                <a:gd name="T31" fmla="*/ 0 h 32"/>
                <a:gd name="T32" fmla="*/ 10 w 14"/>
                <a:gd name="T33" fmla="*/ 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32">
                  <a:moveTo>
                    <a:pt x="10" y="2"/>
                  </a:moveTo>
                  <a:lnTo>
                    <a:pt x="10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32"/>
                  </a:lnTo>
                  <a:lnTo>
                    <a:pt x="4" y="24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14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Freeform 510">
              <a:extLst>
                <a:ext uri="{FF2B5EF4-FFF2-40B4-BE49-F238E27FC236}">
                  <a16:creationId xmlns:a16="http://schemas.microsoft.com/office/drawing/2014/main" id="{C3122D6E-2D45-417B-9FDB-84840E72B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2244"/>
              <a:ext cx="14" cy="32"/>
            </a:xfrm>
            <a:custGeom>
              <a:avLst/>
              <a:gdLst>
                <a:gd name="T0" fmla="*/ 10 w 14"/>
                <a:gd name="T1" fmla="*/ 2 h 32"/>
                <a:gd name="T2" fmla="*/ 10 w 14"/>
                <a:gd name="T3" fmla="*/ 2 h 32"/>
                <a:gd name="T4" fmla="*/ 4 w 14"/>
                <a:gd name="T5" fmla="*/ 6 h 32"/>
                <a:gd name="T6" fmla="*/ 2 w 14"/>
                <a:gd name="T7" fmla="*/ 10 h 32"/>
                <a:gd name="T8" fmla="*/ 0 w 14"/>
                <a:gd name="T9" fmla="*/ 14 h 32"/>
                <a:gd name="T10" fmla="*/ 0 w 14"/>
                <a:gd name="T11" fmla="*/ 14 h 32"/>
                <a:gd name="T12" fmla="*/ 0 w 14"/>
                <a:gd name="T13" fmla="*/ 18 h 32"/>
                <a:gd name="T14" fmla="*/ 2 w 14"/>
                <a:gd name="T15" fmla="*/ 22 h 32"/>
                <a:gd name="T16" fmla="*/ 6 w 14"/>
                <a:gd name="T17" fmla="*/ 32 h 32"/>
                <a:gd name="T18" fmla="*/ 6 w 14"/>
                <a:gd name="T19" fmla="*/ 32 h 32"/>
                <a:gd name="T20" fmla="*/ 4 w 14"/>
                <a:gd name="T21" fmla="*/ 24 h 32"/>
                <a:gd name="T22" fmla="*/ 4 w 14"/>
                <a:gd name="T23" fmla="*/ 16 h 32"/>
                <a:gd name="T24" fmla="*/ 4 w 14"/>
                <a:gd name="T25" fmla="*/ 16 h 32"/>
                <a:gd name="T26" fmla="*/ 4 w 14"/>
                <a:gd name="T27" fmla="*/ 10 h 32"/>
                <a:gd name="T28" fmla="*/ 6 w 14"/>
                <a:gd name="T29" fmla="*/ 8 h 32"/>
                <a:gd name="T30" fmla="*/ 14 w 14"/>
                <a:gd name="T31" fmla="*/ 0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" h="32">
                  <a:moveTo>
                    <a:pt x="10" y="2"/>
                  </a:moveTo>
                  <a:lnTo>
                    <a:pt x="10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32"/>
                  </a:lnTo>
                  <a:lnTo>
                    <a:pt x="4" y="24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Freeform 511">
              <a:extLst>
                <a:ext uri="{FF2B5EF4-FFF2-40B4-BE49-F238E27FC236}">
                  <a16:creationId xmlns:a16="http://schemas.microsoft.com/office/drawing/2014/main" id="{F6D373C9-4A29-4239-AEFD-72B6C891F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2180"/>
              <a:ext cx="16" cy="30"/>
            </a:xfrm>
            <a:custGeom>
              <a:avLst/>
              <a:gdLst>
                <a:gd name="T0" fmla="*/ 14 w 16"/>
                <a:gd name="T1" fmla="*/ 0 h 30"/>
                <a:gd name="T2" fmla="*/ 14 w 16"/>
                <a:gd name="T3" fmla="*/ 0 h 30"/>
                <a:gd name="T4" fmla="*/ 6 w 16"/>
                <a:gd name="T5" fmla="*/ 4 h 30"/>
                <a:gd name="T6" fmla="*/ 2 w 16"/>
                <a:gd name="T7" fmla="*/ 6 h 30"/>
                <a:gd name="T8" fmla="*/ 0 w 16"/>
                <a:gd name="T9" fmla="*/ 10 h 30"/>
                <a:gd name="T10" fmla="*/ 0 w 16"/>
                <a:gd name="T11" fmla="*/ 10 h 30"/>
                <a:gd name="T12" fmla="*/ 0 w 16"/>
                <a:gd name="T13" fmla="*/ 16 h 30"/>
                <a:gd name="T14" fmla="*/ 0 w 16"/>
                <a:gd name="T15" fmla="*/ 20 h 30"/>
                <a:gd name="T16" fmla="*/ 6 w 16"/>
                <a:gd name="T17" fmla="*/ 30 h 30"/>
                <a:gd name="T18" fmla="*/ 6 w 16"/>
                <a:gd name="T19" fmla="*/ 30 h 30"/>
                <a:gd name="T20" fmla="*/ 4 w 16"/>
                <a:gd name="T21" fmla="*/ 22 h 30"/>
                <a:gd name="T22" fmla="*/ 4 w 16"/>
                <a:gd name="T23" fmla="*/ 12 h 30"/>
                <a:gd name="T24" fmla="*/ 8 w 16"/>
                <a:gd name="T25" fmla="*/ 4 h 30"/>
                <a:gd name="T26" fmla="*/ 16 w 16"/>
                <a:gd name="T27" fmla="*/ 0 h 30"/>
                <a:gd name="T28" fmla="*/ 14 w 16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" h="30">
                  <a:moveTo>
                    <a:pt x="14" y="0"/>
                  </a:moveTo>
                  <a:lnTo>
                    <a:pt x="14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6" y="30"/>
                  </a:lnTo>
                  <a:lnTo>
                    <a:pt x="4" y="22"/>
                  </a:lnTo>
                  <a:lnTo>
                    <a:pt x="4" y="12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Freeform 512">
              <a:extLst>
                <a:ext uri="{FF2B5EF4-FFF2-40B4-BE49-F238E27FC236}">
                  <a16:creationId xmlns:a16="http://schemas.microsoft.com/office/drawing/2014/main" id="{21E61EFC-C1C9-46BA-933E-70E900CF5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2180"/>
              <a:ext cx="16" cy="30"/>
            </a:xfrm>
            <a:custGeom>
              <a:avLst/>
              <a:gdLst>
                <a:gd name="T0" fmla="*/ 14 w 16"/>
                <a:gd name="T1" fmla="*/ 0 h 30"/>
                <a:gd name="T2" fmla="*/ 14 w 16"/>
                <a:gd name="T3" fmla="*/ 0 h 30"/>
                <a:gd name="T4" fmla="*/ 6 w 16"/>
                <a:gd name="T5" fmla="*/ 4 h 30"/>
                <a:gd name="T6" fmla="*/ 2 w 16"/>
                <a:gd name="T7" fmla="*/ 6 h 30"/>
                <a:gd name="T8" fmla="*/ 0 w 16"/>
                <a:gd name="T9" fmla="*/ 10 h 30"/>
                <a:gd name="T10" fmla="*/ 0 w 16"/>
                <a:gd name="T11" fmla="*/ 10 h 30"/>
                <a:gd name="T12" fmla="*/ 0 w 16"/>
                <a:gd name="T13" fmla="*/ 16 h 30"/>
                <a:gd name="T14" fmla="*/ 0 w 16"/>
                <a:gd name="T15" fmla="*/ 20 h 30"/>
                <a:gd name="T16" fmla="*/ 6 w 16"/>
                <a:gd name="T17" fmla="*/ 30 h 30"/>
                <a:gd name="T18" fmla="*/ 6 w 16"/>
                <a:gd name="T19" fmla="*/ 30 h 30"/>
                <a:gd name="T20" fmla="*/ 4 w 16"/>
                <a:gd name="T21" fmla="*/ 22 h 30"/>
                <a:gd name="T22" fmla="*/ 4 w 16"/>
                <a:gd name="T23" fmla="*/ 12 h 30"/>
                <a:gd name="T24" fmla="*/ 8 w 16"/>
                <a:gd name="T25" fmla="*/ 4 h 30"/>
                <a:gd name="T26" fmla="*/ 16 w 16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30">
                  <a:moveTo>
                    <a:pt x="14" y="0"/>
                  </a:moveTo>
                  <a:lnTo>
                    <a:pt x="14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6" y="30"/>
                  </a:lnTo>
                  <a:lnTo>
                    <a:pt x="4" y="22"/>
                  </a:lnTo>
                  <a:lnTo>
                    <a:pt x="4" y="12"/>
                  </a:lnTo>
                  <a:lnTo>
                    <a:pt x="8" y="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Freeform 513">
              <a:extLst>
                <a:ext uri="{FF2B5EF4-FFF2-40B4-BE49-F238E27FC236}">
                  <a16:creationId xmlns:a16="http://schemas.microsoft.com/office/drawing/2014/main" id="{77A1B3FA-1D3C-4502-B70E-2B491951A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2226"/>
              <a:ext cx="12" cy="36"/>
            </a:xfrm>
            <a:custGeom>
              <a:avLst/>
              <a:gdLst>
                <a:gd name="T0" fmla="*/ 10 w 12"/>
                <a:gd name="T1" fmla="*/ 2 h 36"/>
                <a:gd name="T2" fmla="*/ 10 w 12"/>
                <a:gd name="T3" fmla="*/ 2 h 36"/>
                <a:gd name="T4" fmla="*/ 4 w 12"/>
                <a:gd name="T5" fmla="*/ 10 h 36"/>
                <a:gd name="T6" fmla="*/ 2 w 12"/>
                <a:gd name="T7" fmla="*/ 14 h 36"/>
                <a:gd name="T8" fmla="*/ 0 w 12"/>
                <a:gd name="T9" fmla="*/ 18 h 36"/>
                <a:gd name="T10" fmla="*/ 0 w 12"/>
                <a:gd name="T11" fmla="*/ 18 h 36"/>
                <a:gd name="T12" fmla="*/ 0 w 12"/>
                <a:gd name="T13" fmla="*/ 24 h 36"/>
                <a:gd name="T14" fmla="*/ 2 w 12"/>
                <a:gd name="T15" fmla="*/ 28 h 36"/>
                <a:gd name="T16" fmla="*/ 6 w 12"/>
                <a:gd name="T17" fmla="*/ 32 h 36"/>
                <a:gd name="T18" fmla="*/ 10 w 12"/>
                <a:gd name="T19" fmla="*/ 36 h 36"/>
                <a:gd name="T20" fmla="*/ 10 w 12"/>
                <a:gd name="T21" fmla="*/ 36 h 36"/>
                <a:gd name="T22" fmla="*/ 6 w 12"/>
                <a:gd name="T23" fmla="*/ 32 h 36"/>
                <a:gd name="T24" fmla="*/ 4 w 12"/>
                <a:gd name="T25" fmla="*/ 28 h 36"/>
                <a:gd name="T26" fmla="*/ 4 w 12"/>
                <a:gd name="T27" fmla="*/ 18 h 36"/>
                <a:gd name="T28" fmla="*/ 8 w 12"/>
                <a:gd name="T29" fmla="*/ 8 h 36"/>
                <a:gd name="T30" fmla="*/ 12 w 12"/>
                <a:gd name="T31" fmla="*/ 0 h 36"/>
                <a:gd name="T32" fmla="*/ 10 w 12"/>
                <a:gd name="T33" fmla="*/ 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36">
                  <a:moveTo>
                    <a:pt x="10" y="2"/>
                  </a:moveTo>
                  <a:lnTo>
                    <a:pt x="10" y="2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4" y="18"/>
                  </a:lnTo>
                  <a:lnTo>
                    <a:pt x="8" y="8"/>
                  </a:lnTo>
                  <a:lnTo>
                    <a:pt x="12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Freeform 514">
              <a:extLst>
                <a:ext uri="{FF2B5EF4-FFF2-40B4-BE49-F238E27FC236}">
                  <a16:creationId xmlns:a16="http://schemas.microsoft.com/office/drawing/2014/main" id="{5DA3344E-458C-4635-924C-9B1634EEC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2226"/>
              <a:ext cx="12" cy="36"/>
            </a:xfrm>
            <a:custGeom>
              <a:avLst/>
              <a:gdLst>
                <a:gd name="T0" fmla="*/ 10 w 12"/>
                <a:gd name="T1" fmla="*/ 2 h 36"/>
                <a:gd name="T2" fmla="*/ 10 w 12"/>
                <a:gd name="T3" fmla="*/ 2 h 36"/>
                <a:gd name="T4" fmla="*/ 4 w 12"/>
                <a:gd name="T5" fmla="*/ 10 h 36"/>
                <a:gd name="T6" fmla="*/ 2 w 12"/>
                <a:gd name="T7" fmla="*/ 14 h 36"/>
                <a:gd name="T8" fmla="*/ 0 w 12"/>
                <a:gd name="T9" fmla="*/ 18 h 36"/>
                <a:gd name="T10" fmla="*/ 0 w 12"/>
                <a:gd name="T11" fmla="*/ 18 h 36"/>
                <a:gd name="T12" fmla="*/ 0 w 12"/>
                <a:gd name="T13" fmla="*/ 24 h 36"/>
                <a:gd name="T14" fmla="*/ 2 w 12"/>
                <a:gd name="T15" fmla="*/ 28 h 36"/>
                <a:gd name="T16" fmla="*/ 6 w 12"/>
                <a:gd name="T17" fmla="*/ 32 h 36"/>
                <a:gd name="T18" fmla="*/ 10 w 12"/>
                <a:gd name="T19" fmla="*/ 36 h 36"/>
                <a:gd name="T20" fmla="*/ 10 w 12"/>
                <a:gd name="T21" fmla="*/ 36 h 36"/>
                <a:gd name="T22" fmla="*/ 6 w 12"/>
                <a:gd name="T23" fmla="*/ 32 h 36"/>
                <a:gd name="T24" fmla="*/ 4 w 12"/>
                <a:gd name="T25" fmla="*/ 28 h 36"/>
                <a:gd name="T26" fmla="*/ 4 w 12"/>
                <a:gd name="T27" fmla="*/ 18 h 36"/>
                <a:gd name="T28" fmla="*/ 8 w 12"/>
                <a:gd name="T29" fmla="*/ 8 h 36"/>
                <a:gd name="T30" fmla="*/ 12 w 12"/>
                <a:gd name="T31" fmla="*/ 0 h 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" h="36">
                  <a:moveTo>
                    <a:pt x="10" y="2"/>
                  </a:moveTo>
                  <a:lnTo>
                    <a:pt x="10" y="2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4" y="18"/>
                  </a:lnTo>
                  <a:lnTo>
                    <a:pt x="8" y="8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Freeform 515">
              <a:extLst>
                <a:ext uri="{FF2B5EF4-FFF2-40B4-BE49-F238E27FC236}">
                  <a16:creationId xmlns:a16="http://schemas.microsoft.com/office/drawing/2014/main" id="{A91ADF1F-BE73-4A11-A0BE-57628E802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2274"/>
              <a:ext cx="16" cy="46"/>
            </a:xfrm>
            <a:custGeom>
              <a:avLst/>
              <a:gdLst>
                <a:gd name="T0" fmla="*/ 16 w 16"/>
                <a:gd name="T1" fmla="*/ 0 h 46"/>
                <a:gd name="T2" fmla="*/ 16 w 16"/>
                <a:gd name="T3" fmla="*/ 0 h 46"/>
                <a:gd name="T4" fmla="*/ 10 w 16"/>
                <a:gd name="T5" fmla="*/ 10 h 46"/>
                <a:gd name="T6" fmla="*/ 6 w 16"/>
                <a:gd name="T7" fmla="*/ 22 h 46"/>
                <a:gd name="T8" fmla="*/ 2 w 16"/>
                <a:gd name="T9" fmla="*/ 34 h 46"/>
                <a:gd name="T10" fmla="*/ 0 w 16"/>
                <a:gd name="T11" fmla="*/ 46 h 46"/>
                <a:gd name="T12" fmla="*/ 16 w 16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46">
                  <a:moveTo>
                    <a:pt x="16" y="0"/>
                  </a:moveTo>
                  <a:lnTo>
                    <a:pt x="16" y="0"/>
                  </a:lnTo>
                  <a:lnTo>
                    <a:pt x="10" y="10"/>
                  </a:lnTo>
                  <a:lnTo>
                    <a:pt x="6" y="22"/>
                  </a:lnTo>
                  <a:lnTo>
                    <a:pt x="2" y="34"/>
                  </a:lnTo>
                  <a:lnTo>
                    <a:pt x="0" y="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Freeform 516">
              <a:extLst>
                <a:ext uri="{FF2B5EF4-FFF2-40B4-BE49-F238E27FC236}">
                  <a16:creationId xmlns:a16="http://schemas.microsoft.com/office/drawing/2014/main" id="{0986B812-44A7-4C4B-9330-C3036E1E1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2274"/>
              <a:ext cx="16" cy="46"/>
            </a:xfrm>
            <a:custGeom>
              <a:avLst/>
              <a:gdLst>
                <a:gd name="T0" fmla="*/ 16 w 16"/>
                <a:gd name="T1" fmla="*/ 0 h 46"/>
                <a:gd name="T2" fmla="*/ 16 w 16"/>
                <a:gd name="T3" fmla="*/ 0 h 46"/>
                <a:gd name="T4" fmla="*/ 10 w 16"/>
                <a:gd name="T5" fmla="*/ 10 h 46"/>
                <a:gd name="T6" fmla="*/ 6 w 16"/>
                <a:gd name="T7" fmla="*/ 22 h 46"/>
                <a:gd name="T8" fmla="*/ 2 w 16"/>
                <a:gd name="T9" fmla="*/ 34 h 46"/>
                <a:gd name="T10" fmla="*/ 0 w 16"/>
                <a:gd name="T11" fmla="*/ 46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46">
                  <a:moveTo>
                    <a:pt x="16" y="0"/>
                  </a:moveTo>
                  <a:lnTo>
                    <a:pt x="16" y="0"/>
                  </a:lnTo>
                  <a:lnTo>
                    <a:pt x="10" y="10"/>
                  </a:lnTo>
                  <a:lnTo>
                    <a:pt x="6" y="22"/>
                  </a:lnTo>
                  <a:lnTo>
                    <a:pt x="2" y="34"/>
                  </a:lnTo>
                  <a:lnTo>
                    <a:pt x="0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Freeform 517">
              <a:extLst>
                <a:ext uri="{FF2B5EF4-FFF2-40B4-BE49-F238E27FC236}">
                  <a16:creationId xmlns:a16="http://schemas.microsoft.com/office/drawing/2014/main" id="{D1623328-E2A3-4038-8D62-6A9011492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282"/>
              <a:ext cx="32" cy="48"/>
            </a:xfrm>
            <a:custGeom>
              <a:avLst/>
              <a:gdLst>
                <a:gd name="T0" fmla="*/ 30 w 32"/>
                <a:gd name="T1" fmla="*/ 0 h 48"/>
                <a:gd name="T2" fmla="*/ 30 w 32"/>
                <a:gd name="T3" fmla="*/ 0 h 48"/>
                <a:gd name="T4" fmla="*/ 30 w 32"/>
                <a:gd name="T5" fmla="*/ 14 h 48"/>
                <a:gd name="T6" fmla="*/ 26 w 32"/>
                <a:gd name="T7" fmla="*/ 28 h 48"/>
                <a:gd name="T8" fmla="*/ 22 w 32"/>
                <a:gd name="T9" fmla="*/ 34 h 48"/>
                <a:gd name="T10" fmla="*/ 16 w 32"/>
                <a:gd name="T11" fmla="*/ 40 h 48"/>
                <a:gd name="T12" fmla="*/ 8 w 32"/>
                <a:gd name="T13" fmla="*/ 46 h 48"/>
                <a:gd name="T14" fmla="*/ 0 w 32"/>
                <a:gd name="T15" fmla="*/ 48 h 48"/>
                <a:gd name="T16" fmla="*/ 0 w 32"/>
                <a:gd name="T17" fmla="*/ 48 h 48"/>
                <a:gd name="T18" fmla="*/ 8 w 32"/>
                <a:gd name="T19" fmla="*/ 48 h 48"/>
                <a:gd name="T20" fmla="*/ 14 w 32"/>
                <a:gd name="T21" fmla="*/ 44 h 48"/>
                <a:gd name="T22" fmla="*/ 20 w 32"/>
                <a:gd name="T23" fmla="*/ 40 h 48"/>
                <a:gd name="T24" fmla="*/ 26 w 32"/>
                <a:gd name="T25" fmla="*/ 36 h 48"/>
                <a:gd name="T26" fmla="*/ 28 w 32"/>
                <a:gd name="T27" fmla="*/ 30 h 48"/>
                <a:gd name="T28" fmla="*/ 30 w 32"/>
                <a:gd name="T29" fmla="*/ 22 h 48"/>
                <a:gd name="T30" fmla="*/ 32 w 32"/>
                <a:gd name="T31" fmla="*/ 12 h 48"/>
                <a:gd name="T32" fmla="*/ 30 w 32"/>
                <a:gd name="T33" fmla="*/ 0 h 48"/>
                <a:gd name="T34" fmla="*/ 30 w 32"/>
                <a:gd name="T35" fmla="*/ 0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48">
                  <a:moveTo>
                    <a:pt x="30" y="0"/>
                  </a:moveTo>
                  <a:lnTo>
                    <a:pt x="30" y="0"/>
                  </a:lnTo>
                  <a:lnTo>
                    <a:pt x="30" y="14"/>
                  </a:lnTo>
                  <a:lnTo>
                    <a:pt x="26" y="28"/>
                  </a:lnTo>
                  <a:lnTo>
                    <a:pt x="22" y="34"/>
                  </a:lnTo>
                  <a:lnTo>
                    <a:pt x="16" y="40"/>
                  </a:lnTo>
                  <a:lnTo>
                    <a:pt x="8" y="4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6" y="36"/>
                  </a:lnTo>
                  <a:lnTo>
                    <a:pt x="28" y="30"/>
                  </a:lnTo>
                  <a:lnTo>
                    <a:pt x="30" y="22"/>
                  </a:lnTo>
                  <a:lnTo>
                    <a:pt x="32" y="1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Freeform 518">
              <a:extLst>
                <a:ext uri="{FF2B5EF4-FFF2-40B4-BE49-F238E27FC236}">
                  <a16:creationId xmlns:a16="http://schemas.microsoft.com/office/drawing/2014/main" id="{00678B27-D9BC-4E2C-8CB6-3B34DB69E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2560"/>
              <a:ext cx="14" cy="28"/>
            </a:xfrm>
            <a:custGeom>
              <a:avLst/>
              <a:gdLst>
                <a:gd name="T0" fmla="*/ 0 w 14"/>
                <a:gd name="T1" fmla="*/ 26 h 28"/>
                <a:gd name="T2" fmla="*/ 0 w 14"/>
                <a:gd name="T3" fmla="*/ 26 h 28"/>
                <a:gd name="T4" fmla="*/ 0 w 14"/>
                <a:gd name="T5" fmla="*/ 18 h 28"/>
                <a:gd name="T6" fmla="*/ 2 w 14"/>
                <a:gd name="T7" fmla="*/ 10 h 28"/>
                <a:gd name="T8" fmla="*/ 6 w 14"/>
                <a:gd name="T9" fmla="*/ 4 h 28"/>
                <a:gd name="T10" fmla="*/ 14 w 14"/>
                <a:gd name="T11" fmla="*/ 0 h 28"/>
                <a:gd name="T12" fmla="*/ 14 w 14"/>
                <a:gd name="T13" fmla="*/ 0 h 28"/>
                <a:gd name="T14" fmla="*/ 10 w 14"/>
                <a:gd name="T15" fmla="*/ 6 h 28"/>
                <a:gd name="T16" fmla="*/ 6 w 14"/>
                <a:gd name="T17" fmla="*/ 12 h 28"/>
                <a:gd name="T18" fmla="*/ 4 w 14"/>
                <a:gd name="T19" fmla="*/ 28 h 28"/>
                <a:gd name="T20" fmla="*/ 0 w 14"/>
                <a:gd name="T21" fmla="*/ 26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28">
                  <a:moveTo>
                    <a:pt x="0" y="26"/>
                  </a:moveTo>
                  <a:lnTo>
                    <a:pt x="0" y="26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4" y="0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4" y="2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Freeform 519">
              <a:extLst>
                <a:ext uri="{FF2B5EF4-FFF2-40B4-BE49-F238E27FC236}">
                  <a16:creationId xmlns:a16="http://schemas.microsoft.com/office/drawing/2014/main" id="{934C10ED-F57D-4DE0-ADB3-ACDFE554F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2560"/>
              <a:ext cx="14" cy="28"/>
            </a:xfrm>
            <a:custGeom>
              <a:avLst/>
              <a:gdLst>
                <a:gd name="T0" fmla="*/ 0 w 14"/>
                <a:gd name="T1" fmla="*/ 26 h 28"/>
                <a:gd name="T2" fmla="*/ 0 w 14"/>
                <a:gd name="T3" fmla="*/ 26 h 28"/>
                <a:gd name="T4" fmla="*/ 0 w 14"/>
                <a:gd name="T5" fmla="*/ 18 h 28"/>
                <a:gd name="T6" fmla="*/ 2 w 14"/>
                <a:gd name="T7" fmla="*/ 10 h 28"/>
                <a:gd name="T8" fmla="*/ 6 w 14"/>
                <a:gd name="T9" fmla="*/ 4 h 28"/>
                <a:gd name="T10" fmla="*/ 14 w 14"/>
                <a:gd name="T11" fmla="*/ 0 h 28"/>
                <a:gd name="T12" fmla="*/ 14 w 14"/>
                <a:gd name="T13" fmla="*/ 0 h 28"/>
                <a:gd name="T14" fmla="*/ 10 w 14"/>
                <a:gd name="T15" fmla="*/ 6 h 28"/>
                <a:gd name="T16" fmla="*/ 6 w 14"/>
                <a:gd name="T17" fmla="*/ 12 h 28"/>
                <a:gd name="T18" fmla="*/ 4 w 14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28">
                  <a:moveTo>
                    <a:pt x="0" y="26"/>
                  </a:moveTo>
                  <a:lnTo>
                    <a:pt x="0" y="26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4" y="0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4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Freeform 520">
              <a:extLst>
                <a:ext uri="{FF2B5EF4-FFF2-40B4-BE49-F238E27FC236}">
                  <a16:creationId xmlns:a16="http://schemas.microsoft.com/office/drawing/2014/main" id="{EF2E0139-0893-4F69-B8A4-EE885FEE9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2560"/>
              <a:ext cx="14" cy="34"/>
            </a:xfrm>
            <a:custGeom>
              <a:avLst/>
              <a:gdLst>
                <a:gd name="T0" fmla="*/ 0 w 14"/>
                <a:gd name="T1" fmla="*/ 34 h 34"/>
                <a:gd name="T2" fmla="*/ 0 w 14"/>
                <a:gd name="T3" fmla="*/ 34 h 34"/>
                <a:gd name="T4" fmla="*/ 4 w 14"/>
                <a:gd name="T5" fmla="*/ 16 h 34"/>
                <a:gd name="T6" fmla="*/ 8 w 14"/>
                <a:gd name="T7" fmla="*/ 8 h 34"/>
                <a:gd name="T8" fmla="*/ 14 w 14"/>
                <a:gd name="T9" fmla="*/ 0 h 34"/>
                <a:gd name="T10" fmla="*/ 0 w 14"/>
                <a:gd name="T11" fmla="*/ 3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34">
                  <a:moveTo>
                    <a:pt x="0" y="34"/>
                  </a:moveTo>
                  <a:lnTo>
                    <a:pt x="0" y="34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4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Freeform 521">
              <a:extLst>
                <a:ext uri="{FF2B5EF4-FFF2-40B4-BE49-F238E27FC236}">
                  <a16:creationId xmlns:a16="http://schemas.microsoft.com/office/drawing/2014/main" id="{B8E8A4A7-D221-49AC-8D46-CCAA6138B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2560"/>
              <a:ext cx="14" cy="34"/>
            </a:xfrm>
            <a:custGeom>
              <a:avLst/>
              <a:gdLst>
                <a:gd name="T0" fmla="*/ 0 w 14"/>
                <a:gd name="T1" fmla="*/ 34 h 34"/>
                <a:gd name="T2" fmla="*/ 0 w 14"/>
                <a:gd name="T3" fmla="*/ 34 h 34"/>
                <a:gd name="T4" fmla="*/ 4 w 14"/>
                <a:gd name="T5" fmla="*/ 16 h 34"/>
                <a:gd name="T6" fmla="*/ 8 w 14"/>
                <a:gd name="T7" fmla="*/ 8 h 34"/>
                <a:gd name="T8" fmla="*/ 14 w 14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34">
                  <a:moveTo>
                    <a:pt x="0" y="34"/>
                  </a:moveTo>
                  <a:lnTo>
                    <a:pt x="0" y="34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Freeform 522">
              <a:extLst>
                <a:ext uri="{FF2B5EF4-FFF2-40B4-BE49-F238E27FC236}">
                  <a16:creationId xmlns:a16="http://schemas.microsoft.com/office/drawing/2014/main" id="{D40BEE4D-4505-4CB9-9242-371008216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2496"/>
              <a:ext cx="36" cy="20"/>
            </a:xfrm>
            <a:custGeom>
              <a:avLst/>
              <a:gdLst>
                <a:gd name="T0" fmla="*/ 0 w 36"/>
                <a:gd name="T1" fmla="*/ 20 h 20"/>
                <a:gd name="T2" fmla="*/ 0 w 36"/>
                <a:gd name="T3" fmla="*/ 20 h 20"/>
                <a:gd name="T4" fmla="*/ 8 w 36"/>
                <a:gd name="T5" fmla="*/ 12 h 20"/>
                <a:gd name="T6" fmla="*/ 16 w 36"/>
                <a:gd name="T7" fmla="*/ 8 h 20"/>
                <a:gd name="T8" fmla="*/ 36 w 36"/>
                <a:gd name="T9" fmla="*/ 0 h 20"/>
                <a:gd name="T10" fmla="*/ 0 w 36"/>
                <a:gd name="T11" fmla="*/ 2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20">
                  <a:moveTo>
                    <a:pt x="0" y="20"/>
                  </a:moveTo>
                  <a:lnTo>
                    <a:pt x="0" y="20"/>
                  </a:lnTo>
                  <a:lnTo>
                    <a:pt x="8" y="12"/>
                  </a:lnTo>
                  <a:lnTo>
                    <a:pt x="16" y="8"/>
                  </a:lnTo>
                  <a:lnTo>
                    <a:pt x="36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Freeform 523">
              <a:extLst>
                <a:ext uri="{FF2B5EF4-FFF2-40B4-BE49-F238E27FC236}">
                  <a16:creationId xmlns:a16="http://schemas.microsoft.com/office/drawing/2014/main" id="{AD5AB07E-AFCB-4284-A07F-4E46B70E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2496"/>
              <a:ext cx="36" cy="20"/>
            </a:xfrm>
            <a:custGeom>
              <a:avLst/>
              <a:gdLst>
                <a:gd name="T0" fmla="*/ 0 w 36"/>
                <a:gd name="T1" fmla="*/ 20 h 20"/>
                <a:gd name="T2" fmla="*/ 0 w 36"/>
                <a:gd name="T3" fmla="*/ 20 h 20"/>
                <a:gd name="T4" fmla="*/ 8 w 36"/>
                <a:gd name="T5" fmla="*/ 12 h 20"/>
                <a:gd name="T6" fmla="*/ 16 w 36"/>
                <a:gd name="T7" fmla="*/ 8 h 20"/>
                <a:gd name="T8" fmla="*/ 36 w 3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0">
                  <a:moveTo>
                    <a:pt x="0" y="20"/>
                  </a:moveTo>
                  <a:lnTo>
                    <a:pt x="0" y="20"/>
                  </a:lnTo>
                  <a:lnTo>
                    <a:pt x="8" y="12"/>
                  </a:lnTo>
                  <a:lnTo>
                    <a:pt x="16" y="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Freeform 524">
              <a:extLst>
                <a:ext uri="{FF2B5EF4-FFF2-40B4-BE49-F238E27FC236}">
                  <a16:creationId xmlns:a16="http://schemas.microsoft.com/office/drawing/2014/main" id="{90877A32-94DC-405B-BE72-EF11864F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2466"/>
              <a:ext cx="24" cy="30"/>
            </a:xfrm>
            <a:custGeom>
              <a:avLst/>
              <a:gdLst>
                <a:gd name="T0" fmla="*/ 0 w 24"/>
                <a:gd name="T1" fmla="*/ 30 h 30"/>
                <a:gd name="T2" fmla="*/ 0 w 24"/>
                <a:gd name="T3" fmla="*/ 30 h 30"/>
                <a:gd name="T4" fmla="*/ 4 w 24"/>
                <a:gd name="T5" fmla="*/ 20 h 30"/>
                <a:gd name="T6" fmla="*/ 8 w 24"/>
                <a:gd name="T7" fmla="*/ 10 h 30"/>
                <a:gd name="T8" fmla="*/ 16 w 24"/>
                <a:gd name="T9" fmla="*/ 4 h 30"/>
                <a:gd name="T10" fmla="*/ 20 w 24"/>
                <a:gd name="T11" fmla="*/ 2 h 30"/>
                <a:gd name="T12" fmla="*/ 24 w 24"/>
                <a:gd name="T13" fmla="*/ 0 h 30"/>
                <a:gd name="T14" fmla="*/ 24 w 24"/>
                <a:gd name="T15" fmla="*/ 0 h 30"/>
                <a:gd name="T16" fmla="*/ 20 w 24"/>
                <a:gd name="T17" fmla="*/ 4 h 30"/>
                <a:gd name="T18" fmla="*/ 14 w 24"/>
                <a:gd name="T19" fmla="*/ 12 h 30"/>
                <a:gd name="T20" fmla="*/ 6 w 24"/>
                <a:gd name="T21" fmla="*/ 24 h 30"/>
                <a:gd name="T22" fmla="*/ 0 w 24"/>
                <a:gd name="T23" fmla="*/ 30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30">
                  <a:moveTo>
                    <a:pt x="0" y="30"/>
                  </a:moveTo>
                  <a:lnTo>
                    <a:pt x="0" y="30"/>
                  </a:lnTo>
                  <a:lnTo>
                    <a:pt x="4" y="2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0" y="4"/>
                  </a:lnTo>
                  <a:lnTo>
                    <a:pt x="14" y="12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Freeform 525">
              <a:extLst>
                <a:ext uri="{FF2B5EF4-FFF2-40B4-BE49-F238E27FC236}">
                  <a16:creationId xmlns:a16="http://schemas.microsoft.com/office/drawing/2014/main" id="{33956C52-E2AA-4FF3-89EC-AC7EAD12E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2466"/>
              <a:ext cx="24" cy="30"/>
            </a:xfrm>
            <a:custGeom>
              <a:avLst/>
              <a:gdLst>
                <a:gd name="T0" fmla="*/ 0 w 24"/>
                <a:gd name="T1" fmla="*/ 30 h 30"/>
                <a:gd name="T2" fmla="*/ 0 w 24"/>
                <a:gd name="T3" fmla="*/ 30 h 30"/>
                <a:gd name="T4" fmla="*/ 4 w 24"/>
                <a:gd name="T5" fmla="*/ 20 h 30"/>
                <a:gd name="T6" fmla="*/ 8 w 24"/>
                <a:gd name="T7" fmla="*/ 10 h 30"/>
                <a:gd name="T8" fmla="*/ 16 w 24"/>
                <a:gd name="T9" fmla="*/ 4 h 30"/>
                <a:gd name="T10" fmla="*/ 20 w 24"/>
                <a:gd name="T11" fmla="*/ 2 h 30"/>
                <a:gd name="T12" fmla="*/ 24 w 24"/>
                <a:gd name="T13" fmla="*/ 0 h 30"/>
                <a:gd name="T14" fmla="*/ 24 w 24"/>
                <a:gd name="T15" fmla="*/ 0 h 30"/>
                <a:gd name="T16" fmla="*/ 20 w 24"/>
                <a:gd name="T17" fmla="*/ 4 h 30"/>
                <a:gd name="T18" fmla="*/ 14 w 24"/>
                <a:gd name="T19" fmla="*/ 12 h 30"/>
                <a:gd name="T20" fmla="*/ 6 w 24"/>
                <a:gd name="T21" fmla="*/ 24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" h="30">
                  <a:moveTo>
                    <a:pt x="0" y="30"/>
                  </a:moveTo>
                  <a:lnTo>
                    <a:pt x="0" y="30"/>
                  </a:lnTo>
                  <a:lnTo>
                    <a:pt x="4" y="2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0" y="4"/>
                  </a:lnTo>
                  <a:lnTo>
                    <a:pt x="14" y="12"/>
                  </a:lnTo>
                  <a:lnTo>
                    <a:pt x="6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Freeform 526">
              <a:extLst>
                <a:ext uri="{FF2B5EF4-FFF2-40B4-BE49-F238E27FC236}">
                  <a16:creationId xmlns:a16="http://schemas.microsoft.com/office/drawing/2014/main" id="{61BB2B06-A8CD-4B78-9520-007DD570E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2438"/>
              <a:ext cx="20" cy="20"/>
            </a:xfrm>
            <a:custGeom>
              <a:avLst/>
              <a:gdLst>
                <a:gd name="T0" fmla="*/ 0 w 20"/>
                <a:gd name="T1" fmla="*/ 20 h 20"/>
                <a:gd name="T2" fmla="*/ 0 w 20"/>
                <a:gd name="T3" fmla="*/ 20 h 20"/>
                <a:gd name="T4" fmla="*/ 0 w 20"/>
                <a:gd name="T5" fmla="*/ 16 h 20"/>
                <a:gd name="T6" fmla="*/ 2 w 20"/>
                <a:gd name="T7" fmla="*/ 12 h 20"/>
                <a:gd name="T8" fmla="*/ 6 w 20"/>
                <a:gd name="T9" fmla="*/ 6 h 20"/>
                <a:gd name="T10" fmla="*/ 12 w 20"/>
                <a:gd name="T11" fmla="*/ 2 h 20"/>
                <a:gd name="T12" fmla="*/ 20 w 20"/>
                <a:gd name="T13" fmla="*/ 0 h 20"/>
                <a:gd name="T14" fmla="*/ 0 w 20"/>
                <a:gd name="T15" fmla="*/ 2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Freeform 527">
              <a:extLst>
                <a:ext uri="{FF2B5EF4-FFF2-40B4-BE49-F238E27FC236}">
                  <a16:creationId xmlns:a16="http://schemas.microsoft.com/office/drawing/2014/main" id="{C01BC354-361E-4202-8A17-247A5C330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2438"/>
              <a:ext cx="20" cy="20"/>
            </a:xfrm>
            <a:custGeom>
              <a:avLst/>
              <a:gdLst>
                <a:gd name="T0" fmla="*/ 0 w 20"/>
                <a:gd name="T1" fmla="*/ 20 h 20"/>
                <a:gd name="T2" fmla="*/ 0 w 20"/>
                <a:gd name="T3" fmla="*/ 20 h 20"/>
                <a:gd name="T4" fmla="*/ 0 w 20"/>
                <a:gd name="T5" fmla="*/ 16 h 20"/>
                <a:gd name="T6" fmla="*/ 2 w 20"/>
                <a:gd name="T7" fmla="*/ 12 h 20"/>
                <a:gd name="T8" fmla="*/ 6 w 20"/>
                <a:gd name="T9" fmla="*/ 6 h 20"/>
                <a:gd name="T10" fmla="*/ 12 w 20"/>
                <a:gd name="T11" fmla="*/ 2 h 20"/>
                <a:gd name="T12" fmla="*/ 20 w 20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Freeform 528">
              <a:extLst>
                <a:ext uri="{FF2B5EF4-FFF2-40B4-BE49-F238E27FC236}">
                  <a16:creationId xmlns:a16="http://schemas.microsoft.com/office/drawing/2014/main" id="{86A6713C-806D-4E01-84CA-D4E22EE2D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" y="2430"/>
              <a:ext cx="20" cy="22"/>
            </a:xfrm>
            <a:custGeom>
              <a:avLst/>
              <a:gdLst>
                <a:gd name="T0" fmla="*/ 0 w 20"/>
                <a:gd name="T1" fmla="*/ 22 h 22"/>
                <a:gd name="T2" fmla="*/ 0 w 20"/>
                <a:gd name="T3" fmla="*/ 22 h 22"/>
                <a:gd name="T4" fmla="*/ 2 w 20"/>
                <a:gd name="T5" fmla="*/ 14 h 22"/>
                <a:gd name="T6" fmla="*/ 6 w 20"/>
                <a:gd name="T7" fmla="*/ 8 h 22"/>
                <a:gd name="T8" fmla="*/ 12 w 20"/>
                <a:gd name="T9" fmla="*/ 2 h 22"/>
                <a:gd name="T10" fmla="*/ 20 w 20"/>
                <a:gd name="T11" fmla="*/ 0 h 22"/>
                <a:gd name="T12" fmla="*/ 0 w 20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2">
                  <a:moveTo>
                    <a:pt x="0" y="2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Freeform 529">
              <a:extLst>
                <a:ext uri="{FF2B5EF4-FFF2-40B4-BE49-F238E27FC236}">
                  <a16:creationId xmlns:a16="http://schemas.microsoft.com/office/drawing/2014/main" id="{D00730BD-1ACA-4557-95C3-41A3C860D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" y="2430"/>
              <a:ext cx="20" cy="22"/>
            </a:xfrm>
            <a:custGeom>
              <a:avLst/>
              <a:gdLst>
                <a:gd name="T0" fmla="*/ 0 w 20"/>
                <a:gd name="T1" fmla="*/ 22 h 22"/>
                <a:gd name="T2" fmla="*/ 0 w 20"/>
                <a:gd name="T3" fmla="*/ 22 h 22"/>
                <a:gd name="T4" fmla="*/ 2 w 20"/>
                <a:gd name="T5" fmla="*/ 14 h 22"/>
                <a:gd name="T6" fmla="*/ 6 w 20"/>
                <a:gd name="T7" fmla="*/ 8 h 22"/>
                <a:gd name="T8" fmla="*/ 12 w 20"/>
                <a:gd name="T9" fmla="*/ 2 h 22"/>
                <a:gd name="T10" fmla="*/ 20 w 2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2">
                  <a:moveTo>
                    <a:pt x="0" y="2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Freeform 530">
              <a:extLst>
                <a:ext uri="{FF2B5EF4-FFF2-40B4-BE49-F238E27FC236}">
                  <a16:creationId xmlns:a16="http://schemas.microsoft.com/office/drawing/2014/main" id="{D07B6DD5-B363-4227-A224-2202CFBDC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2450"/>
              <a:ext cx="48" cy="12"/>
            </a:xfrm>
            <a:custGeom>
              <a:avLst/>
              <a:gdLst>
                <a:gd name="T0" fmla="*/ 0 w 48"/>
                <a:gd name="T1" fmla="*/ 12 h 12"/>
                <a:gd name="T2" fmla="*/ 0 w 48"/>
                <a:gd name="T3" fmla="*/ 12 h 12"/>
                <a:gd name="T4" fmla="*/ 4 w 48"/>
                <a:gd name="T5" fmla="*/ 6 h 12"/>
                <a:gd name="T6" fmla="*/ 10 w 48"/>
                <a:gd name="T7" fmla="*/ 2 h 12"/>
                <a:gd name="T8" fmla="*/ 16 w 48"/>
                <a:gd name="T9" fmla="*/ 0 h 12"/>
                <a:gd name="T10" fmla="*/ 22 w 48"/>
                <a:gd name="T11" fmla="*/ 0 h 12"/>
                <a:gd name="T12" fmla="*/ 36 w 48"/>
                <a:gd name="T13" fmla="*/ 2 h 12"/>
                <a:gd name="T14" fmla="*/ 48 w 48"/>
                <a:gd name="T15" fmla="*/ 8 h 12"/>
                <a:gd name="T16" fmla="*/ 48 w 48"/>
                <a:gd name="T17" fmla="*/ 8 h 12"/>
                <a:gd name="T18" fmla="*/ 32 w 48"/>
                <a:gd name="T19" fmla="*/ 4 h 12"/>
                <a:gd name="T20" fmla="*/ 24 w 48"/>
                <a:gd name="T21" fmla="*/ 2 h 12"/>
                <a:gd name="T22" fmla="*/ 18 w 48"/>
                <a:gd name="T23" fmla="*/ 4 h 12"/>
                <a:gd name="T24" fmla="*/ 0 w 48"/>
                <a:gd name="T25" fmla="*/ 12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12">
                  <a:moveTo>
                    <a:pt x="0" y="12"/>
                  </a:move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36" y="2"/>
                  </a:lnTo>
                  <a:lnTo>
                    <a:pt x="48" y="8"/>
                  </a:lnTo>
                  <a:lnTo>
                    <a:pt x="32" y="4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Freeform 531">
              <a:extLst>
                <a:ext uri="{FF2B5EF4-FFF2-40B4-BE49-F238E27FC236}">
                  <a16:creationId xmlns:a16="http://schemas.microsoft.com/office/drawing/2014/main" id="{FF33DDE1-F41F-4599-935C-F5A5FE05D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2450"/>
              <a:ext cx="48" cy="12"/>
            </a:xfrm>
            <a:custGeom>
              <a:avLst/>
              <a:gdLst>
                <a:gd name="T0" fmla="*/ 0 w 48"/>
                <a:gd name="T1" fmla="*/ 12 h 12"/>
                <a:gd name="T2" fmla="*/ 0 w 48"/>
                <a:gd name="T3" fmla="*/ 12 h 12"/>
                <a:gd name="T4" fmla="*/ 4 w 48"/>
                <a:gd name="T5" fmla="*/ 6 h 12"/>
                <a:gd name="T6" fmla="*/ 10 w 48"/>
                <a:gd name="T7" fmla="*/ 2 h 12"/>
                <a:gd name="T8" fmla="*/ 16 w 48"/>
                <a:gd name="T9" fmla="*/ 0 h 12"/>
                <a:gd name="T10" fmla="*/ 22 w 48"/>
                <a:gd name="T11" fmla="*/ 0 h 12"/>
                <a:gd name="T12" fmla="*/ 36 w 48"/>
                <a:gd name="T13" fmla="*/ 2 h 12"/>
                <a:gd name="T14" fmla="*/ 48 w 48"/>
                <a:gd name="T15" fmla="*/ 8 h 12"/>
                <a:gd name="T16" fmla="*/ 48 w 48"/>
                <a:gd name="T17" fmla="*/ 8 h 12"/>
                <a:gd name="T18" fmla="*/ 32 w 48"/>
                <a:gd name="T19" fmla="*/ 4 h 12"/>
                <a:gd name="T20" fmla="*/ 24 w 48"/>
                <a:gd name="T21" fmla="*/ 2 h 12"/>
                <a:gd name="T22" fmla="*/ 18 w 48"/>
                <a:gd name="T23" fmla="*/ 4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12">
                  <a:moveTo>
                    <a:pt x="0" y="12"/>
                  </a:move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36" y="2"/>
                  </a:lnTo>
                  <a:lnTo>
                    <a:pt x="48" y="8"/>
                  </a:lnTo>
                  <a:lnTo>
                    <a:pt x="32" y="4"/>
                  </a:lnTo>
                  <a:lnTo>
                    <a:pt x="24" y="2"/>
                  </a:lnTo>
                  <a:lnTo>
                    <a:pt x="1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Freeform 532">
              <a:extLst>
                <a:ext uri="{FF2B5EF4-FFF2-40B4-BE49-F238E27FC236}">
                  <a16:creationId xmlns:a16="http://schemas.microsoft.com/office/drawing/2014/main" id="{FB480742-72A4-4987-85A1-CBEE66D16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2494"/>
              <a:ext cx="8" cy="22"/>
            </a:xfrm>
            <a:custGeom>
              <a:avLst/>
              <a:gdLst>
                <a:gd name="T0" fmla="*/ 8 w 8"/>
                <a:gd name="T1" fmla="*/ 0 h 22"/>
                <a:gd name="T2" fmla="*/ 8 w 8"/>
                <a:gd name="T3" fmla="*/ 0 h 22"/>
                <a:gd name="T4" fmla="*/ 2 w 8"/>
                <a:gd name="T5" fmla="*/ 4 h 22"/>
                <a:gd name="T6" fmla="*/ 0 w 8"/>
                <a:gd name="T7" fmla="*/ 8 h 22"/>
                <a:gd name="T8" fmla="*/ 0 w 8"/>
                <a:gd name="T9" fmla="*/ 16 h 22"/>
                <a:gd name="T10" fmla="*/ 4 w 8"/>
                <a:gd name="T11" fmla="*/ 22 h 22"/>
                <a:gd name="T12" fmla="*/ 8 w 8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2">
                  <a:moveTo>
                    <a:pt x="8" y="0"/>
                  </a:moveTo>
                  <a:lnTo>
                    <a:pt x="8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" y="2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Freeform 533">
              <a:extLst>
                <a:ext uri="{FF2B5EF4-FFF2-40B4-BE49-F238E27FC236}">
                  <a16:creationId xmlns:a16="http://schemas.microsoft.com/office/drawing/2014/main" id="{97D1607C-0DAE-4A5B-B130-AD5F6CD5A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2494"/>
              <a:ext cx="8" cy="22"/>
            </a:xfrm>
            <a:custGeom>
              <a:avLst/>
              <a:gdLst>
                <a:gd name="T0" fmla="*/ 8 w 8"/>
                <a:gd name="T1" fmla="*/ 0 h 22"/>
                <a:gd name="T2" fmla="*/ 8 w 8"/>
                <a:gd name="T3" fmla="*/ 0 h 22"/>
                <a:gd name="T4" fmla="*/ 2 w 8"/>
                <a:gd name="T5" fmla="*/ 4 h 22"/>
                <a:gd name="T6" fmla="*/ 0 w 8"/>
                <a:gd name="T7" fmla="*/ 8 h 22"/>
                <a:gd name="T8" fmla="*/ 0 w 8"/>
                <a:gd name="T9" fmla="*/ 16 h 22"/>
                <a:gd name="T10" fmla="*/ 4 w 8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22">
                  <a:moveTo>
                    <a:pt x="8" y="0"/>
                  </a:moveTo>
                  <a:lnTo>
                    <a:pt x="8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Freeform 534">
              <a:extLst>
                <a:ext uri="{FF2B5EF4-FFF2-40B4-BE49-F238E27FC236}">
                  <a16:creationId xmlns:a16="http://schemas.microsoft.com/office/drawing/2014/main" id="{49DBF6D7-1573-41CB-9972-5167AFF00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2560"/>
              <a:ext cx="14" cy="44"/>
            </a:xfrm>
            <a:custGeom>
              <a:avLst/>
              <a:gdLst>
                <a:gd name="T0" fmla="*/ 14 w 14"/>
                <a:gd name="T1" fmla="*/ 0 h 44"/>
                <a:gd name="T2" fmla="*/ 14 w 14"/>
                <a:gd name="T3" fmla="*/ 0 h 44"/>
                <a:gd name="T4" fmla="*/ 4 w 14"/>
                <a:gd name="T5" fmla="*/ 10 h 44"/>
                <a:gd name="T6" fmla="*/ 0 w 14"/>
                <a:gd name="T7" fmla="*/ 20 h 44"/>
                <a:gd name="T8" fmla="*/ 0 w 14"/>
                <a:gd name="T9" fmla="*/ 32 h 44"/>
                <a:gd name="T10" fmla="*/ 4 w 14"/>
                <a:gd name="T11" fmla="*/ 44 h 44"/>
                <a:gd name="T12" fmla="*/ 4 w 14"/>
                <a:gd name="T13" fmla="*/ 44 h 44"/>
                <a:gd name="T14" fmla="*/ 4 w 14"/>
                <a:gd name="T15" fmla="*/ 20 h 44"/>
                <a:gd name="T16" fmla="*/ 6 w 14"/>
                <a:gd name="T17" fmla="*/ 10 h 44"/>
                <a:gd name="T18" fmla="*/ 8 w 14"/>
                <a:gd name="T19" fmla="*/ 4 h 44"/>
                <a:gd name="T20" fmla="*/ 14 w 14"/>
                <a:gd name="T21" fmla="*/ 0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44">
                  <a:moveTo>
                    <a:pt x="14" y="0"/>
                  </a:moveTo>
                  <a:lnTo>
                    <a:pt x="14" y="0"/>
                  </a:lnTo>
                  <a:lnTo>
                    <a:pt x="4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4" y="44"/>
                  </a:lnTo>
                  <a:lnTo>
                    <a:pt x="4" y="20"/>
                  </a:lnTo>
                  <a:lnTo>
                    <a:pt x="6" y="10"/>
                  </a:lnTo>
                  <a:lnTo>
                    <a:pt x="8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Freeform 535">
              <a:extLst>
                <a:ext uri="{FF2B5EF4-FFF2-40B4-BE49-F238E27FC236}">
                  <a16:creationId xmlns:a16="http://schemas.microsoft.com/office/drawing/2014/main" id="{4C777A4C-65E7-4A9F-82BB-4F4FCCF7E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2560"/>
              <a:ext cx="14" cy="44"/>
            </a:xfrm>
            <a:custGeom>
              <a:avLst/>
              <a:gdLst>
                <a:gd name="T0" fmla="*/ 14 w 14"/>
                <a:gd name="T1" fmla="*/ 0 h 44"/>
                <a:gd name="T2" fmla="*/ 14 w 14"/>
                <a:gd name="T3" fmla="*/ 0 h 44"/>
                <a:gd name="T4" fmla="*/ 4 w 14"/>
                <a:gd name="T5" fmla="*/ 10 h 44"/>
                <a:gd name="T6" fmla="*/ 0 w 14"/>
                <a:gd name="T7" fmla="*/ 20 h 44"/>
                <a:gd name="T8" fmla="*/ 0 w 14"/>
                <a:gd name="T9" fmla="*/ 32 h 44"/>
                <a:gd name="T10" fmla="*/ 4 w 14"/>
                <a:gd name="T11" fmla="*/ 44 h 44"/>
                <a:gd name="T12" fmla="*/ 4 w 14"/>
                <a:gd name="T13" fmla="*/ 44 h 44"/>
                <a:gd name="T14" fmla="*/ 4 w 14"/>
                <a:gd name="T15" fmla="*/ 20 h 44"/>
                <a:gd name="T16" fmla="*/ 6 w 14"/>
                <a:gd name="T17" fmla="*/ 10 h 44"/>
                <a:gd name="T18" fmla="*/ 8 w 14"/>
                <a:gd name="T19" fmla="*/ 4 h 44"/>
                <a:gd name="T20" fmla="*/ 14 w 14"/>
                <a:gd name="T21" fmla="*/ 0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44">
                  <a:moveTo>
                    <a:pt x="14" y="0"/>
                  </a:moveTo>
                  <a:lnTo>
                    <a:pt x="14" y="0"/>
                  </a:lnTo>
                  <a:lnTo>
                    <a:pt x="4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4" y="44"/>
                  </a:lnTo>
                  <a:lnTo>
                    <a:pt x="4" y="20"/>
                  </a:lnTo>
                  <a:lnTo>
                    <a:pt x="6" y="10"/>
                  </a:lnTo>
                  <a:lnTo>
                    <a:pt x="8" y="4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Freeform 536">
              <a:extLst>
                <a:ext uri="{FF2B5EF4-FFF2-40B4-BE49-F238E27FC236}">
                  <a16:creationId xmlns:a16="http://schemas.microsoft.com/office/drawing/2014/main" id="{378532E1-7456-4B84-8DE1-E63102830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2562"/>
              <a:ext cx="22" cy="46"/>
            </a:xfrm>
            <a:custGeom>
              <a:avLst/>
              <a:gdLst>
                <a:gd name="T0" fmla="*/ 22 w 22"/>
                <a:gd name="T1" fmla="*/ 0 h 46"/>
                <a:gd name="T2" fmla="*/ 22 w 22"/>
                <a:gd name="T3" fmla="*/ 0 h 46"/>
                <a:gd name="T4" fmla="*/ 14 w 22"/>
                <a:gd name="T5" fmla="*/ 8 h 46"/>
                <a:gd name="T6" fmla="*/ 6 w 22"/>
                <a:gd name="T7" fmla="*/ 20 h 46"/>
                <a:gd name="T8" fmla="*/ 2 w 22"/>
                <a:gd name="T9" fmla="*/ 34 h 46"/>
                <a:gd name="T10" fmla="*/ 0 w 22"/>
                <a:gd name="T11" fmla="*/ 46 h 46"/>
                <a:gd name="T12" fmla="*/ 0 w 22"/>
                <a:gd name="T13" fmla="*/ 46 h 46"/>
                <a:gd name="T14" fmla="*/ 8 w 22"/>
                <a:gd name="T15" fmla="*/ 24 h 46"/>
                <a:gd name="T16" fmla="*/ 14 w 22"/>
                <a:gd name="T17" fmla="*/ 14 h 46"/>
                <a:gd name="T18" fmla="*/ 22 w 22"/>
                <a:gd name="T19" fmla="*/ 6 h 46"/>
                <a:gd name="T20" fmla="*/ 22 w 22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46">
                  <a:moveTo>
                    <a:pt x="22" y="0"/>
                  </a:moveTo>
                  <a:lnTo>
                    <a:pt x="22" y="0"/>
                  </a:lnTo>
                  <a:lnTo>
                    <a:pt x="14" y="8"/>
                  </a:lnTo>
                  <a:lnTo>
                    <a:pt x="6" y="20"/>
                  </a:lnTo>
                  <a:lnTo>
                    <a:pt x="2" y="34"/>
                  </a:lnTo>
                  <a:lnTo>
                    <a:pt x="0" y="46"/>
                  </a:lnTo>
                  <a:lnTo>
                    <a:pt x="8" y="24"/>
                  </a:lnTo>
                  <a:lnTo>
                    <a:pt x="14" y="14"/>
                  </a:lnTo>
                  <a:lnTo>
                    <a:pt x="22" y="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Freeform 537">
              <a:extLst>
                <a:ext uri="{FF2B5EF4-FFF2-40B4-BE49-F238E27FC236}">
                  <a16:creationId xmlns:a16="http://schemas.microsoft.com/office/drawing/2014/main" id="{E6E298C0-77E6-4E14-8928-83EE2513D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2562"/>
              <a:ext cx="22" cy="46"/>
            </a:xfrm>
            <a:custGeom>
              <a:avLst/>
              <a:gdLst>
                <a:gd name="T0" fmla="*/ 22 w 22"/>
                <a:gd name="T1" fmla="*/ 0 h 46"/>
                <a:gd name="T2" fmla="*/ 22 w 22"/>
                <a:gd name="T3" fmla="*/ 0 h 46"/>
                <a:gd name="T4" fmla="*/ 14 w 22"/>
                <a:gd name="T5" fmla="*/ 8 h 46"/>
                <a:gd name="T6" fmla="*/ 6 w 22"/>
                <a:gd name="T7" fmla="*/ 20 h 46"/>
                <a:gd name="T8" fmla="*/ 2 w 22"/>
                <a:gd name="T9" fmla="*/ 34 h 46"/>
                <a:gd name="T10" fmla="*/ 0 w 22"/>
                <a:gd name="T11" fmla="*/ 46 h 46"/>
                <a:gd name="T12" fmla="*/ 0 w 22"/>
                <a:gd name="T13" fmla="*/ 46 h 46"/>
                <a:gd name="T14" fmla="*/ 8 w 22"/>
                <a:gd name="T15" fmla="*/ 24 h 46"/>
                <a:gd name="T16" fmla="*/ 14 w 22"/>
                <a:gd name="T17" fmla="*/ 14 h 46"/>
                <a:gd name="T18" fmla="*/ 22 w 22"/>
                <a:gd name="T19" fmla="*/ 6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46">
                  <a:moveTo>
                    <a:pt x="22" y="0"/>
                  </a:moveTo>
                  <a:lnTo>
                    <a:pt x="22" y="0"/>
                  </a:lnTo>
                  <a:lnTo>
                    <a:pt x="14" y="8"/>
                  </a:lnTo>
                  <a:lnTo>
                    <a:pt x="6" y="20"/>
                  </a:lnTo>
                  <a:lnTo>
                    <a:pt x="2" y="34"/>
                  </a:lnTo>
                  <a:lnTo>
                    <a:pt x="0" y="46"/>
                  </a:lnTo>
                  <a:lnTo>
                    <a:pt x="8" y="24"/>
                  </a:lnTo>
                  <a:lnTo>
                    <a:pt x="14" y="14"/>
                  </a:lnTo>
                  <a:lnTo>
                    <a:pt x="2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Freeform 538">
              <a:extLst>
                <a:ext uri="{FF2B5EF4-FFF2-40B4-BE49-F238E27FC236}">
                  <a16:creationId xmlns:a16="http://schemas.microsoft.com/office/drawing/2014/main" id="{9D7C3B4E-B435-4FF9-8AF3-940D7D54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594"/>
              <a:ext cx="14" cy="24"/>
            </a:xfrm>
            <a:custGeom>
              <a:avLst/>
              <a:gdLst>
                <a:gd name="T0" fmla="*/ 14 w 14"/>
                <a:gd name="T1" fmla="*/ 0 h 24"/>
                <a:gd name="T2" fmla="*/ 14 w 14"/>
                <a:gd name="T3" fmla="*/ 0 h 24"/>
                <a:gd name="T4" fmla="*/ 8 w 14"/>
                <a:gd name="T5" fmla="*/ 4 h 24"/>
                <a:gd name="T6" fmla="*/ 4 w 14"/>
                <a:gd name="T7" fmla="*/ 10 h 24"/>
                <a:gd name="T8" fmla="*/ 0 w 14"/>
                <a:gd name="T9" fmla="*/ 24 h 24"/>
                <a:gd name="T10" fmla="*/ 14 w 14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4" y="0"/>
                  </a:lnTo>
                  <a:lnTo>
                    <a:pt x="8" y="4"/>
                  </a:lnTo>
                  <a:lnTo>
                    <a:pt x="4" y="10"/>
                  </a:lnTo>
                  <a:lnTo>
                    <a:pt x="0" y="2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Freeform 539">
              <a:extLst>
                <a:ext uri="{FF2B5EF4-FFF2-40B4-BE49-F238E27FC236}">
                  <a16:creationId xmlns:a16="http://schemas.microsoft.com/office/drawing/2014/main" id="{83BDD5D4-37A5-4410-8EB0-77BADC12D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594"/>
              <a:ext cx="14" cy="24"/>
            </a:xfrm>
            <a:custGeom>
              <a:avLst/>
              <a:gdLst>
                <a:gd name="T0" fmla="*/ 14 w 14"/>
                <a:gd name="T1" fmla="*/ 0 h 24"/>
                <a:gd name="T2" fmla="*/ 14 w 14"/>
                <a:gd name="T3" fmla="*/ 0 h 24"/>
                <a:gd name="T4" fmla="*/ 8 w 14"/>
                <a:gd name="T5" fmla="*/ 4 h 24"/>
                <a:gd name="T6" fmla="*/ 4 w 14"/>
                <a:gd name="T7" fmla="*/ 10 h 24"/>
                <a:gd name="T8" fmla="*/ 0 w 14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4" y="0"/>
                  </a:lnTo>
                  <a:lnTo>
                    <a:pt x="8" y="4"/>
                  </a:lnTo>
                  <a:lnTo>
                    <a:pt x="4" y="1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Freeform 540">
              <a:extLst>
                <a:ext uri="{FF2B5EF4-FFF2-40B4-BE49-F238E27FC236}">
                  <a16:creationId xmlns:a16="http://schemas.microsoft.com/office/drawing/2014/main" id="{65A2F180-1A45-4D80-811B-71CE7364B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670"/>
              <a:ext cx="14" cy="34"/>
            </a:xfrm>
            <a:custGeom>
              <a:avLst/>
              <a:gdLst>
                <a:gd name="T0" fmla="*/ 10 w 14"/>
                <a:gd name="T1" fmla="*/ 2 h 34"/>
                <a:gd name="T2" fmla="*/ 10 w 14"/>
                <a:gd name="T3" fmla="*/ 2 h 34"/>
                <a:gd name="T4" fmla="*/ 6 w 14"/>
                <a:gd name="T5" fmla="*/ 4 h 34"/>
                <a:gd name="T6" fmla="*/ 2 w 14"/>
                <a:gd name="T7" fmla="*/ 8 h 34"/>
                <a:gd name="T8" fmla="*/ 0 w 14"/>
                <a:gd name="T9" fmla="*/ 16 h 34"/>
                <a:gd name="T10" fmla="*/ 0 w 14"/>
                <a:gd name="T11" fmla="*/ 26 h 34"/>
                <a:gd name="T12" fmla="*/ 2 w 14"/>
                <a:gd name="T13" fmla="*/ 34 h 34"/>
                <a:gd name="T14" fmla="*/ 2 w 14"/>
                <a:gd name="T15" fmla="*/ 34 h 34"/>
                <a:gd name="T16" fmla="*/ 2 w 14"/>
                <a:gd name="T17" fmla="*/ 26 h 34"/>
                <a:gd name="T18" fmla="*/ 4 w 14"/>
                <a:gd name="T19" fmla="*/ 16 h 34"/>
                <a:gd name="T20" fmla="*/ 8 w 14"/>
                <a:gd name="T21" fmla="*/ 8 h 34"/>
                <a:gd name="T22" fmla="*/ 14 w 14"/>
                <a:gd name="T23" fmla="*/ 0 h 34"/>
                <a:gd name="T24" fmla="*/ 10 w 14"/>
                <a:gd name="T25" fmla="*/ 2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34">
                  <a:moveTo>
                    <a:pt x="10" y="2"/>
                  </a:moveTo>
                  <a:lnTo>
                    <a:pt x="10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2" y="2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4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Freeform 541">
              <a:extLst>
                <a:ext uri="{FF2B5EF4-FFF2-40B4-BE49-F238E27FC236}">
                  <a16:creationId xmlns:a16="http://schemas.microsoft.com/office/drawing/2014/main" id="{1BC39FE7-E5A4-4EA2-A12A-D238353B9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670"/>
              <a:ext cx="14" cy="34"/>
            </a:xfrm>
            <a:custGeom>
              <a:avLst/>
              <a:gdLst>
                <a:gd name="T0" fmla="*/ 10 w 14"/>
                <a:gd name="T1" fmla="*/ 2 h 34"/>
                <a:gd name="T2" fmla="*/ 10 w 14"/>
                <a:gd name="T3" fmla="*/ 2 h 34"/>
                <a:gd name="T4" fmla="*/ 6 w 14"/>
                <a:gd name="T5" fmla="*/ 4 h 34"/>
                <a:gd name="T6" fmla="*/ 2 w 14"/>
                <a:gd name="T7" fmla="*/ 8 h 34"/>
                <a:gd name="T8" fmla="*/ 0 w 14"/>
                <a:gd name="T9" fmla="*/ 16 h 34"/>
                <a:gd name="T10" fmla="*/ 0 w 14"/>
                <a:gd name="T11" fmla="*/ 26 h 34"/>
                <a:gd name="T12" fmla="*/ 2 w 14"/>
                <a:gd name="T13" fmla="*/ 34 h 34"/>
                <a:gd name="T14" fmla="*/ 2 w 14"/>
                <a:gd name="T15" fmla="*/ 34 h 34"/>
                <a:gd name="T16" fmla="*/ 2 w 14"/>
                <a:gd name="T17" fmla="*/ 26 h 34"/>
                <a:gd name="T18" fmla="*/ 4 w 14"/>
                <a:gd name="T19" fmla="*/ 16 h 34"/>
                <a:gd name="T20" fmla="*/ 8 w 14"/>
                <a:gd name="T21" fmla="*/ 8 h 34"/>
                <a:gd name="T22" fmla="*/ 14 w 14"/>
                <a:gd name="T23" fmla="*/ 0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34">
                  <a:moveTo>
                    <a:pt x="10" y="2"/>
                  </a:moveTo>
                  <a:lnTo>
                    <a:pt x="10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2" y="2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Freeform 542">
              <a:extLst>
                <a:ext uri="{FF2B5EF4-FFF2-40B4-BE49-F238E27FC236}">
                  <a16:creationId xmlns:a16="http://schemas.microsoft.com/office/drawing/2014/main" id="{B75FAE01-154A-4B69-AB8C-EE36358CB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" y="2648"/>
              <a:ext cx="16" cy="18"/>
            </a:xfrm>
            <a:custGeom>
              <a:avLst/>
              <a:gdLst>
                <a:gd name="T0" fmla="*/ 16 w 16"/>
                <a:gd name="T1" fmla="*/ 0 h 18"/>
                <a:gd name="T2" fmla="*/ 16 w 16"/>
                <a:gd name="T3" fmla="*/ 0 h 18"/>
                <a:gd name="T4" fmla="*/ 14 w 16"/>
                <a:gd name="T5" fmla="*/ 6 h 18"/>
                <a:gd name="T6" fmla="*/ 10 w 16"/>
                <a:gd name="T7" fmla="*/ 10 h 18"/>
                <a:gd name="T8" fmla="*/ 6 w 16"/>
                <a:gd name="T9" fmla="*/ 14 h 18"/>
                <a:gd name="T10" fmla="*/ 0 w 16"/>
                <a:gd name="T11" fmla="*/ 18 h 18"/>
                <a:gd name="T12" fmla="*/ 16 w 16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8">
                  <a:moveTo>
                    <a:pt x="16" y="0"/>
                  </a:moveTo>
                  <a:lnTo>
                    <a:pt x="16" y="0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0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Freeform 543">
              <a:extLst>
                <a:ext uri="{FF2B5EF4-FFF2-40B4-BE49-F238E27FC236}">
                  <a16:creationId xmlns:a16="http://schemas.microsoft.com/office/drawing/2014/main" id="{BDDF5E4B-1891-44A4-896C-F09A89F0B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" y="2648"/>
              <a:ext cx="16" cy="18"/>
            </a:xfrm>
            <a:custGeom>
              <a:avLst/>
              <a:gdLst>
                <a:gd name="T0" fmla="*/ 16 w 16"/>
                <a:gd name="T1" fmla="*/ 0 h 18"/>
                <a:gd name="T2" fmla="*/ 16 w 16"/>
                <a:gd name="T3" fmla="*/ 0 h 18"/>
                <a:gd name="T4" fmla="*/ 14 w 16"/>
                <a:gd name="T5" fmla="*/ 6 h 18"/>
                <a:gd name="T6" fmla="*/ 10 w 16"/>
                <a:gd name="T7" fmla="*/ 10 h 18"/>
                <a:gd name="T8" fmla="*/ 6 w 16"/>
                <a:gd name="T9" fmla="*/ 14 h 18"/>
                <a:gd name="T10" fmla="*/ 0 w 16"/>
                <a:gd name="T11" fmla="*/ 1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8">
                  <a:moveTo>
                    <a:pt x="16" y="0"/>
                  </a:moveTo>
                  <a:lnTo>
                    <a:pt x="16" y="0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Freeform 544">
              <a:extLst>
                <a:ext uri="{FF2B5EF4-FFF2-40B4-BE49-F238E27FC236}">
                  <a16:creationId xmlns:a16="http://schemas.microsoft.com/office/drawing/2014/main" id="{5516AA64-206B-4416-9EC1-C21BA3FB6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2636"/>
              <a:ext cx="18" cy="32"/>
            </a:xfrm>
            <a:custGeom>
              <a:avLst/>
              <a:gdLst>
                <a:gd name="T0" fmla="*/ 18 w 18"/>
                <a:gd name="T1" fmla="*/ 0 h 32"/>
                <a:gd name="T2" fmla="*/ 18 w 18"/>
                <a:gd name="T3" fmla="*/ 0 h 32"/>
                <a:gd name="T4" fmla="*/ 12 w 18"/>
                <a:gd name="T5" fmla="*/ 2 h 32"/>
                <a:gd name="T6" fmla="*/ 10 w 18"/>
                <a:gd name="T7" fmla="*/ 4 h 32"/>
                <a:gd name="T8" fmla="*/ 4 w 18"/>
                <a:gd name="T9" fmla="*/ 14 h 32"/>
                <a:gd name="T10" fmla="*/ 2 w 18"/>
                <a:gd name="T11" fmla="*/ 24 h 32"/>
                <a:gd name="T12" fmla="*/ 0 w 18"/>
                <a:gd name="T13" fmla="*/ 32 h 32"/>
                <a:gd name="T14" fmla="*/ 18 w 18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4" y="14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Freeform 545">
              <a:extLst>
                <a:ext uri="{FF2B5EF4-FFF2-40B4-BE49-F238E27FC236}">
                  <a16:creationId xmlns:a16="http://schemas.microsoft.com/office/drawing/2014/main" id="{49AB119D-CBFE-40B9-B35E-4959406CB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2636"/>
              <a:ext cx="18" cy="32"/>
            </a:xfrm>
            <a:custGeom>
              <a:avLst/>
              <a:gdLst>
                <a:gd name="T0" fmla="*/ 18 w 18"/>
                <a:gd name="T1" fmla="*/ 0 h 32"/>
                <a:gd name="T2" fmla="*/ 18 w 18"/>
                <a:gd name="T3" fmla="*/ 0 h 32"/>
                <a:gd name="T4" fmla="*/ 12 w 18"/>
                <a:gd name="T5" fmla="*/ 2 h 32"/>
                <a:gd name="T6" fmla="*/ 10 w 18"/>
                <a:gd name="T7" fmla="*/ 4 h 32"/>
                <a:gd name="T8" fmla="*/ 4 w 18"/>
                <a:gd name="T9" fmla="*/ 14 h 32"/>
                <a:gd name="T10" fmla="*/ 2 w 18"/>
                <a:gd name="T11" fmla="*/ 24 h 32"/>
                <a:gd name="T12" fmla="*/ 0 w 18"/>
                <a:gd name="T13" fmla="*/ 3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4" y="14"/>
                  </a:lnTo>
                  <a:lnTo>
                    <a:pt x="2" y="24"/>
                  </a:lnTo>
                  <a:lnTo>
                    <a:pt x="0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Freeform 546">
              <a:extLst>
                <a:ext uri="{FF2B5EF4-FFF2-40B4-BE49-F238E27FC236}">
                  <a16:creationId xmlns:a16="http://schemas.microsoft.com/office/drawing/2014/main" id="{D954EA57-9E03-4F15-96FF-13B21394A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2638"/>
              <a:ext cx="16" cy="24"/>
            </a:xfrm>
            <a:custGeom>
              <a:avLst/>
              <a:gdLst>
                <a:gd name="T0" fmla="*/ 16 w 16"/>
                <a:gd name="T1" fmla="*/ 0 h 24"/>
                <a:gd name="T2" fmla="*/ 16 w 16"/>
                <a:gd name="T3" fmla="*/ 0 h 24"/>
                <a:gd name="T4" fmla="*/ 10 w 16"/>
                <a:gd name="T5" fmla="*/ 4 h 24"/>
                <a:gd name="T6" fmla="*/ 6 w 16"/>
                <a:gd name="T7" fmla="*/ 10 h 24"/>
                <a:gd name="T8" fmla="*/ 0 w 16"/>
                <a:gd name="T9" fmla="*/ 24 h 24"/>
                <a:gd name="T10" fmla="*/ 16 w 16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10"/>
                  </a:lnTo>
                  <a:lnTo>
                    <a:pt x="0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Freeform 547">
              <a:extLst>
                <a:ext uri="{FF2B5EF4-FFF2-40B4-BE49-F238E27FC236}">
                  <a16:creationId xmlns:a16="http://schemas.microsoft.com/office/drawing/2014/main" id="{BA58C7E2-1659-4A2A-89F8-E2C4E1CD4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2638"/>
              <a:ext cx="16" cy="24"/>
            </a:xfrm>
            <a:custGeom>
              <a:avLst/>
              <a:gdLst>
                <a:gd name="T0" fmla="*/ 16 w 16"/>
                <a:gd name="T1" fmla="*/ 0 h 24"/>
                <a:gd name="T2" fmla="*/ 16 w 16"/>
                <a:gd name="T3" fmla="*/ 0 h 24"/>
                <a:gd name="T4" fmla="*/ 10 w 16"/>
                <a:gd name="T5" fmla="*/ 4 h 24"/>
                <a:gd name="T6" fmla="*/ 6 w 16"/>
                <a:gd name="T7" fmla="*/ 10 h 24"/>
                <a:gd name="T8" fmla="*/ 0 w 16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1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Freeform 548">
              <a:extLst>
                <a:ext uri="{FF2B5EF4-FFF2-40B4-BE49-F238E27FC236}">
                  <a16:creationId xmlns:a16="http://schemas.microsoft.com/office/drawing/2014/main" id="{2653FD77-12EB-41F2-AC05-6079303E3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2636"/>
              <a:ext cx="16" cy="28"/>
            </a:xfrm>
            <a:custGeom>
              <a:avLst/>
              <a:gdLst>
                <a:gd name="T0" fmla="*/ 16 w 16"/>
                <a:gd name="T1" fmla="*/ 0 h 28"/>
                <a:gd name="T2" fmla="*/ 16 w 16"/>
                <a:gd name="T3" fmla="*/ 0 h 28"/>
                <a:gd name="T4" fmla="*/ 10 w 16"/>
                <a:gd name="T5" fmla="*/ 4 h 28"/>
                <a:gd name="T6" fmla="*/ 6 w 16"/>
                <a:gd name="T7" fmla="*/ 12 h 28"/>
                <a:gd name="T8" fmla="*/ 0 w 16"/>
                <a:gd name="T9" fmla="*/ 28 h 28"/>
                <a:gd name="T10" fmla="*/ 16 w 16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28">
                  <a:moveTo>
                    <a:pt x="16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12"/>
                  </a:lnTo>
                  <a:lnTo>
                    <a:pt x="0" y="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Freeform 549">
              <a:extLst>
                <a:ext uri="{FF2B5EF4-FFF2-40B4-BE49-F238E27FC236}">
                  <a16:creationId xmlns:a16="http://schemas.microsoft.com/office/drawing/2014/main" id="{17890A40-2835-425E-9AC8-72C8595F6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2636"/>
              <a:ext cx="16" cy="28"/>
            </a:xfrm>
            <a:custGeom>
              <a:avLst/>
              <a:gdLst>
                <a:gd name="T0" fmla="*/ 16 w 16"/>
                <a:gd name="T1" fmla="*/ 0 h 28"/>
                <a:gd name="T2" fmla="*/ 16 w 16"/>
                <a:gd name="T3" fmla="*/ 0 h 28"/>
                <a:gd name="T4" fmla="*/ 10 w 16"/>
                <a:gd name="T5" fmla="*/ 4 h 28"/>
                <a:gd name="T6" fmla="*/ 6 w 16"/>
                <a:gd name="T7" fmla="*/ 12 h 28"/>
                <a:gd name="T8" fmla="*/ 0 w 16"/>
                <a:gd name="T9" fmla="*/ 28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8">
                  <a:moveTo>
                    <a:pt x="16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12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Freeform 550">
              <a:extLst>
                <a:ext uri="{FF2B5EF4-FFF2-40B4-BE49-F238E27FC236}">
                  <a16:creationId xmlns:a16="http://schemas.microsoft.com/office/drawing/2014/main" id="{C22272D4-F076-49DF-8B39-57CB03821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2560"/>
              <a:ext cx="18" cy="22"/>
            </a:xfrm>
            <a:custGeom>
              <a:avLst/>
              <a:gdLst>
                <a:gd name="T0" fmla="*/ 18 w 18"/>
                <a:gd name="T1" fmla="*/ 0 h 22"/>
                <a:gd name="T2" fmla="*/ 18 w 18"/>
                <a:gd name="T3" fmla="*/ 0 h 22"/>
                <a:gd name="T4" fmla="*/ 12 w 18"/>
                <a:gd name="T5" fmla="*/ 4 h 22"/>
                <a:gd name="T6" fmla="*/ 6 w 18"/>
                <a:gd name="T7" fmla="*/ 10 h 22"/>
                <a:gd name="T8" fmla="*/ 0 w 18"/>
                <a:gd name="T9" fmla="*/ 22 h 22"/>
                <a:gd name="T10" fmla="*/ 18 w 18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22">
                  <a:moveTo>
                    <a:pt x="18" y="0"/>
                  </a:moveTo>
                  <a:lnTo>
                    <a:pt x="18" y="0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0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Freeform 551">
              <a:extLst>
                <a:ext uri="{FF2B5EF4-FFF2-40B4-BE49-F238E27FC236}">
                  <a16:creationId xmlns:a16="http://schemas.microsoft.com/office/drawing/2014/main" id="{0A64E58D-EA1F-499D-8610-EDCE5146F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2560"/>
              <a:ext cx="18" cy="22"/>
            </a:xfrm>
            <a:custGeom>
              <a:avLst/>
              <a:gdLst>
                <a:gd name="T0" fmla="*/ 18 w 18"/>
                <a:gd name="T1" fmla="*/ 0 h 22"/>
                <a:gd name="T2" fmla="*/ 18 w 18"/>
                <a:gd name="T3" fmla="*/ 0 h 22"/>
                <a:gd name="T4" fmla="*/ 12 w 18"/>
                <a:gd name="T5" fmla="*/ 4 h 22"/>
                <a:gd name="T6" fmla="*/ 6 w 18"/>
                <a:gd name="T7" fmla="*/ 10 h 22"/>
                <a:gd name="T8" fmla="*/ 0 w 18"/>
                <a:gd name="T9" fmla="*/ 2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2">
                  <a:moveTo>
                    <a:pt x="18" y="0"/>
                  </a:moveTo>
                  <a:lnTo>
                    <a:pt x="18" y="0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Freeform 552">
              <a:extLst>
                <a:ext uri="{FF2B5EF4-FFF2-40B4-BE49-F238E27FC236}">
                  <a16:creationId xmlns:a16="http://schemas.microsoft.com/office/drawing/2014/main" id="{B65E524D-2B55-4222-80BE-FFD4F0E2F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2754"/>
              <a:ext cx="32" cy="28"/>
            </a:xfrm>
            <a:custGeom>
              <a:avLst/>
              <a:gdLst>
                <a:gd name="T0" fmla="*/ 0 w 32"/>
                <a:gd name="T1" fmla="*/ 2 h 28"/>
                <a:gd name="T2" fmla="*/ 0 w 32"/>
                <a:gd name="T3" fmla="*/ 2 h 28"/>
                <a:gd name="T4" fmla="*/ 6 w 32"/>
                <a:gd name="T5" fmla="*/ 0 h 28"/>
                <a:gd name="T6" fmla="*/ 12 w 32"/>
                <a:gd name="T7" fmla="*/ 2 h 28"/>
                <a:gd name="T8" fmla="*/ 16 w 32"/>
                <a:gd name="T9" fmla="*/ 4 h 28"/>
                <a:gd name="T10" fmla="*/ 20 w 32"/>
                <a:gd name="T11" fmla="*/ 8 h 28"/>
                <a:gd name="T12" fmla="*/ 28 w 32"/>
                <a:gd name="T13" fmla="*/ 18 h 28"/>
                <a:gd name="T14" fmla="*/ 32 w 32"/>
                <a:gd name="T15" fmla="*/ 28 h 28"/>
                <a:gd name="T16" fmla="*/ 32 w 32"/>
                <a:gd name="T17" fmla="*/ 28 h 28"/>
                <a:gd name="T18" fmla="*/ 26 w 32"/>
                <a:gd name="T19" fmla="*/ 22 h 28"/>
                <a:gd name="T20" fmla="*/ 20 w 32"/>
                <a:gd name="T21" fmla="*/ 14 h 28"/>
                <a:gd name="T22" fmla="*/ 14 w 32"/>
                <a:gd name="T23" fmla="*/ 8 h 28"/>
                <a:gd name="T24" fmla="*/ 12 w 32"/>
                <a:gd name="T25" fmla="*/ 4 h 28"/>
                <a:gd name="T26" fmla="*/ 8 w 32"/>
                <a:gd name="T27" fmla="*/ 2 h 28"/>
                <a:gd name="T28" fmla="*/ 0 w 32"/>
                <a:gd name="T29" fmla="*/ 2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28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20" y="8"/>
                  </a:lnTo>
                  <a:lnTo>
                    <a:pt x="28" y="18"/>
                  </a:lnTo>
                  <a:lnTo>
                    <a:pt x="32" y="28"/>
                  </a:lnTo>
                  <a:lnTo>
                    <a:pt x="26" y="22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8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" name="Freeform 553">
              <a:extLst>
                <a:ext uri="{FF2B5EF4-FFF2-40B4-BE49-F238E27FC236}">
                  <a16:creationId xmlns:a16="http://schemas.microsoft.com/office/drawing/2014/main" id="{FB04F7C3-0C1C-431A-A51D-F9FDAA8E3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2754"/>
              <a:ext cx="32" cy="28"/>
            </a:xfrm>
            <a:custGeom>
              <a:avLst/>
              <a:gdLst>
                <a:gd name="T0" fmla="*/ 0 w 32"/>
                <a:gd name="T1" fmla="*/ 2 h 28"/>
                <a:gd name="T2" fmla="*/ 0 w 32"/>
                <a:gd name="T3" fmla="*/ 2 h 28"/>
                <a:gd name="T4" fmla="*/ 6 w 32"/>
                <a:gd name="T5" fmla="*/ 0 h 28"/>
                <a:gd name="T6" fmla="*/ 12 w 32"/>
                <a:gd name="T7" fmla="*/ 2 h 28"/>
                <a:gd name="T8" fmla="*/ 16 w 32"/>
                <a:gd name="T9" fmla="*/ 4 h 28"/>
                <a:gd name="T10" fmla="*/ 20 w 32"/>
                <a:gd name="T11" fmla="*/ 8 h 28"/>
                <a:gd name="T12" fmla="*/ 28 w 32"/>
                <a:gd name="T13" fmla="*/ 18 h 28"/>
                <a:gd name="T14" fmla="*/ 32 w 32"/>
                <a:gd name="T15" fmla="*/ 28 h 28"/>
                <a:gd name="T16" fmla="*/ 32 w 32"/>
                <a:gd name="T17" fmla="*/ 28 h 28"/>
                <a:gd name="T18" fmla="*/ 26 w 32"/>
                <a:gd name="T19" fmla="*/ 22 h 28"/>
                <a:gd name="T20" fmla="*/ 20 w 32"/>
                <a:gd name="T21" fmla="*/ 14 h 28"/>
                <a:gd name="T22" fmla="*/ 14 w 32"/>
                <a:gd name="T23" fmla="*/ 8 h 28"/>
                <a:gd name="T24" fmla="*/ 12 w 32"/>
                <a:gd name="T25" fmla="*/ 4 h 28"/>
                <a:gd name="T26" fmla="*/ 8 w 32"/>
                <a:gd name="T27" fmla="*/ 2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2" h="28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20" y="8"/>
                  </a:lnTo>
                  <a:lnTo>
                    <a:pt x="28" y="18"/>
                  </a:lnTo>
                  <a:lnTo>
                    <a:pt x="32" y="28"/>
                  </a:lnTo>
                  <a:lnTo>
                    <a:pt x="26" y="22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Freeform 554">
              <a:extLst>
                <a:ext uri="{FF2B5EF4-FFF2-40B4-BE49-F238E27FC236}">
                  <a16:creationId xmlns:a16="http://schemas.microsoft.com/office/drawing/2014/main" id="{D227EA97-8152-4E39-8A15-3225D4D69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736"/>
              <a:ext cx="26" cy="4"/>
            </a:xfrm>
            <a:custGeom>
              <a:avLst/>
              <a:gdLst>
                <a:gd name="T0" fmla="*/ 0 w 26"/>
                <a:gd name="T1" fmla="*/ 4 h 4"/>
                <a:gd name="T2" fmla="*/ 0 w 26"/>
                <a:gd name="T3" fmla="*/ 4 h 4"/>
                <a:gd name="T4" fmla="*/ 12 w 26"/>
                <a:gd name="T5" fmla="*/ 2 h 4"/>
                <a:gd name="T6" fmla="*/ 20 w 26"/>
                <a:gd name="T7" fmla="*/ 0 h 4"/>
                <a:gd name="T8" fmla="*/ 26 w 26"/>
                <a:gd name="T9" fmla="*/ 4 h 4"/>
                <a:gd name="T10" fmla="*/ 0 w 26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4">
                  <a:moveTo>
                    <a:pt x="0" y="4"/>
                  </a:moveTo>
                  <a:lnTo>
                    <a:pt x="0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Freeform 555">
              <a:extLst>
                <a:ext uri="{FF2B5EF4-FFF2-40B4-BE49-F238E27FC236}">
                  <a16:creationId xmlns:a16="http://schemas.microsoft.com/office/drawing/2014/main" id="{E77E910F-9257-4071-8013-582755F31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736"/>
              <a:ext cx="26" cy="4"/>
            </a:xfrm>
            <a:custGeom>
              <a:avLst/>
              <a:gdLst>
                <a:gd name="T0" fmla="*/ 0 w 26"/>
                <a:gd name="T1" fmla="*/ 4 h 4"/>
                <a:gd name="T2" fmla="*/ 0 w 26"/>
                <a:gd name="T3" fmla="*/ 4 h 4"/>
                <a:gd name="T4" fmla="*/ 12 w 26"/>
                <a:gd name="T5" fmla="*/ 2 h 4"/>
                <a:gd name="T6" fmla="*/ 20 w 26"/>
                <a:gd name="T7" fmla="*/ 0 h 4"/>
                <a:gd name="T8" fmla="*/ 26 w 26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4">
                  <a:moveTo>
                    <a:pt x="0" y="4"/>
                  </a:moveTo>
                  <a:lnTo>
                    <a:pt x="0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Freeform 556">
              <a:extLst>
                <a:ext uri="{FF2B5EF4-FFF2-40B4-BE49-F238E27FC236}">
                  <a16:creationId xmlns:a16="http://schemas.microsoft.com/office/drawing/2014/main" id="{73B60FC9-1D0E-40EA-9DCF-13DED33C1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" y="2758"/>
              <a:ext cx="30" cy="10"/>
            </a:xfrm>
            <a:custGeom>
              <a:avLst/>
              <a:gdLst>
                <a:gd name="T0" fmla="*/ 0 w 30"/>
                <a:gd name="T1" fmla="*/ 2 h 10"/>
                <a:gd name="T2" fmla="*/ 0 w 30"/>
                <a:gd name="T3" fmla="*/ 2 h 10"/>
                <a:gd name="T4" fmla="*/ 8 w 30"/>
                <a:gd name="T5" fmla="*/ 0 h 10"/>
                <a:gd name="T6" fmla="*/ 16 w 30"/>
                <a:gd name="T7" fmla="*/ 0 h 10"/>
                <a:gd name="T8" fmla="*/ 24 w 30"/>
                <a:gd name="T9" fmla="*/ 4 h 10"/>
                <a:gd name="T10" fmla="*/ 30 w 30"/>
                <a:gd name="T11" fmla="*/ 10 h 10"/>
                <a:gd name="T12" fmla="*/ 0 w 30"/>
                <a:gd name="T13" fmla="*/ 2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10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0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Freeform 557">
              <a:extLst>
                <a:ext uri="{FF2B5EF4-FFF2-40B4-BE49-F238E27FC236}">
                  <a16:creationId xmlns:a16="http://schemas.microsoft.com/office/drawing/2014/main" id="{06550FA6-09CC-48EE-85E0-27C605B38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" y="2758"/>
              <a:ext cx="30" cy="10"/>
            </a:xfrm>
            <a:custGeom>
              <a:avLst/>
              <a:gdLst>
                <a:gd name="T0" fmla="*/ 0 w 30"/>
                <a:gd name="T1" fmla="*/ 2 h 10"/>
                <a:gd name="T2" fmla="*/ 0 w 30"/>
                <a:gd name="T3" fmla="*/ 2 h 10"/>
                <a:gd name="T4" fmla="*/ 8 w 30"/>
                <a:gd name="T5" fmla="*/ 0 h 10"/>
                <a:gd name="T6" fmla="*/ 16 w 30"/>
                <a:gd name="T7" fmla="*/ 0 h 10"/>
                <a:gd name="T8" fmla="*/ 24 w 30"/>
                <a:gd name="T9" fmla="*/ 4 h 10"/>
                <a:gd name="T10" fmla="*/ 30 w 30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0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Freeform 558">
              <a:extLst>
                <a:ext uri="{FF2B5EF4-FFF2-40B4-BE49-F238E27FC236}">
                  <a16:creationId xmlns:a16="http://schemas.microsoft.com/office/drawing/2014/main" id="{CFD89461-51F8-4348-B5D2-BFFF950FF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2780"/>
              <a:ext cx="38" cy="12"/>
            </a:xfrm>
            <a:custGeom>
              <a:avLst/>
              <a:gdLst>
                <a:gd name="T0" fmla="*/ 0 w 38"/>
                <a:gd name="T1" fmla="*/ 12 h 12"/>
                <a:gd name="T2" fmla="*/ 0 w 38"/>
                <a:gd name="T3" fmla="*/ 12 h 12"/>
                <a:gd name="T4" fmla="*/ 8 w 38"/>
                <a:gd name="T5" fmla="*/ 6 h 12"/>
                <a:gd name="T6" fmla="*/ 18 w 38"/>
                <a:gd name="T7" fmla="*/ 0 h 12"/>
                <a:gd name="T8" fmla="*/ 28 w 38"/>
                <a:gd name="T9" fmla="*/ 0 h 12"/>
                <a:gd name="T10" fmla="*/ 34 w 38"/>
                <a:gd name="T11" fmla="*/ 0 h 12"/>
                <a:gd name="T12" fmla="*/ 38 w 38"/>
                <a:gd name="T13" fmla="*/ 2 h 12"/>
                <a:gd name="T14" fmla="*/ 38 w 38"/>
                <a:gd name="T15" fmla="*/ 2 h 12"/>
                <a:gd name="T16" fmla="*/ 24 w 38"/>
                <a:gd name="T17" fmla="*/ 4 h 12"/>
                <a:gd name="T18" fmla="*/ 16 w 38"/>
                <a:gd name="T19" fmla="*/ 6 h 12"/>
                <a:gd name="T20" fmla="*/ 10 w 38"/>
                <a:gd name="T21" fmla="*/ 8 h 12"/>
                <a:gd name="T22" fmla="*/ 0 w 38"/>
                <a:gd name="T23" fmla="*/ 12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12">
                  <a:moveTo>
                    <a:pt x="0" y="12"/>
                  </a:moveTo>
                  <a:lnTo>
                    <a:pt x="0" y="12"/>
                  </a:lnTo>
                  <a:lnTo>
                    <a:pt x="8" y="6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24" y="4"/>
                  </a:lnTo>
                  <a:lnTo>
                    <a:pt x="16" y="6"/>
                  </a:lnTo>
                  <a:lnTo>
                    <a:pt x="10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7" name="Freeform 559">
              <a:extLst>
                <a:ext uri="{FF2B5EF4-FFF2-40B4-BE49-F238E27FC236}">
                  <a16:creationId xmlns:a16="http://schemas.microsoft.com/office/drawing/2014/main" id="{83AE386C-11EC-4067-AF0D-C14E551FB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2780"/>
              <a:ext cx="38" cy="12"/>
            </a:xfrm>
            <a:custGeom>
              <a:avLst/>
              <a:gdLst>
                <a:gd name="T0" fmla="*/ 0 w 38"/>
                <a:gd name="T1" fmla="*/ 12 h 12"/>
                <a:gd name="T2" fmla="*/ 0 w 38"/>
                <a:gd name="T3" fmla="*/ 12 h 12"/>
                <a:gd name="T4" fmla="*/ 8 w 38"/>
                <a:gd name="T5" fmla="*/ 6 h 12"/>
                <a:gd name="T6" fmla="*/ 18 w 38"/>
                <a:gd name="T7" fmla="*/ 0 h 12"/>
                <a:gd name="T8" fmla="*/ 28 w 38"/>
                <a:gd name="T9" fmla="*/ 0 h 12"/>
                <a:gd name="T10" fmla="*/ 34 w 38"/>
                <a:gd name="T11" fmla="*/ 0 h 12"/>
                <a:gd name="T12" fmla="*/ 38 w 38"/>
                <a:gd name="T13" fmla="*/ 2 h 12"/>
                <a:gd name="T14" fmla="*/ 38 w 38"/>
                <a:gd name="T15" fmla="*/ 2 h 12"/>
                <a:gd name="T16" fmla="*/ 24 w 38"/>
                <a:gd name="T17" fmla="*/ 4 h 12"/>
                <a:gd name="T18" fmla="*/ 16 w 38"/>
                <a:gd name="T19" fmla="*/ 6 h 12"/>
                <a:gd name="T20" fmla="*/ 10 w 38"/>
                <a:gd name="T21" fmla="*/ 8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">
                  <a:moveTo>
                    <a:pt x="0" y="12"/>
                  </a:moveTo>
                  <a:lnTo>
                    <a:pt x="0" y="12"/>
                  </a:lnTo>
                  <a:lnTo>
                    <a:pt x="8" y="6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24" y="4"/>
                  </a:lnTo>
                  <a:lnTo>
                    <a:pt x="16" y="6"/>
                  </a:lnTo>
                  <a:lnTo>
                    <a:pt x="1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Freeform 560">
              <a:extLst>
                <a:ext uri="{FF2B5EF4-FFF2-40B4-BE49-F238E27FC236}">
                  <a16:creationId xmlns:a16="http://schemas.microsoft.com/office/drawing/2014/main" id="{DAA4DD9A-6E00-4E02-B203-54E5CCA6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" y="2790"/>
              <a:ext cx="26" cy="24"/>
            </a:xfrm>
            <a:custGeom>
              <a:avLst/>
              <a:gdLst>
                <a:gd name="T0" fmla="*/ 0 w 26"/>
                <a:gd name="T1" fmla="*/ 24 h 24"/>
                <a:gd name="T2" fmla="*/ 0 w 26"/>
                <a:gd name="T3" fmla="*/ 24 h 24"/>
                <a:gd name="T4" fmla="*/ 0 w 26"/>
                <a:gd name="T5" fmla="*/ 18 h 24"/>
                <a:gd name="T6" fmla="*/ 0 w 26"/>
                <a:gd name="T7" fmla="*/ 14 h 24"/>
                <a:gd name="T8" fmla="*/ 4 w 26"/>
                <a:gd name="T9" fmla="*/ 8 h 24"/>
                <a:gd name="T10" fmla="*/ 6 w 26"/>
                <a:gd name="T11" fmla="*/ 4 h 24"/>
                <a:gd name="T12" fmla="*/ 12 w 26"/>
                <a:gd name="T13" fmla="*/ 2 h 24"/>
                <a:gd name="T14" fmla="*/ 16 w 26"/>
                <a:gd name="T15" fmla="*/ 0 h 24"/>
                <a:gd name="T16" fmla="*/ 22 w 26"/>
                <a:gd name="T17" fmla="*/ 0 h 24"/>
                <a:gd name="T18" fmla="*/ 26 w 26"/>
                <a:gd name="T19" fmla="*/ 4 h 24"/>
                <a:gd name="T20" fmla="*/ 26 w 26"/>
                <a:gd name="T21" fmla="*/ 4 h 24"/>
                <a:gd name="T22" fmla="*/ 14 w 26"/>
                <a:gd name="T23" fmla="*/ 4 h 24"/>
                <a:gd name="T24" fmla="*/ 8 w 26"/>
                <a:gd name="T25" fmla="*/ 6 h 24"/>
                <a:gd name="T26" fmla="*/ 4 w 26"/>
                <a:gd name="T27" fmla="*/ 12 h 24"/>
                <a:gd name="T28" fmla="*/ 0 w 26"/>
                <a:gd name="T29" fmla="*/ 24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14" y="4"/>
                  </a:lnTo>
                  <a:lnTo>
                    <a:pt x="8" y="6"/>
                  </a:lnTo>
                  <a:lnTo>
                    <a:pt x="4" y="1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Freeform 561">
              <a:extLst>
                <a:ext uri="{FF2B5EF4-FFF2-40B4-BE49-F238E27FC236}">
                  <a16:creationId xmlns:a16="http://schemas.microsoft.com/office/drawing/2014/main" id="{944FBC5F-D71E-4680-BFBF-EB1D0A0C6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" y="2790"/>
              <a:ext cx="26" cy="24"/>
            </a:xfrm>
            <a:custGeom>
              <a:avLst/>
              <a:gdLst>
                <a:gd name="T0" fmla="*/ 0 w 26"/>
                <a:gd name="T1" fmla="*/ 24 h 24"/>
                <a:gd name="T2" fmla="*/ 0 w 26"/>
                <a:gd name="T3" fmla="*/ 24 h 24"/>
                <a:gd name="T4" fmla="*/ 0 w 26"/>
                <a:gd name="T5" fmla="*/ 18 h 24"/>
                <a:gd name="T6" fmla="*/ 0 w 26"/>
                <a:gd name="T7" fmla="*/ 14 h 24"/>
                <a:gd name="T8" fmla="*/ 4 w 26"/>
                <a:gd name="T9" fmla="*/ 8 h 24"/>
                <a:gd name="T10" fmla="*/ 6 w 26"/>
                <a:gd name="T11" fmla="*/ 4 h 24"/>
                <a:gd name="T12" fmla="*/ 12 w 26"/>
                <a:gd name="T13" fmla="*/ 2 h 24"/>
                <a:gd name="T14" fmla="*/ 16 w 26"/>
                <a:gd name="T15" fmla="*/ 0 h 24"/>
                <a:gd name="T16" fmla="*/ 22 w 26"/>
                <a:gd name="T17" fmla="*/ 0 h 24"/>
                <a:gd name="T18" fmla="*/ 26 w 26"/>
                <a:gd name="T19" fmla="*/ 4 h 24"/>
                <a:gd name="T20" fmla="*/ 26 w 26"/>
                <a:gd name="T21" fmla="*/ 4 h 24"/>
                <a:gd name="T22" fmla="*/ 14 w 26"/>
                <a:gd name="T23" fmla="*/ 4 h 24"/>
                <a:gd name="T24" fmla="*/ 8 w 26"/>
                <a:gd name="T25" fmla="*/ 6 h 24"/>
                <a:gd name="T26" fmla="*/ 4 w 26"/>
                <a:gd name="T27" fmla="*/ 12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14" y="4"/>
                  </a:lnTo>
                  <a:lnTo>
                    <a:pt x="8" y="6"/>
                  </a:lnTo>
                  <a:lnTo>
                    <a:pt x="4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Freeform 562">
              <a:extLst>
                <a:ext uri="{FF2B5EF4-FFF2-40B4-BE49-F238E27FC236}">
                  <a16:creationId xmlns:a16="http://schemas.microsoft.com/office/drawing/2014/main" id="{4949BAC4-4B21-4BB1-93F5-CC48EDC1C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2810"/>
              <a:ext cx="22" cy="38"/>
            </a:xfrm>
            <a:custGeom>
              <a:avLst/>
              <a:gdLst>
                <a:gd name="T0" fmla="*/ 22 w 22"/>
                <a:gd name="T1" fmla="*/ 0 h 38"/>
                <a:gd name="T2" fmla="*/ 22 w 22"/>
                <a:gd name="T3" fmla="*/ 0 h 38"/>
                <a:gd name="T4" fmla="*/ 16 w 22"/>
                <a:gd name="T5" fmla="*/ 0 h 38"/>
                <a:gd name="T6" fmla="*/ 10 w 22"/>
                <a:gd name="T7" fmla="*/ 2 h 38"/>
                <a:gd name="T8" fmla="*/ 6 w 22"/>
                <a:gd name="T9" fmla="*/ 6 h 38"/>
                <a:gd name="T10" fmla="*/ 4 w 22"/>
                <a:gd name="T11" fmla="*/ 12 h 38"/>
                <a:gd name="T12" fmla="*/ 2 w 22"/>
                <a:gd name="T13" fmla="*/ 20 h 38"/>
                <a:gd name="T14" fmla="*/ 0 w 22"/>
                <a:gd name="T15" fmla="*/ 26 h 38"/>
                <a:gd name="T16" fmla="*/ 2 w 22"/>
                <a:gd name="T17" fmla="*/ 32 h 38"/>
                <a:gd name="T18" fmla="*/ 4 w 22"/>
                <a:gd name="T19" fmla="*/ 38 h 38"/>
                <a:gd name="T20" fmla="*/ 4 w 22"/>
                <a:gd name="T21" fmla="*/ 38 h 38"/>
                <a:gd name="T22" fmla="*/ 4 w 22"/>
                <a:gd name="T23" fmla="*/ 28 h 38"/>
                <a:gd name="T24" fmla="*/ 6 w 22"/>
                <a:gd name="T25" fmla="*/ 16 h 38"/>
                <a:gd name="T26" fmla="*/ 10 w 22"/>
                <a:gd name="T27" fmla="*/ 8 h 38"/>
                <a:gd name="T28" fmla="*/ 20 w 22"/>
                <a:gd name="T29" fmla="*/ 0 h 38"/>
                <a:gd name="T30" fmla="*/ 22 w 22"/>
                <a:gd name="T31" fmla="*/ 0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" h="38">
                  <a:moveTo>
                    <a:pt x="22" y="0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6" y="6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4" y="28"/>
                  </a:lnTo>
                  <a:lnTo>
                    <a:pt x="6" y="16"/>
                  </a:lnTo>
                  <a:lnTo>
                    <a:pt x="10" y="8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Freeform 563">
              <a:extLst>
                <a:ext uri="{FF2B5EF4-FFF2-40B4-BE49-F238E27FC236}">
                  <a16:creationId xmlns:a16="http://schemas.microsoft.com/office/drawing/2014/main" id="{6237580A-293E-42CB-A966-C2D28AEE1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2810"/>
              <a:ext cx="22" cy="38"/>
            </a:xfrm>
            <a:custGeom>
              <a:avLst/>
              <a:gdLst>
                <a:gd name="T0" fmla="*/ 22 w 22"/>
                <a:gd name="T1" fmla="*/ 0 h 38"/>
                <a:gd name="T2" fmla="*/ 22 w 22"/>
                <a:gd name="T3" fmla="*/ 0 h 38"/>
                <a:gd name="T4" fmla="*/ 16 w 22"/>
                <a:gd name="T5" fmla="*/ 0 h 38"/>
                <a:gd name="T6" fmla="*/ 10 w 22"/>
                <a:gd name="T7" fmla="*/ 2 h 38"/>
                <a:gd name="T8" fmla="*/ 6 w 22"/>
                <a:gd name="T9" fmla="*/ 6 h 38"/>
                <a:gd name="T10" fmla="*/ 4 w 22"/>
                <a:gd name="T11" fmla="*/ 12 h 38"/>
                <a:gd name="T12" fmla="*/ 2 w 22"/>
                <a:gd name="T13" fmla="*/ 20 h 38"/>
                <a:gd name="T14" fmla="*/ 0 w 22"/>
                <a:gd name="T15" fmla="*/ 26 h 38"/>
                <a:gd name="T16" fmla="*/ 2 w 22"/>
                <a:gd name="T17" fmla="*/ 32 h 38"/>
                <a:gd name="T18" fmla="*/ 4 w 22"/>
                <a:gd name="T19" fmla="*/ 38 h 38"/>
                <a:gd name="T20" fmla="*/ 4 w 22"/>
                <a:gd name="T21" fmla="*/ 38 h 38"/>
                <a:gd name="T22" fmla="*/ 4 w 22"/>
                <a:gd name="T23" fmla="*/ 28 h 38"/>
                <a:gd name="T24" fmla="*/ 6 w 22"/>
                <a:gd name="T25" fmla="*/ 16 h 38"/>
                <a:gd name="T26" fmla="*/ 10 w 22"/>
                <a:gd name="T27" fmla="*/ 8 h 38"/>
                <a:gd name="T28" fmla="*/ 20 w 22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38">
                  <a:moveTo>
                    <a:pt x="22" y="0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6" y="6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4" y="28"/>
                  </a:lnTo>
                  <a:lnTo>
                    <a:pt x="6" y="16"/>
                  </a:lnTo>
                  <a:lnTo>
                    <a:pt x="10" y="8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2" name="Freeform 564">
              <a:extLst>
                <a:ext uri="{FF2B5EF4-FFF2-40B4-BE49-F238E27FC236}">
                  <a16:creationId xmlns:a16="http://schemas.microsoft.com/office/drawing/2014/main" id="{D2BE2F41-1B87-4A7B-B183-8A0D668B9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814"/>
              <a:ext cx="46" cy="26"/>
            </a:xfrm>
            <a:custGeom>
              <a:avLst/>
              <a:gdLst>
                <a:gd name="T0" fmla="*/ 0 w 46"/>
                <a:gd name="T1" fmla="*/ 26 h 26"/>
                <a:gd name="T2" fmla="*/ 0 w 46"/>
                <a:gd name="T3" fmla="*/ 26 h 26"/>
                <a:gd name="T4" fmla="*/ 8 w 46"/>
                <a:gd name="T5" fmla="*/ 12 h 26"/>
                <a:gd name="T6" fmla="*/ 12 w 46"/>
                <a:gd name="T7" fmla="*/ 8 h 26"/>
                <a:gd name="T8" fmla="*/ 18 w 46"/>
                <a:gd name="T9" fmla="*/ 4 h 26"/>
                <a:gd name="T10" fmla="*/ 24 w 46"/>
                <a:gd name="T11" fmla="*/ 0 h 26"/>
                <a:gd name="T12" fmla="*/ 32 w 46"/>
                <a:gd name="T13" fmla="*/ 0 h 26"/>
                <a:gd name="T14" fmla="*/ 38 w 46"/>
                <a:gd name="T15" fmla="*/ 0 h 26"/>
                <a:gd name="T16" fmla="*/ 46 w 46"/>
                <a:gd name="T17" fmla="*/ 4 h 26"/>
                <a:gd name="T18" fmla="*/ 46 w 46"/>
                <a:gd name="T19" fmla="*/ 4 h 26"/>
                <a:gd name="T20" fmla="*/ 34 w 46"/>
                <a:gd name="T21" fmla="*/ 2 h 26"/>
                <a:gd name="T22" fmla="*/ 24 w 46"/>
                <a:gd name="T23" fmla="*/ 4 h 26"/>
                <a:gd name="T24" fmla="*/ 16 w 46"/>
                <a:gd name="T25" fmla="*/ 8 h 26"/>
                <a:gd name="T26" fmla="*/ 12 w 46"/>
                <a:gd name="T27" fmla="*/ 12 h 26"/>
                <a:gd name="T28" fmla="*/ 10 w 46"/>
                <a:gd name="T29" fmla="*/ 16 h 26"/>
                <a:gd name="T30" fmla="*/ 0 w 46"/>
                <a:gd name="T31" fmla="*/ 26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6" h="26">
                  <a:moveTo>
                    <a:pt x="0" y="26"/>
                  </a:moveTo>
                  <a:lnTo>
                    <a:pt x="0" y="26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6" y="4"/>
                  </a:lnTo>
                  <a:lnTo>
                    <a:pt x="34" y="2"/>
                  </a:lnTo>
                  <a:lnTo>
                    <a:pt x="24" y="4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Freeform 565">
              <a:extLst>
                <a:ext uri="{FF2B5EF4-FFF2-40B4-BE49-F238E27FC236}">
                  <a16:creationId xmlns:a16="http://schemas.microsoft.com/office/drawing/2014/main" id="{C939FC58-1B4C-45FC-B77D-2F6F8B4E0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814"/>
              <a:ext cx="46" cy="26"/>
            </a:xfrm>
            <a:custGeom>
              <a:avLst/>
              <a:gdLst>
                <a:gd name="T0" fmla="*/ 0 w 46"/>
                <a:gd name="T1" fmla="*/ 26 h 26"/>
                <a:gd name="T2" fmla="*/ 0 w 46"/>
                <a:gd name="T3" fmla="*/ 26 h 26"/>
                <a:gd name="T4" fmla="*/ 8 w 46"/>
                <a:gd name="T5" fmla="*/ 12 h 26"/>
                <a:gd name="T6" fmla="*/ 12 w 46"/>
                <a:gd name="T7" fmla="*/ 8 h 26"/>
                <a:gd name="T8" fmla="*/ 18 w 46"/>
                <a:gd name="T9" fmla="*/ 4 h 26"/>
                <a:gd name="T10" fmla="*/ 24 w 46"/>
                <a:gd name="T11" fmla="*/ 0 h 26"/>
                <a:gd name="T12" fmla="*/ 32 w 46"/>
                <a:gd name="T13" fmla="*/ 0 h 26"/>
                <a:gd name="T14" fmla="*/ 38 w 46"/>
                <a:gd name="T15" fmla="*/ 0 h 26"/>
                <a:gd name="T16" fmla="*/ 46 w 46"/>
                <a:gd name="T17" fmla="*/ 4 h 26"/>
                <a:gd name="T18" fmla="*/ 46 w 46"/>
                <a:gd name="T19" fmla="*/ 4 h 26"/>
                <a:gd name="T20" fmla="*/ 34 w 46"/>
                <a:gd name="T21" fmla="*/ 2 h 26"/>
                <a:gd name="T22" fmla="*/ 24 w 46"/>
                <a:gd name="T23" fmla="*/ 4 h 26"/>
                <a:gd name="T24" fmla="*/ 16 w 46"/>
                <a:gd name="T25" fmla="*/ 8 h 26"/>
                <a:gd name="T26" fmla="*/ 12 w 46"/>
                <a:gd name="T27" fmla="*/ 12 h 26"/>
                <a:gd name="T28" fmla="*/ 10 w 46"/>
                <a:gd name="T29" fmla="*/ 16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6">
                  <a:moveTo>
                    <a:pt x="0" y="26"/>
                  </a:moveTo>
                  <a:lnTo>
                    <a:pt x="0" y="26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6" y="4"/>
                  </a:lnTo>
                  <a:lnTo>
                    <a:pt x="34" y="2"/>
                  </a:lnTo>
                  <a:lnTo>
                    <a:pt x="24" y="4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4" name="Freeform 566">
              <a:extLst>
                <a:ext uri="{FF2B5EF4-FFF2-40B4-BE49-F238E27FC236}">
                  <a16:creationId xmlns:a16="http://schemas.microsoft.com/office/drawing/2014/main" id="{F1B86E48-2130-4412-A739-73738B145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2836"/>
              <a:ext cx="34" cy="12"/>
            </a:xfrm>
            <a:custGeom>
              <a:avLst/>
              <a:gdLst>
                <a:gd name="T0" fmla="*/ 0 w 34"/>
                <a:gd name="T1" fmla="*/ 12 h 12"/>
                <a:gd name="T2" fmla="*/ 0 w 34"/>
                <a:gd name="T3" fmla="*/ 12 h 12"/>
                <a:gd name="T4" fmla="*/ 8 w 34"/>
                <a:gd name="T5" fmla="*/ 8 h 12"/>
                <a:gd name="T6" fmla="*/ 16 w 34"/>
                <a:gd name="T7" fmla="*/ 2 h 12"/>
                <a:gd name="T8" fmla="*/ 26 w 34"/>
                <a:gd name="T9" fmla="*/ 0 h 12"/>
                <a:gd name="T10" fmla="*/ 30 w 34"/>
                <a:gd name="T11" fmla="*/ 2 h 12"/>
                <a:gd name="T12" fmla="*/ 34 w 34"/>
                <a:gd name="T13" fmla="*/ 4 h 12"/>
                <a:gd name="T14" fmla="*/ 0 w 34"/>
                <a:gd name="T15" fmla="*/ 1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12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5" name="Freeform 567">
              <a:extLst>
                <a:ext uri="{FF2B5EF4-FFF2-40B4-BE49-F238E27FC236}">
                  <a16:creationId xmlns:a16="http://schemas.microsoft.com/office/drawing/2014/main" id="{18E60E0D-4A6B-40A6-8339-350D7F203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2836"/>
              <a:ext cx="34" cy="12"/>
            </a:xfrm>
            <a:custGeom>
              <a:avLst/>
              <a:gdLst>
                <a:gd name="T0" fmla="*/ 0 w 34"/>
                <a:gd name="T1" fmla="*/ 12 h 12"/>
                <a:gd name="T2" fmla="*/ 0 w 34"/>
                <a:gd name="T3" fmla="*/ 12 h 12"/>
                <a:gd name="T4" fmla="*/ 8 w 34"/>
                <a:gd name="T5" fmla="*/ 8 h 12"/>
                <a:gd name="T6" fmla="*/ 16 w 34"/>
                <a:gd name="T7" fmla="*/ 2 h 12"/>
                <a:gd name="T8" fmla="*/ 26 w 34"/>
                <a:gd name="T9" fmla="*/ 0 h 12"/>
                <a:gd name="T10" fmla="*/ 30 w 34"/>
                <a:gd name="T11" fmla="*/ 2 h 12"/>
                <a:gd name="T12" fmla="*/ 34 w 34"/>
                <a:gd name="T13" fmla="*/ 4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12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6" name="Freeform 568">
              <a:extLst>
                <a:ext uri="{FF2B5EF4-FFF2-40B4-BE49-F238E27FC236}">
                  <a16:creationId xmlns:a16="http://schemas.microsoft.com/office/drawing/2014/main" id="{63DE9DE9-B05A-413C-B7AC-E72EF59F6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2764"/>
              <a:ext cx="10" cy="26"/>
            </a:xfrm>
            <a:custGeom>
              <a:avLst/>
              <a:gdLst>
                <a:gd name="T0" fmla="*/ 10 w 10"/>
                <a:gd name="T1" fmla="*/ 0 h 26"/>
                <a:gd name="T2" fmla="*/ 10 w 10"/>
                <a:gd name="T3" fmla="*/ 0 h 26"/>
                <a:gd name="T4" fmla="*/ 4 w 10"/>
                <a:gd name="T5" fmla="*/ 4 h 26"/>
                <a:gd name="T6" fmla="*/ 0 w 10"/>
                <a:gd name="T7" fmla="*/ 12 h 26"/>
                <a:gd name="T8" fmla="*/ 0 w 10"/>
                <a:gd name="T9" fmla="*/ 18 h 26"/>
                <a:gd name="T10" fmla="*/ 2 w 10"/>
                <a:gd name="T11" fmla="*/ 26 h 26"/>
                <a:gd name="T12" fmla="*/ 2 w 10"/>
                <a:gd name="T13" fmla="*/ 26 h 26"/>
                <a:gd name="T14" fmla="*/ 2 w 10"/>
                <a:gd name="T15" fmla="*/ 14 h 26"/>
                <a:gd name="T16" fmla="*/ 6 w 10"/>
                <a:gd name="T17" fmla="*/ 8 h 26"/>
                <a:gd name="T18" fmla="*/ 10 w 10"/>
                <a:gd name="T19" fmla="*/ 4 h 26"/>
                <a:gd name="T20" fmla="*/ 10 w 10"/>
                <a:gd name="T21" fmla="*/ 0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" h="26">
                  <a:moveTo>
                    <a:pt x="10" y="0"/>
                  </a:moveTo>
                  <a:lnTo>
                    <a:pt x="10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7" name="Freeform 569">
              <a:extLst>
                <a:ext uri="{FF2B5EF4-FFF2-40B4-BE49-F238E27FC236}">
                  <a16:creationId xmlns:a16="http://schemas.microsoft.com/office/drawing/2014/main" id="{19D34A33-617D-4CDD-8FDC-8906A5FCF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2764"/>
              <a:ext cx="10" cy="26"/>
            </a:xfrm>
            <a:custGeom>
              <a:avLst/>
              <a:gdLst>
                <a:gd name="T0" fmla="*/ 10 w 10"/>
                <a:gd name="T1" fmla="*/ 0 h 26"/>
                <a:gd name="T2" fmla="*/ 10 w 10"/>
                <a:gd name="T3" fmla="*/ 0 h 26"/>
                <a:gd name="T4" fmla="*/ 4 w 10"/>
                <a:gd name="T5" fmla="*/ 4 h 26"/>
                <a:gd name="T6" fmla="*/ 0 w 10"/>
                <a:gd name="T7" fmla="*/ 12 h 26"/>
                <a:gd name="T8" fmla="*/ 0 w 10"/>
                <a:gd name="T9" fmla="*/ 18 h 26"/>
                <a:gd name="T10" fmla="*/ 2 w 10"/>
                <a:gd name="T11" fmla="*/ 26 h 26"/>
                <a:gd name="T12" fmla="*/ 2 w 10"/>
                <a:gd name="T13" fmla="*/ 26 h 26"/>
                <a:gd name="T14" fmla="*/ 2 w 10"/>
                <a:gd name="T15" fmla="*/ 14 h 26"/>
                <a:gd name="T16" fmla="*/ 6 w 10"/>
                <a:gd name="T17" fmla="*/ 8 h 26"/>
                <a:gd name="T18" fmla="*/ 10 w 10"/>
                <a:gd name="T19" fmla="*/ 4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26">
                  <a:moveTo>
                    <a:pt x="10" y="0"/>
                  </a:moveTo>
                  <a:lnTo>
                    <a:pt x="10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8" name="Freeform 570">
              <a:extLst>
                <a:ext uri="{FF2B5EF4-FFF2-40B4-BE49-F238E27FC236}">
                  <a16:creationId xmlns:a16="http://schemas.microsoft.com/office/drawing/2014/main" id="{61E6CAC9-2B10-4B47-9D56-F15299418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2736"/>
              <a:ext cx="20" cy="44"/>
            </a:xfrm>
            <a:custGeom>
              <a:avLst/>
              <a:gdLst>
                <a:gd name="T0" fmla="*/ 20 w 20"/>
                <a:gd name="T1" fmla="*/ 0 h 44"/>
                <a:gd name="T2" fmla="*/ 20 w 20"/>
                <a:gd name="T3" fmla="*/ 0 h 44"/>
                <a:gd name="T4" fmla="*/ 8 w 20"/>
                <a:gd name="T5" fmla="*/ 8 h 44"/>
                <a:gd name="T6" fmla="*/ 2 w 20"/>
                <a:gd name="T7" fmla="*/ 18 h 44"/>
                <a:gd name="T8" fmla="*/ 0 w 20"/>
                <a:gd name="T9" fmla="*/ 24 h 44"/>
                <a:gd name="T10" fmla="*/ 0 w 20"/>
                <a:gd name="T11" fmla="*/ 30 h 44"/>
                <a:gd name="T12" fmla="*/ 2 w 20"/>
                <a:gd name="T13" fmla="*/ 44 h 44"/>
                <a:gd name="T14" fmla="*/ 2 w 20"/>
                <a:gd name="T15" fmla="*/ 44 h 44"/>
                <a:gd name="T16" fmla="*/ 2 w 20"/>
                <a:gd name="T17" fmla="*/ 38 h 44"/>
                <a:gd name="T18" fmla="*/ 2 w 20"/>
                <a:gd name="T19" fmla="*/ 32 h 44"/>
                <a:gd name="T20" fmla="*/ 4 w 20"/>
                <a:gd name="T21" fmla="*/ 22 h 44"/>
                <a:gd name="T22" fmla="*/ 16 w 20"/>
                <a:gd name="T23" fmla="*/ 4 h 44"/>
                <a:gd name="T24" fmla="*/ 20 w 20"/>
                <a:gd name="T25" fmla="*/ 0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44">
                  <a:moveTo>
                    <a:pt x="20" y="0"/>
                  </a:moveTo>
                  <a:lnTo>
                    <a:pt x="20" y="0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44"/>
                  </a:lnTo>
                  <a:lnTo>
                    <a:pt x="2" y="38"/>
                  </a:lnTo>
                  <a:lnTo>
                    <a:pt x="2" y="32"/>
                  </a:lnTo>
                  <a:lnTo>
                    <a:pt x="4" y="22"/>
                  </a:lnTo>
                  <a:lnTo>
                    <a:pt x="16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9" name="Freeform 571">
              <a:extLst>
                <a:ext uri="{FF2B5EF4-FFF2-40B4-BE49-F238E27FC236}">
                  <a16:creationId xmlns:a16="http://schemas.microsoft.com/office/drawing/2014/main" id="{238FAB80-9DF7-4D94-A5EC-E78E050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2736"/>
              <a:ext cx="20" cy="44"/>
            </a:xfrm>
            <a:custGeom>
              <a:avLst/>
              <a:gdLst>
                <a:gd name="T0" fmla="*/ 20 w 20"/>
                <a:gd name="T1" fmla="*/ 0 h 44"/>
                <a:gd name="T2" fmla="*/ 20 w 20"/>
                <a:gd name="T3" fmla="*/ 0 h 44"/>
                <a:gd name="T4" fmla="*/ 8 w 20"/>
                <a:gd name="T5" fmla="*/ 8 h 44"/>
                <a:gd name="T6" fmla="*/ 2 w 20"/>
                <a:gd name="T7" fmla="*/ 18 h 44"/>
                <a:gd name="T8" fmla="*/ 0 w 20"/>
                <a:gd name="T9" fmla="*/ 24 h 44"/>
                <a:gd name="T10" fmla="*/ 0 w 20"/>
                <a:gd name="T11" fmla="*/ 30 h 44"/>
                <a:gd name="T12" fmla="*/ 2 w 20"/>
                <a:gd name="T13" fmla="*/ 44 h 44"/>
                <a:gd name="T14" fmla="*/ 2 w 20"/>
                <a:gd name="T15" fmla="*/ 44 h 44"/>
                <a:gd name="T16" fmla="*/ 2 w 20"/>
                <a:gd name="T17" fmla="*/ 38 h 44"/>
                <a:gd name="T18" fmla="*/ 2 w 20"/>
                <a:gd name="T19" fmla="*/ 32 h 44"/>
                <a:gd name="T20" fmla="*/ 4 w 20"/>
                <a:gd name="T21" fmla="*/ 22 h 44"/>
                <a:gd name="T22" fmla="*/ 16 w 20"/>
                <a:gd name="T23" fmla="*/ 4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" h="44">
                  <a:moveTo>
                    <a:pt x="20" y="0"/>
                  </a:moveTo>
                  <a:lnTo>
                    <a:pt x="20" y="0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44"/>
                  </a:lnTo>
                  <a:lnTo>
                    <a:pt x="2" y="38"/>
                  </a:lnTo>
                  <a:lnTo>
                    <a:pt x="2" y="32"/>
                  </a:lnTo>
                  <a:lnTo>
                    <a:pt x="4" y="22"/>
                  </a:lnTo>
                  <a:lnTo>
                    <a:pt x="1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0" name="Freeform 572">
              <a:extLst>
                <a:ext uri="{FF2B5EF4-FFF2-40B4-BE49-F238E27FC236}">
                  <a16:creationId xmlns:a16="http://schemas.microsoft.com/office/drawing/2014/main" id="{D211D836-9D35-4282-9FBC-E33734116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722"/>
              <a:ext cx="20" cy="34"/>
            </a:xfrm>
            <a:custGeom>
              <a:avLst/>
              <a:gdLst>
                <a:gd name="T0" fmla="*/ 18 w 20"/>
                <a:gd name="T1" fmla="*/ 0 h 34"/>
                <a:gd name="T2" fmla="*/ 18 w 20"/>
                <a:gd name="T3" fmla="*/ 0 h 34"/>
                <a:gd name="T4" fmla="*/ 12 w 20"/>
                <a:gd name="T5" fmla="*/ 2 h 34"/>
                <a:gd name="T6" fmla="*/ 10 w 20"/>
                <a:gd name="T7" fmla="*/ 6 h 34"/>
                <a:gd name="T8" fmla="*/ 6 w 20"/>
                <a:gd name="T9" fmla="*/ 16 h 34"/>
                <a:gd name="T10" fmla="*/ 0 w 20"/>
                <a:gd name="T11" fmla="*/ 34 h 34"/>
                <a:gd name="T12" fmla="*/ 0 w 20"/>
                <a:gd name="T13" fmla="*/ 34 h 34"/>
                <a:gd name="T14" fmla="*/ 4 w 20"/>
                <a:gd name="T15" fmla="*/ 26 h 34"/>
                <a:gd name="T16" fmla="*/ 10 w 20"/>
                <a:gd name="T17" fmla="*/ 16 h 34"/>
                <a:gd name="T18" fmla="*/ 14 w 20"/>
                <a:gd name="T19" fmla="*/ 6 h 34"/>
                <a:gd name="T20" fmla="*/ 18 w 20"/>
                <a:gd name="T21" fmla="*/ 2 h 34"/>
                <a:gd name="T22" fmla="*/ 20 w 20"/>
                <a:gd name="T23" fmla="*/ 0 h 34"/>
                <a:gd name="T24" fmla="*/ 18 w 20"/>
                <a:gd name="T25" fmla="*/ 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34">
                  <a:moveTo>
                    <a:pt x="18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6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10" y="16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1" name="Freeform 573">
              <a:extLst>
                <a:ext uri="{FF2B5EF4-FFF2-40B4-BE49-F238E27FC236}">
                  <a16:creationId xmlns:a16="http://schemas.microsoft.com/office/drawing/2014/main" id="{9A8DD045-A078-43D1-B838-90342ED79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722"/>
              <a:ext cx="20" cy="34"/>
            </a:xfrm>
            <a:custGeom>
              <a:avLst/>
              <a:gdLst>
                <a:gd name="T0" fmla="*/ 18 w 20"/>
                <a:gd name="T1" fmla="*/ 0 h 34"/>
                <a:gd name="T2" fmla="*/ 18 w 20"/>
                <a:gd name="T3" fmla="*/ 0 h 34"/>
                <a:gd name="T4" fmla="*/ 12 w 20"/>
                <a:gd name="T5" fmla="*/ 2 h 34"/>
                <a:gd name="T6" fmla="*/ 10 w 20"/>
                <a:gd name="T7" fmla="*/ 6 h 34"/>
                <a:gd name="T8" fmla="*/ 6 w 20"/>
                <a:gd name="T9" fmla="*/ 16 h 34"/>
                <a:gd name="T10" fmla="*/ 0 w 20"/>
                <a:gd name="T11" fmla="*/ 34 h 34"/>
                <a:gd name="T12" fmla="*/ 0 w 20"/>
                <a:gd name="T13" fmla="*/ 34 h 34"/>
                <a:gd name="T14" fmla="*/ 4 w 20"/>
                <a:gd name="T15" fmla="*/ 26 h 34"/>
                <a:gd name="T16" fmla="*/ 10 w 20"/>
                <a:gd name="T17" fmla="*/ 16 h 34"/>
                <a:gd name="T18" fmla="*/ 14 w 20"/>
                <a:gd name="T19" fmla="*/ 6 h 34"/>
                <a:gd name="T20" fmla="*/ 18 w 20"/>
                <a:gd name="T21" fmla="*/ 2 h 34"/>
                <a:gd name="T22" fmla="*/ 20 w 20"/>
                <a:gd name="T23" fmla="*/ 0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" h="34">
                  <a:moveTo>
                    <a:pt x="18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6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10" y="16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2" name="Freeform 574">
              <a:extLst>
                <a:ext uri="{FF2B5EF4-FFF2-40B4-BE49-F238E27FC236}">
                  <a16:creationId xmlns:a16="http://schemas.microsoft.com/office/drawing/2014/main" id="{E842035D-C2D7-49FB-8886-5D3B2E929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2698"/>
              <a:ext cx="44" cy="8"/>
            </a:xfrm>
            <a:custGeom>
              <a:avLst/>
              <a:gdLst>
                <a:gd name="T0" fmla="*/ 0 w 44"/>
                <a:gd name="T1" fmla="*/ 0 h 8"/>
                <a:gd name="T2" fmla="*/ 0 w 44"/>
                <a:gd name="T3" fmla="*/ 0 h 8"/>
                <a:gd name="T4" fmla="*/ 10 w 44"/>
                <a:gd name="T5" fmla="*/ 4 h 8"/>
                <a:gd name="T6" fmla="*/ 16 w 44"/>
                <a:gd name="T7" fmla="*/ 4 h 8"/>
                <a:gd name="T8" fmla="*/ 22 w 44"/>
                <a:gd name="T9" fmla="*/ 4 h 8"/>
                <a:gd name="T10" fmla="*/ 22 w 44"/>
                <a:gd name="T11" fmla="*/ 4 h 8"/>
                <a:gd name="T12" fmla="*/ 34 w 44"/>
                <a:gd name="T13" fmla="*/ 0 h 8"/>
                <a:gd name="T14" fmla="*/ 40 w 44"/>
                <a:gd name="T15" fmla="*/ 0 h 8"/>
                <a:gd name="T16" fmla="*/ 44 w 44"/>
                <a:gd name="T17" fmla="*/ 0 h 8"/>
                <a:gd name="T18" fmla="*/ 44 w 44"/>
                <a:gd name="T19" fmla="*/ 0 h 8"/>
                <a:gd name="T20" fmla="*/ 40 w 44"/>
                <a:gd name="T21" fmla="*/ 0 h 8"/>
                <a:gd name="T22" fmla="*/ 34 w 44"/>
                <a:gd name="T23" fmla="*/ 2 h 8"/>
                <a:gd name="T24" fmla="*/ 22 w 44"/>
                <a:gd name="T25" fmla="*/ 8 h 8"/>
                <a:gd name="T26" fmla="*/ 16 w 44"/>
                <a:gd name="T27" fmla="*/ 8 h 8"/>
                <a:gd name="T28" fmla="*/ 12 w 44"/>
                <a:gd name="T29" fmla="*/ 8 h 8"/>
                <a:gd name="T30" fmla="*/ 6 w 44"/>
                <a:gd name="T31" fmla="*/ 6 h 8"/>
                <a:gd name="T32" fmla="*/ 4 w 44"/>
                <a:gd name="T33" fmla="*/ 0 h 8"/>
                <a:gd name="T34" fmla="*/ 0 w 44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lnTo>
                    <a:pt x="0" y="0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22" y="4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6" y="6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3" name="Freeform 575">
              <a:extLst>
                <a:ext uri="{FF2B5EF4-FFF2-40B4-BE49-F238E27FC236}">
                  <a16:creationId xmlns:a16="http://schemas.microsoft.com/office/drawing/2014/main" id="{E40B5388-0A4D-4101-B2A4-30B82FA7E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2698"/>
              <a:ext cx="44" cy="8"/>
            </a:xfrm>
            <a:custGeom>
              <a:avLst/>
              <a:gdLst>
                <a:gd name="T0" fmla="*/ 0 w 44"/>
                <a:gd name="T1" fmla="*/ 0 h 8"/>
                <a:gd name="T2" fmla="*/ 0 w 44"/>
                <a:gd name="T3" fmla="*/ 0 h 8"/>
                <a:gd name="T4" fmla="*/ 10 w 44"/>
                <a:gd name="T5" fmla="*/ 4 h 8"/>
                <a:gd name="T6" fmla="*/ 16 w 44"/>
                <a:gd name="T7" fmla="*/ 4 h 8"/>
                <a:gd name="T8" fmla="*/ 22 w 44"/>
                <a:gd name="T9" fmla="*/ 4 h 8"/>
                <a:gd name="T10" fmla="*/ 22 w 44"/>
                <a:gd name="T11" fmla="*/ 4 h 8"/>
                <a:gd name="T12" fmla="*/ 34 w 44"/>
                <a:gd name="T13" fmla="*/ 0 h 8"/>
                <a:gd name="T14" fmla="*/ 40 w 44"/>
                <a:gd name="T15" fmla="*/ 0 h 8"/>
                <a:gd name="T16" fmla="*/ 44 w 44"/>
                <a:gd name="T17" fmla="*/ 0 h 8"/>
                <a:gd name="T18" fmla="*/ 44 w 44"/>
                <a:gd name="T19" fmla="*/ 0 h 8"/>
                <a:gd name="T20" fmla="*/ 40 w 44"/>
                <a:gd name="T21" fmla="*/ 0 h 8"/>
                <a:gd name="T22" fmla="*/ 34 w 44"/>
                <a:gd name="T23" fmla="*/ 2 h 8"/>
                <a:gd name="T24" fmla="*/ 22 w 44"/>
                <a:gd name="T25" fmla="*/ 8 h 8"/>
                <a:gd name="T26" fmla="*/ 16 w 44"/>
                <a:gd name="T27" fmla="*/ 8 h 8"/>
                <a:gd name="T28" fmla="*/ 12 w 44"/>
                <a:gd name="T29" fmla="*/ 8 h 8"/>
                <a:gd name="T30" fmla="*/ 6 w 44"/>
                <a:gd name="T31" fmla="*/ 6 h 8"/>
                <a:gd name="T32" fmla="*/ 4 w 44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lnTo>
                    <a:pt x="0" y="0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22" y="4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6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4" name="Freeform 576">
              <a:extLst>
                <a:ext uri="{FF2B5EF4-FFF2-40B4-BE49-F238E27FC236}">
                  <a16:creationId xmlns:a16="http://schemas.microsoft.com/office/drawing/2014/main" id="{55FC8184-0CD6-457F-A01B-358B0C4C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2918"/>
              <a:ext cx="16" cy="44"/>
            </a:xfrm>
            <a:custGeom>
              <a:avLst/>
              <a:gdLst>
                <a:gd name="T0" fmla="*/ 16 w 16"/>
                <a:gd name="T1" fmla="*/ 0 h 44"/>
                <a:gd name="T2" fmla="*/ 16 w 16"/>
                <a:gd name="T3" fmla="*/ 0 h 44"/>
                <a:gd name="T4" fmla="*/ 10 w 16"/>
                <a:gd name="T5" fmla="*/ 2 h 44"/>
                <a:gd name="T6" fmla="*/ 4 w 16"/>
                <a:gd name="T7" fmla="*/ 6 h 44"/>
                <a:gd name="T8" fmla="*/ 2 w 16"/>
                <a:gd name="T9" fmla="*/ 12 h 44"/>
                <a:gd name="T10" fmla="*/ 0 w 16"/>
                <a:gd name="T11" fmla="*/ 18 h 44"/>
                <a:gd name="T12" fmla="*/ 0 w 16"/>
                <a:gd name="T13" fmla="*/ 18 h 44"/>
                <a:gd name="T14" fmla="*/ 0 w 16"/>
                <a:gd name="T15" fmla="*/ 26 h 44"/>
                <a:gd name="T16" fmla="*/ 2 w 16"/>
                <a:gd name="T17" fmla="*/ 32 h 44"/>
                <a:gd name="T18" fmla="*/ 10 w 16"/>
                <a:gd name="T19" fmla="*/ 44 h 44"/>
                <a:gd name="T20" fmla="*/ 10 w 16"/>
                <a:gd name="T21" fmla="*/ 44 h 44"/>
                <a:gd name="T22" fmla="*/ 8 w 16"/>
                <a:gd name="T23" fmla="*/ 40 h 44"/>
                <a:gd name="T24" fmla="*/ 6 w 16"/>
                <a:gd name="T25" fmla="*/ 34 h 44"/>
                <a:gd name="T26" fmla="*/ 4 w 16"/>
                <a:gd name="T27" fmla="*/ 22 h 44"/>
                <a:gd name="T28" fmla="*/ 4 w 16"/>
                <a:gd name="T29" fmla="*/ 16 h 44"/>
                <a:gd name="T30" fmla="*/ 6 w 16"/>
                <a:gd name="T31" fmla="*/ 10 h 44"/>
                <a:gd name="T32" fmla="*/ 10 w 16"/>
                <a:gd name="T33" fmla="*/ 4 h 44"/>
                <a:gd name="T34" fmla="*/ 14 w 16"/>
                <a:gd name="T35" fmla="*/ 2 h 44"/>
                <a:gd name="T36" fmla="*/ 16 w 16"/>
                <a:gd name="T37" fmla="*/ 0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10" y="44"/>
                  </a:lnTo>
                  <a:lnTo>
                    <a:pt x="8" y="40"/>
                  </a:lnTo>
                  <a:lnTo>
                    <a:pt x="6" y="34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5" name="Freeform 577">
              <a:extLst>
                <a:ext uri="{FF2B5EF4-FFF2-40B4-BE49-F238E27FC236}">
                  <a16:creationId xmlns:a16="http://schemas.microsoft.com/office/drawing/2014/main" id="{DC69BD3A-C0C0-49D2-AB55-80B183E62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2918"/>
              <a:ext cx="16" cy="44"/>
            </a:xfrm>
            <a:custGeom>
              <a:avLst/>
              <a:gdLst>
                <a:gd name="T0" fmla="*/ 16 w 16"/>
                <a:gd name="T1" fmla="*/ 0 h 44"/>
                <a:gd name="T2" fmla="*/ 16 w 16"/>
                <a:gd name="T3" fmla="*/ 0 h 44"/>
                <a:gd name="T4" fmla="*/ 10 w 16"/>
                <a:gd name="T5" fmla="*/ 2 h 44"/>
                <a:gd name="T6" fmla="*/ 4 w 16"/>
                <a:gd name="T7" fmla="*/ 6 h 44"/>
                <a:gd name="T8" fmla="*/ 2 w 16"/>
                <a:gd name="T9" fmla="*/ 12 h 44"/>
                <a:gd name="T10" fmla="*/ 0 w 16"/>
                <a:gd name="T11" fmla="*/ 18 h 44"/>
                <a:gd name="T12" fmla="*/ 0 w 16"/>
                <a:gd name="T13" fmla="*/ 18 h 44"/>
                <a:gd name="T14" fmla="*/ 0 w 16"/>
                <a:gd name="T15" fmla="*/ 26 h 44"/>
                <a:gd name="T16" fmla="*/ 2 w 16"/>
                <a:gd name="T17" fmla="*/ 32 h 44"/>
                <a:gd name="T18" fmla="*/ 10 w 16"/>
                <a:gd name="T19" fmla="*/ 44 h 44"/>
                <a:gd name="T20" fmla="*/ 10 w 16"/>
                <a:gd name="T21" fmla="*/ 44 h 44"/>
                <a:gd name="T22" fmla="*/ 8 w 16"/>
                <a:gd name="T23" fmla="*/ 40 h 44"/>
                <a:gd name="T24" fmla="*/ 6 w 16"/>
                <a:gd name="T25" fmla="*/ 34 h 44"/>
                <a:gd name="T26" fmla="*/ 4 w 16"/>
                <a:gd name="T27" fmla="*/ 22 h 44"/>
                <a:gd name="T28" fmla="*/ 4 w 16"/>
                <a:gd name="T29" fmla="*/ 16 h 44"/>
                <a:gd name="T30" fmla="*/ 6 w 16"/>
                <a:gd name="T31" fmla="*/ 10 h 44"/>
                <a:gd name="T32" fmla="*/ 10 w 16"/>
                <a:gd name="T33" fmla="*/ 4 h 44"/>
                <a:gd name="T34" fmla="*/ 14 w 16"/>
                <a:gd name="T35" fmla="*/ 2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10" y="44"/>
                  </a:lnTo>
                  <a:lnTo>
                    <a:pt x="8" y="40"/>
                  </a:lnTo>
                  <a:lnTo>
                    <a:pt x="6" y="34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6" name="Freeform 578">
              <a:extLst>
                <a:ext uri="{FF2B5EF4-FFF2-40B4-BE49-F238E27FC236}">
                  <a16:creationId xmlns:a16="http://schemas.microsoft.com/office/drawing/2014/main" id="{29474809-4728-4D39-8893-658B9F1A7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2900"/>
              <a:ext cx="58" cy="22"/>
            </a:xfrm>
            <a:custGeom>
              <a:avLst/>
              <a:gdLst>
                <a:gd name="T0" fmla="*/ 0 w 58"/>
                <a:gd name="T1" fmla="*/ 20 h 22"/>
                <a:gd name="T2" fmla="*/ 0 w 58"/>
                <a:gd name="T3" fmla="*/ 20 h 22"/>
                <a:gd name="T4" fmla="*/ 4 w 58"/>
                <a:gd name="T5" fmla="*/ 20 h 22"/>
                <a:gd name="T6" fmla="*/ 8 w 58"/>
                <a:gd name="T7" fmla="*/ 20 h 22"/>
                <a:gd name="T8" fmla="*/ 18 w 58"/>
                <a:gd name="T9" fmla="*/ 16 h 22"/>
                <a:gd name="T10" fmla="*/ 26 w 58"/>
                <a:gd name="T11" fmla="*/ 12 h 22"/>
                <a:gd name="T12" fmla="*/ 34 w 58"/>
                <a:gd name="T13" fmla="*/ 6 h 22"/>
                <a:gd name="T14" fmla="*/ 34 w 58"/>
                <a:gd name="T15" fmla="*/ 6 h 22"/>
                <a:gd name="T16" fmla="*/ 42 w 58"/>
                <a:gd name="T17" fmla="*/ 2 h 22"/>
                <a:gd name="T18" fmla="*/ 50 w 58"/>
                <a:gd name="T19" fmla="*/ 0 h 22"/>
                <a:gd name="T20" fmla="*/ 54 w 58"/>
                <a:gd name="T21" fmla="*/ 0 h 22"/>
                <a:gd name="T22" fmla="*/ 56 w 58"/>
                <a:gd name="T23" fmla="*/ 4 h 22"/>
                <a:gd name="T24" fmla="*/ 58 w 58"/>
                <a:gd name="T25" fmla="*/ 8 h 22"/>
                <a:gd name="T26" fmla="*/ 58 w 58"/>
                <a:gd name="T27" fmla="*/ 14 h 22"/>
                <a:gd name="T28" fmla="*/ 58 w 58"/>
                <a:gd name="T29" fmla="*/ 14 h 22"/>
                <a:gd name="T30" fmla="*/ 54 w 58"/>
                <a:gd name="T31" fmla="*/ 6 h 22"/>
                <a:gd name="T32" fmla="*/ 50 w 58"/>
                <a:gd name="T33" fmla="*/ 4 h 22"/>
                <a:gd name="T34" fmla="*/ 44 w 58"/>
                <a:gd name="T35" fmla="*/ 6 h 22"/>
                <a:gd name="T36" fmla="*/ 38 w 58"/>
                <a:gd name="T37" fmla="*/ 12 h 22"/>
                <a:gd name="T38" fmla="*/ 38 w 58"/>
                <a:gd name="T39" fmla="*/ 12 h 22"/>
                <a:gd name="T40" fmla="*/ 30 w 58"/>
                <a:gd name="T41" fmla="*/ 16 h 22"/>
                <a:gd name="T42" fmla="*/ 22 w 58"/>
                <a:gd name="T43" fmla="*/ 20 h 22"/>
                <a:gd name="T44" fmla="*/ 14 w 58"/>
                <a:gd name="T45" fmla="*/ 22 h 22"/>
                <a:gd name="T46" fmla="*/ 6 w 58"/>
                <a:gd name="T47" fmla="*/ 22 h 22"/>
                <a:gd name="T48" fmla="*/ 0 w 58"/>
                <a:gd name="T49" fmla="*/ 2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8" h="22">
                  <a:moveTo>
                    <a:pt x="0" y="2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18" y="16"/>
                  </a:lnTo>
                  <a:lnTo>
                    <a:pt x="26" y="12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4" y="6"/>
                  </a:lnTo>
                  <a:lnTo>
                    <a:pt x="50" y="4"/>
                  </a:lnTo>
                  <a:lnTo>
                    <a:pt x="44" y="6"/>
                  </a:lnTo>
                  <a:lnTo>
                    <a:pt x="38" y="12"/>
                  </a:lnTo>
                  <a:lnTo>
                    <a:pt x="30" y="16"/>
                  </a:lnTo>
                  <a:lnTo>
                    <a:pt x="22" y="20"/>
                  </a:lnTo>
                  <a:lnTo>
                    <a:pt x="14" y="22"/>
                  </a:lnTo>
                  <a:lnTo>
                    <a:pt x="6" y="2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7" name="Freeform 579">
              <a:extLst>
                <a:ext uri="{FF2B5EF4-FFF2-40B4-BE49-F238E27FC236}">
                  <a16:creationId xmlns:a16="http://schemas.microsoft.com/office/drawing/2014/main" id="{BA6A516A-1022-4EE2-B1E6-5C1786AE7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2900"/>
              <a:ext cx="58" cy="22"/>
            </a:xfrm>
            <a:custGeom>
              <a:avLst/>
              <a:gdLst>
                <a:gd name="T0" fmla="*/ 0 w 58"/>
                <a:gd name="T1" fmla="*/ 20 h 22"/>
                <a:gd name="T2" fmla="*/ 0 w 58"/>
                <a:gd name="T3" fmla="*/ 20 h 22"/>
                <a:gd name="T4" fmla="*/ 4 w 58"/>
                <a:gd name="T5" fmla="*/ 20 h 22"/>
                <a:gd name="T6" fmla="*/ 8 w 58"/>
                <a:gd name="T7" fmla="*/ 20 h 22"/>
                <a:gd name="T8" fmla="*/ 18 w 58"/>
                <a:gd name="T9" fmla="*/ 16 h 22"/>
                <a:gd name="T10" fmla="*/ 26 w 58"/>
                <a:gd name="T11" fmla="*/ 12 h 22"/>
                <a:gd name="T12" fmla="*/ 34 w 58"/>
                <a:gd name="T13" fmla="*/ 6 h 22"/>
                <a:gd name="T14" fmla="*/ 34 w 58"/>
                <a:gd name="T15" fmla="*/ 6 h 22"/>
                <a:gd name="T16" fmla="*/ 42 w 58"/>
                <a:gd name="T17" fmla="*/ 2 h 22"/>
                <a:gd name="T18" fmla="*/ 50 w 58"/>
                <a:gd name="T19" fmla="*/ 0 h 22"/>
                <a:gd name="T20" fmla="*/ 54 w 58"/>
                <a:gd name="T21" fmla="*/ 0 h 22"/>
                <a:gd name="T22" fmla="*/ 56 w 58"/>
                <a:gd name="T23" fmla="*/ 4 h 22"/>
                <a:gd name="T24" fmla="*/ 58 w 58"/>
                <a:gd name="T25" fmla="*/ 8 h 22"/>
                <a:gd name="T26" fmla="*/ 58 w 58"/>
                <a:gd name="T27" fmla="*/ 14 h 22"/>
                <a:gd name="T28" fmla="*/ 58 w 58"/>
                <a:gd name="T29" fmla="*/ 14 h 22"/>
                <a:gd name="T30" fmla="*/ 54 w 58"/>
                <a:gd name="T31" fmla="*/ 6 h 22"/>
                <a:gd name="T32" fmla="*/ 50 w 58"/>
                <a:gd name="T33" fmla="*/ 4 h 22"/>
                <a:gd name="T34" fmla="*/ 44 w 58"/>
                <a:gd name="T35" fmla="*/ 6 h 22"/>
                <a:gd name="T36" fmla="*/ 38 w 58"/>
                <a:gd name="T37" fmla="*/ 12 h 22"/>
                <a:gd name="T38" fmla="*/ 38 w 58"/>
                <a:gd name="T39" fmla="*/ 12 h 22"/>
                <a:gd name="T40" fmla="*/ 30 w 58"/>
                <a:gd name="T41" fmla="*/ 16 h 22"/>
                <a:gd name="T42" fmla="*/ 22 w 58"/>
                <a:gd name="T43" fmla="*/ 20 h 22"/>
                <a:gd name="T44" fmla="*/ 14 w 58"/>
                <a:gd name="T45" fmla="*/ 22 h 22"/>
                <a:gd name="T46" fmla="*/ 6 w 58"/>
                <a:gd name="T47" fmla="*/ 22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8" h="22">
                  <a:moveTo>
                    <a:pt x="0" y="2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18" y="16"/>
                  </a:lnTo>
                  <a:lnTo>
                    <a:pt x="26" y="12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4" y="6"/>
                  </a:lnTo>
                  <a:lnTo>
                    <a:pt x="50" y="4"/>
                  </a:lnTo>
                  <a:lnTo>
                    <a:pt x="44" y="6"/>
                  </a:lnTo>
                  <a:lnTo>
                    <a:pt x="38" y="12"/>
                  </a:lnTo>
                  <a:lnTo>
                    <a:pt x="30" y="16"/>
                  </a:lnTo>
                  <a:lnTo>
                    <a:pt x="22" y="20"/>
                  </a:lnTo>
                  <a:lnTo>
                    <a:pt x="14" y="22"/>
                  </a:lnTo>
                  <a:lnTo>
                    <a:pt x="6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8" name="Freeform 580">
              <a:extLst>
                <a:ext uri="{FF2B5EF4-FFF2-40B4-BE49-F238E27FC236}">
                  <a16:creationId xmlns:a16="http://schemas.microsoft.com/office/drawing/2014/main" id="{C7DB43F8-F29D-428F-A1B8-EAF06AD42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2960"/>
              <a:ext cx="40" cy="4"/>
            </a:xfrm>
            <a:custGeom>
              <a:avLst/>
              <a:gdLst>
                <a:gd name="T0" fmla="*/ 0 w 40"/>
                <a:gd name="T1" fmla="*/ 4 h 4"/>
                <a:gd name="T2" fmla="*/ 0 w 40"/>
                <a:gd name="T3" fmla="*/ 4 h 4"/>
                <a:gd name="T4" fmla="*/ 20 w 40"/>
                <a:gd name="T5" fmla="*/ 0 h 4"/>
                <a:gd name="T6" fmla="*/ 30 w 40"/>
                <a:gd name="T7" fmla="*/ 0 h 4"/>
                <a:gd name="T8" fmla="*/ 34 w 40"/>
                <a:gd name="T9" fmla="*/ 0 h 4"/>
                <a:gd name="T10" fmla="*/ 40 w 40"/>
                <a:gd name="T11" fmla="*/ 4 h 4"/>
                <a:gd name="T12" fmla="*/ 0 w 40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">
                  <a:moveTo>
                    <a:pt x="0" y="4"/>
                  </a:moveTo>
                  <a:lnTo>
                    <a:pt x="0" y="4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9" name="Freeform 581">
              <a:extLst>
                <a:ext uri="{FF2B5EF4-FFF2-40B4-BE49-F238E27FC236}">
                  <a16:creationId xmlns:a16="http://schemas.microsoft.com/office/drawing/2014/main" id="{F06A6847-4DE5-4087-BA57-D0455768F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2960"/>
              <a:ext cx="40" cy="4"/>
            </a:xfrm>
            <a:custGeom>
              <a:avLst/>
              <a:gdLst>
                <a:gd name="T0" fmla="*/ 0 w 40"/>
                <a:gd name="T1" fmla="*/ 4 h 4"/>
                <a:gd name="T2" fmla="*/ 0 w 40"/>
                <a:gd name="T3" fmla="*/ 4 h 4"/>
                <a:gd name="T4" fmla="*/ 20 w 40"/>
                <a:gd name="T5" fmla="*/ 0 h 4"/>
                <a:gd name="T6" fmla="*/ 30 w 40"/>
                <a:gd name="T7" fmla="*/ 0 h 4"/>
                <a:gd name="T8" fmla="*/ 34 w 40"/>
                <a:gd name="T9" fmla="*/ 0 h 4"/>
                <a:gd name="T10" fmla="*/ 40 w 40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4">
                  <a:moveTo>
                    <a:pt x="0" y="4"/>
                  </a:moveTo>
                  <a:lnTo>
                    <a:pt x="0" y="4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0" name="Freeform 582">
              <a:extLst>
                <a:ext uri="{FF2B5EF4-FFF2-40B4-BE49-F238E27FC236}">
                  <a16:creationId xmlns:a16="http://schemas.microsoft.com/office/drawing/2014/main" id="{9EE0156F-163A-42DB-A0C2-FAC44FA77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" y="2982"/>
              <a:ext cx="98" cy="8"/>
            </a:xfrm>
            <a:custGeom>
              <a:avLst/>
              <a:gdLst>
                <a:gd name="T0" fmla="*/ 0 w 98"/>
                <a:gd name="T1" fmla="*/ 8 h 8"/>
                <a:gd name="T2" fmla="*/ 0 w 98"/>
                <a:gd name="T3" fmla="*/ 8 h 8"/>
                <a:gd name="T4" fmla="*/ 4 w 98"/>
                <a:gd name="T5" fmla="*/ 4 h 8"/>
                <a:gd name="T6" fmla="*/ 10 w 98"/>
                <a:gd name="T7" fmla="*/ 2 h 8"/>
                <a:gd name="T8" fmla="*/ 22 w 98"/>
                <a:gd name="T9" fmla="*/ 0 h 8"/>
                <a:gd name="T10" fmla="*/ 48 w 98"/>
                <a:gd name="T11" fmla="*/ 0 h 8"/>
                <a:gd name="T12" fmla="*/ 48 w 98"/>
                <a:gd name="T13" fmla="*/ 0 h 8"/>
                <a:gd name="T14" fmla="*/ 62 w 98"/>
                <a:gd name="T15" fmla="*/ 0 h 8"/>
                <a:gd name="T16" fmla="*/ 74 w 98"/>
                <a:gd name="T17" fmla="*/ 4 h 8"/>
                <a:gd name="T18" fmla="*/ 98 w 98"/>
                <a:gd name="T19" fmla="*/ 8 h 8"/>
                <a:gd name="T20" fmla="*/ 98 w 98"/>
                <a:gd name="T21" fmla="*/ 8 h 8"/>
                <a:gd name="T22" fmla="*/ 76 w 98"/>
                <a:gd name="T23" fmla="*/ 8 h 8"/>
                <a:gd name="T24" fmla="*/ 54 w 98"/>
                <a:gd name="T25" fmla="*/ 6 h 8"/>
                <a:gd name="T26" fmla="*/ 32 w 98"/>
                <a:gd name="T27" fmla="*/ 4 h 8"/>
                <a:gd name="T28" fmla="*/ 20 w 98"/>
                <a:gd name="T29" fmla="*/ 4 h 8"/>
                <a:gd name="T30" fmla="*/ 8 w 98"/>
                <a:gd name="T31" fmla="*/ 6 h 8"/>
                <a:gd name="T32" fmla="*/ 0 w 98"/>
                <a:gd name="T33" fmla="*/ 8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8" h="8">
                  <a:moveTo>
                    <a:pt x="0" y="8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10" y="2"/>
                  </a:lnTo>
                  <a:lnTo>
                    <a:pt x="22" y="0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74" y="4"/>
                  </a:lnTo>
                  <a:lnTo>
                    <a:pt x="98" y="8"/>
                  </a:lnTo>
                  <a:lnTo>
                    <a:pt x="76" y="8"/>
                  </a:lnTo>
                  <a:lnTo>
                    <a:pt x="54" y="6"/>
                  </a:lnTo>
                  <a:lnTo>
                    <a:pt x="32" y="4"/>
                  </a:lnTo>
                  <a:lnTo>
                    <a:pt x="20" y="4"/>
                  </a:lnTo>
                  <a:lnTo>
                    <a:pt x="8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1" name="Freeform 583">
              <a:extLst>
                <a:ext uri="{FF2B5EF4-FFF2-40B4-BE49-F238E27FC236}">
                  <a16:creationId xmlns:a16="http://schemas.microsoft.com/office/drawing/2014/main" id="{9D670887-2FA0-4B26-8E2E-BA14FB0FB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" y="2982"/>
              <a:ext cx="98" cy="8"/>
            </a:xfrm>
            <a:custGeom>
              <a:avLst/>
              <a:gdLst>
                <a:gd name="T0" fmla="*/ 0 w 98"/>
                <a:gd name="T1" fmla="*/ 8 h 8"/>
                <a:gd name="T2" fmla="*/ 0 w 98"/>
                <a:gd name="T3" fmla="*/ 8 h 8"/>
                <a:gd name="T4" fmla="*/ 4 w 98"/>
                <a:gd name="T5" fmla="*/ 4 h 8"/>
                <a:gd name="T6" fmla="*/ 10 w 98"/>
                <a:gd name="T7" fmla="*/ 2 h 8"/>
                <a:gd name="T8" fmla="*/ 22 w 98"/>
                <a:gd name="T9" fmla="*/ 0 h 8"/>
                <a:gd name="T10" fmla="*/ 48 w 98"/>
                <a:gd name="T11" fmla="*/ 0 h 8"/>
                <a:gd name="T12" fmla="*/ 48 w 98"/>
                <a:gd name="T13" fmla="*/ 0 h 8"/>
                <a:gd name="T14" fmla="*/ 62 w 98"/>
                <a:gd name="T15" fmla="*/ 0 h 8"/>
                <a:gd name="T16" fmla="*/ 74 w 98"/>
                <a:gd name="T17" fmla="*/ 4 h 8"/>
                <a:gd name="T18" fmla="*/ 98 w 98"/>
                <a:gd name="T19" fmla="*/ 8 h 8"/>
                <a:gd name="T20" fmla="*/ 98 w 98"/>
                <a:gd name="T21" fmla="*/ 8 h 8"/>
                <a:gd name="T22" fmla="*/ 76 w 98"/>
                <a:gd name="T23" fmla="*/ 8 h 8"/>
                <a:gd name="T24" fmla="*/ 54 w 98"/>
                <a:gd name="T25" fmla="*/ 6 h 8"/>
                <a:gd name="T26" fmla="*/ 32 w 98"/>
                <a:gd name="T27" fmla="*/ 4 h 8"/>
                <a:gd name="T28" fmla="*/ 20 w 98"/>
                <a:gd name="T29" fmla="*/ 4 h 8"/>
                <a:gd name="T30" fmla="*/ 8 w 98"/>
                <a:gd name="T31" fmla="*/ 6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8" h="8">
                  <a:moveTo>
                    <a:pt x="0" y="8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10" y="2"/>
                  </a:lnTo>
                  <a:lnTo>
                    <a:pt x="22" y="0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74" y="4"/>
                  </a:lnTo>
                  <a:lnTo>
                    <a:pt x="98" y="8"/>
                  </a:lnTo>
                  <a:lnTo>
                    <a:pt x="76" y="8"/>
                  </a:lnTo>
                  <a:lnTo>
                    <a:pt x="54" y="6"/>
                  </a:lnTo>
                  <a:lnTo>
                    <a:pt x="32" y="4"/>
                  </a:lnTo>
                  <a:lnTo>
                    <a:pt x="20" y="4"/>
                  </a:lnTo>
                  <a:lnTo>
                    <a:pt x="8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2" name="Freeform 584">
              <a:extLst>
                <a:ext uri="{FF2B5EF4-FFF2-40B4-BE49-F238E27FC236}">
                  <a16:creationId xmlns:a16="http://schemas.microsoft.com/office/drawing/2014/main" id="{C52F56FD-7C9B-4885-BDDB-525A2D7D9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2858"/>
              <a:ext cx="10" cy="32"/>
            </a:xfrm>
            <a:custGeom>
              <a:avLst/>
              <a:gdLst>
                <a:gd name="T0" fmla="*/ 6 w 10"/>
                <a:gd name="T1" fmla="*/ 2 h 32"/>
                <a:gd name="T2" fmla="*/ 6 w 10"/>
                <a:gd name="T3" fmla="*/ 2 h 32"/>
                <a:gd name="T4" fmla="*/ 2 w 10"/>
                <a:gd name="T5" fmla="*/ 10 h 32"/>
                <a:gd name="T6" fmla="*/ 0 w 10"/>
                <a:gd name="T7" fmla="*/ 16 h 32"/>
                <a:gd name="T8" fmla="*/ 2 w 10"/>
                <a:gd name="T9" fmla="*/ 24 h 32"/>
                <a:gd name="T10" fmla="*/ 8 w 10"/>
                <a:gd name="T11" fmla="*/ 32 h 32"/>
                <a:gd name="T12" fmla="*/ 8 w 10"/>
                <a:gd name="T13" fmla="*/ 32 h 32"/>
                <a:gd name="T14" fmla="*/ 6 w 10"/>
                <a:gd name="T15" fmla="*/ 24 h 32"/>
                <a:gd name="T16" fmla="*/ 4 w 10"/>
                <a:gd name="T17" fmla="*/ 16 h 32"/>
                <a:gd name="T18" fmla="*/ 6 w 10"/>
                <a:gd name="T19" fmla="*/ 8 h 32"/>
                <a:gd name="T20" fmla="*/ 10 w 10"/>
                <a:gd name="T21" fmla="*/ 0 h 32"/>
                <a:gd name="T22" fmla="*/ 6 w 10"/>
                <a:gd name="T23" fmla="*/ 2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32">
                  <a:moveTo>
                    <a:pt x="6" y="2"/>
                  </a:moveTo>
                  <a:lnTo>
                    <a:pt x="6" y="2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8" y="32"/>
                  </a:lnTo>
                  <a:lnTo>
                    <a:pt x="6" y="24"/>
                  </a:lnTo>
                  <a:lnTo>
                    <a:pt x="4" y="16"/>
                  </a:lnTo>
                  <a:lnTo>
                    <a:pt x="6" y="8"/>
                  </a:lnTo>
                  <a:lnTo>
                    <a:pt x="1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3" name="Freeform 585">
              <a:extLst>
                <a:ext uri="{FF2B5EF4-FFF2-40B4-BE49-F238E27FC236}">
                  <a16:creationId xmlns:a16="http://schemas.microsoft.com/office/drawing/2014/main" id="{214F3A16-D345-4B06-B112-525F0CCAE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2858"/>
              <a:ext cx="10" cy="32"/>
            </a:xfrm>
            <a:custGeom>
              <a:avLst/>
              <a:gdLst>
                <a:gd name="T0" fmla="*/ 6 w 10"/>
                <a:gd name="T1" fmla="*/ 2 h 32"/>
                <a:gd name="T2" fmla="*/ 6 w 10"/>
                <a:gd name="T3" fmla="*/ 2 h 32"/>
                <a:gd name="T4" fmla="*/ 2 w 10"/>
                <a:gd name="T5" fmla="*/ 10 h 32"/>
                <a:gd name="T6" fmla="*/ 0 w 10"/>
                <a:gd name="T7" fmla="*/ 16 h 32"/>
                <a:gd name="T8" fmla="*/ 2 w 10"/>
                <a:gd name="T9" fmla="*/ 24 h 32"/>
                <a:gd name="T10" fmla="*/ 8 w 10"/>
                <a:gd name="T11" fmla="*/ 32 h 32"/>
                <a:gd name="T12" fmla="*/ 8 w 10"/>
                <a:gd name="T13" fmla="*/ 32 h 32"/>
                <a:gd name="T14" fmla="*/ 6 w 10"/>
                <a:gd name="T15" fmla="*/ 24 h 32"/>
                <a:gd name="T16" fmla="*/ 4 w 10"/>
                <a:gd name="T17" fmla="*/ 16 h 32"/>
                <a:gd name="T18" fmla="*/ 6 w 10"/>
                <a:gd name="T19" fmla="*/ 8 h 32"/>
                <a:gd name="T20" fmla="*/ 10 w 10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" h="32">
                  <a:moveTo>
                    <a:pt x="6" y="2"/>
                  </a:moveTo>
                  <a:lnTo>
                    <a:pt x="6" y="2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8" y="32"/>
                  </a:lnTo>
                  <a:lnTo>
                    <a:pt x="6" y="24"/>
                  </a:lnTo>
                  <a:lnTo>
                    <a:pt x="4" y="16"/>
                  </a:lnTo>
                  <a:lnTo>
                    <a:pt x="6" y="8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4" name="Freeform 586">
              <a:extLst>
                <a:ext uri="{FF2B5EF4-FFF2-40B4-BE49-F238E27FC236}">
                  <a16:creationId xmlns:a16="http://schemas.microsoft.com/office/drawing/2014/main" id="{E3E30464-456A-4392-9A8E-23B7430F8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2850"/>
              <a:ext cx="54" cy="20"/>
            </a:xfrm>
            <a:custGeom>
              <a:avLst/>
              <a:gdLst>
                <a:gd name="T0" fmla="*/ 0 w 54"/>
                <a:gd name="T1" fmla="*/ 20 h 20"/>
                <a:gd name="T2" fmla="*/ 0 w 54"/>
                <a:gd name="T3" fmla="*/ 20 h 20"/>
                <a:gd name="T4" fmla="*/ 12 w 54"/>
                <a:gd name="T5" fmla="*/ 12 h 20"/>
                <a:gd name="T6" fmla="*/ 28 w 54"/>
                <a:gd name="T7" fmla="*/ 4 h 20"/>
                <a:gd name="T8" fmla="*/ 34 w 54"/>
                <a:gd name="T9" fmla="*/ 0 h 20"/>
                <a:gd name="T10" fmla="*/ 42 w 54"/>
                <a:gd name="T11" fmla="*/ 0 h 20"/>
                <a:gd name="T12" fmla="*/ 48 w 54"/>
                <a:gd name="T13" fmla="*/ 4 h 20"/>
                <a:gd name="T14" fmla="*/ 54 w 54"/>
                <a:gd name="T15" fmla="*/ 10 h 20"/>
                <a:gd name="T16" fmla="*/ 54 w 54"/>
                <a:gd name="T17" fmla="*/ 10 h 20"/>
                <a:gd name="T18" fmla="*/ 40 w 54"/>
                <a:gd name="T19" fmla="*/ 4 h 20"/>
                <a:gd name="T20" fmla="*/ 32 w 54"/>
                <a:gd name="T21" fmla="*/ 4 h 20"/>
                <a:gd name="T22" fmla="*/ 26 w 54"/>
                <a:gd name="T23" fmla="*/ 8 h 20"/>
                <a:gd name="T24" fmla="*/ 0 w 54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20">
                  <a:moveTo>
                    <a:pt x="0" y="20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28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4"/>
                  </a:lnTo>
                  <a:lnTo>
                    <a:pt x="54" y="10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26" y="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5" name="Freeform 587">
              <a:extLst>
                <a:ext uri="{FF2B5EF4-FFF2-40B4-BE49-F238E27FC236}">
                  <a16:creationId xmlns:a16="http://schemas.microsoft.com/office/drawing/2014/main" id="{4A1CD5FC-79D5-46F0-A8BA-0FFFA9785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2850"/>
              <a:ext cx="54" cy="20"/>
            </a:xfrm>
            <a:custGeom>
              <a:avLst/>
              <a:gdLst>
                <a:gd name="T0" fmla="*/ 0 w 54"/>
                <a:gd name="T1" fmla="*/ 20 h 20"/>
                <a:gd name="T2" fmla="*/ 0 w 54"/>
                <a:gd name="T3" fmla="*/ 20 h 20"/>
                <a:gd name="T4" fmla="*/ 12 w 54"/>
                <a:gd name="T5" fmla="*/ 12 h 20"/>
                <a:gd name="T6" fmla="*/ 28 w 54"/>
                <a:gd name="T7" fmla="*/ 4 h 20"/>
                <a:gd name="T8" fmla="*/ 34 w 54"/>
                <a:gd name="T9" fmla="*/ 0 h 20"/>
                <a:gd name="T10" fmla="*/ 42 w 54"/>
                <a:gd name="T11" fmla="*/ 0 h 20"/>
                <a:gd name="T12" fmla="*/ 48 w 54"/>
                <a:gd name="T13" fmla="*/ 4 h 20"/>
                <a:gd name="T14" fmla="*/ 54 w 54"/>
                <a:gd name="T15" fmla="*/ 10 h 20"/>
                <a:gd name="T16" fmla="*/ 54 w 54"/>
                <a:gd name="T17" fmla="*/ 10 h 20"/>
                <a:gd name="T18" fmla="*/ 40 w 54"/>
                <a:gd name="T19" fmla="*/ 4 h 20"/>
                <a:gd name="T20" fmla="*/ 32 w 54"/>
                <a:gd name="T21" fmla="*/ 4 h 20"/>
                <a:gd name="T22" fmla="*/ 26 w 54"/>
                <a:gd name="T23" fmla="*/ 8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20">
                  <a:moveTo>
                    <a:pt x="0" y="20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28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4"/>
                  </a:lnTo>
                  <a:lnTo>
                    <a:pt x="54" y="10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26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6" name="Freeform 588">
              <a:extLst>
                <a:ext uri="{FF2B5EF4-FFF2-40B4-BE49-F238E27FC236}">
                  <a16:creationId xmlns:a16="http://schemas.microsoft.com/office/drawing/2014/main" id="{E0E7A533-6DD5-495C-8802-60CA90D7A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" y="2918"/>
              <a:ext cx="38" cy="4"/>
            </a:xfrm>
            <a:custGeom>
              <a:avLst/>
              <a:gdLst>
                <a:gd name="T0" fmla="*/ 0 w 38"/>
                <a:gd name="T1" fmla="*/ 0 h 4"/>
                <a:gd name="T2" fmla="*/ 0 w 38"/>
                <a:gd name="T3" fmla="*/ 0 h 4"/>
                <a:gd name="T4" fmla="*/ 4 w 38"/>
                <a:gd name="T5" fmla="*/ 2 h 4"/>
                <a:gd name="T6" fmla="*/ 8 w 38"/>
                <a:gd name="T7" fmla="*/ 4 h 4"/>
                <a:gd name="T8" fmla="*/ 18 w 38"/>
                <a:gd name="T9" fmla="*/ 4 h 4"/>
                <a:gd name="T10" fmla="*/ 38 w 38"/>
                <a:gd name="T11" fmla="*/ 0 h 4"/>
                <a:gd name="T12" fmla="*/ 0 w 3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4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8" y="4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7" name="Freeform 589">
              <a:extLst>
                <a:ext uri="{FF2B5EF4-FFF2-40B4-BE49-F238E27FC236}">
                  <a16:creationId xmlns:a16="http://schemas.microsoft.com/office/drawing/2014/main" id="{241CD936-5E22-4539-87C0-4766DD221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" y="2918"/>
              <a:ext cx="38" cy="4"/>
            </a:xfrm>
            <a:custGeom>
              <a:avLst/>
              <a:gdLst>
                <a:gd name="T0" fmla="*/ 0 w 38"/>
                <a:gd name="T1" fmla="*/ 0 h 4"/>
                <a:gd name="T2" fmla="*/ 0 w 38"/>
                <a:gd name="T3" fmla="*/ 0 h 4"/>
                <a:gd name="T4" fmla="*/ 4 w 38"/>
                <a:gd name="T5" fmla="*/ 2 h 4"/>
                <a:gd name="T6" fmla="*/ 8 w 38"/>
                <a:gd name="T7" fmla="*/ 4 h 4"/>
                <a:gd name="T8" fmla="*/ 18 w 38"/>
                <a:gd name="T9" fmla="*/ 4 h 4"/>
                <a:gd name="T10" fmla="*/ 38 w 3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4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8" y="4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8" name="Freeform 590">
              <a:extLst>
                <a:ext uri="{FF2B5EF4-FFF2-40B4-BE49-F238E27FC236}">
                  <a16:creationId xmlns:a16="http://schemas.microsoft.com/office/drawing/2014/main" id="{9B5565DE-4368-44C2-8EB5-F352BAC3F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2" y="2936"/>
              <a:ext cx="52" cy="10"/>
            </a:xfrm>
            <a:custGeom>
              <a:avLst/>
              <a:gdLst>
                <a:gd name="T0" fmla="*/ 0 w 52"/>
                <a:gd name="T1" fmla="*/ 4 h 10"/>
                <a:gd name="T2" fmla="*/ 0 w 52"/>
                <a:gd name="T3" fmla="*/ 4 h 10"/>
                <a:gd name="T4" fmla="*/ 6 w 52"/>
                <a:gd name="T5" fmla="*/ 4 h 10"/>
                <a:gd name="T6" fmla="*/ 12 w 52"/>
                <a:gd name="T7" fmla="*/ 2 h 10"/>
                <a:gd name="T8" fmla="*/ 18 w 52"/>
                <a:gd name="T9" fmla="*/ 0 h 10"/>
                <a:gd name="T10" fmla="*/ 24 w 52"/>
                <a:gd name="T11" fmla="*/ 0 h 10"/>
                <a:gd name="T12" fmla="*/ 24 w 52"/>
                <a:gd name="T13" fmla="*/ 0 h 10"/>
                <a:gd name="T14" fmla="*/ 40 w 52"/>
                <a:gd name="T15" fmla="*/ 2 h 10"/>
                <a:gd name="T16" fmla="*/ 46 w 52"/>
                <a:gd name="T17" fmla="*/ 6 h 10"/>
                <a:gd name="T18" fmla="*/ 52 w 52"/>
                <a:gd name="T19" fmla="*/ 10 h 10"/>
                <a:gd name="T20" fmla="*/ 52 w 52"/>
                <a:gd name="T21" fmla="*/ 10 h 10"/>
                <a:gd name="T22" fmla="*/ 12 w 52"/>
                <a:gd name="T23" fmla="*/ 4 h 10"/>
                <a:gd name="T24" fmla="*/ 0 w 52"/>
                <a:gd name="T25" fmla="*/ 4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10">
                  <a:moveTo>
                    <a:pt x="0" y="4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2" y="10"/>
                  </a:lnTo>
                  <a:lnTo>
                    <a:pt x="1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9" name="Freeform 591">
              <a:extLst>
                <a:ext uri="{FF2B5EF4-FFF2-40B4-BE49-F238E27FC236}">
                  <a16:creationId xmlns:a16="http://schemas.microsoft.com/office/drawing/2014/main" id="{53C4313A-9156-4CB4-AD6C-EDDB9CAC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2" y="2936"/>
              <a:ext cx="52" cy="10"/>
            </a:xfrm>
            <a:custGeom>
              <a:avLst/>
              <a:gdLst>
                <a:gd name="T0" fmla="*/ 0 w 52"/>
                <a:gd name="T1" fmla="*/ 4 h 10"/>
                <a:gd name="T2" fmla="*/ 0 w 52"/>
                <a:gd name="T3" fmla="*/ 4 h 10"/>
                <a:gd name="T4" fmla="*/ 6 w 52"/>
                <a:gd name="T5" fmla="*/ 4 h 10"/>
                <a:gd name="T6" fmla="*/ 12 w 52"/>
                <a:gd name="T7" fmla="*/ 2 h 10"/>
                <a:gd name="T8" fmla="*/ 18 w 52"/>
                <a:gd name="T9" fmla="*/ 0 h 10"/>
                <a:gd name="T10" fmla="*/ 24 w 52"/>
                <a:gd name="T11" fmla="*/ 0 h 10"/>
                <a:gd name="T12" fmla="*/ 24 w 52"/>
                <a:gd name="T13" fmla="*/ 0 h 10"/>
                <a:gd name="T14" fmla="*/ 40 w 52"/>
                <a:gd name="T15" fmla="*/ 2 h 10"/>
                <a:gd name="T16" fmla="*/ 46 w 52"/>
                <a:gd name="T17" fmla="*/ 6 h 10"/>
                <a:gd name="T18" fmla="*/ 52 w 52"/>
                <a:gd name="T19" fmla="*/ 10 h 10"/>
                <a:gd name="T20" fmla="*/ 52 w 52"/>
                <a:gd name="T21" fmla="*/ 10 h 10"/>
                <a:gd name="T22" fmla="*/ 12 w 52"/>
                <a:gd name="T23" fmla="*/ 4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10">
                  <a:moveTo>
                    <a:pt x="0" y="4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2" y="10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0" name="Freeform 592">
              <a:extLst>
                <a:ext uri="{FF2B5EF4-FFF2-40B4-BE49-F238E27FC236}">
                  <a16:creationId xmlns:a16="http://schemas.microsoft.com/office/drawing/2014/main" id="{6D568664-2745-4A36-AD1D-7AC2AD40C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2584"/>
              <a:ext cx="30" cy="14"/>
            </a:xfrm>
            <a:custGeom>
              <a:avLst/>
              <a:gdLst>
                <a:gd name="T0" fmla="*/ 0 w 30"/>
                <a:gd name="T1" fmla="*/ 14 h 14"/>
                <a:gd name="T2" fmla="*/ 0 w 30"/>
                <a:gd name="T3" fmla="*/ 14 h 14"/>
                <a:gd name="T4" fmla="*/ 16 w 30"/>
                <a:gd name="T5" fmla="*/ 8 h 14"/>
                <a:gd name="T6" fmla="*/ 22 w 30"/>
                <a:gd name="T7" fmla="*/ 6 h 14"/>
                <a:gd name="T8" fmla="*/ 30 w 30"/>
                <a:gd name="T9" fmla="*/ 0 h 14"/>
                <a:gd name="T10" fmla="*/ 0 w 30"/>
                <a:gd name="T11" fmla="*/ 1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4">
                  <a:moveTo>
                    <a:pt x="0" y="14"/>
                  </a:moveTo>
                  <a:lnTo>
                    <a:pt x="0" y="14"/>
                  </a:lnTo>
                  <a:lnTo>
                    <a:pt x="16" y="8"/>
                  </a:lnTo>
                  <a:lnTo>
                    <a:pt x="22" y="6"/>
                  </a:lnTo>
                  <a:lnTo>
                    <a:pt x="3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1" name="Freeform 593">
              <a:extLst>
                <a:ext uri="{FF2B5EF4-FFF2-40B4-BE49-F238E27FC236}">
                  <a16:creationId xmlns:a16="http://schemas.microsoft.com/office/drawing/2014/main" id="{4C319986-E882-478E-B421-8A876A59B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2584"/>
              <a:ext cx="30" cy="14"/>
            </a:xfrm>
            <a:custGeom>
              <a:avLst/>
              <a:gdLst>
                <a:gd name="T0" fmla="*/ 0 w 30"/>
                <a:gd name="T1" fmla="*/ 14 h 14"/>
                <a:gd name="T2" fmla="*/ 0 w 30"/>
                <a:gd name="T3" fmla="*/ 14 h 14"/>
                <a:gd name="T4" fmla="*/ 16 w 30"/>
                <a:gd name="T5" fmla="*/ 8 h 14"/>
                <a:gd name="T6" fmla="*/ 22 w 30"/>
                <a:gd name="T7" fmla="*/ 6 h 14"/>
                <a:gd name="T8" fmla="*/ 30 w 3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4">
                  <a:moveTo>
                    <a:pt x="0" y="14"/>
                  </a:moveTo>
                  <a:lnTo>
                    <a:pt x="0" y="14"/>
                  </a:lnTo>
                  <a:lnTo>
                    <a:pt x="16" y="8"/>
                  </a:lnTo>
                  <a:lnTo>
                    <a:pt x="22" y="6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2" name="Freeform 594">
              <a:extLst>
                <a:ext uri="{FF2B5EF4-FFF2-40B4-BE49-F238E27FC236}">
                  <a16:creationId xmlns:a16="http://schemas.microsoft.com/office/drawing/2014/main" id="{72345B0D-1D51-40C7-B1A1-2CB7AA2E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678"/>
              <a:ext cx="36" cy="8"/>
            </a:xfrm>
            <a:custGeom>
              <a:avLst/>
              <a:gdLst>
                <a:gd name="T0" fmla="*/ 0 w 36"/>
                <a:gd name="T1" fmla="*/ 0 h 8"/>
                <a:gd name="T2" fmla="*/ 0 w 36"/>
                <a:gd name="T3" fmla="*/ 0 h 8"/>
                <a:gd name="T4" fmla="*/ 8 w 36"/>
                <a:gd name="T5" fmla="*/ 4 h 8"/>
                <a:gd name="T6" fmla="*/ 16 w 36"/>
                <a:gd name="T7" fmla="*/ 6 h 8"/>
                <a:gd name="T8" fmla="*/ 36 w 36"/>
                <a:gd name="T9" fmla="*/ 8 h 8"/>
                <a:gd name="T10" fmla="*/ 0 w 3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8">
                  <a:moveTo>
                    <a:pt x="0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16" y="6"/>
                  </a:lnTo>
                  <a:lnTo>
                    <a:pt x="3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3" name="Freeform 595">
              <a:extLst>
                <a:ext uri="{FF2B5EF4-FFF2-40B4-BE49-F238E27FC236}">
                  <a16:creationId xmlns:a16="http://schemas.microsoft.com/office/drawing/2014/main" id="{F7DF5879-5E4E-4BD1-8DB8-C804ACD6F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678"/>
              <a:ext cx="36" cy="8"/>
            </a:xfrm>
            <a:custGeom>
              <a:avLst/>
              <a:gdLst>
                <a:gd name="T0" fmla="*/ 0 w 36"/>
                <a:gd name="T1" fmla="*/ 0 h 8"/>
                <a:gd name="T2" fmla="*/ 0 w 36"/>
                <a:gd name="T3" fmla="*/ 0 h 8"/>
                <a:gd name="T4" fmla="*/ 8 w 36"/>
                <a:gd name="T5" fmla="*/ 4 h 8"/>
                <a:gd name="T6" fmla="*/ 16 w 36"/>
                <a:gd name="T7" fmla="*/ 6 h 8"/>
                <a:gd name="T8" fmla="*/ 36 w 36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8">
                  <a:moveTo>
                    <a:pt x="0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16" y="6"/>
                  </a:lnTo>
                  <a:lnTo>
                    <a:pt x="36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4" name="Freeform 596">
              <a:extLst>
                <a:ext uri="{FF2B5EF4-FFF2-40B4-BE49-F238E27FC236}">
                  <a16:creationId xmlns:a16="http://schemas.microsoft.com/office/drawing/2014/main" id="{977FA77C-C7EB-42D6-999F-691420F92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2538"/>
              <a:ext cx="28" cy="12"/>
            </a:xfrm>
            <a:custGeom>
              <a:avLst/>
              <a:gdLst>
                <a:gd name="T0" fmla="*/ 0 w 28"/>
                <a:gd name="T1" fmla="*/ 12 h 12"/>
                <a:gd name="T2" fmla="*/ 0 w 28"/>
                <a:gd name="T3" fmla="*/ 12 h 12"/>
                <a:gd name="T4" fmla="*/ 6 w 28"/>
                <a:gd name="T5" fmla="*/ 4 h 12"/>
                <a:gd name="T6" fmla="*/ 14 w 28"/>
                <a:gd name="T7" fmla="*/ 0 h 12"/>
                <a:gd name="T8" fmla="*/ 18 w 28"/>
                <a:gd name="T9" fmla="*/ 0 h 12"/>
                <a:gd name="T10" fmla="*/ 22 w 28"/>
                <a:gd name="T11" fmla="*/ 0 h 12"/>
                <a:gd name="T12" fmla="*/ 26 w 28"/>
                <a:gd name="T13" fmla="*/ 4 h 12"/>
                <a:gd name="T14" fmla="*/ 28 w 28"/>
                <a:gd name="T15" fmla="*/ 8 h 12"/>
                <a:gd name="T16" fmla="*/ 28 w 28"/>
                <a:gd name="T17" fmla="*/ 8 h 12"/>
                <a:gd name="T18" fmla="*/ 20 w 28"/>
                <a:gd name="T19" fmla="*/ 2 h 12"/>
                <a:gd name="T20" fmla="*/ 16 w 28"/>
                <a:gd name="T21" fmla="*/ 2 h 12"/>
                <a:gd name="T22" fmla="*/ 10 w 28"/>
                <a:gd name="T23" fmla="*/ 4 h 12"/>
                <a:gd name="T24" fmla="*/ 0 w 28"/>
                <a:gd name="T25" fmla="*/ 12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12">
                  <a:moveTo>
                    <a:pt x="0" y="12"/>
                  </a:moveTo>
                  <a:lnTo>
                    <a:pt x="0" y="12"/>
                  </a:lnTo>
                  <a:lnTo>
                    <a:pt x="6" y="4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5" name="Freeform 597">
              <a:extLst>
                <a:ext uri="{FF2B5EF4-FFF2-40B4-BE49-F238E27FC236}">
                  <a16:creationId xmlns:a16="http://schemas.microsoft.com/office/drawing/2014/main" id="{E0CE0E32-D494-44EA-A92C-FC5FC35BF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2538"/>
              <a:ext cx="28" cy="12"/>
            </a:xfrm>
            <a:custGeom>
              <a:avLst/>
              <a:gdLst>
                <a:gd name="T0" fmla="*/ 0 w 28"/>
                <a:gd name="T1" fmla="*/ 12 h 12"/>
                <a:gd name="T2" fmla="*/ 0 w 28"/>
                <a:gd name="T3" fmla="*/ 12 h 12"/>
                <a:gd name="T4" fmla="*/ 6 w 28"/>
                <a:gd name="T5" fmla="*/ 4 h 12"/>
                <a:gd name="T6" fmla="*/ 14 w 28"/>
                <a:gd name="T7" fmla="*/ 0 h 12"/>
                <a:gd name="T8" fmla="*/ 18 w 28"/>
                <a:gd name="T9" fmla="*/ 0 h 12"/>
                <a:gd name="T10" fmla="*/ 22 w 28"/>
                <a:gd name="T11" fmla="*/ 0 h 12"/>
                <a:gd name="T12" fmla="*/ 26 w 28"/>
                <a:gd name="T13" fmla="*/ 4 h 12"/>
                <a:gd name="T14" fmla="*/ 28 w 28"/>
                <a:gd name="T15" fmla="*/ 8 h 12"/>
                <a:gd name="T16" fmla="*/ 28 w 28"/>
                <a:gd name="T17" fmla="*/ 8 h 12"/>
                <a:gd name="T18" fmla="*/ 20 w 28"/>
                <a:gd name="T19" fmla="*/ 2 h 12"/>
                <a:gd name="T20" fmla="*/ 16 w 28"/>
                <a:gd name="T21" fmla="*/ 2 h 12"/>
                <a:gd name="T22" fmla="*/ 10 w 28"/>
                <a:gd name="T23" fmla="*/ 4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12">
                  <a:moveTo>
                    <a:pt x="0" y="12"/>
                  </a:moveTo>
                  <a:lnTo>
                    <a:pt x="0" y="12"/>
                  </a:lnTo>
                  <a:lnTo>
                    <a:pt x="6" y="4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6" name="Freeform 598">
              <a:extLst>
                <a:ext uri="{FF2B5EF4-FFF2-40B4-BE49-F238E27FC236}">
                  <a16:creationId xmlns:a16="http://schemas.microsoft.com/office/drawing/2014/main" id="{E699536C-87A1-48BD-AC99-8436405AE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1554"/>
              <a:ext cx="48" cy="32"/>
            </a:xfrm>
            <a:custGeom>
              <a:avLst/>
              <a:gdLst>
                <a:gd name="T0" fmla="*/ 2 w 48"/>
                <a:gd name="T1" fmla="*/ 8 h 32"/>
                <a:gd name="T2" fmla="*/ 2 w 48"/>
                <a:gd name="T3" fmla="*/ 8 h 32"/>
                <a:gd name="T4" fmla="*/ 2 w 48"/>
                <a:gd name="T5" fmla="*/ 20 h 32"/>
                <a:gd name="T6" fmla="*/ 0 w 48"/>
                <a:gd name="T7" fmla="*/ 32 h 32"/>
                <a:gd name="T8" fmla="*/ 0 w 48"/>
                <a:gd name="T9" fmla="*/ 32 h 32"/>
                <a:gd name="T10" fmla="*/ 4 w 48"/>
                <a:gd name="T11" fmla="*/ 28 h 32"/>
                <a:gd name="T12" fmla="*/ 8 w 48"/>
                <a:gd name="T13" fmla="*/ 24 h 32"/>
                <a:gd name="T14" fmla="*/ 20 w 48"/>
                <a:gd name="T15" fmla="*/ 18 h 32"/>
                <a:gd name="T16" fmla="*/ 34 w 48"/>
                <a:gd name="T17" fmla="*/ 14 h 32"/>
                <a:gd name="T18" fmla="*/ 48 w 48"/>
                <a:gd name="T19" fmla="*/ 14 h 32"/>
                <a:gd name="T20" fmla="*/ 48 w 48"/>
                <a:gd name="T21" fmla="*/ 14 h 32"/>
                <a:gd name="T22" fmla="*/ 46 w 48"/>
                <a:gd name="T23" fmla="*/ 0 h 32"/>
                <a:gd name="T24" fmla="*/ 2 w 48"/>
                <a:gd name="T25" fmla="*/ 8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32">
                  <a:moveTo>
                    <a:pt x="2" y="8"/>
                  </a:moveTo>
                  <a:lnTo>
                    <a:pt x="2" y="8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20" y="18"/>
                  </a:lnTo>
                  <a:lnTo>
                    <a:pt x="34" y="14"/>
                  </a:lnTo>
                  <a:lnTo>
                    <a:pt x="48" y="14"/>
                  </a:lnTo>
                  <a:lnTo>
                    <a:pt x="46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8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7" name="Freeform 599">
              <a:extLst>
                <a:ext uri="{FF2B5EF4-FFF2-40B4-BE49-F238E27FC236}">
                  <a16:creationId xmlns:a16="http://schemas.microsoft.com/office/drawing/2014/main" id="{605A7EAD-9E1E-4FD0-B975-9AF09AFA8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1554"/>
              <a:ext cx="48" cy="32"/>
            </a:xfrm>
            <a:custGeom>
              <a:avLst/>
              <a:gdLst>
                <a:gd name="T0" fmla="*/ 2 w 48"/>
                <a:gd name="T1" fmla="*/ 8 h 32"/>
                <a:gd name="T2" fmla="*/ 2 w 48"/>
                <a:gd name="T3" fmla="*/ 8 h 32"/>
                <a:gd name="T4" fmla="*/ 2 w 48"/>
                <a:gd name="T5" fmla="*/ 20 h 32"/>
                <a:gd name="T6" fmla="*/ 0 w 48"/>
                <a:gd name="T7" fmla="*/ 32 h 32"/>
                <a:gd name="T8" fmla="*/ 0 w 48"/>
                <a:gd name="T9" fmla="*/ 32 h 32"/>
                <a:gd name="T10" fmla="*/ 4 w 48"/>
                <a:gd name="T11" fmla="*/ 28 h 32"/>
                <a:gd name="T12" fmla="*/ 8 w 48"/>
                <a:gd name="T13" fmla="*/ 24 h 32"/>
                <a:gd name="T14" fmla="*/ 20 w 48"/>
                <a:gd name="T15" fmla="*/ 18 h 32"/>
                <a:gd name="T16" fmla="*/ 34 w 48"/>
                <a:gd name="T17" fmla="*/ 14 h 32"/>
                <a:gd name="T18" fmla="*/ 48 w 48"/>
                <a:gd name="T19" fmla="*/ 14 h 32"/>
                <a:gd name="T20" fmla="*/ 48 w 48"/>
                <a:gd name="T21" fmla="*/ 14 h 32"/>
                <a:gd name="T22" fmla="*/ 46 w 48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32">
                  <a:moveTo>
                    <a:pt x="2" y="8"/>
                  </a:moveTo>
                  <a:lnTo>
                    <a:pt x="2" y="8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20" y="18"/>
                  </a:lnTo>
                  <a:lnTo>
                    <a:pt x="34" y="14"/>
                  </a:lnTo>
                  <a:lnTo>
                    <a:pt x="48" y="14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8" name="Freeform 600">
              <a:extLst>
                <a:ext uri="{FF2B5EF4-FFF2-40B4-BE49-F238E27FC236}">
                  <a16:creationId xmlns:a16="http://schemas.microsoft.com/office/drawing/2014/main" id="{2032BEBD-E1AD-4FF9-907D-041EB854B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" y="1614"/>
              <a:ext cx="42" cy="60"/>
            </a:xfrm>
            <a:custGeom>
              <a:avLst/>
              <a:gdLst>
                <a:gd name="T0" fmla="*/ 2 w 42"/>
                <a:gd name="T1" fmla="*/ 0 h 60"/>
                <a:gd name="T2" fmla="*/ 2 w 42"/>
                <a:gd name="T3" fmla="*/ 0 h 60"/>
                <a:gd name="T4" fmla="*/ 0 w 42"/>
                <a:gd name="T5" fmla="*/ 12 h 60"/>
                <a:gd name="T6" fmla="*/ 0 w 42"/>
                <a:gd name="T7" fmla="*/ 16 h 60"/>
                <a:gd name="T8" fmla="*/ 0 w 42"/>
                <a:gd name="T9" fmla="*/ 22 h 60"/>
                <a:gd name="T10" fmla="*/ 0 w 42"/>
                <a:gd name="T11" fmla="*/ 22 h 60"/>
                <a:gd name="T12" fmla="*/ 2 w 42"/>
                <a:gd name="T13" fmla="*/ 24 h 60"/>
                <a:gd name="T14" fmla="*/ 8 w 42"/>
                <a:gd name="T15" fmla="*/ 28 h 60"/>
                <a:gd name="T16" fmla="*/ 16 w 42"/>
                <a:gd name="T17" fmla="*/ 34 h 60"/>
                <a:gd name="T18" fmla="*/ 16 w 42"/>
                <a:gd name="T19" fmla="*/ 34 h 60"/>
                <a:gd name="T20" fmla="*/ 26 w 42"/>
                <a:gd name="T21" fmla="*/ 48 h 60"/>
                <a:gd name="T22" fmla="*/ 30 w 42"/>
                <a:gd name="T23" fmla="*/ 54 h 60"/>
                <a:gd name="T24" fmla="*/ 36 w 42"/>
                <a:gd name="T25" fmla="*/ 60 h 60"/>
                <a:gd name="T26" fmla="*/ 36 w 42"/>
                <a:gd name="T27" fmla="*/ 60 h 60"/>
                <a:gd name="T28" fmla="*/ 42 w 42"/>
                <a:gd name="T29" fmla="*/ 48 h 60"/>
                <a:gd name="T30" fmla="*/ 2 w 42"/>
                <a:gd name="T31" fmla="*/ 0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" h="60">
                  <a:moveTo>
                    <a:pt x="2" y="0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8" y="28"/>
                  </a:lnTo>
                  <a:lnTo>
                    <a:pt x="16" y="34"/>
                  </a:lnTo>
                  <a:lnTo>
                    <a:pt x="26" y="48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9" name="Freeform 601">
              <a:extLst>
                <a:ext uri="{FF2B5EF4-FFF2-40B4-BE49-F238E27FC236}">
                  <a16:creationId xmlns:a16="http://schemas.microsoft.com/office/drawing/2014/main" id="{58BFE0FF-A9B8-4E3D-8FE6-43F83D172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" y="1614"/>
              <a:ext cx="42" cy="60"/>
            </a:xfrm>
            <a:custGeom>
              <a:avLst/>
              <a:gdLst>
                <a:gd name="T0" fmla="*/ 2 w 42"/>
                <a:gd name="T1" fmla="*/ 0 h 60"/>
                <a:gd name="T2" fmla="*/ 2 w 42"/>
                <a:gd name="T3" fmla="*/ 0 h 60"/>
                <a:gd name="T4" fmla="*/ 0 w 42"/>
                <a:gd name="T5" fmla="*/ 12 h 60"/>
                <a:gd name="T6" fmla="*/ 0 w 42"/>
                <a:gd name="T7" fmla="*/ 16 h 60"/>
                <a:gd name="T8" fmla="*/ 0 w 42"/>
                <a:gd name="T9" fmla="*/ 22 h 60"/>
                <a:gd name="T10" fmla="*/ 0 w 42"/>
                <a:gd name="T11" fmla="*/ 22 h 60"/>
                <a:gd name="T12" fmla="*/ 2 w 42"/>
                <a:gd name="T13" fmla="*/ 24 h 60"/>
                <a:gd name="T14" fmla="*/ 8 w 42"/>
                <a:gd name="T15" fmla="*/ 28 h 60"/>
                <a:gd name="T16" fmla="*/ 16 w 42"/>
                <a:gd name="T17" fmla="*/ 34 h 60"/>
                <a:gd name="T18" fmla="*/ 16 w 42"/>
                <a:gd name="T19" fmla="*/ 34 h 60"/>
                <a:gd name="T20" fmla="*/ 26 w 42"/>
                <a:gd name="T21" fmla="*/ 48 h 60"/>
                <a:gd name="T22" fmla="*/ 30 w 42"/>
                <a:gd name="T23" fmla="*/ 54 h 60"/>
                <a:gd name="T24" fmla="*/ 36 w 42"/>
                <a:gd name="T25" fmla="*/ 60 h 60"/>
                <a:gd name="T26" fmla="*/ 36 w 42"/>
                <a:gd name="T27" fmla="*/ 60 h 60"/>
                <a:gd name="T28" fmla="*/ 42 w 42"/>
                <a:gd name="T29" fmla="*/ 48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2" h="60">
                  <a:moveTo>
                    <a:pt x="2" y="0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8" y="28"/>
                  </a:lnTo>
                  <a:lnTo>
                    <a:pt x="16" y="34"/>
                  </a:lnTo>
                  <a:lnTo>
                    <a:pt x="26" y="48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42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0" name="Freeform 602">
              <a:extLst>
                <a:ext uri="{FF2B5EF4-FFF2-40B4-BE49-F238E27FC236}">
                  <a16:creationId xmlns:a16="http://schemas.microsoft.com/office/drawing/2014/main" id="{5941A4DC-AF57-4C38-9981-7C8BE82FC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1610"/>
              <a:ext cx="62" cy="108"/>
            </a:xfrm>
            <a:custGeom>
              <a:avLst/>
              <a:gdLst>
                <a:gd name="T0" fmla="*/ 0 w 62"/>
                <a:gd name="T1" fmla="*/ 80 h 108"/>
                <a:gd name="T2" fmla="*/ 0 w 62"/>
                <a:gd name="T3" fmla="*/ 80 h 108"/>
                <a:gd name="T4" fmla="*/ 2 w 62"/>
                <a:gd name="T5" fmla="*/ 94 h 108"/>
                <a:gd name="T6" fmla="*/ 4 w 62"/>
                <a:gd name="T7" fmla="*/ 108 h 108"/>
                <a:gd name="T8" fmla="*/ 4 w 62"/>
                <a:gd name="T9" fmla="*/ 108 h 108"/>
                <a:gd name="T10" fmla="*/ 6 w 62"/>
                <a:gd name="T11" fmla="*/ 102 h 108"/>
                <a:gd name="T12" fmla="*/ 10 w 62"/>
                <a:gd name="T13" fmla="*/ 94 h 108"/>
                <a:gd name="T14" fmla="*/ 12 w 62"/>
                <a:gd name="T15" fmla="*/ 86 h 108"/>
                <a:gd name="T16" fmla="*/ 16 w 62"/>
                <a:gd name="T17" fmla="*/ 80 h 108"/>
                <a:gd name="T18" fmla="*/ 16 w 62"/>
                <a:gd name="T19" fmla="*/ 80 h 108"/>
                <a:gd name="T20" fmla="*/ 24 w 62"/>
                <a:gd name="T21" fmla="*/ 66 h 108"/>
                <a:gd name="T22" fmla="*/ 36 w 62"/>
                <a:gd name="T23" fmla="*/ 54 h 108"/>
                <a:gd name="T24" fmla="*/ 36 w 62"/>
                <a:gd name="T25" fmla="*/ 54 h 108"/>
                <a:gd name="T26" fmla="*/ 42 w 62"/>
                <a:gd name="T27" fmla="*/ 48 h 108"/>
                <a:gd name="T28" fmla="*/ 50 w 62"/>
                <a:gd name="T29" fmla="*/ 42 h 108"/>
                <a:gd name="T30" fmla="*/ 50 w 62"/>
                <a:gd name="T31" fmla="*/ 42 h 108"/>
                <a:gd name="T32" fmla="*/ 54 w 62"/>
                <a:gd name="T33" fmla="*/ 32 h 108"/>
                <a:gd name="T34" fmla="*/ 56 w 62"/>
                <a:gd name="T35" fmla="*/ 20 h 108"/>
                <a:gd name="T36" fmla="*/ 58 w 62"/>
                <a:gd name="T37" fmla="*/ 8 h 108"/>
                <a:gd name="T38" fmla="*/ 62 w 62"/>
                <a:gd name="T39" fmla="*/ 0 h 108"/>
                <a:gd name="T40" fmla="*/ 0 w 62"/>
                <a:gd name="T41" fmla="*/ 80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2" h="108">
                  <a:moveTo>
                    <a:pt x="0" y="80"/>
                  </a:moveTo>
                  <a:lnTo>
                    <a:pt x="0" y="80"/>
                  </a:lnTo>
                  <a:lnTo>
                    <a:pt x="2" y="94"/>
                  </a:lnTo>
                  <a:lnTo>
                    <a:pt x="4" y="108"/>
                  </a:lnTo>
                  <a:lnTo>
                    <a:pt x="6" y="102"/>
                  </a:lnTo>
                  <a:lnTo>
                    <a:pt x="10" y="94"/>
                  </a:lnTo>
                  <a:lnTo>
                    <a:pt x="12" y="86"/>
                  </a:lnTo>
                  <a:lnTo>
                    <a:pt x="16" y="80"/>
                  </a:lnTo>
                  <a:lnTo>
                    <a:pt x="24" y="66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50" y="42"/>
                  </a:lnTo>
                  <a:lnTo>
                    <a:pt x="54" y="32"/>
                  </a:lnTo>
                  <a:lnTo>
                    <a:pt x="56" y="20"/>
                  </a:lnTo>
                  <a:lnTo>
                    <a:pt x="58" y="8"/>
                  </a:lnTo>
                  <a:lnTo>
                    <a:pt x="62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8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1" name="Freeform 603">
              <a:extLst>
                <a:ext uri="{FF2B5EF4-FFF2-40B4-BE49-F238E27FC236}">
                  <a16:creationId xmlns:a16="http://schemas.microsoft.com/office/drawing/2014/main" id="{11E4524C-5653-4AE0-A89B-E9D9BAC31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1610"/>
              <a:ext cx="62" cy="108"/>
            </a:xfrm>
            <a:custGeom>
              <a:avLst/>
              <a:gdLst>
                <a:gd name="T0" fmla="*/ 0 w 62"/>
                <a:gd name="T1" fmla="*/ 80 h 108"/>
                <a:gd name="T2" fmla="*/ 0 w 62"/>
                <a:gd name="T3" fmla="*/ 80 h 108"/>
                <a:gd name="T4" fmla="*/ 2 w 62"/>
                <a:gd name="T5" fmla="*/ 94 h 108"/>
                <a:gd name="T6" fmla="*/ 4 w 62"/>
                <a:gd name="T7" fmla="*/ 108 h 108"/>
                <a:gd name="T8" fmla="*/ 4 w 62"/>
                <a:gd name="T9" fmla="*/ 108 h 108"/>
                <a:gd name="T10" fmla="*/ 6 w 62"/>
                <a:gd name="T11" fmla="*/ 102 h 108"/>
                <a:gd name="T12" fmla="*/ 10 w 62"/>
                <a:gd name="T13" fmla="*/ 94 h 108"/>
                <a:gd name="T14" fmla="*/ 12 w 62"/>
                <a:gd name="T15" fmla="*/ 86 h 108"/>
                <a:gd name="T16" fmla="*/ 16 w 62"/>
                <a:gd name="T17" fmla="*/ 80 h 108"/>
                <a:gd name="T18" fmla="*/ 16 w 62"/>
                <a:gd name="T19" fmla="*/ 80 h 108"/>
                <a:gd name="T20" fmla="*/ 24 w 62"/>
                <a:gd name="T21" fmla="*/ 66 h 108"/>
                <a:gd name="T22" fmla="*/ 36 w 62"/>
                <a:gd name="T23" fmla="*/ 54 h 108"/>
                <a:gd name="T24" fmla="*/ 36 w 62"/>
                <a:gd name="T25" fmla="*/ 54 h 108"/>
                <a:gd name="T26" fmla="*/ 42 w 62"/>
                <a:gd name="T27" fmla="*/ 48 h 108"/>
                <a:gd name="T28" fmla="*/ 50 w 62"/>
                <a:gd name="T29" fmla="*/ 42 h 108"/>
                <a:gd name="T30" fmla="*/ 50 w 62"/>
                <a:gd name="T31" fmla="*/ 42 h 108"/>
                <a:gd name="T32" fmla="*/ 54 w 62"/>
                <a:gd name="T33" fmla="*/ 32 h 108"/>
                <a:gd name="T34" fmla="*/ 56 w 62"/>
                <a:gd name="T35" fmla="*/ 20 h 108"/>
                <a:gd name="T36" fmla="*/ 58 w 62"/>
                <a:gd name="T37" fmla="*/ 8 h 108"/>
                <a:gd name="T38" fmla="*/ 62 w 62"/>
                <a:gd name="T39" fmla="*/ 0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2" h="108">
                  <a:moveTo>
                    <a:pt x="0" y="80"/>
                  </a:moveTo>
                  <a:lnTo>
                    <a:pt x="0" y="80"/>
                  </a:lnTo>
                  <a:lnTo>
                    <a:pt x="2" y="94"/>
                  </a:lnTo>
                  <a:lnTo>
                    <a:pt x="4" y="108"/>
                  </a:lnTo>
                  <a:lnTo>
                    <a:pt x="6" y="102"/>
                  </a:lnTo>
                  <a:lnTo>
                    <a:pt x="10" y="94"/>
                  </a:lnTo>
                  <a:lnTo>
                    <a:pt x="12" y="86"/>
                  </a:lnTo>
                  <a:lnTo>
                    <a:pt x="16" y="80"/>
                  </a:lnTo>
                  <a:lnTo>
                    <a:pt x="24" y="66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50" y="42"/>
                  </a:lnTo>
                  <a:lnTo>
                    <a:pt x="54" y="32"/>
                  </a:lnTo>
                  <a:lnTo>
                    <a:pt x="56" y="20"/>
                  </a:lnTo>
                  <a:lnTo>
                    <a:pt x="58" y="8"/>
                  </a:lnTo>
                  <a:lnTo>
                    <a:pt x="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2" name="Freeform 604">
              <a:extLst>
                <a:ext uri="{FF2B5EF4-FFF2-40B4-BE49-F238E27FC236}">
                  <a16:creationId xmlns:a16="http://schemas.microsoft.com/office/drawing/2014/main" id="{E6C834B8-1CE9-4ED7-8C49-93C82ABF01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6" y="1554"/>
              <a:ext cx="454" cy="566"/>
            </a:xfrm>
            <a:custGeom>
              <a:avLst/>
              <a:gdLst>
                <a:gd name="T0" fmla="*/ 46 w 454"/>
                <a:gd name="T1" fmla="*/ 542 h 566"/>
                <a:gd name="T2" fmla="*/ 72 w 454"/>
                <a:gd name="T3" fmla="*/ 478 h 566"/>
                <a:gd name="T4" fmla="*/ 110 w 454"/>
                <a:gd name="T5" fmla="*/ 442 h 566"/>
                <a:gd name="T6" fmla="*/ 146 w 454"/>
                <a:gd name="T7" fmla="*/ 424 h 566"/>
                <a:gd name="T8" fmla="*/ 158 w 454"/>
                <a:gd name="T9" fmla="*/ 506 h 566"/>
                <a:gd name="T10" fmla="*/ 224 w 454"/>
                <a:gd name="T11" fmla="*/ 484 h 566"/>
                <a:gd name="T12" fmla="*/ 278 w 454"/>
                <a:gd name="T13" fmla="*/ 438 h 566"/>
                <a:gd name="T14" fmla="*/ 358 w 454"/>
                <a:gd name="T15" fmla="*/ 370 h 566"/>
                <a:gd name="T16" fmla="*/ 374 w 454"/>
                <a:gd name="T17" fmla="*/ 348 h 566"/>
                <a:gd name="T18" fmla="*/ 396 w 454"/>
                <a:gd name="T19" fmla="*/ 400 h 566"/>
                <a:gd name="T20" fmla="*/ 416 w 454"/>
                <a:gd name="T21" fmla="*/ 498 h 566"/>
                <a:gd name="T22" fmla="*/ 454 w 454"/>
                <a:gd name="T23" fmla="*/ 504 h 566"/>
                <a:gd name="T24" fmla="*/ 426 w 454"/>
                <a:gd name="T25" fmla="*/ 372 h 566"/>
                <a:gd name="T26" fmla="*/ 394 w 454"/>
                <a:gd name="T27" fmla="*/ 248 h 566"/>
                <a:gd name="T28" fmla="*/ 400 w 454"/>
                <a:gd name="T29" fmla="*/ 182 h 566"/>
                <a:gd name="T30" fmla="*/ 384 w 454"/>
                <a:gd name="T31" fmla="*/ 80 h 566"/>
                <a:gd name="T32" fmla="*/ 358 w 454"/>
                <a:gd name="T33" fmla="*/ 106 h 566"/>
                <a:gd name="T34" fmla="*/ 342 w 454"/>
                <a:gd name="T35" fmla="*/ 110 h 566"/>
                <a:gd name="T36" fmla="*/ 298 w 454"/>
                <a:gd name="T37" fmla="*/ 82 h 566"/>
                <a:gd name="T38" fmla="*/ 238 w 454"/>
                <a:gd name="T39" fmla="*/ 36 h 566"/>
                <a:gd name="T40" fmla="*/ 222 w 454"/>
                <a:gd name="T41" fmla="*/ 0 h 566"/>
                <a:gd name="T42" fmla="*/ 176 w 454"/>
                <a:gd name="T43" fmla="*/ 18 h 566"/>
                <a:gd name="T44" fmla="*/ 166 w 454"/>
                <a:gd name="T45" fmla="*/ 70 h 566"/>
                <a:gd name="T46" fmla="*/ 116 w 454"/>
                <a:gd name="T47" fmla="*/ 184 h 566"/>
                <a:gd name="T48" fmla="*/ 112 w 454"/>
                <a:gd name="T49" fmla="*/ 264 h 566"/>
                <a:gd name="T50" fmla="*/ 140 w 454"/>
                <a:gd name="T51" fmla="*/ 358 h 566"/>
                <a:gd name="T52" fmla="*/ 134 w 454"/>
                <a:gd name="T53" fmla="*/ 380 h 566"/>
                <a:gd name="T54" fmla="*/ 100 w 454"/>
                <a:gd name="T55" fmla="*/ 398 h 566"/>
                <a:gd name="T56" fmla="*/ 82 w 454"/>
                <a:gd name="T57" fmla="*/ 398 h 566"/>
                <a:gd name="T58" fmla="*/ 82 w 454"/>
                <a:gd name="T59" fmla="*/ 286 h 566"/>
                <a:gd name="T60" fmla="*/ 76 w 454"/>
                <a:gd name="T61" fmla="*/ 190 h 566"/>
                <a:gd name="T62" fmla="*/ 98 w 454"/>
                <a:gd name="T63" fmla="*/ 52 h 566"/>
                <a:gd name="T64" fmla="*/ 36 w 454"/>
                <a:gd name="T65" fmla="*/ 134 h 566"/>
                <a:gd name="T66" fmla="*/ 36 w 454"/>
                <a:gd name="T67" fmla="*/ 230 h 566"/>
                <a:gd name="T68" fmla="*/ 40 w 454"/>
                <a:gd name="T69" fmla="*/ 294 h 566"/>
                <a:gd name="T70" fmla="*/ 34 w 454"/>
                <a:gd name="T71" fmla="*/ 420 h 566"/>
                <a:gd name="T72" fmla="*/ 0 w 454"/>
                <a:gd name="T73" fmla="*/ 566 h 566"/>
                <a:gd name="T74" fmla="*/ 304 w 454"/>
                <a:gd name="T75" fmla="*/ 272 h 566"/>
                <a:gd name="T76" fmla="*/ 312 w 454"/>
                <a:gd name="T77" fmla="*/ 214 h 566"/>
                <a:gd name="T78" fmla="*/ 300 w 454"/>
                <a:gd name="T79" fmla="*/ 138 h 566"/>
                <a:gd name="T80" fmla="*/ 328 w 454"/>
                <a:gd name="T81" fmla="*/ 154 h 566"/>
                <a:gd name="T82" fmla="*/ 354 w 454"/>
                <a:gd name="T83" fmla="*/ 222 h 566"/>
                <a:gd name="T84" fmla="*/ 324 w 454"/>
                <a:gd name="T85" fmla="*/ 342 h 566"/>
                <a:gd name="T86" fmla="*/ 308 w 454"/>
                <a:gd name="T87" fmla="*/ 346 h 566"/>
                <a:gd name="T88" fmla="*/ 296 w 454"/>
                <a:gd name="T89" fmla="*/ 328 h 566"/>
                <a:gd name="T90" fmla="*/ 284 w 454"/>
                <a:gd name="T91" fmla="*/ 382 h 566"/>
                <a:gd name="T92" fmla="*/ 208 w 454"/>
                <a:gd name="T93" fmla="*/ 436 h 566"/>
                <a:gd name="T94" fmla="*/ 198 w 454"/>
                <a:gd name="T95" fmla="*/ 432 h 566"/>
                <a:gd name="T96" fmla="*/ 188 w 454"/>
                <a:gd name="T97" fmla="*/ 372 h 566"/>
                <a:gd name="T98" fmla="*/ 184 w 454"/>
                <a:gd name="T99" fmla="*/ 330 h 566"/>
                <a:gd name="T100" fmla="*/ 232 w 454"/>
                <a:gd name="T101" fmla="*/ 340 h 566"/>
                <a:gd name="T102" fmla="*/ 286 w 454"/>
                <a:gd name="T103" fmla="*/ 370 h 566"/>
                <a:gd name="T104" fmla="*/ 284 w 454"/>
                <a:gd name="T105" fmla="*/ 382 h 566"/>
                <a:gd name="T106" fmla="*/ 208 w 454"/>
                <a:gd name="T107" fmla="*/ 84 h 566"/>
                <a:gd name="T108" fmla="*/ 238 w 454"/>
                <a:gd name="T109" fmla="*/ 96 h 566"/>
                <a:gd name="T110" fmla="*/ 272 w 454"/>
                <a:gd name="T111" fmla="*/ 164 h 566"/>
                <a:gd name="T112" fmla="*/ 278 w 454"/>
                <a:gd name="T113" fmla="*/ 238 h 566"/>
                <a:gd name="T114" fmla="*/ 264 w 454"/>
                <a:gd name="T115" fmla="*/ 300 h 566"/>
                <a:gd name="T116" fmla="*/ 252 w 454"/>
                <a:gd name="T117" fmla="*/ 312 h 566"/>
                <a:gd name="T118" fmla="*/ 192 w 454"/>
                <a:gd name="T119" fmla="*/ 300 h 566"/>
                <a:gd name="T120" fmla="*/ 158 w 454"/>
                <a:gd name="T121" fmla="*/ 268 h 566"/>
                <a:gd name="T122" fmla="*/ 152 w 454"/>
                <a:gd name="T123" fmla="*/ 220 h 566"/>
                <a:gd name="T124" fmla="*/ 186 w 454"/>
                <a:gd name="T125" fmla="*/ 128 h 5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4" h="566">
                  <a:moveTo>
                    <a:pt x="0" y="566"/>
                  </a:moveTo>
                  <a:lnTo>
                    <a:pt x="0" y="566"/>
                  </a:lnTo>
                  <a:lnTo>
                    <a:pt x="18" y="556"/>
                  </a:lnTo>
                  <a:lnTo>
                    <a:pt x="46" y="542"/>
                  </a:lnTo>
                  <a:lnTo>
                    <a:pt x="50" y="528"/>
                  </a:lnTo>
                  <a:lnTo>
                    <a:pt x="54" y="514"/>
                  </a:lnTo>
                  <a:lnTo>
                    <a:pt x="60" y="500"/>
                  </a:lnTo>
                  <a:lnTo>
                    <a:pt x="72" y="478"/>
                  </a:lnTo>
                  <a:lnTo>
                    <a:pt x="80" y="466"/>
                  </a:lnTo>
                  <a:lnTo>
                    <a:pt x="90" y="458"/>
                  </a:lnTo>
                  <a:lnTo>
                    <a:pt x="110" y="442"/>
                  </a:lnTo>
                  <a:lnTo>
                    <a:pt x="130" y="432"/>
                  </a:lnTo>
                  <a:lnTo>
                    <a:pt x="142" y="426"/>
                  </a:lnTo>
                  <a:lnTo>
                    <a:pt x="146" y="424"/>
                  </a:lnTo>
                  <a:lnTo>
                    <a:pt x="150" y="426"/>
                  </a:lnTo>
                  <a:lnTo>
                    <a:pt x="154" y="430"/>
                  </a:lnTo>
                  <a:lnTo>
                    <a:pt x="154" y="434"/>
                  </a:lnTo>
                  <a:lnTo>
                    <a:pt x="158" y="506"/>
                  </a:lnTo>
                  <a:lnTo>
                    <a:pt x="188" y="500"/>
                  </a:lnTo>
                  <a:lnTo>
                    <a:pt x="218" y="498"/>
                  </a:lnTo>
                  <a:lnTo>
                    <a:pt x="224" y="484"/>
                  </a:lnTo>
                  <a:lnTo>
                    <a:pt x="232" y="474"/>
                  </a:lnTo>
                  <a:lnTo>
                    <a:pt x="242" y="462"/>
                  </a:lnTo>
                  <a:lnTo>
                    <a:pt x="254" y="454"/>
                  </a:lnTo>
                  <a:lnTo>
                    <a:pt x="278" y="438"/>
                  </a:lnTo>
                  <a:lnTo>
                    <a:pt x="304" y="422"/>
                  </a:lnTo>
                  <a:lnTo>
                    <a:pt x="326" y="404"/>
                  </a:lnTo>
                  <a:lnTo>
                    <a:pt x="338" y="394"/>
                  </a:lnTo>
                  <a:lnTo>
                    <a:pt x="348" y="382"/>
                  </a:lnTo>
                  <a:lnTo>
                    <a:pt x="358" y="370"/>
                  </a:lnTo>
                  <a:lnTo>
                    <a:pt x="366" y="354"/>
                  </a:lnTo>
                  <a:lnTo>
                    <a:pt x="368" y="352"/>
                  </a:lnTo>
                  <a:lnTo>
                    <a:pt x="372" y="348"/>
                  </a:lnTo>
                  <a:lnTo>
                    <a:pt x="374" y="348"/>
                  </a:lnTo>
                  <a:lnTo>
                    <a:pt x="376" y="350"/>
                  </a:lnTo>
                  <a:lnTo>
                    <a:pt x="380" y="354"/>
                  </a:lnTo>
                  <a:lnTo>
                    <a:pt x="382" y="362"/>
                  </a:lnTo>
                  <a:lnTo>
                    <a:pt x="396" y="400"/>
                  </a:lnTo>
                  <a:lnTo>
                    <a:pt x="406" y="438"/>
                  </a:lnTo>
                  <a:lnTo>
                    <a:pt x="412" y="458"/>
                  </a:lnTo>
                  <a:lnTo>
                    <a:pt x="414" y="478"/>
                  </a:lnTo>
                  <a:lnTo>
                    <a:pt x="416" y="498"/>
                  </a:lnTo>
                  <a:lnTo>
                    <a:pt x="416" y="518"/>
                  </a:lnTo>
                  <a:lnTo>
                    <a:pt x="454" y="530"/>
                  </a:lnTo>
                  <a:lnTo>
                    <a:pt x="454" y="504"/>
                  </a:lnTo>
                  <a:lnTo>
                    <a:pt x="452" y="480"/>
                  </a:lnTo>
                  <a:lnTo>
                    <a:pt x="448" y="454"/>
                  </a:lnTo>
                  <a:lnTo>
                    <a:pt x="442" y="428"/>
                  </a:lnTo>
                  <a:lnTo>
                    <a:pt x="426" y="372"/>
                  </a:lnTo>
                  <a:lnTo>
                    <a:pt x="404" y="314"/>
                  </a:lnTo>
                  <a:lnTo>
                    <a:pt x="398" y="292"/>
                  </a:lnTo>
                  <a:lnTo>
                    <a:pt x="394" y="268"/>
                  </a:lnTo>
                  <a:lnTo>
                    <a:pt x="394" y="248"/>
                  </a:lnTo>
                  <a:lnTo>
                    <a:pt x="396" y="234"/>
                  </a:lnTo>
                  <a:lnTo>
                    <a:pt x="398" y="204"/>
                  </a:lnTo>
                  <a:lnTo>
                    <a:pt x="400" y="182"/>
                  </a:lnTo>
                  <a:lnTo>
                    <a:pt x="400" y="158"/>
                  </a:lnTo>
                  <a:lnTo>
                    <a:pt x="402" y="104"/>
                  </a:lnTo>
                  <a:lnTo>
                    <a:pt x="384" y="80"/>
                  </a:lnTo>
                  <a:lnTo>
                    <a:pt x="364" y="56"/>
                  </a:lnTo>
                  <a:lnTo>
                    <a:pt x="360" y="100"/>
                  </a:lnTo>
                  <a:lnTo>
                    <a:pt x="358" y="106"/>
                  </a:lnTo>
                  <a:lnTo>
                    <a:pt x="356" y="110"/>
                  </a:lnTo>
                  <a:lnTo>
                    <a:pt x="352" y="112"/>
                  </a:lnTo>
                  <a:lnTo>
                    <a:pt x="350" y="114"/>
                  </a:lnTo>
                  <a:lnTo>
                    <a:pt x="346" y="112"/>
                  </a:lnTo>
                  <a:lnTo>
                    <a:pt x="342" y="110"/>
                  </a:lnTo>
                  <a:lnTo>
                    <a:pt x="324" y="98"/>
                  </a:lnTo>
                  <a:lnTo>
                    <a:pt x="310" y="90"/>
                  </a:lnTo>
                  <a:lnTo>
                    <a:pt x="298" y="82"/>
                  </a:lnTo>
                  <a:lnTo>
                    <a:pt x="272" y="68"/>
                  </a:lnTo>
                  <a:lnTo>
                    <a:pt x="262" y="62"/>
                  </a:lnTo>
                  <a:lnTo>
                    <a:pt x="252" y="54"/>
                  </a:lnTo>
                  <a:lnTo>
                    <a:pt x="244" y="46"/>
                  </a:lnTo>
                  <a:lnTo>
                    <a:pt x="238" y="36"/>
                  </a:lnTo>
                  <a:lnTo>
                    <a:pt x="232" y="26"/>
                  </a:lnTo>
                  <a:lnTo>
                    <a:pt x="228" y="12"/>
                  </a:lnTo>
                  <a:lnTo>
                    <a:pt x="226" y="6"/>
                  </a:lnTo>
                  <a:lnTo>
                    <a:pt x="222" y="0"/>
                  </a:lnTo>
                  <a:lnTo>
                    <a:pt x="198" y="2"/>
                  </a:lnTo>
                  <a:lnTo>
                    <a:pt x="178" y="6"/>
                  </a:lnTo>
                  <a:lnTo>
                    <a:pt x="176" y="18"/>
                  </a:lnTo>
                  <a:lnTo>
                    <a:pt x="174" y="46"/>
                  </a:lnTo>
                  <a:lnTo>
                    <a:pt x="170" y="58"/>
                  </a:lnTo>
                  <a:lnTo>
                    <a:pt x="166" y="70"/>
                  </a:lnTo>
                  <a:lnTo>
                    <a:pt x="148" y="108"/>
                  </a:lnTo>
                  <a:lnTo>
                    <a:pt x="132" y="138"/>
                  </a:lnTo>
                  <a:lnTo>
                    <a:pt x="120" y="168"/>
                  </a:lnTo>
                  <a:lnTo>
                    <a:pt x="116" y="184"/>
                  </a:lnTo>
                  <a:lnTo>
                    <a:pt x="112" y="200"/>
                  </a:lnTo>
                  <a:lnTo>
                    <a:pt x="110" y="218"/>
                  </a:lnTo>
                  <a:lnTo>
                    <a:pt x="110" y="238"/>
                  </a:lnTo>
                  <a:lnTo>
                    <a:pt x="112" y="264"/>
                  </a:lnTo>
                  <a:lnTo>
                    <a:pt x="118" y="290"/>
                  </a:lnTo>
                  <a:lnTo>
                    <a:pt x="124" y="314"/>
                  </a:lnTo>
                  <a:lnTo>
                    <a:pt x="132" y="338"/>
                  </a:lnTo>
                  <a:lnTo>
                    <a:pt x="140" y="358"/>
                  </a:lnTo>
                  <a:lnTo>
                    <a:pt x="140" y="368"/>
                  </a:lnTo>
                  <a:lnTo>
                    <a:pt x="140" y="374"/>
                  </a:lnTo>
                  <a:lnTo>
                    <a:pt x="138" y="378"/>
                  </a:lnTo>
                  <a:lnTo>
                    <a:pt x="134" y="380"/>
                  </a:lnTo>
                  <a:lnTo>
                    <a:pt x="124" y="386"/>
                  </a:lnTo>
                  <a:lnTo>
                    <a:pt x="112" y="394"/>
                  </a:lnTo>
                  <a:lnTo>
                    <a:pt x="100" y="398"/>
                  </a:lnTo>
                  <a:lnTo>
                    <a:pt x="88" y="406"/>
                  </a:lnTo>
                  <a:lnTo>
                    <a:pt x="82" y="408"/>
                  </a:lnTo>
                  <a:lnTo>
                    <a:pt x="80" y="406"/>
                  </a:lnTo>
                  <a:lnTo>
                    <a:pt x="82" y="398"/>
                  </a:lnTo>
                  <a:lnTo>
                    <a:pt x="86" y="370"/>
                  </a:lnTo>
                  <a:lnTo>
                    <a:pt x="88" y="342"/>
                  </a:lnTo>
                  <a:lnTo>
                    <a:pt x="86" y="314"/>
                  </a:lnTo>
                  <a:lnTo>
                    <a:pt x="82" y="286"/>
                  </a:lnTo>
                  <a:lnTo>
                    <a:pt x="78" y="258"/>
                  </a:lnTo>
                  <a:lnTo>
                    <a:pt x="78" y="230"/>
                  </a:lnTo>
                  <a:lnTo>
                    <a:pt x="76" y="190"/>
                  </a:lnTo>
                  <a:lnTo>
                    <a:pt x="78" y="160"/>
                  </a:lnTo>
                  <a:lnTo>
                    <a:pt x="82" y="126"/>
                  </a:lnTo>
                  <a:lnTo>
                    <a:pt x="88" y="88"/>
                  </a:lnTo>
                  <a:lnTo>
                    <a:pt x="98" y="52"/>
                  </a:lnTo>
                  <a:lnTo>
                    <a:pt x="80" y="70"/>
                  </a:lnTo>
                  <a:lnTo>
                    <a:pt x="64" y="90"/>
                  </a:lnTo>
                  <a:lnTo>
                    <a:pt x="50" y="112"/>
                  </a:lnTo>
                  <a:lnTo>
                    <a:pt x="36" y="134"/>
                  </a:lnTo>
                  <a:lnTo>
                    <a:pt x="34" y="166"/>
                  </a:lnTo>
                  <a:lnTo>
                    <a:pt x="34" y="194"/>
                  </a:lnTo>
                  <a:lnTo>
                    <a:pt x="36" y="230"/>
                  </a:lnTo>
                  <a:lnTo>
                    <a:pt x="36" y="262"/>
                  </a:lnTo>
                  <a:lnTo>
                    <a:pt x="38" y="278"/>
                  </a:lnTo>
                  <a:lnTo>
                    <a:pt x="40" y="294"/>
                  </a:lnTo>
                  <a:lnTo>
                    <a:pt x="44" y="316"/>
                  </a:lnTo>
                  <a:lnTo>
                    <a:pt x="44" y="338"/>
                  </a:lnTo>
                  <a:lnTo>
                    <a:pt x="44" y="358"/>
                  </a:lnTo>
                  <a:lnTo>
                    <a:pt x="42" y="378"/>
                  </a:lnTo>
                  <a:lnTo>
                    <a:pt x="34" y="420"/>
                  </a:lnTo>
                  <a:lnTo>
                    <a:pt x="22" y="462"/>
                  </a:lnTo>
                  <a:lnTo>
                    <a:pt x="8" y="514"/>
                  </a:lnTo>
                  <a:lnTo>
                    <a:pt x="4" y="540"/>
                  </a:lnTo>
                  <a:lnTo>
                    <a:pt x="0" y="566"/>
                  </a:lnTo>
                  <a:close/>
                  <a:moveTo>
                    <a:pt x="294" y="316"/>
                  </a:moveTo>
                  <a:lnTo>
                    <a:pt x="294" y="316"/>
                  </a:lnTo>
                  <a:lnTo>
                    <a:pt x="298" y="294"/>
                  </a:lnTo>
                  <a:lnTo>
                    <a:pt x="304" y="272"/>
                  </a:lnTo>
                  <a:lnTo>
                    <a:pt x="310" y="242"/>
                  </a:lnTo>
                  <a:lnTo>
                    <a:pt x="312" y="228"/>
                  </a:lnTo>
                  <a:lnTo>
                    <a:pt x="312" y="214"/>
                  </a:lnTo>
                  <a:lnTo>
                    <a:pt x="308" y="180"/>
                  </a:lnTo>
                  <a:lnTo>
                    <a:pt x="304" y="160"/>
                  </a:lnTo>
                  <a:lnTo>
                    <a:pt x="300" y="140"/>
                  </a:lnTo>
                  <a:lnTo>
                    <a:pt x="300" y="138"/>
                  </a:lnTo>
                  <a:lnTo>
                    <a:pt x="302" y="138"/>
                  </a:lnTo>
                  <a:lnTo>
                    <a:pt x="304" y="136"/>
                  </a:lnTo>
                  <a:lnTo>
                    <a:pt x="306" y="138"/>
                  </a:lnTo>
                  <a:lnTo>
                    <a:pt x="328" y="154"/>
                  </a:lnTo>
                  <a:lnTo>
                    <a:pt x="344" y="166"/>
                  </a:lnTo>
                  <a:lnTo>
                    <a:pt x="352" y="178"/>
                  </a:lnTo>
                  <a:lnTo>
                    <a:pt x="356" y="188"/>
                  </a:lnTo>
                  <a:lnTo>
                    <a:pt x="354" y="222"/>
                  </a:lnTo>
                  <a:lnTo>
                    <a:pt x="350" y="256"/>
                  </a:lnTo>
                  <a:lnTo>
                    <a:pt x="344" y="290"/>
                  </a:lnTo>
                  <a:lnTo>
                    <a:pt x="332" y="322"/>
                  </a:lnTo>
                  <a:lnTo>
                    <a:pt x="324" y="342"/>
                  </a:lnTo>
                  <a:lnTo>
                    <a:pt x="318" y="348"/>
                  </a:lnTo>
                  <a:lnTo>
                    <a:pt x="314" y="348"/>
                  </a:lnTo>
                  <a:lnTo>
                    <a:pt x="310" y="348"/>
                  </a:lnTo>
                  <a:lnTo>
                    <a:pt x="308" y="346"/>
                  </a:lnTo>
                  <a:lnTo>
                    <a:pt x="304" y="342"/>
                  </a:lnTo>
                  <a:lnTo>
                    <a:pt x="298" y="336"/>
                  </a:lnTo>
                  <a:lnTo>
                    <a:pt x="296" y="328"/>
                  </a:lnTo>
                  <a:lnTo>
                    <a:pt x="294" y="322"/>
                  </a:lnTo>
                  <a:lnTo>
                    <a:pt x="294" y="316"/>
                  </a:lnTo>
                  <a:close/>
                  <a:moveTo>
                    <a:pt x="284" y="382"/>
                  </a:moveTo>
                  <a:lnTo>
                    <a:pt x="284" y="382"/>
                  </a:lnTo>
                  <a:lnTo>
                    <a:pt x="256" y="402"/>
                  </a:lnTo>
                  <a:lnTo>
                    <a:pt x="230" y="418"/>
                  </a:lnTo>
                  <a:lnTo>
                    <a:pt x="218" y="426"/>
                  </a:lnTo>
                  <a:lnTo>
                    <a:pt x="208" y="436"/>
                  </a:lnTo>
                  <a:lnTo>
                    <a:pt x="206" y="438"/>
                  </a:lnTo>
                  <a:lnTo>
                    <a:pt x="202" y="440"/>
                  </a:lnTo>
                  <a:lnTo>
                    <a:pt x="198" y="438"/>
                  </a:lnTo>
                  <a:lnTo>
                    <a:pt x="198" y="432"/>
                  </a:lnTo>
                  <a:lnTo>
                    <a:pt x="196" y="410"/>
                  </a:lnTo>
                  <a:lnTo>
                    <a:pt x="192" y="392"/>
                  </a:lnTo>
                  <a:lnTo>
                    <a:pt x="188" y="372"/>
                  </a:lnTo>
                  <a:lnTo>
                    <a:pt x="178" y="336"/>
                  </a:lnTo>
                  <a:lnTo>
                    <a:pt x="176" y="332"/>
                  </a:lnTo>
                  <a:lnTo>
                    <a:pt x="178" y="330"/>
                  </a:lnTo>
                  <a:lnTo>
                    <a:pt x="184" y="330"/>
                  </a:lnTo>
                  <a:lnTo>
                    <a:pt x="200" y="334"/>
                  </a:lnTo>
                  <a:lnTo>
                    <a:pt x="218" y="338"/>
                  </a:lnTo>
                  <a:lnTo>
                    <a:pt x="232" y="340"/>
                  </a:lnTo>
                  <a:lnTo>
                    <a:pt x="246" y="344"/>
                  </a:lnTo>
                  <a:lnTo>
                    <a:pt x="260" y="350"/>
                  </a:lnTo>
                  <a:lnTo>
                    <a:pt x="274" y="358"/>
                  </a:lnTo>
                  <a:lnTo>
                    <a:pt x="286" y="370"/>
                  </a:lnTo>
                  <a:lnTo>
                    <a:pt x="288" y="374"/>
                  </a:lnTo>
                  <a:lnTo>
                    <a:pt x="288" y="378"/>
                  </a:lnTo>
                  <a:lnTo>
                    <a:pt x="286" y="380"/>
                  </a:lnTo>
                  <a:lnTo>
                    <a:pt x="284" y="382"/>
                  </a:lnTo>
                  <a:close/>
                  <a:moveTo>
                    <a:pt x="186" y="128"/>
                  </a:moveTo>
                  <a:lnTo>
                    <a:pt x="186" y="128"/>
                  </a:lnTo>
                  <a:lnTo>
                    <a:pt x="206" y="88"/>
                  </a:lnTo>
                  <a:lnTo>
                    <a:pt x="208" y="84"/>
                  </a:lnTo>
                  <a:lnTo>
                    <a:pt x="212" y="82"/>
                  </a:lnTo>
                  <a:lnTo>
                    <a:pt x="216" y="80"/>
                  </a:lnTo>
                  <a:lnTo>
                    <a:pt x="222" y="84"/>
                  </a:lnTo>
                  <a:lnTo>
                    <a:pt x="238" y="96"/>
                  </a:lnTo>
                  <a:lnTo>
                    <a:pt x="250" y="108"/>
                  </a:lnTo>
                  <a:lnTo>
                    <a:pt x="258" y="122"/>
                  </a:lnTo>
                  <a:lnTo>
                    <a:pt x="266" y="142"/>
                  </a:lnTo>
                  <a:lnTo>
                    <a:pt x="272" y="164"/>
                  </a:lnTo>
                  <a:lnTo>
                    <a:pt x="278" y="188"/>
                  </a:lnTo>
                  <a:lnTo>
                    <a:pt x="280" y="216"/>
                  </a:lnTo>
                  <a:lnTo>
                    <a:pt x="280" y="226"/>
                  </a:lnTo>
                  <a:lnTo>
                    <a:pt x="278" y="238"/>
                  </a:lnTo>
                  <a:lnTo>
                    <a:pt x="272" y="264"/>
                  </a:lnTo>
                  <a:lnTo>
                    <a:pt x="268" y="282"/>
                  </a:lnTo>
                  <a:lnTo>
                    <a:pt x="264" y="300"/>
                  </a:lnTo>
                  <a:lnTo>
                    <a:pt x="264" y="304"/>
                  </a:lnTo>
                  <a:lnTo>
                    <a:pt x="262" y="310"/>
                  </a:lnTo>
                  <a:lnTo>
                    <a:pt x="258" y="312"/>
                  </a:lnTo>
                  <a:lnTo>
                    <a:pt x="252" y="312"/>
                  </a:lnTo>
                  <a:lnTo>
                    <a:pt x="238" y="308"/>
                  </a:lnTo>
                  <a:lnTo>
                    <a:pt x="224" y="306"/>
                  </a:lnTo>
                  <a:lnTo>
                    <a:pt x="206" y="302"/>
                  </a:lnTo>
                  <a:lnTo>
                    <a:pt x="192" y="300"/>
                  </a:lnTo>
                  <a:lnTo>
                    <a:pt x="180" y="294"/>
                  </a:lnTo>
                  <a:lnTo>
                    <a:pt x="168" y="286"/>
                  </a:lnTo>
                  <a:lnTo>
                    <a:pt x="162" y="276"/>
                  </a:lnTo>
                  <a:lnTo>
                    <a:pt x="158" y="268"/>
                  </a:lnTo>
                  <a:lnTo>
                    <a:pt x="154" y="258"/>
                  </a:lnTo>
                  <a:lnTo>
                    <a:pt x="152" y="236"/>
                  </a:lnTo>
                  <a:lnTo>
                    <a:pt x="152" y="220"/>
                  </a:lnTo>
                  <a:lnTo>
                    <a:pt x="154" y="206"/>
                  </a:lnTo>
                  <a:lnTo>
                    <a:pt x="158" y="194"/>
                  </a:lnTo>
                  <a:lnTo>
                    <a:pt x="162" y="180"/>
                  </a:lnTo>
                  <a:lnTo>
                    <a:pt x="172" y="154"/>
                  </a:lnTo>
                  <a:lnTo>
                    <a:pt x="186" y="128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3" name="Freeform 605">
              <a:extLst>
                <a:ext uri="{FF2B5EF4-FFF2-40B4-BE49-F238E27FC236}">
                  <a16:creationId xmlns:a16="http://schemas.microsoft.com/office/drawing/2014/main" id="{ADFB4D82-C3FB-4A9A-9A2D-C453CD62C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2014"/>
              <a:ext cx="72" cy="40"/>
            </a:xfrm>
            <a:custGeom>
              <a:avLst/>
              <a:gdLst>
                <a:gd name="T0" fmla="*/ 0 w 72"/>
                <a:gd name="T1" fmla="*/ 20 h 40"/>
                <a:gd name="T2" fmla="*/ 0 w 72"/>
                <a:gd name="T3" fmla="*/ 20 h 40"/>
                <a:gd name="T4" fmla="*/ 2 w 72"/>
                <a:gd name="T5" fmla="*/ 40 h 40"/>
                <a:gd name="T6" fmla="*/ 2 w 72"/>
                <a:gd name="T7" fmla="*/ 40 h 40"/>
                <a:gd name="T8" fmla="*/ 12 w 72"/>
                <a:gd name="T9" fmla="*/ 38 h 40"/>
                <a:gd name="T10" fmla="*/ 22 w 72"/>
                <a:gd name="T11" fmla="*/ 36 h 40"/>
                <a:gd name="T12" fmla="*/ 44 w 72"/>
                <a:gd name="T13" fmla="*/ 34 h 40"/>
                <a:gd name="T14" fmla="*/ 44 w 72"/>
                <a:gd name="T15" fmla="*/ 34 h 40"/>
                <a:gd name="T16" fmla="*/ 50 w 72"/>
                <a:gd name="T17" fmla="*/ 34 h 40"/>
                <a:gd name="T18" fmla="*/ 52 w 72"/>
                <a:gd name="T19" fmla="*/ 32 h 40"/>
                <a:gd name="T20" fmla="*/ 56 w 72"/>
                <a:gd name="T21" fmla="*/ 22 h 40"/>
                <a:gd name="T22" fmla="*/ 56 w 72"/>
                <a:gd name="T23" fmla="*/ 22 h 40"/>
                <a:gd name="T24" fmla="*/ 64 w 72"/>
                <a:gd name="T25" fmla="*/ 12 h 40"/>
                <a:gd name="T26" fmla="*/ 72 w 72"/>
                <a:gd name="T27" fmla="*/ 0 h 40"/>
                <a:gd name="T28" fmla="*/ 72 w 72"/>
                <a:gd name="T29" fmla="*/ 0 h 40"/>
                <a:gd name="T30" fmla="*/ 58 w 72"/>
                <a:gd name="T31" fmla="*/ 10 h 40"/>
                <a:gd name="T32" fmla="*/ 46 w 72"/>
                <a:gd name="T33" fmla="*/ 18 h 40"/>
                <a:gd name="T34" fmla="*/ 46 w 72"/>
                <a:gd name="T35" fmla="*/ 18 h 40"/>
                <a:gd name="T36" fmla="*/ 36 w 72"/>
                <a:gd name="T37" fmla="*/ 22 h 40"/>
                <a:gd name="T38" fmla="*/ 26 w 72"/>
                <a:gd name="T39" fmla="*/ 22 h 40"/>
                <a:gd name="T40" fmla="*/ 26 w 72"/>
                <a:gd name="T41" fmla="*/ 22 h 40"/>
                <a:gd name="T42" fmla="*/ 16 w 72"/>
                <a:gd name="T43" fmla="*/ 20 h 40"/>
                <a:gd name="T44" fmla="*/ 8 w 72"/>
                <a:gd name="T45" fmla="*/ 20 h 40"/>
                <a:gd name="T46" fmla="*/ 0 w 72"/>
                <a:gd name="T47" fmla="*/ 20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2" h="40">
                  <a:moveTo>
                    <a:pt x="0" y="20"/>
                  </a:moveTo>
                  <a:lnTo>
                    <a:pt x="0" y="20"/>
                  </a:lnTo>
                  <a:lnTo>
                    <a:pt x="2" y="40"/>
                  </a:lnTo>
                  <a:lnTo>
                    <a:pt x="12" y="38"/>
                  </a:lnTo>
                  <a:lnTo>
                    <a:pt x="22" y="36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2" y="32"/>
                  </a:lnTo>
                  <a:lnTo>
                    <a:pt x="56" y="22"/>
                  </a:lnTo>
                  <a:lnTo>
                    <a:pt x="64" y="12"/>
                  </a:lnTo>
                  <a:lnTo>
                    <a:pt x="72" y="0"/>
                  </a:lnTo>
                  <a:lnTo>
                    <a:pt x="58" y="10"/>
                  </a:lnTo>
                  <a:lnTo>
                    <a:pt x="46" y="18"/>
                  </a:lnTo>
                  <a:lnTo>
                    <a:pt x="36" y="22"/>
                  </a:lnTo>
                  <a:lnTo>
                    <a:pt x="26" y="22"/>
                  </a:lnTo>
                  <a:lnTo>
                    <a:pt x="16" y="20"/>
                  </a:lnTo>
                  <a:lnTo>
                    <a:pt x="8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8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4" name="Freeform 606">
              <a:extLst>
                <a:ext uri="{FF2B5EF4-FFF2-40B4-BE49-F238E27FC236}">
                  <a16:creationId xmlns:a16="http://schemas.microsoft.com/office/drawing/2014/main" id="{1E690CED-F3B4-4ECC-97D7-3B9C0FC1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2014"/>
              <a:ext cx="72" cy="40"/>
            </a:xfrm>
            <a:custGeom>
              <a:avLst/>
              <a:gdLst>
                <a:gd name="T0" fmla="*/ 0 w 72"/>
                <a:gd name="T1" fmla="*/ 20 h 40"/>
                <a:gd name="T2" fmla="*/ 0 w 72"/>
                <a:gd name="T3" fmla="*/ 20 h 40"/>
                <a:gd name="T4" fmla="*/ 2 w 72"/>
                <a:gd name="T5" fmla="*/ 40 h 40"/>
                <a:gd name="T6" fmla="*/ 2 w 72"/>
                <a:gd name="T7" fmla="*/ 40 h 40"/>
                <a:gd name="T8" fmla="*/ 12 w 72"/>
                <a:gd name="T9" fmla="*/ 38 h 40"/>
                <a:gd name="T10" fmla="*/ 22 w 72"/>
                <a:gd name="T11" fmla="*/ 36 h 40"/>
                <a:gd name="T12" fmla="*/ 44 w 72"/>
                <a:gd name="T13" fmla="*/ 34 h 40"/>
                <a:gd name="T14" fmla="*/ 44 w 72"/>
                <a:gd name="T15" fmla="*/ 34 h 40"/>
                <a:gd name="T16" fmla="*/ 50 w 72"/>
                <a:gd name="T17" fmla="*/ 34 h 40"/>
                <a:gd name="T18" fmla="*/ 52 w 72"/>
                <a:gd name="T19" fmla="*/ 32 h 40"/>
                <a:gd name="T20" fmla="*/ 56 w 72"/>
                <a:gd name="T21" fmla="*/ 22 h 40"/>
                <a:gd name="T22" fmla="*/ 56 w 72"/>
                <a:gd name="T23" fmla="*/ 22 h 40"/>
                <a:gd name="T24" fmla="*/ 64 w 72"/>
                <a:gd name="T25" fmla="*/ 12 h 40"/>
                <a:gd name="T26" fmla="*/ 72 w 72"/>
                <a:gd name="T27" fmla="*/ 0 h 40"/>
                <a:gd name="T28" fmla="*/ 72 w 72"/>
                <a:gd name="T29" fmla="*/ 0 h 40"/>
                <a:gd name="T30" fmla="*/ 58 w 72"/>
                <a:gd name="T31" fmla="*/ 10 h 40"/>
                <a:gd name="T32" fmla="*/ 46 w 72"/>
                <a:gd name="T33" fmla="*/ 18 h 40"/>
                <a:gd name="T34" fmla="*/ 46 w 72"/>
                <a:gd name="T35" fmla="*/ 18 h 40"/>
                <a:gd name="T36" fmla="*/ 36 w 72"/>
                <a:gd name="T37" fmla="*/ 22 h 40"/>
                <a:gd name="T38" fmla="*/ 26 w 72"/>
                <a:gd name="T39" fmla="*/ 22 h 40"/>
                <a:gd name="T40" fmla="*/ 26 w 72"/>
                <a:gd name="T41" fmla="*/ 22 h 40"/>
                <a:gd name="T42" fmla="*/ 16 w 72"/>
                <a:gd name="T43" fmla="*/ 20 h 40"/>
                <a:gd name="T44" fmla="*/ 8 w 72"/>
                <a:gd name="T45" fmla="*/ 20 h 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2" h="40">
                  <a:moveTo>
                    <a:pt x="0" y="20"/>
                  </a:moveTo>
                  <a:lnTo>
                    <a:pt x="0" y="20"/>
                  </a:lnTo>
                  <a:lnTo>
                    <a:pt x="2" y="40"/>
                  </a:lnTo>
                  <a:lnTo>
                    <a:pt x="12" y="38"/>
                  </a:lnTo>
                  <a:lnTo>
                    <a:pt x="22" y="36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2" y="32"/>
                  </a:lnTo>
                  <a:lnTo>
                    <a:pt x="56" y="22"/>
                  </a:lnTo>
                  <a:lnTo>
                    <a:pt x="64" y="12"/>
                  </a:lnTo>
                  <a:lnTo>
                    <a:pt x="72" y="0"/>
                  </a:lnTo>
                  <a:lnTo>
                    <a:pt x="58" y="10"/>
                  </a:lnTo>
                  <a:lnTo>
                    <a:pt x="46" y="18"/>
                  </a:lnTo>
                  <a:lnTo>
                    <a:pt x="36" y="22"/>
                  </a:lnTo>
                  <a:lnTo>
                    <a:pt x="26" y="22"/>
                  </a:lnTo>
                  <a:lnTo>
                    <a:pt x="16" y="20"/>
                  </a:lnTo>
                  <a:lnTo>
                    <a:pt x="8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5" name="Freeform 607">
              <a:extLst>
                <a:ext uri="{FF2B5EF4-FFF2-40B4-BE49-F238E27FC236}">
                  <a16:creationId xmlns:a16="http://schemas.microsoft.com/office/drawing/2014/main" id="{6B5FE469-32F3-4D9A-9F2E-BB194453A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2062"/>
              <a:ext cx="46" cy="48"/>
            </a:xfrm>
            <a:custGeom>
              <a:avLst/>
              <a:gdLst>
                <a:gd name="T0" fmla="*/ 2 w 46"/>
                <a:gd name="T1" fmla="*/ 30 h 48"/>
                <a:gd name="T2" fmla="*/ 2 w 46"/>
                <a:gd name="T3" fmla="*/ 30 h 48"/>
                <a:gd name="T4" fmla="*/ 2 w 46"/>
                <a:gd name="T5" fmla="*/ 34 h 48"/>
                <a:gd name="T6" fmla="*/ 2 w 46"/>
                <a:gd name="T7" fmla="*/ 40 h 48"/>
                <a:gd name="T8" fmla="*/ 0 w 46"/>
                <a:gd name="T9" fmla="*/ 48 h 48"/>
                <a:gd name="T10" fmla="*/ 0 w 46"/>
                <a:gd name="T11" fmla="*/ 48 h 48"/>
                <a:gd name="T12" fmla="*/ 8 w 46"/>
                <a:gd name="T13" fmla="*/ 42 h 48"/>
                <a:gd name="T14" fmla="*/ 18 w 46"/>
                <a:gd name="T15" fmla="*/ 38 h 48"/>
                <a:gd name="T16" fmla="*/ 30 w 46"/>
                <a:gd name="T17" fmla="*/ 34 h 48"/>
                <a:gd name="T18" fmla="*/ 40 w 46"/>
                <a:gd name="T19" fmla="*/ 30 h 48"/>
                <a:gd name="T20" fmla="*/ 40 w 46"/>
                <a:gd name="T21" fmla="*/ 30 h 48"/>
                <a:gd name="T22" fmla="*/ 40 w 46"/>
                <a:gd name="T23" fmla="*/ 24 h 48"/>
                <a:gd name="T24" fmla="*/ 42 w 46"/>
                <a:gd name="T25" fmla="*/ 16 h 48"/>
                <a:gd name="T26" fmla="*/ 44 w 46"/>
                <a:gd name="T27" fmla="*/ 8 h 48"/>
                <a:gd name="T28" fmla="*/ 46 w 46"/>
                <a:gd name="T29" fmla="*/ 0 h 48"/>
                <a:gd name="T30" fmla="*/ 46 w 46"/>
                <a:gd name="T31" fmla="*/ 0 h 48"/>
                <a:gd name="T32" fmla="*/ 40 w 46"/>
                <a:gd name="T33" fmla="*/ 12 h 48"/>
                <a:gd name="T34" fmla="*/ 32 w 46"/>
                <a:gd name="T35" fmla="*/ 20 h 48"/>
                <a:gd name="T36" fmla="*/ 24 w 46"/>
                <a:gd name="T37" fmla="*/ 28 h 48"/>
                <a:gd name="T38" fmla="*/ 18 w 46"/>
                <a:gd name="T39" fmla="*/ 30 h 48"/>
                <a:gd name="T40" fmla="*/ 12 w 46"/>
                <a:gd name="T41" fmla="*/ 32 h 48"/>
                <a:gd name="T42" fmla="*/ 2 w 46"/>
                <a:gd name="T43" fmla="*/ 30 h 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" h="48">
                  <a:moveTo>
                    <a:pt x="2" y="30"/>
                  </a:moveTo>
                  <a:lnTo>
                    <a:pt x="2" y="30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0" y="48"/>
                  </a:lnTo>
                  <a:lnTo>
                    <a:pt x="8" y="42"/>
                  </a:lnTo>
                  <a:lnTo>
                    <a:pt x="18" y="38"/>
                  </a:lnTo>
                  <a:lnTo>
                    <a:pt x="30" y="34"/>
                  </a:lnTo>
                  <a:lnTo>
                    <a:pt x="40" y="30"/>
                  </a:lnTo>
                  <a:lnTo>
                    <a:pt x="40" y="24"/>
                  </a:lnTo>
                  <a:lnTo>
                    <a:pt x="42" y="16"/>
                  </a:lnTo>
                  <a:lnTo>
                    <a:pt x="44" y="8"/>
                  </a:lnTo>
                  <a:lnTo>
                    <a:pt x="46" y="0"/>
                  </a:lnTo>
                  <a:lnTo>
                    <a:pt x="40" y="12"/>
                  </a:lnTo>
                  <a:lnTo>
                    <a:pt x="32" y="20"/>
                  </a:lnTo>
                  <a:lnTo>
                    <a:pt x="24" y="28"/>
                  </a:lnTo>
                  <a:lnTo>
                    <a:pt x="18" y="30"/>
                  </a:lnTo>
                  <a:lnTo>
                    <a:pt x="12" y="32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008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6" name="Freeform 608">
              <a:extLst>
                <a:ext uri="{FF2B5EF4-FFF2-40B4-BE49-F238E27FC236}">
                  <a16:creationId xmlns:a16="http://schemas.microsoft.com/office/drawing/2014/main" id="{B017CAB3-D0E1-4397-BB8E-36118A09F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2062"/>
              <a:ext cx="46" cy="48"/>
            </a:xfrm>
            <a:custGeom>
              <a:avLst/>
              <a:gdLst>
                <a:gd name="T0" fmla="*/ 2 w 46"/>
                <a:gd name="T1" fmla="*/ 30 h 48"/>
                <a:gd name="T2" fmla="*/ 2 w 46"/>
                <a:gd name="T3" fmla="*/ 30 h 48"/>
                <a:gd name="T4" fmla="*/ 2 w 46"/>
                <a:gd name="T5" fmla="*/ 34 h 48"/>
                <a:gd name="T6" fmla="*/ 2 w 46"/>
                <a:gd name="T7" fmla="*/ 40 h 48"/>
                <a:gd name="T8" fmla="*/ 0 w 46"/>
                <a:gd name="T9" fmla="*/ 48 h 48"/>
                <a:gd name="T10" fmla="*/ 0 w 46"/>
                <a:gd name="T11" fmla="*/ 48 h 48"/>
                <a:gd name="T12" fmla="*/ 8 w 46"/>
                <a:gd name="T13" fmla="*/ 42 h 48"/>
                <a:gd name="T14" fmla="*/ 18 w 46"/>
                <a:gd name="T15" fmla="*/ 38 h 48"/>
                <a:gd name="T16" fmla="*/ 30 w 46"/>
                <a:gd name="T17" fmla="*/ 34 h 48"/>
                <a:gd name="T18" fmla="*/ 40 w 46"/>
                <a:gd name="T19" fmla="*/ 30 h 48"/>
                <a:gd name="T20" fmla="*/ 40 w 46"/>
                <a:gd name="T21" fmla="*/ 30 h 48"/>
                <a:gd name="T22" fmla="*/ 40 w 46"/>
                <a:gd name="T23" fmla="*/ 24 h 48"/>
                <a:gd name="T24" fmla="*/ 42 w 46"/>
                <a:gd name="T25" fmla="*/ 16 h 48"/>
                <a:gd name="T26" fmla="*/ 44 w 46"/>
                <a:gd name="T27" fmla="*/ 8 h 48"/>
                <a:gd name="T28" fmla="*/ 46 w 46"/>
                <a:gd name="T29" fmla="*/ 0 h 48"/>
                <a:gd name="T30" fmla="*/ 46 w 46"/>
                <a:gd name="T31" fmla="*/ 0 h 48"/>
                <a:gd name="T32" fmla="*/ 40 w 46"/>
                <a:gd name="T33" fmla="*/ 12 h 48"/>
                <a:gd name="T34" fmla="*/ 32 w 46"/>
                <a:gd name="T35" fmla="*/ 20 h 48"/>
                <a:gd name="T36" fmla="*/ 24 w 46"/>
                <a:gd name="T37" fmla="*/ 28 h 48"/>
                <a:gd name="T38" fmla="*/ 18 w 46"/>
                <a:gd name="T39" fmla="*/ 30 h 48"/>
                <a:gd name="T40" fmla="*/ 12 w 46"/>
                <a:gd name="T41" fmla="*/ 3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48">
                  <a:moveTo>
                    <a:pt x="2" y="30"/>
                  </a:moveTo>
                  <a:lnTo>
                    <a:pt x="2" y="30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0" y="48"/>
                  </a:lnTo>
                  <a:lnTo>
                    <a:pt x="8" y="42"/>
                  </a:lnTo>
                  <a:lnTo>
                    <a:pt x="18" y="38"/>
                  </a:lnTo>
                  <a:lnTo>
                    <a:pt x="30" y="34"/>
                  </a:lnTo>
                  <a:lnTo>
                    <a:pt x="40" y="30"/>
                  </a:lnTo>
                  <a:lnTo>
                    <a:pt x="40" y="24"/>
                  </a:lnTo>
                  <a:lnTo>
                    <a:pt x="42" y="16"/>
                  </a:lnTo>
                  <a:lnTo>
                    <a:pt x="44" y="8"/>
                  </a:lnTo>
                  <a:lnTo>
                    <a:pt x="46" y="0"/>
                  </a:lnTo>
                  <a:lnTo>
                    <a:pt x="40" y="12"/>
                  </a:lnTo>
                  <a:lnTo>
                    <a:pt x="32" y="20"/>
                  </a:lnTo>
                  <a:lnTo>
                    <a:pt x="24" y="28"/>
                  </a:lnTo>
                  <a:lnTo>
                    <a:pt x="18" y="30"/>
                  </a:lnTo>
                  <a:lnTo>
                    <a:pt x="1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MART theme">
  <a:themeElements>
    <a:clrScheme name="Servier SMArt 1">
      <a:dk1>
        <a:srgbClr val="7B879D"/>
      </a:dk1>
      <a:lt1>
        <a:srgbClr val="FFFFFF"/>
      </a:lt1>
      <a:dk2>
        <a:srgbClr val="687388"/>
      </a:dk2>
      <a:lt2>
        <a:srgbClr val="939393"/>
      </a:lt2>
      <a:accent1>
        <a:srgbClr val="BBE0E3"/>
      </a:accent1>
      <a:accent2>
        <a:srgbClr val="333399"/>
      </a:accent2>
      <a:accent3>
        <a:srgbClr val="F0BCC2"/>
      </a:accent3>
      <a:accent4>
        <a:srgbClr val="F3BB69"/>
      </a:accent4>
      <a:accent5>
        <a:srgbClr val="D3DD67"/>
      </a:accent5>
      <a:accent6>
        <a:srgbClr val="CAE5D1"/>
      </a:accent6>
      <a:hlink>
        <a:srgbClr val="009999"/>
      </a:hlink>
      <a:folHlink>
        <a:srgbClr val="99CC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ART_KIT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MART theme" id="{1B79706D-6620-4FB1-BACC-F19ADAF14B5D}" vid="{F22E276C-E2E1-435F-A752-02AEA8CD7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 theme</Template>
  <TotalTime>1</TotalTime>
  <Words>47</Words>
  <Application>Microsoft Office PowerPoint</Application>
  <PresentationFormat>Grand écran</PresentationFormat>
  <Paragraphs>31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Corbel</vt:lpstr>
      <vt:lpstr>Georgia</vt:lpstr>
      <vt:lpstr>Myriad Roman</vt:lpstr>
      <vt:lpstr>Tahoma</vt:lpstr>
      <vt:lpstr>SMART theme</vt:lpstr>
      <vt:lpstr>Présentation PowerPoint</vt:lpstr>
      <vt:lpstr>Reproduction</vt:lpstr>
      <vt:lpstr>Genital apparatus</vt:lpstr>
      <vt:lpstr>Uterus</vt:lpstr>
      <vt:lpstr>Ovary and Ovum</vt:lpstr>
      <vt:lpstr>Ovary Cycle (1)</vt:lpstr>
      <vt:lpstr>Ovary Cycle (2)</vt:lpstr>
      <vt:lpstr>Uterine cycle</vt:lpstr>
      <vt:lpstr>Testicle</vt:lpstr>
      <vt:lpstr>Spermatogenesis</vt:lpstr>
      <vt:lpstr>Spermatozoon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LESUR Christophe SI</dc:creator>
  <cp:lastModifiedBy>LESUR Christophe SI</cp:lastModifiedBy>
  <cp:revision>2</cp:revision>
  <dcterms:created xsi:type="dcterms:W3CDTF">2023-01-30T12:23:08Z</dcterms:created>
  <dcterms:modified xsi:type="dcterms:W3CDTF">2024-11-28T10:09:28Z</dcterms:modified>
</cp:coreProperties>
</file>